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Rubik" panose="020B0604020202020204" charset="-79"/>
      <p:regular r:id="rId17"/>
      <p:bold r:id="rId18"/>
      <p:italic r:id="rId19"/>
      <p:boldItalic r:id="rId20"/>
    </p:embeddedFont>
    <p:embeddedFont>
      <p:font typeface="Rubik SemiBold" panose="020B0604020202020204" charset="-79"/>
      <p:regular r:id="rId21"/>
      <p:bold r:id="rId22"/>
      <p:italic r:id="rId23"/>
      <p:boldItalic r:id="rId24"/>
    </p:embeddedFont>
    <p:embeddedFont>
      <p:font typeface="Young Serif"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A703CB-99F0-4BE2-B773-80197A717A44}">
  <a:tblStyle styleId="{CDA703CB-99F0-4BE2-B773-80197A717A4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74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c448f87c8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c448f87c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bd8cc630b8_3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bd8cc630b8_3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bd8cc630b8_3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bd8cc630b8_3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bd8cc630b8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bd8cc630b8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bd8cc630b8_3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bd8cc630b8_3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c448f87c8c_0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c448f87c8c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c448f87c8c_0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c448f87c8c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c448f87c8c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c448f87c8c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bd8cc630b8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bd8cc630b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bd8cc630b8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bd8cc630b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c448f87c8c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c448f87c8c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c62b564546_0_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3c62b564546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c448f87c8c_0_2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c448f87c8c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c448f87c8c_0_3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3c448f87c8c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Rubik"/>
              <a:buChar char="●"/>
            </a:pPr>
            <a:r>
              <a:rPr lang="en" sz="1200">
                <a:solidFill>
                  <a:schemeClr val="dk1"/>
                </a:solidFill>
                <a:latin typeface="Rubik"/>
                <a:ea typeface="Rubik"/>
                <a:cs typeface="Rubik"/>
                <a:sym typeface="Rubik"/>
              </a:rPr>
              <a:t>According to the November 2024 Kentucky Department of Education’s Use of Time Survey, there were </a:t>
            </a:r>
            <a:r>
              <a:rPr lang="en" sz="1200" b="1">
                <a:solidFill>
                  <a:schemeClr val="dk1"/>
                </a:solidFill>
                <a:latin typeface="Rubik"/>
                <a:ea typeface="Rubik"/>
                <a:cs typeface="Rubik"/>
                <a:sym typeface="Rubik"/>
              </a:rPr>
              <a:t>716</a:t>
            </a:r>
            <a:r>
              <a:rPr lang="en" sz="1200">
                <a:solidFill>
                  <a:schemeClr val="dk1"/>
                </a:solidFill>
                <a:latin typeface="Rubik"/>
                <a:ea typeface="Rubik"/>
                <a:cs typeface="Rubik"/>
                <a:sym typeface="Rubik"/>
              </a:rPr>
              <a:t> school psychologists working in Kentucky schools at that time; however, it is believed there are duplicates due to the nature of reporting.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secHead">
  <p:cSld name="SECTION_HEADER">
    <p:bg>
      <p:bgPr>
        <a:solidFill>
          <a:schemeClr val="dk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228600" y="228600"/>
            <a:ext cx="8686800" cy="4686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accent3"/>
              </a:buClr>
              <a:buSzPts val="1100"/>
              <a:buNone/>
            </a:pPr>
            <a:endParaRPr sz="5600">
              <a:solidFill>
                <a:schemeClr val="lt2"/>
              </a:solidFill>
              <a:latin typeface="Young Serif"/>
              <a:ea typeface="Young Serif"/>
              <a:cs typeface="Young Serif"/>
              <a:sym typeface="Young Serif"/>
            </a:endParaRPr>
          </a:p>
        </p:txBody>
      </p:sp>
      <p:sp>
        <p:nvSpPr>
          <p:cNvPr id="12" name="Google Shape;12;p2"/>
          <p:cNvSpPr txBox="1">
            <a:spLocks noGrp="1"/>
          </p:cNvSpPr>
          <p:nvPr>
            <p:ph type="title"/>
          </p:nvPr>
        </p:nvSpPr>
        <p:spPr>
          <a:xfrm>
            <a:off x="1248900" y="1632850"/>
            <a:ext cx="6646200" cy="1588800"/>
          </a:xfrm>
          <a:prstGeom prst="rect">
            <a:avLst/>
          </a:prstGeom>
        </p:spPr>
        <p:txBody>
          <a:bodyPr spcFirstLastPara="1" wrap="square" lIns="91425" tIns="91425" rIns="91425" bIns="91425" anchor="ctr" anchorCtr="0">
            <a:normAutofit/>
          </a:bodyPr>
          <a:lstStyle>
            <a:lvl1pPr lvl="0" algn="ctr">
              <a:lnSpc>
                <a:spcPct val="90000"/>
              </a:lnSpc>
              <a:spcBef>
                <a:spcPts val="0"/>
              </a:spcBef>
              <a:spcAft>
                <a:spcPts val="0"/>
              </a:spcAft>
              <a:buSzPts val="5600"/>
              <a:buNone/>
              <a:defRPr sz="56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3" name="Google Shape;13;p2"/>
          <p:cNvSpPr txBox="1">
            <a:spLocks noGrp="1"/>
          </p:cNvSpPr>
          <p:nvPr>
            <p:ph type="subTitle" idx="1"/>
          </p:nvPr>
        </p:nvSpPr>
        <p:spPr>
          <a:xfrm>
            <a:off x="2369850" y="3221650"/>
            <a:ext cx="4404300" cy="39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000"/>
              <a:buNone/>
              <a:defRPr/>
            </a:lvl1pPr>
            <a:lvl2pPr lvl="1" algn="ctr">
              <a:spcBef>
                <a:spcPts val="0"/>
              </a:spcBef>
              <a:spcAft>
                <a:spcPts val="0"/>
              </a:spcAft>
              <a:buSzPts val="2000"/>
              <a:buNone/>
              <a:defRPr/>
            </a:lvl2pPr>
            <a:lvl3pPr lvl="2" algn="ctr">
              <a:spcBef>
                <a:spcPts val="0"/>
              </a:spcBef>
              <a:spcAft>
                <a:spcPts val="0"/>
              </a:spcAft>
              <a:buSzPts val="2000"/>
              <a:buNone/>
              <a:defRPr/>
            </a:lvl3pPr>
            <a:lvl4pPr lvl="3" algn="ctr">
              <a:spcBef>
                <a:spcPts val="0"/>
              </a:spcBef>
              <a:spcAft>
                <a:spcPts val="0"/>
              </a:spcAft>
              <a:buSzPts val="2000"/>
              <a:buNone/>
              <a:defRPr/>
            </a:lvl4pPr>
            <a:lvl5pPr lvl="4" algn="ctr">
              <a:spcBef>
                <a:spcPts val="0"/>
              </a:spcBef>
              <a:spcAft>
                <a:spcPts val="0"/>
              </a:spcAft>
              <a:buSzPts val="2000"/>
              <a:buNone/>
              <a:defRPr/>
            </a:lvl5pPr>
            <a:lvl6pPr lvl="5" algn="ctr">
              <a:spcBef>
                <a:spcPts val="0"/>
              </a:spcBef>
              <a:spcAft>
                <a:spcPts val="0"/>
              </a:spcAft>
              <a:buSzPts val="2000"/>
              <a:buNone/>
              <a:defRPr/>
            </a:lvl6pPr>
            <a:lvl7pPr lvl="6" algn="ctr">
              <a:spcBef>
                <a:spcPts val="0"/>
              </a:spcBef>
              <a:spcAft>
                <a:spcPts val="0"/>
              </a:spcAft>
              <a:buSzPts val="2000"/>
              <a:buNone/>
              <a:defRPr/>
            </a:lvl7pPr>
            <a:lvl8pPr lvl="7" algn="ctr">
              <a:spcBef>
                <a:spcPts val="0"/>
              </a:spcBef>
              <a:spcAft>
                <a:spcPts val="0"/>
              </a:spcAft>
              <a:buSzPts val="2000"/>
              <a:buNone/>
              <a:defRPr/>
            </a:lvl8pPr>
            <a:lvl9pPr lvl="8" algn="ctr">
              <a:spcBef>
                <a:spcPts val="0"/>
              </a:spcBef>
              <a:spcAft>
                <a:spcPts val="0"/>
              </a:spcAft>
              <a:buSzPts val="20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_1">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14325" algn="ctr">
              <a:spcBef>
                <a:spcPts val="0"/>
              </a:spcBef>
              <a:spcAft>
                <a:spcPts val="0"/>
              </a:spcAft>
              <a:buSzPts val="1350"/>
              <a:buChar char="●"/>
              <a:defRPr/>
            </a:lvl1pPr>
            <a:lvl2pPr marL="914400" lvl="1" indent="-314325" algn="ctr">
              <a:spcBef>
                <a:spcPts val="0"/>
              </a:spcBef>
              <a:spcAft>
                <a:spcPts val="0"/>
              </a:spcAft>
              <a:buSzPts val="1350"/>
              <a:buChar char="○"/>
              <a:defRPr/>
            </a:lvl2pPr>
            <a:lvl3pPr marL="1371600" lvl="2" indent="-314325" algn="ctr">
              <a:spcBef>
                <a:spcPts val="0"/>
              </a:spcBef>
              <a:spcAft>
                <a:spcPts val="0"/>
              </a:spcAft>
              <a:buSzPts val="1350"/>
              <a:buChar char="■"/>
              <a:defRPr/>
            </a:lvl3pPr>
            <a:lvl4pPr marL="1828800" lvl="3" indent="-314325" algn="ctr">
              <a:spcBef>
                <a:spcPts val="0"/>
              </a:spcBef>
              <a:spcAft>
                <a:spcPts val="0"/>
              </a:spcAft>
              <a:buSzPts val="1350"/>
              <a:buChar char="●"/>
              <a:defRPr/>
            </a:lvl4pPr>
            <a:lvl5pPr marL="2286000" lvl="4" indent="-314325" algn="ctr">
              <a:spcBef>
                <a:spcPts val="0"/>
              </a:spcBef>
              <a:spcAft>
                <a:spcPts val="0"/>
              </a:spcAft>
              <a:buSzPts val="1350"/>
              <a:buChar char="○"/>
              <a:defRPr/>
            </a:lvl5pPr>
            <a:lvl6pPr marL="2743200" lvl="5" indent="-314325" algn="ctr">
              <a:spcBef>
                <a:spcPts val="0"/>
              </a:spcBef>
              <a:spcAft>
                <a:spcPts val="0"/>
              </a:spcAft>
              <a:buSzPts val="1350"/>
              <a:buChar char="■"/>
              <a:defRPr/>
            </a:lvl6pPr>
            <a:lvl7pPr marL="3200400" lvl="6" indent="-314325" algn="ctr">
              <a:spcBef>
                <a:spcPts val="0"/>
              </a:spcBef>
              <a:spcAft>
                <a:spcPts val="0"/>
              </a:spcAft>
              <a:buSzPts val="1350"/>
              <a:buChar char="●"/>
              <a:defRPr/>
            </a:lvl7pPr>
            <a:lvl8pPr marL="3657600" lvl="7" indent="-314325" algn="ctr">
              <a:spcBef>
                <a:spcPts val="0"/>
              </a:spcBef>
              <a:spcAft>
                <a:spcPts val="0"/>
              </a:spcAft>
              <a:buSzPts val="1350"/>
              <a:buChar char="○"/>
              <a:defRPr/>
            </a:lvl8pPr>
            <a:lvl9pPr marL="4114800" lvl="8" indent="-314325" algn="ctr">
              <a:spcBef>
                <a:spcPts val="0"/>
              </a:spcBef>
              <a:spcAft>
                <a:spcPts val="0"/>
              </a:spcAft>
              <a:buSzPts val="135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12"/>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3" name="Google Shape;53;p12"/>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4" name="Google Shape;54;p12"/>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5" name="Google Shape;55;p12"/>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6" name="Google Shape;56;p12"/>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7" name="Google Shape;57;p12"/>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60" name="Google Shape;60;p13"/>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61" name="Google Shape;61;p13"/>
          <p:cNvSpPr>
            <a:spLocks noGrp="1"/>
          </p:cNvSpPr>
          <p:nvPr>
            <p:ph type="pic" idx="2"/>
          </p:nvPr>
        </p:nvSpPr>
        <p:spPr>
          <a:xfrm>
            <a:off x="4992024" y="1152775"/>
            <a:ext cx="3840300" cy="3416400"/>
          </a:xfrm>
          <a:prstGeom prst="rect">
            <a:avLst/>
          </a:prstGeom>
          <a:noFill/>
          <a:ln>
            <a:noFill/>
          </a:ln>
        </p:spPr>
      </p:sp>
      <p:sp>
        <p:nvSpPr>
          <p:cNvPr id="62" name="Google Shape;6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big ideas">
  <p:cSld name="CUSTOM_1_1">
    <p:spTree>
      <p:nvGrpSpPr>
        <p:cNvPr id="1" name="Shape 63"/>
        <p:cNvGrpSpPr/>
        <p:nvPr/>
      </p:nvGrpSpPr>
      <p:grpSpPr>
        <a:xfrm>
          <a:off x="0" y="0"/>
          <a:ext cx="0" cy="0"/>
          <a:chOff x="0" y="0"/>
          <a:chExt cx="0" cy="0"/>
        </a:xfrm>
      </p:grpSpPr>
      <p:sp>
        <p:nvSpPr>
          <p:cNvPr id="64" name="Google Shape;64;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14"/>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6" name="Google Shape;66;p14"/>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67" name="Google Shape;67;p14"/>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68" name="Google Shape;68;p14"/>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69" name="Google Shape;69;p14"/>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big ideas">
  <p:cSld name="CUSTOM_2_2">
    <p:spTree>
      <p:nvGrpSpPr>
        <p:cNvPr id="1" name="Shape 70"/>
        <p:cNvGrpSpPr/>
        <p:nvPr/>
      </p:nvGrpSpPr>
      <p:grpSpPr>
        <a:xfrm>
          <a:off x="0" y="0"/>
          <a:ext cx="0" cy="0"/>
          <a:chOff x="0" y="0"/>
          <a:chExt cx="0" cy="0"/>
        </a:xfrm>
      </p:grpSpPr>
      <p:sp>
        <p:nvSpPr>
          <p:cNvPr id="71" name="Google Shape;7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2" name="Google Shape;72;p15"/>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73" name="Google Shape;73;p15"/>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74" name="Google Shape;74;p15"/>
          <p:cNvSpPr txBox="1">
            <a:spLocks noGrp="1"/>
          </p:cNvSpPr>
          <p:nvPr>
            <p:ph type="body" idx="3"/>
          </p:nvPr>
        </p:nvSpPr>
        <p:spPr>
          <a:xfrm>
            <a:off x="6212275" y="2417500"/>
            <a:ext cx="2455500" cy="23736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75" name="Google Shape;75;p15"/>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6" name="Google Shape;76;p15"/>
          <p:cNvSpPr txBox="1">
            <a:spLocks noGrp="1"/>
          </p:cNvSpPr>
          <p:nvPr>
            <p:ph type="subTitle" idx="4"/>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7" name="Google Shape;77;p15"/>
          <p:cNvSpPr txBox="1">
            <a:spLocks noGrp="1"/>
          </p:cNvSpPr>
          <p:nvPr>
            <p:ph type="subTitle" idx="5"/>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8" name="Google Shape;78;p15"/>
          <p:cNvSpPr txBox="1">
            <a:spLocks noGrp="1"/>
          </p:cNvSpPr>
          <p:nvPr>
            <p:ph type="subTitle" idx="6"/>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big ideas">
  <p:cSld name="CUSTOM_3_1">
    <p:spTree>
      <p:nvGrpSpPr>
        <p:cNvPr id="1" name="Shape 79"/>
        <p:cNvGrpSpPr/>
        <p:nvPr/>
      </p:nvGrpSpPr>
      <p:grpSpPr>
        <a:xfrm>
          <a:off x="0" y="0"/>
          <a:ext cx="0" cy="0"/>
          <a:chOff x="0" y="0"/>
          <a:chExt cx="0" cy="0"/>
        </a:xfrm>
      </p:grpSpPr>
      <p:sp>
        <p:nvSpPr>
          <p:cNvPr id="80" name="Google Shape;80;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1" name="Google Shape;81;p16"/>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82" name="Google Shape;82;p16"/>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83" name="Google Shape;83;p16"/>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84" name="Google Shape;84;p16"/>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85" name="Google Shape;85;p16"/>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6" name="Google Shape;86;p16"/>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87" name="Google Shape;87;p16"/>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88" name="Google Shape;88;p16"/>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89" name="Google Shape;89;p16"/>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90"/>
        <p:cNvGrpSpPr/>
        <p:nvPr/>
      </p:nvGrpSpPr>
      <p:grpSpPr>
        <a:xfrm>
          <a:off x="0" y="0"/>
          <a:ext cx="0" cy="0"/>
          <a:chOff x="0" y="0"/>
          <a:chExt cx="0" cy="0"/>
        </a:xfrm>
      </p:grpSpPr>
      <p:sp>
        <p:nvSpPr>
          <p:cNvPr id="91" name="Google Shape;91;p17"/>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2" name="Google Shape;92;p17"/>
          <p:cNvSpPr>
            <a:spLocks noGrp="1"/>
          </p:cNvSpPr>
          <p:nvPr>
            <p:ph type="pic" idx="2"/>
          </p:nvPr>
        </p:nvSpPr>
        <p:spPr>
          <a:xfrm>
            <a:off x="4804825" y="1133300"/>
            <a:ext cx="4027500" cy="2392800"/>
          </a:xfrm>
          <a:prstGeom prst="rect">
            <a:avLst/>
          </a:prstGeom>
          <a:noFill/>
          <a:ln>
            <a:noFill/>
          </a:ln>
        </p:spPr>
      </p:sp>
      <p:sp>
        <p:nvSpPr>
          <p:cNvPr id="93" name="Google Shape;93;p17"/>
          <p:cNvSpPr>
            <a:spLocks noGrp="1"/>
          </p:cNvSpPr>
          <p:nvPr>
            <p:ph type="pic" idx="3"/>
          </p:nvPr>
        </p:nvSpPr>
        <p:spPr>
          <a:xfrm>
            <a:off x="311725" y="1133300"/>
            <a:ext cx="4027500" cy="2392800"/>
          </a:xfrm>
          <a:prstGeom prst="rect">
            <a:avLst/>
          </a:prstGeom>
          <a:noFill/>
          <a:ln>
            <a:noFill/>
          </a:ln>
        </p:spPr>
      </p:sp>
      <p:sp>
        <p:nvSpPr>
          <p:cNvPr id="94" name="Google Shape;94;p17"/>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5" name="Google Shape;9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96" name="Google Shape;9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97" name="Google Shape;97;p17"/>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98" name="Google Shape;98;p17"/>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99"/>
        <p:cNvGrpSpPr/>
        <p:nvPr/>
      </p:nvGrpSpPr>
      <p:grpSpPr>
        <a:xfrm>
          <a:off x="0" y="0"/>
          <a:ext cx="0" cy="0"/>
          <a:chOff x="0" y="0"/>
          <a:chExt cx="0" cy="0"/>
        </a:xfrm>
      </p:grpSpPr>
      <p:sp>
        <p:nvSpPr>
          <p:cNvPr id="100" name="Google Shape;100;p18"/>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1" name="Google Shape;101;p18"/>
          <p:cNvSpPr>
            <a:spLocks noGrp="1"/>
          </p:cNvSpPr>
          <p:nvPr>
            <p:ph type="pic" idx="2"/>
          </p:nvPr>
        </p:nvSpPr>
        <p:spPr>
          <a:xfrm>
            <a:off x="6205225" y="1128325"/>
            <a:ext cx="2627100" cy="2273100"/>
          </a:xfrm>
          <a:prstGeom prst="rect">
            <a:avLst/>
          </a:prstGeom>
          <a:noFill/>
          <a:ln>
            <a:noFill/>
          </a:ln>
        </p:spPr>
      </p:sp>
      <p:sp>
        <p:nvSpPr>
          <p:cNvPr id="102" name="Google Shape;102;p18"/>
          <p:cNvSpPr>
            <a:spLocks noGrp="1"/>
          </p:cNvSpPr>
          <p:nvPr>
            <p:ph type="pic" idx="3"/>
          </p:nvPr>
        </p:nvSpPr>
        <p:spPr>
          <a:xfrm>
            <a:off x="311725" y="1128325"/>
            <a:ext cx="2627100" cy="2273100"/>
          </a:xfrm>
          <a:prstGeom prst="rect">
            <a:avLst/>
          </a:prstGeom>
          <a:noFill/>
          <a:ln>
            <a:noFill/>
          </a:ln>
        </p:spPr>
      </p:sp>
      <p:sp>
        <p:nvSpPr>
          <p:cNvPr id="103" name="Google Shape;103;p18"/>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4" name="Google Shape;104;p18"/>
          <p:cNvSpPr>
            <a:spLocks noGrp="1"/>
          </p:cNvSpPr>
          <p:nvPr>
            <p:ph type="pic" idx="5"/>
          </p:nvPr>
        </p:nvSpPr>
        <p:spPr>
          <a:xfrm>
            <a:off x="3255250" y="1128325"/>
            <a:ext cx="2627100" cy="2273100"/>
          </a:xfrm>
          <a:prstGeom prst="rect">
            <a:avLst/>
          </a:prstGeom>
          <a:noFill/>
          <a:ln>
            <a:noFill/>
          </a:ln>
        </p:spPr>
      </p:sp>
      <p:sp>
        <p:nvSpPr>
          <p:cNvPr id="105" name="Google Shape;105;p18"/>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6" name="Google Shape;10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7" name="Google Shape;10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08" name="Google Shape;108;p18"/>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09" name="Google Shape;109;p18"/>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0" name="Google Shape;110;p18"/>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only">
  <p:cSld name="CUSTOM_5_1">
    <p:spTree>
      <p:nvGrpSpPr>
        <p:cNvPr id="1" name="Shape 111"/>
        <p:cNvGrpSpPr/>
        <p:nvPr/>
      </p:nvGrpSpPr>
      <p:grpSpPr>
        <a:xfrm>
          <a:off x="0" y="0"/>
          <a:ext cx="0" cy="0"/>
          <a:chOff x="0" y="0"/>
          <a:chExt cx="0" cy="0"/>
        </a:xfrm>
      </p:grpSpPr>
      <p:sp>
        <p:nvSpPr>
          <p:cNvPr id="112" name="Google Shape;112;p19"/>
          <p:cNvSpPr>
            <a:spLocks noGrp="1"/>
          </p:cNvSpPr>
          <p:nvPr>
            <p:ph type="pic" idx="2"/>
          </p:nvPr>
        </p:nvSpPr>
        <p:spPr>
          <a:xfrm>
            <a:off x="311700" y="445025"/>
            <a:ext cx="8520600" cy="4218300"/>
          </a:xfrm>
          <a:prstGeom prst="rect">
            <a:avLst/>
          </a:prstGeom>
          <a:noFill/>
          <a:ln>
            <a:noFill/>
          </a:ln>
        </p:spPr>
      </p:sp>
      <p:sp>
        <p:nvSpPr>
          <p:cNvPr id="113" name="Google Shape;11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114"/>
        <p:cNvGrpSpPr/>
        <p:nvPr/>
      </p:nvGrpSpPr>
      <p:grpSpPr>
        <a:xfrm>
          <a:off x="0" y="0"/>
          <a:ext cx="0" cy="0"/>
          <a:chOff x="0" y="0"/>
          <a:chExt cx="0" cy="0"/>
        </a:xfrm>
      </p:grpSpPr>
      <p:sp>
        <p:nvSpPr>
          <p:cNvPr id="115" name="Google Shape;11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6" name="Google Shape;116;p20"/>
          <p:cNvSpPr>
            <a:spLocks noGrp="1"/>
          </p:cNvSpPr>
          <p:nvPr>
            <p:ph type="pic" idx="2"/>
          </p:nvPr>
        </p:nvSpPr>
        <p:spPr>
          <a:xfrm>
            <a:off x="3389600" y="118913"/>
            <a:ext cx="1643700" cy="1535100"/>
          </a:xfrm>
          <a:prstGeom prst="rect">
            <a:avLst/>
          </a:prstGeom>
          <a:noFill/>
          <a:ln>
            <a:noFill/>
          </a:ln>
        </p:spPr>
      </p:sp>
      <p:sp>
        <p:nvSpPr>
          <p:cNvPr id="117" name="Google Shape;117;p20"/>
          <p:cNvSpPr>
            <a:spLocks noGrp="1"/>
          </p:cNvSpPr>
          <p:nvPr>
            <p:ph type="pic" idx="3"/>
          </p:nvPr>
        </p:nvSpPr>
        <p:spPr>
          <a:xfrm>
            <a:off x="5195935" y="118913"/>
            <a:ext cx="1643700" cy="1535100"/>
          </a:xfrm>
          <a:prstGeom prst="rect">
            <a:avLst/>
          </a:prstGeom>
          <a:noFill/>
          <a:ln>
            <a:noFill/>
          </a:ln>
        </p:spPr>
      </p:sp>
      <p:sp>
        <p:nvSpPr>
          <p:cNvPr id="118" name="Google Shape;118;p20"/>
          <p:cNvSpPr>
            <a:spLocks noGrp="1"/>
          </p:cNvSpPr>
          <p:nvPr>
            <p:ph type="pic" idx="4"/>
          </p:nvPr>
        </p:nvSpPr>
        <p:spPr>
          <a:xfrm>
            <a:off x="7002270" y="118913"/>
            <a:ext cx="1643700" cy="1535100"/>
          </a:xfrm>
          <a:prstGeom prst="rect">
            <a:avLst/>
          </a:prstGeom>
          <a:noFill/>
          <a:ln>
            <a:noFill/>
          </a:ln>
        </p:spPr>
      </p:sp>
      <p:sp>
        <p:nvSpPr>
          <p:cNvPr id="119" name="Google Shape;119;p20"/>
          <p:cNvSpPr>
            <a:spLocks noGrp="1"/>
          </p:cNvSpPr>
          <p:nvPr>
            <p:ph type="pic" idx="5"/>
          </p:nvPr>
        </p:nvSpPr>
        <p:spPr>
          <a:xfrm>
            <a:off x="3389588" y="1804212"/>
            <a:ext cx="1643700" cy="1535100"/>
          </a:xfrm>
          <a:prstGeom prst="rect">
            <a:avLst/>
          </a:prstGeom>
          <a:noFill/>
          <a:ln>
            <a:noFill/>
          </a:ln>
        </p:spPr>
      </p:sp>
      <p:sp>
        <p:nvSpPr>
          <p:cNvPr id="120" name="Google Shape;120;p20"/>
          <p:cNvSpPr>
            <a:spLocks noGrp="1"/>
          </p:cNvSpPr>
          <p:nvPr>
            <p:ph type="pic" idx="6"/>
          </p:nvPr>
        </p:nvSpPr>
        <p:spPr>
          <a:xfrm>
            <a:off x="5195922" y="1804212"/>
            <a:ext cx="1643700" cy="1535100"/>
          </a:xfrm>
          <a:prstGeom prst="rect">
            <a:avLst/>
          </a:prstGeom>
          <a:noFill/>
          <a:ln>
            <a:noFill/>
          </a:ln>
        </p:spPr>
      </p:sp>
      <p:sp>
        <p:nvSpPr>
          <p:cNvPr id="121" name="Google Shape;121;p20"/>
          <p:cNvSpPr>
            <a:spLocks noGrp="1"/>
          </p:cNvSpPr>
          <p:nvPr>
            <p:ph type="pic" idx="7"/>
          </p:nvPr>
        </p:nvSpPr>
        <p:spPr>
          <a:xfrm>
            <a:off x="7002257" y="1804212"/>
            <a:ext cx="1643700" cy="1535100"/>
          </a:xfrm>
          <a:prstGeom prst="rect">
            <a:avLst/>
          </a:prstGeom>
          <a:noFill/>
          <a:ln>
            <a:noFill/>
          </a:ln>
        </p:spPr>
      </p:sp>
      <p:sp>
        <p:nvSpPr>
          <p:cNvPr id="122" name="Google Shape;122;p20"/>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23" name="Google Shape;123;p20"/>
          <p:cNvSpPr>
            <a:spLocks noGrp="1"/>
          </p:cNvSpPr>
          <p:nvPr>
            <p:ph type="pic" idx="8"/>
          </p:nvPr>
        </p:nvSpPr>
        <p:spPr>
          <a:xfrm>
            <a:off x="3389588" y="3489487"/>
            <a:ext cx="1643700" cy="1535100"/>
          </a:xfrm>
          <a:prstGeom prst="rect">
            <a:avLst/>
          </a:prstGeom>
          <a:noFill/>
          <a:ln>
            <a:noFill/>
          </a:ln>
        </p:spPr>
      </p:sp>
      <p:sp>
        <p:nvSpPr>
          <p:cNvPr id="124" name="Google Shape;124;p20"/>
          <p:cNvSpPr>
            <a:spLocks noGrp="1"/>
          </p:cNvSpPr>
          <p:nvPr>
            <p:ph type="pic" idx="9"/>
          </p:nvPr>
        </p:nvSpPr>
        <p:spPr>
          <a:xfrm>
            <a:off x="5195922" y="3489487"/>
            <a:ext cx="1643700" cy="1535100"/>
          </a:xfrm>
          <a:prstGeom prst="rect">
            <a:avLst/>
          </a:prstGeom>
          <a:noFill/>
          <a:ln>
            <a:noFill/>
          </a:ln>
        </p:spPr>
      </p:sp>
      <p:sp>
        <p:nvSpPr>
          <p:cNvPr id="125" name="Google Shape;125;p20"/>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image" type="tx">
  <p:cSld name="TITLE_AND_BODY">
    <p:bg>
      <p:bgPr>
        <a:solidFill>
          <a:schemeClr val="lt1"/>
        </a:solidFill>
        <a:effectLst/>
      </p:bgPr>
    </p:bg>
    <p:spTree>
      <p:nvGrpSpPr>
        <p:cNvPr id="1" name="Shape 126"/>
        <p:cNvGrpSpPr/>
        <p:nvPr/>
      </p:nvGrpSpPr>
      <p:grpSpPr>
        <a:xfrm>
          <a:off x="0" y="0"/>
          <a:ext cx="0" cy="0"/>
          <a:chOff x="0" y="0"/>
          <a:chExt cx="0" cy="0"/>
        </a:xfrm>
      </p:grpSpPr>
      <p:sp>
        <p:nvSpPr>
          <p:cNvPr id="127" name="Google Shape;127;p21"/>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8" name="Google Shape;128;p21"/>
          <p:cNvSpPr>
            <a:spLocks noGrp="1"/>
          </p:cNvSpPr>
          <p:nvPr>
            <p:ph type="pic" idx="2"/>
          </p:nvPr>
        </p:nvSpPr>
        <p:spPr>
          <a:xfrm>
            <a:off x="228600" y="1322475"/>
            <a:ext cx="8686800" cy="3592500"/>
          </a:xfrm>
          <a:prstGeom prst="rect">
            <a:avLst/>
          </a:prstGeom>
          <a:noFill/>
          <a:ln>
            <a:noFill/>
          </a:ln>
        </p:spPr>
      </p:sp>
      <p:sp>
        <p:nvSpPr>
          <p:cNvPr id="129" name="Google Shape;129;p21"/>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ubik"/>
              <a:ea typeface="Rubik"/>
              <a:cs typeface="Rubik"/>
              <a:sym typeface="Rubik"/>
            </a:endParaRPr>
          </a:p>
        </p:txBody>
      </p:sp>
      <p:sp>
        <p:nvSpPr>
          <p:cNvPr id="130" name="Google Shape;130;p21"/>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title and two columns" type="twoColTx">
  <p:cSld name="TITLE_AND_TWO_COLUMNS">
    <p:bg>
      <p:bgPr>
        <a:solidFill>
          <a:schemeClr val="lt1"/>
        </a:solidFill>
        <a:effectLst/>
      </p:bgPr>
    </p:bg>
    <p:spTree>
      <p:nvGrpSpPr>
        <p:cNvPr id="1" name="Shape 131"/>
        <p:cNvGrpSpPr/>
        <p:nvPr/>
      </p:nvGrpSpPr>
      <p:grpSpPr>
        <a:xfrm>
          <a:off x="0" y="0"/>
          <a:ext cx="0" cy="0"/>
          <a:chOff x="0" y="0"/>
          <a:chExt cx="0" cy="0"/>
        </a:xfrm>
      </p:grpSpPr>
      <p:sp>
        <p:nvSpPr>
          <p:cNvPr id="132" name="Google Shape;132;p22"/>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33" name="Google Shape;133;p22"/>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ubik"/>
              <a:ea typeface="Rubik"/>
              <a:cs typeface="Rubik"/>
              <a:sym typeface="Rubik"/>
            </a:endParaRPr>
          </a:p>
        </p:txBody>
      </p:sp>
      <p:sp>
        <p:nvSpPr>
          <p:cNvPr id="134" name="Google Shape;134;p22"/>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135" name="Google Shape;135;p22"/>
          <p:cNvSpPr/>
          <p:nvPr/>
        </p:nvSpPr>
        <p:spPr>
          <a:xfrm>
            <a:off x="228600" y="1092900"/>
            <a:ext cx="8686800" cy="44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dk1"/>
              </a:solidFill>
              <a:latin typeface="Young Serif"/>
              <a:ea typeface="Young Serif"/>
              <a:cs typeface="Young Serif"/>
              <a:sym typeface="Young Serif"/>
            </a:endParaRPr>
          </a:p>
        </p:txBody>
      </p:sp>
      <p:sp>
        <p:nvSpPr>
          <p:cNvPr id="136" name="Google Shape;136;p22"/>
          <p:cNvSpPr/>
          <p:nvPr/>
        </p:nvSpPr>
        <p:spPr>
          <a:xfrm>
            <a:off x="227150" y="1762300"/>
            <a:ext cx="4229700" cy="3152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1200"/>
              </a:spcAft>
              <a:buSzPts val="1100"/>
              <a:buNone/>
            </a:pPr>
            <a:endParaRPr>
              <a:latin typeface="Rubik SemiBold"/>
              <a:ea typeface="Rubik SemiBold"/>
              <a:cs typeface="Rubik SemiBold"/>
              <a:sym typeface="Rubik SemiBold"/>
            </a:endParaRPr>
          </a:p>
        </p:txBody>
      </p:sp>
      <p:sp>
        <p:nvSpPr>
          <p:cNvPr id="137" name="Google Shape;137;p22"/>
          <p:cNvSpPr txBox="1">
            <a:spLocks noGrp="1"/>
          </p:cNvSpPr>
          <p:nvPr>
            <p:ph type="body" idx="1"/>
          </p:nvPr>
        </p:nvSpPr>
        <p:spPr>
          <a:xfrm>
            <a:off x="688450" y="2146900"/>
            <a:ext cx="3309900" cy="2383200"/>
          </a:xfrm>
          <a:prstGeom prst="rect">
            <a:avLst/>
          </a:prstGeom>
        </p:spPr>
        <p:txBody>
          <a:bodyPr spcFirstLastPara="1" wrap="square" lIns="91425" tIns="91425" rIns="91425" bIns="91425" anchor="ctr" anchorCtr="0">
            <a:normAutofit/>
          </a:bodyPr>
          <a:lstStyle>
            <a:lvl1pPr marL="457200" lvl="0" indent="-317500" algn="ctr">
              <a:lnSpc>
                <a:spcPct val="100000"/>
              </a:lnSpc>
              <a:spcBef>
                <a:spcPts val="0"/>
              </a:spcBef>
              <a:spcAft>
                <a:spcPts val="0"/>
              </a:spcAft>
              <a:buClr>
                <a:schemeClr val="lt2"/>
              </a:buClr>
              <a:buSzPts val="1400"/>
              <a:buChar char="●"/>
              <a:defRPr sz="1400" b="1">
                <a:solidFill>
                  <a:schemeClr val="lt2"/>
                </a:solidFill>
              </a:defRPr>
            </a:lvl1pPr>
            <a:lvl2pPr marL="914400" lvl="1" indent="-317500" algn="ctr">
              <a:lnSpc>
                <a:spcPct val="100000"/>
              </a:lnSpc>
              <a:spcBef>
                <a:spcPts val="0"/>
              </a:spcBef>
              <a:spcAft>
                <a:spcPts val="0"/>
              </a:spcAft>
              <a:buClr>
                <a:schemeClr val="lt2"/>
              </a:buClr>
              <a:buSzPts val="1400"/>
              <a:buChar char="○"/>
              <a:defRPr sz="1400" b="1">
                <a:solidFill>
                  <a:schemeClr val="lt2"/>
                </a:solidFill>
              </a:defRPr>
            </a:lvl2pPr>
            <a:lvl3pPr marL="1371600" lvl="2" indent="-317500" algn="ctr">
              <a:lnSpc>
                <a:spcPct val="100000"/>
              </a:lnSpc>
              <a:spcBef>
                <a:spcPts val="0"/>
              </a:spcBef>
              <a:spcAft>
                <a:spcPts val="0"/>
              </a:spcAft>
              <a:buClr>
                <a:schemeClr val="lt2"/>
              </a:buClr>
              <a:buSzPts val="1400"/>
              <a:buChar char="■"/>
              <a:defRPr sz="1400" b="1">
                <a:solidFill>
                  <a:schemeClr val="lt2"/>
                </a:solidFill>
              </a:defRPr>
            </a:lvl3pPr>
            <a:lvl4pPr marL="1828800" lvl="3" indent="-317500" algn="ctr">
              <a:lnSpc>
                <a:spcPct val="100000"/>
              </a:lnSpc>
              <a:spcBef>
                <a:spcPts val="0"/>
              </a:spcBef>
              <a:spcAft>
                <a:spcPts val="0"/>
              </a:spcAft>
              <a:buClr>
                <a:schemeClr val="lt2"/>
              </a:buClr>
              <a:buSzPts val="1400"/>
              <a:buChar char="●"/>
              <a:defRPr sz="1400" b="1">
                <a:solidFill>
                  <a:schemeClr val="lt2"/>
                </a:solidFill>
              </a:defRPr>
            </a:lvl4pPr>
            <a:lvl5pPr marL="2286000" lvl="4" indent="-317500" algn="ctr">
              <a:lnSpc>
                <a:spcPct val="100000"/>
              </a:lnSpc>
              <a:spcBef>
                <a:spcPts val="0"/>
              </a:spcBef>
              <a:spcAft>
                <a:spcPts val="0"/>
              </a:spcAft>
              <a:buClr>
                <a:schemeClr val="lt2"/>
              </a:buClr>
              <a:buSzPts val="1400"/>
              <a:buChar char="○"/>
              <a:defRPr sz="1400" b="1">
                <a:solidFill>
                  <a:schemeClr val="lt2"/>
                </a:solidFill>
              </a:defRPr>
            </a:lvl5pPr>
            <a:lvl6pPr marL="2743200" lvl="5" indent="-317500" algn="ctr">
              <a:lnSpc>
                <a:spcPct val="100000"/>
              </a:lnSpc>
              <a:spcBef>
                <a:spcPts val="0"/>
              </a:spcBef>
              <a:spcAft>
                <a:spcPts val="0"/>
              </a:spcAft>
              <a:buClr>
                <a:schemeClr val="lt2"/>
              </a:buClr>
              <a:buSzPts val="1400"/>
              <a:buChar char="■"/>
              <a:defRPr sz="1400" b="1">
                <a:solidFill>
                  <a:schemeClr val="lt2"/>
                </a:solidFill>
              </a:defRPr>
            </a:lvl6pPr>
            <a:lvl7pPr marL="3200400" lvl="6" indent="-317500" algn="ctr">
              <a:lnSpc>
                <a:spcPct val="100000"/>
              </a:lnSpc>
              <a:spcBef>
                <a:spcPts val="0"/>
              </a:spcBef>
              <a:spcAft>
                <a:spcPts val="0"/>
              </a:spcAft>
              <a:buClr>
                <a:schemeClr val="lt2"/>
              </a:buClr>
              <a:buSzPts val="1400"/>
              <a:buChar char="●"/>
              <a:defRPr sz="1400" b="1">
                <a:solidFill>
                  <a:schemeClr val="lt2"/>
                </a:solidFill>
              </a:defRPr>
            </a:lvl7pPr>
            <a:lvl8pPr marL="3657600" lvl="7" indent="-317500" algn="ctr">
              <a:lnSpc>
                <a:spcPct val="100000"/>
              </a:lnSpc>
              <a:spcBef>
                <a:spcPts val="0"/>
              </a:spcBef>
              <a:spcAft>
                <a:spcPts val="0"/>
              </a:spcAft>
              <a:buClr>
                <a:schemeClr val="lt2"/>
              </a:buClr>
              <a:buSzPts val="1400"/>
              <a:buChar char="○"/>
              <a:defRPr sz="1400" b="1">
                <a:solidFill>
                  <a:schemeClr val="lt2"/>
                </a:solidFill>
              </a:defRPr>
            </a:lvl8pPr>
            <a:lvl9pPr marL="4114800" lvl="8" indent="-317500" algn="ctr">
              <a:lnSpc>
                <a:spcPct val="100000"/>
              </a:lnSpc>
              <a:spcBef>
                <a:spcPts val="0"/>
              </a:spcBef>
              <a:spcAft>
                <a:spcPts val="0"/>
              </a:spcAft>
              <a:buClr>
                <a:schemeClr val="lt2"/>
              </a:buClr>
              <a:buSzPts val="1400"/>
              <a:buChar char="■"/>
              <a:defRPr sz="1400" b="1">
                <a:solidFill>
                  <a:schemeClr val="lt2"/>
                </a:solidFill>
              </a:defRPr>
            </a:lvl9pPr>
          </a:lstStyle>
          <a:p>
            <a:endParaRPr/>
          </a:p>
        </p:txBody>
      </p:sp>
      <p:sp>
        <p:nvSpPr>
          <p:cNvPr id="138" name="Google Shape;138;p22"/>
          <p:cNvSpPr/>
          <p:nvPr/>
        </p:nvSpPr>
        <p:spPr>
          <a:xfrm>
            <a:off x="4685575" y="1762300"/>
            <a:ext cx="4229700" cy="3152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1200"/>
              </a:spcAft>
              <a:buSzPts val="1100"/>
              <a:buNone/>
            </a:pPr>
            <a:endParaRPr>
              <a:latin typeface="Rubik SemiBold"/>
              <a:ea typeface="Rubik SemiBold"/>
              <a:cs typeface="Rubik SemiBold"/>
              <a:sym typeface="Rubik SemiBold"/>
            </a:endParaRPr>
          </a:p>
        </p:txBody>
      </p:sp>
      <p:sp>
        <p:nvSpPr>
          <p:cNvPr id="139" name="Google Shape;139;p22"/>
          <p:cNvSpPr txBox="1">
            <a:spLocks noGrp="1"/>
          </p:cNvSpPr>
          <p:nvPr>
            <p:ph type="body" idx="2"/>
          </p:nvPr>
        </p:nvSpPr>
        <p:spPr>
          <a:xfrm>
            <a:off x="5146875" y="2146900"/>
            <a:ext cx="3309900" cy="2383200"/>
          </a:xfrm>
          <a:prstGeom prst="rect">
            <a:avLst/>
          </a:prstGeom>
        </p:spPr>
        <p:txBody>
          <a:bodyPr spcFirstLastPara="1" wrap="square" lIns="91425" tIns="91425" rIns="91425" bIns="91425" anchor="ctr" anchorCtr="0">
            <a:normAutofit/>
          </a:bodyPr>
          <a:lstStyle>
            <a:lvl1pPr marL="457200" lvl="0" indent="-317500" algn="ctr">
              <a:lnSpc>
                <a:spcPct val="100000"/>
              </a:lnSpc>
              <a:spcBef>
                <a:spcPts val="0"/>
              </a:spcBef>
              <a:spcAft>
                <a:spcPts val="0"/>
              </a:spcAft>
              <a:buClr>
                <a:schemeClr val="lt2"/>
              </a:buClr>
              <a:buSzPts val="1400"/>
              <a:buChar char="●"/>
              <a:defRPr sz="1400" b="1">
                <a:solidFill>
                  <a:schemeClr val="lt2"/>
                </a:solidFill>
              </a:defRPr>
            </a:lvl1pPr>
            <a:lvl2pPr marL="914400" lvl="1" indent="-317500" algn="ctr">
              <a:lnSpc>
                <a:spcPct val="100000"/>
              </a:lnSpc>
              <a:spcBef>
                <a:spcPts val="0"/>
              </a:spcBef>
              <a:spcAft>
                <a:spcPts val="0"/>
              </a:spcAft>
              <a:buClr>
                <a:schemeClr val="lt2"/>
              </a:buClr>
              <a:buSzPts val="1400"/>
              <a:buChar char="○"/>
              <a:defRPr sz="1400" b="1">
                <a:solidFill>
                  <a:schemeClr val="lt2"/>
                </a:solidFill>
              </a:defRPr>
            </a:lvl2pPr>
            <a:lvl3pPr marL="1371600" lvl="2" indent="-317500" algn="ctr">
              <a:lnSpc>
                <a:spcPct val="100000"/>
              </a:lnSpc>
              <a:spcBef>
                <a:spcPts val="0"/>
              </a:spcBef>
              <a:spcAft>
                <a:spcPts val="0"/>
              </a:spcAft>
              <a:buClr>
                <a:schemeClr val="lt2"/>
              </a:buClr>
              <a:buSzPts val="1400"/>
              <a:buChar char="■"/>
              <a:defRPr sz="1400" b="1">
                <a:solidFill>
                  <a:schemeClr val="lt2"/>
                </a:solidFill>
              </a:defRPr>
            </a:lvl3pPr>
            <a:lvl4pPr marL="1828800" lvl="3" indent="-317500" algn="ctr">
              <a:lnSpc>
                <a:spcPct val="100000"/>
              </a:lnSpc>
              <a:spcBef>
                <a:spcPts val="0"/>
              </a:spcBef>
              <a:spcAft>
                <a:spcPts val="0"/>
              </a:spcAft>
              <a:buClr>
                <a:schemeClr val="lt2"/>
              </a:buClr>
              <a:buSzPts val="1400"/>
              <a:buChar char="●"/>
              <a:defRPr sz="1400" b="1">
                <a:solidFill>
                  <a:schemeClr val="lt2"/>
                </a:solidFill>
              </a:defRPr>
            </a:lvl4pPr>
            <a:lvl5pPr marL="2286000" lvl="4" indent="-317500" algn="ctr">
              <a:lnSpc>
                <a:spcPct val="100000"/>
              </a:lnSpc>
              <a:spcBef>
                <a:spcPts val="0"/>
              </a:spcBef>
              <a:spcAft>
                <a:spcPts val="0"/>
              </a:spcAft>
              <a:buClr>
                <a:schemeClr val="lt2"/>
              </a:buClr>
              <a:buSzPts val="1400"/>
              <a:buChar char="○"/>
              <a:defRPr sz="1400" b="1">
                <a:solidFill>
                  <a:schemeClr val="lt2"/>
                </a:solidFill>
              </a:defRPr>
            </a:lvl5pPr>
            <a:lvl6pPr marL="2743200" lvl="5" indent="-317500" algn="ctr">
              <a:lnSpc>
                <a:spcPct val="100000"/>
              </a:lnSpc>
              <a:spcBef>
                <a:spcPts val="0"/>
              </a:spcBef>
              <a:spcAft>
                <a:spcPts val="0"/>
              </a:spcAft>
              <a:buClr>
                <a:schemeClr val="lt2"/>
              </a:buClr>
              <a:buSzPts val="1400"/>
              <a:buChar char="■"/>
              <a:defRPr sz="1400" b="1">
                <a:solidFill>
                  <a:schemeClr val="lt2"/>
                </a:solidFill>
              </a:defRPr>
            </a:lvl6pPr>
            <a:lvl7pPr marL="3200400" lvl="6" indent="-317500" algn="ctr">
              <a:lnSpc>
                <a:spcPct val="100000"/>
              </a:lnSpc>
              <a:spcBef>
                <a:spcPts val="0"/>
              </a:spcBef>
              <a:spcAft>
                <a:spcPts val="0"/>
              </a:spcAft>
              <a:buClr>
                <a:schemeClr val="lt2"/>
              </a:buClr>
              <a:buSzPts val="1400"/>
              <a:buChar char="●"/>
              <a:defRPr sz="1400" b="1">
                <a:solidFill>
                  <a:schemeClr val="lt2"/>
                </a:solidFill>
              </a:defRPr>
            </a:lvl7pPr>
            <a:lvl8pPr marL="3657600" lvl="7" indent="-317500" algn="ctr">
              <a:lnSpc>
                <a:spcPct val="100000"/>
              </a:lnSpc>
              <a:spcBef>
                <a:spcPts val="0"/>
              </a:spcBef>
              <a:spcAft>
                <a:spcPts val="0"/>
              </a:spcAft>
              <a:buClr>
                <a:schemeClr val="lt2"/>
              </a:buClr>
              <a:buSzPts val="1400"/>
              <a:buChar char="○"/>
              <a:defRPr sz="1400" b="1">
                <a:solidFill>
                  <a:schemeClr val="lt2"/>
                </a:solidFill>
              </a:defRPr>
            </a:lvl8pPr>
            <a:lvl9pPr marL="4114800" lvl="8" indent="-317500" algn="ctr">
              <a:lnSpc>
                <a:spcPct val="100000"/>
              </a:lnSpc>
              <a:spcBef>
                <a:spcPts val="0"/>
              </a:spcBef>
              <a:spcAft>
                <a:spcPts val="0"/>
              </a:spcAft>
              <a:buClr>
                <a:schemeClr val="lt2"/>
              </a:buClr>
              <a:buSzPts val="1400"/>
              <a:buChar char="■"/>
              <a:defRPr sz="1400" b="1">
                <a:solidFill>
                  <a:schemeClr val="lt2"/>
                </a:solidFill>
              </a:defRPr>
            </a:lvl9pPr>
          </a:lstStyle>
          <a:p>
            <a:endParaRPr/>
          </a:p>
        </p:txBody>
      </p:sp>
      <p:sp>
        <p:nvSpPr>
          <p:cNvPr id="140" name="Google Shape;140;p22"/>
          <p:cNvSpPr txBox="1">
            <a:spLocks noGrp="1"/>
          </p:cNvSpPr>
          <p:nvPr>
            <p:ph type="subTitle" idx="3"/>
          </p:nvPr>
        </p:nvSpPr>
        <p:spPr>
          <a:xfrm>
            <a:off x="635500" y="1092900"/>
            <a:ext cx="7836900" cy="441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2000"/>
              <a:buNone/>
              <a:defRPr>
                <a:solidFill>
                  <a:schemeClr val="accent1"/>
                </a:solidFill>
              </a:defRPr>
            </a:lvl1pPr>
            <a:lvl2pPr lvl="1" algn="ctr">
              <a:spcBef>
                <a:spcPts val="0"/>
              </a:spcBef>
              <a:spcAft>
                <a:spcPts val="0"/>
              </a:spcAft>
              <a:buClr>
                <a:schemeClr val="accent1"/>
              </a:buClr>
              <a:buSzPts val="2000"/>
              <a:buNone/>
              <a:defRPr>
                <a:solidFill>
                  <a:schemeClr val="accent1"/>
                </a:solidFill>
              </a:defRPr>
            </a:lvl2pPr>
            <a:lvl3pPr lvl="2" algn="ctr">
              <a:spcBef>
                <a:spcPts val="0"/>
              </a:spcBef>
              <a:spcAft>
                <a:spcPts val="0"/>
              </a:spcAft>
              <a:buClr>
                <a:schemeClr val="accent1"/>
              </a:buClr>
              <a:buSzPts val="2000"/>
              <a:buNone/>
              <a:defRPr>
                <a:solidFill>
                  <a:schemeClr val="accent1"/>
                </a:solidFill>
              </a:defRPr>
            </a:lvl3pPr>
            <a:lvl4pPr lvl="3" algn="ctr">
              <a:spcBef>
                <a:spcPts val="0"/>
              </a:spcBef>
              <a:spcAft>
                <a:spcPts val="0"/>
              </a:spcAft>
              <a:buClr>
                <a:schemeClr val="accent1"/>
              </a:buClr>
              <a:buSzPts val="2000"/>
              <a:buNone/>
              <a:defRPr>
                <a:solidFill>
                  <a:schemeClr val="accent1"/>
                </a:solidFill>
              </a:defRPr>
            </a:lvl4pPr>
            <a:lvl5pPr lvl="4" algn="ctr">
              <a:spcBef>
                <a:spcPts val="0"/>
              </a:spcBef>
              <a:spcAft>
                <a:spcPts val="0"/>
              </a:spcAft>
              <a:buClr>
                <a:schemeClr val="accent1"/>
              </a:buClr>
              <a:buSzPts val="2000"/>
              <a:buNone/>
              <a:defRPr>
                <a:solidFill>
                  <a:schemeClr val="accent1"/>
                </a:solidFill>
              </a:defRPr>
            </a:lvl5pPr>
            <a:lvl6pPr lvl="5" algn="ctr">
              <a:spcBef>
                <a:spcPts val="0"/>
              </a:spcBef>
              <a:spcAft>
                <a:spcPts val="0"/>
              </a:spcAft>
              <a:buClr>
                <a:schemeClr val="accent1"/>
              </a:buClr>
              <a:buSzPts val="2000"/>
              <a:buNone/>
              <a:defRPr>
                <a:solidFill>
                  <a:schemeClr val="accent1"/>
                </a:solidFill>
              </a:defRPr>
            </a:lvl6pPr>
            <a:lvl7pPr lvl="6" algn="ctr">
              <a:spcBef>
                <a:spcPts val="0"/>
              </a:spcBef>
              <a:spcAft>
                <a:spcPts val="0"/>
              </a:spcAft>
              <a:buClr>
                <a:schemeClr val="accent1"/>
              </a:buClr>
              <a:buSzPts val="2000"/>
              <a:buNone/>
              <a:defRPr>
                <a:solidFill>
                  <a:schemeClr val="accent1"/>
                </a:solidFill>
              </a:defRPr>
            </a:lvl7pPr>
            <a:lvl8pPr lvl="7" algn="ctr">
              <a:spcBef>
                <a:spcPts val="0"/>
              </a:spcBef>
              <a:spcAft>
                <a:spcPts val="0"/>
              </a:spcAft>
              <a:buClr>
                <a:schemeClr val="accent1"/>
              </a:buClr>
              <a:buSzPts val="2000"/>
              <a:buNone/>
              <a:defRPr>
                <a:solidFill>
                  <a:schemeClr val="accent1"/>
                </a:solidFill>
              </a:defRPr>
            </a:lvl8pPr>
            <a:lvl9pPr lvl="8" algn="ctr">
              <a:spcBef>
                <a:spcPts val="0"/>
              </a:spcBef>
              <a:spcAft>
                <a:spcPts val="0"/>
              </a:spcAft>
              <a:buClr>
                <a:schemeClr val="accent1"/>
              </a:buClr>
              <a:buSzPts val="2000"/>
              <a:buNone/>
              <a:defRPr>
                <a:solidFill>
                  <a:schemeClr val="accent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title and body">
  <p:cSld name="CUSTOM">
    <p:bg>
      <p:bgPr>
        <a:solidFill>
          <a:schemeClr val="lt1"/>
        </a:solidFill>
        <a:effectLst/>
      </p:bgPr>
    </p:bg>
    <p:spTree>
      <p:nvGrpSpPr>
        <p:cNvPr id="1" name="Shape 141"/>
        <p:cNvGrpSpPr/>
        <p:nvPr/>
      </p:nvGrpSpPr>
      <p:grpSpPr>
        <a:xfrm>
          <a:off x="0" y="0"/>
          <a:ext cx="0" cy="0"/>
          <a:chOff x="0" y="0"/>
          <a:chExt cx="0" cy="0"/>
        </a:xfrm>
      </p:grpSpPr>
      <p:sp>
        <p:nvSpPr>
          <p:cNvPr id="142" name="Google Shape;142;p23"/>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ubik"/>
              <a:ea typeface="Rubik"/>
              <a:cs typeface="Rubik"/>
              <a:sym typeface="Rubik"/>
            </a:endParaRPr>
          </a:p>
        </p:txBody>
      </p:sp>
      <p:sp>
        <p:nvSpPr>
          <p:cNvPr id="143" name="Google Shape;143;p23"/>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144" name="Google Shape;144;p23"/>
          <p:cNvSpPr/>
          <p:nvPr/>
        </p:nvSpPr>
        <p:spPr>
          <a:xfrm>
            <a:off x="228600" y="1092900"/>
            <a:ext cx="8686800" cy="44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dk1"/>
              </a:solidFill>
              <a:latin typeface="Young Serif"/>
              <a:ea typeface="Young Serif"/>
              <a:cs typeface="Young Serif"/>
              <a:sym typeface="Young Serif"/>
            </a:endParaRPr>
          </a:p>
        </p:txBody>
      </p:sp>
      <p:sp>
        <p:nvSpPr>
          <p:cNvPr id="145" name="Google Shape;145;p23"/>
          <p:cNvSpPr txBox="1">
            <a:spLocks noGrp="1"/>
          </p:cNvSpPr>
          <p:nvPr>
            <p:ph type="subTitle" idx="1"/>
          </p:nvPr>
        </p:nvSpPr>
        <p:spPr>
          <a:xfrm>
            <a:off x="635500" y="1092900"/>
            <a:ext cx="7836900" cy="441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2000"/>
              <a:buNone/>
              <a:defRPr>
                <a:solidFill>
                  <a:schemeClr val="accent1"/>
                </a:solidFill>
              </a:defRPr>
            </a:lvl1pPr>
            <a:lvl2pPr lvl="1" algn="ctr">
              <a:spcBef>
                <a:spcPts val="0"/>
              </a:spcBef>
              <a:spcAft>
                <a:spcPts val="0"/>
              </a:spcAft>
              <a:buClr>
                <a:schemeClr val="accent1"/>
              </a:buClr>
              <a:buSzPts val="2000"/>
              <a:buNone/>
              <a:defRPr>
                <a:solidFill>
                  <a:schemeClr val="accent1"/>
                </a:solidFill>
              </a:defRPr>
            </a:lvl2pPr>
            <a:lvl3pPr lvl="2" algn="ctr">
              <a:spcBef>
                <a:spcPts val="0"/>
              </a:spcBef>
              <a:spcAft>
                <a:spcPts val="0"/>
              </a:spcAft>
              <a:buClr>
                <a:schemeClr val="accent1"/>
              </a:buClr>
              <a:buSzPts val="2000"/>
              <a:buNone/>
              <a:defRPr>
                <a:solidFill>
                  <a:schemeClr val="accent1"/>
                </a:solidFill>
              </a:defRPr>
            </a:lvl3pPr>
            <a:lvl4pPr lvl="3" algn="ctr">
              <a:spcBef>
                <a:spcPts val="0"/>
              </a:spcBef>
              <a:spcAft>
                <a:spcPts val="0"/>
              </a:spcAft>
              <a:buClr>
                <a:schemeClr val="accent1"/>
              </a:buClr>
              <a:buSzPts val="2000"/>
              <a:buNone/>
              <a:defRPr>
                <a:solidFill>
                  <a:schemeClr val="accent1"/>
                </a:solidFill>
              </a:defRPr>
            </a:lvl4pPr>
            <a:lvl5pPr lvl="4" algn="ctr">
              <a:spcBef>
                <a:spcPts val="0"/>
              </a:spcBef>
              <a:spcAft>
                <a:spcPts val="0"/>
              </a:spcAft>
              <a:buClr>
                <a:schemeClr val="accent1"/>
              </a:buClr>
              <a:buSzPts val="2000"/>
              <a:buNone/>
              <a:defRPr>
                <a:solidFill>
                  <a:schemeClr val="accent1"/>
                </a:solidFill>
              </a:defRPr>
            </a:lvl5pPr>
            <a:lvl6pPr lvl="5" algn="ctr">
              <a:spcBef>
                <a:spcPts val="0"/>
              </a:spcBef>
              <a:spcAft>
                <a:spcPts val="0"/>
              </a:spcAft>
              <a:buClr>
                <a:schemeClr val="accent1"/>
              </a:buClr>
              <a:buSzPts val="2000"/>
              <a:buNone/>
              <a:defRPr>
                <a:solidFill>
                  <a:schemeClr val="accent1"/>
                </a:solidFill>
              </a:defRPr>
            </a:lvl6pPr>
            <a:lvl7pPr lvl="6" algn="ctr">
              <a:spcBef>
                <a:spcPts val="0"/>
              </a:spcBef>
              <a:spcAft>
                <a:spcPts val="0"/>
              </a:spcAft>
              <a:buClr>
                <a:schemeClr val="accent1"/>
              </a:buClr>
              <a:buSzPts val="2000"/>
              <a:buNone/>
              <a:defRPr>
                <a:solidFill>
                  <a:schemeClr val="accent1"/>
                </a:solidFill>
              </a:defRPr>
            </a:lvl7pPr>
            <a:lvl8pPr lvl="7" algn="ctr">
              <a:spcBef>
                <a:spcPts val="0"/>
              </a:spcBef>
              <a:spcAft>
                <a:spcPts val="0"/>
              </a:spcAft>
              <a:buClr>
                <a:schemeClr val="accent1"/>
              </a:buClr>
              <a:buSzPts val="2000"/>
              <a:buNone/>
              <a:defRPr>
                <a:solidFill>
                  <a:schemeClr val="accent1"/>
                </a:solidFill>
              </a:defRPr>
            </a:lvl8pPr>
            <a:lvl9pPr lvl="8" algn="ctr">
              <a:spcBef>
                <a:spcPts val="0"/>
              </a:spcBef>
              <a:spcAft>
                <a:spcPts val="0"/>
              </a:spcAft>
              <a:buClr>
                <a:schemeClr val="accent1"/>
              </a:buClr>
              <a:buSzPts val="2000"/>
              <a:buNone/>
              <a:defRPr>
                <a:solidFill>
                  <a:schemeClr val="accent1"/>
                </a:solidFill>
              </a:defRPr>
            </a:lvl9pPr>
          </a:lstStyle>
          <a:p>
            <a:endParaRPr/>
          </a:p>
        </p:txBody>
      </p:sp>
      <p:sp>
        <p:nvSpPr>
          <p:cNvPr id="146" name="Google Shape;146;p23"/>
          <p:cNvSpPr/>
          <p:nvPr/>
        </p:nvSpPr>
        <p:spPr>
          <a:xfrm>
            <a:off x="228450" y="1762300"/>
            <a:ext cx="8686800" cy="3152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ubik"/>
              <a:ea typeface="Rubik"/>
              <a:cs typeface="Rubik"/>
              <a:sym typeface="Rubik"/>
            </a:endParaRPr>
          </a:p>
        </p:txBody>
      </p:sp>
      <p:sp>
        <p:nvSpPr>
          <p:cNvPr id="147" name="Google Shape;147;p23"/>
          <p:cNvSpPr txBox="1">
            <a:spLocks noGrp="1"/>
          </p:cNvSpPr>
          <p:nvPr>
            <p:ph type="body" idx="2"/>
          </p:nvPr>
        </p:nvSpPr>
        <p:spPr>
          <a:xfrm>
            <a:off x="456400" y="1983350"/>
            <a:ext cx="8113800" cy="27132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Clr>
                <a:schemeClr val="lt2"/>
              </a:buClr>
              <a:buSzPts val="1350"/>
              <a:buChar char="●"/>
              <a:defRPr>
                <a:solidFill>
                  <a:schemeClr val="lt2"/>
                </a:solidFill>
              </a:defRPr>
            </a:lvl1pPr>
            <a:lvl2pPr marL="914400" lvl="1" indent="-314325">
              <a:spcBef>
                <a:spcPts val="0"/>
              </a:spcBef>
              <a:spcAft>
                <a:spcPts val="0"/>
              </a:spcAft>
              <a:buClr>
                <a:schemeClr val="lt2"/>
              </a:buClr>
              <a:buSzPts val="1350"/>
              <a:buChar char="○"/>
              <a:defRPr>
                <a:solidFill>
                  <a:schemeClr val="lt2"/>
                </a:solidFill>
              </a:defRPr>
            </a:lvl2pPr>
            <a:lvl3pPr marL="1371600" lvl="2" indent="-314325">
              <a:spcBef>
                <a:spcPts val="0"/>
              </a:spcBef>
              <a:spcAft>
                <a:spcPts val="0"/>
              </a:spcAft>
              <a:buClr>
                <a:schemeClr val="lt2"/>
              </a:buClr>
              <a:buSzPts val="1350"/>
              <a:buChar char="■"/>
              <a:defRPr>
                <a:solidFill>
                  <a:schemeClr val="lt2"/>
                </a:solidFill>
              </a:defRPr>
            </a:lvl3pPr>
            <a:lvl4pPr marL="1828800" lvl="3" indent="-314325">
              <a:spcBef>
                <a:spcPts val="0"/>
              </a:spcBef>
              <a:spcAft>
                <a:spcPts val="0"/>
              </a:spcAft>
              <a:buClr>
                <a:schemeClr val="lt2"/>
              </a:buClr>
              <a:buSzPts val="1350"/>
              <a:buChar char="●"/>
              <a:defRPr>
                <a:solidFill>
                  <a:schemeClr val="lt2"/>
                </a:solidFill>
              </a:defRPr>
            </a:lvl4pPr>
            <a:lvl5pPr marL="2286000" lvl="4" indent="-314325">
              <a:spcBef>
                <a:spcPts val="0"/>
              </a:spcBef>
              <a:spcAft>
                <a:spcPts val="0"/>
              </a:spcAft>
              <a:buClr>
                <a:schemeClr val="lt2"/>
              </a:buClr>
              <a:buSzPts val="1350"/>
              <a:buChar char="○"/>
              <a:defRPr>
                <a:solidFill>
                  <a:schemeClr val="lt2"/>
                </a:solidFill>
              </a:defRPr>
            </a:lvl5pPr>
            <a:lvl6pPr marL="2743200" lvl="5" indent="-314325">
              <a:spcBef>
                <a:spcPts val="0"/>
              </a:spcBef>
              <a:spcAft>
                <a:spcPts val="0"/>
              </a:spcAft>
              <a:buClr>
                <a:schemeClr val="lt2"/>
              </a:buClr>
              <a:buSzPts val="1350"/>
              <a:buChar char="■"/>
              <a:defRPr>
                <a:solidFill>
                  <a:schemeClr val="lt2"/>
                </a:solidFill>
              </a:defRPr>
            </a:lvl6pPr>
            <a:lvl7pPr marL="3200400" lvl="6" indent="-314325">
              <a:spcBef>
                <a:spcPts val="0"/>
              </a:spcBef>
              <a:spcAft>
                <a:spcPts val="0"/>
              </a:spcAft>
              <a:buClr>
                <a:schemeClr val="lt2"/>
              </a:buClr>
              <a:buSzPts val="1350"/>
              <a:buChar char="●"/>
              <a:defRPr>
                <a:solidFill>
                  <a:schemeClr val="lt2"/>
                </a:solidFill>
              </a:defRPr>
            </a:lvl7pPr>
            <a:lvl8pPr marL="3657600" lvl="7" indent="-314325">
              <a:spcBef>
                <a:spcPts val="0"/>
              </a:spcBef>
              <a:spcAft>
                <a:spcPts val="0"/>
              </a:spcAft>
              <a:buClr>
                <a:schemeClr val="lt2"/>
              </a:buClr>
              <a:buSzPts val="1350"/>
              <a:buChar char="○"/>
              <a:defRPr>
                <a:solidFill>
                  <a:schemeClr val="lt2"/>
                </a:solidFill>
              </a:defRPr>
            </a:lvl8pPr>
            <a:lvl9pPr marL="4114800" lvl="8" indent="-314325">
              <a:spcBef>
                <a:spcPts val="0"/>
              </a:spcBef>
              <a:spcAft>
                <a:spcPts val="0"/>
              </a:spcAft>
              <a:buClr>
                <a:schemeClr val="lt2"/>
              </a:buClr>
              <a:buSzPts val="1350"/>
              <a:buChar char="■"/>
              <a:defRPr>
                <a:solidFill>
                  <a:schemeClr val="lt2"/>
                </a:solidFill>
              </a:defRPr>
            </a:lvl9pPr>
          </a:lstStyle>
          <a:p>
            <a:endParaRPr/>
          </a:p>
        </p:txBody>
      </p:sp>
      <p:sp>
        <p:nvSpPr>
          <p:cNvPr id="148" name="Google Shape;148;p23"/>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e column and image">
  <p:cSld name="CUSTOM_1">
    <p:bg>
      <p:bgPr>
        <a:solidFill>
          <a:schemeClr val="lt1"/>
        </a:solidFill>
        <a:effectLst/>
      </p:bgPr>
    </p:bg>
    <p:spTree>
      <p:nvGrpSpPr>
        <p:cNvPr id="1" name="Shape 149"/>
        <p:cNvGrpSpPr/>
        <p:nvPr/>
      </p:nvGrpSpPr>
      <p:grpSpPr>
        <a:xfrm>
          <a:off x="0" y="0"/>
          <a:ext cx="0" cy="0"/>
          <a:chOff x="0" y="0"/>
          <a:chExt cx="0" cy="0"/>
        </a:xfrm>
      </p:grpSpPr>
      <p:sp>
        <p:nvSpPr>
          <p:cNvPr id="150" name="Google Shape;150;p24"/>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ubik"/>
              <a:ea typeface="Rubik"/>
              <a:cs typeface="Rubik"/>
              <a:sym typeface="Rubik"/>
            </a:endParaRPr>
          </a:p>
        </p:txBody>
      </p:sp>
      <p:sp>
        <p:nvSpPr>
          <p:cNvPr id="151" name="Google Shape;151;p24"/>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152" name="Google Shape;152;p24"/>
          <p:cNvSpPr/>
          <p:nvPr/>
        </p:nvSpPr>
        <p:spPr>
          <a:xfrm>
            <a:off x="228600" y="1092900"/>
            <a:ext cx="8686800" cy="44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dk1"/>
              </a:solidFill>
              <a:latin typeface="Young Serif"/>
              <a:ea typeface="Young Serif"/>
              <a:cs typeface="Young Serif"/>
              <a:sym typeface="Young Serif"/>
            </a:endParaRPr>
          </a:p>
        </p:txBody>
      </p:sp>
      <p:sp>
        <p:nvSpPr>
          <p:cNvPr id="153" name="Google Shape;153;p24"/>
          <p:cNvSpPr txBox="1">
            <a:spLocks noGrp="1"/>
          </p:cNvSpPr>
          <p:nvPr>
            <p:ph type="subTitle" idx="1"/>
          </p:nvPr>
        </p:nvSpPr>
        <p:spPr>
          <a:xfrm>
            <a:off x="635500" y="1092900"/>
            <a:ext cx="7836900" cy="441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2000"/>
              <a:buNone/>
              <a:defRPr>
                <a:solidFill>
                  <a:schemeClr val="accent1"/>
                </a:solidFill>
              </a:defRPr>
            </a:lvl1pPr>
            <a:lvl2pPr lvl="1" algn="ctr">
              <a:spcBef>
                <a:spcPts val="0"/>
              </a:spcBef>
              <a:spcAft>
                <a:spcPts val="0"/>
              </a:spcAft>
              <a:buClr>
                <a:schemeClr val="accent1"/>
              </a:buClr>
              <a:buSzPts val="2000"/>
              <a:buNone/>
              <a:defRPr>
                <a:solidFill>
                  <a:schemeClr val="accent1"/>
                </a:solidFill>
              </a:defRPr>
            </a:lvl2pPr>
            <a:lvl3pPr lvl="2" algn="ctr">
              <a:spcBef>
                <a:spcPts val="0"/>
              </a:spcBef>
              <a:spcAft>
                <a:spcPts val="0"/>
              </a:spcAft>
              <a:buClr>
                <a:schemeClr val="accent1"/>
              </a:buClr>
              <a:buSzPts val="2000"/>
              <a:buNone/>
              <a:defRPr>
                <a:solidFill>
                  <a:schemeClr val="accent1"/>
                </a:solidFill>
              </a:defRPr>
            </a:lvl3pPr>
            <a:lvl4pPr lvl="3" algn="ctr">
              <a:spcBef>
                <a:spcPts val="0"/>
              </a:spcBef>
              <a:spcAft>
                <a:spcPts val="0"/>
              </a:spcAft>
              <a:buClr>
                <a:schemeClr val="accent1"/>
              </a:buClr>
              <a:buSzPts val="2000"/>
              <a:buNone/>
              <a:defRPr>
                <a:solidFill>
                  <a:schemeClr val="accent1"/>
                </a:solidFill>
              </a:defRPr>
            </a:lvl4pPr>
            <a:lvl5pPr lvl="4" algn="ctr">
              <a:spcBef>
                <a:spcPts val="0"/>
              </a:spcBef>
              <a:spcAft>
                <a:spcPts val="0"/>
              </a:spcAft>
              <a:buClr>
                <a:schemeClr val="accent1"/>
              </a:buClr>
              <a:buSzPts val="2000"/>
              <a:buNone/>
              <a:defRPr>
                <a:solidFill>
                  <a:schemeClr val="accent1"/>
                </a:solidFill>
              </a:defRPr>
            </a:lvl5pPr>
            <a:lvl6pPr lvl="5" algn="ctr">
              <a:spcBef>
                <a:spcPts val="0"/>
              </a:spcBef>
              <a:spcAft>
                <a:spcPts val="0"/>
              </a:spcAft>
              <a:buClr>
                <a:schemeClr val="accent1"/>
              </a:buClr>
              <a:buSzPts val="2000"/>
              <a:buNone/>
              <a:defRPr>
                <a:solidFill>
                  <a:schemeClr val="accent1"/>
                </a:solidFill>
              </a:defRPr>
            </a:lvl6pPr>
            <a:lvl7pPr lvl="6" algn="ctr">
              <a:spcBef>
                <a:spcPts val="0"/>
              </a:spcBef>
              <a:spcAft>
                <a:spcPts val="0"/>
              </a:spcAft>
              <a:buClr>
                <a:schemeClr val="accent1"/>
              </a:buClr>
              <a:buSzPts val="2000"/>
              <a:buNone/>
              <a:defRPr>
                <a:solidFill>
                  <a:schemeClr val="accent1"/>
                </a:solidFill>
              </a:defRPr>
            </a:lvl7pPr>
            <a:lvl8pPr lvl="7" algn="ctr">
              <a:spcBef>
                <a:spcPts val="0"/>
              </a:spcBef>
              <a:spcAft>
                <a:spcPts val="0"/>
              </a:spcAft>
              <a:buClr>
                <a:schemeClr val="accent1"/>
              </a:buClr>
              <a:buSzPts val="2000"/>
              <a:buNone/>
              <a:defRPr>
                <a:solidFill>
                  <a:schemeClr val="accent1"/>
                </a:solidFill>
              </a:defRPr>
            </a:lvl8pPr>
            <a:lvl9pPr lvl="8" algn="ctr">
              <a:spcBef>
                <a:spcPts val="0"/>
              </a:spcBef>
              <a:spcAft>
                <a:spcPts val="0"/>
              </a:spcAft>
              <a:buClr>
                <a:schemeClr val="accent1"/>
              </a:buClr>
              <a:buSzPts val="2000"/>
              <a:buNone/>
              <a:defRPr>
                <a:solidFill>
                  <a:schemeClr val="accent1"/>
                </a:solidFill>
              </a:defRPr>
            </a:lvl9pPr>
          </a:lstStyle>
          <a:p>
            <a:endParaRPr/>
          </a:p>
        </p:txBody>
      </p:sp>
      <p:sp>
        <p:nvSpPr>
          <p:cNvPr id="154" name="Google Shape;154;p24"/>
          <p:cNvSpPr>
            <a:spLocks noGrp="1"/>
          </p:cNvSpPr>
          <p:nvPr>
            <p:ph type="pic" idx="2"/>
          </p:nvPr>
        </p:nvSpPr>
        <p:spPr>
          <a:xfrm>
            <a:off x="4685900" y="1762300"/>
            <a:ext cx="4229400" cy="3152400"/>
          </a:xfrm>
          <a:prstGeom prst="rect">
            <a:avLst/>
          </a:prstGeom>
          <a:noFill/>
          <a:ln>
            <a:noFill/>
          </a:ln>
        </p:spPr>
      </p:sp>
      <p:sp>
        <p:nvSpPr>
          <p:cNvPr id="155" name="Google Shape;155;p24"/>
          <p:cNvSpPr/>
          <p:nvPr/>
        </p:nvSpPr>
        <p:spPr>
          <a:xfrm>
            <a:off x="228450" y="1762300"/>
            <a:ext cx="4229400" cy="3152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ubik"/>
              <a:ea typeface="Rubik"/>
              <a:cs typeface="Rubik"/>
              <a:sym typeface="Rubik"/>
            </a:endParaRPr>
          </a:p>
        </p:txBody>
      </p:sp>
      <p:sp>
        <p:nvSpPr>
          <p:cNvPr id="156" name="Google Shape;156;p24"/>
          <p:cNvSpPr txBox="1">
            <a:spLocks noGrp="1"/>
          </p:cNvSpPr>
          <p:nvPr>
            <p:ph type="body" idx="3"/>
          </p:nvPr>
        </p:nvSpPr>
        <p:spPr>
          <a:xfrm>
            <a:off x="456400" y="1983350"/>
            <a:ext cx="3780300" cy="27132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Clr>
                <a:schemeClr val="lt2"/>
              </a:buClr>
              <a:buSzPts val="1350"/>
              <a:buChar char="●"/>
              <a:defRPr>
                <a:solidFill>
                  <a:schemeClr val="lt2"/>
                </a:solidFill>
              </a:defRPr>
            </a:lvl1pPr>
            <a:lvl2pPr marL="914400" lvl="1" indent="-314325">
              <a:spcBef>
                <a:spcPts val="0"/>
              </a:spcBef>
              <a:spcAft>
                <a:spcPts val="0"/>
              </a:spcAft>
              <a:buClr>
                <a:schemeClr val="lt2"/>
              </a:buClr>
              <a:buSzPts val="1350"/>
              <a:buChar char="○"/>
              <a:defRPr>
                <a:solidFill>
                  <a:schemeClr val="lt2"/>
                </a:solidFill>
              </a:defRPr>
            </a:lvl2pPr>
            <a:lvl3pPr marL="1371600" lvl="2" indent="-314325">
              <a:spcBef>
                <a:spcPts val="0"/>
              </a:spcBef>
              <a:spcAft>
                <a:spcPts val="0"/>
              </a:spcAft>
              <a:buClr>
                <a:schemeClr val="lt2"/>
              </a:buClr>
              <a:buSzPts val="1350"/>
              <a:buChar char="■"/>
              <a:defRPr>
                <a:solidFill>
                  <a:schemeClr val="lt2"/>
                </a:solidFill>
              </a:defRPr>
            </a:lvl3pPr>
            <a:lvl4pPr marL="1828800" lvl="3" indent="-314325">
              <a:spcBef>
                <a:spcPts val="0"/>
              </a:spcBef>
              <a:spcAft>
                <a:spcPts val="0"/>
              </a:spcAft>
              <a:buClr>
                <a:schemeClr val="lt2"/>
              </a:buClr>
              <a:buSzPts val="1350"/>
              <a:buChar char="●"/>
              <a:defRPr>
                <a:solidFill>
                  <a:schemeClr val="lt2"/>
                </a:solidFill>
              </a:defRPr>
            </a:lvl4pPr>
            <a:lvl5pPr marL="2286000" lvl="4" indent="-314325">
              <a:spcBef>
                <a:spcPts val="0"/>
              </a:spcBef>
              <a:spcAft>
                <a:spcPts val="0"/>
              </a:spcAft>
              <a:buClr>
                <a:schemeClr val="lt2"/>
              </a:buClr>
              <a:buSzPts val="1350"/>
              <a:buChar char="○"/>
              <a:defRPr>
                <a:solidFill>
                  <a:schemeClr val="lt2"/>
                </a:solidFill>
              </a:defRPr>
            </a:lvl5pPr>
            <a:lvl6pPr marL="2743200" lvl="5" indent="-314325">
              <a:spcBef>
                <a:spcPts val="0"/>
              </a:spcBef>
              <a:spcAft>
                <a:spcPts val="0"/>
              </a:spcAft>
              <a:buClr>
                <a:schemeClr val="lt2"/>
              </a:buClr>
              <a:buSzPts val="1350"/>
              <a:buChar char="■"/>
              <a:defRPr>
                <a:solidFill>
                  <a:schemeClr val="lt2"/>
                </a:solidFill>
              </a:defRPr>
            </a:lvl6pPr>
            <a:lvl7pPr marL="3200400" lvl="6" indent="-314325">
              <a:spcBef>
                <a:spcPts val="0"/>
              </a:spcBef>
              <a:spcAft>
                <a:spcPts val="0"/>
              </a:spcAft>
              <a:buClr>
                <a:schemeClr val="lt2"/>
              </a:buClr>
              <a:buSzPts val="1350"/>
              <a:buChar char="●"/>
              <a:defRPr>
                <a:solidFill>
                  <a:schemeClr val="lt2"/>
                </a:solidFill>
              </a:defRPr>
            </a:lvl7pPr>
            <a:lvl8pPr marL="3657600" lvl="7" indent="-314325">
              <a:spcBef>
                <a:spcPts val="0"/>
              </a:spcBef>
              <a:spcAft>
                <a:spcPts val="0"/>
              </a:spcAft>
              <a:buClr>
                <a:schemeClr val="lt2"/>
              </a:buClr>
              <a:buSzPts val="1350"/>
              <a:buChar char="○"/>
              <a:defRPr>
                <a:solidFill>
                  <a:schemeClr val="lt2"/>
                </a:solidFill>
              </a:defRPr>
            </a:lvl8pPr>
            <a:lvl9pPr marL="4114800" lvl="8" indent="-314325">
              <a:spcBef>
                <a:spcPts val="0"/>
              </a:spcBef>
              <a:spcAft>
                <a:spcPts val="0"/>
              </a:spcAft>
              <a:buClr>
                <a:schemeClr val="lt2"/>
              </a:buClr>
              <a:buSzPts val="1350"/>
              <a:buChar char="■"/>
              <a:defRPr>
                <a:solidFill>
                  <a:schemeClr val="lt2"/>
                </a:solidFill>
              </a:defRPr>
            </a:lvl9pPr>
          </a:lstStyle>
          <a:p>
            <a:endParaRPr/>
          </a:p>
        </p:txBody>
      </p:sp>
      <p:sp>
        <p:nvSpPr>
          <p:cNvPr id="157" name="Google Shape;157;p24"/>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hree columns and image 1">
  <p:cSld name="CUSTOM_2">
    <p:bg>
      <p:bgPr>
        <a:solidFill>
          <a:schemeClr val="lt1"/>
        </a:solidFill>
        <a:effectLst/>
      </p:bgPr>
    </p:bg>
    <p:spTree>
      <p:nvGrpSpPr>
        <p:cNvPr id="1" name="Shape 158"/>
        <p:cNvGrpSpPr/>
        <p:nvPr/>
      </p:nvGrpSpPr>
      <p:grpSpPr>
        <a:xfrm>
          <a:off x="0" y="0"/>
          <a:ext cx="0" cy="0"/>
          <a:chOff x="0" y="0"/>
          <a:chExt cx="0" cy="0"/>
        </a:xfrm>
      </p:grpSpPr>
      <p:sp>
        <p:nvSpPr>
          <p:cNvPr id="159" name="Google Shape;159;p25"/>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ubik"/>
              <a:ea typeface="Rubik"/>
              <a:cs typeface="Rubik"/>
              <a:sym typeface="Rubik"/>
            </a:endParaRPr>
          </a:p>
        </p:txBody>
      </p:sp>
      <p:sp>
        <p:nvSpPr>
          <p:cNvPr id="160" name="Google Shape;160;p25"/>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161" name="Google Shape;161;p25"/>
          <p:cNvSpPr/>
          <p:nvPr/>
        </p:nvSpPr>
        <p:spPr>
          <a:xfrm>
            <a:off x="228600" y="1322475"/>
            <a:ext cx="2768700" cy="45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Young Serif"/>
              <a:ea typeface="Young Serif"/>
              <a:cs typeface="Young Serif"/>
              <a:sym typeface="Young Serif"/>
            </a:endParaRPr>
          </a:p>
        </p:txBody>
      </p:sp>
      <p:sp>
        <p:nvSpPr>
          <p:cNvPr id="162" name="Google Shape;162;p25"/>
          <p:cNvSpPr txBox="1">
            <a:spLocks noGrp="1"/>
          </p:cNvSpPr>
          <p:nvPr>
            <p:ph type="subTitle" idx="1"/>
          </p:nvPr>
        </p:nvSpPr>
        <p:spPr>
          <a:xfrm>
            <a:off x="228600" y="1322450"/>
            <a:ext cx="2768700" cy="450900"/>
          </a:xfrm>
          <a:prstGeom prst="rect">
            <a:avLst/>
          </a:prstGeom>
        </p:spPr>
        <p:txBody>
          <a:bodyPr spcFirstLastPara="1" wrap="square" lIns="171450" tIns="91425" rIns="91425" bIns="91425" anchor="ctr" anchorCtr="0">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a:endParaRPr/>
          </a:p>
        </p:txBody>
      </p:sp>
      <p:sp>
        <p:nvSpPr>
          <p:cNvPr id="163" name="Google Shape;163;p25"/>
          <p:cNvSpPr>
            <a:spLocks noGrp="1"/>
          </p:cNvSpPr>
          <p:nvPr>
            <p:ph type="pic" idx="2"/>
          </p:nvPr>
        </p:nvSpPr>
        <p:spPr>
          <a:xfrm>
            <a:off x="228600" y="3062975"/>
            <a:ext cx="8686800" cy="1851900"/>
          </a:xfrm>
          <a:prstGeom prst="rect">
            <a:avLst/>
          </a:prstGeom>
          <a:noFill/>
          <a:ln>
            <a:noFill/>
          </a:ln>
        </p:spPr>
      </p:sp>
      <p:sp>
        <p:nvSpPr>
          <p:cNvPr id="164" name="Google Shape;164;p25"/>
          <p:cNvSpPr/>
          <p:nvPr/>
        </p:nvSpPr>
        <p:spPr>
          <a:xfrm>
            <a:off x="228600" y="1756113"/>
            <a:ext cx="2768700" cy="1086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endParaRPr sz="1000">
              <a:solidFill>
                <a:srgbClr val="FFFFFF"/>
              </a:solidFill>
              <a:latin typeface="Rubik"/>
              <a:ea typeface="Rubik"/>
              <a:cs typeface="Rubik"/>
              <a:sym typeface="Rubik"/>
            </a:endParaRPr>
          </a:p>
        </p:txBody>
      </p:sp>
      <p:sp>
        <p:nvSpPr>
          <p:cNvPr id="165" name="Google Shape;165;p25"/>
          <p:cNvSpPr txBox="1">
            <a:spLocks noGrp="1"/>
          </p:cNvSpPr>
          <p:nvPr>
            <p:ph type="body" idx="3"/>
          </p:nvPr>
        </p:nvSpPr>
        <p:spPr>
          <a:xfrm>
            <a:off x="228600" y="1809225"/>
            <a:ext cx="2768700" cy="979800"/>
          </a:xfrm>
          <a:prstGeom prst="rect">
            <a:avLst/>
          </a:prstGeom>
        </p:spPr>
        <p:txBody>
          <a:bodyPr spcFirstLastPara="1" wrap="square" lIns="114300" tIns="91425" rIns="91425" bIns="91425" anchor="t" anchorCtr="0">
            <a:normAutofit/>
          </a:bodyPr>
          <a:lstStyle>
            <a:lvl1pPr marL="457200" lvl="0" indent="-292100">
              <a:spcBef>
                <a:spcPts val="0"/>
              </a:spcBef>
              <a:spcAft>
                <a:spcPts val="0"/>
              </a:spcAft>
              <a:buClr>
                <a:schemeClr val="lt2"/>
              </a:buClr>
              <a:buSzPts val="1000"/>
              <a:buChar char="●"/>
              <a:defRPr sz="1000">
                <a:solidFill>
                  <a:schemeClr val="lt2"/>
                </a:solidFill>
              </a:defRPr>
            </a:lvl1pPr>
            <a:lvl2pPr marL="914400" lvl="1" indent="-292100">
              <a:spcBef>
                <a:spcPts val="0"/>
              </a:spcBef>
              <a:spcAft>
                <a:spcPts val="0"/>
              </a:spcAft>
              <a:buClr>
                <a:schemeClr val="lt2"/>
              </a:buClr>
              <a:buSzPts val="1000"/>
              <a:buChar char="○"/>
              <a:defRPr sz="1000">
                <a:solidFill>
                  <a:schemeClr val="lt2"/>
                </a:solidFill>
              </a:defRPr>
            </a:lvl2pPr>
            <a:lvl3pPr marL="1371600" lvl="2" indent="-292100">
              <a:spcBef>
                <a:spcPts val="0"/>
              </a:spcBef>
              <a:spcAft>
                <a:spcPts val="0"/>
              </a:spcAft>
              <a:buClr>
                <a:schemeClr val="lt2"/>
              </a:buClr>
              <a:buSzPts val="1000"/>
              <a:buChar char="■"/>
              <a:defRPr sz="1000">
                <a:solidFill>
                  <a:schemeClr val="lt2"/>
                </a:solidFill>
              </a:defRPr>
            </a:lvl3pPr>
            <a:lvl4pPr marL="1828800" lvl="3" indent="-292100">
              <a:spcBef>
                <a:spcPts val="0"/>
              </a:spcBef>
              <a:spcAft>
                <a:spcPts val="0"/>
              </a:spcAft>
              <a:buClr>
                <a:schemeClr val="lt2"/>
              </a:buClr>
              <a:buSzPts val="1000"/>
              <a:buChar char="●"/>
              <a:defRPr sz="1000">
                <a:solidFill>
                  <a:schemeClr val="lt2"/>
                </a:solidFill>
              </a:defRPr>
            </a:lvl4pPr>
            <a:lvl5pPr marL="2286000" lvl="4" indent="-292100">
              <a:spcBef>
                <a:spcPts val="0"/>
              </a:spcBef>
              <a:spcAft>
                <a:spcPts val="0"/>
              </a:spcAft>
              <a:buClr>
                <a:schemeClr val="lt2"/>
              </a:buClr>
              <a:buSzPts val="1000"/>
              <a:buChar char="○"/>
              <a:defRPr sz="1000">
                <a:solidFill>
                  <a:schemeClr val="lt2"/>
                </a:solidFill>
              </a:defRPr>
            </a:lvl5pPr>
            <a:lvl6pPr marL="2743200" lvl="5" indent="-292100">
              <a:spcBef>
                <a:spcPts val="0"/>
              </a:spcBef>
              <a:spcAft>
                <a:spcPts val="0"/>
              </a:spcAft>
              <a:buClr>
                <a:schemeClr val="lt2"/>
              </a:buClr>
              <a:buSzPts val="1000"/>
              <a:buChar char="■"/>
              <a:defRPr sz="1000">
                <a:solidFill>
                  <a:schemeClr val="lt2"/>
                </a:solidFill>
              </a:defRPr>
            </a:lvl6pPr>
            <a:lvl7pPr marL="3200400" lvl="6" indent="-292100">
              <a:spcBef>
                <a:spcPts val="0"/>
              </a:spcBef>
              <a:spcAft>
                <a:spcPts val="0"/>
              </a:spcAft>
              <a:buClr>
                <a:schemeClr val="lt2"/>
              </a:buClr>
              <a:buSzPts val="1000"/>
              <a:buChar char="●"/>
              <a:defRPr sz="1000">
                <a:solidFill>
                  <a:schemeClr val="lt2"/>
                </a:solidFill>
              </a:defRPr>
            </a:lvl7pPr>
            <a:lvl8pPr marL="3657600" lvl="7" indent="-292100">
              <a:spcBef>
                <a:spcPts val="0"/>
              </a:spcBef>
              <a:spcAft>
                <a:spcPts val="0"/>
              </a:spcAft>
              <a:buClr>
                <a:schemeClr val="lt2"/>
              </a:buClr>
              <a:buSzPts val="1000"/>
              <a:buChar char="○"/>
              <a:defRPr sz="1000">
                <a:solidFill>
                  <a:schemeClr val="lt2"/>
                </a:solidFill>
              </a:defRPr>
            </a:lvl8pPr>
            <a:lvl9pPr marL="4114800" lvl="8" indent="-292100">
              <a:spcBef>
                <a:spcPts val="0"/>
              </a:spcBef>
              <a:spcAft>
                <a:spcPts val="0"/>
              </a:spcAft>
              <a:buClr>
                <a:schemeClr val="lt2"/>
              </a:buClr>
              <a:buSzPts val="1000"/>
              <a:buChar char="■"/>
              <a:defRPr sz="1000">
                <a:solidFill>
                  <a:schemeClr val="lt2"/>
                </a:solidFill>
              </a:defRPr>
            </a:lvl9pPr>
          </a:lstStyle>
          <a:p>
            <a:endParaRPr/>
          </a:p>
        </p:txBody>
      </p:sp>
      <p:sp>
        <p:nvSpPr>
          <p:cNvPr id="166" name="Google Shape;166;p25"/>
          <p:cNvSpPr/>
          <p:nvPr/>
        </p:nvSpPr>
        <p:spPr>
          <a:xfrm>
            <a:off x="3187650" y="1322450"/>
            <a:ext cx="2768700" cy="152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latin typeface="Young Serif"/>
              <a:ea typeface="Young Serif"/>
              <a:cs typeface="Young Serif"/>
              <a:sym typeface="Young Serif"/>
            </a:endParaRPr>
          </a:p>
        </p:txBody>
      </p:sp>
      <p:sp>
        <p:nvSpPr>
          <p:cNvPr id="167" name="Google Shape;167;p25"/>
          <p:cNvSpPr/>
          <p:nvPr/>
        </p:nvSpPr>
        <p:spPr>
          <a:xfrm>
            <a:off x="6146700" y="1322450"/>
            <a:ext cx="2768700" cy="152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latin typeface="Young Serif"/>
              <a:ea typeface="Young Serif"/>
              <a:cs typeface="Young Serif"/>
              <a:sym typeface="Young Serif"/>
            </a:endParaRPr>
          </a:p>
        </p:txBody>
      </p:sp>
      <p:sp>
        <p:nvSpPr>
          <p:cNvPr id="168" name="Google Shape;168;p25"/>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three columns and image 2">
  <p:cSld name="CUSTOM_2_1">
    <p:bg>
      <p:bgPr>
        <a:solidFill>
          <a:schemeClr val="lt1"/>
        </a:solidFill>
        <a:effectLst/>
      </p:bgPr>
    </p:bg>
    <p:spTree>
      <p:nvGrpSpPr>
        <p:cNvPr id="1" name="Shape 169"/>
        <p:cNvGrpSpPr/>
        <p:nvPr/>
      </p:nvGrpSpPr>
      <p:grpSpPr>
        <a:xfrm>
          <a:off x="0" y="0"/>
          <a:ext cx="0" cy="0"/>
          <a:chOff x="0" y="0"/>
          <a:chExt cx="0" cy="0"/>
        </a:xfrm>
      </p:grpSpPr>
      <p:sp>
        <p:nvSpPr>
          <p:cNvPr id="170" name="Google Shape;170;p26"/>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ubik"/>
              <a:ea typeface="Rubik"/>
              <a:cs typeface="Rubik"/>
              <a:sym typeface="Rubik"/>
            </a:endParaRPr>
          </a:p>
        </p:txBody>
      </p:sp>
      <p:sp>
        <p:nvSpPr>
          <p:cNvPr id="171" name="Google Shape;171;p26"/>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172" name="Google Shape;172;p26"/>
          <p:cNvSpPr>
            <a:spLocks noGrp="1"/>
          </p:cNvSpPr>
          <p:nvPr>
            <p:ph type="pic" idx="2"/>
          </p:nvPr>
        </p:nvSpPr>
        <p:spPr>
          <a:xfrm>
            <a:off x="228600" y="3062975"/>
            <a:ext cx="8686800" cy="1851900"/>
          </a:xfrm>
          <a:prstGeom prst="rect">
            <a:avLst/>
          </a:prstGeom>
          <a:noFill/>
          <a:ln>
            <a:noFill/>
          </a:ln>
        </p:spPr>
      </p:sp>
      <p:sp>
        <p:nvSpPr>
          <p:cNvPr id="173" name="Google Shape;173;p26"/>
          <p:cNvSpPr/>
          <p:nvPr/>
        </p:nvSpPr>
        <p:spPr>
          <a:xfrm>
            <a:off x="6146700" y="1322450"/>
            <a:ext cx="2768700" cy="152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latin typeface="Young Serif"/>
              <a:ea typeface="Young Serif"/>
              <a:cs typeface="Young Serif"/>
              <a:sym typeface="Young Serif"/>
            </a:endParaRPr>
          </a:p>
        </p:txBody>
      </p:sp>
      <p:sp>
        <p:nvSpPr>
          <p:cNvPr id="174" name="Google Shape;174;p26"/>
          <p:cNvSpPr/>
          <p:nvPr/>
        </p:nvSpPr>
        <p:spPr>
          <a:xfrm>
            <a:off x="228600" y="1322476"/>
            <a:ext cx="2768700" cy="152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latin typeface="Young Serif"/>
              <a:ea typeface="Young Serif"/>
              <a:cs typeface="Young Serif"/>
              <a:sym typeface="Young Serif"/>
            </a:endParaRPr>
          </a:p>
        </p:txBody>
      </p:sp>
      <p:sp>
        <p:nvSpPr>
          <p:cNvPr id="175" name="Google Shape;175;p26"/>
          <p:cNvSpPr/>
          <p:nvPr/>
        </p:nvSpPr>
        <p:spPr>
          <a:xfrm>
            <a:off x="3187650" y="1322475"/>
            <a:ext cx="2768700" cy="45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Young Serif"/>
              <a:ea typeface="Young Serif"/>
              <a:cs typeface="Young Serif"/>
              <a:sym typeface="Young Serif"/>
            </a:endParaRPr>
          </a:p>
        </p:txBody>
      </p:sp>
      <p:sp>
        <p:nvSpPr>
          <p:cNvPr id="176" name="Google Shape;176;p26"/>
          <p:cNvSpPr txBox="1">
            <a:spLocks noGrp="1"/>
          </p:cNvSpPr>
          <p:nvPr>
            <p:ph type="subTitle" idx="1"/>
          </p:nvPr>
        </p:nvSpPr>
        <p:spPr>
          <a:xfrm>
            <a:off x="3187650" y="1322450"/>
            <a:ext cx="2768700" cy="450900"/>
          </a:xfrm>
          <a:prstGeom prst="rect">
            <a:avLst/>
          </a:prstGeom>
        </p:spPr>
        <p:txBody>
          <a:bodyPr spcFirstLastPara="1" wrap="square" lIns="171450" tIns="91425" rIns="91425" bIns="91425" anchor="ctr" anchorCtr="0">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a:endParaRPr/>
          </a:p>
        </p:txBody>
      </p:sp>
      <p:sp>
        <p:nvSpPr>
          <p:cNvPr id="177" name="Google Shape;177;p26"/>
          <p:cNvSpPr/>
          <p:nvPr/>
        </p:nvSpPr>
        <p:spPr>
          <a:xfrm>
            <a:off x="3187650" y="1756113"/>
            <a:ext cx="2768700" cy="1086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endParaRPr sz="1000">
              <a:solidFill>
                <a:srgbClr val="FFFFFF"/>
              </a:solidFill>
              <a:latin typeface="Rubik"/>
              <a:ea typeface="Rubik"/>
              <a:cs typeface="Rubik"/>
              <a:sym typeface="Rubik"/>
            </a:endParaRPr>
          </a:p>
        </p:txBody>
      </p:sp>
      <p:sp>
        <p:nvSpPr>
          <p:cNvPr id="178" name="Google Shape;178;p26"/>
          <p:cNvSpPr txBox="1">
            <a:spLocks noGrp="1"/>
          </p:cNvSpPr>
          <p:nvPr>
            <p:ph type="body" idx="3"/>
          </p:nvPr>
        </p:nvSpPr>
        <p:spPr>
          <a:xfrm>
            <a:off x="3187650" y="1809225"/>
            <a:ext cx="2768700" cy="979800"/>
          </a:xfrm>
          <a:prstGeom prst="rect">
            <a:avLst/>
          </a:prstGeom>
        </p:spPr>
        <p:txBody>
          <a:bodyPr spcFirstLastPara="1" wrap="square" lIns="114300" tIns="91425" rIns="91425" bIns="91425" anchor="t" anchorCtr="0">
            <a:normAutofit/>
          </a:bodyPr>
          <a:lstStyle>
            <a:lvl1pPr marL="457200" lvl="0" indent="-292100">
              <a:spcBef>
                <a:spcPts val="0"/>
              </a:spcBef>
              <a:spcAft>
                <a:spcPts val="0"/>
              </a:spcAft>
              <a:buClr>
                <a:schemeClr val="lt2"/>
              </a:buClr>
              <a:buSzPts val="1000"/>
              <a:buChar char="●"/>
              <a:defRPr sz="1000">
                <a:solidFill>
                  <a:schemeClr val="lt2"/>
                </a:solidFill>
              </a:defRPr>
            </a:lvl1pPr>
            <a:lvl2pPr marL="914400" lvl="1" indent="-292100">
              <a:spcBef>
                <a:spcPts val="0"/>
              </a:spcBef>
              <a:spcAft>
                <a:spcPts val="0"/>
              </a:spcAft>
              <a:buClr>
                <a:schemeClr val="lt2"/>
              </a:buClr>
              <a:buSzPts val="1000"/>
              <a:buChar char="○"/>
              <a:defRPr sz="1000">
                <a:solidFill>
                  <a:schemeClr val="lt2"/>
                </a:solidFill>
              </a:defRPr>
            </a:lvl2pPr>
            <a:lvl3pPr marL="1371600" lvl="2" indent="-292100">
              <a:spcBef>
                <a:spcPts val="0"/>
              </a:spcBef>
              <a:spcAft>
                <a:spcPts val="0"/>
              </a:spcAft>
              <a:buClr>
                <a:schemeClr val="lt2"/>
              </a:buClr>
              <a:buSzPts val="1000"/>
              <a:buChar char="■"/>
              <a:defRPr sz="1000">
                <a:solidFill>
                  <a:schemeClr val="lt2"/>
                </a:solidFill>
              </a:defRPr>
            </a:lvl3pPr>
            <a:lvl4pPr marL="1828800" lvl="3" indent="-292100">
              <a:spcBef>
                <a:spcPts val="0"/>
              </a:spcBef>
              <a:spcAft>
                <a:spcPts val="0"/>
              </a:spcAft>
              <a:buClr>
                <a:schemeClr val="lt2"/>
              </a:buClr>
              <a:buSzPts val="1000"/>
              <a:buChar char="●"/>
              <a:defRPr sz="1000">
                <a:solidFill>
                  <a:schemeClr val="lt2"/>
                </a:solidFill>
              </a:defRPr>
            </a:lvl4pPr>
            <a:lvl5pPr marL="2286000" lvl="4" indent="-292100">
              <a:spcBef>
                <a:spcPts val="0"/>
              </a:spcBef>
              <a:spcAft>
                <a:spcPts val="0"/>
              </a:spcAft>
              <a:buClr>
                <a:schemeClr val="lt2"/>
              </a:buClr>
              <a:buSzPts val="1000"/>
              <a:buChar char="○"/>
              <a:defRPr sz="1000">
                <a:solidFill>
                  <a:schemeClr val="lt2"/>
                </a:solidFill>
              </a:defRPr>
            </a:lvl5pPr>
            <a:lvl6pPr marL="2743200" lvl="5" indent="-292100">
              <a:spcBef>
                <a:spcPts val="0"/>
              </a:spcBef>
              <a:spcAft>
                <a:spcPts val="0"/>
              </a:spcAft>
              <a:buClr>
                <a:schemeClr val="lt2"/>
              </a:buClr>
              <a:buSzPts val="1000"/>
              <a:buChar char="■"/>
              <a:defRPr sz="1000">
                <a:solidFill>
                  <a:schemeClr val="lt2"/>
                </a:solidFill>
              </a:defRPr>
            </a:lvl6pPr>
            <a:lvl7pPr marL="3200400" lvl="6" indent="-292100">
              <a:spcBef>
                <a:spcPts val="0"/>
              </a:spcBef>
              <a:spcAft>
                <a:spcPts val="0"/>
              </a:spcAft>
              <a:buClr>
                <a:schemeClr val="lt2"/>
              </a:buClr>
              <a:buSzPts val="1000"/>
              <a:buChar char="●"/>
              <a:defRPr sz="1000">
                <a:solidFill>
                  <a:schemeClr val="lt2"/>
                </a:solidFill>
              </a:defRPr>
            </a:lvl7pPr>
            <a:lvl8pPr marL="3657600" lvl="7" indent="-292100">
              <a:spcBef>
                <a:spcPts val="0"/>
              </a:spcBef>
              <a:spcAft>
                <a:spcPts val="0"/>
              </a:spcAft>
              <a:buClr>
                <a:schemeClr val="lt2"/>
              </a:buClr>
              <a:buSzPts val="1000"/>
              <a:buChar char="○"/>
              <a:defRPr sz="1000">
                <a:solidFill>
                  <a:schemeClr val="lt2"/>
                </a:solidFill>
              </a:defRPr>
            </a:lvl8pPr>
            <a:lvl9pPr marL="4114800" lvl="8" indent="-292100">
              <a:spcBef>
                <a:spcPts val="0"/>
              </a:spcBef>
              <a:spcAft>
                <a:spcPts val="0"/>
              </a:spcAft>
              <a:buClr>
                <a:schemeClr val="lt2"/>
              </a:buClr>
              <a:buSzPts val="1000"/>
              <a:buChar char="■"/>
              <a:defRPr sz="1000">
                <a:solidFill>
                  <a:schemeClr val="lt2"/>
                </a:solidFill>
              </a:defRPr>
            </a:lvl9pPr>
          </a:lstStyle>
          <a:p>
            <a:endParaRPr/>
          </a:p>
        </p:txBody>
      </p:sp>
      <p:sp>
        <p:nvSpPr>
          <p:cNvPr id="179" name="Google Shape;179;p26"/>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three columns and image 3">
  <p:cSld name="CUSTOM_2_1_1">
    <p:bg>
      <p:bgPr>
        <a:solidFill>
          <a:schemeClr val="lt1"/>
        </a:solidFill>
        <a:effectLst/>
      </p:bgPr>
    </p:bg>
    <p:spTree>
      <p:nvGrpSpPr>
        <p:cNvPr id="1" name="Shape 180"/>
        <p:cNvGrpSpPr/>
        <p:nvPr/>
      </p:nvGrpSpPr>
      <p:grpSpPr>
        <a:xfrm>
          <a:off x="0" y="0"/>
          <a:ext cx="0" cy="0"/>
          <a:chOff x="0" y="0"/>
          <a:chExt cx="0" cy="0"/>
        </a:xfrm>
      </p:grpSpPr>
      <p:sp>
        <p:nvSpPr>
          <p:cNvPr id="181" name="Google Shape;181;p27"/>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ubik"/>
              <a:ea typeface="Rubik"/>
              <a:cs typeface="Rubik"/>
              <a:sym typeface="Rubik"/>
            </a:endParaRPr>
          </a:p>
        </p:txBody>
      </p:sp>
      <p:sp>
        <p:nvSpPr>
          <p:cNvPr id="182" name="Google Shape;182;p27"/>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183" name="Google Shape;183;p27"/>
          <p:cNvSpPr>
            <a:spLocks noGrp="1"/>
          </p:cNvSpPr>
          <p:nvPr>
            <p:ph type="pic" idx="2"/>
          </p:nvPr>
        </p:nvSpPr>
        <p:spPr>
          <a:xfrm>
            <a:off x="228600" y="3062975"/>
            <a:ext cx="8686800" cy="1851900"/>
          </a:xfrm>
          <a:prstGeom prst="rect">
            <a:avLst/>
          </a:prstGeom>
          <a:noFill/>
          <a:ln>
            <a:noFill/>
          </a:ln>
        </p:spPr>
      </p:sp>
      <p:sp>
        <p:nvSpPr>
          <p:cNvPr id="184" name="Google Shape;184;p27"/>
          <p:cNvSpPr/>
          <p:nvPr/>
        </p:nvSpPr>
        <p:spPr>
          <a:xfrm>
            <a:off x="228600" y="1322476"/>
            <a:ext cx="2768700" cy="152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latin typeface="Young Serif"/>
              <a:ea typeface="Young Serif"/>
              <a:cs typeface="Young Serif"/>
              <a:sym typeface="Young Serif"/>
            </a:endParaRPr>
          </a:p>
        </p:txBody>
      </p:sp>
      <p:sp>
        <p:nvSpPr>
          <p:cNvPr id="185" name="Google Shape;185;p27"/>
          <p:cNvSpPr/>
          <p:nvPr/>
        </p:nvSpPr>
        <p:spPr>
          <a:xfrm>
            <a:off x="3187650" y="1322450"/>
            <a:ext cx="2768700" cy="152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latin typeface="Young Serif"/>
              <a:ea typeface="Young Serif"/>
              <a:cs typeface="Young Serif"/>
              <a:sym typeface="Young Serif"/>
            </a:endParaRPr>
          </a:p>
        </p:txBody>
      </p:sp>
      <p:sp>
        <p:nvSpPr>
          <p:cNvPr id="186" name="Google Shape;186;p27"/>
          <p:cNvSpPr/>
          <p:nvPr/>
        </p:nvSpPr>
        <p:spPr>
          <a:xfrm>
            <a:off x="6146700" y="1322475"/>
            <a:ext cx="2768700" cy="45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Young Serif"/>
              <a:ea typeface="Young Serif"/>
              <a:cs typeface="Young Serif"/>
              <a:sym typeface="Young Serif"/>
            </a:endParaRPr>
          </a:p>
        </p:txBody>
      </p:sp>
      <p:sp>
        <p:nvSpPr>
          <p:cNvPr id="187" name="Google Shape;187;p27"/>
          <p:cNvSpPr txBox="1">
            <a:spLocks noGrp="1"/>
          </p:cNvSpPr>
          <p:nvPr>
            <p:ph type="subTitle" idx="1"/>
          </p:nvPr>
        </p:nvSpPr>
        <p:spPr>
          <a:xfrm>
            <a:off x="6146700" y="1322450"/>
            <a:ext cx="2768700" cy="450900"/>
          </a:xfrm>
          <a:prstGeom prst="rect">
            <a:avLst/>
          </a:prstGeom>
        </p:spPr>
        <p:txBody>
          <a:bodyPr spcFirstLastPara="1" wrap="square" lIns="171450" tIns="91425" rIns="91425" bIns="91425" anchor="ctr" anchorCtr="0">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a:endParaRPr/>
          </a:p>
        </p:txBody>
      </p:sp>
      <p:sp>
        <p:nvSpPr>
          <p:cNvPr id="188" name="Google Shape;188;p27"/>
          <p:cNvSpPr/>
          <p:nvPr/>
        </p:nvSpPr>
        <p:spPr>
          <a:xfrm>
            <a:off x="6146700" y="1756113"/>
            <a:ext cx="2768700" cy="1086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endParaRPr sz="1000">
              <a:solidFill>
                <a:srgbClr val="FFFFFF"/>
              </a:solidFill>
              <a:latin typeface="Rubik"/>
              <a:ea typeface="Rubik"/>
              <a:cs typeface="Rubik"/>
              <a:sym typeface="Rubik"/>
            </a:endParaRPr>
          </a:p>
        </p:txBody>
      </p:sp>
      <p:sp>
        <p:nvSpPr>
          <p:cNvPr id="189" name="Google Shape;189;p27"/>
          <p:cNvSpPr txBox="1">
            <a:spLocks noGrp="1"/>
          </p:cNvSpPr>
          <p:nvPr>
            <p:ph type="body" idx="3"/>
          </p:nvPr>
        </p:nvSpPr>
        <p:spPr>
          <a:xfrm>
            <a:off x="6146700" y="1809225"/>
            <a:ext cx="2768700" cy="979800"/>
          </a:xfrm>
          <a:prstGeom prst="rect">
            <a:avLst/>
          </a:prstGeom>
        </p:spPr>
        <p:txBody>
          <a:bodyPr spcFirstLastPara="1" wrap="square" lIns="114300" tIns="91425" rIns="91425" bIns="91425" anchor="t" anchorCtr="0">
            <a:normAutofit/>
          </a:bodyPr>
          <a:lstStyle>
            <a:lvl1pPr marL="457200" lvl="0" indent="-292100">
              <a:spcBef>
                <a:spcPts val="0"/>
              </a:spcBef>
              <a:spcAft>
                <a:spcPts val="0"/>
              </a:spcAft>
              <a:buClr>
                <a:schemeClr val="lt2"/>
              </a:buClr>
              <a:buSzPts val="1000"/>
              <a:buChar char="●"/>
              <a:defRPr sz="1000">
                <a:solidFill>
                  <a:schemeClr val="lt2"/>
                </a:solidFill>
              </a:defRPr>
            </a:lvl1pPr>
            <a:lvl2pPr marL="914400" lvl="1" indent="-292100">
              <a:spcBef>
                <a:spcPts val="0"/>
              </a:spcBef>
              <a:spcAft>
                <a:spcPts val="0"/>
              </a:spcAft>
              <a:buClr>
                <a:schemeClr val="lt2"/>
              </a:buClr>
              <a:buSzPts val="1000"/>
              <a:buChar char="○"/>
              <a:defRPr sz="1000">
                <a:solidFill>
                  <a:schemeClr val="lt2"/>
                </a:solidFill>
              </a:defRPr>
            </a:lvl2pPr>
            <a:lvl3pPr marL="1371600" lvl="2" indent="-292100">
              <a:spcBef>
                <a:spcPts val="0"/>
              </a:spcBef>
              <a:spcAft>
                <a:spcPts val="0"/>
              </a:spcAft>
              <a:buClr>
                <a:schemeClr val="lt2"/>
              </a:buClr>
              <a:buSzPts val="1000"/>
              <a:buChar char="■"/>
              <a:defRPr sz="1000">
                <a:solidFill>
                  <a:schemeClr val="lt2"/>
                </a:solidFill>
              </a:defRPr>
            </a:lvl3pPr>
            <a:lvl4pPr marL="1828800" lvl="3" indent="-292100">
              <a:spcBef>
                <a:spcPts val="0"/>
              </a:spcBef>
              <a:spcAft>
                <a:spcPts val="0"/>
              </a:spcAft>
              <a:buClr>
                <a:schemeClr val="lt2"/>
              </a:buClr>
              <a:buSzPts val="1000"/>
              <a:buChar char="●"/>
              <a:defRPr sz="1000">
                <a:solidFill>
                  <a:schemeClr val="lt2"/>
                </a:solidFill>
              </a:defRPr>
            </a:lvl4pPr>
            <a:lvl5pPr marL="2286000" lvl="4" indent="-292100">
              <a:spcBef>
                <a:spcPts val="0"/>
              </a:spcBef>
              <a:spcAft>
                <a:spcPts val="0"/>
              </a:spcAft>
              <a:buClr>
                <a:schemeClr val="lt2"/>
              </a:buClr>
              <a:buSzPts val="1000"/>
              <a:buChar char="○"/>
              <a:defRPr sz="1000">
                <a:solidFill>
                  <a:schemeClr val="lt2"/>
                </a:solidFill>
              </a:defRPr>
            </a:lvl5pPr>
            <a:lvl6pPr marL="2743200" lvl="5" indent="-292100">
              <a:spcBef>
                <a:spcPts val="0"/>
              </a:spcBef>
              <a:spcAft>
                <a:spcPts val="0"/>
              </a:spcAft>
              <a:buClr>
                <a:schemeClr val="lt2"/>
              </a:buClr>
              <a:buSzPts val="1000"/>
              <a:buChar char="■"/>
              <a:defRPr sz="1000">
                <a:solidFill>
                  <a:schemeClr val="lt2"/>
                </a:solidFill>
              </a:defRPr>
            </a:lvl6pPr>
            <a:lvl7pPr marL="3200400" lvl="6" indent="-292100">
              <a:spcBef>
                <a:spcPts val="0"/>
              </a:spcBef>
              <a:spcAft>
                <a:spcPts val="0"/>
              </a:spcAft>
              <a:buClr>
                <a:schemeClr val="lt2"/>
              </a:buClr>
              <a:buSzPts val="1000"/>
              <a:buChar char="●"/>
              <a:defRPr sz="1000">
                <a:solidFill>
                  <a:schemeClr val="lt2"/>
                </a:solidFill>
              </a:defRPr>
            </a:lvl7pPr>
            <a:lvl8pPr marL="3657600" lvl="7" indent="-292100">
              <a:spcBef>
                <a:spcPts val="0"/>
              </a:spcBef>
              <a:spcAft>
                <a:spcPts val="0"/>
              </a:spcAft>
              <a:buClr>
                <a:schemeClr val="lt2"/>
              </a:buClr>
              <a:buSzPts val="1000"/>
              <a:buChar char="○"/>
              <a:defRPr sz="1000">
                <a:solidFill>
                  <a:schemeClr val="lt2"/>
                </a:solidFill>
              </a:defRPr>
            </a:lvl8pPr>
            <a:lvl9pPr marL="4114800" lvl="8" indent="-292100">
              <a:spcBef>
                <a:spcPts val="0"/>
              </a:spcBef>
              <a:spcAft>
                <a:spcPts val="0"/>
              </a:spcAft>
              <a:buClr>
                <a:schemeClr val="lt2"/>
              </a:buClr>
              <a:buSzPts val="1000"/>
              <a:buChar char="■"/>
              <a:defRPr sz="1000">
                <a:solidFill>
                  <a:schemeClr val="lt2"/>
                </a:solidFill>
              </a:defRPr>
            </a:lvl9pPr>
          </a:lstStyle>
          <a:p>
            <a:endParaRPr/>
          </a:p>
        </p:txBody>
      </p:sp>
      <p:sp>
        <p:nvSpPr>
          <p:cNvPr id="190" name="Google Shape;190;p27"/>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three columns and image 4">
  <p:cSld name="CUSTOM_2_1_1_1">
    <p:bg>
      <p:bgPr>
        <a:solidFill>
          <a:schemeClr val="lt1"/>
        </a:solidFill>
        <a:effectLst/>
      </p:bgPr>
    </p:bg>
    <p:spTree>
      <p:nvGrpSpPr>
        <p:cNvPr id="1" name="Shape 191"/>
        <p:cNvGrpSpPr/>
        <p:nvPr/>
      </p:nvGrpSpPr>
      <p:grpSpPr>
        <a:xfrm>
          <a:off x="0" y="0"/>
          <a:ext cx="0" cy="0"/>
          <a:chOff x="0" y="0"/>
          <a:chExt cx="0" cy="0"/>
        </a:xfrm>
      </p:grpSpPr>
      <p:sp>
        <p:nvSpPr>
          <p:cNvPr id="192" name="Google Shape;192;p28"/>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ubik"/>
              <a:ea typeface="Rubik"/>
              <a:cs typeface="Rubik"/>
              <a:sym typeface="Rubik"/>
            </a:endParaRPr>
          </a:p>
        </p:txBody>
      </p:sp>
      <p:sp>
        <p:nvSpPr>
          <p:cNvPr id="193" name="Google Shape;193;p28"/>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194" name="Google Shape;194;p28"/>
          <p:cNvSpPr>
            <a:spLocks noGrp="1"/>
          </p:cNvSpPr>
          <p:nvPr>
            <p:ph type="pic" idx="2"/>
          </p:nvPr>
        </p:nvSpPr>
        <p:spPr>
          <a:xfrm>
            <a:off x="228600" y="3062975"/>
            <a:ext cx="8686800" cy="1851900"/>
          </a:xfrm>
          <a:prstGeom prst="rect">
            <a:avLst/>
          </a:prstGeom>
          <a:noFill/>
          <a:ln>
            <a:noFill/>
          </a:ln>
        </p:spPr>
      </p:sp>
      <p:sp>
        <p:nvSpPr>
          <p:cNvPr id="195" name="Google Shape;195;p28"/>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96" name="Google Shape;196;p28"/>
          <p:cNvSpPr/>
          <p:nvPr/>
        </p:nvSpPr>
        <p:spPr>
          <a:xfrm>
            <a:off x="228600" y="1322475"/>
            <a:ext cx="2768700" cy="45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Young Serif"/>
              <a:ea typeface="Young Serif"/>
              <a:cs typeface="Young Serif"/>
              <a:sym typeface="Young Serif"/>
            </a:endParaRPr>
          </a:p>
        </p:txBody>
      </p:sp>
      <p:sp>
        <p:nvSpPr>
          <p:cNvPr id="197" name="Google Shape;197;p28"/>
          <p:cNvSpPr txBox="1">
            <a:spLocks noGrp="1"/>
          </p:cNvSpPr>
          <p:nvPr>
            <p:ph type="subTitle" idx="1"/>
          </p:nvPr>
        </p:nvSpPr>
        <p:spPr>
          <a:xfrm>
            <a:off x="228600" y="1322450"/>
            <a:ext cx="2768700" cy="450900"/>
          </a:xfrm>
          <a:prstGeom prst="rect">
            <a:avLst/>
          </a:prstGeom>
        </p:spPr>
        <p:txBody>
          <a:bodyPr spcFirstLastPara="1" wrap="square" lIns="171450" tIns="91425" rIns="91425" bIns="91425" anchor="ctr" anchorCtr="0">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a:endParaRPr/>
          </a:p>
        </p:txBody>
      </p:sp>
      <p:sp>
        <p:nvSpPr>
          <p:cNvPr id="198" name="Google Shape;198;p28"/>
          <p:cNvSpPr/>
          <p:nvPr/>
        </p:nvSpPr>
        <p:spPr>
          <a:xfrm>
            <a:off x="228600" y="1756113"/>
            <a:ext cx="2768700" cy="1086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endParaRPr sz="1000">
              <a:solidFill>
                <a:srgbClr val="FFFFFF"/>
              </a:solidFill>
              <a:latin typeface="Rubik"/>
              <a:ea typeface="Rubik"/>
              <a:cs typeface="Rubik"/>
              <a:sym typeface="Rubik"/>
            </a:endParaRPr>
          </a:p>
        </p:txBody>
      </p:sp>
      <p:sp>
        <p:nvSpPr>
          <p:cNvPr id="199" name="Google Shape;199;p28"/>
          <p:cNvSpPr txBox="1">
            <a:spLocks noGrp="1"/>
          </p:cNvSpPr>
          <p:nvPr>
            <p:ph type="body" idx="3"/>
          </p:nvPr>
        </p:nvSpPr>
        <p:spPr>
          <a:xfrm>
            <a:off x="228600" y="1809225"/>
            <a:ext cx="2768700" cy="979800"/>
          </a:xfrm>
          <a:prstGeom prst="rect">
            <a:avLst/>
          </a:prstGeom>
        </p:spPr>
        <p:txBody>
          <a:bodyPr spcFirstLastPara="1" wrap="square" lIns="114300" tIns="91425" rIns="91425" bIns="91425" anchor="t" anchorCtr="0">
            <a:normAutofit/>
          </a:bodyPr>
          <a:lstStyle>
            <a:lvl1pPr marL="457200" lvl="0" indent="-292100">
              <a:spcBef>
                <a:spcPts val="0"/>
              </a:spcBef>
              <a:spcAft>
                <a:spcPts val="0"/>
              </a:spcAft>
              <a:buClr>
                <a:schemeClr val="lt2"/>
              </a:buClr>
              <a:buSzPts val="1000"/>
              <a:buChar char="●"/>
              <a:defRPr sz="1000">
                <a:solidFill>
                  <a:schemeClr val="lt2"/>
                </a:solidFill>
              </a:defRPr>
            </a:lvl1pPr>
            <a:lvl2pPr marL="914400" lvl="1" indent="-292100">
              <a:spcBef>
                <a:spcPts val="0"/>
              </a:spcBef>
              <a:spcAft>
                <a:spcPts val="0"/>
              </a:spcAft>
              <a:buClr>
                <a:schemeClr val="lt2"/>
              </a:buClr>
              <a:buSzPts val="1000"/>
              <a:buChar char="○"/>
              <a:defRPr sz="1000">
                <a:solidFill>
                  <a:schemeClr val="lt2"/>
                </a:solidFill>
              </a:defRPr>
            </a:lvl2pPr>
            <a:lvl3pPr marL="1371600" lvl="2" indent="-292100">
              <a:spcBef>
                <a:spcPts val="0"/>
              </a:spcBef>
              <a:spcAft>
                <a:spcPts val="0"/>
              </a:spcAft>
              <a:buClr>
                <a:schemeClr val="lt2"/>
              </a:buClr>
              <a:buSzPts val="1000"/>
              <a:buChar char="■"/>
              <a:defRPr sz="1000">
                <a:solidFill>
                  <a:schemeClr val="lt2"/>
                </a:solidFill>
              </a:defRPr>
            </a:lvl3pPr>
            <a:lvl4pPr marL="1828800" lvl="3" indent="-292100">
              <a:spcBef>
                <a:spcPts val="0"/>
              </a:spcBef>
              <a:spcAft>
                <a:spcPts val="0"/>
              </a:spcAft>
              <a:buClr>
                <a:schemeClr val="lt2"/>
              </a:buClr>
              <a:buSzPts val="1000"/>
              <a:buChar char="●"/>
              <a:defRPr sz="1000">
                <a:solidFill>
                  <a:schemeClr val="lt2"/>
                </a:solidFill>
              </a:defRPr>
            </a:lvl4pPr>
            <a:lvl5pPr marL="2286000" lvl="4" indent="-292100">
              <a:spcBef>
                <a:spcPts val="0"/>
              </a:spcBef>
              <a:spcAft>
                <a:spcPts val="0"/>
              </a:spcAft>
              <a:buClr>
                <a:schemeClr val="lt2"/>
              </a:buClr>
              <a:buSzPts val="1000"/>
              <a:buChar char="○"/>
              <a:defRPr sz="1000">
                <a:solidFill>
                  <a:schemeClr val="lt2"/>
                </a:solidFill>
              </a:defRPr>
            </a:lvl5pPr>
            <a:lvl6pPr marL="2743200" lvl="5" indent="-292100">
              <a:spcBef>
                <a:spcPts val="0"/>
              </a:spcBef>
              <a:spcAft>
                <a:spcPts val="0"/>
              </a:spcAft>
              <a:buClr>
                <a:schemeClr val="lt2"/>
              </a:buClr>
              <a:buSzPts val="1000"/>
              <a:buChar char="■"/>
              <a:defRPr sz="1000">
                <a:solidFill>
                  <a:schemeClr val="lt2"/>
                </a:solidFill>
              </a:defRPr>
            </a:lvl6pPr>
            <a:lvl7pPr marL="3200400" lvl="6" indent="-292100">
              <a:spcBef>
                <a:spcPts val="0"/>
              </a:spcBef>
              <a:spcAft>
                <a:spcPts val="0"/>
              </a:spcAft>
              <a:buClr>
                <a:schemeClr val="lt2"/>
              </a:buClr>
              <a:buSzPts val="1000"/>
              <a:buChar char="●"/>
              <a:defRPr sz="1000">
                <a:solidFill>
                  <a:schemeClr val="lt2"/>
                </a:solidFill>
              </a:defRPr>
            </a:lvl7pPr>
            <a:lvl8pPr marL="3657600" lvl="7" indent="-292100">
              <a:spcBef>
                <a:spcPts val="0"/>
              </a:spcBef>
              <a:spcAft>
                <a:spcPts val="0"/>
              </a:spcAft>
              <a:buClr>
                <a:schemeClr val="lt2"/>
              </a:buClr>
              <a:buSzPts val="1000"/>
              <a:buChar char="○"/>
              <a:defRPr sz="1000">
                <a:solidFill>
                  <a:schemeClr val="lt2"/>
                </a:solidFill>
              </a:defRPr>
            </a:lvl8pPr>
            <a:lvl9pPr marL="4114800" lvl="8" indent="-292100">
              <a:spcBef>
                <a:spcPts val="0"/>
              </a:spcBef>
              <a:spcAft>
                <a:spcPts val="0"/>
              </a:spcAft>
              <a:buClr>
                <a:schemeClr val="lt2"/>
              </a:buClr>
              <a:buSzPts val="1000"/>
              <a:buChar char="■"/>
              <a:defRPr sz="1000">
                <a:solidFill>
                  <a:schemeClr val="lt2"/>
                </a:solidFill>
              </a:defRPr>
            </a:lvl9pPr>
          </a:lstStyle>
          <a:p>
            <a:endParaRPr/>
          </a:p>
        </p:txBody>
      </p:sp>
      <p:sp>
        <p:nvSpPr>
          <p:cNvPr id="200" name="Google Shape;200;p28"/>
          <p:cNvSpPr/>
          <p:nvPr/>
        </p:nvSpPr>
        <p:spPr>
          <a:xfrm>
            <a:off x="3187650" y="1322475"/>
            <a:ext cx="2768700" cy="45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Young Serif"/>
              <a:ea typeface="Young Serif"/>
              <a:cs typeface="Young Serif"/>
              <a:sym typeface="Young Serif"/>
            </a:endParaRPr>
          </a:p>
        </p:txBody>
      </p:sp>
      <p:sp>
        <p:nvSpPr>
          <p:cNvPr id="201" name="Google Shape;201;p28"/>
          <p:cNvSpPr txBox="1">
            <a:spLocks noGrp="1"/>
          </p:cNvSpPr>
          <p:nvPr>
            <p:ph type="subTitle" idx="4"/>
          </p:nvPr>
        </p:nvSpPr>
        <p:spPr>
          <a:xfrm>
            <a:off x="3187650" y="1322450"/>
            <a:ext cx="2768700" cy="450900"/>
          </a:xfrm>
          <a:prstGeom prst="rect">
            <a:avLst/>
          </a:prstGeom>
        </p:spPr>
        <p:txBody>
          <a:bodyPr spcFirstLastPara="1" wrap="square" lIns="171450" tIns="91425" rIns="91425" bIns="91425" anchor="ctr" anchorCtr="0">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a:endParaRPr/>
          </a:p>
        </p:txBody>
      </p:sp>
      <p:sp>
        <p:nvSpPr>
          <p:cNvPr id="202" name="Google Shape;202;p28"/>
          <p:cNvSpPr/>
          <p:nvPr/>
        </p:nvSpPr>
        <p:spPr>
          <a:xfrm>
            <a:off x="3187650" y="1756113"/>
            <a:ext cx="2768700" cy="1086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endParaRPr sz="1000">
              <a:solidFill>
                <a:srgbClr val="FFFFFF"/>
              </a:solidFill>
              <a:latin typeface="Rubik"/>
              <a:ea typeface="Rubik"/>
              <a:cs typeface="Rubik"/>
              <a:sym typeface="Rubik"/>
            </a:endParaRPr>
          </a:p>
        </p:txBody>
      </p:sp>
      <p:sp>
        <p:nvSpPr>
          <p:cNvPr id="203" name="Google Shape;203;p28"/>
          <p:cNvSpPr txBox="1">
            <a:spLocks noGrp="1"/>
          </p:cNvSpPr>
          <p:nvPr>
            <p:ph type="body" idx="5"/>
          </p:nvPr>
        </p:nvSpPr>
        <p:spPr>
          <a:xfrm>
            <a:off x="3187650" y="1809225"/>
            <a:ext cx="2768700" cy="979800"/>
          </a:xfrm>
          <a:prstGeom prst="rect">
            <a:avLst/>
          </a:prstGeom>
        </p:spPr>
        <p:txBody>
          <a:bodyPr spcFirstLastPara="1" wrap="square" lIns="114300" tIns="91425" rIns="91425" bIns="91425" anchor="t" anchorCtr="0">
            <a:normAutofit/>
          </a:bodyPr>
          <a:lstStyle>
            <a:lvl1pPr marL="457200" lvl="0" indent="-292100">
              <a:spcBef>
                <a:spcPts val="0"/>
              </a:spcBef>
              <a:spcAft>
                <a:spcPts val="0"/>
              </a:spcAft>
              <a:buClr>
                <a:schemeClr val="lt2"/>
              </a:buClr>
              <a:buSzPts val="1000"/>
              <a:buChar char="●"/>
              <a:defRPr sz="1000">
                <a:solidFill>
                  <a:schemeClr val="lt2"/>
                </a:solidFill>
              </a:defRPr>
            </a:lvl1pPr>
            <a:lvl2pPr marL="914400" lvl="1" indent="-292100">
              <a:spcBef>
                <a:spcPts val="0"/>
              </a:spcBef>
              <a:spcAft>
                <a:spcPts val="0"/>
              </a:spcAft>
              <a:buClr>
                <a:schemeClr val="lt2"/>
              </a:buClr>
              <a:buSzPts val="1000"/>
              <a:buChar char="○"/>
              <a:defRPr sz="1000">
                <a:solidFill>
                  <a:schemeClr val="lt2"/>
                </a:solidFill>
              </a:defRPr>
            </a:lvl2pPr>
            <a:lvl3pPr marL="1371600" lvl="2" indent="-292100">
              <a:spcBef>
                <a:spcPts val="0"/>
              </a:spcBef>
              <a:spcAft>
                <a:spcPts val="0"/>
              </a:spcAft>
              <a:buClr>
                <a:schemeClr val="lt2"/>
              </a:buClr>
              <a:buSzPts val="1000"/>
              <a:buChar char="■"/>
              <a:defRPr sz="1000">
                <a:solidFill>
                  <a:schemeClr val="lt2"/>
                </a:solidFill>
              </a:defRPr>
            </a:lvl3pPr>
            <a:lvl4pPr marL="1828800" lvl="3" indent="-292100">
              <a:spcBef>
                <a:spcPts val="0"/>
              </a:spcBef>
              <a:spcAft>
                <a:spcPts val="0"/>
              </a:spcAft>
              <a:buClr>
                <a:schemeClr val="lt2"/>
              </a:buClr>
              <a:buSzPts val="1000"/>
              <a:buChar char="●"/>
              <a:defRPr sz="1000">
                <a:solidFill>
                  <a:schemeClr val="lt2"/>
                </a:solidFill>
              </a:defRPr>
            </a:lvl4pPr>
            <a:lvl5pPr marL="2286000" lvl="4" indent="-292100">
              <a:spcBef>
                <a:spcPts val="0"/>
              </a:spcBef>
              <a:spcAft>
                <a:spcPts val="0"/>
              </a:spcAft>
              <a:buClr>
                <a:schemeClr val="lt2"/>
              </a:buClr>
              <a:buSzPts val="1000"/>
              <a:buChar char="○"/>
              <a:defRPr sz="1000">
                <a:solidFill>
                  <a:schemeClr val="lt2"/>
                </a:solidFill>
              </a:defRPr>
            </a:lvl5pPr>
            <a:lvl6pPr marL="2743200" lvl="5" indent="-292100">
              <a:spcBef>
                <a:spcPts val="0"/>
              </a:spcBef>
              <a:spcAft>
                <a:spcPts val="0"/>
              </a:spcAft>
              <a:buClr>
                <a:schemeClr val="lt2"/>
              </a:buClr>
              <a:buSzPts val="1000"/>
              <a:buChar char="■"/>
              <a:defRPr sz="1000">
                <a:solidFill>
                  <a:schemeClr val="lt2"/>
                </a:solidFill>
              </a:defRPr>
            </a:lvl6pPr>
            <a:lvl7pPr marL="3200400" lvl="6" indent="-292100">
              <a:spcBef>
                <a:spcPts val="0"/>
              </a:spcBef>
              <a:spcAft>
                <a:spcPts val="0"/>
              </a:spcAft>
              <a:buClr>
                <a:schemeClr val="lt2"/>
              </a:buClr>
              <a:buSzPts val="1000"/>
              <a:buChar char="●"/>
              <a:defRPr sz="1000">
                <a:solidFill>
                  <a:schemeClr val="lt2"/>
                </a:solidFill>
              </a:defRPr>
            </a:lvl7pPr>
            <a:lvl8pPr marL="3657600" lvl="7" indent="-292100">
              <a:spcBef>
                <a:spcPts val="0"/>
              </a:spcBef>
              <a:spcAft>
                <a:spcPts val="0"/>
              </a:spcAft>
              <a:buClr>
                <a:schemeClr val="lt2"/>
              </a:buClr>
              <a:buSzPts val="1000"/>
              <a:buChar char="○"/>
              <a:defRPr sz="1000">
                <a:solidFill>
                  <a:schemeClr val="lt2"/>
                </a:solidFill>
              </a:defRPr>
            </a:lvl8pPr>
            <a:lvl9pPr marL="4114800" lvl="8" indent="-292100">
              <a:spcBef>
                <a:spcPts val="0"/>
              </a:spcBef>
              <a:spcAft>
                <a:spcPts val="0"/>
              </a:spcAft>
              <a:buClr>
                <a:schemeClr val="lt2"/>
              </a:buClr>
              <a:buSzPts val="1000"/>
              <a:buChar char="■"/>
              <a:defRPr sz="1000">
                <a:solidFill>
                  <a:schemeClr val="lt2"/>
                </a:solidFill>
              </a:defRPr>
            </a:lvl9pPr>
          </a:lstStyle>
          <a:p>
            <a:endParaRPr/>
          </a:p>
        </p:txBody>
      </p:sp>
      <p:sp>
        <p:nvSpPr>
          <p:cNvPr id="204" name="Google Shape;204;p28"/>
          <p:cNvSpPr/>
          <p:nvPr/>
        </p:nvSpPr>
        <p:spPr>
          <a:xfrm>
            <a:off x="6146700" y="1322475"/>
            <a:ext cx="2768700" cy="45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Young Serif"/>
              <a:ea typeface="Young Serif"/>
              <a:cs typeface="Young Serif"/>
              <a:sym typeface="Young Serif"/>
            </a:endParaRPr>
          </a:p>
        </p:txBody>
      </p:sp>
      <p:sp>
        <p:nvSpPr>
          <p:cNvPr id="205" name="Google Shape;205;p28"/>
          <p:cNvSpPr txBox="1">
            <a:spLocks noGrp="1"/>
          </p:cNvSpPr>
          <p:nvPr>
            <p:ph type="subTitle" idx="6"/>
          </p:nvPr>
        </p:nvSpPr>
        <p:spPr>
          <a:xfrm>
            <a:off x="6146700" y="1322450"/>
            <a:ext cx="2768700" cy="450900"/>
          </a:xfrm>
          <a:prstGeom prst="rect">
            <a:avLst/>
          </a:prstGeom>
        </p:spPr>
        <p:txBody>
          <a:bodyPr spcFirstLastPara="1" wrap="square" lIns="171450" tIns="91425" rIns="91425" bIns="91425" anchor="ctr" anchorCtr="0">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a:endParaRPr/>
          </a:p>
        </p:txBody>
      </p:sp>
      <p:sp>
        <p:nvSpPr>
          <p:cNvPr id="206" name="Google Shape;206;p28"/>
          <p:cNvSpPr/>
          <p:nvPr/>
        </p:nvSpPr>
        <p:spPr>
          <a:xfrm>
            <a:off x="6146700" y="1756113"/>
            <a:ext cx="2768700" cy="1086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endParaRPr sz="1000">
              <a:solidFill>
                <a:srgbClr val="FFFFFF"/>
              </a:solidFill>
              <a:latin typeface="Rubik"/>
              <a:ea typeface="Rubik"/>
              <a:cs typeface="Rubik"/>
              <a:sym typeface="Rubik"/>
            </a:endParaRPr>
          </a:p>
        </p:txBody>
      </p:sp>
      <p:sp>
        <p:nvSpPr>
          <p:cNvPr id="207" name="Google Shape;207;p28"/>
          <p:cNvSpPr txBox="1">
            <a:spLocks noGrp="1"/>
          </p:cNvSpPr>
          <p:nvPr>
            <p:ph type="body" idx="7"/>
          </p:nvPr>
        </p:nvSpPr>
        <p:spPr>
          <a:xfrm>
            <a:off x="6146700" y="1809225"/>
            <a:ext cx="2768700" cy="979800"/>
          </a:xfrm>
          <a:prstGeom prst="rect">
            <a:avLst/>
          </a:prstGeom>
        </p:spPr>
        <p:txBody>
          <a:bodyPr spcFirstLastPara="1" wrap="square" lIns="114300" tIns="91425" rIns="91425" bIns="91425" anchor="t" anchorCtr="0">
            <a:normAutofit/>
          </a:bodyPr>
          <a:lstStyle>
            <a:lvl1pPr marL="457200" lvl="0" indent="-292100">
              <a:spcBef>
                <a:spcPts val="0"/>
              </a:spcBef>
              <a:spcAft>
                <a:spcPts val="0"/>
              </a:spcAft>
              <a:buClr>
                <a:schemeClr val="lt2"/>
              </a:buClr>
              <a:buSzPts val="1000"/>
              <a:buChar char="●"/>
              <a:defRPr sz="1000">
                <a:solidFill>
                  <a:schemeClr val="lt2"/>
                </a:solidFill>
              </a:defRPr>
            </a:lvl1pPr>
            <a:lvl2pPr marL="914400" lvl="1" indent="-292100">
              <a:spcBef>
                <a:spcPts val="0"/>
              </a:spcBef>
              <a:spcAft>
                <a:spcPts val="0"/>
              </a:spcAft>
              <a:buClr>
                <a:schemeClr val="lt2"/>
              </a:buClr>
              <a:buSzPts val="1000"/>
              <a:buChar char="○"/>
              <a:defRPr sz="1000">
                <a:solidFill>
                  <a:schemeClr val="lt2"/>
                </a:solidFill>
              </a:defRPr>
            </a:lvl2pPr>
            <a:lvl3pPr marL="1371600" lvl="2" indent="-292100">
              <a:spcBef>
                <a:spcPts val="0"/>
              </a:spcBef>
              <a:spcAft>
                <a:spcPts val="0"/>
              </a:spcAft>
              <a:buClr>
                <a:schemeClr val="lt2"/>
              </a:buClr>
              <a:buSzPts val="1000"/>
              <a:buChar char="■"/>
              <a:defRPr sz="1000">
                <a:solidFill>
                  <a:schemeClr val="lt2"/>
                </a:solidFill>
              </a:defRPr>
            </a:lvl3pPr>
            <a:lvl4pPr marL="1828800" lvl="3" indent="-292100">
              <a:spcBef>
                <a:spcPts val="0"/>
              </a:spcBef>
              <a:spcAft>
                <a:spcPts val="0"/>
              </a:spcAft>
              <a:buClr>
                <a:schemeClr val="lt2"/>
              </a:buClr>
              <a:buSzPts val="1000"/>
              <a:buChar char="●"/>
              <a:defRPr sz="1000">
                <a:solidFill>
                  <a:schemeClr val="lt2"/>
                </a:solidFill>
              </a:defRPr>
            </a:lvl4pPr>
            <a:lvl5pPr marL="2286000" lvl="4" indent="-292100">
              <a:spcBef>
                <a:spcPts val="0"/>
              </a:spcBef>
              <a:spcAft>
                <a:spcPts val="0"/>
              </a:spcAft>
              <a:buClr>
                <a:schemeClr val="lt2"/>
              </a:buClr>
              <a:buSzPts val="1000"/>
              <a:buChar char="○"/>
              <a:defRPr sz="1000">
                <a:solidFill>
                  <a:schemeClr val="lt2"/>
                </a:solidFill>
              </a:defRPr>
            </a:lvl5pPr>
            <a:lvl6pPr marL="2743200" lvl="5" indent="-292100">
              <a:spcBef>
                <a:spcPts val="0"/>
              </a:spcBef>
              <a:spcAft>
                <a:spcPts val="0"/>
              </a:spcAft>
              <a:buClr>
                <a:schemeClr val="lt2"/>
              </a:buClr>
              <a:buSzPts val="1000"/>
              <a:buChar char="■"/>
              <a:defRPr sz="1000">
                <a:solidFill>
                  <a:schemeClr val="lt2"/>
                </a:solidFill>
              </a:defRPr>
            </a:lvl6pPr>
            <a:lvl7pPr marL="3200400" lvl="6" indent="-292100">
              <a:spcBef>
                <a:spcPts val="0"/>
              </a:spcBef>
              <a:spcAft>
                <a:spcPts val="0"/>
              </a:spcAft>
              <a:buClr>
                <a:schemeClr val="lt2"/>
              </a:buClr>
              <a:buSzPts val="1000"/>
              <a:buChar char="●"/>
              <a:defRPr sz="1000">
                <a:solidFill>
                  <a:schemeClr val="lt2"/>
                </a:solidFill>
              </a:defRPr>
            </a:lvl7pPr>
            <a:lvl8pPr marL="3657600" lvl="7" indent="-292100">
              <a:spcBef>
                <a:spcPts val="0"/>
              </a:spcBef>
              <a:spcAft>
                <a:spcPts val="0"/>
              </a:spcAft>
              <a:buClr>
                <a:schemeClr val="lt2"/>
              </a:buClr>
              <a:buSzPts val="1000"/>
              <a:buChar char="○"/>
              <a:defRPr sz="1000">
                <a:solidFill>
                  <a:schemeClr val="lt2"/>
                </a:solidFill>
              </a:defRPr>
            </a:lvl8pPr>
            <a:lvl9pPr marL="4114800" lvl="8" indent="-292100">
              <a:spcBef>
                <a:spcPts val="0"/>
              </a:spcBef>
              <a:spcAft>
                <a:spcPts val="0"/>
              </a:spcAft>
              <a:buClr>
                <a:schemeClr val="lt2"/>
              </a:buClr>
              <a:buSzPts val="1000"/>
              <a:buChar char="■"/>
              <a:defRPr sz="1000">
                <a:solidFill>
                  <a:schemeClr val="lt2"/>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vider">
  <p:cSld name="CUSTOM_3">
    <p:bg>
      <p:bgPr>
        <a:solidFill>
          <a:schemeClr val="dk2"/>
        </a:solidFill>
        <a:effectLst/>
      </p:bgPr>
    </p:bg>
    <p:spTree>
      <p:nvGrpSpPr>
        <p:cNvPr id="1" name="Shape 208"/>
        <p:cNvGrpSpPr/>
        <p:nvPr/>
      </p:nvGrpSpPr>
      <p:grpSpPr>
        <a:xfrm>
          <a:off x="0" y="0"/>
          <a:ext cx="0" cy="0"/>
          <a:chOff x="0" y="0"/>
          <a:chExt cx="0" cy="0"/>
        </a:xfrm>
      </p:grpSpPr>
      <p:sp>
        <p:nvSpPr>
          <p:cNvPr id="209" name="Google Shape;209;p29"/>
          <p:cNvSpPr/>
          <p:nvPr/>
        </p:nvSpPr>
        <p:spPr>
          <a:xfrm>
            <a:off x="228600" y="228600"/>
            <a:ext cx="8686800" cy="4686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accent3"/>
              </a:buClr>
              <a:buSzPts val="1100"/>
              <a:buNone/>
            </a:pPr>
            <a:endParaRPr sz="5600">
              <a:solidFill>
                <a:schemeClr val="lt2"/>
              </a:solidFill>
              <a:latin typeface="Young Serif"/>
              <a:ea typeface="Young Serif"/>
              <a:cs typeface="Young Serif"/>
              <a:sym typeface="Young Serif"/>
            </a:endParaRPr>
          </a:p>
        </p:txBody>
      </p:sp>
      <p:sp>
        <p:nvSpPr>
          <p:cNvPr id="210" name="Google Shape;210;p29"/>
          <p:cNvSpPr txBox="1">
            <a:spLocks noGrp="1"/>
          </p:cNvSpPr>
          <p:nvPr>
            <p:ph type="title"/>
          </p:nvPr>
        </p:nvSpPr>
        <p:spPr>
          <a:xfrm>
            <a:off x="1248900" y="1777350"/>
            <a:ext cx="6646200" cy="1588800"/>
          </a:xfrm>
          <a:prstGeom prst="rect">
            <a:avLst/>
          </a:prstGeom>
        </p:spPr>
        <p:txBody>
          <a:bodyPr spcFirstLastPara="1" wrap="square" lIns="91425" tIns="91425" rIns="91425" bIns="91425" anchor="ctr" anchorCtr="0">
            <a:normAutofit/>
          </a:bodyPr>
          <a:lstStyle>
            <a:lvl1pPr lvl="0" algn="ctr">
              <a:lnSpc>
                <a:spcPct val="90000"/>
              </a:lnSpc>
              <a:spcBef>
                <a:spcPts val="0"/>
              </a:spcBef>
              <a:spcAft>
                <a:spcPts val="0"/>
              </a:spcAft>
              <a:buClr>
                <a:schemeClr val="dk2"/>
              </a:buClr>
              <a:buSzPts val="5600"/>
              <a:buNone/>
              <a:defRPr sz="5600">
                <a:solidFill>
                  <a:schemeClr val="dk2"/>
                </a:solidFill>
              </a:defRPr>
            </a:lvl1pPr>
            <a:lvl2pPr lvl="1">
              <a:spcBef>
                <a:spcPts val="0"/>
              </a:spcBef>
              <a:spcAft>
                <a:spcPts val="0"/>
              </a:spcAft>
              <a:buClr>
                <a:schemeClr val="dk2"/>
              </a:buClr>
              <a:buSzPts val="4000"/>
              <a:buNone/>
              <a:defRPr>
                <a:solidFill>
                  <a:schemeClr val="dk2"/>
                </a:solidFill>
              </a:defRPr>
            </a:lvl2pPr>
            <a:lvl3pPr lvl="2">
              <a:spcBef>
                <a:spcPts val="0"/>
              </a:spcBef>
              <a:spcAft>
                <a:spcPts val="0"/>
              </a:spcAft>
              <a:buClr>
                <a:schemeClr val="dk2"/>
              </a:buClr>
              <a:buSzPts val="4000"/>
              <a:buNone/>
              <a:defRPr>
                <a:solidFill>
                  <a:schemeClr val="dk2"/>
                </a:solidFill>
              </a:defRPr>
            </a:lvl3pPr>
            <a:lvl4pPr lvl="3">
              <a:spcBef>
                <a:spcPts val="0"/>
              </a:spcBef>
              <a:spcAft>
                <a:spcPts val="0"/>
              </a:spcAft>
              <a:buClr>
                <a:schemeClr val="dk2"/>
              </a:buClr>
              <a:buSzPts val="4000"/>
              <a:buNone/>
              <a:defRPr>
                <a:solidFill>
                  <a:schemeClr val="dk2"/>
                </a:solidFill>
              </a:defRPr>
            </a:lvl4pPr>
            <a:lvl5pPr lvl="4">
              <a:spcBef>
                <a:spcPts val="0"/>
              </a:spcBef>
              <a:spcAft>
                <a:spcPts val="0"/>
              </a:spcAft>
              <a:buClr>
                <a:schemeClr val="dk2"/>
              </a:buClr>
              <a:buSzPts val="4000"/>
              <a:buNone/>
              <a:defRPr>
                <a:solidFill>
                  <a:schemeClr val="dk2"/>
                </a:solidFill>
              </a:defRPr>
            </a:lvl5pPr>
            <a:lvl6pPr lvl="5">
              <a:spcBef>
                <a:spcPts val="0"/>
              </a:spcBef>
              <a:spcAft>
                <a:spcPts val="0"/>
              </a:spcAft>
              <a:buClr>
                <a:schemeClr val="dk2"/>
              </a:buClr>
              <a:buSzPts val="4000"/>
              <a:buNone/>
              <a:defRPr>
                <a:solidFill>
                  <a:schemeClr val="dk2"/>
                </a:solidFill>
              </a:defRPr>
            </a:lvl6pPr>
            <a:lvl7pPr lvl="6">
              <a:spcBef>
                <a:spcPts val="0"/>
              </a:spcBef>
              <a:spcAft>
                <a:spcPts val="0"/>
              </a:spcAft>
              <a:buClr>
                <a:schemeClr val="dk2"/>
              </a:buClr>
              <a:buSzPts val="4000"/>
              <a:buNone/>
              <a:defRPr>
                <a:solidFill>
                  <a:schemeClr val="dk2"/>
                </a:solidFill>
              </a:defRPr>
            </a:lvl7pPr>
            <a:lvl8pPr lvl="7">
              <a:spcBef>
                <a:spcPts val="0"/>
              </a:spcBef>
              <a:spcAft>
                <a:spcPts val="0"/>
              </a:spcAft>
              <a:buClr>
                <a:schemeClr val="dk2"/>
              </a:buClr>
              <a:buSzPts val="4000"/>
              <a:buNone/>
              <a:defRPr>
                <a:solidFill>
                  <a:schemeClr val="dk2"/>
                </a:solidFill>
              </a:defRPr>
            </a:lvl8pPr>
            <a:lvl9pPr lvl="8">
              <a:spcBef>
                <a:spcPts val="0"/>
              </a:spcBef>
              <a:spcAft>
                <a:spcPts val="0"/>
              </a:spcAft>
              <a:buClr>
                <a:schemeClr val="dk2"/>
              </a:buClr>
              <a:buSzPts val="4000"/>
              <a:buNone/>
              <a:defRPr>
                <a:solidFill>
                  <a:schemeClr val="dk2"/>
                </a:solidFill>
              </a:defRPr>
            </a:lvl9pPr>
          </a:lstStyle>
          <a:p>
            <a:endParaRPr/>
          </a:p>
        </p:txBody>
      </p:sp>
      <p:sp>
        <p:nvSpPr>
          <p:cNvPr id="211" name="Google Shape;211;p29"/>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p:cSld name="CUSTOM_4">
    <p:spTree>
      <p:nvGrpSpPr>
        <p:cNvPr id="1" name="Shape 21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1">
  <p:cSld name="TITLE_AND_BODY_2">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15" name="Google Shape;215;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216" name="Google Shape;216;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2">
  <p:cSld name="TITLE_AND_BODY_3">
    <p:spTree>
      <p:nvGrpSpPr>
        <p:cNvPr id="1" name="Shape 217"/>
        <p:cNvGrpSpPr/>
        <p:nvPr/>
      </p:nvGrpSpPr>
      <p:grpSpPr>
        <a:xfrm>
          <a:off x="0" y="0"/>
          <a:ext cx="0" cy="0"/>
          <a:chOff x="0" y="0"/>
          <a:chExt cx="0" cy="0"/>
        </a:xfrm>
      </p:grpSpPr>
      <p:sp>
        <p:nvSpPr>
          <p:cNvPr id="218" name="Google Shape;218;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19" name="Google Shape;219;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220" name="Google Shape;220;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_1">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_1">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ctr"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_1">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5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1pPr>
            <a:lvl2pPr lvl="1">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2pPr>
            <a:lvl3pPr lvl="2">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3pPr>
            <a:lvl4pPr lvl="3">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4pPr>
            <a:lvl5pPr lvl="4">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5pPr>
            <a:lvl6pPr lvl="5">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6pPr>
            <a:lvl7pPr lvl="6">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7pPr>
            <a:lvl8pPr lvl="7">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8pPr>
            <a:lvl9pPr lvl="8">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9pPr>
          </a:lstStyle>
          <a:p>
            <a:endParaRPr/>
          </a:p>
        </p:txBody>
      </p:sp>
      <p:sp>
        <p:nvSpPr>
          <p:cNvPr id="7" name="Google Shape;7;p1"/>
          <p:cNvSpPr txBox="1">
            <a:spLocks noGrp="1"/>
          </p:cNvSpPr>
          <p:nvPr>
            <p:ph type="body" idx="1"/>
          </p:nvPr>
        </p:nvSpPr>
        <p:spPr>
          <a:xfrm>
            <a:off x="311700" y="1814450"/>
            <a:ext cx="8520600" cy="3416400"/>
          </a:xfrm>
          <a:prstGeom prst="rect">
            <a:avLst/>
          </a:prstGeom>
          <a:noFill/>
          <a:ln>
            <a:noFill/>
          </a:ln>
        </p:spPr>
        <p:txBody>
          <a:bodyPr spcFirstLastPara="1" wrap="square" lIns="91425" tIns="91425" rIns="91425" bIns="91425" anchor="t" anchorCtr="0">
            <a:normAutofit/>
          </a:bodyPr>
          <a:lstStyle>
            <a:lvl1pPr marL="457200" lvl="0"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1pPr>
            <a:lvl2pPr marL="914400" lvl="1"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2pPr>
            <a:lvl3pPr marL="1371600" lvl="2"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3pPr>
            <a:lvl4pPr marL="1828800" lvl="3"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4pPr>
            <a:lvl5pPr marL="2286000" lvl="4"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5pPr>
            <a:lvl6pPr marL="2743200" lvl="5"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6pPr>
            <a:lvl7pPr marL="3200400" lvl="6"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7pPr>
            <a:lvl8pPr marL="3657600" lvl="7"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8pPr>
            <a:lvl9pPr marL="4114800" lvl="8"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9pPr>
          </a:lstStyle>
          <a:p>
            <a:endParaRPr/>
          </a:p>
        </p:txBody>
      </p:sp>
      <p:sp>
        <p:nvSpPr>
          <p:cNvPr id="8" name="Google Shape;8;p1"/>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ubik"/>
                <a:ea typeface="Rubik"/>
                <a:cs typeface="Rubik"/>
                <a:sym typeface="Rubik"/>
              </a:defRPr>
            </a:lvl1pPr>
            <a:lvl2pPr lvl="1" algn="r">
              <a:buNone/>
              <a:defRPr sz="1000">
                <a:solidFill>
                  <a:schemeClr val="dk2"/>
                </a:solidFill>
                <a:latin typeface="Rubik"/>
                <a:ea typeface="Rubik"/>
                <a:cs typeface="Rubik"/>
                <a:sym typeface="Rubik"/>
              </a:defRPr>
            </a:lvl2pPr>
            <a:lvl3pPr lvl="2" algn="r">
              <a:buNone/>
              <a:defRPr sz="1000">
                <a:solidFill>
                  <a:schemeClr val="dk2"/>
                </a:solidFill>
                <a:latin typeface="Rubik"/>
                <a:ea typeface="Rubik"/>
                <a:cs typeface="Rubik"/>
                <a:sym typeface="Rubik"/>
              </a:defRPr>
            </a:lvl3pPr>
            <a:lvl4pPr lvl="3" algn="r">
              <a:buNone/>
              <a:defRPr sz="1000">
                <a:solidFill>
                  <a:schemeClr val="dk2"/>
                </a:solidFill>
                <a:latin typeface="Rubik"/>
                <a:ea typeface="Rubik"/>
                <a:cs typeface="Rubik"/>
                <a:sym typeface="Rubik"/>
              </a:defRPr>
            </a:lvl4pPr>
            <a:lvl5pPr lvl="4" algn="r">
              <a:buNone/>
              <a:defRPr sz="1000">
                <a:solidFill>
                  <a:schemeClr val="dk2"/>
                </a:solidFill>
                <a:latin typeface="Rubik"/>
                <a:ea typeface="Rubik"/>
                <a:cs typeface="Rubik"/>
                <a:sym typeface="Rubik"/>
              </a:defRPr>
            </a:lvl5pPr>
            <a:lvl6pPr lvl="5" algn="r">
              <a:buNone/>
              <a:defRPr sz="1000">
                <a:solidFill>
                  <a:schemeClr val="dk2"/>
                </a:solidFill>
                <a:latin typeface="Rubik"/>
                <a:ea typeface="Rubik"/>
                <a:cs typeface="Rubik"/>
                <a:sym typeface="Rubik"/>
              </a:defRPr>
            </a:lvl6pPr>
            <a:lvl7pPr lvl="6" algn="r">
              <a:buNone/>
              <a:defRPr sz="1000">
                <a:solidFill>
                  <a:schemeClr val="dk2"/>
                </a:solidFill>
                <a:latin typeface="Rubik"/>
                <a:ea typeface="Rubik"/>
                <a:cs typeface="Rubik"/>
                <a:sym typeface="Rubik"/>
              </a:defRPr>
            </a:lvl7pPr>
            <a:lvl8pPr lvl="7" algn="r">
              <a:buNone/>
              <a:defRPr sz="1000">
                <a:solidFill>
                  <a:schemeClr val="dk2"/>
                </a:solidFill>
                <a:latin typeface="Rubik"/>
                <a:ea typeface="Rubik"/>
                <a:cs typeface="Rubik"/>
                <a:sym typeface="Rubik"/>
              </a:defRPr>
            </a:lvl8pPr>
            <a:lvl9pPr lvl="8" algn="r">
              <a:buNone/>
              <a:defRPr sz="1000">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www.ets.org/praxis/prepare/materials/5403"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https://www.sswaa.org/national-certification"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a:spLocks noGrp="1"/>
          </p:cNvSpPr>
          <p:nvPr>
            <p:ph type="title"/>
          </p:nvPr>
        </p:nvSpPr>
        <p:spPr>
          <a:xfrm>
            <a:off x="1184125" y="920350"/>
            <a:ext cx="6646200" cy="158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Kentucky House Bill 260</a:t>
            </a:r>
            <a:endParaRPr/>
          </a:p>
        </p:txBody>
      </p:sp>
      <p:pic>
        <p:nvPicPr>
          <p:cNvPr id="226" name="Google Shape;226;p33"/>
          <p:cNvPicPr preferRelativeResize="0"/>
          <p:nvPr/>
        </p:nvPicPr>
        <p:blipFill>
          <a:blip r:embed="rId3">
            <a:alphaModFix/>
          </a:blip>
          <a:stretch>
            <a:fillRect/>
          </a:stretch>
        </p:blipFill>
        <p:spPr>
          <a:xfrm>
            <a:off x="1534275" y="3073938"/>
            <a:ext cx="1371950" cy="1371950"/>
          </a:xfrm>
          <a:prstGeom prst="rect">
            <a:avLst/>
          </a:prstGeom>
          <a:noFill/>
          <a:ln>
            <a:noFill/>
          </a:ln>
        </p:spPr>
      </p:pic>
      <p:pic>
        <p:nvPicPr>
          <p:cNvPr id="227" name="Google Shape;227;p33"/>
          <p:cNvPicPr preferRelativeResize="0"/>
          <p:nvPr/>
        </p:nvPicPr>
        <p:blipFill>
          <a:blip r:embed="rId4">
            <a:alphaModFix/>
          </a:blip>
          <a:stretch>
            <a:fillRect/>
          </a:stretch>
        </p:blipFill>
        <p:spPr>
          <a:xfrm>
            <a:off x="4870750" y="3073938"/>
            <a:ext cx="3333750" cy="1266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2"/>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Fiscal Impact </a:t>
            </a:r>
            <a:endParaRPr/>
          </a:p>
        </p:txBody>
      </p:sp>
      <p:sp>
        <p:nvSpPr>
          <p:cNvPr id="305" name="Google Shape;305;p42"/>
          <p:cNvSpPr txBox="1"/>
          <p:nvPr/>
        </p:nvSpPr>
        <p:spPr>
          <a:xfrm>
            <a:off x="2617725" y="2571750"/>
            <a:ext cx="300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a:solidFill>
                  <a:schemeClr val="accent6"/>
                </a:solidFill>
              </a:rPr>
              <a:t> </a:t>
            </a:r>
            <a:endParaRPr/>
          </a:p>
        </p:txBody>
      </p:sp>
      <p:sp>
        <p:nvSpPr>
          <p:cNvPr id="306" name="Google Shape;306;p42"/>
          <p:cNvSpPr/>
          <p:nvPr/>
        </p:nvSpPr>
        <p:spPr>
          <a:xfrm>
            <a:off x="-150" y="1222525"/>
            <a:ext cx="9144000" cy="392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accent6"/>
              </a:buClr>
              <a:buSzPts val="1100"/>
              <a:buFont typeface="Arial"/>
              <a:buNone/>
            </a:pPr>
            <a:r>
              <a:rPr lang="en" sz="1200">
                <a:solidFill>
                  <a:schemeClr val="accent6"/>
                </a:solidFill>
                <a:latin typeface="Rubik"/>
                <a:ea typeface="Rubik"/>
                <a:cs typeface="Rubik"/>
                <a:sym typeface="Rubik"/>
              </a:rPr>
              <a:t>The following table illustrates a range of potential costs given the available information and the assumptions that the identified responders quality under the measure.  Because the legislation conditions implementation on General Assembly appropriations, there is no fiscal impact ascend a funding allocation.  Similar salary supplements for certified teachers, audiologists, and speech pathologists have been funded through line itemed appropriations with budget language requiring pro rata reductions if funds are insufficient.  As a result, the actual supplement outlined in this measure may be less, if funded.  Source: </a:t>
            </a:r>
            <a:r>
              <a:rPr lang="en" sz="1100" i="1">
                <a:solidFill>
                  <a:schemeClr val="accent6"/>
                </a:solidFill>
                <a:latin typeface="Rubik"/>
                <a:ea typeface="Rubik"/>
                <a:cs typeface="Rubik"/>
                <a:sym typeface="Rubik"/>
              </a:rPr>
              <a:t>Estimate</a:t>
            </a:r>
            <a:r>
              <a:rPr lang="en" sz="1200" i="1">
                <a:solidFill>
                  <a:schemeClr val="accent6"/>
                </a:solidFill>
                <a:latin typeface="Rubik"/>
                <a:ea typeface="Rubik"/>
                <a:cs typeface="Rubik"/>
                <a:sym typeface="Rubik"/>
              </a:rPr>
              <a:t>d Impact Memorandum; Legislative Research Commission 9/24/25</a:t>
            </a:r>
            <a:endParaRPr sz="1200" i="1">
              <a:solidFill>
                <a:schemeClr val="accent6"/>
              </a:solidFill>
              <a:latin typeface="Rubik"/>
              <a:ea typeface="Rubik"/>
              <a:cs typeface="Rubik"/>
              <a:sym typeface="Rubik"/>
            </a:endParaRPr>
          </a:p>
        </p:txBody>
      </p:sp>
      <p:graphicFrame>
        <p:nvGraphicFramePr>
          <p:cNvPr id="307" name="Google Shape;307;p42"/>
          <p:cNvGraphicFramePr/>
          <p:nvPr/>
        </p:nvGraphicFramePr>
        <p:xfrm>
          <a:off x="331700" y="2825375"/>
          <a:ext cx="3000000" cy="3000000"/>
        </p:xfrm>
        <a:graphic>
          <a:graphicData uri="http://schemas.openxmlformats.org/drawingml/2006/table">
            <a:tbl>
              <a:tblPr>
                <a:noFill/>
                <a:tableStyleId>{CDA703CB-99F0-4BE2-B773-80197A717A44}</a:tableStyleId>
              </a:tblPr>
              <a:tblGrid>
                <a:gridCol w="2120150">
                  <a:extLst>
                    <a:ext uri="{9D8B030D-6E8A-4147-A177-3AD203B41FA5}">
                      <a16:colId xmlns:a16="http://schemas.microsoft.com/office/drawing/2014/main" val="20000"/>
                    </a:ext>
                  </a:extLst>
                </a:gridCol>
                <a:gridCol w="2120150">
                  <a:extLst>
                    <a:ext uri="{9D8B030D-6E8A-4147-A177-3AD203B41FA5}">
                      <a16:colId xmlns:a16="http://schemas.microsoft.com/office/drawing/2014/main" val="20001"/>
                    </a:ext>
                  </a:extLst>
                </a:gridCol>
                <a:gridCol w="2120150">
                  <a:extLst>
                    <a:ext uri="{9D8B030D-6E8A-4147-A177-3AD203B41FA5}">
                      <a16:colId xmlns:a16="http://schemas.microsoft.com/office/drawing/2014/main" val="20002"/>
                    </a:ext>
                  </a:extLst>
                </a:gridCol>
                <a:gridCol w="212015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 b="1"/>
                        <a:t>Provider Type</a:t>
                      </a:r>
                      <a:endParaRPr b="1"/>
                    </a:p>
                  </a:txBody>
                  <a:tcPr marL="91425" marR="91425" marT="91425" marB="91425"/>
                </a:tc>
                <a:tc>
                  <a:txBody>
                    <a:bodyPr/>
                    <a:lstStyle/>
                    <a:p>
                      <a:pPr marL="0" lvl="0" indent="0" algn="ctr" rtl="0">
                        <a:spcBef>
                          <a:spcPts val="0"/>
                        </a:spcBef>
                        <a:spcAft>
                          <a:spcPts val="0"/>
                        </a:spcAft>
                        <a:buNone/>
                      </a:pPr>
                      <a:r>
                        <a:rPr lang="en" b="1"/>
                        <a:t>Estimate Eligible Count</a:t>
                      </a:r>
                      <a:endParaRPr b="1"/>
                    </a:p>
                  </a:txBody>
                  <a:tcPr marL="91425" marR="91425" marT="91425" marB="91425"/>
                </a:tc>
                <a:tc>
                  <a:txBody>
                    <a:bodyPr/>
                    <a:lstStyle/>
                    <a:p>
                      <a:pPr marL="0" lvl="0" indent="0" algn="ctr" rtl="0">
                        <a:spcBef>
                          <a:spcPts val="0"/>
                        </a:spcBef>
                        <a:spcAft>
                          <a:spcPts val="0"/>
                        </a:spcAft>
                        <a:buNone/>
                      </a:pPr>
                      <a:r>
                        <a:rPr lang="en" b="1"/>
                        <a:t>Supplement Amount</a:t>
                      </a:r>
                      <a:endParaRPr b="1"/>
                    </a:p>
                  </a:txBody>
                  <a:tcPr marL="91425" marR="91425" marT="91425" marB="91425"/>
                </a:tc>
                <a:tc>
                  <a:txBody>
                    <a:bodyPr/>
                    <a:lstStyle/>
                    <a:p>
                      <a:pPr marL="0" lvl="0" indent="0" algn="ctr" rtl="0">
                        <a:spcBef>
                          <a:spcPts val="0"/>
                        </a:spcBef>
                        <a:spcAft>
                          <a:spcPts val="0"/>
                        </a:spcAft>
                        <a:buNone/>
                      </a:pPr>
                      <a:r>
                        <a:rPr lang="en" b="1"/>
                        <a:t>Total Cost Estimate</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School Social Worker w/ National Certification</a:t>
                      </a:r>
                      <a:endParaRPr/>
                    </a:p>
                  </a:txBody>
                  <a:tcPr marL="91425" marR="91425" marT="91425" marB="91425"/>
                </a:tc>
                <a:tc>
                  <a:txBody>
                    <a:bodyPr/>
                    <a:lstStyle/>
                    <a:p>
                      <a:pPr marL="0" lvl="0" indent="0" algn="ctr" rtl="0">
                        <a:spcBef>
                          <a:spcPts val="0"/>
                        </a:spcBef>
                        <a:spcAft>
                          <a:spcPts val="0"/>
                        </a:spcAft>
                        <a:buNone/>
                      </a:pPr>
                      <a:r>
                        <a:rPr lang="en"/>
                        <a:t>2-260</a:t>
                      </a:r>
                      <a:endParaRPr/>
                    </a:p>
                  </a:txBody>
                  <a:tcPr marL="91425" marR="91425" marT="91425" marB="91425"/>
                </a:tc>
                <a:tc>
                  <a:txBody>
                    <a:bodyPr/>
                    <a:lstStyle/>
                    <a:p>
                      <a:pPr marL="0" lvl="0" indent="0" algn="ctr" rtl="0">
                        <a:spcBef>
                          <a:spcPts val="0"/>
                        </a:spcBef>
                        <a:spcAft>
                          <a:spcPts val="0"/>
                        </a:spcAft>
                        <a:buNone/>
                      </a:pPr>
                      <a:r>
                        <a:rPr lang="en"/>
                        <a:t>$2,000</a:t>
                      </a:r>
                      <a:endParaRPr/>
                    </a:p>
                  </a:txBody>
                  <a:tcPr marL="91425" marR="91425" marT="91425" marB="91425"/>
                </a:tc>
                <a:tc>
                  <a:txBody>
                    <a:bodyPr/>
                    <a:lstStyle/>
                    <a:p>
                      <a:pPr marL="0" lvl="0" indent="0" algn="ctr" rtl="0">
                        <a:spcBef>
                          <a:spcPts val="0"/>
                        </a:spcBef>
                        <a:spcAft>
                          <a:spcPts val="0"/>
                        </a:spcAft>
                        <a:buNone/>
                      </a:pPr>
                      <a:r>
                        <a:rPr lang="en"/>
                        <a:t>$4,000-$520,000</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School Psychologist w/ National Certification</a:t>
                      </a:r>
                      <a:endParaRPr/>
                    </a:p>
                  </a:txBody>
                  <a:tcPr marL="91425" marR="91425" marT="91425" marB="91425"/>
                </a:tc>
                <a:tc>
                  <a:txBody>
                    <a:bodyPr/>
                    <a:lstStyle/>
                    <a:p>
                      <a:pPr marL="0" lvl="0" indent="0" algn="ctr" rtl="0">
                        <a:spcBef>
                          <a:spcPts val="0"/>
                        </a:spcBef>
                        <a:spcAft>
                          <a:spcPts val="0"/>
                        </a:spcAft>
                        <a:buNone/>
                      </a:pPr>
                      <a:r>
                        <a:rPr lang="en"/>
                        <a:t>203-716</a:t>
                      </a:r>
                      <a:endParaRPr/>
                    </a:p>
                  </a:txBody>
                  <a:tcPr marL="91425" marR="91425" marT="91425" marB="91425"/>
                </a:tc>
                <a:tc>
                  <a:txBody>
                    <a:bodyPr/>
                    <a:lstStyle/>
                    <a:p>
                      <a:pPr marL="0" lvl="0" indent="0" algn="ctr" rtl="0">
                        <a:spcBef>
                          <a:spcPts val="0"/>
                        </a:spcBef>
                        <a:spcAft>
                          <a:spcPts val="0"/>
                        </a:spcAft>
                        <a:buNone/>
                      </a:pPr>
                      <a:r>
                        <a:rPr lang="en"/>
                        <a:t>$2,000</a:t>
                      </a:r>
                      <a:endParaRPr/>
                    </a:p>
                  </a:txBody>
                  <a:tcPr marL="91425" marR="91425" marT="91425" marB="91425"/>
                </a:tc>
                <a:tc>
                  <a:txBody>
                    <a:bodyPr/>
                    <a:lstStyle/>
                    <a:p>
                      <a:pPr marL="0" lvl="0" indent="0" algn="ctr" rtl="0">
                        <a:spcBef>
                          <a:spcPts val="0"/>
                        </a:spcBef>
                        <a:spcAft>
                          <a:spcPts val="0"/>
                        </a:spcAft>
                        <a:buNone/>
                      </a:pPr>
                      <a:r>
                        <a:rPr lang="en"/>
                        <a:t>$406,000-$1,432,000</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b="1"/>
                        <a:t>TOTAL:</a:t>
                      </a:r>
                      <a:endParaRPr b="1"/>
                    </a:p>
                  </a:txBody>
                  <a:tcPr marL="91425" marR="91425" marT="91425" marB="91425"/>
                </a:tc>
                <a:tc>
                  <a:txBody>
                    <a:bodyPr/>
                    <a:lstStyle/>
                    <a:p>
                      <a:pPr marL="0" lvl="0" indent="0" algn="ctr" rtl="0">
                        <a:spcBef>
                          <a:spcPts val="0"/>
                        </a:spcBef>
                        <a:spcAft>
                          <a:spcPts val="0"/>
                        </a:spcAft>
                        <a:buNone/>
                      </a:pPr>
                      <a:r>
                        <a:rPr lang="en" b="1"/>
                        <a:t>___</a:t>
                      </a:r>
                      <a:endParaRPr b="1"/>
                    </a:p>
                  </a:txBody>
                  <a:tcPr marL="91425" marR="91425" marT="91425" marB="91425"/>
                </a:tc>
                <a:tc>
                  <a:txBody>
                    <a:bodyPr/>
                    <a:lstStyle/>
                    <a:p>
                      <a:pPr marL="0" lvl="0" indent="0" algn="ctr" rtl="0">
                        <a:spcBef>
                          <a:spcPts val="0"/>
                        </a:spcBef>
                        <a:spcAft>
                          <a:spcPts val="0"/>
                        </a:spcAft>
                        <a:buNone/>
                      </a:pPr>
                      <a:r>
                        <a:rPr lang="en" b="1"/>
                        <a:t>___</a:t>
                      </a:r>
                      <a:endParaRPr b="1"/>
                    </a:p>
                  </a:txBody>
                  <a:tcPr marL="91425" marR="91425" marT="91425" marB="91425"/>
                </a:tc>
                <a:tc>
                  <a:txBody>
                    <a:bodyPr/>
                    <a:lstStyle/>
                    <a:p>
                      <a:pPr marL="0" lvl="0" indent="0" algn="ctr" rtl="0">
                        <a:spcBef>
                          <a:spcPts val="0"/>
                        </a:spcBef>
                        <a:spcAft>
                          <a:spcPts val="0"/>
                        </a:spcAft>
                        <a:buNone/>
                      </a:pPr>
                      <a:r>
                        <a:rPr lang="en" b="1"/>
                        <a:t>$410,000-$1,952,000</a:t>
                      </a:r>
                      <a:endParaRPr b="1"/>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3"/>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Return on Investment</a:t>
            </a:r>
            <a:endParaRPr/>
          </a:p>
        </p:txBody>
      </p:sp>
      <p:sp>
        <p:nvSpPr>
          <p:cNvPr id="313" name="Google Shape;313;p43"/>
          <p:cNvSpPr txBox="1"/>
          <p:nvPr/>
        </p:nvSpPr>
        <p:spPr>
          <a:xfrm>
            <a:off x="2617725" y="2571750"/>
            <a:ext cx="300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a:solidFill>
                  <a:schemeClr val="accent6"/>
                </a:solidFill>
              </a:rPr>
              <a:t> </a:t>
            </a:r>
            <a:endParaRPr/>
          </a:p>
        </p:txBody>
      </p:sp>
      <p:sp>
        <p:nvSpPr>
          <p:cNvPr id="314" name="Google Shape;314;p43"/>
          <p:cNvSpPr/>
          <p:nvPr/>
        </p:nvSpPr>
        <p:spPr>
          <a:xfrm>
            <a:off x="-150" y="1222525"/>
            <a:ext cx="9144000" cy="392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accent6"/>
              </a:buClr>
              <a:buSzPts val="1100"/>
              <a:buFont typeface="Arial"/>
              <a:buNone/>
            </a:pPr>
            <a:r>
              <a:rPr lang="en" sz="1350" b="1">
                <a:solidFill>
                  <a:schemeClr val="dk1"/>
                </a:solidFill>
                <a:latin typeface="Rubik"/>
                <a:ea typeface="Rubik"/>
                <a:cs typeface="Rubik"/>
                <a:sym typeface="Rubik"/>
              </a:rPr>
              <a:t>RECRUIT. RETAIN. RECOGNIZE.</a:t>
            </a:r>
            <a:endParaRPr sz="1350" b="1">
              <a:solidFill>
                <a:schemeClr val="dk1"/>
              </a:solidFill>
              <a:latin typeface="Rubik"/>
              <a:ea typeface="Rubik"/>
              <a:cs typeface="Rubik"/>
              <a:sym typeface="Rubik"/>
            </a:endParaRPr>
          </a:p>
          <a:p>
            <a:pPr marL="0" lvl="0" indent="0" algn="l" rtl="0">
              <a:spcBef>
                <a:spcPts val="0"/>
              </a:spcBef>
              <a:spcAft>
                <a:spcPts val="0"/>
              </a:spcAft>
              <a:buNone/>
            </a:pPr>
            <a:endParaRPr sz="1350">
              <a:solidFill>
                <a:schemeClr val="dk1"/>
              </a:solidFill>
              <a:latin typeface="Rubik"/>
              <a:ea typeface="Rubik"/>
              <a:cs typeface="Rubik"/>
              <a:sym typeface="Rubik"/>
            </a:endParaRPr>
          </a:p>
          <a:p>
            <a:pPr marL="0" lvl="0" indent="0" algn="l" rtl="0">
              <a:spcBef>
                <a:spcPts val="0"/>
              </a:spcBef>
              <a:spcAft>
                <a:spcPts val="0"/>
              </a:spcAft>
              <a:buNone/>
            </a:pPr>
            <a:r>
              <a:rPr lang="en" sz="1350">
                <a:solidFill>
                  <a:schemeClr val="dk1"/>
                </a:solidFill>
                <a:latin typeface="Rubik"/>
                <a:ea typeface="Rubik"/>
                <a:cs typeface="Rubik"/>
                <a:sym typeface="Rubik"/>
              </a:rPr>
              <a:t>Sustainable, Highly-Qualified Workforce</a:t>
            </a:r>
            <a:endParaRPr sz="1350">
              <a:solidFill>
                <a:schemeClr val="dk1"/>
              </a:solidFill>
              <a:latin typeface="Rubik"/>
              <a:ea typeface="Rubik"/>
              <a:cs typeface="Rubik"/>
              <a:sym typeface="Rubik"/>
            </a:endParaRPr>
          </a:p>
          <a:p>
            <a:pPr marL="0" lvl="0" indent="0" algn="l" rtl="0">
              <a:spcBef>
                <a:spcPts val="0"/>
              </a:spcBef>
              <a:spcAft>
                <a:spcPts val="0"/>
              </a:spcAft>
              <a:buNone/>
            </a:pPr>
            <a:endParaRPr sz="1350">
              <a:solidFill>
                <a:schemeClr val="dk1"/>
              </a:solidFill>
              <a:latin typeface="Rubik"/>
              <a:ea typeface="Rubik"/>
              <a:cs typeface="Rubik"/>
              <a:sym typeface="Rubik"/>
            </a:endParaRPr>
          </a:p>
          <a:p>
            <a:pPr marL="0" lvl="0" indent="0" algn="l" rtl="0">
              <a:spcBef>
                <a:spcPts val="0"/>
              </a:spcBef>
              <a:spcAft>
                <a:spcPts val="0"/>
              </a:spcAft>
              <a:buNone/>
            </a:pPr>
            <a:r>
              <a:rPr lang="en" sz="1350">
                <a:solidFill>
                  <a:schemeClr val="dk1"/>
                </a:solidFill>
                <a:latin typeface="Rubik"/>
                <a:ea typeface="Rubik"/>
                <a:cs typeface="Rubik"/>
                <a:sym typeface="Rubik"/>
              </a:rPr>
              <a:t>Safe Schools &amp; Communities</a:t>
            </a:r>
            <a:endParaRPr sz="1350">
              <a:solidFill>
                <a:schemeClr val="dk1"/>
              </a:solidFill>
              <a:latin typeface="Rubik"/>
              <a:ea typeface="Rubik"/>
              <a:cs typeface="Rubik"/>
              <a:sym typeface="Rubik"/>
            </a:endParaRPr>
          </a:p>
          <a:p>
            <a:pPr marL="0" lvl="0" indent="0" algn="l" rtl="0">
              <a:spcBef>
                <a:spcPts val="0"/>
              </a:spcBef>
              <a:spcAft>
                <a:spcPts val="0"/>
              </a:spcAft>
              <a:buNone/>
            </a:pPr>
            <a:endParaRPr sz="1350">
              <a:solidFill>
                <a:schemeClr val="dk1"/>
              </a:solidFill>
              <a:latin typeface="Rubik"/>
              <a:ea typeface="Rubik"/>
              <a:cs typeface="Rubik"/>
              <a:sym typeface="Rubik"/>
            </a:endParaRPr>
          </a:p>
          <a:p>
            <a:pPr marL="0" lvl="0" indent="0" algn="l" rtl="0">
              <a:spcBef>
                <a:spcPts val="0"/>
              </a:spcBef>
              <a:spcAft>
                <a:spcPts val="0"/>
              </a:spcAft>
              <a:buNone/>
            </a:pPr>
            <a:r>
              <a:rPr lang="en" sz="1350">
                <a:solidFill>
                  <a:schemeClr val="dk1"/>
                </a:solidFill>
                <a:latin typeface="Rubik"/>
                <a:ea typeface="Rubik"/>
                <a:cs typeface="Rubik"/>
                <a:sym typeface="Rubik"/>
              </a:rPr>
              <a:t>Student Achievement &amp; Graduation Rates</a:t>
            </a:r>
            <a:endParaRPr sz="1350">
              <a:solidFill>
                <a:schemeClr val="dk1"/>
              </a:solidFill>
              <a:latin typeface="Rubik"/>
              <a:ea typeface="Rubik"/>
              <a:cs typeface="Rubik"/>
              <a:sym typeface="Rubik"/>
            </a:endParaRPr>
          </a:p>
          <a:p>
            <a:pPr marL="0" lvl="0" indent="0" algn="l" rtl="0">
              <a:spcBef>
                <a:spcPts val="0"/>
              </a:spcBef>
              <a:spcAft>
                <a:spcPts val="0"/>
              </a:spcAft>
              <a:buNone/>
            </a:pPr>
            <a:endParaRPr sz="1350">
              <a:solidFill>
                <a:schemeClr val="dk1"/>
              </a:solidFill>
              <a:latin typeface="Rubik"/>
              <a:ea typeface="Rubik"/>
              <a:cs typeface="Rubik"/>
              <a:sym typeface="Rubik"/>
            </a:endParaRPr>
          </a:p>
          <a:p>
            <a:pPr marL="0" lvl="0" indent="0" algn="l" rtl="0">
              <a:spcBef>
                <a:spcPts val="0"/>
              </a:spcBef>
              <a:spcAft>
                <a:spcPts val="0"/>
              </a:spcAft>
              <a:buNone/>
            </a:pPr>
            <a:r>
              <a:rPr lang="en" sz="1350">
                <a:solidFill>
                  <a:schemeClr val="dk1"/>
                </a:solidFill>
                <a:latin typeface="Rubik"/>
                <a:ea typeface="Rubik"/>
                <a:cs typeface="Rubik"/>
                <a:sym typeface="Rubik"/>
              </a:rPr>
              <a:t>Kentucky Career Readiness</a:t>
            </a:r>
            <a:endParaRPr sz="1350">
              <a:solidFill>
                <a:schemeClr val="dk1"/>
              </a:solidFill>
              <a:latin typeface="Rubik"/>
              <a:ea typeface="Rubik"/>
              <a:cs typeface="Rubik"/>
              <a:sym typeface="Rubik"/>
            </a:endParaRPr>
          </a:p>
          <a:p>
            <a:pPr marL="0" lvl="0" indent="0" algn="l" rtl="0">
              <a:spcBef>
                <a:spcPts val="0"/>
              </a:spcBef>
              <a:spcAft>
                <a:spcPts val="0"/>
              </a:spcAft>
              <a:buNone/>
            </a:pPr>
            <a:endParaRPr sz="1350" b="1">
              <a:solidFill>
                <a:schemeClr val="dk1"/>
              </a:solidFill>
              <a:latin typeface="Rubik"/>
              <a:ea typeface="Rubik"/>
              <a:cs typeface="Rubik"/>
              <a:sym typeface="Rubik"/>
            </a:endParaRPr>
          </a:p>
          <a:p>
            <a:pPr marL="0" lvl="0" indent="0" algn="l" rtl="0">
              <a:spcBef>
                <a:spcPts val="0"/>
              </a:spcBef>
              <a:spcAft>
                <a:spcPts val="0"/>
              </a:spcAft>
              <a:buNone/>
            </a:pPr>
            <a:r>
              <a:rPr lang="en" sz="1350" b="1">
                <a:solidFill>
                  <a:schemeClr val="dk1"/>
                </a:solidFill>
                <a:latin typeface="Rubik"/>
                <a:ea typeface="Rubik"/>
                <a:cs typeface="Rubik"/>
                <a:sym typeface="Rubik"/>
              </a:rPr>
              <a:t>CAREER. COMMUNITY. KENTUCKY.</a:t>
            </a:r>
            <a:endParaRPr sz="1350" b="1">
              <a:solidFill>
                <a:schemeClr val="dk1"/>
              </a:solidFill>
              <a:latin typeface="Rubik"/>
              <a:ea typeface="Rubik"/>
              <a:cs typeface="Rubik"/>
              <a:sym typeface="Rubik"/>
            </a:endParaRPr>
          </a:p>
          <a:p>
            <a:pPr marL="0" lvl="0" indent="0" algn="ctr" rtl="0">
              <a:spcBef>
                <a:spcPts val="0"/>
              </a:spcBef>
              <a:spcAft>
                <a:spcPts val="0"/>
              </a:spcAft>
              <a:buNone/>
            </a:pPr>
            <a:endParaRPr sz="1350" b="1">
              <a:solidFill>
                <a:schemeClr val="dk1"/>
              </a:solidFill>
              <a:latin typeface="Rubik"/>
              <a:ea typeface="Rubik"/>
              <a:cs typeface="Rubik"/>
              <a:sym typeface="Rubik"/>
            </a:endParaRPr>
          </a:p>
          <a:p>
            <a:pPr marL="0" lvl="0" indent="0" algn="ctr" rtl="0">
              <a:spcBef>
                <a:spcPts val="0"/>
              </a:spcBef>
              <a:spcAft>
                <a:spcPts val="0"/>
              </a:spcAft>
              <a:buClr>
                <a:schemeClr val="accent6"/>
              </a:buClr>
              <a:buSzPts val="1100"/>
              <a:buFont typeface="Arial"/>
              <a:buNone/>
            </a:pPr>
            <a:endParaRPr sz="1350" b="1">
              <a:solidFill>
                <a:schemeClr val="dk1"/>
              </a:solidFill>
              <a:latin typeface="Rubik"/>
              <a:ea typeface="Rubik"/>
              <a:cs typeface="Rubik"/>
              <a:sym typeface="Rubik"/>
            </a:endParaRPr>
          </a:p>
        </p:txBody>
      </p:sp>
      <p:pic>
        <p:nvPicPr>
          <p:cNvPr id="315" name="Google Shape;315;p43"/>
          <p:cNvPicPr preferRelativeResize="0"/>
          <p:nvPr/>
        </p:nvPicPr>
        <p:blipFill>
          <a:blip r:embed="rId3">
            <a:alphaModFix/>
          </a:blip>
          <a:stretch>
            <a:fillRect/>
          </a:stretch>
        </p:blipFill>
        <p:spPr>
          <a:xfrm>
            <a:off x="4287175" y="1436851"/>
            <a:ext cx="3000000" cy="1996873"/>
          </a:xfrm>
          <a:prstGeom prst="rect">
            <a:avLst/>
          </a:prstGeom>
          <a:noFill/>
          <a:ln>
            <a:noFill/>
          </a:ln>
        </p:spPr>
      </p:pic>
      <p:pic>
        <p:nvPicPr>
          <p:cNvPr id="316" name="Google Shape;316;p43"/>
          <p:cNvPicPr preferRelativeResize="0"/>
          <p:nvPr/>
        </p:nvPicPr>
        <p:blipFill>
          <a:blip r:embed="rId4">
            <a:alphaModFix/>
          </a:blip>
          <a:stretch>
            <a:fillRect/>
          </a:stretch>
        </p:blipFill>
        <p:spPr>
          <a:xfrm>
            <a:off x="6085600" y="3123275"/>
            <a:ext cx="2471575" cy="1724375"/>
          </a:xfrm>
          <a:prstGeom prst="rect">
            <a:avLst/>
          </a:prstGeom>
          <a:noFill/>
          <a:ln>
            <a:noFill/>
          </a:ln>
        </p:spPr>
      </p:pic>
      <p:pic>
        <p:nvPicPr>
          <p:cNvPr id="317" name="Google Shape;317;p43"/>
          <p:cNvPicPr preferRelativeResize="0"/>
          <p:nvPr/>
        </p:nvPicPr>
        <p:blipFill>
          <a:blip r:embed="rId5">
            <a:alphaModFix/>
          </a:blip>
          <a:stretch>
            <a:fillRect/>
          </a:stretch>
        </p:blipFill>
        <p:spPr>
          <a:xfrm>
            <a:off x="3495626" y="3122864"/>
            <a:ext cx="2589975" cy="17243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321"/>
        <p:cNvGrpSpPr/>
        <p:nvPr/>
      </p:nvGrpSpPr>
      <p:grpSpPr>
        <a:xfrm>
          <a:off x="0" y="0"/>
          <a:ext cx="0" cy="0"/>
          <a:chOff x="0" y="0"/>
          <a:chExt cx="0" cy="0"/>
        </a:xfrm>
      </p:grpSpPr>
      <p:sp>
        <p:nvSpPr>
          <p:cNvPr id="322" name="Google Shape;322;p44"/>
          <p:cNvSpPr txBox="1">
            <a:spLocks noGrp="1"/>
          </p:cNvSpPr>
          <p:nvPr>
            <p:ph type="title"/>
          </p:nvPr>
        </p:nvSpPr>
        <p:spPr>
          <a:xfrm>
            <a:off x="311700" y="1142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accent5"/>
                </a:solidFill>
              </a:rPr>
              <a:t>Employed with EPSB Certification as a School Psychologist</a:t>
            </a:r>
            <a:endParaRPr sz="3000" b="1">
              <a:solidFill>
                <a:schemeClr val="accent5"/>
              </a:solidFill>
            </a:endParaRPr>
          </a:p>
        </p:txBody>
      </p:sp>
      <p:pic>
        <p:nvPicPr>
          <p:cNvPr id="323" name="Google Shape;323;p44" title="Kentucky Gears-KAPS Logo.png"/>
          <p:cNvPicPr preferRelativeResize="0"/>
          <p:nvPr/>
        </p:nvPicPr>
        <p:blipFill>
          <a:blip r:embed="rId3">
            <a:alphaModFix/>
          </a:blip>
          <a:stretch>
            <a:fillRect/>
          </a:stretch>
        </p:blipFill>
        <p:spPr>
          <a:xfrm>
            <a:off x="7475425" y="4357925"/>
            <a:ext cx="1605402" cy="734500"/>
          </a:xfrm>
          <a:prstGeom prst="rect">
            <a:avLst/>
          </a:prstGeom>
          <a:noFill/>
          <a:ln>
            <a:noFill/>
          </a:ln>
        </p:spPr>
      </p:pic>
      <p:graphicFrame>
        <p:nvGraphicFramePr>
          <p:cNvPr id="324" name="Google Shape;324;p44"/>
          <p:cNvGraphicFramePr/>
          <p:nvPr/>
        </p:nvGraphicFramePr>
        <p:xfrm>
          <a:off x="547300" y="1256925"/>
          <a:ext cx="3319400" cy="3565890"/>
        </p:xfrm>
        <a:graphic>
          <a:graphicData uri="http://schemas.openxmlformats.org/drawingml/2006/table">
            <a:tbl>
              <a:tblPr>
                <a:noFill/>
                <a:tableStyleId>{CDA703CB-99F0-4BE2-B773-80197A717A44}</a:tableStyleId>
              </a:tblPr>
              <a:tblGrid>
                <a:gridCol w="1659700">
                  <a:extLst>
                    <a:ext uri="{9D8B030D-6E8A-4147-A177-3AD203B41FA5}">
                      <a16:colId xmlns:a16="http://schemas.microsoft.com/office/drawing/2014/main" val="20000"/>
                    </a:ext>
                  </a:extLst>
                </a:gridCol>
                <a:gridCol w="16597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b="1">
                          <a:solidFill>
                            <a:schemeClr val="lt1"/>
                          </a:solidFill>
                        </a:rPr>
                        <a:t>CKEC</a:t>
                      </a:r>
                      <a:endParaRPr b="1">
                        <a:solidFill>
                          <a:schemeClr val="lt1"/>
                        </a:solidFill>
                      </a:endParaRPr>
                    </a:p>
                  </a:txBody>
                  <a:tcPr marL="91425" marR="91425" marT="91425" marB="91425">
                    <a:solidFill>
                      <a:srgbClr val="1C4587"/>
                    </a:solidFill>
                  </a:tcPr>
                </a:tc>
                <a:tc>
                  <a:txBody>
                    <a:bodyPr/>
                    <a:lstStyle/>
                    <a:p>
                      <a:pPr marL="0" lvl="0" indent="0" algn="ctr" rtl="0">
                        <a:spcBef>
                          <a:spcPts val="0"/>
                        </a:spcBef>
                        <a:spcAft>
                          <a:spcPts val="0"/>
                        </a:spcAft>
                        <a:buNone/>
                      </a:pPr>
                      <a:r>
                        <a:rPr lang="en"/>
                        <a:t>86</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b="1">
                          <a:solidFill>
                            <a:schemeClr val="lt1"/>
                          </a:solidFill>
                        </a:rPr>
                        <a:t>GLEC</a:t>
                      </a:r>
                      <a:endParaRPr b="1">
                        <a:solidFill>
                          <a:schemeClr val="lt1"/>
                        </a:solidFill>
                      </a:endParaRPr>
                    </a:p>
                  </a:txBody>
                  <a:tcPr marL="91425" marR="91425" marT="91425" marB="91425">
                    <a:solidFill>
                      <a:srgbClr val="1C4587"/>
                    </a:solidFill>
                  </a:tcPr>
                </a:tc>
                <a:tc>
                  <a:txBody>
                    <a:bodyPr/>
                    <a:lstStyle/>
                    <a:p>
                      <a:pPr marL="0" lvl="0" indent="0" algn="ctr" rtl="0">
                        <a:spcBef>
                          <a:spcPts val="0"/>
                        </a:spcBef>
                        <a:spcAft>
                          <a:spcPts val="0"/>
                        </a:spcAft>
                        <a:buNone/>
                      </a:pPr>
                      <a:r>
                        <a:rPr lang="en"/>
                        <a:t>40</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b="1">
                          <a:solidFill>
                            <a:schemeClr val="lt1"/>
                          </a:solidFill>
                        </a:rPr>
                        <a:t>GRREC</a:t>
                      </a:r>
                      <a:endParaRPr b="1">
                        <a:solidFill>
                          <a:schemeClr val="lt1"/>
                        </a:solidFill>
                      </a:endParaRPr>
                    </a:p>
                  </a:txBody>
                  <a:tcPr marL="91425" marR="91425" marT="91425" marB="91425">
                    <a:solidFill>
                      <a:srgbClr val="1C4587"/>
                    </a:solidFill>
                  </a:tcPr>
                </a:tc>
                <a:tc>
                  <a:txBody>
                    <a:bodyPr/>
                    <a:lstStyle/>
                    <a:p>
                      <a:pPr marL="0" lvl="0" indent="0" algn="ctr" rtl="0">
                        <a:spcBef>
                          <a:spcPts val="0"/>
                        </a:spcBef>
                        <a:spcAft>
                          <a:spcPts val="0"/>
                        </a:spcAft>
                        <a:buNone/>
                      </a:pPr>
                      <a:r>
                        <a:rPr lang="en"/>
                        <a:t>75</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b="1">
                          <a:solidFill>
                            <a:schemeClr val="lt1"/>
                          </a:solidFill>
                        </a:rPr>
                        <a:t>KEDC</a:t>
                      </a:r>
                      <a:endParaRPr b="1">
                        <a:solidFill>
                          <a:schemeClr val="lt1"/>
                        </a:solidFill>
                      </a:endParaRPr>
                    </a:p>
                  </a:txBody>
                  <a:tcPr marL="91425" marR="91425" marT="91425" marB="91425">
                    <a:solidFill>
                      <a:srgbClr val="1C4587"/>
                    </a:solidFill>
                  </a:tcPr>
                </a:tc>
                <a:tc>
                  <a:txBody>
                    <a:bodyPr/>
                    <a:lstStyle/>
                    <a:p>
                      <a:pPr marL="0" lvl="0" indent="0" algn="ctr" rtl="0">
                        <a:spcBef>
                          <a:spcPts val="0"/>
                        </a:spcBef>
                        <a:spcAft>
                          <a:spcPts val="0"/>
                        </a:spcAft>
                        <a:buNone/>
                      </a:pPr>
                      <a:r>
                        <a:rPr lang="en"/>
                        <a:t>10</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b="1">
                          <a:solidFill>
                            <a:schemeClr val="lt1"/>
                          </a:solidFill>
                        </a:rPr>
                        <a:t>KVEC</a:t>
                      </a:r>
                      <a:endParaRPr b="1">
                        <a:solidFill>
                          <a:schemeClr val="lt1"/>
                        </a:solidFill>
                      </a:endParaRPr>
                    </a:p>
                  </a:txBody>
                  <a:tcPr marL="91425" marR="91425" marT="91425" marB="91425">
                    <a:solidFill>
                      <a:srgbClr val="1C4587"/>
                    </a:solidFill>
                  </a:tcPr>
                </a:tc>
                <a:tc>
                  <a:txBody>
                    <a:bodyPr/>
                    <a:lstStyle/>
                    <a:p>
                      <a:pPr marL="0" lvl="0" indent="0" algn="ctr" rtl="0">
                        <a:spcBef>
                          <a:spcPts val="0"/>
                        </a:spcBef>
                        <a:spcAft>
                          <a:spcPts val="0"/>
                        </a:spcAft>
                        <a:buNone/>
                      </a:pPr>
                      <a:r>
                        <a:rPr lang="en"/>
                        <a:t>6</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b="1">
                          <a:solidFill>
                            <a:schemeClr val="lt1"/>
                          </a:solidFill>
                        </a:rPr>
                        <a:t>NKCES</a:t>
                      </a:r>
                      <a:endParaRPr b="1">
                        <a:solidFill>
                          <a:schemeClr val="lt1"/>
                        </a:solidFill>
                      </a:endParaRPr>
                    </a:p>
                  </a:txBody>
                  <a:tcPr marL="91425" marR="91425" marT="91425" marB="91425">
                    <a:solidFill>
                      <a:srgbClr val="1C4587"/>
                    </a:solidFill>
                  </a:tcPr>
                </a:tc>
                <a:tc>
                  <a:txBody>
                    <a:bodyPr/>
                    <a:lstStyle/>
                    <a:p>
                      <a:pPr marL="0" lvl="0" indent="0" algn="ctr" rtl="0">
                        <a:spcBef>
                          <a:spcPts val="0"/>
                        </a:spcBef>
                        <a:spcAft>
                          <a:spcPts val="0"/>
                        </a:spcAft>
                        <a:buNone/>
                      </a:pPr>
                      <a:r>
                        <a:rPr lang="en"/>
                        <a:t>32</a:t>
                      </a: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b="1">
                          <a:solidFill>
                            <a:schemeClr val="lt1"/>
                          </a:solidFill>
                        </a:rPr>
                        <a:t>OVEC</a:t>
                      </a:r>
                      <a:endParaRPr b="1">
                        <a:solidFill>
                          <a:schemeClr val="lt1"/>
                        </a:solidFill>
                      </a:endParaRPr>
                    </a:p>
                  </a:txBody>
                  <a:tcPr marL="91425" marR="91425" marT="91425" marB="91425">
                    <a:solidFill>
                      <a:srgbClr val="1C4587"/>
                    </a:solidFill>
                  </a:tcPr>
                </a:tc>
                <a:tc>
                  <a:txBody>
                    <a:bodyPr/>
                    <a:lstStyle/>
                    <a:p>
                      <a:pPr marL="0" lvl="0" indent="0" algn="ctr" rtl="0">
                        <a:spcBef>
                          <a:spcPts val="0"/>
                        </a:spcBef>
                        <a:spcAft>
                          <a:spcPts val="0"/>
                        </a:spcAft>
                        <a:buNone/>
                      </a:pPr>
                      <a:r>
                        <a:rPr lang="en"/>
                        <a:t>30</a:t>
                      </a: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b="1">
                          <a:solidFill>
                            <a:schemeClr val="lt1"/>
                          </a:solidFill>
                        </a:rPr>
                        <a:t>SE/SC</a:t>
                      </a:r>
                      <a:endParaRPr b="1">
                        <a:solidFill>
                          <a:schemeClr val="lt1"/>
                        </a:solidFill>
                      </a:endParaRPr>
                    </a:p>
                  </a:txBody>
                  <a:tcPr marL="91425" marR="91425" marT="91425" marB="91425">
                    <a:solidFill>
                      <a:srgbClr val="1C4587"/>
                    </a:solidFill>
                  </a:tcPr>
                </a:tc>
                <a:tc>
                  <a:txBody>
                    <a:bodyPr/>
                    <a:lstStyle/>
                    <a:p>
                      <a:pPr marL="0" lvl="0" indent="0" algn="ctr" rtl="0">
                        <a:spcBef>
                          <a:spcPts val="0"/>
                        </a:spcBef>
                        <a:spcAft>
                          <a:spcPts val="0"/>
                        </a:spcAft>
                        <a:buNone/>
                      </a:pPr>
                      <a:r>
                        <a:rPr lang="en"/>
                        <a:t>40</a:t>
                      </a: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 b="1">
                          <a:solidFill>
                            <a:schemeClr val="lt1"/>
                          </a:solidFill>
                        </a:rPr>
                        <a:t>WKEC</a:t>
                      </a:r>
                      <a:endParaRPr b="1">
                        <a:solidFill>
                          <a:schemeClr val="lt1"/>
                        </a:solidFill>
                      </a:endParaRPr>
                    </a:p>
                  </a:txBody>
                  <a:tcPr marL="91425" marR="91425" marT="91425" marB="91425">
                    <a:solidFill>
                      <a:srgbClr val="1C4587"/>
                    </a:solidFill>
                  </a:tcPr>
                </a:tc>
                <a:tc>
                  <a:txBody>
                    <a:bodyPr/>
                    <a:lstStyle/>
                    <a:p>
                      <a:pPr marL="0" lvl="0" indent="0" algn="ctr" rtl="0">
                        <a:spcBef>
                          <a:spcPts val="0"/>
                        </a:spcBef>
                        <a:spcAft>
                          <a:spcPts val="0"/>
                        </a:spcAft>
                        <a:buNone/>
                      </a:pPr>
                      <a:r>
                        <a:rPr lang="en"/>
                        <a:t>30</a:t>
                      </a:r>
                      <a:endParaRPr/>
                    </a:p>
                  </a:txBody>
                  <a:tcPr marL="91425" marR="91425" marT="91425" marB="91425"/>
                </a:tc>
                <a:extLst>
                  <a:ext uri="{0D108BD9-81ED-4DB2-BD59-A6C34878D82A}">
                    <a16:rowId xmlns:a16="http://schemas.microsoft.com/office/drawing/2014/main" val="10008"/>
                  </a:ext>
                </a:extLst>
              </a:tr>
            </a:tbl>
          </a:graphicData>
        </a:graphic>
      </p:graphicFrame>
      <p:sp>
        <p:nvSpPr>
          <p:cNvPr id="325" name="Google Shape;325;p44"/>
          <p:cNvSpPr txBox="1"/>
          <p:nvPr/>
        </p:nvSpPr>
        <p:spPr>
          <a:xfrm>
            <a:off x="4101575" y="1430600"/>
            <a:ext cx="5042400" cy="242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1C4587"/>
                </a:solidFill>
              </a:rPr>
              <a:t>349</a:t>
            </a:r>
            <a:endParaRPr sz="6000" b="1">
              <a:solidFill>
                <a:srgbClr val="1C4587"/>
              </a:solidFill>
            </a:endParaRPr>
          </a:p>
          <a:p>
            <a:pPr marL="0" lvl="0" indent="0" algn="ctr" rtl="0">
              <a:spcBef>
                <a:spcPts val="0"/>
              </a:spcBef>
              <a:spcAft>
                <a:spcPts val="0"/>
              </a:spcAft>
              <a:buNone/>
            </a:pPr>
            <a:r>
              <a:rPr lang="en" sz="3000" b="1">
                <a:solidFill>
                  <a:srgbClr val="1C4587"/>
                </a:solidFill>
              </a:rPr>
              <a:t>KY Certified School Psychologists</a:t>
            </a:r>
            <a:endParaRPr sz="3000" b="1">
              <a:solidFill>
                <a:srgbClr val="1C4587"/>
              </a:solidFill>
            </a:endParaRPr>
          </a:p>
        </p:txBody>
      </p:sp>
      <p:sp>
        <p:nvSpPr>
          <p:cNvPr id="326" name="Google Shape;326;p44"/>
          <p:cNvSpPr txBox="1"/>
          <p:nvPr/>
        </p:nvSpPr>
        <p:spPr>
          <a:xfrm>
            <a:off x="4002325" y="4876425"/>
            <a:ext cx="3473100" cy="21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2"/>
                </a:solidFill>
              </a:rPr>
              <a:t>Data Source:</a:t>
            </a:r>
            <a:r>
              <a:rPr lang="en" sz="1000">
                <a:solidFill>
                  <a:schemeClr val="dk2"/>
                </a:solidFill>
              </a:rPr>
              <a:t> 2024 KDE Division of School Data Services</a:t>
            </a:r>
            <a:endParaRPr sz="10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330"/>
        <p:cNvGrpSpPr/>
        <p:nvPr/>
      </p:nvGrpSpPr>
      <p:grpSpPr>
        <a:xfrm>
          <a:off x="0" y="0"/>
          <a:ext cx="0" cy="0"/>
          <a:chOff x="0" y="0"/>
          <a:chExt cx="0" cy="0"/>
        </a:xfrm>
      </p:grpSpPr>
      <p:sp>
        <p:nvSpPr>
          <p:cNvPr id="331" name="Google Shape;331;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accent5"/>
                </a:solidFill>
              </a:rPr>
              <a:t>Reported Age of KY School Psychologists </a:t>
            </a:r>
            <a:endParaRPr sz="3000" b="1">
              <a:solidFill>
                <a:schemeClr val="accent5"/>
              </a:solidFill>
            </a:endParaRPr>
          </a:p>
        </p:txBody>
      </p:sp>
      <p:sp>
        <p:nvSpPr>
          <p:cNvPr id="332" name="Google Shape;332;p45"/>
          <p:cNvSpPr txBox="1">
            <a:spLocks noGrp="1"/>
          </p:cNvSpPr>
          <p:nvPr>
            <p:ph type="body" idx="1"/>
          </p:nvPr>
        </p:nvSpPr>
        <p:spPr>
          <a:xfrm>
            <a:off x="5454500" y="1177925"/>
            <a:ext cx="3837000" cy="3019800"/>
          </a:xfrm>
          <a:prstGeom prst="rect">
            <a:avLst/>
          </a:prstGeom>
        </p:spPr>
        <p:txBody>
          <a:bodyPr spcFirstLastPara="1" wrap="square" lIns="91425" tIns="91425" rIns="91425" bIns="91425" anchor="t" anchorCtr="0">
            <a:normAutofit lnSpcReduction="20000"/>
          </a:bodyPr>
          <a:lstStyle/>
          <a:p>
            <a:pPr marL="457200" lvl="0" indent="0" algn="ctr" rtl="0">
              <a:spcBef>
                <a:spcPts val="0"/>
              </a:spcBef>
              <a:spcAft>
                <a:spcPts val="0"/>
              </a:spcAft>
              <a:buNone/>
            </a:pPr>
            <a:r>
              <a:rPr lang="en" sz="2400" b="1">
                <a:solidFill>
                  <a:srgbClr val="1C4587"/>
                </a:solidFill>
              </a:rPr>
              <a:t>Minimum Age</a:t>
            </a:r>
            <a:endParaRPr sz="2400" b="1">
              <a:solidFill>
                <a:srgbClr val="1C4587"/>
              </a:solidFill>
            </a:endParaRPr>
          </a:p>
          <a:p>
            <a:pPr marL="457200" lvl="0" indent="0" algn="ctr" rtl="0">
              <a:spcBef>
                <a:spcPts val="0"/>
              </a:spcBef>
              <a:spcAft>
                <a:spcPts val="0"/>
              </a:spcAft>
              <a:buNone/>
            </a:pPr>
            <a:r>
              <a:rPr lang="en" sz="2400" b="1">
                <a:solidFill>
                  <a:srgbClr val="1C4587"/>
                </a:solidFill>
              </a:rPr>
              <a:t>26</a:t>
            </a:r>
            <a:endParaRPr sz="2400" b="1">
              <a:solidFill>
                <a:srgbClr val="1C4587"/>
              </a:solidFill>
            </a:endParaRPr>
          </a:p>
          <a:p>
            <a:pPr marL="457200" lvl="0" indent="0" algn="ctr" rtl="0">
              <a:spcBef>
                <a:spcPts val="0"/>
              </a:spcBef>
              <a:spcAft>
                <a:spcPts val="0"/>
              </a:spcAft>
              <a:buNone/>
            </a:pPr>
            <a:endParaRPr sz="2400" b="1">
              <a:solidFill>
                <a:srgbClr val="1C4587"/>
              </a:solidFill>
            </a:endParaRPr>
          </a:p>
          <a:p>
            <a:pPr marL="457200" lvl="0" indent="0" algn="ctr" rtl="0">
              <a:spcBef>
                <a:spcPts val="0"/>
              </a:spcBef>
              <a:spcAft>
                <a:spcPts val="0"/>
              </a:spcAft>
              <a:buNone/>
            </a:pPr>
            <a:r>
              <a:rPr lang="en" sz="2400" b="1">
                <a:solidFill>
                  <a:srgbClr val="1C4587"/>
                </a:solidFill>
              </a:rPr>
              <a:t>Maximum Age</a:t>
            </a:r>
            <a:endParaRPr sz="2400" b="1">
              <a:solidFill>
                <a:srgbClr val="1C4587"/>
              </a:solidFill>
            </a:endParaRPr>
          </a:p>
          <a:p>
            <a:pPr marL="457200" lvl="0" indent="0" algn="ctr" rtl="0">
              <a:spcBef>
                <a:spcPts val="0"/>
              </a:spcBef>
              <a:spcAft>
                <a:spcPts val="0"/>
              </a:spcAft>
              <a:buNone/>
            </a:pPr>
            <a:r>
              <a:rPr lang="en" sz="2400" b="1">
                <a:solidFill>
                  <a:srgbClr val="1C4587"/>
                </a:solidFill>
              </a:rPr>
              <a:t>63</a:t>
            </a:r>
            <a:endParaRPr sz="2400" b="1">
              <a:solidFill>
                <a:srgbClr val="1C4587"/>
              </a:solidFill>
            </a:endParaRPr>
          </a:p>
          <a:p>
            <a:pPr marL="457200" lvl="0" indent="0" algn="ctr" rtl="0">
              <a:spcBef>
                <a:spcPts val="0"/>
              </a:spcBef>
              <a:spcAft>
                <a:spcPts val="0"/>
              </a:spcAft>
              <a:buNone/>
            </a:pPr>
            <a:endParaRPr sz="2400" b="1">
              <a:solidFill>
                <a:srgbClr val="1C4587"/>
              </a:solidFill>
            </a:endParaRPr>
          </a:p>
          <a:p>
            <a:pPr marL="457200" lvl="0" indent="0" algn="ctr" rtl="0">
              <a:spcBef>
                <a:spcPts val="0"/>
              </a:spcBef>
              <a:spcAft>
                <a:spcPts val="0"/>
              </a:spcAft>
              <a:buNone/>
            </a:pPr>
            <a:r>
              <a:rPr lang="en" sz="2400" b="1">
                <a:solidFill>
                  <a:srgbClr val="1C4587"/>
                </a:solidFill>
              </a:rPr>
              <a:t>Average Age</a:t>
            </a:r>
            <a:endParaRPr sz="2400" b="1">
              <a:solidFill>
                <a:srgbClr val="1C4587"/>
              </a:solidFill>
            </a:endParaRPr>
          </a:p>
          <a:p>
            <a:pPr marL="457200" lvl="0" indent="0" algn="ctr" rtl="0">
              <a:spcBef>
                <a:spcPts val="0"/>
              </a:spcBef>
              <a:spcAft>
                <a:spcPts val="0"/>
              </a:spcAft>
              <a:buNone/>
            </a:pPr>
            <a:r>
              <a:rPr lang="en" sz="2400" b="1">
                <a:solidFill>
                  <a:srgbClr val="1C4587"/>
                </a:solidFill>
              </a:rPr>
              <a:t>42</a:t>
            </a:r>
            <a:endParaRPr sz="2400" b="1">
              <a:solidFill>
                <a:srgbClr val="1C4587"/>
              </a:solidFill>
            </a:endParaRPr>
          </a:p>
        </p:txBody>
      </p:sp>
      <p:pic>
        <p:nvPicPr>
          <p:cNvPr id="333" name="Google Shape;333;p45" title="Kentucky Gears-KAPS Logo.png"/>
          <p:cNvPicPr preferRelativeResize="0"/>
          <p:nvPr/>
        </p:nvPicPr>
        <p:blipFill>
          <a:blip r:embed="rId3">
            <a:alphaModFix/>
          </a:blip>
          <a:stretch>
            <a:fillRect/>
          </a:stretch>
        </p:blipFill>
        <p:spPr>
          <a:xfrm>
            <a:off x="7475425" y="4357925"/>
            <a:ext cx="1605402" cy="734500"/>
          </a:xfrm>
          <a:prstGeom prst="rect">
            <a:avLst/>
          </a:prstGeom>
          <a:noFill/>
          <a:ln>
            <a:noFill/>
          </a:ln>
        </p:spPr>
      </p:pic>
      <p:graphicFrame>
        <p:nvGraphicFramePr>
          <p:cNvPr id="334" name="Google Shape;334;p45"/>
          <p:cNvGraphicFramePr/>
          <p:nvPr/>
        </p:nvGraphicFramePr>
        <p:xfrm>
          <a:off x="696150" y="1017725"/>
          <a:ext cx="4452400" cy="4062117"/>
        </p:xfrm>
        <a:graphic>
          <a:graphicData uri="http://schemas.openxmlformats.org/drawingml/2006/table">
            <a:tbl>
              <a:tblPr>
                <a:noFill/>
                <a:tableStyleId>{CDA703CB-99F0-4BE2-B773-80197A717A44}</a:tableStyleId>
              </a:tblPr>
              <a:tblGrid>
                <a:gridCol w="1113100">
                  <a:extLst>
                    <a:ext uri="{9D8B030D-6E8A-4147-A177-3AD203B41FA5}">
                      <a16:colId xmlns:a16="http://schemas.microsoft.com/office/drawing/2014/main" val="20000"/>
                    </a:ext>
                  </a:extLst>
                </a:gridCol>
                <a:gridCol w="1113100">
                  <a:extLst>
                    <a:ext uri="{9D8B030D-6E8A-4147-A177-3AD203B41FA5}">
                      <a16:colId xmlns:a16="http://schemas.microsoft.com/office/drawing/2014/main" val="20001"/>
                    </a:ext>
                  </a:extLst>
                </a:gridCol>
                <a:gridCol w="1113100">
                  <a:extLst>
                    <a:ext uri="{9D8B030D-6E8A-4147-A177-3AD203B41FA5}">
                      <a16:colId xmlns:a16="http://schemas.microsoft.com/office/drawing/2014/main" val="20002"/>
                    </a:ext>
                  </a:extLst>
                </a:gridCol>
                <a:gridCol w="1113100">
                  <a:extLst>
                    <a:ext uri="{9D8B030D-6E8A-4147-A177-3AD203B41FA5}">
                      <a16:colId xmlns:a16="http://schemas.microsoft.com/office/drawing/2014/main" val="20003"/>
                    </a:ext>
                  </a:extLst>
                </a:gridCol>
              </a:tblGrid>
              <a:tr h="0">
                <a:tc>
                  <a:txBody>
                    <a:bodyPr/>
                    <a:lstStyle/>
                    <a:p>
                      <a:pPr marL="0" lvl="0" indent="0" algn="l" rtl="0">
                        <a:spcBef>
                          <a:spcPts val="0"/>
                        </a:spcBef>
                        <a:spcAft>
                          <a:spcPts val="0"/>
                        </a:spcAft>
                        <a:buNone/>
                      </a:pPr>
                      <a:endParaRPr b="1">
                        <a:solidFill>
                          <a:schemeClr val="lt1"/>
                        </a:solidFill>
                      </a:endParaRPr>
                    </a:p>
                  </a:txBody>
                  <a:tcPr marL="91425" marR="91425" marT="91425" marB="91425">
                    <a:solidFill>
                      <a:srgbClr val="1C4587"/>
                    </a:solidFill>
                  </a:tcPr>
                </a:tc>
                <a:tc>
                  <a:txBody>
                    <a:bodyPr/>
                    <a:lstStyle/>
                    <a:p>
                      <a:pPr marL="0" lvl="0" indent="0" algn="ctr" rtl="0">
                        <a:spcBef>
                          <a:spcPts val="0"/>
                        </a:spcBef>
                        <a:spcAft>
                          <a:spcPts val="0"/>
                        </a:spcAft>
                        <a:buNone/>
                      </a:pPr>
                      <a:r>
                        <a:rPr lang="en" b="1">
                          <a:solidFill>
                            <a:schemeClr val="lt1"/>
                          </a:solidFill>
                        </a:rPr>
                        <a:t>Min Age</a:t>
                      </a:r>
                      <a:endParaRPr b="1">
                        <a:solidFill>
                          <a:schemeClr val="lt1"/>
                        </a:solidFill>
                      </a:endParaRPr>
                    </a:p>
                  </a:txBody>
                  <a:tcPr marL="91425" marR="91425" marT="91425" marB="91425">
                    <a:solidFill>
                      <a:srgbClr val="1C4587"/>
                    </a:solidFill>
                  </a:tcPr>
                </a:tc>
                <a:tc>
                  <a:txBody>
                    <a:bodyPr/>
                    <a:lstStyle/>
                    <a:p>
                      <a:pPr marL="0" lvl="0" indent="0" algn="ctr" rtl="0">
                        <a:spcBef>
                          <a:spcPts val="0"/>
                        </a:spcBef>
                        <a:spcAft>
                          <a:spcPts val="0"/>
                        </a:spcAft>
                        <a:buNone/>
                      </a:pPr>
                      <a:r>
                        <a:rPr lang="en" b="1">
                          <a:solidFill>
                            <a:schemeClr val="lt1"/>
                          </a:solidFill>
                        </a:rPr>
                        <a:t>Max Age</a:t>
                      </a:r>
                      <a:endParaRPr b="1">
                        <a:solidFill>
                          <a:schemeClr val="lt1"/>
                        </a:solidFill>
                      </a:endParaRPr>
                    </a:p>
                  </a:txBody>
                  <a:tcPr marL="91425" marR="91425" marT="91425" marB="91425">
                    <a:solidFill>
                      <a:srgbClr val="1C4587"/>
                    </a:solidFill>
                  </a:tcPr>
                </a:tc>
                <a:tc>
                  <a:txBody>
                    <a:bodyPr/>
                    <a:lstStyle/>
                    <a:p>
                      <a:pPr marL="0" lvl="0" indent="0" algn="ctr" rtl="0">
                        <a:spcBef>
                          <a:spcPts val="0"/>
                        </a:spcBef>
                        <a:spcAft>
                          <a:spcPts val="0"/>
                        </a:spcAft>
                        <a:buNone/>
                      </a:pPr>
                      <a:r>
                        <a:rPr lang="en" b="1">
                          <a:solidFill>
                            <a:schemeClr val="lt1"/>
                          </a:solidFill>
                        </a:rPr>
                        <a:t>Ave Age</a:t>
                      </a:r>
                      <a:endParaRPr b="1">
                        <a:solidFill>
                          <a:schemeClr val="lt1"/>
                        </a:solidFill>
                      </a:endParaRPr>
                    </a:p>
                  </a:txBody>
                  <a:tcPr marL="91425" marR="91425" marT="91425" marB="91425">
                    <a:solidFill>
                      <a:srgbClr val="1C4587"/>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b="1">
                          <a:solidFill>
                            <a:schemeClr val="lt1"/>
                          </a:solidFill>
                        </a:rPr>
                        <a:t>CKEC</a:t>
                      </a:r>
                      <a:endParaRPr b="1">
                        <a:solidFill>
                          <a:schemeClr val="lt1"/>
                        </a:solidFill>
                      </a:endParaRPr>
                    </a:p>
                  </a:txBody>
                  <a:tcPr marL="91425" marR="91425" marT="91425" marB="91425">
                    <a:solidFill>
                      <a:srgbClr val="1C4587"/>
                    </a:solidFill>
                  </a:tcPr>
                </a:tc>
                <a:tc>
                  <a:txBody>
                    <a:bodyPr/>
                    <a:lstStyle/>
                    <a:p>
                      <a:pPr marL="0" lvl="0" indent="0" algn="ctr" rtl="0">
                        <a:lnSpc>
                          <a:spcPct val="115000"/>
                        </a:lnSpc>
                        <a:spcBef>
                          <a:spcPts val="0"/>
                        </a:spcBef>
                        <a:spcAft>
                          <a:spcPts val="0"/>
                        </a:spcAft>
                        <a:buNone/>
                      </a:pPr>
                      <a:r>
                        <a:rPr lang="en"/>
                        <a:t>25</a:t>
                      </a:r>
                      <a:endParaRPr/>
                    </a:p>
                  </a:txBody>
                  <a:tcPr marL="91425" marR="91425" marT="91425" marB="91425"/>
                </a:tc>
                <a:tc>
                  <a:txBody>
                    <a:bodyPr/>
                    <a:lstStyle/>
                    <a:p>
                      <a:pPr marL="0" lvl="0" indent="0" algn="ctr" rtl="0">
                        <a:lnSpc>
                          <a:spcPct val="115000"/>
                        </a:lnSpc>
                        <a:spcBef>
                          <a:spcPts val="0"/>
                        </a:spcBef>
                        <a:spcAft>
                          <a:spcPts val="0"/>
                        </a:spcAft>
                        <a:buNone/>
                      </a:pPr>
                      <a:r>
                        <a:rPr lang="en"/>
                        <a:t>68</a:t>
                      </a:r>
                      <a:endParaRPr/>
                    </a:p>
                  </a:txBody>
                  <a:tcPr marL="91425" marR="91425" marT="91425" marB="91425"/>
                </a:tc>
                <a:tc>
                  <a:txBody>
                    <a:bodyPr/>
                    <a:lstStyle/>
                    <a:p>
                      <a:pPr marL="0" lvl="0" indent="0" algn="r" rtl="0">
                        <a:lnSpc>
                          <a:spcPct val="115000"/>
                        </a:lnSpc>
                        <a:spcBef>
                          <a:spcPts val="0"/>
                        </a:spcBef>
                        <a:spcAft>
                          <a:spcPts val="0"/>
                        </a:spcAft>
                        <a:buNone/>
                      </a:pPr>
                      <a:r>
                        <a:rPr lang="en"/>
                        <a:t>41</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b="1">
                          <a:solidFill>
                            <a:schemeClr val="lt1"/>
                          </a:solidFill>
                        </a:rPr>
                        <a:t>GLEC</a:t>
                      </a:r>
                      <a:endParaRPr b="1">
                        <a:solidFill>
                          <a:schemeClr val="lt1"/>
                        </a:solidFill>
                      </a:endParaRPr>
                    </a:p>
                  </a:txBody>
                  <a:tcPr marL="91425" marR="91425" marT="91425" marB="91425">
                    <a:solidFill>
                      <a:srgbClr val="1C4587"/>
                    </a:solidFill>
                  </a:tcPr>
                </a:tc>
                <a:tc>
                  <a:txBody>
                    <a:bodyPr/>
                    <a:lstStyle/>
                    <a:p>
                      <a:pPr marL="0" lvl="0" indent="0" algn="ctr" rtl="0">
                        <a:lnSpc>
                          <a:spcPct val="115000"/>
                        </a:lnSpc>
                        <a:spcBef>
                          <a:spcPts val="0"/>
                        </a:spcBef>
                        <a:spcAft>
                          <a:spcPts val="0"/>
                        </a:spcAft>
                        <a:buNone/>
                      </a:pPr>
                      <a:r>
                        <a:rPr lang="en"/>
                        <a:t>25</a:t>
                      </a:r>
                      <a:endParaRPr/>
                    </a:p>
                  </a:txBody>
                  <a:tcPr marL="91425" marR="91425" marT="91425" marB="91425"/>
                </a:tc>
                <a:tc>
                  <a:txBody>
                    <a:bodyPr/>
                    <a:lstStyle/>
                    <a:p>
                      <a:pPr marL="0" lvl="0" indent="0" algn="ctr" rtl="0">
                        <a:lnSpc>
                          <a:spcPct val="115000"/>
                        </a:lnSpc>
                        <a:spcBef>
                          <a:spcPts val="0"/>
                        </a:spcBef>
                        <a:spcAft>
                          <a:spcPts val="0"/>
                        </a:spcAft>
                        <a:buNone/>
                      </a:pPr>
                      <a:r>
                        <a:rPr lang="en"/>
                        <a:t>61</a:t>
                      </a:r>
                      <a:endParaRPr/>
                    </a:p>
                  </a:txBody>
                  <a:tcPr marL="91425" marR="91425" marT="91425" marB="91425"/>
                </a:tc>
                <a:tc>
                  <a:txBody>
                    <a:bodyPr/>
                    <a:lstStyle/>
                    <a:p>
                      <a:pPr marL="0" lvl="0" indent="0" algn="r" rtl="0">
                        <a:lnSpc>
                          <a:spcPct val="115000"/>
                        </a:lnSpc>
                        <a:spcBef>
                          <a:spcPts val="0"/>
                        </a:spcBef>
                        <a:spcAft>
                          <a:spcPts val="0"/>
                        </a:spcAft>
                        <a:buNone/>
                      </a:pPr>
                      <a:r>
                        <a:rPr lang="en"/>
                        <a:t>47</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b="1">
                          <a:solidFill>
                            <a:schemeClr val="lt1"/>
                          </a:solidFill>
                        </a:rPr>
                        <a:t>GRREC</a:t>
                      </a:r>
                      <a:endParaRPr b="1">
                        <a:solidFill>
                          <a:schemeClr val="lt1"/>
                        </a:solidFill>
                      </a:endParaRPr>
                    </a:p>
                  </a:txBody>
                  <a:tcPr marL="91425" marR="91425" marT="91425" marB="91425">
                    <a:solidFill>
                      <a:srgbClr val="1C4587"/>
                    </a:solidFill>
                  </a:tcPr>
                </a:tc>
                <a:tc>
                  <a:txBody>
                    <a:bodyPr/>
                    <a:lstStyle/>
                    <a:p>
                      <a:pPr marL="0" lvl="0" indent="0" algn="ctr" rtl="0">
                        <a:lnSpc>
                          <a:spcPct val="115000"/>
                        </a:lnSpc>
                        <a:spcBef>
                          <a:spcPts val="0"/>
                        </a:spcBef>
                        <a:spcAft>
                          <a:spcPts val="0"/>
                        </a:spcAft>
                        <a:buNone/>
                      </a:pPr>
                      <a:r>
                        <a:rPr lang="en"/>
                        <a:t>24</a:t>
                      </a:r>
                      <a:endParaRPr/>
                    </a:p>
                  </a:txBody>
                  <a:tcPr marL="91425" marR="91425" marT="91425" marB="91425"/>
                </a:tc>
                <a:tc>
                  <a:txBody>
                    <a:bodyPr/>
                    <a:lstStyle/>
                    <a:p>
                      <a:pPr marL="0" lvl="0" indent="0" algn="ctr" rtl="0">
                        <a:lnSpc>
                          <a:spcPct val="115000"/>
                        </a:lnSpc>
                        <a:spcBef>
                          <a:spcPts val="0"/>
                        </a:spcBef>
                        <a:spcAft>
                          <a:spcPts val="0"/>
                        </a:spcAft>
                        <a:buNone/>
                      </a:pPr>
                      <a:r>
                        <a:rPr lang="en"/>
                        <a:t>62</a:t>
                      </a:r>
                      <a:endParaRPr/>
                    </a:p>
                  </a:txBody>
                  <a:tcPr marL="91425" marR="91425" marT="91425" marB="91425"/>
                </a:tc>
                <a:tc>
                  <a:txBody>
                    <a:bodyPr/>
                    <a:lstStyle/>
                    <a:p>
                      <a:pPr marL="0" lvl="0" indent="0" algn="r" rtl="0">
                        <a:lnSpc>
                          <a:spcPct val="115000"/>
                        </a:lnSpc>
                        <a:spcBef>
                          <a:spcPts val="0"/>
                        </a:spcBef>
                        <a:spcAft>
                          <a:spcPts val="0"/>
                        </a:spcAft>
                        <a:buNone/>
                      </a:pPr>
                      <a:r>
                        <a:rPr lang="en"/>
                        <a:t>40</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b="1">
                          <a:solidFill>
                            <a:schemeClr val="lt1"/>
                          </a:solidFill>
                        </a:rPr>
                        <a:t>KEDC</a:t>
                      </a:r>
                      <a:endParaRPr b="1">
                        <a:solidFill>
                          <a:schemeClr val="lt1"/>
                        </a:solidFill>
                      </a:endParaRPr>
                    </a:p>
                  </a:txBody>
                  <a:tcPr marL="91425" marR="91425" marT="91425" marB="91425">
                    <a:solidFill>
                      <a:srgbClr val="1C4587"/>
                    </a:solidFill>
                  </a:tcPr>
                </a:tc>
                <a:tc>
                  <a:txBody>
                    <a:bodyPr/>
                    <a:lstStyle/>
                    <a:p>
                      <a:pPr marL="0" lvl="0" indent="0" algn="ctr" rtl="0">
                        <a:lnSpc>
                          <a:spcPct val="115000"/>
                        </a:lnSpc>
                        <a:spcBef>
                          <a:spcPts val="0"/>
                        </a:spcBef>
                        <a:spcAft>
                          <a:spcPts val="0"/>
                        </a:spcAft>
                        <a:buNone/>
                      </a:pPr>
                      <a:r>
                        <a:rPr lang="en"/>
                        <a:t>27</a:t>
                      </a:r>
                      <a:endParaRPr/>
                    </a:p>
                  </a:txBody>
                  <a:tcPr marL="91425" marR="91425" marT="91425" marB="91425"/>
                </a:tc>
                <a:tc>
                  <a:txBody>
                    <a:bodyPr/>
                    <a:lstStyle/>
                    <a:p>
                      <a:pPr marL="0" lvl="0" indent="0" algn="ctr" rtl="0">
                        <a:lnSpc>
                          <a:spcPct val="115000"/>
                        </a:lnSpc>
                        <a:spcBef>
                          <a:spcPts val="0"/>
                        </a:spcBef>
                        <a:spcAft>
                          <a:spcPts val="0"/>
                        </a:spcAft>
                        <a:buNone/>
                      </a:pPr>
                      <a:r>
                        <a:rPr lang="en"/>
                        <a:t>71</a:t>
                      </a:r>
                      <a:endParaRPr/>
                    </a:p>
                  </a:txBody>
                  <a:tcPr marL="91425" marR="91425" marT="91425" marB="91425"/>
                </a:tc>
                <a:tc>
                  <a:txBody>
                    <a:bodyPr/>
                    <a:lstStyle/>
                    <a:p>
                      <a:pPr marL="0" lvl="0" indent="0" algn="r" rtl="0">
                        <a:lnSpc>
                          <a:spcPct val="115000"/>
                        </a:lnSpc>
                        <a:spcBef>
                          <a:spcPts val="0"/>
                        </a:spcBef>
                        <a:spcAft>
                          <a:spcPts val="0"/>
                        </a:spcAft>
                        <a:buNone/>
                      </a:pPr>
                      <a:r>
                        <a:rPr lang="en"/>
                        <a:t>44</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b="1">
                          <a:solidFill>
                            <a:schemeClr val="lt1"/>
                          </a:solidFill>
                        </a:rPr>
                        <a:t>KVEC</a:t>
                      </a:r>
                      <a:endParaRPr b="1">
                        <a:solidFill>
                          <a:schemeClr val="lt1"/>
                        </a:solidFill>
                      </a:endParaRPr>
                    </a:p>
                  </a:txBody>
                  <a:tcPr marL="91425" marR="91425" marT="91425" marB="91425">
                    <a:solidFill>
                      <a:srgbClr val="1C4587"/>
                    </a:solidFill>
                  </a:tcPr>
                </a:tc>
                <a:tc>
                  <a:txBody>
                    <a:bodyPr/>
                    <a:lstStyle/>
                    <a:p>
                      <a:pPr marL="0" lvl="0" indent="0" algn="ctr" rtl="0">
                        <a:lnSpc>
                          <a:spcPct val="115000"/>
                        </a:lnSpc>
                        <a:spcBef>
                          <a:spcPts val="0"/>
                        </a:spcBef>
                        <a:spcAft>
                          <a:spcPts val="0"/>
                        </a:spcAft>
                        <a:buNone/>
                      </a:pPr>
                      <a:r>
                        <a:rPr lang="en"/>
                        <a:t>31</a:t>
                      </a:r>
                      <a:endParaRPr/>
                    </a:p>
                  </a:txBody>
                  <a:tcPr marL="91425" marR="91425" marT="91425" marB="91425"/>
                </a:tc>
                <a:tc>
                  <a:txBody>
                    <a:bodyPr/>
                    <a:lstStyle/>
                    <a:p>
                      <a:pPr marL="0" lvl="0" indent="0" algn="ctr" rtl="0">
                        <a:lnSpc>
                          <a:spcPct val="115000"/>
                        </a:lnSpc>
                        <a:spcBef>
                          <a:spcPts val="0"/>
                        </a:spcBef>
                        <a:spcAft>
                          <a:spcPts val="0"/>
                        </a:spcAft>
                        <a:buNone/>
                      </a:pPr>
                      <a:r>
                        <a:rPr lang="en"/>
                        <a:t>74</a:t>
                      </a:r>
                      <a:endParaRPr/>
                    </a:p>
                  </a:txBody>
                  <a:tcPr marL="91425" marR="91425" marT="91425" marB="91425"/>
                </a:tc>
                <a:tc>
                  <a:txBody>
                    <a:bodyPr/>
                    <a:lstStyle/>
                    <a:p>
                      <a:pPr marL="0" lvl="0" indent="0" algn="r" rtl="0">
                        <a:lnSpc>
                          <a:spcPct val="115000"/>
                        </a:lnSpc>
                        <a:spcBef>
                          <a:spcPts val="0"/>
                        </a:spcBef>
                        <a:spcAft>
                          <a:spcPts val="0"/>
                        </a:spcAft>
                        <a:buNone/>
                      </a:pPr>
                      <a:r>
                        <a:rPr lang="en"/>
                        <a:t>41</a:t>
                      </a: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b="1">
                          <a:solidFill>
                            <a:schemeClr val="lt1"/>
                          </a:solidFill>
                        </a:rPr>
                        <a:t>NKCES</a:t>
                      </a:r>
                      <a:endParaRPr b="1">
                        <a:solidFill>
                          <a:schemeClr val="lt1"/>
                        </a:solidFill>
                      </a:endParaRPr>
                    </a:p>
                  </a:txBody>
                  <a:tcPr marL="91425" marR="91425" marT="91425" marB="91425">
                    <a:solidFill>
                      <a:srgbClr val="1C4587"/>
                    </a:solidFill>
                  </a:tcPr>
                </a:tc>
                <a:tc>
                  <a:txBody>
                    <a:bodyPr/>
                    <a:lstStyle/>
                    <a:p>
                      <a:pPr marL="0" lvl="0" indent="0" algn="ctr" rtl="0">
                        <a:lnSpc>
                          <a:spcPct val="115000"/>
                        </a:lnSpc>
                        <a:spcBef>
                          <a:spcPts val="0"/>
                        </a:spcBef>
                        <a:spcAft>
                          <a:spcPts val="0"/>
                        </a:spcAft>
                        <a:buNone/>
                      </a:pPr>
                      <a:r>
                        <a:rPr lang="en"/>
                        <a:t>25</a:t>
                      </a:r>
                      <a:endParaRPr/>
                    </a:p>
                  </a:txBody>
                  <a:tcPr marL="91425" marR="91425" marT="91425" marB="91425"/>
                </a:tc>
                <a:tc>
                  <a:txBody>
                    <a:bodyPr/>
                    <a:lstStyle/>
                    <a:p>
                      <a:pPr marL="0" lvl="0" indent="0" algn="ctr" rtl="0">
                        <a:lnSpc>
                          <a:spcPct val="115000"/>
                        </a:lnSpc>
                        <a:spcBef>
                          <a:spcPts val="0"/>
                        </a:spcBef>
                        <a:spcAft>
                          <a:spcPts val="0"/>
                        </a:spcAft>
                        <a:buNone/>
                      </a:pPr>
                      <a:r>
                        <a:rPr lang="en"/>
                        <a:t>53</a:t>
                      </a:r>
                      <a:endParaRPr/>
                    </a:p>
                  </a:txBody>
                  <a:tcPr marL="91425" marR="91425" marT="91425" marB="91425"/>
                </a:tc>
                <a:tc>
                  <a:txBody>
                    <a:bodyPr/>
                    <a:lstStyle/>
                    <a:p>
                      <a:pPr marL="0" lvl="0" indent="0" algn="r" rtl="0">
                        <a:lnSpc>
                          <a:spcPct val="115000"/>
                        </a:lnSpc>
                        <a:spcBef>
                          <a:spcPts val="0"/>
                        </a:spcBef>
                        <a:spcAft>
                          <a:spcPts val="0"/>
                        </a:spcAft>
                        <a:buNone/>
                      </a:pPr>
                      <a:r>
                        <a:rPr lang="en"/>
                        <a:t>41</a:t>
                      </a: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b="1">
                          <a:solidFill>
                            <a:schemeClr val="lt1"/>
                          </a:solidFill>
                        </a:rPr>
                        <a:t>OVEC</a:t>
                      </a:r>
                      <a:endParaRPr b="1">
                        <a:solidFill>
                          <a:schemeClr val="lt1"/>
                        </a:solidFill>
                      </a:endParaRPr>
                    </a:p>
                  </a:txBody>
                  <a:tcPr marL="91425" marR="91425" marT="91425" marB="91425">
                    <a:solidFill>
                      <a:srgbClr val="1C4587"/>
                    </a:solidFill>
                  </a:tcPr>
                </a:tc>
                <a:tc>
                  <a:txBody>
                    <a:bodyPr/>
                    <a:lstStyle/>
                    <a:p>
                      <a:pPr marL="0" lvl="0" indent="0" algn="ctr" rtl="0">
                        <a:lnSpc>
                          <a:spcPct val="115000"/>
                        </a:lnSpc>
                        <a:spcBef>
                          <a:spcPts val="0"/>
                        </a:spcBef>
                        <a:spcAft>
                          <a:spcPts val="0"/>
                        </a:spcAft>
                        <a:buNone/>
                      </a:pPr>
                      <a:r>
                        <a:rPr lang="en"/>
                        <a:t>26</a:t>
                      </a:r>
                      <a:endParaRPr/>
                    </a:p>
                  </a:txBody>
                  <a:tcPr marL="91425" marR="91425" marT="91425" marB="91425"/>
                </a:tc>
                <a:tc>
                  <a:txBody>
                    <a:bodyPr/>
                    <a:lstStyle/>
                    <a:p>
                      <a:pPr marL="0" lvl="0" indent="0" algn="ctr" rtl="0">
                        <a:lnSpc>
                          <a:spcPct val="115000"/>
                        </a:lnSpc>
                        <a:spcBef>
                          <a:spcPts val="0"/>
                        </a:spcBef>
                        <a:spcAft>
                          <a:spcPts val="0"/>
                        </a:spcAft>
                        <a:buNone/>
                      </a:pPr>
                      <a:r>
                        <a:rPr lang="en"/>
                        <a:t>60</a:t>
                      </a:r>
                      <a:endParaRPr/>
                    </a:p>
                  </a:txBody>
                  <a:tcPr marL="91425" marR="91425" marT="91425" marB="91425"/>
                </a:tc>
                <a:tc>
                  <a:txBody>
                    <a:bodyPr/>
                    <a:lstStyle/>
                    <a:p>
                      <a:pPr marL="0" lvl="0" indent="0" algn="r" rtl="0">
                        <a:lnSpc>
                          <a:spcPct val="115000"/>
                        </a:lnSpc>
                        <a:spcBef>
                          <a:spcPts val="0"/>
                        </a:spcBef>
                        <a:spcAft>
                          <a:spcPts val="0"/>
                        </a:spcAft>
                        <a:buNone/>
                      </a:pPr>
                      <a:r>
                        <a:rPr lang="en"/>
                        <a:t>40</a:t>
                      </a: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 b="1">
                          <a:solidFill>
                            <a:schemeClr val="lt1"/>
                          </a:solidFill>
                        </a:rPr>
                        <a:t>SE/SC</a:t>
                      </a:r>
                      <a:endParaRPr b="1">
                        <a:solidFill>
                          <a:schemeClr val="lt1"/>
                        </a:solidFill>
                      </a:endParaRPr>
                    </a:p>
                  </a:txBody>
                  <a:tcPr marL="91425" marR="91425" marT="91425" marB="91425">
                    <a:solidFill>
                      <a:srgbClr val="1C4587"/>
                    </a:solidFill>
                  </a:tcPr>
                </a:tc>
                <a:tc>
                  <a:txBody>
                    <a:bodyPr/>
                    <a:lstStyle/>
                    <a:p>
                      <a:pPr marL="0" lvl="0" indent="0" algn="ctr" rtl="0">
                        <a:lnSpc>
                          <a:spcPct val="115000"/>
                        </a:lnSpc>
                        <a:spcBef>
                          <a:spcPts val="0"/>
                        </a:spcBef>
                        <a:spcAft>
                          <a:spcPts val="0"/>
                        </a:spcAft>
                        <a:buNone/>
                      </a:pPr>
                      <a:r>
                        <a:rPr lang="en"/>
                        <a:t>25</a:t>
                      </a:r>
                      <a:endParaRPr/>
                    </a:p>
                  </a:txBody>
                  <a:tcPr marL="91425" marR="91425" marT="91425" marB="91425"/>
                </a:tc>
                <a:tc>
                  <a:txBody>
                    <a:bodyPr/>
                    <a:lstStyle/>
                    <a:p>
                      <a:pPr marL="0" lvl="0" indent="0" algn="ctr" rtl="0">
                        <a:lnSpc>
                          <a:spcPct val="115000"/>
                        </a:lnSpc>
                        <a:spcBef>
                          <a:spcPts val="0"/>
                        </a:spcBef>
                        <a:spcAft>
                          <a:spcPts val="0"/>
                        </a:spcAft>
                        <a:buNone/>
                      </a:pPr>
                      <a:r>
                        <a:rPr lang="en"/>
                        <a:t>60</a:t>
                      </a:r>
                      <a:endParaRPr/>
                    </a:p>
                  </a:txBody>
                  <a:tcPr marL="91425" marR="91425" marT="91425" marB="91425"/>
                </a:tc>
                <a:tc>
                  <a:txBody>
                    <a:bodyPr/>
                    <a:lstStyle/>
                    <a:p>
                      <a:pPr marL="0" lvl="0" indent="0" algn="r" rtl="0">
                        <a:lnSpc>
                          <a:spcPct val="115000"/>
                        </a:lnSpc>
                        <a:spcBef>
                          <a:spcPts val="0"/>
                        </a:spcBef>
                        <a:spcAft>
                          <a:spcPts val="0"/>
                        </a:spcAft>
                        <a:buNone/>
                      </a:pPr>
                      <a:r>
                        <a:rPr lang="en"/>
                        <a:t>41</a:t>
                      </a: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l" rtl="0">
                        <a:spcBef>
                          <a:spcPts val="0"/>
                        </a:spcBef>
                        <a:spcAft>
                          <a:spcPts val="0"/>
                        </a:spcAft>
                        <a:buNone/>
                      </a:pPr>
                      <a:r>
                        <a:rPr lang="en" b="1">
                          <a:solidFill>
                            <a:schemeClr val="lt1"/>
                          </a:solidFill>
                        </a:rPr>
                        <a:t>WKEC</a:t>
                      </a:r>
                      <a:endParaRPr b="1">
                        <a:solidFill>
                          <a:schemeClr val="lt1"/>
                        </a:solidFill>
                      </a:endParaRPr>
                    </a:p>
                  </a:txBody>
                  <a:tcPr marL="91425" marR="91425" marT="91425" marB="91425">
                    <a:solidFill>
                      <a:srgbClr val="1C4587"/>
                    </a:solidFill>
                  </a:tcPr>
                </a:tc>
                <a:tc>
                  <a:txBody>
                    <a:bodyPr/>
                    <a:lstStyle/>
                    <a:p>
                      <a:pPr marL="0" lvl="0" indent="0" algn="ctr" rtl="0">
                        <a:lnSpc>
                          <a:spcPct val="115000"/>
                        </a:lnSpc>
                        <a:spcBef>
                          <a:spcPts val="0"/>
                        </a:spcBef>
                        <a:spcAft>
                          <a:spcPts val="0"/>
                        </a:spcAft>
                        <a:buNone/>
                      </a:pPr>
                      <a:r>
                        <a:rPr lang="en"/>
                        <a:t>31</a:t>
                      </a:r>
                      <a:endParaRPr/>
                    </a:p>
                  </a:txBody>
                  <a:tcPr marL="91425" marR="91425" marT="91425" marB="91425"/>
                </a:tc>
                <a:tc>
                  <a:txBody>
                    <a:bodyPr/>
                    <a:lstStyle/>
                    <a:p>
                      <a:pPr marL="0" lvl="0" indent="0" algn="ctr" rtl="0">
                        <a:lnSpc>
                          <a:spcPct val="115000"/>
                        </a:lnSpc>
                        <a:spcBef>
                          <a:spcPts val="0"/>
                        </a:spcBef>
                        <a:spcAft>
                          <a:spcPts val="0"/>
                        </a:spcAft>
                        <a:buNone/>
                      </a:pPr>
                      <a:r>
                        <a:rPr lang="en"/>
                        <a:t>58</a:t>
                      </a:r>
                      <a:endParaRPr/>
                    </a:p>
                  </a:txBody>
                  <a:tcPr marL="91425" marR="91425" marT="91425" marB="91425"/>
                </a:tc>
                <a:tc>
                  <a:txBody>
                    <a:bodyPr/>
                    <a:lstStyle/>
                    <a:p>
                      <a:pPr marL="0" lvl="0" indent="0" algn="r" rtl="0">
                        <a:lnSpc>
                          <a:spcPct val="115000"/>
                        </a:lnSpc>
                        <a:spcBef>
                          <a:spcPts val="0"/>
                        </a:spcBef>
                        <a:spcAft>
                          <a:spcPts val="0"/>
                        </a:spcAft>
                        <a:buNone/>
                      </a:pPr>
                      <a:r>
                        <a:rPr lang="en"/>
                        <a:t>44</a:t>
                      </a:r>
                      <a:endParaRPr/>
                    </a:p>
                  </a:txBody>
                  <a:tcPr marL="91425" marR="91425" marT="91425" marB="91425"/>
                </a:tc>
                <a:extLst>
                  <a:ext uri="{0D108BD9-81ED-4DB2-BD59-A6C34878D82A}">
                    <a16:rowId xmlns:a16="http://schemas.microsoft.com/office/drawing/2014/main" val="10009"/>
                  </a:ext>
                </a:extLst>
              </a:tr>
            </a:tbl>
          </a:graphicData>
        </a:graphic>
      </p:graphicFrame>
      <p:sp>
        <p:nvSpPr>
          <p:cNvPr id="335" name="Google Shape;335;p45"/>
          <p:cNvSpPr txBox="1"/>
          <p:nvPr/>
        </p:nvSpPr>
        <p:spPr>
          <a:xfrm>
            <a:off x="4093300" y="4876425"/>
            <a:ext cx="3473100" cy="21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2"/>
                </a:solidFill>
              </a:rPr>
              <a:t>Data Source:</a:t>
            </a:r>
            <a:r>
              <a:rPr lang="en" sz="1000">
                <a:solidFill>
                  <a:schemeClr val="dk2"/>
                </a:solidFill>
              </a:rPr>
              <a:t> 2024 KDE Division of School Data Services</a:t>
            </a:r>
            <a:endParaRPr sz="10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6"/>
          <p:cNvSpPr txBox="1">
            <a:spLocks noGrp="1"/>
          </p:cNvSpPr>
          <p:nvPr>
            <p:ph type="title"/>
          </p:nvPr>
        </p:nvSpPr>
        <p:spPr>
          <a:xfrm>
            <a:off x="1248900" y="1777350"/>
            <a:ext cx="6646200" cy="158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Overview of HB 260</a:t>
            </a:r>
            <a:endParaRPr/>
          </a:p>
        </p:txBody>
      </p:sp>
      <p:sp>
        <p:nvSpPr>
          <p:cNvPr id="233" name="Google Shape;233;p34"/>
          <p:cNvSpPr txBox="1">
            <a:spLocks noGrp="1"/>
          </p:cNvSpPr>
          <p:nvPr>
            <p:ph type="subTitle" idx="3"/>
          </p:nvPr>
        </p:nvSpPr>
        <p:spPr>
          <a:xfrm>
            <a:off x="257200" y="1094400"/>
            <a:ext cx="8593500" cy="44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AN ACT relating to nationally certified student support personnel.</a:t>
            </a:r>
            <a:endParaRPr/>
          </a:p>
        </p:txBody>
      </p:sp>
      <p:sp>
        <p:nvSpPr>
          <p:cNvPr id="234" name="Google Shape;234;p34"/>
          <p:cNvSpPr txBox="1">
            <a:spLocks noGrp="1"/>
          </p:cNvSpPr>
          <p:nvPr>
            <p:ph type="body" idx="1"/>
          </p:nvPr>
        </p:nvSpPr>
        <p:spPr>
          <a:xfrm>
            <a:off x="412400" y="2325400"/>
            <a:ext cx="3875700" cy="23964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200"/>
              </a:spcAft>
              <a:buNone/>
            </a:pPr>
            <a:r>
              <a:rPr lang="en"/>
              <a:t>Section 1- Creates a new section of KRS Chapter 157 to allow local school boards to provide an annual salary supplement to all </a:t>
            </a:r>
            <a:r>
              <a:rPr lang="en">
                <a:solidFill>
                  <a:schemeClr val="accent2"/>
                </a:solidFill>
              </a:rPr>
              <a:t>school social workers</a:t>
            </a:r>
            <a:r>
              <a:rPr lang="en"/>
              <a:t> employed by a local board of education who hold an active national certification as a school social worker from the School Social Work Association of America</a:t>
            </a:r>
            <a:r>
              <a:rPr lang="en">
                <a:solidFill>
                  <a:schemeClr val="accent1"/>
                </a:solidFill>
              </a:rPr>
              <a:t> if funds are appropriated by the General Assembly for this purpose. </a:t>
            </a:r>
            <a:endParaRPr>
              <a:solidFill>
                <a:schemeClr val="accent1"/>
              </a:solidFill>
            </a:endParaRPr>
          </a:p>
        </p:txBody>
      </p:sp>
      <p:sp>
        <p:nvSpPr>
          <p:cNvPr id="235" name="Google Shape;235;p34"/>
          <p:cNvSpPr txBox="1"/>
          <p:nvPr/>
        </p:nvSpPr>
        <p:spPr>
          <a:xfrm>
            <a:off x="617525" y="1861175"/>
            <a:ext cx="3454500" cy="388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50" b="1">
                <a:solidFill>
                  <a:schemeClr val="lt1"/>
                </a:solidFill>
                <a:latin typeface="Rubik"/>
                <a:ea typeface="Rubik"/>
                <a:cs typeface="Rubik"/>
                <a:sym typeface="Rubik"/>
              </a:rPr>
              <a:t>School Social Workers </a:t>
            </a:r>
            <a:endParaRPr sz="1650" b="1">
              <a:solidFill>
                <a:schemeClr val="lt1"/>
              </a:solidFill>
              <a:latin typeface="Rubik"/>
              <a:ea typeface="Rubik"/>
              <a:cs typeface="Rubik"/>
              <a:sym typeface="Rubik"/>
            </a:endParaRPr>
          </a:p>
        </p:txBody>
      </p:sp>
      <p:sp>
        <p:nvSpPr>
          <p:cNvPr id="236" name="Google Shape;236;p34"/>
          <p:cNvSpPr txBox="1"/>
          <p:nvPr/>
        </p:nvSpPr>
        <p:spPr>
          <a:xfrm>
            <a:off x="5065425" y="1822975"/>
            <a:ext cx="3454500" cy="388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50" b="1">
                <a:solidFill>
                  <a:schemeClr val="lt1"/>
                </a:solidFill>
                <a:latin typeface="Rubik"/>
                <a:ea typeface="Rubik"/>
                <a:cs typeface="Rubik"/>
                <a:sym typeface="Rubik"/>
              </a:rPr>
              <a:t>School Psychologists </a:t>
            </a:r>
            <a:endParaRPr sz="1650" b="1">
              <a:solidFill>
                <a:schemeClr val="lt1"/>
              </a:solidFill>
              <a:latin typeface="Rubik"/>
              <a:ea typeface="Rubik"/>
              <a:cs typeface="Rubik"/>
              <a:sym typeface="Rubik"/>
            </a:endParaRPr>
          </a:p>
        </p:txBody>
      </p:sp>
      <p:sp>
        <p:nvSpPr>
          <p:cNvPr id="237" name="Google Shape;237;p34"/>
          <p:cNvSpPr txBox="1"/>
          <p:nvPr/>
        </p:nvSpPr>
        <p:spPr>
          <a:xfrm>
            <a:off x="4865325" y="2325400"/>
            <a:ext cx="3875700" cy="233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1200"/>
              </a:spcAft>
              <a:buNone/>
            </a:pPr>
            <a:r>
              <a:rPr lang="en" b="1">
                <a:solidFill>
                  <a:schemeClr val="lt2"/>
                </a:solidFill>
                <a:latin typeface="Rubik"/>
                <a:ea typeface="Rubik"/>
                <a:cs typeface="Rubik"/>
                <a:sym typeface="Rubik"/>
              </a:rPr>
              <a:t>Section 2- Creates a new section of KRS Chapter 157 to allow local school boards to provide an annual salary supplement to all </a:t>
            </a:r>
            <a:r>
              <a:rPr lang="en" b="1">
                <a:solidFill>
                  <a:schemeClr val="accent2"/>
                </a:solidFill>
                <a:latin typeface="Rubik"/>
                <a:ea typeface="Rubik"/>
                <a:cs typeface="Rubik"/>
                <a:sym typeface="Rubik"/>
              </a:rPr>
              <a:t>school psychologists</a:t>
            </a:r>
            <a:r>
              <a:rPr lang="en" b="1">
                <a:solidFill>
                  <a:schemeClr val="lt2"/>
                </a:solidFill>
                <a:latin typeface="Rubik"/>
                <a:ea typeface="Rubik"/>
                <a:cs typeface="Rubik"/>
                <a:sym typeface="Rubik"/>
              </a:rPr>
              <a:t> employed by a local board of education who hold an active national certification as a school psychologist  from the National Association for School Psychologists        </a:t>
            </a:r>
            <a:r>
              <a:rPr lang="en" b="1">
                <a:solidFill>
                  <a:schemeClr val="accent1"/>
                </a:solidFill>
                <a:latin typeface="Rubik"/>
                <a:ea typeface="Rubik"/>
                <a:cs typeface="Rubik"/>
                <a:sym typeface="Rubik"/>
              </a:rPr>
              <a:t> if funds are appropriated by the General Assembly for this purpose. </a:t>
            </a:r>
            <a:endParaRPr b="1">
              <a:solidFill>
                <a:schemeClr val="accent1"/>
              </a:solidFill>
              <a:latin typeface="Rubik"/>
              <a:ea typeface="Rubik"/>
              <a:cs typeface="Rubik"/>
              <a:sym typeface="Rubi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5"/>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Overview of HB 260  </a:t>
            </a:r>
            <a:endParaRPr/>
          </a:p>
        </p:txBody>
      </p:sp>
      <p:sp>
        <p:nvSpPr>
          <p:cNvPr id="243" name="Google Shape;243;p35"/>
          <p:cNvSpPr txBox="1"/>
          <p:nvPr/>
        </p:nvSpPr>
        <p:spPr>
          <a:xfrm>
            <a:off x="2936450" y="2008025"/>
            <a:ext cx="300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a:solidFill>
                  <a:schemeClr val="accent6"/>
                </a:solidFill>
              </a:rPr>
              <a:t> </a:t>
            </a:r>
            <a:endParaRPr/>
          </a:p>
        </p:txBody>
      </p:sp>
      <p:sp>
        <p:nvSpPr>
          <p:cNvPr id="244" name="Google Shape;244;p35"/>
          <p:cNvSpPr txBox="1"/>
          <p:nvPr/>
        </p:nvSpPr>
        <p:spPr>
          <a:xfrm>
            <a:off x="467100" y="1386175"/>
            <a:ext cx="8398500" cy="3681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lvl="0" indent="-352425" algn="l" rtl="0">
              <a:spcBef>
                <a:spcPts val="0"/>
              </a:spcBef>
              <a:spcAft>
                <a:spcPts val="0"/>
              </a:spcAft>
              <a:buClr>
                <a:schemeClr val="dk1"/>
              </a:buClr>
              <a:buSzPts val="1950"/>
              <a:buFont typeface="Rubik"/>
              <a:buChar char="●"/>
            </a:pPr>
            <a:r>
              <a:rPr lang="en" sz="1950">
                <a:solidFill>
                  <a:schemeClr val="dk1"/>
                </a:solidFill>
                <a:latin typeface="Rubik"/>
                <a:ea typeface="Rubik"/>
                <a:cs typeface="Rubik"/>
                <a:sym typeface="Rubik"/>
              </a:rPr>
              <a:t>Certified or classified school social workers and school psychologists are eligible.</a:t>
            </a:r>
            <a:endParaRPr sz="1950">
              <a:solidFill>
                <a:schemeClr val="dk1"/>
              </a:solidFill>
              <a:latin typeface="Rubik"/>
              <a:ea typeface="Rubik"/>
              <a:cs typeface="Rubik"/>
              <a:sym typeface="Rubik"/>
            </a:endParaRPr>
          </a:p>
          <a:p>
            <a:pPr marL="457200" lvl="0" indent="0" algn="l" rtl="0">
              <a:spcBef>
                <a:spcPts val="0"/>
              </a:spcBef>
              <a:spcAft>
                <a:spcPts val="0"/>
              </a:spcAft>
              <a:buNone/>
            </a:pPr>
            <a:endParaRPr sz="1950">
              <a:solidFill>
                <a:schemeClr val="dk1"/>
              </a:solidFill>
              <a:latin typeface="Rubik"/>
              <a:ea typeface="Rubik"/>
              <a:cs typeface="Rubik"/>
              <a:sym typeface="Rubik"/>
            </a:endParaRPr>
          </a:p>
          <a:p>
            <a:pPr marL="457200" lvl="0" indent="-352425" algn="l" rtl="0">
              <a:spcBef>
                <a:spcPts val="0"/>
              </a:spcBef>
              <a:spcAft>
                <a:spcPts val="0"/>
              </a:spcAft>
              <a:buClr>
                <a:schemeClr val="dk1"/>
              </a:buClr>
              <a:buSzPts val="1950"/>
              <a:buFont typeface="Rubik"/>
              <a:buChar char="●"/>
            </a:pPr>
            <a:r>
              <a:rPr lang="en" sz="1950">
                <a:solidFill>
                  <a:schemeClr val="dk1"/>
                </a:solidFill>
                <a:latin typeface="Rubik"/>
                <a:ea typeface="Rubik"/>
                <a:cs typeface="Rubik"/>
                <a:sym typeface="Rubik"/>
              </a:rPr>
              <a:t>The salary supplement is in the same amount as the supplement provided to public school teachers who have attained certification from the National Board of Professional Teaching Standards.</a:t>
            </a:r>
            <a:endParaRPr sz="1950">
              <a:solidFill>
                <a:schemeClr val="dk1"/>
              </a:solidFill>
              <a:latin typeface="Rubik"/>
              <a:ea typeface="Rubik"/>
              <a:cs typeface="Rubik"/>
              <a:sym typeface="Rubik"/>
            </a:endParaRPr>
          </a:p>
          <a:p>
            <a:pPr marL="914400" lvl="1" indent="-352425" algn="l" rtl="0">
              <a:spcBef>
                <a:spcPts val="0"/>
              </a:spcBef>
              <a:spcAft>
                <a:spcPts val="0"/>
              </a:spcAft>
              <a:buClr>
                <a:schemeClr val="dk1"/>
              </a:buClr>
              <a:buSzPts val="1950"/>
              <a:buFont typeface="Rubik"/>
              <a:buChar char="○"/>
            </a:pPr>
            <a:r>
              <a:rPr lang="en" sz="1950">
                <a:solidFill>
                  <a:schemeClr val="dk1"/>
                </a:solidFill>
                <a:latin typeface="Rubik"/>
                <a:ea typeface="Rubik"/>
                <a:cs typeface="Rubik"/>
                <a:sym typeface="Rubik"/>
              </a:rPr>
              <a:t>School counselors are eligible to receive a supplement with certification from the NBPTS.</a:t>
            </a:r>
            <a:endParaRPr sz="1950">
              <a:solidFill>
                <a:schemeClr val="dk1"/>
              </a:solidFill>
              <a:latin typeface="Rubik"/>
              <a:ea typeface="Rubik"/>
              <a:cs typeface="Rubik"/>
              <a:sym typeface="Rubik"/>
            </a:endParaRPr>
          </a:p>
          <a:p>
            <a:pPr marL="0" lvl="0" indent="0" algn="l" rtl="0">
              <a:spcBef>
                <a:spcPts val="0"/>
              </a:spcBef>
              <a:spcAft>
                <a:spcPts val="0"/>
              </a:spcAft>
              <a:buNone/>
            </a:pPr>
            <a:endParaRPr sz="1950">
              <a:solidFill>
                <a:schemeClr val="dk1"/>
              </a:solidFill>
              <a:latin typeface="Rubik"/>
              <a:ea typeface="Rubik"/>
              <a:cs typeface="Rubik"/>
              <a:sym typeface="Rubik"/>
            </a:endParaRPr>
          </a:p>
          <a:p>
            <a:pPr marL="457200" lvl="0" indent="-352425" algn="l" rtl="0">
              <a:spcBef>
                <a:spcPts val="0"/>
              </a:spcBef>
              <a:spcAft>
                <a:spcPts val="0"/>
              </a:spcAft>
              <a:buClr>
                <a:schemeClr val="dk1"/>
              </a:buClr>
              <a:buSzPts val="1950"/>
              <a:buFont typeface="Rubik"/>
              <a:buChar char="●"/>
            </a:pPr>
            <a:r>
              <a:rPr lang="en" sz="1950">
                <a:solidFill>
                  <a:schemeClr val="dk1"/>
                </a:solidFill>
                <a:latin typeface="Rubik"/>
                <a:ea typeface="Rubik"/>
                <a:cs typeface="Rubik"/>
                <a:sym typeface="Rubik"/>
              </a:rPr>
              <a:t>The supplement may remain available as longs as funds are appropriated.</a:t>
            </a:r>
            <a:endParaRPr sz="1950">
              <a:solidFill>
                <a:schemeClr val="dk1"/>
              </a:solidFill>
              <a:latin typeface="Rubik"/>
              <a:ea typeface="Rubik"/>
              <a:cs typeface="Rubik"/>
              <a:sym typeface="Rubik"/>
            </a:endParaRPr>
          </a:p>
          <a:p>
            <a:pPr marL="457200" lvl="0" indent="0" algn="l" rtl="0">
              <a:spcBef>
                <a:spcPts val="0"/>
              </a:spcBef>
              <a:spcAft>
                <a:spcPts val="0"/>
              </a:spcAft>
              <a:buNone/>
            </a:pPr>
            <a:endParaRPr sz="1950">
              <a:solidFill>
                <a:schemeClr val="dk1"/>
              </a:solidFill>
              <a:latin typeface="Rubik"/>
              <a:ea typeface="Rubik"/>
              <a:cs typeface="Rubik"/>
              <a:sym typeface="Rubi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Overview of HB 260  </a:t>
            </a:r>
            <a:endParaRPr/>
          </a:p>
        </p:txBody>
      </p:sp>
      <p:sp>
        <p:nvSpPr>
          <p:cNvPr id="250" name="Google Shape;250;p36"/>
          <p:cNvSpPr txBox="1"/>
          <p:nvPr/>
        </p:nvSpPr>
        <p:spPr>
          <a:xfrm>
            <a:off x="2936450" y="2008025"/>
            <a:ext cx="300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a:solidFill>
                  <a:schemeClr val="accent6"/>
                </a:solidFill>
              </a:rPr>
              <a:t> </a:t>
            </a:r>
            <a:endParaRPr/>
          </a:p>
        </p:txBody>
      </p:sp>
      <p:sp>
        <p:nvSpPr>
          <p:cNvPr id="251" name="Google Shape;251;p36"/>
          <p:cNvSpPr txBox="1"/>
          <p:nvPr/>
        </p:nvSpPr>
        <p:spPr>
          <a:xfrm>
            <a:off x="467100" y="1386175"/>
            <a:ext cx="8398500" cy="3681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lvl="0" indent="-352425" algn="l" rtl="0">
              <a:spcBef>
                <a:spcPts val="0"/>
              </a:spcBef>
              <a:spcAft>
                <a:spcPts val="0"/>
              </a:spcAft>
              <a:buClr>
                <a:schemeClr val="dk1"/>
              </a:buClr>
              <a:buSzPts val="1950"/>
              <a:buFont typeface="Rubik"/>
              <a:buChar char="●"/>
            </a:pPr>
            <a:r>
              <a:rPr lang="en" sz="1950">
                <a:solidFill>
                  <a:schemeClr val="dk1"/>
                </a:solidFill>
                <a:latin typeface="Rubik"/>
                <a:ea typeface="Rubik"/>
                <a:cs typeface="Rubik"/>
                <a:sym typeface="Rubik"/>
              </a:rPr>
              <a:t>The Department of Education will determine how many school social workers and school psychologists are eligible each year, the amount available based on appropriation, will notify each board of education to give the supplement and develop a process for payment to local school boards of supplements amounts due. </a:t>
            </a:r>
            <a:endParaRPr sz="1950">
              <a:solidFill>
                <a:schemeClr val="dk1"/>
              </a:solidFill>
              <a:latin typeface="Rubik"/>
              <a:ea typeface="Rubik"/>
              <a:cs typeface="Rubik"/>
              <a:sym typeface="Rubik"/>
            </a:endParaRPr>
          </a:p>
          <a:p>
            <a:pPr marL="457200" lvl="0" indent="0" algn="l" rtl="0">
              <a:spcBef>
                <a:spcPts val="0"/>
              </a:spcBef>
              <a:spcAft>
                <a:spcPts val="0"/>
              </a:spcAft>
              <a:buNone/>
            </a:pPr>
            <a:endParaRPr sz="1950">
              <a:solidFill>
                <a:schemeClr val="dk1"/>
              </a:solidFill>
              <a:latin typeface="Rubik"/>
              <a:ea typeface="Rubik"/>
              <a:cs typeface="Rubik"/>
              <a:sym typeface="Rubik"/>
            </a:endParaRPr>
          </a:p>
          <a:p>
            <a:pPr marL="457200" lvl="0" indent="-352425" algn="l" rtl="0">
              <a:spcBef>
                <a:spcPts val="0"/>
              </a:spcBef>
              <a:spcAft>
                <a:spcPts val="0"/>
              </a:spcAft>
              <a:buClr>
                <a:schemeClr val="dk1"/>
              </a:buClr>
              <a:buSzPts val="1950"/>
              <a:buFont typeface="Rubik"/>
              <a:buChar char="●"/>
            </a:pPr>
            <a:r>
              <a:rPr lang="en" sz="1950">
                <a:solidFill>
                  <a:schemeClr val="dk1"/>
                </a:solidFill>
                <a:latin typeface="Rubik"/>
                <a:ea typeface="Rubik"/>
                <a:cs typeface="Rubik"/>
                <a:sym typeface="Rubik"/>
              </a:rPr>
              <a:t>If funding is not appropriated by the General Assembly, local school boards may provide the supplement.</a:t>
            </a:r>
            <a:endParaRPr sz="1950">
              <a:solidFill>
                <a:schemeClr val="dk1"/>
              </a:solidFill>
              <a:latin typeface="Rubik"/>
              <a:ea typeface="Rubik"/>
              <a:cs typeface="Rubik"/>
              <a:sym typeface="Rubik"/>
            </a:endParaRPr>
          </a:p>
          <a:p>
            <a:pPr marL="457200" lvl="0" indent="0" algn="l" rtl="0">
              <a:spcBef>
                <a:spcPts val="0"/>
              </a:spcBef>
              <a:spcAft>
                <a:spcPts val="0"/>
              </a:spcAft>
              <a:buNone/>
            </a:pPr>
            <a:endParaRPr sz="1950">
              <a:solidFill>
                <a:schemeClr val="dk1"/>
              </a:solidFill>
              <a:latin typeface="Rubik"/>
              <a:ea typeface="Rubik"/>
              <a:cs typeface="Rubik"/>
              <a:sym typeface="Rubik"/>
            </a:endParaRPr>
          </a:p>
          <a:p>
            <a:pPr marL="457200" lvl="0" indent="-352425" algn="l" rtl="0">
              <a:spcBef>
                <a:spcPts val="0"/>
              </a:spcBef>
              <a:spcAft>
                <a:spcPts val="0"/>
              </a:spcAft>
              <a:buClr>
                <a:schemeClr val="dk1"/>
              </a:buClr>
              <a:buSzPts val="1950"/>
              <a:buFont typeface="Rubik"/>
              <a:buChar char="●"/>
            </a:pPr>
            <a:r>
              <a:rPr lang="en" sz="1950">
                <a:solidFill>
                  <a:schemeClr val="dk1"/>
                </a:solidFill>
                <a:latin typeface="Rubik"/>
                <a:ea typeface="Rubik"/>
                <a:cs typeface="Rubik"/>
                <a:sym typeface="Rubik"/>
              </a:rPr>
              <a:t>The supplement shall be considered in the calculation for contributions to the Teachers’ Retirement System. </a:t>
            </a:r>
            <a:endParaRPr sz="1950">
              <a:solidFill>
                <a:schemeClr val="dk1"/>
              </a:solidFill>
              <a:latin typeface="Rubik"/>
              <a:ea typeface="Rubik"/>
              <a:cs typeface="Rubik"/>
              <a:sym typeface="Rubi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7"/>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Board Certification </a:t>
            </a:r>
            <a:endParaRPr/>
          </a:p>
        </p:txBody>
      </p:sp>
      <p:sp>
        <p:nvSpPr>
          <p:cNvPr id="257" name="Google Shape;257;p37"/>
          <p:cNvSpPr txBox="1"/>
          <p:nvPr/>
        </p:nvSpPr>
        <p:spPr>
          <a:xfrm>
            <a:off x="2936450" y="2008025"/>
            <a:ext cx="300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a:solidFill>
                  <a:schemeClr val="accent6"/>
                </a:solidFill>
              </a:rPr>
              <a:t> </a:t>
            </a:r>
            <a:endParaRPr/>
          </a:p>
        </p:txBody>
      </p:sp>
      <p:sp>
        <p:nvSpPr>
          <p:cNvPr id="258" name="Google Shape;258;p37"/>
          <p:cNvSpPr txBox="1"/>
          <p:nvPr/>
        </p:nvSpPr>
        <p:spPr>
          <a:xfrm>
            <a:off x="467100" y="1386175"/>
            <a:ext cx="8398500" cy="3681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lnSpc>
                <a:spcPct val="115000"/>
              </a:lnSpc>
              <a:spcBef>
                <a:spcPts val="1200"/>
              </a:spcBef>
              <a:spcAft>
                <a:spcPts val="0"/>
              </a:spcAft>
              <a:buClr>
                <a:schemeClr val="accent6"/>
              </a:buClr>
              <a:buSzPts val="1800"/>
              <a:buFont typeface="Rubik"/>
              <a:buChar char="●"/>
            </a:pPr>
            <a:r>
              <a:rPr lang="en" sz="1800">
                <a:solidFill>
                  <a:schemeClr val="accent6"/>
                </a:solidFill>
                <a:latin typeface="Rubik"/>
                <a:ea typeface="Rubik"/>
                <a:cs typeface="Rubik"/>
                <a:sym typeface="Rubik"/>
              </a:rPr>
              <a:t>National Board Certification is recognized as the gold standard among school employees. </a:t>
            </a:r>
            <a:endParaRPr sz="1800">
              <a:solidFill>
                <a:schemeClr val="accent6"/>
              </a:solidFill>
              <a:latin typeface="Rubik"/>
              <a:ea typeface="Rubik"/>
              <a:cs typeface="Rubik"/>
              <a:sym typeface="Rubik"/>
            </a:endParaRPr>
          </a:p>
          <a:p>
            <a:pPr marL="457200" lvl="0" indent="-342900" algn="l" rtl="0">
              <a:lnSpc>
                <a:spcPct val="115000"/>
              </a:lnSpc>
              <a:spcBef>
                <a:spcPts val="0"/>
              </a:spcBef>
              <a:spcAft>
                <a:spcPts val="0"/>
              </a:spcAft>
              <a:buClr>
                <a:schemeClr val="accent6"/>
              </a:buClr>
              <a:buSzPts val="1800"/>
              <a:buFont typeface="Rubik"/>
              <a:buChar char="●"/>
            </a:pPr>
            <a:r>
              <a:rPr lang="en" sz="1800">
                <a:solidFill>
                  <a:schemeClr val="accent6"/>
                </a:solidFill>
                <a:latin typeface="Rubik"/>
                <a:ea typeface="Rubik"/>
                <a:cs typeface="Rubik"/>
                <a:sym typeface="Rubik"/>
              </a:rPr>
              <a:t>Obtaining national certification in an educator's profession means they have achieved the highest level of knowledge, skill, and ability. </a:t>
            </a:r>
            <a:endParaRPr sz="1800">
              <a:solidFill>
                <a:schemeClr val="accent6"/>
              </a:solidFill>
              <a:latin typeface="Rubik"/>
              <a:ea typeface="Rubik"/>
              <a:cs typeface="Rubik"/>
              <a:sym typeface="Rubik"/>
            </a:endParaRPr>
          </a:p>
          <a:p>
            <a:pPr marL="457200" lvl="0" indent="-342900" algn="l" rtl="0">
              <a:lnSpc>
                <a:spcPct val="115000"/>
              </a:lnSpc>
              <a:spcBef>
                <a:spcPts val="0"/>
              </a:spcBef>
              <a:spcAft>
                <a:spcPts val="0"/>
              </a:spcAft>
              <a:buClr>
                <a:schemeClr val="accent6"/>
              </a:buClr>
              <a:buSzPts val="1800"/>
              <a:buFont typeface="Rubik"/>
              <a:buChar char="●"/>
            </a:pPr>
            <a:r>
              <a:rPr lang="en" sz="1800">
                <a:solidFill>
                  <a:schemeClr val="accent6"/>
                </a:solidFill>
                <a:latin typeface="Rubik"/>
                <a:ea typeface="Rubik"/>
                <a:cs typeface="Rubik"/>
                <a:sym typeface="Rubik"/>
              </a:rPr>
              <a:t>School social workers and school psychologists are eligible for board certification under each discipline’s National Board just as teachers are eligible from the National Board for Professional Teaching Standards (NBPTS).</a:t>
            </a:r>
            <a:endParaRPr sz="1800">
              <a:solidFill>
                <a:schemeClr val="accent6"/>
              </a:solidFill>
              <a:latin typeface="Rubik"/>
              <a:ea typeface="Rubik"/>
              <a:cs typeface="Rubik"/>
              <a:sym typeface="Rubik"/>
            </a:endParaRPr>
          </a:p>
          <a:p>
            <a:pPr marL="457200" lvl="0" indent="-342900" algn="l" rtl="0">
              <a:lnSpc>
                <a:spcPct val="115000"/>
              </a:lnSpc>
              <a:spcBef>
                <a:spcPts val="0"/>
              </a:spcBef>
              <a:spcAft>
                <a:spcPts val="0"/>
              </a:spcAft>
              <a:buClr>
                <a:schemeClr val="accent6"/>
              </a:buClr>
              <a:buSzPts val="1800"/>
              <a:buFont typeface="Rubik"/>
              <a:buChar char="●"/>
            </a:pPr>
            <a:r>
              <a:rPr lang="en" sz="1800">
                <a:solidFill>
                  <a:schemeClr val="accent6"/>
                </a:solidFill>
                <a:latin typeface="Rubik"/>
                <a:ea typeface="Rubik"/>
                <a:cs typeface="Rubik"/>
                <a:sym typeface="Rubik"/>
              </a:rPr>
              <a:t>Each national board is centered around a series of rigorous competencies that promote best practices in service delivery to students. </a:t>
            </a:r>
            <a:endParaRPr sz="1800">
              <a:solidFill>
                <a:schemeClr val="accent6"/>
              </a:solidFill>
              <a:latin typeface="Rubik"/>
              <a:ea typeface="Rubik"/>
              <a:cs typeface="Rubik"/>
              <a:sym typeface="Rubik"/>
            </a:endParaRPr>
          </a:p>
          <a:p>
            <a:pPr marL="457200" lvl="0" indent="0" algn="l" rtl="0">
              <a:spcBef>
                <a:spcPts val="0"/>
              </a:spcBef>
              <a:spcAft>
                <a:spcPts val="0"/>
              </a:spcAft>
              <a:buNone/>
            </a:pPr>
            <a:endParaRPr sz="1950">
              <a:solidFill>
                <a:schemeClr val="dk1"/>
              </a:solidFill>
              <a:latin typeface="Rubik"/>
              <a:ea typeface="Rubik"/>
              <a:cs typeface="Rubik"/>
              <a:sym typeface="Rubi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8"/>
          <p:cNvSpPr txBox="1">
            <a:spLocks noGrp="1"/>
          </p:cNvSpPr>
          <p:nvPr>
            <p:ph type="title"/>
          </p:nvPr>
        </p:nvSpPr>
        <p:spPr>
          <a:xfrm>
            <a:off x="272050" y="228600"/>
            <a:ext cx="8604300" cy="86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t>School Psychologist Board Certification Process </a:t>
            </a:r>
            <a:endParaRPr sz="2600"/>
          </a:p>
        </p:txBody>
      </p:sp>
      <p:sp>
        <p:nvSpPr>
          <p:cNvPr id="264" name="Google Shape;264;p38"/>
          <p:cNvSpPr/>
          <p:nvPr/>
        </p:nvSpPr>
        <p:spPr>
          <a:xfrm>
            <a:off x="339500" y="1285850"/>
            <a:ext cx="4082700" cy="1795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ubik"/>
              <a:ea typeface="Rubik"/>
              <a:cs typeface="Rubik"/>
              <a:sym typeface="Rubik"/>
            </a:endParaRPr>
          </a:p>
          <a:p>
            <a:pPr marL="457200" lvl="0" indent="-304800" algn="l" rtl="0">
              <a:lnSpc>
                <a:spcPct val="115000"/>
              </a:lnSpc>
              <a:spcBef>
                <a:spcPts val="0"/>
              </a:spcBef>
              <a:spcAft>
                <a:spcPts val="0"/>
              </a:spcAft>
              <a:buClr>
                <a:srgbClr val="6D6D6D"/>
              </a:buClr>
              <a:buSzPts val="1200"/>
              <a:buChar char="●"/>
            </a:pPr>
            <a:r>
              <a:rPr lang="en" sz="1200">
                <a:solidFill>
                  <a:srgbClr val="6D6D6D"/>
                </a:solidFill>
              </a:rPr>
              <a:t>Complete an organized degree program officially titled </a:t>
            </a:r>
            <a:r>
              <a:rPr lang="en" sz="1200" i="1">
                <a:solidFill>
                  <a:srgbClr val="6D6D6D"/>
                </a:solidFill>
              </a:rPr>
              <a:t>“School Psychology.”</a:t>
            </a:r>
            <a:endParaRPr sz="1200" i="1">
              <a:solidFill>
                <a:srgbClr val="6D6D6D"/>
              </a:solidFill>
            </a:endParaRPr>
          </a:p>
          <a:p>
            <a:pPr marL="457200" lvl="0" indent="-304800" algn="l" rtl="0">
              <a:lnSpc>
                <a:spcPct val="115000"/>
              </a:lnSpc>
              <a:spcBef>
                <a:spcPts val="0"/>
              </a:spcBef>
              <a:spcAft>
                <a:spcPts val="0"/>
              </a:spcAft>
              <a:buClr>
                <a:srgbClr val="6D6D6D"/>
              </a:buClr>
              <a:buSzPts val="1200"/>
              <a:buChar char="●"/>
            </a:pPr>
            <a:r>
              <a:rPr lang="en" sz="1200">
                <a:solidFill>
                  <a:srgbClr val="6D6D6D"/>
                </a:solidFill>
              </a:rPr>
              <a:t>At least 60 graduate semester / 90 quarter hours in total.</a:t>
            </a:r>
            <a:endParaRPr sz="1200">
              <a:solidFill>
                <a:srgbClr val="6D6D6D"/>
              </a:solidFill>
            </a:endParaRPr>
          </a:p>
          <a:p>
            <a:pPr marL="457200" lvl="0" indent="-304800" algn="l" rtl="0">
              <a:lnSpc>
                <a:spcPct val="115000"/>
              </a:lnSpc>
              <a:spcBef>
                <a:spcPts val="0"/>
              </a:spcBef>
              <a:spcAft>
                <a:spcPts val="0"/>
              </a:spcAft>
              <a:buClr>
                <a:srgbClr val="6D6D6D"/>
              </a:buClr>
              <a:buSzPts val="1200"/>
              <a:buChar char="●"/>
            </a:pPr>
            <a:r>
              <a:rPr lang="en" sz="1200">
                <a:solidFill>
                  <a:srgbClr val="6D6D6D"/>
                </a:solidFill>
              </a:rPr>
              <a:t>At least 54 semester / 81 quarter hours must be exclusive of internship credits.</a:t>
            </a:r>
            <a:endParaRPr sz="1200">
              <a:solidFill>
                <a:srgbClr val="6D6D6D"/>
              </a:solidFill>
            </a:endParaRPr>
          </a:p>
          <a:p>
            <a:pPr marL="457200" lvl="0" indent="-304800" algn="l" rtl="0">
              <a:lnSpc>
                <a:spcPct val="115000"/>
              </a:lnSpc>
              <a:spcBef>
                <a:spcPts val="0"/>
              </a:spcBef>
              <a:spcAft>
                <a:spcPts val="0"/>
              </a:spcAft>
              <a:buClr>
                <a:srgbClr val="6D6D6D"/>
              </a:buClr>
              <a:buSzPts val="1200"/>
              <a:buChar char="●"/>
            </a:pPr>
            <a:r>
              <a:rPr lang="en" sz="1200">
                <a:solidFill>
                  <a:srgbClr val="6D6D6D"/>
                </a:solidFill>
              </a:rPr>
              <a:t>Official transcript(s) must be sent directly to NASP from your institution(s).</a:t>
            </a:r>
            <a:endParaRPr sz="1200">
              <a:solidFill>
                <a:srgbClr val="6D6D6D"/>
              </a:solidFill>
            </a:endParaRPr>
          </a:p>
          <a:p>
            <a:pPr marL="457200" lvl="0" indent="0" algn="l" rtl="0">
              <a:spcBef>
                <a:spcPts val="800"/>
              </a:spcBef>
              <a:spcAft>
                <a:spcPts val="0"/>
              </a:spcAft>
              <a:buNone/>
            </a:pPr>
            <a:endParaRPr>
              <a:latin typeface="Rubik"/>
              <a:ea typeface="Rubik"/>
              <a:cs typeface="Rubik"/>
              <a:sym typeface="Rubik"/>
            </a:endParaRPr>
          </a:p>
        </p:txBody>
      </p:sp>
      <p:sp>
        <p:nvSpPr>
          <p:cNvPr id="265" name="Google Shape;265;p38"/>
          <p:cNvSpPr/>
          <p:nvPr/>
        </p:nvSpPr>
        <p:spPr>
          <a:xfrm>
            <a:off x="4736100" y="1285850"/>
            <a:ext cx="4207800" cy="1795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6D6D6D"/>
              </a:buClr>
              <a:buSzPts val="1200"/>
              <a:buChar char="●"/>
            </a:pPr>
            <a:r>
              <a:rPr lang="en" sz="1200">
                <a:solidFill>
                  <a:srgbClr val="6D6D6D"/>
                </a:solidFill>
              </a:rPr>
              <a:t>Complete a sequence of supervised experiences prior to and separate from the internship.</a:t>
            </a:r>
            <a:endParaRPr sz="1200">
              <a:solidFill>
                <a:srgbClr val="6D6D6D"/>
              </a:solidFill>
            </a:endParaRPr>
          </a:p>
          <a:p>
            <a:pPr marL="457200" lvl="0" indent="-304800" algn="l" rtl="0">
              <a:lnSpc>
                <a:spcPct val="115000"/>
              </a:lnSpc>
              <a:spcBef>
                <a:spcPts val="0"/>
              </a:spcBef>
              <a:spcAft>
                <a:spcPts val="0"/>
              </a:spcAft>
              <a:buClr>
                <a:srgbClr val="6D6D6D"/>
              </a:buClr>
              <a:buSzPts val="1200"/>
              <a:buChar char="●"/>
            </a:pPr>
            <a:r>
              <a:rPr lang="en" sz="1200">
                <a:solidFill>
                  <a:srgbClr val="6D6D6D"/>
                </a:solidFill>
              </a:rPr>
              <a:t>Experiences occurred in lab and/or field-based settings and demonstrate application of knowledge and skills</a:t>
            </a:r>
            <a:endParaRPr>
              <a:latin typeface="Rubik"/>
              <a:ea typeface="Rubik"/>
              <a:cs typeface="Rubik"/>
              <a:sym typeface="Rubik"/>
            </a:endParaRPr>
          </a:p>
        </p:txBody>
      </p:sp>
      <p:sp>
        <p:nvSpPr>
          <p:cNvPr id="266" name="Google Shape;266;p38"/>
          <p:cNvSpPr/>
          <p:nvPr/>
        </p:nvSpPr>
        <p:spPr>
          <a:xfrm>
            <a:off x="339500" y="3348875"/>
            <a:ext cx="4082700" cy="1051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6D6D6D"/>
              </a:buClr>
              <a:buSzPts val="1200"/>
              <a:buChar char="●"/>
            </a:pPr>
            <a:r>
              <a:rPr lang="en" sz="1200">
                <a:solidFill>
                  <a:srgbClr val="6D6D6D"/>
                </a:solidFill>
              </a:rPr>
              <a:t>1,200 hours total in school psychology, with at least 600 hours in a school setting.</a:t>
            </a:r>
            <a:endParaRPr sz="1200">
              <a:solidFill>
                <a:srgbClr val="6D6D6D"/>
              </a:solidFill>
            </a:endParaRPr>
          </a:p>
          <a:p>
            <a:pPr marL="457200" lvl="0" indent="-304800" algn="l" rtl="0">
              <a:lnSpc>
                <a:spcPct val="115000"/>
              </a:lnSpc>
              <a:spcBef>
                <a:spcPts val="0"/>
              </a:spcBef>
              <a:spcAft>
                <a:spcPts val="0"/>
              </a:spcAft>
              <a:buClr>
                <a:srgbClr val="6D6D6D"/>
              </a:buClr>
              <a:buSzPts val="1200"/>
              <a:buChar char="●"/>
            </a:pPr>
            <a:r>
              <a:rPr lang="en" sz="1200">
                <a:solidFill>
                  <a:srgbClr val="6D6D6D"/>
                </a:solidFill>
              </a:rPr>
              <a:t>Internship must be documented on the official transcript.</a:t>
            </a:r>
            <a:endParaRPr>
              <a:latin typeface="Rubik"/>
              <a:ea typeface="Rubik"/>
              <a:cs typeface="Rubik"/>
              <a:sym typeface="Rubik"/>
            </a:endParaRPr>
          </a:p>
        </p:txBody>
      </p:sp>
      <p:sp>
        <p:nvSpPr>
          <p:cNvPr id="267" name="Google Shape;267;p38"/>
          <p:cNvSpPr txBox="1"/>
          <p:nvPr/>
        </p:nvSpPr>
        <p:spPr>
          <a:xfrm>
            <a:off x="912500" y="1014313"/>
            <a:ext cx="2936700" cy="35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50">
                <a:solidFill>
                  <a:schemeClr val="dk1"/>
                </a:solidFill>
                <a:latin typeface="Rubik"/>
                <a:ea typeface="Rubik"/>
                <a:cs typeface="Rubik"/>
                <a:sym typeface="Rubik"/>
              </a:rPr>
              <a:t>Coursework</a:t>
            </a:r>
            <a:endParaRPr sz="1350">
              <a:solidFill>
                <a:schemeClr val="dk1"/>
              </a:solidFill>
              <a:latin typeface="Rubik"/>
              <a:ea typeface="Rubik"/>
              <a:cs typeface="Rubik"/>
              <a:sym typeface="Rubik"/>
            </a:endParaRPr>
          </a:p>
        </p:txBody>
      </p:sp>
      <p:sp>
        <p:nvSpPr>
          <p:cNvPr id="268" name="Google Shape;268;p38"/>
          <p:cNvSpPr txBox="1"/>
          <p:nvPr/>
        </p:nvSpPr>
        <p:spPr>
          <a:xfrm>
            <a:off x="5371650" y="1014313"/>
            <a:ext cx="2936700" cy="35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50">
                <a:solidFill>
                  <a:schemeClr val="dk1"/>
                </a:solidFill>
                <a:latin typeface="Rubik"/>
                <a:ea typeface="Rubik"/>
                <a:cs typeface="Rubik"/>
                <a:sym typeface="Rubik"/>
              </a:rPr>
              <a:t>Practica</a:t>
            </a:r>
            <a:endParaRPr sz="1350">
              <a:solidFill>
                <a:schemeClr val="dk1"/>
              </a:solidFill>
              <a:latin typeface="Rubik"/>
              <a:ea typeface="Rubik"/>
              <a:cs typeface="Rubik"/>
              <a:sym typeface="Rubik"/>
            </a:endParaRPr>
          </a:p>
        </p:txBody>
      </p:sp>
      <p:sp>
        <p:nvSpPr>
          <p:cNvPr id="269" name="Google Shape;269;p38"/>
          <p:cNvSpPr txBox="1"/>
          <p:nvPr/>
        </p:nvSpPr>
        <p:spPr>
          <a:xfrm>
            <a:off x="912500" y="3081038"/>
            <a:ext cx="2936700" cy="35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50">
                <a:solidFill>
                  <a:schemeClr val="dk1"/>
                </a:solidFill>
                <a:latin typeface="Rubik"/>
                <a:ea typeface="Rubik"/>
                <a:cs typeface="Rubik"/>
                <a:sym typeface="Rubik"/>
              </a:rPr>
              <a:t>Internship</a:t>
            </a:r>
            <a:endParaRPr sz="1350">
              <a:solidFill>
                <a:schemeClr val="dk1"/>
              </a:solidFill>
              <a:latin typeface="Rubik"/>
              <a:ea typeface="Rubik"/>
              <a:cs typeface="Rubik"/>
              <a:sym typeface="Rubik"/>
            </a:endParaRPr>
          </a:p>
        </p:txBody>
      </p:sp>
      <p:sp>
        <p:nvSpPr>
          <p:cNvPr id="270" name="Google Shape;270;p38"/>
          <p:cNvSpPr txBox="1"/>
          <p:nvPr/>
        </p:nvSpPr>
        <p:spPr>
          <a:xfrm>
            <a:off x="5371650" y="3081038"/>
            <a:ext cx="2936700" cy="35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50">
                <a:solidFill>
                  <a:schemeClr val="dk1"/>
                </a:solidFill>
                <a:latin typeface="Rubik"/>
                <a:ea typeface="Rubik"/>
                <a:cs typeface="Rubik"/>
                <a:sym typeface="Rubik"/>
              </a:rPr>
              <a:t>Praxis</a:t>
            </a:r>
            <a:endParaRPr sz="1350">
              <a:solidFill>
                <a:schemeClr val="dk1"/>
              </a:solidFill>
              <a:latin typeface="Rubik"/>
              <a:ea typeface="Rubik"/>
              <a:cs typeface="Rubik"/>
              <a:sym typeface="Rubik"/>
            </a:endParaRPr>
          </a:p>
        </p:txBody>
      </p:sp>
      <p:sp>
        <p:nvSpPr>
          <p:cNvPr id="271" name="Google Shape;271;p38"/>
          <p:cNvSpPr/>
          <p:nvPr/>
        </p:nvSpPr>
        <p:spPr>
          <a:xfrm>
            <a:off x="4736100" y="3348875"/>
            <a:ext cx="4082700" cy="1051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6D6D6D"/>
              </a:buClr>
              <a:buSzPts val="1200"/>
              <a:buChar char="●"/>
            </a:pPr>
            <a:r>
              <a:rPr lang="en" sz="1200">
                <a:solidFill>
                  <a:srgbClr val="6D6D6D"/>
                </a:solidFill>
              </a:rPr>
              <a:t>Take the </a:t>
            </a:r>
            <a:r>
              <a:rPr lang="en" sz="1200">
                <a:solidFill>
                  <a:srgbClr val="6D6D6D"/>
                </a:solidFill>
                <a:uFill>
                  <a:noFill/>
                </a:uFill>
                <a:hlinkClick r:id="rId3">
                  <a:extLst>
                    <a:ext uri="{A12FA001-AC4F-418D-AE19-62706E023703}">
                      <ahyp:hlinkClr xmlns:ahyp="http://schemas.microsoft.com/office/drawing/2018/hyperlinkcolor" val="tx"/>
                    </a:ext>
                  </a:extLst>
                </a:hlinkClick>
              </a:rPr>
              <a:t>Praxis School Psychologist Exam #5403.</a:t>
            </a:r>
            <a:endParaRPr sz="1200">
              <a:solidFill>
                <a:srgbClr val="6D6D6D"/>
              </a:solidFill>
            </a:endParaRPr>
          </a:p>
          <a:p>
            <a:pPr marL="457200" lvl="0" indent="-304800" algn="l" rtl="0">
              <a:lnSpc>
                <a:spcPct val="115000"/>
              </a:lnSpc>
              <a:spcBef>
                <a:spcPts val="0"/>
              </a:spcBef>
              <a:spcAft>
                <a:spcPts val="0"/>
              </a:spcAft>
              <a:buClr>
                <a:srgbClr val="6D6D6D"/>
              </a:buClr>
              <a:buSzPts val="1200"/>
              <a:buChar char="●"/>
            </a:pPr>
            <a:r>
              <a:rPr lang="en" sz="1200">
                <a:solidFill>
                  <a:srgbClr val="6D6D6D"/>
                </a:solidFill>
              </a:rPr>
              <a:t>Passing score: 155. (This version aligns with NASP 2020 Professional Standards.)</a:t>
            </a:r>
            <a:endParaRPr sz="1200">
              <a:solidFill>
                <a:srgbClr val="6D6D6D"/>
              </a:solidFill>
            </a:endParaRPr>
          </a:p>
        </p:txBody>
      </p:sp>
      <p:sp>
        <p:nvSpPr>
          <p:cNvPr id="272" name="Google Shape;272;p38"/>
          <p:cNvSpPr/>
          <p:nvPr/>
        </p:nvSpPr>
        <p:spPr>
          <a:xfrm>
            <a:off x="463950" y="4498450"/>
            <a:ext cx="8216100" cy="3057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accent2"/>
                </a:solidFill>
                <a:latin typeface="Rubik"/>
                <a:ea typeface="Rubik"/>
                <a:cs typeface="Rubik"/>
                <a:sym typeface="Rubik"/>
              </a:rPr>
              <a:t>Renewal is every 3 years and requires 75 hours of CPD, including 10 hours of NASP-approved and 3 hours of ethical practice trainings</a:t>
            </a:r>
            <a:endParaRPr sz="1000">
              <a:solidFill>
                <a:schemeClr val="accent2"/>
              </a:solidFill>
              <a:latin typeface="Rubik"/>
              <a:ea typeface="Rubik"/>
              <a:cs typeface="Rubik"/>
              <a:sym typeface="Rubik"/>
            </a:endParaRPr>
          </a:p>
        </p:txBody>
      </p:sp>
      <p:sp>
        <p:nvSpPr>
          <p:cNvPr id="273" name="Google Shape;273;p38"/>
          <p:cNvSpPr txBox="1"/>
          <p:nvPr/>
        </p:nvSpPr>
        <p:spPr>
          <a:xfrm>
            <a:off x="2369400" y="4804150"/>
            <a:ext cx="4405200" cy="11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50" i="1">
                <a:solidFill>
                  <a:schemeClr val="dk1"/>
                </a:solidFill>
                <a:latin typeface="Rubik"/>
                <a:ea typeface="Rubik"/>
                <a:cs typeface="Rubik"/>
                <a:sym typeface="Rubik"/>
              </a:rPr>
              <a:t>More information at: </a:t>
            </a:r>
            <a:r>
              <a:rPr lang="en" sz="550" b="1" i="1">
                <a:solidFill>
                  <a:schemeClr val="dk1"/>
                </a:solidFill>
                <a:latin typeface="Rubik"/>
                <a:ea typeface="Rubik"/>
                <a:cs typeface="Rubik"/>
                <a:sym typeface="Rubik"/>
              </a:rPr>
              <a:t>https://www.nasponline.org/standards-and-certification/national-certification/ncsp-eligibility</a:t>
            </a:r>
            <a:endParaRPr sz="550" b="1" i="1">
              <a:solidFill>
                <a:schemeClr val="dk1"/>
              </a:solidFill>
              <a:latin typeface="Rubik"/>
              <a:ea typeface="Rubik"/>
              <a:cs typeface="Rubik"/>
              <a:sym typeface="Rubi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a:spLocks noGrp="1"/>
          </p:cNvSpPr>
          <p:nvPr>
            <p:ph type="title"/>
          </p:nvPr>
        </p:nvSpPr>
        <p:spPr>
          <a:xfrm>
            <a:off x="272050" y="228600"/>
            <a:ext cx="8604300" cy="86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t>School Social Work Board Certification Process </a:t>
            </a:r>
            <a:endParaRPr sz="2600"/>
          </a:p>
        </p:txBody>
      </p:sp>
      <p:sp>
        <p:nvSpPr>
          <p:cNvPr id="279" name="Google Shape;279;p39"/>
          <p:cNvSpPr/>
          <p:nvPr/>
        </p:nvSpPr>
        <p:spPr>
          <a:xfrm>
            <a:off x="501050" y="1430749"/>
            <a:ext cx="7968900" cy="1039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p>
          <a:p>
            <a:pPr marL="457200" lvl="0" indent="0" algn="l" rtl="0">
              <a:lnSpc>
                <a:spcPct val="115000"/>
              </a:lnSpc>
              <a:spcBef>
                <a:spcPts val="0"/>
              </a:spcBef>
              <a:spcAft>
                <a:spcPts val="0"/>
              </a:spcAft>
              <a:buNone/>
            </a:pPr>
            <a:endParaRPr sz="1200">
              <a:solidFill>
                <a:srgbClr val="6D6D6D"/>
              </a:solidFill>
            </a:endParaRPr>
          </a:p>
          <a:p>
            <a:pPr marL="457200" lvl="0" indent="-304800" algn="l" rtl="0">
              <a:lnSpc>
                <a:spcPct val="115000"/>
              </a:lnSpc>
              <a:spcBef>
                <a:spcPts val="800"/>
              </a:spcBef>
              <a:spcAft>
                <a:spcPts val="0"/>
              </a:spcAft>
              <a:buClr>
                <a:srgbClr val="6D6D6D"/>
              </a:buClr>
              <a:buSzPts val="1200"/>
              <a:buFont typeface="Rubik"/>
              <a:buChar char="●"/>
            </a:pPr>
            <a:r>
              <a:rPr lang="en" sz="1200">
                <a:solidFill>
                  <a:srgbClr val="6D6D6D"/>
                </a:solidFill>
                <a:latin typeface="Rubik"/>
                <a:ea typeface="Rubik"/>
                <a:cs typeface="Rubik"/>
                <a:sym typeface="Rubik"/>
              </a:rPr>
              <a:t>Earned a Master of Social Work (MSW) degree and completed an organized </a:t>
            </a:r>
            <a:r>
              <a:rPr lang="en" sz="1200" i="1">
                <a:solidFill>
                  <a:srgbClr val="6D6D6D"/>
                </a:solidFill>
                <a:latin typeface="Rubik"/>
                <a:ea typeface="Rubik"/>
                <a:cs typeface="Rubik"/>
                <a:sym typeface="Rubik"/>
              </a:rPr>
              <a:t>School Social Work</a:t>
            </a:r>
            <a:r>
              <a:rPr lang="en" sz="1200">
                <a:solidFill>
                  <a:srgbClr val="6D6D6D"/>
                </a:solidFill>
                <a:latin typeface="Rubik"/>
                <a:ea typeface="Rubik"/>
                <a:cs typeface="Rubik"/>
                <a:sym typeface="Rubik"/>
              </a:rPr>
              <a:t> certification program which includes a yearlong practicum in a school setting and portfolio demonstrating evidence based practice</a:t>
            </a:r>
            <a:endParaRPr sz="1200">
              <a:solidFill>
                <a:srgbClr val="6D6D6D"/>
              </a:solidFill>
              <a:latin typeface="Rubik"/>
              <a:ea typeface="Rubik"/>
              <a:cs typeface="Rubik"/>
              <a:sym typeface="Rubik"/>
            </a:endParaRPr>
          </a:p>
          <a:p>
            <a:pPr marL="457200" lvl="0" indent="-304800" algn="l" rtl="0">
              <a:lnSpc>
                <a:spcPct val="115000"/>
              </a:lnSpc>
              <a:spcBef>
                <a:spcPts val="0"/>
              </a:spcBef>
              <a:spcAft>
                <a:spcPts val="0"/>
              </a:spcAft>
              <a:buClr>
                <a:srgbClr val="6D6D6D"/>
              </a:buClr>
              <a:buSzPts val="1200"/>
              <a:buFont typeface="Rubik"/>
              <a:buChar char="●"/>
            </a:pPr>
            <a:r>
              <a:rPr lang="en" sz="1200">
                <a:solidFill>
                  <a:srgbClr val="6D6D6D"/>
                </a:solidFill>
                <a:latin typeface="Rubik"/>
                <a:ea typeface="Rubik"/>
                <a:cs typeface="Rubik"/>
                <a:sym typeface="Rubik"/>
              </a:rPr>
              <a:t>Has 4+ years post-MSW experience as a School Social Worker or SSW educator in higher education</a:t>
            </a:r>
            <a:endParaRPr sz="1200">
              <a:solidFill>
                <a:srgbClr val="6D6D6D"/>
              </a:solidFill>
              <a:latin typeface="Rubik"/>
              <a:ea typeface="Rubik"/>
              <a:cs typeface="Rubik"/>
              <a:sym typeface="Rubik"/>
            </a:endParaRPr>
          </a:p>
          <a:p>
            <a:pPr marL="457200" lvl="0" indent="-304800" algn="l" rtl="0">
              <a:lnSpc>
                <a:spcPct val="115000"/>
              </a:lnSpc>
              <a:spcBef>
                <a:spcPts val="0"/>
              </a:spcBef>
              <a:spcAft>
                <a:spcPts val="0"/>
              </a:spcAft>
              <a:buClr>
                <a:srgbClr val="6D6D6D"/>
              </a:buClr>
              <a:buSzPts val="1200"/>
              <a:buFont typeface="Rubik"/>
              <a:buChar char="●"/>
            </a:pPr>
            <a:r>
              <a:rPr lang="en" sz="1200">
                <a:solidFill>
                  <a:srgbClr val="6D6D6D"/>
                </a:solidFill>
                <a:latin typeface="Rubik"/>
                <a:ea typeface="Rubik"/>
                <a:cs typeface="Rubik"/>
                <a:sym typeface="Rubik"/>
              </a:rPr>
              <a:t>Holds current licensure or EPSB certification for School Social Work per state guidelines</a:t>
            </a:r>
            <a:endParaRPr sz="1200">
              <a:solidFill>
                <a:srgbClr val="6D6D6D"/>
              </a:solidFill>
              <a:latin typeface="Rubik"/>
              <a:ea typeface="Rubik"/>
              <a:cs typeface="Rubik"/>
              <a:sym typeface="Rubik"/>
            </a:endParaRPr>
          </a:p>
          <a:p>
            <a:pPr marL="0" lvl="0" indent="0" algn="l" rtl="0">
              <a:lnSpc>
                <a:spcPct val="115000"/>
              </a:lnSpc>
              <a:spcBef>
                <a:spcPts val="0"/>
              </a:spcBef>
              <a:spcAft>
                <a:spcPts val="0"/>
              </a:spcAft>
              <a:buNone/>
            </a:pPr>
            <a:endParaRPr sz="1200">
              <a:solidFill>
                <a:srgbClr val="6D6D6D"/>
              </a:solidFill>
            </a:endParaRPr>
          </a:p>
          <a:p>
            <a:pPr marL="457200" lvl="0" indent="0" algn="l" rtl="0">
              <a:spcBef>
                <a:spcPts val="0"/>
              </a:spcBef>
              <a:spcAft>
                <a:spcPts val="0"/>
              </a:spcAft>
              <a:buNone/>
            </a:pPr>
            <a:endParaRPr>
              <a:latin typeface="Rubik"/>
              <a:ea typeface="Rubik"/>
              <a:cs typeface="Rubik"/>
              <a:sym typeface="Rubik"/>
            </a:endParaRPr>
          </a:p>
        </p:txBody>
      </p:sp>
      <p:sp>
        <p:nvSpPr>
          <p:cNvPr id="280" name="Google Shape;280;p39"/>
          <p:cNvSpPr txBox="1"/>
          <p:nvPr/>
        </p:nvSpPr>
        <p:spPr>
          <a:xfrm>
            <a:off x="2811945" y="1112364"/>
            <a:ext cx="2936700" cy="35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50">
                <a:solidFill>
                  <a:schemeClr val="dk1"/>
                </a:solidFill>
                <a:latin typeface="Rubik"/>
                <a:ea typeface="Rubik"/>
                <a:cs typeface="Rubik"/>
                <a:sym typeface="Rubik"/>
              </a:rPr>
              <a:t>Eligibility Requirements</a:t>
            </a:r>
            <a:endParaRPr sz="1350">
              <a:solidFill>
                <a:schemeClr val="dk1"/>
              </a:solidFill>
              <a:latin typeface="Rubik"/>
              <a:ea typeface="Rubik"/>
              <a:cs typeface="Rubik"/>
              <a:sym typeface="Rubik"/>
            </a:endParaRPr>
          </a:p>
        </p:txBody>
      </p:sp>
      <p:sp>
        <p:nvSpPr>
          <p:cNvPr id="281" name="Google Shape;281;p39"/>
          <p:cNvSpPr txBox="1"/>
          <p:nvPr/>
        </p:nvSpPr>
        <p:spPr>
          <a:xfrm>
            <a:off x="1621800" y="2582500"/>
            <a:ext cx="5650800" cy="35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50">
                <a:solidFill>
                  <a:schemeClr val="dk1"/>
                </a:solidFill>
                <a:latin typeface="Rubik"/>
                <a:ea typeface="Rubik"/>
                <a:cs typeface="Rubik"/>
                <a:sym typeface="Rubik"/>
              </a:rPr>
              <a:t>Once approved, over the course of a year:</a:t>
            </a:r>
            <a:endParaRPr sz="1350">
              <a:solidFill>
                <a:schemeClr val="dk1"/>
              </a:solidFill>
              <a:latin typeface="Rubik"/>
              <a:ea typeface="Rubik"/>
              <a:cs typeface="Rubik"/>
              <a:sym typeface="Rubik"/>
            </a:endParaRPr>
          </a:p>
        </p:txBody>
      </p:sp>
      <p:sp>
        <p:nvSpPr>
          <p:cNvPr id="282" name="Google Shape;282;p39"/>
          <p:cNvSpPr/>
          <p:nvPr/>
        </p:nvSpPr>
        <p:spPr>
          <a:xfrm>
            <a:off x="544650" y="4353050"/>
            <a:ext cx="7968900" cy="4512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accent2"/>
                </a:solidFill>
                <a:latin typeface="Rubik"/>
                <a:ea typeface="Rubik"/>
                <a:cs typeface="Rubik"/>
                <a:sym typeface="Rubik"/>
              </a:rPr>
              <a:t>Renewal is every 3 years and requires maintaining the Continuing Education Requirements of KY state licensure and completing a recertification pathway.  Some pathway options include 2 additional competency reflections, an oral panel review, </a:t>
            </a:r>
            <a:endParaRPr sz="1000">
              <a:solidFill>
                <a:schemeClr val="accent2"/>
              </a:solidFill>
              <a:latin typeface="Rubik"/>
              <a:ea typeface="Rubik"/>
              <a:cs typeface="Rubik"/>
              <a:sym typeface="Rubik"/>
            </a:endParaRPr>
          </a:p>
          <a:p>
            <a:pPr marL="0" lvl="0" indent="0" algn="ctr" rtl="0">
              <a:spcBef>
                <a:spcPts val="0"/>
              </a:spcBef>
              <a:spcAft>
                <a:spcPts val="0"/>
              </a:spcAft>
              <a:buNone/>
            </a:pPr>
            <a:r>
              <a:rPr lang="en" sz="1000">
                <a:solidFill>
                  <a:schemeClr val="accent2"/>
                </a:solidFill>
                <a:latin typeface="Rubik"/>
                <a:ea typeface="Rubik"/>
                <a:cs typeface="Rubik"/>
                <a:sym typeface="Rubik"/>
              </a:rPr>
              <a:t>or authoring a professional publication.</a:t>
            </a:r>
            <a:endParaRPr sz="1000">
              <a:solidFill>
                <a:schemeClr val="accent2"/>
              </a:solidFill>
              <a:latin typeface="Rubik"/>
              <a:ea typeface="Rubik"/>
              <a:cs typeface="Rubik"/>
              <a:sym typeface="Rubik"/>
            </a:endParaRPr>
          </a:p>
        </p:txBody>
      </p:sp>
      <p:sp>
        <p:nvSpPr>
          <p:cNvPr id="283" name="Google Shape;283;p39"/>
          <p:cNvSpPr txBox="1"/>
          <p:nvPr/>
        </p:nvSpPr>
        <p:spPr>
          <a:xfrm>
            <a:off x="2537500" y="4769500"/>
            <a:ext cx="4405200" cy="11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50" i="1">
                <a:solidFill>
                  <a:schemeClr val="dk1"/>
                </a:solidFill>
                <a:latin typeface="Rubik"/>
                <a:ea typeface="Rubik"/>
                <a:cs typeface="Rubik"/>
                <a:sym typeface="Rubik"/>
              </a:rPr>
              <a:t>                              More information at: </a:t>
            </a:r>
            <a:r>
              <a:rPr lang="en" sz="550" b="1" i="1" u="sng">
                <a:solidFill>
                  <a:schemeClr val="hlink"/>
                </a:solidFill>
                <a:latin typeface="Rubik"/>
                <a:ea typeface="Rubik"/>
                <a:cs typeface="Rubik"/>
                <a:sym typeface="Rubik"/>
                <a:hlinkClick r:id="rId3"/>
              </a:rPr>
              <a:t>https://www.sswaa.org/national-certification</a:t>
            </a:r>
            <a:r>
              <a:rPr lang="en" sz="550" b="1" i="1">
                <a:solidFill>
                  <a:schemeClr val="dk1"/>
                </a:solidFill>
                <a:latin typeface="Rubik"/>
                <a:ea typeface="Rubik"/>
                <a:cs typeface="Rubik"/>
                <a:sym typeface="Rubik"/>
              </a:rPr>
              <a:t>  </a:t>
            </a:r>
            <a:endParaRPr sz="550" b="1" i="1">
              <a:solidFill>
                <a:schemeClr val="dk1"/>
              </a:solidFill>
              <a:latin typeface="Rubik"/>
              <a:ea typeface="Rubik"/>
              <a:cs typeface="Rubik"/>
              <a:sym typeface="Rubik"/>
            </a:endParaRPr>
          </a:p>
        </p:txBody>
      </p:sp>
      <p:sp>
        <p:nvSpPr>
          <p:cNvPr id="284" name="Google Shape;284;p39"/>
          <p:cNvSpPr/>
          <p:nvPr/>
        </p:nvSpPr>
        <p:spPr>
          <a:xfrm>
            <a:off x="544575" y="2953600"/>
            <a:ext cx="7968900" cy="1332900"/>
          </a:xfrm>
          <a:prstGeom prst="roundRect">
            <a:avLst>
              <a:gd name="adj" fmla="val 16667"/>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381000" lvl="0" indent="0" algn="l" rtl="0">
              <a:lnSpc>
                <a:spcPct val="115000"/>
              </a:lnSpc>
              <a:spcBef>
                <a:spcPts val="0"/>
              </a:spcBef>
              <a:spcAft>
                <a:spcPts val="0"/>
              </a:spcAft>
              <a:buNone/>
            </a:pPr>
            <a:endParaRPr sz="1200"/>
          </a:p>
          <a:p>
            <a:pPr marL="457200" lvl="0" indent="-304800" algn="l" rtl="0">
              <a:lnSpc>
                <a:spcPct val="115000"/>
              </a:lnSpc>
              <a:spcBef>
                <a:spcPts val="0"/>
              </a:spcBef>
              <a:spcAft>
                <a:spcPts val="0"/>
              </a:spcAft>
              <a:buClr>
                <a:srgbClr val="6D6D6D"/>
              </a:buClr>
              <a:buSzPts val="1200"/>
              <a:buFont typeface="Rubik"/>
              <a:buChar char="●"/>
            </a:pPr>
            <a:r>
              <a:rPr lang="en" sz="1200">
                <a:solidFill>
                  <a:srgbClr val="6D6D6D"/>
                </a:solidFill>
                <a:latin typeface="Rubik"/>
                <a:ea typeface="Rubik"/>
                <a:cs typeface="Rubik"/>
                <a:sym typeface="Rubik"/>
              </a:rPr>
              <a:t>Creates a portfolio of 9 reflection papers, applying the 9 competencies of the National School Social Work Practice Model to our work </a:t>
            </a:r>
            <a:endParaRPr sz="1200">
              <a:solidFill>
                <a:srgbClr val="6D6D6D"/>
              </a:solidFill>
              <a:latin typeface="Rubik"/>
              <a:ea typeface="Rubik"/>
              <a:cs typeface="Rubik"/>
              <a:sym typeface="Rubik"/>
            </a:endParaRPr>
          </a:p>
          <a:p>
            <a:pPr marL="457200" lvl="0" indent="-304800" algn="l" rtl="0">
              <a:lnSpc>
                <a:spcPct val="115000"/>
              </a:lnSpc>
              <a:spcBef>
                <a:spcPts val="0"/>
              </a:spcBef>
              <a:spcAft>
                <a:spcPts val="0"/>
              </a:spcAft>
              <a:buClr>
                <a:srgbClr val="6D6D6D"/>
              </a:buClr>
              <a:buSzPts val="1200"/>
              <a:buFont typeface="Rubik"/>
              <a:buChar char="●"/>
            </a:pPr>
            <a:r>
              <a:rPr lang="en" sz="1200">
                <a:solidFill>
                  <a:srgbClr val="6D6D6D"/>
                </a:solidFill>
                <a:latin typeface="Rubik"/>
                <a:ea typeface="Rubik"/>
                <a:cs typeface="Rubik"/>
                <a:sym typeface="Rubik"/>
              </a:rPr>
              <a:t>These competencies require demonstrating the use of  current research and the evaluation of evidenced-based practices to our roles in our school</a:t>
            </a:r>
            <a:endParaRPr sz="1200">
              <a:solidFill>
                <a:srgbClr val="6D6D6D"/>
              </a:solidFill>
              <a:latin typeface="Rubik"/>
              <a:ea typeface="Rubik"/>
              <a:cs typeface="Rubik"/>
              <a:sym typeface="Rubik"/>
            </a:endParaRPr>
          </a:p>
          <a:p>
            <a:pPr marL="457200" lvl="0" indent="-304800" algn="l" rtl="0">
              <a:lnSpc>
                <a:spcPct val="115000"/>
              </a:lnSpc>
              <a:spcBef>
                <a:spcPts val="0"/>
              </a:spcBef>
              <a:spcAft>
                <a:spcPts val="0"/>
              </a:spcAft>
              <a:buClr>
                <a:srgbClr val="6D6D6D"/>
              </a:buClr>
              <a:buSzPts val="1200"/>
              <a:buFont typeface="Rubik"/>
              <a:buChar char="●"/>
            </a:pPr>
            <a:r>
              <a:rPr lang="en" sz="1200">
                <a:solidFill>
                  <a:srgbClr val="6D6D6D"/>
                </a:solidFill>
                <a:latin typeface="Rubik"/>
                <a:ea typeface="Rubik"/>
                <a:cs typeface="Rubik"/>
                <a:sym typeface="Rubik"/>
              </a:rPr>
              <a:t>Competencies are rated by Peer Reviewers with the School Social Work Association of America</a:t>
            </a:r>
            <a:endParaRPr sz="1200">
              <a:solidFill>
                <a:srgbClr val="6D6D6D"/>
              </a:solidFill>
              <a:latin typeface="Rubik"/>
              <a:ea typeface="Rubik"/>
              <a:cs typeface="Rubik"/>
              <a:sym typeface="Rubik"/>
            </a:endParaRPr>
          </a:p>
          <a:p>
            <a:pPr marL="457200" lvl="0" indent="0" algn="l" rtl="0">
              <a:spcBef>
                <a:spcPts val="0"/>
              </a:spcBef>
              <a:spcAft>
                <a:spcPts val="0"/>
              </a:spcAft>
              <a:buNone/>
            </a:pPr>
            <a:endParaRPr>
              <a:latin typeface="Rubik"/>
              <a:ea typeface="Rubik"/>
              <a:cs typeface="Rubik"/>
              <a:sym typeface="Rubi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0"/>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Rationale </a:t>
            </a:r>
            <a:endParaRPr/>
          </a:p>
        </p:txBody>
      </p:sp>
      <p:sp>
        <p:nvSpPr>
          <p:cNvPr id="290" name="Google Shape;290;p40"/>
          <p:cNvSpPr txBox="1"/>
          <p:nvPr/>
        </p:nvSpPr>
        <p:spPr>
          <a:xfrm>
            <a:off x="2590975" y="2774500"/>
            <a:ext cx="300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a:solidFill>
                  <a:schemeClr val="accent6"/>
                </a:solidFill>
              </a:rPr>
              <a:t> </a:t>
            </a:r>
            <a:endParaRPr/>
          </a:p>
        </p:txBody>
      </p:sp>
      <p:sp>
        <p:nvSpPr>
          <p:cNvPr id="291" name="Google Shape;291;p40"/>
          <p:cNvSpPr txBox="1"/>
          <p:nvPr/>
        </p:nvSpPr>
        <p:spPr>
          <a:xfrm>
            <a:off x="239675" y="1256625"/>
            <a:ext cx="8625900" cy="371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50" b="1">
                <a:solidFill>
                  <a:schemeClr val="dk1"/>
                </a:solidFill>
                <a:latin typeface="Rubik"/>
                <a:ea typeface="Rubik"/>
                <a:cs typeface="Rubik"/>
                <a:sym typeface="Rubik"/>
              </a:rPr>
              <a:t>Recruit</a:t>
            </a:r>
            <a:r>
              <a:rPr lang="en" sz="1750">
                <a:solidFill>
                  <a:schemeClr val="dk1"/>
                </a:solidFill>
                <a:latin typeface="Rubik"/>
                <a:ea typeface="Rubik"/>
                <a:cs typeface="Rubik"/>
                <a:sym typeface="Rubik"/>
              </a:rPr>
              <a:t>- Increase the number of experienced mental health professionals in our schools by offering an income supplement for those who seek the most advanced certification in their field. </a:t>
            </a:r>
            <a:endParaRPr sz="1750">
              <a:solidFill>
                <a:schemeClr val="dk1"/>
              </a:solidFill>
              <a:latin typeface="Rubik"/>
              <a:ea typeface="Rubik"/>
              <a:cs typeface="Rubik"/>
              <a:sym typeface="Rubik"/>
            </a:endParaRPr>
          </a:p>
          <a:p>
            <a:pPr marL="0" lvl="0" indent="0" algn="l" rtl="0">
              <a:spcBef>
                <a:spcPts val="0"/>
              </a:spcBef>
              <a:spcAft>
                <a:spcPts val="0"/>
              </a:spcAft>
              <a:buNone/>
            </a:pPr>
            <a:endParaRPr sz="1750">
              <a:solidFill>
                <a:schemeClr val="dk1"/>
              </a:solidFill>
              <a:latin typeface="Rubik"/>
              <a:ea typeface="Rubik"/>
              <a:cs typeface="Rubik"/>
              <a:sym typeface="Rubik"/>
            </a:endParaRPr>
          </a:p>
          <a:p>
            <a:pPr marL="0" lvl="0" indent="0" algn="l" rtl="0">
              <a:spcBef>
                <a:spcPts val="0"/>
              </a:spcBef>
              <a:spcAft>
                <a:spcPts val="0"/>
              </a:spcAft>
              <a:buNone/>
            </a:pPr>
            <a:r>
              <a:rPr lang="en" sz="1750" b="1">
                <a:solidFill>
                  <a:schemeClr val="dk1"/>
                </a:solidFill>
                <a:latin typeface="Rubik"/>
                <a:ea typeface="Rubik"/>
                <a:cs typeface="Rubik"/>
                <a:sym typeface="Rubik"/>
              </a:rPr>
              <a:t>Retain</a:t>
            </a:r>
            <a:r>
              <a:rPr lang="en" sz="1750">
                <a:solidFill>
                  <a:schemeClr val="dk1"/>
                </a:solidFill>
                <a:latin typeface="Rubik"/>
                <a:ea typeface="Rubik"/>
                <a:cs typeface="Rubik"/>
                <a:sym typeface="Rubik"/>
              </a:rPr>
              <a:t>-Offer parity with National Board Certified Teachers and Counselors for equitable compensation and recognition to keep experienced mental health professionals practicing in the school setting.</a:t>
            </a:r>
            <a:endParaRPr sz="1750">
              <a:solidFill>
                <a:schemeClr val="dk1"/>
              </a:solidFill>
              <a:latin typeface="Rubik"/>
              <a:ea typeface="Rubik"/>
              <a:cs typeface="Rubik"/>
              <a:sym typeface="Rubik"/>
            </a:endParaRPr>
          </a:p>
          <a:p>
            <a:pPr marL="0" lvl="0" indent="0" algn="l" rtl="0">
              <a:spcBef>
                <a:spcPts val="0"/>
              </a:spcBef>
              <a:spcAft>
                <a:spcPts val="0"/>
              </a:spcAft>
              <a:buNone/>
            </a:pPr>
            <a:endParaRPr sz="1750">
              <a:solidFill>
                <a:schemeClr val="dk1"/>
              </a:solidFill>
              <a:latin typeface="Rubik"/>
              <a:ea typeface="Rubik"/>
              <a:cs typeface="Rubik"/>
              <a:sym typeface="Rubik"/>
            </a:endParaRPr>
          </a:p>
          <a:p>
            <a:pPr marL="0" lvl="0" indent="0" algn="l" rtl="0">
              <a:spcBef>
                <a:spcPts val="0"/>
              </a:spcBef>
              <a:spcAft>
                <a:spcPts val="0"/>
              </a:spcAft>
              <a:buNone/>
            </a:pPr>
            <a:r>
              <a:rPr lang="en" sz="1750" b="1">
                <a:solidFill>
                  <a:schemeClr val="dk1"/>
                </a:solidFill>
                <a:latin typeface="Rubik"/>
                <a:ea typeface="Rubik"/>
                <a:cs typeface="Rubik"/>
                <a:sym typeface="Rubik"/>
              </a:rPr>
              <a:t>Recognize</a:t>
            </a:r>
            <a:r>
              <a:rPr lang="en" sz="1750">
                <a:solidFill>
                  <a:schemeClr val="dk1"/>
                </a:solidFill>
                <a:latin typeface="Rubik"/>
                <a:ea typeface="Rubik"/>
                <a:cs typeface="Rubik"/>
                <a:sym typeface="Rubik"/>
              </a:rPr>
              <a:t>-Encourage National Certification to elevate mental health professional qualifications in education and increase the use of evidence based practices.  </a:t>
            </a:r>
            <a:endParaRPr sz="1750">
              <a:solidFill>
                <a:schemeClr val="dk1"/>
              </a:solidFill>
              <a:latin typeface="Rubik"/>
              <a:ea typeface="Rubik"/>
              <a:cs typeface="Rubik"/>
              <a:sym typeface="Rubi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1"/>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Fiscal Impact </a:t>
            </a:r>
            <a:endParaRPr/>
          </a:p>
        </p:txBody>
      </p:sp>
      <p:sp>
        <p:nvSpPr>
          <p:cNvPr id="297" name="Google Shape;297;p41"/>
          <p:cNvSpPr txBox="1"/>
          <p:nvPr/>
        </p:nvSpPr>
        <p:spPr>
          <a:xfrm>
            <a:off x="2617725" y="2571750"/>
            <a:ext cx="300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a:solidFill>
                  <a:schemeClr val="accent6"/>
                </a:solidFill>
              </a:rPr>
              <a:t> </a:t>
            </a:r>
            <a:endParaRPr/>
          </a:p>
        </p:txBody>
      </p:sp>
      <p:sp>
        <p:nvSpPr>
          <p:cNvPr id="298" name="Google Shape;298;p41"/>
          <p:cNvSpPr/>
          <p:nvPr/>
        </p:nvSpPr>
        <p:spPr>
          <a:xfrm>
            <a:off x="348000" y="1246126"/>
            <a:ext cx="8513100" cy="200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Rubik"/>
                <a:ea typeface="Rubik"/>
                <a:cs typeface="Rubik"/>
                <a:sym typeface="Rubik"/>
              </a:rPr>
              <a:t>School Psychologists:</a:t>
            </a:r>
            <a:endParaRPr b="1">
              <a:latin typeface="Rubik"/>
              <a:ea typeface="Rubik"/>
              <a:cs typeface="Rubik"/>
              <a:sym typeface="Rubik"/>
            </a:endParaRPr>
          </a:p>
          <a:p>
            <a:pPr marL="457200" lvl="0" indent="-317500" algn="l" rtl="0">
              <a:spcBef>
                <a:spcPts val="0"/>
              </a:spcBef>
              <a:spcAft>
                <a:spcPts val="0"/>
              </a:spcAft>
              <a:buClr>
                <a:schemeClr val="accent6"/>
              </a:buClr>
              <a:buSzPts val="1400"/>
              <a:buFont typeface="Rubik"/>
              <a:buChar char="●"/>
            </a:pPr>
            <a:r>
              <a:rPr lang="en">
                <a:solidFill>
                  <a:schemeClr val="accent6"/>
                </a:solidFill>
                <a:latin typeface="Rubik"/>
                <a:ea typeface="Rubik"/>
                <a:cs typeface="Rubik"/>
                <a:sym typeface="Rubik"/>
              </a:rPr>
              <a:t>According to the KDE Division of School Data Services, there are </a:t>
            </a:r>
            <a:r>
              <a:rPr lang="en" b="1">
                <a:solidFill>
                  <a:schemeClr val="accent6"/>
                </a:solidFill>
                <a:latin typeface="Rubik"/>
                <a:ea typeface="Rubik"/>
                <a:cs typeface="Rubik"/>
                <a:sym typeface="Rubik"/>
              </a:rPr>
              <a:t>349</a:t>
            </a:r>
            <a:r>
              <a:rPr lang="en">
                <a:solidFill>
                  <a:schemeClr val="accent6"/>
                </a:solidFill>
                <a:latin typeface="Rubik"/>
                <a:ea typeface="Rubik"/>
                <a:cs typeface="Rubik"/>
                <a:sym typeface="Rubik"/>
              </a:rPr>
              <a:t> school psychologists employed with a KY Certification as a School Psychologist (2024).</a:t>
            </a:r>
            <a:endParaRPr>
              <a:latin typeface="Rubik"/>
              <a:ea typeface="Rubik"/>
              <a:cs typeface="Rubik"/>
              <a:sym typeface="Rubik"/>
            </a:endParaRPr>
          </a:p>
          <a:p>
            <a:pPr marL="457200" lvl="0" indent="-317500" algn="l" rtl="0">
              <a:spcBef>
                <a:spcPts val="0"/>
              </a:spcBef>
              <a:spcAft>
                <a:spcPts val="0"/>
              </a:spcAft>
              <a:buClr>
                <a:schemeClr val="accent6"/>
              </a:buClr>
              <a:buSzPts val="1400"/>
              <a:buFont typeface="Rubik"/>
              <a:buChar char="●"/>
            </a:pPr>
            <a:r>
              <a:rPr lang="en">
                <a:solidFill>
                  <a:schemeClr val="accent6"/>
                </a:solidFill>
                <a:latin typeface="Rubik"/>
                <a:ea typeface="Rubik"/>
                <a:cs typeface="Rubik"/>
                <a:sym typeface="Rubik"/>
              </a:rPr>
              <a:t>According to data from the National Association of School Psychologist, there are </a:t>
            </a:r>
            <a:r>
              <a:rPr lang="en" b="1">
                <a:solidFill>
                  <a:schemeClr val="accent6"/>
                </a:solidFill>
                <a:latin typeface="Rubik"/>
                <a:ea typeface="Rubik"/>
                <a:cs typeface="Rubik"/>
                <a:sym typeface="Rubik"/>
              </a:rPr>
              <a:t>203 </a:t>
            </a:r>
            <a:r>
              <a:rPr lang="en">
                <a:solidFill>
                  <a:schemeClr val="accent6"/>
                </a:solidFill>
                <a:latin typeface="Rubik"/>
                <a:ea typeface="Rubik"/>
                <a:cs typeface="Rubik"/>
                <a:sym typeface="Rubik"/>
              </a:rPr>
              <a:t>Nationally Certified School Psychologists in Kentucky (This number includes members that have retired, in private practice or at the university level, and those that may not currently be working).</a:t>
            </a:r>
            <a:endParaRPr>
              <a:solidFill>
                <a:schemeClr val="accent6"/>
              </a:solidFill>
              <a:latin typeface="Rubik"/>
              <a:ea typeface="Rubik"/>
              <a:cs typeface="Rubik"/>
              <a:sym typeface="Rubik"/>
            </a:endParaRPr>
          </a:p>
          <a:p>
            <a:pPr marL="457200" lvl="0" indent="-317500" algn="l" rtl="0">
              <a:spcBef>
                <a:spcPts val="0"/>
              </a:spcBef>
              <a:spcAft>
                <a:spcPts val="0"/>
              </a:spcAft>
              <a:buClr>
                <a:schemeClr val="accent6"/>
              </a:buClr>
              <a:buSzPts val="1400"/>
              <a:buFont typeface="Rubik"/>
              <a:buChar char="●"/>
            </a:pPr>
            <a:r>
              <a:rPr lang="en">
                <a:solidFill>
                  <a:schemeClr val="accent6"/>
                </a:solidFill>
                <a:latin typeface="Rubik"/>
                <a:ea typeface="Rubik"/>
                <a:cs typeface="Rubik"/>
                <a:sym typeface="Rubik"/>
              </a:rPr>
              <a:t>According to the Kentucky Association for Psychology in Schools Membership Survey 2026, 40%  (</a:t>
            </a:r>
            <a:r>
              <a:rPr lang="en" b="1">
                <a:solidFill>
                  <a:schemeClr val="accent6"/>
                </a:solidFill>
                <a:latin typeface="Rubik"/>
                <a:ea typeface="Rubik"/>
                <a:cs typeface="Rubik"/>
                <a:sym typeface="Rubik"/>
              </a:rPr>
              <a:t>78</a:t>
            </a:r>
            <a:r>
              <a:rPr lang="en">
                <a:solidFill>
                  <a:schemeClr val="accent6"/>
                </a:solidFill>
                <a:latin typeface="Rubik"/>
                <a:ea typeface="Rubik"/>
                <a:cs typeface="Rubik"/>
                <a:sym typeface="Rubik"/>
              </a:rPr>
              <a:t>) of members surveyed are Nationally Certified School Psychologists.</a:t>
            </a:r>
            <a:endParaRPr>
              <a:solidFill>
                <a:schemeClr val="accent6"/>
              </a:solidFill>
              <a:latin typeface="Rubik"/>
              <a:ea typeface="Rubik"/>
              <a:cs typeface="Rubik"/>
              <a:sym typeface="Rubik"/>
            </a:endParaRPr>
          </a:p>
        </p:txBody>
      </p:sp>
      <p:sp>
        <p:nvSpPr>
          <p:cNvPr id="299" name="Google Shape;299;p41"/>
          <p:cNvSpPr/>
          <p:nvPr/>
        </p:nvSpPr>
        <p:spPr>
          <a:xfrm>
            <a:off x="315450" y="3372150"/>
            <a:ext cx="8513100" cy="1641900"/>
          </a:xfrm>
          <a:prstGeom prst="roundRect">
            <a:avLst>
              <a:gd name="adj" fmla="val 16667"/>
            </a:avLst>
          </a:prstGeom>
          <a:solidFill>
            <a:schemeClr val="l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Rubik"/>
                <a:ea typeface="Rubik"/>
                <a:cs typeface="Rubik"/>
                <a:sym typeface="Rubik"/>
              </a:rPr>
              <a:t>School Social Workers:</a:t>
            </a:r>
            <a:endParaRPr b="1">
              <a:latin typeface="Rubik"/>
              <a:ea typeface="Rubik"/>
              <a:cs typeface="Rubik"/>
              <a:sym typeface="Rubik"/>
            </a:endParaRPr>
          </a:p>
          <a:p>
            <a:pPr marL="457200" lvl="0" indent="-317500" algn="l" rtl="0">
              <a:spcBef>
                <a:spcPts val="0"/>
              </a:spcBef>
              <a:spcAft>
                <a:spcPts val="0"/>
              </a:spcAft>
              <a:buSzPts val="1400"/>
              <a:buFont typeface="Rubik"/>
              <a:buChar char="●"/>
            </a:pPr>
            <a:r>
              <a:rPr lang="en">
                <a:latin typeface="Rubik"/>
                <a:ea typeface="Rubik"/>
                <a:cs typeface="Rubik"/>
                <a:sym typeface="Rubik"/>
              </a:rPr>
              <a:t>According to the November 2024 Kentucky Department of Education’s Use of Time Survey, there were</a:t>
            </a:r>
            <a:r>
              <a:rPr lang="en" b="1">
                <a:latin typeface="Rubik"/>
                <a:ea typeface="Rubik"/>
                <a:cs typeface="Rubik"/>
                <a:sym typeface="Rubik"/>
              </a:rPr>
              <a:t> 260</a:t>
            </a:r>
            <a:r>
              <a:rPr lang="en">
                <a:latin typeface="Rubik"/>
                <a:ea typeface="Rubik"/>
                <a:cs typeface="Rubik"/>
                <a:sym typeface="Rubik"/>
              </a:rPr>
              <a:t> school social workers working in Kentucky schools at that time.</a:t>
            </a:r>
            <a:endParaRPr>
              <a:latin typeface="Rubik"/>
              <a:ea typeface="Rubik"/>
              <a:cs typeface="Rubik"/>
              <a:sym typeface="Rubik"/>
            </a:endParaRPr>
          </a:p>
          <a:p>
            <a:pPr marL="457200" lvl="0" indent="-317500" algn="l" rtl="0">
              <a:spcBef>
                <a:spcPts val="0"/>
              </a:spcBef>
              <a:spcAft>
                <a:spcPts val="0"/>
              </a:spcAft>
              <a:buSzPts val="1400"/>
              <a:buFont typeface="Rubik"/>
              <a:buChar char="●"/>
            </a:pPr>
            <a:r>
              <a:rPr lang="en">
                <a:latin typeface="Rubik"/>
                <a:ea typeface="Rubik"/>
                <a:cs typeface="Rubik"/>
                <a:sym typeface="Rubik"/>
              </a:rPr>
              <a:t>According to the School Social Work Association of America which only developed the program is 2021, there are currently </a:t>
            </a:r>
            <a:r>
              <a:rPr lang="en" b="1">
                <a:latin typeface="Rubik"/>
                <a:ea typeface="Rubik"/>
                <a:cs typeface="Rubik"/>
                <a:sym typeface="Rubik"/>
              </a:rPr>
              <a:t>2 </a:t>
            </a:r>
            <a:r>
              <a:rPr lang="en">
                <a:latin typeface="Rubik"/>
                <a:ea typeface="Rubik"/>
                <a:cs typeface="Rubik"/>
                <a:sym typeface="Rubik"/>
              </a:rPr>
              <a:t>nationally certified school social workers eligible for a supplement in Kentucky. </a:t>
            </a:r>
            <a:endParaRPr>
              <a:latin typeface="Rubik"/>
              <a:ea typeface="Rubik"/>
              <a:cs typeface="Rubik"/>
              <a:sym typeface="Rubik"/>
            </a:endParaRPr>
          </a:p>
        </p:txBody>
      </p:sp>
    </p:spTree>
  </p:cSld>
  <p:clrMapOvr>
    <a:masterClrMapping/>
  </p:clrMapOvr>
</p:sld>
</file>

<file path=ppt/theme/theme1.xml><?xml version="1.0" encoding="utf-8"?>
<a:theme xmlns:a="http://schemas.openxmlformats.org/drawingml/2006/main" name="Syllabus / Course Overview #1">
  <a:themeElements>
    <a:clrScheme name="Simple Light">
      <a:dk1>
        <a:srgbClr val="03045E"/>
      </a:dk1>
      <a:lt1>
        <a:srgbClr val="CAF0F8"/>
      </a:lt1>
      <a:dk2>
        <a:srgbClr val="00508A"/>
      </a:dk2>
      <a:lt2>
        <a:srgbClr val="FFFFFF"/>
      </a:lt2>
      <a:accent1>
        <a:srgbClr val="86FFFF"/>
      </a:accent1>
      <a:accent2>
        <a:srgbClr val="90E0EF"/>
      </a:accent2>
      <a:accent3>
        <a:srgbClr val="0077B6"/>
      </a:accent3>
      <a:accent4>
        <a:srgbClr val="0096C7"/>
      </a:accent4>
      <a:accent5>
        <a:srgbClr val="00B4D8"/>
      </a:accent5>
      <a:accent6>
        <a:srgbClr val="00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1372</Words>
  <Application>Microsoft Office PowerPoint</Application>
  <PresentationFormat>On-screen Show (16:9)</PresentationFormat>
  <Paragraphs>182</Paragraphs>
  <Slides>14</Slides>
  <Notes>14</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Young Serif</vt:lpstr>
      <vt:lpstr>Rubik SemiBold</vt:lpstr>
      <vt:lpstr>Rubik</vt:lpstr>
      <vt:lpstr>Syllabus / Course Overview #1</vt:lpstr>
      <vt:lpstr>Kentucky House Bill 260</vt:lpstr>
      <vt:lpstr>Overview of HB 260</vt:lpstr>
      <vt:lpstr>Overview of HB 260  </vt:lpstr>
      <vt:lpstr>Overview of HB 260  </vt:lpstr>
      <vt:lpstr>Board Certification </vt:lpstr>
      <vt:lpstr>School Psychologist Board Certification Process </vt:lpstr>
      <vt:lpstr>School Social Work Board Certification Process </vt:lpstr>
      <vt:lpstr>Rationale </vt:lpstr>
      <vt:lpstr>Fiscal Impact </vt:lpstr>
      <vt:lpstr>Fiscal Impact </vt:lpstr>
      <vt:lpstr>Return on Investment</vt:lpstr>
      <vt:lpstr>Employed with EPSB Certification as a School Psychologist</vt:lpstr>
      <vt:lpstr>Reported Age of KY School Psychologists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Kentucky House Bill 260</dc:title>
  <dc:creator>Elam, Amie (LRC)</dc:creator>
  <cp:lastModifiedBy>Elam, Amie (LRC)</cp:lastModifiedBy>
  <cp:revision>1</cp:revision>
  <dcterms:modified xsi:type="dcterms:W3CDTF">2026-02-09T20:43:18Z</dcterms:modified>
</cp:coreProperties>
</file>