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sldIdLst>
    <p:sldId id="278" r:id="rId2"/>
    <p:sldId id="260" r:id="rId3"/>
    <p:sldId id="274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8F2"/>
    <a:srgbClr val="121429"/>
    <a:srgbClr val="1E1E42"/>
    <a:srgbClr val="FFCD2D"/>
    <a:srgbClr val="1E254C"/>
    <a:srgbClr val="1D254C"/>
    <a:srgbClr val="282D5A"/>
    <a:srgbClr val="1F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057" autoAdjust="0"/>
  </p:normalViewPr>
  <p:slideViewPr>
    <p:cSldViewPr>
      <p:cViewPr varScale="1">
        <p:scale>
          <a:sx n="68" d="100"/>
          <a:sy n="68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92FE-45BB-4413-8B99-12E3D3698A62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2E59-420B-4D7F-B646-B8C7B9599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3990"/>
            <a:ext cx="9144000" cy="457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6781800" y="6400800"/>
            <a:ext cx="2133600" cy="304800"/>
          </a:xfrm>
        </p:spPr>
        <p:txBody>
          <a:bodyPr/>
          <a:lstStyle>
            <a:lvl1pPr algn="r">
              <a:defRPr/>
            </a:lvl1pPr>
          </a:lstStyle>
          <a:p>
            <a:fld id="{58EA0B73-1C44-4029-B593-BCC37BF5D0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87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Kentucky</a:t>
            </a:r>
            <a:r>
              <a:rPr lang="en-US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Board of Elections</a:t>
            </a:r>
            <a:endParaRPr lang="en-US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229600" cy="4419600"/>
          </a:xfrm>
        </p:spPr>
        <p:txBody>
          <a:bodyPr/>
          <a:lstStyle>
            <a:lvl2pPr marL="384048" indent="0">
              <a:buNone/>
              <a:defRPr/>
            </a:lvl2pPr>
            <a:lvl3pPr marL="749808" indent="0">
              <a:buNone/>
              <a:defRPr/>
            </a:lvl3pPr>
            <a:lvl4pPr marL="111556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1" y="33005"/>
            <a:ext cx="978186" cy="978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rple1"/>
          <p:cNvSpPr/>
          <p:nvPr userDrawn="1"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8468" y="6404"/>
            <a:ext cx="9152467" cy="6851596"/>
          </a:xfrm>
          <a:prstGeom prst="rect">
            <a:avLst/>
          </a:prstGeom>
          <a:gradFill flip="none" rotWithShape="1">
            <a:gsLst>
              <a:gs pos="9000">
                <a:schemeClr val="bg2">
                  <a:lumMod val="9000"/>
                  <a:alpha val="58000"/>
                </a:schemeClr>
              </a:gs>
              <a:gs pos="92000">
                <a:schemeClr val="bg2">
                  <a:alpha val="3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010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00800"/>
            <a:ext cx="1295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r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EA0B73-1C44-4029-B593-BCC37BF5D0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33400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288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SzPct val="60000"/>
        <a:buFont typeface="Wingdings" pitchFamily="2" charset="2"/>
        <a:buNone/>
        <a:defRPr sz="21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In-house Electronic Poll Book Project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0B73-1C44-4029-B593-BCC37BF5D0C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600" y="1905000"/>
            <a:ext cx="8610600" cy="1143000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effectLst/>
                <a:latin typeface="Palatino Linotype" panose="02040502050505030304" pitchFamily="18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STATE BOARD OF ELECTIONS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  <a:effectLst/>
              <a:latin typeface="Palatino Linotype" panose="02040502050505030304" pitchFamily="18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  <a:effectLst/>
                <a:latin typeface="Palatino Linotype" panose="02040502050505030304" pitchFamily="18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MARCH 9, 2023</a:t>
            </a:r>
            <a:endParaRPr lang="en-US" sz="3600" dirty="0">
              <a:solidFill>
                <a:prstClr val="white"/>
              </a:solidFill>
              <a:effectLst/>
              <a:latin typeface="Palatino Linotype" panose="02040502050505030304" pitchFamily="18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In-house Electronic Poll Book Project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0B73-1C44-4029-B593-BCC37BF5D0C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1295400"/>
            <a:ext cx="8610600" cy="48768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What is an Electronic Poll Book System: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H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ardware/software allows administration of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voter information for an election.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Serves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the same purpose as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poll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books or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paper rosters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in enabling poll workers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to: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/>
            </a:r>
            <a:br>
              <a:rPr lang="en-US" sz="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</a:b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 	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verify that a person is eligible to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vote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	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verify that they have not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already voted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	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quickly and easily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check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in voters at polling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places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	•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provides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 signed historical record of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each voter check-in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	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captures when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and where their vote was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cast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	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provides voter with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 the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correct ballot</a:t>
            </a:r>
            <a:endParaRPr lang="en-US" sz="1800" dirty="0" smtClean="0"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	</a:t>
            </a:r>
            <a:endParaRPr lang="en-US" sz="1800" dirty="0" smtClean="0"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These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systems are in no way connected to the voting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equipment.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The centralized data is securely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 </a:t>
            </a:r>
            <a:r>
              <a:rPr lang="en-US" sz="1800" dirty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housed on an entirely separate </a:t>
            </a:r>
            <a:r>
              <a:rPr lang="en-US" sz="1800" dirty="0" smtClean="0"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SBE server system.</a:t>
            </a:r>
          </a:p>
        </p:txBody>
      </p:sp>
    </p:spTree>
    <p:extLst>
      <p:ext uri="{BB962C8B-B14F-4D97-AF65-F5344CB8AC3E}">
        <p14:creationId xmlns:p14="http://schemas.microsoft.com/office/powerpoint/2010/main" val="7726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In-house Electronic Poll Book Project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0B73-1C44-4029-B593-BCC37BF5D0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1295400"/>
            <a:ext cx="8610600" cy="5181600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Reasons for developing an in-house solution: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Voter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data is kept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entirely within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the Agency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All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communications are kept within the secure Kentucky state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network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Removes the complexity presented by having multiple vendors</a:t>
            </a: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Modifications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and new functionality can be added more effectively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Customization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is more financially affordable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E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ach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poll book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is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synchronized via a secure connection to the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SBE servers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 All data is readily available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for back-up and verification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purposes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More financially beneficial for the counties</a:t>
            </a: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In-house Electronic Poll Book Project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0B73-1C44-4029-B593-BCC37BF5D0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1295400"/>
            <a:ext cx="8610600" cy="5181600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roject Investments to date: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Acquired two (2) Help Desk personnel and one (1) Junior Programmer.</a:t>
            </a: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Apportioned existing personnel costs where applicable to this project.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Training and equipment for existing and new employees.</a:t>
            </a: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Acquired new and upgraded existing personnel hardware.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In-house Electronic Poll Book Project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0B73-1C44-4029-B593-BCC37BF5D0C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1295400"/>
            <a:ext cx="8610600" cy="5181600"/>
          </a:xfrm>
        </p:spPr>
        <p:txBody>
          <a:bodyPr anchor="t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roject Investments by the close of Fiscal 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Y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ear 2023: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Continued training for existing and new employees.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Acquiring one (1) Network Analyst employee.</a:t>
            </a: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Acquiring new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server security and load-balancing hardware.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Acquiring new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servers for data isolation.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Acquiring new server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switches.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Acquiring Enterprise server software and maintenance contracts.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• </a:t>
            </a:r>
            <a:r>
              <a:rPr lang="en-US" sz="1800" dirty="0" smtClean="0">
                <a:solidFill>
                  <a:prstClr val="white"/>
                </a:solidFill>
                <a:effectLst/>
                <a:latin typeface="Segoe UI Semilight" panose="020B0402040204020203" pitchFamily="34" charset="0"/>
                <a:ea typeface="Adobe Song Std L" panose="02020300000000000000" pitchFamily="18" charset="-128"/>
                <a:cs typeface="Segoe UI Semilight" panose="020B0402040204020203" pitchFamily="34" charset="0"/>
              </a:rPr>
              <a:t>Acquiring devices and software for development and testing.</a:t>
            </a:r>
          </a:p>
        </p:txBody>
      </p:sp>
    </p:spTree>
    <p:extLst>
      <p:ext uri="{BB962C8B-B14F-4D97-AF65-F5344CB8AC3E}">
        <p14:creationId xmlns:p14="http://schemas.microsoft.com/office/powerpoint/2010/main" val="28534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In-house Electronic Poll Book Project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A0B73-1C44-4029-B593-BCC37BF5D0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600" y="1905000"/>
            <a:ext cx="8610600" cy="1143000"/>
          </a:xfrm>
        </p:spPr>
        <p:txBody>
          <a:bodyPr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4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QUESTIONS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Segoe UI Semilight" panose="020B0402040204020203" pitchFamily="34" charset="0"/>
              <a:ea typeface="Adobe Song Std L" panose="02020300000000000000" pitchFamily="18" charset="-128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11972</TotalTime>
  <Words>378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Song Std L</vt:lpstr>
      <vt:lpstr>Calibri</vt:lpstr>
      <vt:lpstr>Palatino Linotype</vt:lpstr>
      <vt:lpstr>Segoe UI Semilight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Tom (SBE)</dc:creator>
  <cp:lastModifiedBy>Sellers, Karen R (SBE)</cp:lastModifiedBy>
  <cp:revision>305</cp:revision>
  <dcterms:created xsi:type="dcterms:W3CDTF">2013-08-20T14:06:49Z</dcterms:created>
  <dcterms:modified xsi:type="dcterms:W3CDTF">2023-02-28T13:59:27Z</dcterms:modified>
</cp:coreProperties>
</file>