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8" r:id="rId1"/>
  </p:sldMasterIdLst>
  <p:sldIdLst>
    <p:sldId id="284" r:id="rId2"/>
    <p:sldId id="256" r:id="rId3"/>
    <p:sldId id="262" r:id="rId4"/>
    <p:sldId id="276" r:id="rId5"/>
    <p:sldId id="277" r:id="rId6"/>
    <p:sldId id="282" r:id="rId7"/>
    <p:sldId id="279" r:id="rId8"/>
    <p:sldId id="280" r:id="rId9"/>
    <p:sldId id="281" r:id="rId10"/>
    <p:sldId id="283" r:id="rId11"/>
    <p:sldId id="27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7/18/2018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9764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7/18/2018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141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7/18/2018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670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7/18/2018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9561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7/18/2018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119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7/18/2018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46390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7/18/2018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155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7/18/2018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936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7/18/2018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148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7/18/2018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924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7/18/2018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108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7/18/2018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2160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7/18/2018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0743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7/18/2018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481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7/18/2018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390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7/18/2018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5014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7/18/2018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489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334D819-9F07-4261-B09B-9E467E5D9002}" type="datetimeFigureOut">
              <a:rPr lang="en-US" smtClean="0"/>
              <a:pPr/>
              <a:t>7/18/2018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9717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4770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8FD48FB1-66D8-4676-B0AA-C139A1DB78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033F5AE-6728-4F19-8DED-658E674B31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82C7D74A-18BA-4709-A808-44E8815C44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B5164A3F-1561-4039-8185-AB0EEB713E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2A35DB53-42BE-460E-9CA1-1294C98463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7A675F33-98AF-4B83-A3BB-0780A23145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tore front at day&#10;&#10;Description generated with very high confidence">
            <a:extLst>
              <a:ext uri="{FF2B5EF4-FFF2-40B4-BE49-F238E27FC236}">
                <a16:creationId xmlns:a16="http://schemas.microsoft.com/office/drawing/2014/main" xmlns="" id="{90B5A0B3-879A-44F0-9F11-644B33252B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/>
          </a:blip>
          <a:srcRect t="25000"/>
          <a:stretch/>
        </p:blipFill>
        <p:spPr>
          <a:xfrm>
            <a:off x="-3175" y="10"/>
            <a:ext cx="12192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E6F024-093D-40EA-9BAB-1067BC734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06" y="2675467"/>
            <a:ext cx="8001000" cy="2971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/>
              <a:t>LIBERTY, KENTUCKY   </a:t>
            </a:r>
          </a:p>
        </p:txBody>
      </p:sp>
    </p:spTree>
    <p:extLst>
      <p:ext uri="{BB962C8B-B14F-4D97-AF65-F5344CB8AC3E}">
        <p14:creationId xmlns:p14="http://schemas.microsoft.com/office/powerpoint/2010/main" val="2707992482"/>
      </p:ext>
    </p:extLst>
  </p:cSld>
  <p:clrMapOvr>
    <a:masterClrMapping/>
  </p:clrMapOvr>
  <p:transition spd="slow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E633E68-B925-44AC-A7C1-894D907EE7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9635EDD-77F1-421A-BA8B-FF2AB9D3A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552" y="804103"/>
            <a:ext cx="7846896" cy="524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4609862E-48F9-45AC-8D44-67A0268A79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5" y="2"/>
            <a:ext cx="12192000" cy="6858000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8" name="Snip Diagonal Corner Rectangle 6">
            <a:extLst>
              <a:ext uri="{FF2B5EF4-FFF2-40B4-BE49-F238E27FC236}">
                <a16:creationId xmlns:a16="http://schemas.microsoft.com/office/drawing/2014/main" xmlns="" id="{2D5EEA8B-2D86-4D1D-96B3-6B82903037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925" y="2"/>
            <a:ext cx="12191075" cy="6857998"/>
          </a:xfrm>
          <a:prstGeom prst="snip2DiagRect">
            <a:avLst>
              <a:gd name="adj1" fmla="val 0"/>
              <a:gd name="adj2" fmla="val 37605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0F2757-DBFF-4026-AD71-4D94AACFCF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9426" y="1087580"/>
            <a:ext cx="8001000" cy="2971801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8000" dirty="0">
                <a:latin typeface="Eras Demi ITC" panose="020B0805030504020804" pitchFamily="34" charset="0"/>
                <a:cs typeface="Times New Roman" panose="02020603050405020304" pitchFamily="18" charset="0"/>
              </a:rPr>
              <a:t>STITCH </a:t>
            </a:r>
            <a:br>
              <a:rPr lang="en-US" sz="8000" dirty="0">
                <a:latin typeface="Eras Demi ITC" panose="020B0805030504020804" pitchFamily="34" charset="0"/>
                <a:cs typeface="Times New Roman" panose="02020603050405020304" pitchFamily="18" charset="0"/>
              </a:rPr>
            </a:br>
            <a:r>
              <a:rPr lang="en-US" sz="8000" dirty="0">
                <a:latin typeface="Eras Demi ITC" panose="020B0805030504020804" pitchFamily="34" charset="0"/>
                <a:cs typeface="Times New Roman" panose="02020603050405020304" pitchFamily="18" charset="0"/>
              </a:rPr>
              <a:t>  </a:t>
            </a:r>
            <a:r>
              <a:rPr lang="en-US" sz="800" dirty="0">
                <a:latin typeface="Eras Demi ITC" panose="020B0805030504020804" pitchFamily="34" charset="0"/>
                <a:cs typeface="Times New Roman" panose="02020603050405020304" pitchFamily="18" charset="0"/>
              </a:rPr>
              <a:t>                                        </a:t>
            </a:r>
            <a:r>
              <a:rPr lang="en-US" sz="8000" dirty="0">
                <a:latin typeface="Eras Demi ITC" panose="020B0805030504020804" pitchFamily="34" charset="0"/>
                <a:cs typeface="Times New Roman" panose="02020603050405020304" pitchFamily="18" charset="0"/>
              </a:rPr>
              <a:t>KENTUCKY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693AA40-70BA-46DD-9670-5E17BA31DC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39426" y="4245648"/>
            <a:ext cx="6858756" cy="1947333"/>
          </a:xfrm>
        </p:spPr>
        <p:txBody>
          <a:bodyPr>
            <a:normAutofit/>
          </a:bodyPr>
          <a:lstStyle/>
          <a:p>
            <a:pPr algn="r"/>
            <a:r>
              <a:rPr lang="en-US" sz="2400" dirty="0">
                <a:latin typeface="Eras Demi ITC" panose="020B0805030504020804" pitchFamily="34" charset="0"/>
              </a:rPr>
              <a:t>Liberty, Kentucky</a:t>
            </a:r>
          </a:p>
        </p:txBody>
      </p:sp>
    </p:spTree>
    <p:extLst>
      <p:ext uri="{BB962C8B-B14F-4D97-AF65-F5344CB8AC3E}">
        <p14:creationId xmlns:p14="http://schemas.microsoft.com/office/powerpoint/2010/main" val="313039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8FD48FB1-66D8-4676-B0AA-C139A1DB78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F033F5AE-6728-4F19-8DED-658E674B31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82C7D74A-18BA-4709-A808-44E8815C44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B5164A3F-1561-4039-8185-AB0EEB713E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2A35DB53-42BE-460E-9CA1-1294C98463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7A675F33-98AF-4B83-A3BB-0780A23145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1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xmlns="" id="{794C5CF7-CC53-4668-8B5F-B491E3DFDA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/>
          </a:blip>
          <a:srcRect t="10692" b="143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DED9D8-5118-4409-A48F-1860BE99D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04" y="1295399"/>
            <a:ext cx="8001000" cy="2971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latin typeface="Eras Demi ITC" panose="020B0805030504020804" pitchFamily="34" charset="0"/>
              </a:rPr>
              <a:t>Prototyping</a:t>
            </a:r>
            <a:r>
              <a:rPr lang="en-US" sz="4800" dirty="0"/>
              <a:t>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EA75029C-64B9-41D0-9540-75846D4B04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108170" y="9144"/>
            <a:ext cx="6080656" cy="6163733"/>
            <a:chOff x="6108170" y="8467"/>
            <a:chExt cx="6080656" cy="6163733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4AF6B07A-A0CD-4593-B501-E1D50968C7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8228012" y="8467"/>
              <a:ext cx="3810000" cy="381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E1C2E537-D046-43E9-B78A-8D770E4C0F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6108170" y="91545"/>
              <a:ext cx="6080655" cy="608065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CF1ED42C-32AB-4AA5-B9D5-2ADF552B03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235825" y="228600"/>
              <a:ext cx="4953000" cy="4953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62B69715-83DD-4F53-8564-D95D5D238D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335837" y="32278"/>
              <a:ext cx="4852989" cy="485298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25BC2EBE-B4C1-42F9-9914-0F430C0600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845426" y="609601"/>
              <a:ext cx="4343399" cy="434339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0285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8FD48FB1-66D8-4676-B0AA-C139A1DB78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033F5AE-6728-4F19-8DED-658E674B31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82C7D74A-18BA-4709-A808-44E8815C44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B5164A3F-1561-4039-8185-AB0EEB713E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2A35DB53-42BE-460E-9CA1-1294C98463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7A675F33-98AF-4B83-A3BB-0780A23145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xmlns="" id="{5C24F025-B636-454C-9CC5-32D5028C57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/>
          </a:blip>
          <a:srcRect l="24868" r="32945"/>
          <a:stretch/>
        </p:blipFill>
        <p:spPr>
          <a:xfrm rot="5400000">
            <a:off x="2663825" y="-2667000"/>
            <a:ext cx="6858000" cy="12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024D09-CD61-4E2D-8673-CB686ED96A9D}"/>
              </a:ext>
            </a:extLst>
          </p:cNvPr>
          <p:cNvSpPr txBox="1">
            <a:spLocks/>
          </p:cNvSpPr>
          <p:nvPr/>
        </p:nvSpPr>
        <p:spPr>
          <a:xfrm>
            <a:off x="558006" y="347132"/>
            <a:ext cx="8001000" cy="2971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sz="6000" dirty="0">
                <a:latin typeface="Eras Demi ITC" panose="020B0805030504020804" pitchFamily="34" charset="0"/>
              </a:rPr>
              <a:t>Cut &amp; sew </a:t>
            </a:r>
          </a:p>
        </p:txBody>
      </p:sp>
    </p:spTree>
    <p:extLst>
      <p:ext uri="{BB962C8B-B14F-4D97-AF65-F5344CB8AC3E}">
        <p14:creationId xmlns:p14="http://schemas.microsoft.com/office/powerpoint/2010/main" val="321871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8FD48FB1-66D8-4676-B0AA-C139A1DB78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F033F5AE-6728-4F19-8DED-658E674B31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82C7D74A-18BA-4709-A808-44E8815C44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B5164A3F-1561-4039-8185-AB0EEB713E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2A35DB53-42BE-460E-9CA1-1294C98463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xmlns="" id="{7A675F33-98AF-4B83-A3BB-0780A23145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sitting, person, indoor, wall&#10;&#10;Description generated with very high confidence">
            <a:extLst>
              <a:ext uri="{FF2B5EF4-FFF2-40B4-BE49-F238E27FC236}">
                <a16:creationId xmlns:a16="http://schemas.microsoft.com/office/drawing/2014/main" xmlns="" id="{C093AA8E-15D3-4991-BBB6-D290254327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/>
          </a:blip>
          <a:srcRect t="18904" b="6096"/>
          <a:stretch/>
        </p:blipFill>
        <p:spPr>
          <a:xfrm>
            <a:off x="-3175" y="10"/>
            <a:ext cx="12192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E86A57-417F-4DBD-AF7A-C787C37C60D3}"/>
              </a:ext>
            </a:extLst>
          </p:cNvPr>
          <p:cNvSpPr txBox="1">
            <a:spLocks/>
          </p:cNvSpPr>
          <p:nvPr/>
        </p:nvSpPr>
        <p:spPr>
          <a:xfrm>
            <a:off x="697489" y="2118254"/>
            <a:ext cx="9346479" cy="2971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sz="6000" dirty="0">
                <a:latin typeface="Eras Demi ITC" panose="020B0805030504020804" pitchFamily="34" charset="0"/>
              </a:rPr>
              <a:t>Production:</a:t>
            </a:r>
          </a:p>
          <a:p>
            <a:pPr>
              <a:spcAft>
                <a:spcPts val="600"/>
              </a:spcAft>
            </a:pPr>
            <a:r>
              <a:rPr lang="en-US" sz="6000" dirty="0">
                <a:latin typeface="Eras Demi ITC" panose="020B0805030504020804" pitchFamily="34" charset="0"/>
              </a:rPr>
              <a:t>Small &amp; large runs </a:t>
            </a:r>
          </a:p>
        </p:txBody>
      </p:sp>
    </p:spTree>
    <p:extLst>
      <p:ext uri="{BB962C8B-B14F-4D97-AF65-F5344CB8AC3E}">
        <p14:creationId xmlns:p14="http://schemas.microsoft.com/office/powerpoint/2010/main" val="258035441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8FD48FB1-66D8-4676-B0AA-C139A1DB78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033F5AE-6728-4F19-8DED-658E674B31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82C7D74A-18BA-4709-A808-44E8815C44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B5164A3F-1561-4039-8185-AB0EEB713E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2A35DB53-42BE-460E-9CA1-1294C98463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7A675F33-98AF-4B83-A3BB-0780A23145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indoor, wall&#10;&#10;Description generated with high confidence">
            <a:extLst>
              <a:ext uri="{FF2B5EF4-FFF2-40B4-BE49-F238E27FC236}">
                <a16:creationId xmlns:a16="http://schemas.microsoft.com/office/drawing/2014/main" xmlns="" id="{A21A1C36-1D9D-4B35-901F-608F4C576D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/>
          </a:blip>
          <a:srcRect t="12157" b="12843"/>
          <a:stretch/>
        </p:blipFill>
        <p:spPr>
          <a:xfrm>
            <a:off x="-3175" y="10"/>
            <a:ext cx="12192000" cy="685799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12C05628-D0DB-4318-94DA-D50B32C27A22}"/>
              </a:ext>
            </a:extLst>
          </p:cNvPr>
          <p:cNvSpPr txBox="1">
            <a:spLocks/>
          </p:cNvSpPr>
          <p:nvPr/>
        </p:nvSpPr>
        <p:spPr>
          <a:xfrm>
            <a:off x="684212" y="940629"/>
            <a:ext cx="8001000" cy="2971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sz="6000" dirty="0">
                <a:latin typeface="Eras Demi ITC" panose="020B0805030504020804" pitchFamily="34" charset="0"/>
              </a:rPr>
              <a:t>sourcing </a:t>
            </a:r>
          </a:p>
        </p:txBody>
      </p:sp>
    </p:spTree>
    <p:extLst>
      <p:ext uri="{BB962C8B-B14F-4D97-AF65-F5344CB8AC3E}">
        <p14:creationId xmlns:p14="http://schemas.microsoft.com/office/powerpoint/2010/main" val="79100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8FD48FB1-66D8-4676-B0AA-C139A1DB78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F033F5AE-6728-4F19-8DED-658E674B31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82C7D74A-18BA-4709-A808-44E8815C44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B5164A3F-1561-4039-8185-AB0EEB713E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2A35DB53-42BE-460E-9CA1-1294C98463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xmlns="" id="{7A675F33-98AF-4B83-A3BB-0780A23145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indoor, bed, table, red&#10;&#10;Description generated with very high confidence">
            <a:extLst>
              <a:ext uri="{FF2B5EF4-FFF2-40B4-BE49-F238E27FC236}">
                <a16:creationId xmlns:a16="http://schemas.microsoft.com/office/drawing/2014/main" xmlns="" id="{EB859B94-E65D-451A-A0F5-CFFC1ABAA7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/>
          </a:blip>
          <a:srcRect t="6817" b="18183"/>
          <a:stretch/>
        </p:blipFill>
        <p:spPr>
          <a:xfrm>
            <a:off x="-3175" y="10"/>
            <a:ext cx="12192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8C6C7E-99E9-4BA5-B4A2-4B1C2C8085E6}"/>
              </a:ext>
            </a:extLst>
          </p:cNvPr>
          <p:cNvSpPr txBox="1">
            <a:spLocks/>
          </p:cNvSpPr>
          <p:nvPr/>
        </p:nvSpPr>
        <p:spPr>
          <a:xfrm>
            <a:off x="173184" y="1201105"/>
            <a:ext cx="8001000" cy="2971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sz="6000" dirty="0">
                <a:latin typeface="Eras Demi ITC" panose="020B0805030504020804" pitchFamily="34" charset="0"/>
              </a:rPr>
              <a:t>fulfillment</a:t>
            </a:r>
            <a:r>
              <a:rPr lang="en-US" sz="4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549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8FD48FB1-66D8-4676-B0AA-C139A1DB78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033F5AE-6728-4F19-8DED-658E674B31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82C7D74A-18BA-4709-A808-44E8815C44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B5164A3F-1561-4039-8185-AB0EEB713E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2A35DB53-42BE-460E-9CA1-1294C98463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7A675F33-98AF-4B83-A3BB-0780A23145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indoor, wall&#10;&#10;Description generated with very high confidence">
            <a:extLst>
              <a:ext uri="{FF2B5EF4-FFF2-40B4-BE49-F238E27FC236}">
                <a16:creationId xmlns:a16="http://schemas.microsoft.com/office/drawing/2014/main" xmlns="" id="{55CD5144-34D0-4090-A30C-D70D3886DB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/>
          </a:blip>
          <a:srcRect l="32860" r="24952"/>
          <a:stretch/>
        </p:blipFill>
        <p:spPr>
          <a:xfrm rot="5400000">
            <a:off x="2663825" y="-2667000"/>
            <a:ext cx="6858000" cy="12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D4F501-0704-484E-B026-2D7F09AE2CC8}"/>
              </a:ext>
            </a:extLst>
          </p:cNvPr>
          <p:cNvSpPr txBox="1">
            <a:spLocks/>
          </p:cNvSpPr>
          <p:nvPr/>
        </p:nvSpPr>
        <p:spPr>
          <a:xfrm>
            <a:off x="654231" y="1075539"/>
            <a:ext cx="9644011" cy="2971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sz="6000" dirty="0">
                <a:latin typeface="Eras Demi ITC" panose="020B0805030504020804" pitchFamily="34" charset="0"/>
              </a:rPr>
              <a:t>Future opportunities   </a:t>
            </a:r>
          </a:p>
        </p:txBody>
      </p:sp>
    </p:spTree>
    <p:extLst>
      <p:ext uri="{BB962C8B-B14F-4D97-AF65-F5344CB8AC3E}">
        <p14:creationId xmlns:p14="http://schemas.microsoft.com/office/powerpoint/2010/main" val="407705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8FD48FB1-66D8-4676-B0AA-C139A1DB78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xmlns="" id="{F033F5AE-6728-4F19-8DED-658E674B31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82C7D74A-18BA-4709-A808-44E8815C44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xmlns="" id="{B5164A3F-1561-4039-8185-AB0EEB713E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2A35DB53-42BE-460E-9CA1-1294C98463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xmlns="" id="{7A675F33-98AF-4B83-A3BB-0780A23145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stitch kentucky">
            <a:extLst>
              <a:ext uri="{FF2B5EF4-FFF2-40B4-BE49-F238E27FC236}">
                <a16:creationId xmlns:a16="http://schemas.microsoft.com/office/drawing/2014/main" xmlns="" id="{A8B59CFD-BD4E-4A0F-92EB-E6BEE10B6A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6" b="13817"/>
          <a:stretch/>
        </p:blipFill>
        <p:spPr bwMode="auto">
          <a:xfrm>
            <a:off x="-3175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1011D0-B1C0-4D49-BECA-41AD9029B897}"/>
              </a:ext>
            </a:extLst>
          </p:cNvPr>
          <p:cNvSpPr txBox="1">
            <a:spLocks/>
          </p:cNvSpPr>
          <p:nvPr/>
        </p:nvSpPr>
        <p:spPr>
          <a:xfrm>
            <a:off x="703742" y="236099"/>
            <a:ext cx="8001000" cy="2971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sz="6000" dirty="0">
                <a:latin typeface="Eras Demi ITC" panose="020B0805030504020804" pitchFamily="34" charset="0"/>
              </a:rPr>
              <a:t>Expanding stitch Kentucky </a:t>
            </a:r>
          </a:p>
        </p:txBody>
      </p:sp>
    </p:spTree>
    <p:extLst>
      <p:ext uri="{BB962C8B-B14F-4D97-AF65-F5344CB8AC3E}">
        <p14:creationId xmlns:p14="http://schemas.microsoft.com/office/powerpoint/2010/main" val="297823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l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24</Words>
  <Application>Microsoft Office PowerPoint</Application>
  <PresentationFormat>Widescreen</PresentationFormat>
  <Paragraphs>11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Century Gothic</vt:lpstr>
      <vt:lpstr>Eras Demi ITC</vt:lpstr>
      <vt:lpstr>Times New Roman</vt:lpstr>
      <vt:lpstr>Wingdings 3</vt:lpstr>
      <vt:lpstr>Slice</vt:lpstr>
      <vt:lpstr>PowerPoint Presentation</vt:lpstr>
      <vt:lpstr>STITCH                                            KENTUCKY  </vt:lpstr>
      <vt:lpstr>Prototyping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LIBERTY, KENTUCKY  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natehoward007@gmail.com</dc:creator>
  <cp:lastModifiedBy>Allen, Sasche (LRC)</cp:lastModifiedBy>
  <cp:revision>1</cp:revision>
  <dcterms:created xsi:type="dcterms:W3CDTF">2018-07-18T16:34:56Z</dcterms:created>
  <dcterms:modified xsi:type="dcterms:W3CDTF">2018-07-18T17:34:25Z</dcterms:modified>
</cp:coreProperties>
</file>