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4113" r:id="rId3"/>
    <p:sldId id="4120" r:id="rId4"/>
    <p:sldId id="4128" r:id="rId5"/>
    <p:sldId id="4130" r:id="rId6"/>
    <p:sldId id="4129" r:id="rId7"/>
    <p:sldId id="4118" r:id="rId8"/>
    <p:sldId id="4133" r:id="rId9"/>
    <p:sldId id="256" r:id="rId10"/>
    <p:sldId id="4110" r:id="rId11"/>
    <p:sldId id="4134" r:id="rId12"/>
    <p:sldId id="4122" r:id="rId13"/>
    <p:sldId id="4125" r:id="rId14"/>
    <p:sldId id="4127" r:id="rId15"/>
    <p:sldId id="4124" r:id="rId16"/>
    <p:sldId id="4123" r:id="rId17"/>
    <p:sldId id="4126" r:id="rId18"/>
  </p:sldIdLst>
  <p:sldSz cx="12179300" cy="9134475" type="ledger"/>
  <p:notesSz cx="9296400" cy="14782800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6600"/>
    <a:srgbClr val="996633"/>
    <a:srgbClr val="CC9900"/>
    <a:srgbClr val="808000"/>
    <a:srgbClr val="FFCC99"/>
    <a:srgbClr val="FF6699"/>
    <a:srgbClr val="0066FF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3197" autoAdjust="0"/>
  </p:normalViewPr>
  <p:slideViewPr>
    <p:cSldViewPr>
      <p:cViewPr varScale="1">
        <p:scale>
          <a:sx n="79" d="100"/>
          <a:sy n="79" d="100"/>
        </p:scale>
        <p:origin x="2394" y="162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41707"/>
          </a:xfrm>
          <a:prstGeom prst="rect">
            <a:avLst/>
          </a:prstGeom>
        </p:spPr>
        <p:txBody>
          <a:bodyPr vert="horz" lIns="137551" tIns="68776" rIns="137551" bIns="6877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41707"/>
          </a:xfrm>
          <a:prstGeom prst="rect">
            <a:avLst/>
          </a:prstGeom>
        </p:spPr>
        <p:txBody>
          <a:bodyPr vert="horz" lIns="137551" tIns="68776" rIns="137551" bIns="68776" rtlCol="0"/>
          <a:lstStyle>
            <a:lvl1pPr algn="r">
              <a:defRPr sz="1800"/>
            </a:lvl1pPr>
          </a:lstStyle>
          <a:p>
            <a:fld id="{B2BC3A74-9FCA-4E37-A403-C4F26A85422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3975" y="1847850"/>
            <a:ext cx="6648450" cy="498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51" tIns="68776" rIns="137551" bIns="68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114222"/>
            <a:ext cx="7437120" cy="5820728"/>
          </a:xfrm>
          <a:prstGeom prst="rect">
            <a:avLst/>
          </a:prstGeom>
        </p:spPr>
        <p:txBody>
          <a:bodyPr vert="horz" lIns="137551" tIns="68776" rIns="137551" bIns="68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104"/>
            <a:ext cx="4028440" cy="741705"/>
          </a:xfrm>
          <a:prstGeom prst="rect">
            <a:avLst/>
          </a:prstGeom>
        </p:spPr>
        <p:txBody>
          <a:bodyPr vert="horz" lIns="137551" tIns="68776" rIns="137551" bIns="6877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104"/>
            <a:ext cx="4028440" cy="741705"/>
          </a:xfrm>
          <a:prstGeom prst="rect">
            <a:avLst/>
          </a:prstGeom>
        </p:spPr>
        <p:txBody>
          <a:bodyPr vert="horz" lIns="137551" tIns="68776" rIns="137551" bIns="68776" rtlCol="0" anchor="b"/>
          <a:lstStyle>
            <a:lvl1pPr algn="r">
              <a:defRPr sz="1800"/>
            </a:lvl1pPr>
          </a:lstStyle>
          <a:p>
            <a:fld id="{E7BA97BF-402A-4EFF-9F5F-D214A970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27EB8-283A-114B-A7A3-820CA7C34D1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51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AESC will be 1.6M 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2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Hardin County Waste Water:  Includes money for E-Town expansion $325M, Glendale line expansion ($24M) &amp; $150K Glendale plant study).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Glendale Industrial Connector:  Constructs a new roadway from an intersection with KY 222 between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Mudsplash</a:t>
            </a:r>
            <a:r>
              <a:rPr lang="en-US" dirty="0">
                <a:latin typeface="Arial" pitchFamily="34" charset="0"/>
                <a:cs typeface="Arial" pitchFamily="34" charset="0"/>
              </a:rPr>
              <a:t> Road &amp; Robey Drive extending north to a new intersection with KY 1136 near case loop for a distance of 1.7 miles.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1 total cost:  $199,185,000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1 total cost:  $199,185,000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</a:t>
            </a:r>
            <a:r>
              <a:rPr lang="en-US"/>
              <a:t>3&amp;4 total:  $378,909,970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</a:t>
            </a:r>
            <a:r>
              <a:rPr lang="en-US"/>
              <a:t>3&amp;4 total:  $378,909,970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A97BF-402A-4EFF-9F5F-D214A970C3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9C5038F9-C701-BA41-930D-CD8C5D085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3448" y="8322522"/>
            <a:ext cx="2537354" cy="6089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EA0513E-54CC-F448-B9B6-00A3DCA74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1261" y="8322522"/>
            <a:ext cx="3856778" cy="6089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1CDA7C-B252-2843-8719-EE84E80C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28498" y="8322522"/>
            <a:ext cx="2537354" cy="6089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FC81-3880-0D43-88E4-7342F1B20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0777DA-A953-F002-CD6F-BD010AED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79300" cy="1499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Font typeface="Monotype Sorts" pitchFamily="1" charset="2"/>
              <a:buChar char="n"/>
              <a:defRPr sz="32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SzPct val="65000"/>
              <a:buFont typeface="Monotype Sorts" pitchFamily="1" charset="2"/>
              <a:buChar char="F"/>
              <a:defRPr sz="24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197" i="0">
              <a:solidFill>
                <a:prstClr val="white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FBD25-4074-722B-2953-64911D5D4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0" y="-107156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6376-F0B3-4C84-AF16-F5AD8201293B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7F13-0EA1-4262-B905-BA2CC1FD02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FBF5984-4272-217F-93A4-CEE6949E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607" y="2048001"/>
            <a:ext cx="7206086" cy="2435860"/>
          </a:xfrm>
          <a:prstGeom prst="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scene3d>
            <a:camera prst="orthographicFront"/>
            <a:lightRig rig="chilly" dir="t"/>
          </a:scene3d>
          <a:sp3d contourW="12700">
            <a:bevelT/>
            <a:bevelB/>
            <a:contourClr>
              <a:schemeClr val="tx1">
                <a:lumMod val="75000"/>
              </a:schemeClr>
            </a:contourClr>
          </a:sp3d>
        </p:spPr>
        <p:txBody>
          <a:bodyPr/>
          <a:lstStyle>
            <a:lvl1pPr>
              <a:spcBef>
                <a:spcPct val="20000"/>
              </a:spcBef>
              <a:buSzPct val="75000"/>
              <a:buFont typeface="Monotype Sorts" pitchFamily="1" charset="2"/>
              <a:buChar char="n"/>
              <a:defRPr sz="32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SzPct val="65000"/>
              <a:buFont typeface="Monotype Sorts" pitchFamily="1" charset="2"/>
              <a:buChar char="F"/>
              <a:defRPr sz="24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0D0A1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5328" i="0" dirty="0">
                <a:solidFill>
                  <a:prstClr val="white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Lincoln Trail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5328" i="0" dirty="0">
                <a:solidFill>
                  <a:prstClr val="white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Area Development District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3832B-827F-2615-7DA7-67EB0296EF9A}"/>
              </a:ext>
            </a:extLst>
          </p:cNvPr>
          <p:cNvSpPr/>
          <p:nvPr/>
        </p:nvSpPr>
        <p:spPr>
          <a:xfrm>
            <a:off x="0" y="8018039"/>
            <a:ext cx="12179300" cy="11164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dirty="0">
                <a:solidFill>
                  <a:schemeClr val="accent1">
                    <a:lumMod val="75000"/>
                  </a:schemeClr>
                </a:solidFill>
              </a:rPr>
              <a:t>Locally Based…Regionally Focused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4CBB3-3BF5-07FC-49C0-0751D77E7802}"/>
              </a:ext>
            </a:extLst>
          </p:cNvPr>
          <p:cNvSpPr txBox="1"/>
          <p:nvPr/>
        </p:nvSpPr>
        <p:spPr>
          <a:xfrm>
            <a:off x="5534" y="7157162"/>
            <a:ext cx="9894115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Prepared by:  Dan London</a:t>
            </a:r>
          </a:p>
          <a:p>
            <a:r>
              <a:rPr lang="en-US" sz="2397" dirty="0">
                <a:latin typeface="Arial" panose="020B0604020202020204" pitchFamily="34" charset="0"/>
                <a:cs typeface="Arial" panose="020B0604020202020204" pitchFamily="34" charset="0"/>
              </a:rPr>
              <a:t>For:  Economic Development &amp; Workforce Investment Joint Committee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CCCCBB-6668-8391-C977-69ED851F883E}"/>
              </a:ext>
            </a:extLst>
          </p:cNvPr>
          <p:cNvSpPr txBox="1">
            <a:spLocks/>
          </p:cNvSpPr>
          <p:nvPr/>
        </p:nvSpPr>
        <p:spPr>
          <a:xfrm>
            <a:off x="0" y="4808286"/>
            <a:ext cx="12179300" cy="1700027"/>
          </a:xfrm>
          <a:prstGeom prst="rect">
            <a:avLst/>
          </a:prstGeom>
        </p:spPr>
        <p:txBody>
          <a:bodyPr vert="horz" lIns="121793" tIns="60897" rIns="121793" bIns="60897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28" dirty="0">
                <a:latin typeface="Arial" panose="020B0604020202020204" pitchFamily="34" charset="0"/>
                <a:cs typeface="Arial" panose="020B0604020202020204" pitchFamily="34" charset="0"/>
              </a:rPr>
              <a:t>Regional Economic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879A5-F35F-ED60-D7E6-0A9F33114D2D}"/>
              </a:ext>
            </a:extLst>
          </p:cNvPr>
          <p:cNvSpPr txBox="1"/>
          <p:nvPr/>
        </p:nvSpPr>
        <p:spPr>
          <a:xfrm>
            <a:off x="3346450" y="68112"/>
            <a:ext cx="8832850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latin typeface="Arial" panose="020B0604020202020204" pitchFamily="34" charset="0"/>
                <a:cs typeface="Arial" panose="020B0604020202020204" pitchFamily="34" charset="0"/>
              </a:rPr>
              <a:t>We are the Champions for the Lincoln Trail Region!</a:t>
            </a:r>
          </a:p>
        </p:txBody>
      </p:sp>
    </p:spTree>
    <p:extLst>
      <p:ext uri="{BB962C8B-B14F-4D97-AF65-F5344CB8AC3E}">
        <p14:creationId xmlns:p14="http://schemas.microsoft.com/office/powerpoint/2010/main" val="104941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501FE-9517-A4B9-B3BD-2F2A99BB8386}"/>
              </a:ext>
            </a:extLst>
          </p:cNvPr>
          <p:cNvSpPr txBox="1"/>
          <p:nvPr/>
        </p:nvSpPr>
        <p:spPr>
          <a:xfrm>
            <a:off x="0" y="3450802"/>
            <a:ext cx="12179300" cy="11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2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533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501FE-9517-A4B9-B3BD-2F2A99BB8386}"/>
              </a:ext>
            </a:extLst>
          </p:cNvPr>
          <p:cNvSpPr txBox="1"/>
          <p:nvPr/>
        </p:nvSpPr>
        <p:spPr>
          <a:xfrm>
            <a:off x="0" y="3450802"/>
            <a:ext cx="12179300" cy="11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2" dirty="0">
                <a:latin typeface="Arial" panose="020B0604020202020204" pitchFamily="34" charset="0"/>
                <a:cs typeface="Arial" panose="020B0604020202020204" pitchFamily="34" charset="0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64939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8A483F-3DCC-909D-BDF1-1FF732A945E6}"/>
              </a:ext>
            </a:extLst>
          </p:cNvPr>
          <p:cNvCxnSpPr>
            <a:cxnSpLocks/>
          </p:cNvCxnSpPr>
          <p:nvPr/>
        </p:nvCxnSpPr>
        <p:spPr>
          <a:xfrm>
            <a:off x="1" y="5300121"/>
            <a:ext cx="12179299" cy="2911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3655332"/>
            <a:chOff x="53844" y="1519237"/>
            <a:chExt cx="6035806" cy="3655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1d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Glendale Bypass ($3,955,000)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highway system serving Glendale is inadequate to facilitate increasing volumes from economic growth &amp; population increases.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#1 Priority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8184D-BDCF-B992-0FB9-F5E32B922653}"/>
              </a:ext>
            </a:extLst>
          </p:cNvPr>
          <p:cNvGrpSpPr/>
          <p:nvPr/>
        </p:nvGrpSpPr>
        <p:grpSpPr>
          <a:xfrm>
            <a:off x="6149844" y="1519237"/>
            <a:ext cx="6035806" cy="3655332"/>
            <a:chOff x="53844" y="1519237"/>
            <a:chExt cx="6035806" cy="3655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B13A0-133F-52EF-766B-5783CA0B62F1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6AC650CD-3726-6C17-F922-8B95596F8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5F30A776-3882-2B48-9546-064DBA88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9FFA80-4D6D-FF18-5813-A7A20D31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6C4E0D4-24EF-C0FA-8C5E-26E1FA038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1B71165-E752-7EC2-8D9B-4819137D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94553B2F-243B-07F8-D68B-92CBED72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8A81473-9770-5E94-50DD-C397E677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C87A29E-E166-35E0-CBA8-15FBFB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038423AF-2EC6-E1DB-2CC1-039E6BA5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8856407-7C2F-C820-E7CA-B0580B2E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506F2E9-D02F-3EB7-D897-914B1A81B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741E-D6A6-4CEC-357D-2D06BE05A07B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25965-9550-961C-F27C-CC9E539AD2F3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EDDED8-4980-AE33-7863-28E7256E10C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7B04A5-EAAE-0683-433C-2E8E6C9EB637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7E3DE-CB29-CB3B-EE33-D08A54B2883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CEF21D9-769C-582F-FD58-70F85E4F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DDCFEADC-E763-2474-F97F-B69F2CD9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5C272DFA-F7FC-0250-FF3C-F3927A984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0C45D99-5AEB-88C5-C270-683F0AC8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EC2C00-444F-9AAC-70DA-F7F1F8A5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A5A0768-6AA7-A077-C1C9-EA7388DC8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8C91C43-A126-CE0D-B77C-7A085D72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B6D1BC51-9149-9062-C791-D427CE82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3445E5AD-23A2-C412-3B6C-800BB4D8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E2E6EA97-E90C-5536-D30B-A6C4BBB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2CA6E1C-F446-460C-D0B6-2BDF5BB0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C5E5A3F-77BF-3630-9D14-AF8E8CC5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780AC1-83D0-62E6-D256-1DF324F0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26076D49-1549-BCCC-EE42-52316FEB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2DB33A62-C8B1-51B0-DAE1-AF567F22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586324F-0872-D4B0-8344-E4A483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2624C5A-868E-64AB-BDA9-F7CBEFBB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930DA27-9856-8C93-4986-0C3524F9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63526388-644B-3FA8-8A46-B693FAE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8C5FD40-11CD-3BB6-2177-DE3A17F4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F47D8ED-A875-5911-8667-4C04585B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A49447D-AE0E-2EE4-C4B1-2D3CD2A3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51087AC3-EEAE-817D-E0D5-B940CCBC5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81B7A908-8B16-17CA-A270-988F3D32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28C67D0E-EA06-D140-ECA6-A0B8C55D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2CCDAB4A-2898-C533-2B37-5092BBA6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0E9D4D31-62B4-2E5C-37A4-5893C91C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84077433-7777-E8AF-8E1F-6087702E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9DD90463-332A-C1C8-CE47-8E4C16EF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A3D4EED9-5290-9A48-A171-D990A65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A320BA7D-259A-6E22-1028-502F2F02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CCC0EDF1-B933-6DD9-E8FB-C0A96E2A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A22BE822-985E-51AC-0544-9707BD39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8CADD5FE-F4B4-DC8F-8605-DF73BE73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7F0E591-F298-8E9E-F6D9-691AA49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833BBCBC-FB81-ABC3-1B7E-39C4BCD7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E56F20DB-AB54-8645-7D77-A2E93AE7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C26208B-204C-EC53-4556-AD82F68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7">
                <a:extLst>
                  <a:ext uri="{FF2B5EF4-FFF2-40B4-BE49-F238E27FC236}">
                    <a16:creationId xmlns:a16="http://schemas.microsoft.com/office/drawing/2014/main" id="{DEEF7D36-8D3A-906E-3BC6-9AAFD62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8">
                <a:extLst>
                  <a:ext uri="{FF2B5EF4-FFF2-40B4-BE49-F238E27FC236}">
                    <a16:creationId xmlns:a16="http://schemas.microsoft.com/office/drawing/2014/main" id="{08876F67-AFB6-790B-8B07-C7EE7601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F5BE553A-A2D4-DD1D-2832-EECE6FB2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33AB133E-45DF-9B5F-5F37-F866E6D5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4E438B9E-593A-C6B3-47CB-B9EBF1B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AED0CB10-FDAB-9E88-CFEA-454299A0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5351B6B-8611-435B-03F1-8345D613F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9BD2BA48-A5F7-C7C7-DB03-95A60777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55">
                <a:extLst>
                  <a:ext uri="{FF2B5EF4-FFF2-40B4-BE49-F238E27FC236}">
                    <a16:creationId xmlns:a16="http://schemas.microsoft.com/office/drawing/2014/main" id="{E2C4799F-4DDC-7A89-497A-E64AE9F04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A8BCFE9-91A8-3CE6-43F5-AB54F2355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F0AA338D-C675-C406-E898-7FBB4FB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8">
                <a:extLst>
                  <a:ext uri="{FF2B5EF4-FFF2-40B4-BE49-F238E27FC236}">
                    <a16:creationId xmlns:a16="http://schemas.microsoft.com/office/drawing/2014/main" id="{B14C188E-B6EF-D084-358F-6B3BC5FF5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9">
                <a:extLst>
                  <a:ext uri="{FF2B5EF4-FFF2-40B4-BE49-F238E27FC236}">
                    <a16:creationId xmlns:a16="http://schemas.microsoft.com/office/drawing/2014/main" id="{1CC087D8-F276-9183-A632-A7DF69FA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60">
                <a:extLst>
                  <a:ext uri="{FF2B5EF4-FFF2-40B4-BE49-F238E27FC236}">
                    <a16:creationId xmlns:a16="http://schemas.microsoft.com/office/drawing/2014/main" id="{B159A841-28A4-F538-2298-2E78C105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: Shape 743">
                <a:extLst>
                  <a:ext uri="{FF2B5EF4-FFF2-40B4-BE49-F238E27FC236}">
                    <a16:creationId xmlns:a16="http://schemas.microsoft.com/office/drawing/2014/main" id="{5F376CC4-7DB4-CEEB-0496-1A6F54F10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: Shape 744">
                <a:extLst>
                  <a:ext uri="{FF2B5EF4-FFF2-40B4-BE49-F238E27FC236}">
                    <a16:creationId xmlns:a16="http://schemas.microsoft.com/office/drawing/2014/main" id="{BC373E90-5264-CE9D-955D-19783F41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70">
                <a:extLst>
                  <a:ext uri="{FF2B5EF4-FFF2-40B4-BE49-F238E27FC236}">
                    <a16:creationId xmlns:a16="http://schemas.microsoft.com/office/drawing/2014/main" id="{4E7EA894-E723-74A9-BF2C-5EF8C59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68C8F4D4-3B8C-BAF2-98DB-378F64C0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72">
                <a:extLst>
                  <a:ext uri="{FF2B5EF4-FFF2-40B4-BE49-F238E27FC236}">
                    <a16:creationId xmlns:a16="http://schemas.microsoft.com/office/drawing/2014/main" id="{6D24223C-CF49-08CC-1937-55A53FD6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73">
                <a:extLst>
                  <a:ext uri="{FF2B5EF4-FFF2-40B4-BE49-F238E27FC236}">
                    <a16:creationId xmlns:a16="http://schemas.microsoft.com/office/drawing/2014/main" id="{AD5F76DA-9A1F-922B-D3D7-571805E2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74">
                <a:extLst>
                  <a:ext uri="{FF2B5EF4-FFF2-40B4-BE49-F238E27FC236}">
                    <a16:creationId xmlns:a16="http://schemas.microsoft.com/office/drawing/2014/main" id="{8122D536-85CC-474B-53E3-721B7C019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75">
                <a:extLst>
                  <a:ext uri="{FF2B5EF4-FFF2-40B4-BE49-F238E27FC236}">
                    <a16:creationId xmlns:a16="http://schemas.microsoft.com/office/drawing/2014/main" id="{621299DC-8C04-D6D1-9C14-5F402AF1D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76">
                <a:extLst>
                  <a:ext uri="{FF2B5EF4-FFF2-40B4-BE49-F238E27FC236}">
                    <a16:creationId xmlns:a16="http://schemas.microsoft.com/office/drawing/2014/main" id="{642D2466-C666-D903-AF61-2E95CA05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id="{F0BB4FB6-D33A-6956-3ABF-2675D4E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B162F-A1C4-E78B-7ED4-34E6B6B493FC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$27,230,000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5A5785-A940-F61A-9E86-048AFCFB3FBD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#2 Priority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A5739B-180A-74AB-C5FC-315910567EB5}"/>
              </a:ext>
            </a:extLst>
          </p:cNvPr>
          <p:cNvSpPr txBox="1"/>
          <p:nvPr/>
        </p:nvSpPr>
        <p:spPr>
          <a:xfrm>
            <a:off x="9046703" y="3944242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I65 Gilead Church Interchange ($27,230,000)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highway system serving Glendale is inadequate to facilitate increasing volumes from economic growth &amp; population increases.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FC04B7-C621-52F2-E600-91D7011C8D0E}"/>
              </a:ext>
            </a:extLst>
          </p:cNvPr>
          <p:cNvGrpSpPr/>
          <p:nvPr/>
        </p:nvGrpSpPr>
        <p:grpSpPr>
          <a:xfrm>
            <a:off x="53844" y="5405437"/>
            <a:ext cx="5975612" cy="3655332"/>
            <a:chOff x="114038" y="1519237"/>
            <a:chExt cx="5975612" cy="36553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A2117A9-D281-0D28-5B50-109E31D79448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76" name="Freeform 2">
                <a:extLst>
                  <a:ext uri="{FF2B5EF4-FFF2-40B4-BE49-F238E27FC236}">
                    <a16:creationId xmlns:a16="http://schemas.microsoft.com/office/drawing/2014/main" id="{1DD8F68A-ABF0-2FE0-3CB0-78D941EE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7" name="Freeform 3">
                <a:extLst>
                  <a:ext uri="{FF2B5EF4-FFF2-40B4-BE49-F238E27FC236}">
                    <a16:creationId xmlns:a16="http://schemas.microsoft.com/office/drawing/2014/main" id="{9B4F32D2-C82A-77B5-6B10-F5E8C2D3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8" name="Freeform 4">
                <a:extLst>
                  <a:ext uri="{FF2B5EF4-FFF2-40B4-BE49-F238E27FC236}">
                    <a16:creationId xmlns:a16="http://schemas.microsoft.com/office/drawing/2014/main" id="{E3F7A47D-F504-A053-0D54-38F8DEC3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C16F5EA1-FBE9-4B13-13A4-90CFFBF3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D4B930A8-C22C-D876-523A-9E157CCF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14B35008-06D8-4E26-B9BD-F669E5CA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33F7EE0C-6D07-A8FF-6EB4-3EEB7C55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3E6D5F3D-2E43-B3FD-7DBF-0DFA4B7C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B1A8A25A-633E-94F6-C235-5E93B8FC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1F900779-1370-905B-1FD4-ADA36C53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1B362B7-60DF-77F5-3F28-A88D7D049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1C1F781-9665-6535-5075-53BC685BC59F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9377A4D-F31F-5614-9953-94330692DB39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ABB99C9-CE83-6364-44B9-BF6939CC9CF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54903E-A872-39B6-5415-DB30069AF45E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2A322B6-F7CE-1461-7E07-7A933B57F812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681306F7-0D59-D388-ED94-7959F10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B2B1210D-889E-48C3-7763-46A43900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1CCF09BF-DABD-1839-C28A-EBEBF8B56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51EE51C2-68B1-CFAB-D9B2-B4D08EAA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5F346488-15D0-60B6-F22E-BC2A2EED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2D010731-F574-9209-C1A9-DDBE54C5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E43F2DEE-0310-45BF-9468-6843923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6">
                <a:extLst>
                  <a:ext uri="{FF2B5EF4-FFF2-40B4-BE49-F238E27FC236}">
                    <a16:creationId xmlns:a16="http://schemas.microsoft.com/office/drawing/2014/main" id="{11D22034-5F0A-D0F3-4F64-7284CDAD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">
                <a:extLst>
                  <a:ext uri="{FF2B5EF4-FFF2-40B4-BE49-F238E27FC236}">
                    <a16:creationId xmlns:a16="http://schemas.microsoft.com/office/drawing/2014/main" id="{F4673317-EF56-C862-0A47-77B9E604B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">
                <a:extLst>
                  <a:ext uri="{FF2B5EF4-FFF2-40B4-BE49-F238E27FC236}">
                    <a16:creationId xmlns:a16="http://schemas.microsoft.com/office/drawing/2014/main" id="{B310005D-C314-2488-3CB8-D355A81F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BA191BA5-9BF0-865D-F6E5-89DE3BA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20">
                <a:extLst>
                  <a:ext uri="{FF2B5EF4-FFF2-40B4-BE49-F238E27FC236}">
                    <a16:creationId xmlns:a16="http://schemas.microsoft.com/office/drawing/2014/main" id="{256436DD-A607-36C9-8064-BBDA4B26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21">
                <a:extLst>
                  <a:ext uri="{FF2B5EF4-FFF2-40B4-BE49-F238E27FC236}">
                    <a16:creationId xmlns:a16="http://schemas.microsoft.com/office/drawing/2014/main" id="{E465B5E6-AF92-26D3-1E29-80185D79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id="{3119A3E4-DDC2-DCEA-9E94-66D1FB3A8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23">
                <a:extLst>
                  <a:ext uri="{FF2B5EF4-FFF2-40B4-BE49-F238E27FC236}">
                    <a16:creationId xmlns:a16="http://schemas.microsoft.com/office/drawing/2014/main" id="{8FAD40FF-5301-0216-CE2D-BB48B88B0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24">
                <a:extLst>
                  <a:ext uri="{FF2B5EF4-FFF2-40B4-BE49-F238E27FC236}">
                    <a16:creationId xmlns:a16="http://schemas.microsoft.com/office/drawing/2014/main" id="{2F30F903-9498-4015-5437-7C0B7AFE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8" name="Freeform 25">
                <a:extLst>
                  <a:ext uri="{FF2B5EF4-FFF2-40B4-BE49-F238E27FC236}">
                    <a16:creationId xmlns:a16="http://schemas.microsoft.com/office/drawing/2014/main" id="{19C1B8AA-53C2-3188-D5E7-9EAC7BC9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6">
                <a:extLst>
                  <a:ext uri="{FF2B5EF4-FFF2-40B4-BE49-F238E27FC236}">
                    <a16:creationId xmlns:a16="http://schemas.microsoft.com/office/drawing/2014/main" id="{31537C4F-1B15-C1D9-14FB-FE3451EC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7">
                <a:extLst>
                  <a:ext uri="{FF2B5EF4-FFF2-40B4-BE49-F238E27FC236}">
                    <a16:creationId xmlns:a16="http://schemas.microsoft.com/office/drawing/2014/main" id="{C830A391-AA73-EA69-DEC1-2D067EC3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28">
                <a:extLst>
                  <a:ext uri="{FF2B5EF4-FFF2-40B4-BE49-F238E27FC236}">
                    <a16:creationId xmlns:a16="http://schemas.microsoft.com/office/drawing/2014/main" id="{1B778032-1E23-521A-3AFF-0C20CC0C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2" name="Freeform 29">
                <a:extLst>
                  <a:ext uri="{FF2B5EF4-FFF2-40B4-BE49-F238E27FC236}">
                    <a16:creationId xmlns:a16="http://schemas.microsoft.com/office/drawing/2014/main" id="{81EFCBA6-9502-9A63-0559-07896312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30">
                <a:extLst>
                  <a:ext uri="{FF2B5EF4-FFF2-40B4-BE49-F238E27FC236}">
                    <a16:creationId xmlns:a16="http://schemas.microsoft.com/office/drawing/2014/main" id="{94A233DA-669D-A1D3-B09F-294CCC6B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38773128-9779-84CC-9CB3-AFDF2BB2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B0C26B66-CDA4-DED0-299F-0069A6F1C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933F3A2B-B49E-EC42-E1F1-9B2FE67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A2040FBC-CBC1-C630-ED12-0C56075B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F8FA158D-159E-4058-EEB7-7A5E3759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D22B7EF5-41A0-0C3F-7773-A377BC7C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651BFDE8-2956-8AF2-C44E-6725CDC5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94E9AA35-03CB-5493-A94A-43BAB0AFB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DB7892AC-DB55-700F-7DD4-253E5E669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D7332918-FDF1-9580-BB65-DE7B84C6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59F40F1D-F682-9F9D-B23E-C0F88A59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88469F11-0670-2E16-916F-9C08EF7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Freeform 43">
                <a:extLst>
                  <a:ext uri="{FF2B5EF4-FFF2-40B4-BE49-F238E27FC236}">
                    <a16:creationId xmlns:a16="http://schemas.microsoft.com/office/drawing/2014/main" id="{38FA2FCC-A4FC-08BE-AD15-25F94BD6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7" name="Freeform 44">
                <a:extLst>
                  <a:ext uri="{FF2B5EF4-FFF2-40B4-BE49-F238E27FC236}">
                    <a16:creationId xmlns:a16="http://schemas.microsoft.com/office/drawing/2014/main" id="{05E26365-5F65-99A3-38E4-8D56E88C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Freeform 45">
                <a:extLst>
                  <a:ext uri="{FF2B5EF4-FFF2-40B4-BE49-F238E27FC236}">
                    <a16:creationId xmlns:a16="http://schemas.microsoft.com/office/drawing/2014/main" id="{3C3FD2FC-F457-AF33-DBA7-7255D797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9" name="Freeform 46">
                <a:extLst>
                  <a:ext uri="{FF2B5EF4-FFF2-40B4-BE49-F238E27FC236}">
                    <a16:creationId xmlns:a16="http://schemas.microsoft.com/office/drawing/2014/main" id="{518604EE-1067-1F41-35B1-1696225D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Freeform 47">
                <a:extLst>
                  <a:ext uri="{FF2B5EF4-FFF2-40B4-BE49-F238E27FC236}">
                    <a16:creationId xmlns:a16="http://schemas.microsoft.com/office/drawing/2014/main" id="{0ABFD867-689C-CEF1-E009-0435F8ED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1" name="Freeform 48">
                <a:extLst>
                  <a:ext uri="{FF2B5EF4-FFF2-40B4-BE49-F238E27FC236}">
                    <a16:creationId xmlns:a16="http://schemas.microsoft.com/office/drawing/2014/main" id="{5D12DFD4-4CBD-F16B-5CCC-679333D8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2" name="Freeform 49">
                <a:extLst>
                  <a:ext uri="{FF2B5EF4-FFF2-40B4-BE49-F238E27FC236}">
                    <a16:creationId xmlns:a16="http://schemas.microsoft.com/office/drawing/2014/main" id="{BB7D8ACA-077D-071E-BBB7-E198ED90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3" name="Freeform 50">
                <a:extLst>
                  <a:ext uri="{FF2B5EF4-FFF2-40B4-BE49-F238E27FC236}">
                    <a16:creationId xmlns:a16="http://schemas.microsoft.com/office/drawing/2014/main" id="{39A52E5D-848C-A911-EC36-6F36D54F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Freeform 51">
                <a:extLst>
                  <a:ext uri="{FF2B5EF4-FFF2-40B4-BE49-F238E27FC236}">
                    <a16:creationId xmlns:a16="http://schemas.microsoft.com/office/drawing/2014/main" id="{F9293065-393C-8BE5-50A7-C2BEB5BF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5" name="Freeform 52">
                <a:extLst>
                  <a:ext uri="{FF2B5EF4-FFF2-40B4-BE49-F238E27FC236}">
                    <a16:creationId xmlns:a16="http://schemas.microsoft.com/office/drawing/2014/main" id="{5B186F42-AC61-91DE-1468-C77166BAE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Freeform 53">
                <a:extLst>
                  <a:ext uri="{FF2B5EF4-FFF2-40B4-BE49-F238E27FC236}">
                    <a16:creationId xmlns:a16="http://schemas.microsoft.com/office/drawing/2014/main" id="{03A29873-DE7F-4032-724A-DDA67D0C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7" name="Freeform 54">
                <a:extLst>
                  <a:ext uri="{FF2B5EF4-FFF2-40B4-BE49-F238E27FC236}">
                    <a16:creationId xmlns:a16="http://schemas.microsoft.com/office/drawing/2014/main" id="{8C62D8B1-67FC-173F-2864-53BB7074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29392AA6-32F1-D9EB-93C5-B1C4282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B655C51A-B458-866E-287B-4D366EED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D0D7B4CA-084E-B8B1-6CCF-1A1F8DCD8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E109AE8C-1A9F-A340-15C0-F6A12085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741F8B7-2934-342C-47C6-CF1C3694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3" name="Freeform 60">
                <a:extLst>
                  <a:ext uri="{FF2B5EF4-FFF2-40B4-BE49-F238E27FC236}">
                    <a16:creationId xmlns:a16="http://schemas.microsoft.com/office/drawing/2014/main" id="{549CBF6F-45B1-B509-2C42-9D612561C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4" name="Freeform: Shape 743">
                <a:extLst>
                  <a:ext uri="{FF2B5EF4-FFF2-40B4-BE49-F238E27FC236}">
                    <a16:creationId xmlns:a16="http://schemas.microsoft.com/office/drawing/2014/main" id="{D3A70FE2-0B1A-2A32-41F5-FA5BAFA4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5" name="Freeform: Shape 744">
                <a:extLst>
                  <a:ext uri="{FF2B5EF4-FFF2-40B4-BE49-F238E27FC236}">
                    <a16:creationId xmlns:a16="http://schemas.microsoft.com/office/drawing/2014/main" id="{B62C1940-86F6-24F6-1830-553B2470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6" name="Freeform 70">
                <a:extLst>
                  <a:ext uri="{FF2B5EF4-FFF2-40B4-BE49-F238E27FC236}">
                    <a16:creationId xmlns:a16="http://schemas.microsoft.com/office/drawing/2014/main" id="{701335E0-B03A-73C9-379B-75B2D39B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7" name="Freeform 71">
                <a:extLst>
                  <a:ext uri="{FF2B5EF4-FFF2-40B4-BE49-F238E27FC236}">
                    <a16:creationId xmlns:a16="http://schemas.microsoft.com/office/drawing/2014/main" id="{2BDEF269-AC7D-222B-1B3C-0773F98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8" name="Freeform 72">
                <a:extLst>
                  <a:ext uri="{FF2B5EF4-FFF2-40B4-BE49-F238E27FC236}">
                    <a16:creationId xmlns:a16="http://schemas.microsoft.com/office/drawing/2014/main" id="{D3540161-D700-72B0-2CAB-ECCC9319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9" name="Freeform 73">
                <a:extLst>
                  <a:ext uri="{FF2B5EF4-FFF2-40B4-BE49-F238E27FC236}">
                    <a16:creationId xmlns:a16="http://schemas.microsoft.com/office/drawing/2014/main" id="{583159CA-0E77-B838-7E00-08884FC7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0" name="Freeform 74">
                <a:extLst>
                  <a:ext uri="{FF2B5EF4-FFF2-40B4-BE49-F238E27FC236}">
                    <a16:creationId xmlns:a16="http://schemas.microsoft.com/office/drawing/2014/main" id="{DE04A578-4244-D6CD-4A5E-EC863A97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1" name="Freeform 75">
                <a:extLst>
                  <a:ext uri="{FF2B5EF4-FFF2-40B4-BE49-F238E27FC236}">
                    <a16:creationId xmlns:a16="http://schemas.microsoft.com/office/drawing/2014/main" id="{6E2C732C-6F87-D924-D52B-BDFCB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2" name="Freeform 76">
                <a:extLst>
                  <a:ext uri="{FF2B5EF4-FFF2-40B4-BE49-F238E27FC236}">
                    <a16:creationId xmlns:a16="http://schemas.microsoft.com/office/drawing/2014/main" id="{6B4F180E-F1CA-0488-0D0D-9CF0AF01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3" name="Freeform 77">
                <a:extLst>
                  <a:ext uri="{FF2B5EF4-FFF2-40B4-BE49-F238E27FC236}">
                    <a16:creationId xmlns:a16="http://schemas.microsoft.com/office/drawing/2014/main" id="{941A8F15-ED99-A911-7172-C5AB60D5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BF1F24A-8F88-2ECF-FAF0-2537C9C66239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$32,500,000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5B6A388-27B5-7D6C-D592-1EEBA04613B9}"/>
                </a:ext>
              </a:extLst>
            </p:cNvPr>
            <p:cNvSpPr txBox="1"/>
            <p:nvPr/>
          </p:nvSpPr>
          <p:spPr>
            <a:xfrm>
              <a:off x="114038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#3 Priority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6E05D8B-D20A-920B-D64F-82C2FEC96E0F}"/>
              </a:ext>
            </a:extLst>
          </p:cNvPr>
          <p:cNvSpPr txBox="1"/>
          <p:nvPr/>
        </p:nvSpPr>
        <p:spPr>
          <a:xfrm>
            <a:off x="2950703" y="7462837"/>
            <a:ext cx="313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Ring Road Extension ($32,500,000)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extension is critical to move products from what will likely be the primary industrial support base in E-Town to Glendale.  In addition, a significant population explosion is expected in E-Town requiring additional highway capacity.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C843EB-9EF1-C13D-A9E0-BEF166E0CA43}"/>
              </a:ext>
            </a:extLst>
          </p:cNvPr>
          <p:cNvGrpSpPr/>
          <p:nvPr/>
        </p:nvGrpSpPr>
        <p:grpSpPr>
          <a:xfrm>
            <a:off x="6165850" y="5405437"/>
            <a:ext cx="6035806" cy="3655332"/>
            <a:chOff x="53844" y="1519237"/>
            <a:chExt cx="6035806" cy="365533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0D5E52D-A875-607B-835F-895198FC56CC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259" name="Freeform 2">
                <a:extLst>
                  <a:ext uri="{FF2B5EF4-FFF2-40B4-BE49-F238E27FC236}">
                    <a16:creationId xmlns:a16="http://schemas.microsoft.com/office/drawing/2014/main" id="{33DDA993-1DB2-54DE-4AA3-FC6836531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0" name="Freeform 3">
                <a:extLst>
                  <a:ext uri="{FF2B5EF4-FFF2-40B4-BE49-F238E27FC236}">
                    <a16:creationId xmlns:a16="http://schemas.microsoft.com/office/drawing/2014/main" id="{C074B3F3-F3E6-2E9B-1964-98C9304BA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1" name="Freeform 4">
                <a:extLst>
                  <a:ext uri="{FF2B5EF4-FFF2-40B4-BE49-F238E27FC236}">
                    <a16:creationId xmlns:a16="http://schemas.microsoft.com/office/drawing/2014/main" id="{AE305CBB-494A-A3B5-03EE-F4256B8CC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2" name="Freeform 5">
                <a:extLst>
                  <a:ext uri="{FF2B5EF4-FFF2-40B4-BE49-F238E27FC236}">
                    <a16:creationId xmlns:a16="http://schemas.microsoft.com/office/drawing/2014/main" id="{68C51B32-DF7F-A9DA-679A-CAD9D1F2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3" name="Freeform 6">
                <a:extLst>
                  <a:ext uri="{FF2B5EF4-FFF2-40B4-BE49-F238E27FC236}">
                    <a16:creationId xmlns:a16="http://schemas.microsoft.com/office/drawing/2014/main" id="{725CC01F-C219-8497-84C0-7ACA0702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4" name="Freeform 7">
                <a:extLst>
                  <a:ext uri="{FF2B5EF4-FFF2-40B4-BE49-F238E27FC236}">
                    <a16:creationId xmlns:a16="http://schemas.microsoft.com/office/drawing/2014/main" id="{AE0DAC52-3358-C299-D2F9-06632BD7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5" name="Freeform 8">
                <a:extLst>
                  <a:ext uri="{FF2B5EF4-FFF2-40B4-BE49-F238E27FC236}">
                    <a16:creationId xmlns:a16="http://schemas.microsoft.com/office/drawing/2014/main" id="{35C15879-DB29-8977-76BF-4BE6DE690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9">
                <a:extLst>
                  <a:ext uri="{FF2B5EF4-FFF2-40B4-BE49-F238E27FC236}">
                    <a16:creationId xmlns:a16="http://schemas.microsoft.com/office/drawing/2014/main" id="{D176515B-49D6-B21B-CCFD-E6B10E3B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">
                <a:extLst>
                  <a:ext uri="{FF2B5EF4-FFF2-40B4-BE49-F238E27FC236}">
                    <a16:creationId xmlns:a16="http://schemas.microsoft.com/office/drawing/2014/main" id="{5ADD7686-CE87-BF15-CAD7-DE928D54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1">
                <a:extLst>
                  <a:ext uri="{FF2B5EF4-FFF2-40B4-BE49-F238E27FC236}">
                    <a16:creationId xmlns:a16="http://schemas.microsoft.com/office/drawing/2014/main" id="{BD4EB077-F35E-6F77-32DE-4AD72EE7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">
                <a:extLst>
                  <a:ext uri="{FF2B5EF4-FFF2-40B4-BE49-F238E27FC236}">
                    <a16:creationId xmlns:a16="http://schemas.microsoft.com/office/drawing/2014/main" id="{A476257D-7082-F92E-CD65-8744531A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940FD3D6-1F6C-2305-A092-E6E7E8B58CC6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8C59F4F-8D84-E84E-A3DB-83F7DBD61AAD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A34A0B0-3423-4F9E-E0CD-388781C08DA8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4F5420E-CD77-B78A-20B6-FAA6DA68B730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ADB563B-7AF2-4620-F9DE-456185BE887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275" name="Freeform 9">
                <a:extLst>
                  <a:ext uri="{FF2B5EF4-FFF2-40B4-BE49-F238E27FC236}">
                    <a16:creationId xmlns:a16="http://schemas.microsoft.com/office/drawing/2014/main" id="{547997FB-0E32-D9A7-C050-D9326998A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6" name="Freeform 10">
                <a:extLst>
                  <a:ext uri="{FF2B5EF4-FFF2-40B4-BE49-F238E27FC236}">
                    <a16:creationId xmlns:a16="http://schemas.microsoft.com/office/drawing/2014/main" id="{C3B5B295-B19C-2F4A-F154-40586E9AC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7" name="Freeform 11">
                <a:extLst>
                  <a:ext uri="{FF2B5EF4-FFF2-40B4-BE49-F238E27FC236}">
                    <a16:creationId xmlns:a16="http://schemas.microsoft.com/office/drawing/2014/main" id="{32E8BFDC-98AB-B1EC-181A-712A6BF7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8" name="Freeform 12">
                <a:extLst>
                  <a:ext uri="{FF2B5EF4-FFF2-40B4-BE49-F238E27FC236}">
                    <a16:creationId xmlns:a16="http://schemas.microsoft.com/office/drawing/2014/main" id="{F7DFBE6B-93EE-6B98-0EDC-F66676900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3">
                <a:extLst>
                  <a:ext uri="{FF2B5EF4-FFF2-40B4-BE49-F238E27FC236}">
                    <a16:creationId xmlns:a16="http://schemas.microsoft.com/office/drawing/2014/main" id="{6A6B9E59-2B83-BEA4-4C06-E842E0D0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4">
                <a:extLst>
                  <a:ext uri="{FF2B5EF4-FFF2-40B4-BE49-F238E27FC236}">
                    <a16:creationId xmlns:a16="http://schemas.microsoft.com/office/drawing/2014/main" id="{53B775D6-4BF1-29DC-6AF7-94289CB31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5">
                <a:extLst>
                  <a:ext uri="{FF2B5EF4-FFF2-40B4-BE49-F238E27FC236}">
                    <a16:creationId xmlns:a16="http://schemas.microsoft.com/office/drawing/2014/main" id="{15B4B286-B132-C2CC-8C62-3B582F1A8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">
                <a:extLst>
                  <a:ext uri="{FF2B5EF4-FFF2-40B4-BE49-F238E27FC236}">
                    <a16:creationId xmlns:a16="http://schemas.microsoft.com/office/drawing/2014/main" id="{95A68BBA-96E7-107E-306B-A4B1822F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7">
                <a:extLst>
                  <a:ext uri="{FF2B5EF4-FFF2-40B4-BE49-F238E27FC236}">
                    <a16:creationId xmlns:a16="http://schemas.microsoft.com/office/drawing/2014/main" id="{DAB8362B-F7D0-4F50-0EAC-37E0C532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E44DECE2-0660-7E77-A90C-542AAAE2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4EB511BA-95EA-831C-8A66-23543AF7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6" name="Freeform 20">
                <a:extLst>
                  <a:ext uri="{FF2B5EF4-FFF2-40B4-BE49-F238E27FC236}">
                    <a16:creationId xmlns:a16="http://schemas.microsoft.com/office/drawing/2014/main" id="{13CDEEED-CE8C-7059-30FB-21C778DF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7" name="Freeform 21">
                <a:extLst>
                  <a:ext uri="{FF2B5EF4-FFF2-40B4-BE49-F238E27FC236}">
                    <a16:creationId xmlns:a16="http://schemas.microsoft.com/office/drawing/2014/main" id="{AB69E07E-65F0-62C7-99F4-27CD7E7E3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8" name="Freeform 22">
                <a:extLst>
                  <a:ext uri="{FF2B5EF4-FFF2-40B4-BE49-F238E27FC236}">
                    <a16:creationId xmlns:a16="http://schemas.microsoft.com/office/drawing/2014/main" id="{4408B8E7-C6BF-E262-42AB-3D183190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9" name="Freeform 23">
                <a:extLst>
                  <a:ext uri="{FF2B5EF4-FFF2-40B4-BE49-F238E27FC236}">
                    <a16:creationId xmlns:a16="http://schemas.microsoft.com/office/drawing/2014/main" id="{524A0521-6293-0F51-3CD3-6A238D51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0" name="Freeform 24">
                <a:extLst>
                  <a:ext uri="{FF2B5EF4-FFF2-40B4-BE49-F238E27FC236}">
                    <a16:creationId xmlns:a16="http://schemas.microsoft.com/office/drawing/2014/main" id="{5688EDE7-836F-FD47-7532-3C34806B5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Freeform 25">
                <a:extLst>
                  <a:ext uri="{FF2B5EF4-FFF2-40B4-BE49-F238E27FC236}">
                    <a16:creationId xmlns:a16="http://schemas.microsoft.com/office/drawing/2014/main" id="{5DCEFFEA-40B5-D0EA-8247-12ACCF68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">
                <a:extLst>
                  <a:ext uri="{FF2B5EF4-FFF2-40B4-BE49-F238E27FC236}">
                    <a16:creationId xmlns:a16="http://schemas.microsoft.com/office/drawing/2014/main" id="{59FECB04-5A50-CC12-2328-B7123A5D2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">
                <a:extLst>
                  <a:ext uri="{FF2B5EF4-FFF2-40B4-BE49-F238E27FC236}">
                    <a16:creationId xmlns:a16="http://schemas.microsoft.com/office/drawing/2014/main" id="{8F946E5E-DB53-FCA8-1297-C7EEA0F99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4" name="Freeform 28">
                <a:extLst>
                  <a:ext uri="{FF2B5EF4-FFF2-40B4-BE49-F238E27FC236}">
                    <a16:creationId xmlns:a16="http://schemas.microsoft.com/office/drawing/2014/main" id="{75B9A4AF-3A3E-6BFE-DA82-72393D3F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5" name="Freeform 29">
                <a:extLst>
                  <a:ext uri="{FF2B5EF4-FFF2-40B4-BE49-F238E27FC236}">
                    <a16:creationId xmlns:a16="http://schemas.microsoft.com/office/drawing/2014/main" id="{FDCC5512-7682-250A-B12F-C41838BBE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0">
                <a:extLst>
                  <a:ext uri="{FF2B5EF4-FFF2-40B4-BE49-F238E27FC236}">
                    <a16:creationId xmlns:a16="http://schemas.microsoft.com/office/drawing/2014/main" id="{65CBCB01-63BE-5692-A984-E478C0416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1">
                <a:extLst>
                  <a:ext uri="{FF2B5EF4-FFF2-40B4-BE49-F238E27FC236}">
                    <a16:creationId xmlns:a16="http://schemas.microsoft.com/office/drawing/2014/main" id="{800EB08D-083E-B01B-E5F3-AC7F0931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">
                <a:extLst>
                  <a:ext uri="{FF2B5EF4-FFF2-40B4-BE49-F238E27FC236}">
                    <a16:creationId xmlns:a16="http://schemas.microsoft.com/office/drawing/2014/main" id="{CB797AEA-C4C2-7141-2BE2-0324F870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">
                <a:extLst>
                  <a:ext uri="{FF2B5EF4-FFF2-40B4-BE49-F238E27FC236}">
                    <a16:creationId xmlns:a16="http://schemas.microsoft.com/office/drawing/2014/main" id="{1369438C-9228-03E5-1C34-26AC46C42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4">
                <a:extLst>
                  <a:ext uri="{FF2B5EF4-FFF2-40B4-BE49-F238E27FC236}">
                    <a16:creationId xmlns:a16="http://schemas.microsoft.com/office/drawing/2014/main" id="{9B176941-B57E-CC75-65A7-49CDAB4E9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">
                <a:extLst>
                  <a:ext uri="{FF2B5EF4-FFF2-40B4-BE49-F238E27FC236}">
                    <a16:creationId xmlns:a16="http://schemas.microsoft.com/office/drawing/2014/main" id="{547FB4FB-6A31-2D85-561D-A9BB8C19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6">
                <a:extLst>
                  <a:ext uri="{FF2B5EF4-FFF2-40B4-BE49-F238E27FC236}">
                    <a16:creationId xmlns:a16="http://schemas.microsoft.com/office/drawing/2014/main" id="{4E9C1E0C-DE2F-B337-82FE-28A918F23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3" name="Freeform 37">
                <a:extLst>
                  <a:ext uri="{FF2B5EF4-FFF2-40B4-BE49-F238E27FC236}">
                    <a16:creationId xmlns:a16="http://schemas.microsoft.com/office/drawing/2014/main" id="{C2E89BF1-C408-6AB4-0740-45356816C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4" name="Freeform 38">
                <a:extLst>
                  <a:ext uri="{FF2B5EF4-FFF2-40B4-BE49-F238E27FC236}">
                    <a16:creationId xmlns:a16="http://schemas.microsoft.com/office/drawing/2014/main" id="{7B90D630-A039-8782-2F63-BB0008187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5" name="Freeform 39">
                <a:extLst>
                  <a:ext uri="{FF2B5EF4-FFF2-40B4-BE49-F238E27FC236}">
                    <a16:creationId xmlns:a16="http://schemas.microsoft.com/office/drawing/2014/main" id="{FF7A5652-EEB1-9176-169B-DF4F4126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0">
                <a:extLst>
                  <a:ext uri="{FF2B5EF4-FFF2-40B4-BE49-F238E27FC236}">
                    <a16:creationId xmlns:a16="http://schemas.microsoft.com/office/drawing/2014/main" id="{E54B2EE8-2833-D8C1-0591-F15E75C56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7" name="Freeform 41">
                <a:extLst>
                  <a:ext uri="{FF2B5EF4-FFF2-40B4-BE49-F238E27FC236}">
                    <a16:creationId xmlns:a16="http://schemas.microsoft.com/office/drawing/2014/main" id="{8C0AD051-08D7-8E52-51EC-32151C036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8" name="Freeform 42">
                <a:extLst>
                  <a:ext uri="{FF2B5EF4-FFF2-40B4-BE49-F238E27FC236}">
                    <a16:creationId xmlns:a16="http://schemas.microsoft.com/office/drawing/2014/main" id="{1B4D1FC1-092F-49C9-ABB6-C6FCB961A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9" name="Freeform 43">
                <a:extLst>
                  <a:ext uri="{FF2B5EF4-FFF2-40B4-BE49-F238E27FC236}">
                    <a16:creationId xmlns:a16="http://schemas.microsoft.com/office/drawing/2014/main" id="{3EEF4D16-7995-8EAD-99C1-F5E4676C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0" name="Freeform 44">
                <a:extLst>
                  <a:ext uri="{FF2B5EF4-FFF2-40B4-BE49-F238E27FC236}">
                    <a16:creationId xmlns:a16="http://schemas.microsoft.com/office/drawing/2014/main" id="{B9D85465-33D4-D819-6AAB-CEEC2575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1" name="Freeform 45">
                <a:extLst>
                  <a:ext uri="{FF2B5EF4-FFF2-40B4-BE49-F238E27FC236}">
                    <a16:creationId xmlns:a16="http://schemas.microsoft.com/office/drawing/2014/main" id="{A02153A8-CBFC-3ABD-AA67-57598AAE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2" name="Freeform 46">
                <a:extLst>
                  <a:ext uri="{FF2B5EF4-FFF2-40B4-BE49-F238E27FC236}">
                    <a16:creationId xmlns:a16="http://schemas.microsoft.com/office/drawing/2014/main" id="{CB2E0D51-1CF3-33C9-64D7-810FBE84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3" name="Freeform 47">
                <a:extLst>
                  <a:ext uri="{FF2B5EF4-FFF2-40B4-BE49-F238E27FC236}">
                    <a16:creationId xmlns:a16="http://schemas.microsoft.com/office/drawing/2014/main" id="{5D27F683-FC50-04B0-F8A1-5A0E4541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4" name="Freeform 48">
                <a:extLst>
                  <a:ext uri="{FF2B5EF4-FFF2-40B4-BE49-F238E27FC236}">
                    <a16:creationId xmlns:a16="http://schemas.microsoft.com/office/drawing/2014/main" id="{D3631728-2CB0-19B3-A218-FBE0590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5" name="Freeform 49">
                <a:extLst>
                  <a:ext uri="{FF2B5EF4-FFF2-40B4-BE49-F238E27FC236}">
                    <a16:creationId xmlns:a16="http://schemas.microsoft.com/office/drawing/2014/main" id="{988C3BB5-5831-A3F4-0098-1FE9CFF89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6" name="Freeform 50">
                <a:extLst>
                  <a:ext uri="{FF2B5EF4-FFF2-40B4-BE49-F238E27FC236}">
                    <a16:creationId xmlns:a16="http://schemas.microsoft.com/office/drawing/2014/main" id="{803046F4-13E4-033F-400A-08F55D98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7" name="Freeform 51">
                <a:extLst>
                  <a:ext uri="{FF2B5EF4-FFF2-40B4-BE49-F238E27FC236}">
                    <a16:creationId xmlns:a16="http://schemas.microsoft.com/office/drawing/2014/main" id="{D313075E-53BE-5ED4-1623-3427383A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8" name="Freeform 52">
                <a:extLst>
                  <a:ext uri="{FF2B5EF4-FFF2-40B4-BE49-F238E27FC236}">
                    <a16:creationId xmlns:a16="http://schemas.microsoft.com/office/drawing/2014/main" id="{5D22F151-7CD5-30D6-CD9D-F4B710501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9" name="Freeform 53">
                <a:extLst>
                  <a:ext uri="{FF2B5EF4-FFF2-40B4-BE49-F238E27FC236}">
                    <a16:creationId xmlns:a16="http://schemas.microsoft.com/office/drawing/2014/main" id="{9F445A0C-67CB-F3EA-FB94-C2684AA9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0" name="Freeform 54">
                <a:extLst>
                  <a:ext uri="{FF2B5EF4-FFF2-40B4-BE49-F238E27FC236}">
                    <a16:creationId xmlns:a16="http://schemas.microsoft.com/office/drawing/2014/main" id="{8C00784E-2D10-86B5-903A-650FF340D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1" name="Freeform 55">
                <a:extLst>
                  <a:ext uri="{FF2B5EF4-FFF2-40B4-BE49-F238E27FC236}">
                    <a16:creationId xmlns:a16="http://schemas.microsoft.com/office/drawing/2014/main" id="{003C6DED-603F-DFB7-6D33-B644D483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2" name="Freeform 56">
                <a:extLst>
                  <a:ext uri="{FF2B5EF4-FFF2-40B4-BE49-F238E27FC236}">
                    <a16:creationId xmlns:a16="http://schemas.microsoft.com/office/drawing/2014/main" id="{8A8177E8-22F7-0230-8C83-BA76C7BF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3" name="Freeform 57">
                <a:extLst>
                  <a:ext uri="{FF2B5EF4-FFF2-40B4-BE49-F238E27FC236}">
                    <a16:creationId xmlns:a16="http://schemas.microsoft.com/office/drawing/2014/main" id="{7BC7D0CC-06CF-CC68-DA76-0FE0F3C75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4" name="Freeform 58">
                <a:extLst>
                  <a:ext uri="{FF2B5EF4-FFF2-40B4-BE49-F238E27FC236}">
                    <a16:creationId xmlns:a16="http://schemas.microsoft.com/office/drawing/2014/main" id="{1438D9C9-68E2-AECA-6AEF-B16A72083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5" name="Freeform 59">
                <a:extLst>
                  <a:ext uri="{FF2B5EF4-FFF2-40B4-BE49-F238E27FC236}">
                    <a16:creationId xmlns:a16="http://schemas.microsoft.com/office/drawing/2014/main" id="{06F69FC5-5BF8-542D-A17C-7055563F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6" name="Freeform 60">
                <a:extLst>
                  <a:ext uri="{FF2B5EF4-FFF2-40B4-BE49-F238E27FC236}">
                    <a16:creationId xmlns:a16="http://schemas.microsoft.com/office/drawing/2014/main" id="{1657C659-D7B5-BDEC-8B43-9139D128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7" name="Freeform: Shape 743">
                <a:extLst>
                  <a:ext uri="{FF2B5EF4-FFF2-40B4-BE49-F238E27FC236}">
                    <a16:creationId xmlns:a16="http://schemas.microsoft.com/office/drawing/2014/main" id="{903B8D95-64FD-4DDD-06C9-BF44131E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8" name="Freeform: Shape 744">
                <a:extLst>
                  <a:ext uri="{FF2B5EF4-FFF2-40B4-BE49-F238E27FC236}">
                    <a16:creationId xmlns:a16="http://schemas.microsoft.com/office/drawing/2014/main" id="{CD60FE32-7734-68EA-352D-350F66FC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83C45F30-3C6C-C48F-739E-C4F9951B5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71D3F92E-9DEA-5BB3-CE7A-2110BDF4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2EC55422-49F9-BD3D-BA1D-85B1AA78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973968C9-1431-FE02-C5E2-05FBFEFB0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54C1C920-70FE-6791-E2D3-232D4FEE6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FA7C1980-713A-4E9B-3149-420DCF091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C0DE0339-CAD9-A9C4-459A-6C716D4B4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B2B9D839-CC92-9D2E-311E-E284F08F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50E3277-B0B1-6DF3-4664-1184C8288A52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$43,500,000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673FC9B-EA0C-9965-031E-35657B0D82A2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#4 Priority</a:t>
              </a: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5AAE197C-9DE4-EC01-F256-BD7AB1B5CBDF}"/>
              </a:ext>
            </a:extLst>
          </p:cNvPr>
          <p:cNvSpPr txBox="1"/>
          <p:nvPr/>
        </p:nvSpPr>
        <p:spPr>
          <a:xfrm>
            <a:off x="9122903" y="7830442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Major Widening of US150 from Bluegrass Parkway ($43,500,000)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Improvement of traffic flow through Nelson, Washington &amp; Marion Counties &amp; a significant opportunity for regional economic development.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3289821-9CA2-9F1F-8D33-D7F63AC5DBE6}"/>
              </a:ext>
            </a:extLst>
          </p:cNvPr>
          <p:cNvSpPr txBox="1"/>
          <p:nvPr/>
        </p:nvSpPr>
        <p:spPr>
          <a:xfrm>
            <a:off x="3354877" y="223837"/>
            <a:ext cx="8824423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1 Budget Priorities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(Page 1 of 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52A15-29C4-1502-3F6B-E3AA06320792}"/>
              </a:ext>
            </a:extLst>
          </p:cNvPr>
          <p:cNvSpPr txBox="1"/>
          <p:nvPr/>
        </p:nvSpPr>
        <p:spPr>
          <a:xfrm>
            <a:off x="115983" y="1561257"/>
            <a:ext cx="3230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$3,955,000</a:t>
            </a:r>
          </a:p>
        </p:txBody>
      </p:sp>
    </p:spTree>
    <p:extLst>
      <p:ext uri="{BB962C8B-B14F-4D97-AF65-F5344CB8AC3E}">
        <p14:creationId xmlns:p14="http://schemas.microsoft.com/office/powerpoint/2010/main" val="323232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69027" y="223837"/>
            <a:ext cx="8810273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1 Budget Priorities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(Page 2 of 3)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8A483F-3DCC-909D-BDF1-1FF732A945E6}"/>
              </a:ext>
            </a:extLst>
          </p:cNvPr>
          <p:cNvCxnSpPr>
            <a:cxnSpLocks/>
          </p:cNvCxnSpPr>
          <p:nvPr/>
        </p:nvCxnSpPr>
        <p:spPr>
          <a:xfrm>
            <a:off x="1" y="5300121"/>
            <a:ext cx="12179299" cy="2911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3810000"/>
            <a:chOff x="53844" y="1519237"/>
            <a:chExt cx="6035806" cy="3810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1b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Reconstruction of Highway 84 from Hodgenville to Sonora ($4,000,000)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Reconstruction of Highway 84 will improve commute time from Hodgenville to Sonora &amp; facilitate increased traffic volumes from product &amp; people movement.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#5 Priority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8184D-BDCF-B992-0FB9-F5E32B922653}"/>
              </a:ext>
            </a:extLst>
          </p:cNvPr>
          <p:cNvGrpSpPr/>
          <p:nvPr/>
        </p:nvGrpSpPr>
        <p:grpSpPr>
          <a:xfrm>
            <a:off x="6149844" y="1519237"/>
            <a:ext cx="6035806" cy="3655332"/>
            <a:chOff x="53844" y="1519237"/>
            <a:chExt cx="6035806" cy="3655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B13A0-133F-52EF-766B-5783CA0B62F1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6AC650CD-3726-6C17-F922-8B95596F8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5F30A776-3882-2B48-9546-064DBA88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9FFA80-4D6D-FF18-5813-A7A20D31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6C4E0D4-24EF-C0FA-8C5E-26E1FA038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1B71165-E752-7EC2-8D9B-4819137D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94553B2F-243B-07F8-D68B-92CBED72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8A81473-9770-5E94-50DD-C397E677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C87A29E-E166-35E0-CBA8-15FBFB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038423AF-2EC6-E1DB-2CC1-039E6BA5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8856407-7C2F-C820-E7CA-B0580B2E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506F2E9-D02F-3EB7-D897-914B1A81B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741E-D6A6-4CEC-357D-2D06BE05A07B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25965-9550-961C-F27C-CC9E539AD2F3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EDDED8-4980-AE33-7863-28E7256E10C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7B04A5-EAAE-0683-433C-2E8E6C9EB637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7E3DE-CB29-CB3B-EE33-D08A54B2883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CEF21D9-769C-582F-FD58-70F85E4F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DDCFEADC-E763-2474-F97F-B69F2CD9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5C272DFA-F7FC-0250-FF3C-F3927A984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0C45D99-5AEB-88C5-C270-683F0AC8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EC2C00-444F-9AAC-70DA-F7F1F8A5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A5A0768-6AA7-A077-C1C9-EA7388DC8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8C91C43-A126-CE0D-B77C-7A085D72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B6D1BC51-9149-9062-C791-D427CE82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3445E5AD-23A2-C412-3B6C-800BB4D8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E2E6EA97-E90C-5536-D30B-A6C4BBB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2CA6E1C-F446-460C-D0B6-2BDF5BB0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C5E5A3F-77BF-3630-9D14-AF8E8CC5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780AC1-83D0-62E6-D256-1DF324F0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26076D49-1549-BCCC-EE42-52316FEB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2DB33A62-C8B1-51B0-DAE1-AF567F22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586324F-0872-D4B0-8344-E4A483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2624C5A-868E-64AB-BDA9-F7CBEFBB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930DA27-9856-8C93-4986-0C3524F9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63526388-644B-3FA8-8A46-B693FAE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8C5FD40-11CD-3BB6-2177-DE3A17F4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F47D8ED-A875-5911-8667-4C04585B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A49447D-AE0E-2EE4-C4B1-2D3CD2A3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51087AC3-EEAE-817D-E0D5-B940CCBC5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81B7A908-8B16-17CA-A270-988F3D32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28C67D0E-EA06-D140-ECA6-A0B8C55D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2CCDAB4A-2898-C533-2B37-5092BBA6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0E9D4D31-62B4-2E5C-37A4-5893C91C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84077433-7777-E8AF-8E1F-6087702E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9DD90463-332A-C1C8-CE47-8E4C16EF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A3D4EED9-5290-9A48-A171-D990A65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A320BA7D-259A-6E22-1028-502F2F02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CCC0EDF1-B933-6DD9-E8FB-C0A96E2A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A22BE822-985E-51AC-0544-9707BD39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8CADD5FE-F4B4-DC8F-8605-DF73BE73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7F0E591-F298-8E9E-F6D9-691AA49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833BBCBC-FB81-ABC3-1B7E-39C4BCD7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E56F20DB-AB54-8645-7D77-A2E93AE7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C26208B-204C-EC53-4556-AD82F68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7">
                <a:extLst>
                  <a:ext uri="{FF2B5EF4-FFF2-40B4-BE49-F238E27FC236}">
                    <a16:creationId xmlns:a16="http://schemas.microsoft.com/office/drawing/2014/main" id="{DEEF7D36-8D3A-906E-3BC6-9AAFD62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8">
                <a:extLst>
                  <a:ext uri="{FF2B5EF4-FFF2-40B4-BE49-F238E27FC236}">
                    <a16:creationId xmlns:a16="http://schemas.microsoft.com/office/drawing/2014/main" id="{08876F67-AFB6-790B-8B07-C7EE7601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F5BE553A-A2D4-DD1D-2832-EECE6FB2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33AB133E-45DF-9B5F-5F37-F866E6D5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4E438B9E-593A-C6B3-47CB-B9EBF1B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AED0CB10-FDAB-9E88-CFEA-454299A0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5351B6B-8611-435B-03F1-8345D613F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9BD2BA48-A5F7-C7C7-DB03-95A60777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55">
                <a:extLst>
                  <a:ext uri="{FF2B5EF4-FFF2-40B4-BE49-F238E27FC236}">
                    <a16:creationId xmlns:a16="http://schemas.microsoft.com/office/drawing/2014/main" id="{E2C4799F-4DDC-7A89-497A-E64AE9F04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A8BCFE9-91A8-3CE6-43F5-AB54F2355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F0AA338D-C675-C406-E898-7FBB4FB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8">
                <a:extLst>
                  <a:ext uri="{FF2B5EF4-FFF2-40B4-BE49-F238E27FC236}">
                    <a16:creationId xmlns:a16="http://schemas.microsoft.com/office/drawing/2014/main" id="{B14C188E-B6EF-D084-358F-6B3BC5FF5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9">
                <a:extLst>
                  <a:ext uri="{FF2B5EF4-FFF2-40B4-BE49-F238E27FC236}">
                    <a16:creationId xmlns:a16="http://schemas.microsoft.com/office/drawing/2014/main" id="{1CC087D8-F276-9183-A632-A7DF69FA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60">
                <a:extLst>
                  <a:ext uri="{FF2B5EF4-FFF2-40B4-BE49-F238E27FC236}">
                    <a16:creationId xmlns:a16="http://schemas.microsoft.com/office/drawing/2014/main" id="{B159A841-28A4-F538-2298-2E78C105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: Shape 743">
                <a:extLst>
                  <a:ext uri="{FF2B5EF4-FFF2-40B4-BE49-F238E27FC236}">
                    <a16:creationId xmlns:a16="http://schemas.microsoft.com/office/drawing/2014/main" id="{5F376CC4-7DB4-CEEB-0496-1A6F54F10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: Shape 744">
                <a:extLst>
                  <a:ext uri="{FF2B5EF4-FFF2-40B4-BE49-F238E27FC236}">
                    <a16:creationId xmlns:a16="http://schemas.microsoft.com/office/drawing/2014/main" id="{BC373E90-5264-CE9D-955D-19783F41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70">
                <a:extLst>
                  <a:ext uri="{FF2B5EF4-FFF2-40B4-BE49-F238E27FC236}">
                    <a16:creationId xmlns:a16="http://schemas.microsoft.com/office/drawing/2014/main" id="{4E7EA894-E723-74A9-BF2C-5EF8C59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68C8F4D4-3B8C-BAF2-98DB-378F64C0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72">
                <a:extLst>
                  <a:ext uri="{FF2B5EF4-FFF2-40B4-BE49-F238E27FC236}">
                    <a16:creationId xmlns:a16="http://schemas.microsoft.com/office/drawing/2014/main" id="{6D24223C-CF49-08CC-1937-55A53FD6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73">
                <a:extLst>
                  <a:ext uri="{FF2B5EF4-FFF2-40B4-BE49-F238E27FC236}">
                    <a16:creationId xmlns:a16="http://schemas.microsoft.com/office/drawing/2014/main" id="{AD5F76DA-9A1F-922B-D3D7-571805E2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74">
                <a:extLst>
                  <a:ext uri="{FF2B5EF4-FFF2-40B4-BE49-F238E27FC236}">
                    <a16:creationId xmlns:a16="http://schemas.microsoft.com/office/drawing/2014/main" id="{8122D536-85CC-474B-53E3-721B7C019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75">
                <a:extLst>
                  <a:ext uri="{FF2B5EF4-FFF2-40B4-BE49-F238E27FC236}">
                    <a16:creationId xmlns:a16="http://schemas.microsoft.com/office/drawing/2014/main" id="{621299DC-8C04-D6D1-9C14-5F402AF1D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76">
                <a:extLst>
                  <a:ext uri="{FF2B5EF4-FFF2-40B4-BE49-F238E27FC236}">
                    <a16:creationId xmlns:a16="http://schemas.microsoft.com/office/drawing/2014/main" id="{642D2466-C666-D903-AF61-2E95CA05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id="{F0BB4FB6-D33A-6956-3ABF-2675D4E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B162F-A1C4-E78B-7ED4-34E6B6B493FC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$67,000,000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5A5785-A940-F61A-9E86-048AFCFB3FBD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#6 Priority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A5739B-180A-74AB-C5FC-315910567EB5}"/>
              </a:ext>
            </a:extLst>
          </p:cNvPr>
          <p:cNvSpPr txBox="1"/>
          <p:nvPr/>
        </p:nvSpPr>
        <p:spPr>
          <a:xfrm>
            <a:off x="9046703" y="3805237"/>
            <a:ext cx="31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Widening of KY 245 ($67,000,000)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Widening of KY 245 will relieve significant congestion for people travelling in all directions through Nelson County &amp; open the area to significant economic development.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FC04B7-C621-52F2-E600-91D7011C8D0E}"/>
              </a:ext>
            </a:extLst>
          </p:cNvPr>
          <p:cNvGrpSpPr/>
          <p:nvPr/>
        </p:nvGrpSpPr>
        <p:grpSpPr>
          <a:xfrm>
            <a:off x="53844" y="5405437"/>
            <a:ext cx="5975612" cy="3655332"/>
            <a:chOff x="114038" y="1519237"/>
            <a:chExt cx="5975612" cy="36553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A2117A9-D281-0D28-5B50-109E31D79448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76" name="Freeform 2">
                <a:extLst>
                  <a:ext uri="{FF2B5EF4-FFF2-40B4-BE49-F238E27FC236}">
                    <a16:creationId xmlns:a16="http://schemas.microsoft.com/office/drawing/2014/main" id="{1DD8F68A-ABF0-2FE0-3CB0-78D941EE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7" name="Freeform 3">
                <a:extLst>
                  <a:ext uri="{FF2B5EF4-FFF2-40B4-BE49-F238E27FC236}">
                    <a16:creationId xmlns:a16="http://schemas.microsoft.com/office/drawing/2014/main" id="{9B4F32D2-C82A-77B5-6B10-F5E8C2D3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8" name="Freeform 4">
                <a:extLst>
                  <a:ext uri="{FF2B5EF4-FFF2-40B4-BE49-F238E27FC236}">
                    <a16:creationId xmlns:a16="http://schemas.microsoft.com/office/drawing/2014/main" id="{E3F7A47D-F504-A053-0D54-38F8DEC3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C16F5EA1-FBE9-4B13-13A4-90CFFBF3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D4B930A8-C22C-D876-523A-9E157CCF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14B35008-06D8-4E26-B9BD-F669E5CA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33F7EE0C-6D07-A8FF-6EB4-3EEB7C55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3E6D5F3D-2E43-B3FD-7DBF-0DFA4B7C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B1A8A25A-633E-94F6-C235-5E93B8FC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1F900779-1370-905B-1FD4-ADA36C53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1B362B7-60DF-77F5-3F28-A88D7D049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1C1F781-9665-6535-5075-53BC685BC59F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9377A4D-F31F-5614-9953-94330692DB39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ABB99C9-CE83-6364-44B9-BF6939CC9CF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54903E-A872-39B6-5415-DB30069AF45E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2A322B6-F7CE-1461-7E07-7A933B57F812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681306F7-0D59-D388-ED94-7959F10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B2B1210D-889E-48C3-7763-46A43900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1CCF09BF-DABD-1839-C28A-EBEBF8B56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51EE51C2-68B1-CFAB-D9B2-B4D08EAA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5F346488-15D0-60B6-F22E-BC2A2EED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2D010731-F574-9209-C1A9-DDBE54C5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E43F2DEE-0310-45BF-9468-6843923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6">
                <a:extLst>
                  <a:ext uri="{FF2B5EF4-FFF2-40B4-BE49-F238E27FC236}">
                    <a16:creationId xmlns:a16="http://schemas.microsoft.com/office/drawing/2014/main" id="{11D22034-5F0A-D0F3-4F64-7284CDAD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">
                <a:extLst>
                  <a:ext uri="{FF2B5EF4-FFF2-40B4-BE49-F238E27FC236}">
                    <a16:creationId xmlns:a16="http://schemas.microsoft.com/office/drawing/2014/main" id="{F4673317-EF56-C862-0A47-77B9E604B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">
                <a:extLst>
                  <a:ext uri="{FF2B5EF4-FFF2-40B4-BE49-F238E27FC236}">
                    <a16:creationId xmlns:a16="http://schemas.microsoft.com/office/drawing/2014/main" id="{B310005D-C314-2488-3CB8-D355A81F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BA191BA5-9BF0-865D-F6E5-89DE3BA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20">
                <a:extLst>
                  <a:ext uri="{FF2B5EF4-FFF2-40B4-BE49-F238E27FC236}">
                    <a16:creationId xmlns:a16="http://schemas.microsoft.com/office/drawing/2014/main" id="{256436DD-A607-36C9-8064-BBDA4B26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21">
                <a:extLst>
                  <a:ext uri="{FF2B5EF4-FFF2-40B4-BE49-F238E27FC236}">
                    <a16:creationId xmlns:a16="http://schemas.microsoft.com/office/drawing/2014/main" id="{E465B5E6-AF92-26D3-1E29-80185D79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id="{3119A3E4-DDC2-DCEA-9E94-66D1FB3A8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23">
                <a:extLst>
                  <a:ext uri="{FF2B5EF4-FFF2-40B4-BE49-F238E27FC236}">
                    <a16:creationId xmlns:a16="http://schemas.microsoft.com/office/drawing/2014/main" id="{8FAD40FF-5301-0216-CE2D-BB48B88B0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24">
                <a:extLst>
                  <a:ext uri="{FF2B5EF4-FFF2-40B4-BE49-F238E27FC236}">
                    <a16:creationId xmlns:a16="http://schemas.microsoft.com/office/drawing/2014/main" id="{2F30F903-9498-4015-5437-7C0B7AFE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8" name="Freeform 25">
                <a:extLst>
                  <a:ext uri="{FF2B5EF4-FFF2-40B4-BE49-F238E27FC236}">
                    <a16:creationId xmlns:a16="http://schemas.microsoft.com/office/drawing/2014/main" id="{19C1B8AA-53C2-3188-D5E7-9EAC7BC9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6">
                <a:extLst>
                  <a:ext uri="{FF2B5EF4-FFF2-40B4-BE49-F238E27FC236}">
                    <a16:creationId xmlns:a16="http://schemas.microsoft.com/office/drawing/2014/main" id="{31537C4F-1B15-C1D9-14FB-FE3451EC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7">
                <a:extLst>
                  <a:ext uri="{FF2B5EF4-FFF2-40B4-BE49-F238E27FC236}">
                    <a16:creationId xmlns:a16="http://schemas.microsoft.com/office/drawing/2014/main" id="{C830A391-AA73-EA69-DEC1-2D067EC3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28">
                <a:extLst>
                  <a:ext uri="{FF2B5EF4-FFF2-40B4-BE49-F238E27FC236}">
                    <a16:creationId xmlns:a16="http://schemas.microsoft.com/office/drawing/2014/main" id="{1B778032-1E23-521A-3AFF-0C20CC0C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2" name="Freeform 29">
                <a:extLst>
                  <a:ext uri="{FF2B5EF4-FFF2-40B4-BE49-F238E27FC236}">
                    <a16:creationId xmlns:a16="http://schemas.microsoft.com/office/drawing/2014/main" id="{81EFCBA6-9502-9A63-0559-07896312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30">
                <a:extLst>
                  <a:ext uri="{FF2B5EF4-FFF2-40B4-BE49-F238E27FC236}">
                    <a16:creationId xmlns:a16="http://schemas.microsoft.com/office/drawing/2014/main" id="{94A233DA-669D-A1D3-B09F-294CCC6B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38773128-9779-84CC-9CB3-AFDF2BB2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B0C26B66-CDA4-DED0-299F-0069A6F1C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933F3A2B-B49E-EC42-E1F1-9B2FE67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A2040FBC-CBC1-C630-ED12-0C56075B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F8FA158D-159E-4058-EEB7-7A5E3759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D22B7EF5-41A0-0C3F-7773-A377BC7C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651BFDE8-2956-8AF2-C44E-6725CDC5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94E9AA35-03CB-5493-A94A-43BAB0AFB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DB7892AC-DB55-700F-7DD4-253E5E669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D7332918-FDF1-9580-BB65-DE7B84C6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59F40F1D-F682-9F9D-B23E-C0F88A59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88469F11-0670-2E16-916F-9C08EF7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Freeform 43">
                <a:extLst>
                  <a:ext uri="{FF2B5EF4-FFF2-40B4-BE49-F238E27FC236}">
                    <a16:creationId xmlns:a16="http://schemas.microsoft.com/office/drawing/2014/main" id="{38FA2FCC-A4FC-08BE-AD15-25F94BD6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7" name="Freeform 44">
                <a:extLst>
                  <a:ext uri="{FF2B5EF4-FFF2-40B4-BE49-F238E27FC236}">
                    <a16:creationId xmlns:a16="http://schemas.microsoft.com/office/drawing/2014/main" id="{05E26365-5F65-99A3-38E4-8D56E88C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Freeform 45">
                <a:extLst>
                  <a:ext uri="{FF2B5EF4-FFF2-40B4-BE49-F238E27FC236}">
                    <a16:creationId xmlns:a16="http://schemas.microsoft.com/office/drawing/2014/main" id="{3C3FD2FC-F457-AF33-DBA7-7255D797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9" name="Freeform 46">
                <a:extLst>
                  <a:ext uri="{FF2B5EF4-FFF2-40B4-BE49-F238E27FC236}">
                    <a16:creationId xmlns:a16="http://schemas.microsoft.com/office/drawing/2014/main" id="{518604EE-1067-1F41-35B1-1696225D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Freeform 47">
                <a:extLst>
                  <a:ext uri="{FF2B5EF4-FFF2-40B4-BE49-F238E27FC236}">
                    <a16:creationId xmlns:a16="http://schemas.microsoft.com/office/drawing/2014/main" id="{0ABFD867-689C-CEF1-E009-0435F8ED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1" name="Freeform 48">
                <a:extLst>
                  <a:ext uri="{FF2B5EF4-FFF2-40B4-BE49-F238E27FC236}">
                    <a16:creationId xmlns:a16="http://schemas.microsoft.com/office/drawing/2014/main" id="{5D12DFD4-4CBD-F16B-5CCC-679333D8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2" name="Freeform 49">
                <a:extLst>
                  <a:ext uri="{FF2B5EF4-FFF2-40B4-BE49-F238E27FC236}">
                    <a16:creationId xmlns:a16="http://schemas.microsoft.com/office/drawing/2014/main" id="{BB7D8ACA-077D-071E-BBB7-E198ED90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3" name="Freeform 50">
                <a:extLst>
                  <a:ext uri="{FF2B5EF4-FFF2-40B4-BE49-F238E27FC236}">
                    <a16:creationId xmlns:a16="http://schemas.microsoft.com/office/drawing/2014/main" id="{39A52E5D-848C-A911-EC36-6F36D54F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Freeform 51">
                <a:extLst>
                  <a:ext uri="{FF2B5EF4-FFF2-40B4-BE49-F238E27FC236}">
                    <a16:creationId xmlns:a16="http://schemas.microsoft.com/office/drawing/2014/main" id="{F9293065-393C-8BE5-50A7-C2BEB5BF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5" name="Freeform 52">
                <a:extLst>
                  <a:ext uri="{FF2B5EF4-FFF2-40B4-BE49-F238E27FC236}">
                    <a16:creationId xmlns:a16="http://schemas.microsoft.com/office/drawing/2014/main" id="{5B186F42-AC61-91DE-1468-C77166BAE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Freeform 53">
                <a:extLst>
                  <a:ext uri="{FF2B5EF4-FFF2-40B4-BE49-F238E27FC236}">
                    <a16:creationId xmlns:a16="http://schemas.microsoft.com/office/drawing/2014/main" id="{03A29873-DE7F-4032-724A-DDA67D0C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7" name="Freeform 54">
                <a:extLst>
                  <a:ext uri="{FF2B5EF4-FFF2-40B4-BE49-F238E27FC236}">
                    <a16:creationId xmlns:a16="http://schemas.microsoft.com/office/drawing/2014/main" id="{8C62D8B1-67FC-173F-2864-53BB7074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29392AA6-32F1-D9EB-93C5-B1C4282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B655C51A-B458-866E-287B-4D366EED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D0D7B4CA-084E-B8B1-6CCF-1A1F8DCD8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E109AE8C-1A9F-A340-15C0-F6A12085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741F8B7-2934-342C-47C6-CF1C3694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3" name="Freeform 60">
                <a:extLst>
                  <a:ext uri="{FF2B5EF4-FFF2-40B4-BE49-F238E27FC236}">
                    <a16:creationId xmlns:a16="http://schemas.microsoft.com/office/drawing/2014/main" id="{549CBF6F-45B1-B509-2C42-9D612561C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4" name="Freeform: Shape 743">
                <a:extLst>
                  <a:ext uri="{FF2B5EF4-FFF2-40B4-BE49-F238E27FC236}">
                    <a16:creationId xmlns:a16="http://schemas.microsoft.com/office/drawing/2014/main" id="{D3A70FE2-0B1A-2A32-41F5-FA5BAFA4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5" name="Freeform: Shape 744">
                <a:extLst>
                  <a:ext uri="{FF2B5EF4-FFF2-40B4-BE49-F238E27FC236}">
                    <a16:creationId xmlns:a16="http://schemas.microsoft.com/office/drawing/2014/main" id="{B62C1940-86F6-24F6-1830-553B2470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6" name="Freeform 70">
                <a:extLst>
                  <a:ext uri="{FF2B5EF4-FFF2-40B4-BE49-F238E27FC236}">
                    <a16:creationId xmlns:a16="http://schemas.microsoft.com/office/drawing/2014/main" id="{701335E0-B03A-73C9-379B-75B2D39B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7" name="Freeform 71">
                <a:extLst>
                  <a:ext uri="{FF2B5EF4-FFF2-40B4-BE49-F238E27FC236}">
                    <a16:creationId xmlns:a16="http://schemas.microsoft.com/office/drawing/2014/main" id="{2BDEF269-AC7D-222B-1B3C-0773F98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8" name="Freeform 72">
                <a:extLst>
                  <a:ext uri="{FF2B5EF4-FFF2-40B4-BE49-F238E27FC236}">
                    <a16:creationId xmlns:a16="http://schemas.microsoft.com/office/drawing/2014/main" id="{D3540161-D700-72B0-2CAB-ECCC9319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9" name="Freeform 73">
                <a:extLst>
                  <a:ext uri="{FF2B5EF4-FFF2-40B4-BE49-F238E27FC236}">
                    <a16:creationId xmlns:a16="http://schemas.microsoft.com/office/drawing/2014/main" id="{583159CA-0E77-B838-7E00-08884FC7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0" name="Freeform 74">
                <a:extLst>
                  <a:ext uri="{FF2B5EF4-FFF2-40B4-BE49-F238E27FC236}">
                    <a16:creationId xmlns:a16="http://schemas.microsoft.com/office/drawing/2014/main" id="{DE04A578-4244-D6CD-4A5E-EC863A97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1" name="Freeform 75">
                <a:extLst>
                  <a:ext uri="{FF2B5EF4-FFF2-40B4-BE49-F238E27FC236}">
                    <a16:creationId xmlns:a16="http://schemas.microsoft.com/office/drawing/2014/main" id="{6E2C732C-6F87-D924-D52B-BDFCB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2" name="Freeform 76">
                <a:extLst>
                  <a:ext uri="{FF2B5EF4-FFF2-40B4-BE49-F238E27FC236}">
                    <a16:creationId xmlns:a16="http://schemas.microsoft.com/office/drawing/2014/main" id="{6B4F180E-F1CA-0488-0D0D-9CF0AF01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3" name="Freeform 77">
                <a:extLst>
                  <a:ext uri="{FF2B5EF4-FFF2-40B4-BE49-F238E27FC236}">
                    <a16:creationId xmlns:a16="http://schemas.microsoft.com/office/drawing/2014/main" id="{941A8F15-ED99-A911-7172-C5AB60D5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BF1F24A-8F88-2ECF-FAF0-2537C9C66239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$15,000,000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5B6A388-27B5-7D6C-D592-1EEBA04613B9}"/>
                </a:ext>
              </a:extLst>
            </p:cNvPr>
            <p:cNvSpPr txBox="1"/>
            <p:nvPr/>
          </p:nvSpPr>
          <p:spPr>
            <a:xfrm>
              <a:off x="114038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#7 Priority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6E05D8B-D20A-920B-D64F-82C2FEC96E0F}"/>
              </a:ext>
            </a:extLst>
          </p:cNvPr>
          <p:cNvSpPr txBox="1"/>
          <p:nvPr/>
        </p:nvSpPr>
        <p:spPr>
          <a:xfrm>
            <a:off x="2950703" y="7462837"/>
            <a:ext cx="313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Improve Connectivity Between US 68 &amp; KY 55 ($15,000,000)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Reduction of congestion &amp; safety improvements for travelers through Lebanon.  It will improve commute times for workers travelling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open the area to significant economic development.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C843EB-9EF1-C13D-A9E0-BEF166E0CA43}"/>
              </a:ext>
            </a:extLst>
          </p:cNvPr>
          <p:cNvGrpSpPr/>
          <p:nvPr/>
        </p:nvGrpSpPr>
        <p:grpSpPr>
          <a:xfrm>
            <a:off x="6165850" y="5405437"/>
            <a:ext cx="6035806" cy="3655332"/>
            <a:chOff x="53844" y="1519237"/>
            <a:chExt cx="6035806" cy="365533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0D5E52D-A875-607B-835F-895198FC56CC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259" name="Freeform 2">
                <a:extLst>
                  <a:ext uri="{FF2B5EF4-FFF2-40B4-BE49-F238E27FC236}">
                    <a16:creationId xmlns:a16="http://schemas.microsoft.com/office/drawing/2014/main" id="{33DDA993-1DB2-54DE-4AA3-FC6836531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0" name="Freeform 3">
                <a:extLst>
                  <a:ext uri="{FF2B5EF4-FFF2-40B4-BE49-F238E27FC236}">
                    <a16:creationId xmlns:a16="http://schemas.microsoft.com/office/drawing/2014/main" id="{C074B3F3-F3E6-2E9B-1964-98C9304BA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1" name="Freeform 4">
                <a:extLst>
                  <a:ext uri="{FF2B5EF4-FFF2-40B4-BE49-F238E27FC236}">
                    <a16:creationId xmlns:a16="http://schemas.microsoft.com/office/drawing/2014/main" id="{AE305CBB-494A-A3B5-03EE-F4256B8CC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2" name="Freeform 5">
                <a:extLst>
                  <a:ext uri="{FF2B5EF4-FFF2-40B4-BE49-F238E27FC236}">
                    <a16:creationId xmlns:a16="http://schemas.microsoft.com/office/drawing/2014/main" id="{68C51B32-DF7F-A9DA-679A-CAD9D1F2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3" name="Freeform 6">
                <a:extLst>
                  <a:ext uri="{FF2B5EF4-FFF2-40B4-BE49-F238E27FC236}">
                    <a16:creationId xmlns:a16="http://schemas.microsoft.com/office/drawing/2014/main" id="{725CC01F-C219-8497-84C0-7ACA0702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4" name="Freeform 7">
                <a:extLst>
                  <a:ext uri="{FF2B5EF4-FFF2-40B4-BE49-F238E27FC236}">
                    <a16:creationId xmlns:a16="http://schemas.microsoft.com/office/drawing/2014/main" id="{AE0DAC52-3358-C299-D2F9-06632BD7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5" name="Freeform 8">
                <a:extLst>
                  <a:ext uri="{FF2B5EF4-FFF2-40B4-BE49-F238E27FC236}">
                    <a16:creationId xmlns:a16="http://schemas.microsoft.com/office/drawing/2014/main" id="{35C15879-DB29-8977-76BF-4BE6DE690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9">
                <a:extLst>
                  <a:ext uri="{FF2B5EF4-FFF2-40B4-BE49-F238E27FC236}">
                    <a16:creationId xmlns:a16="http://schemas.microsoft.com/office/drawing/2014/main" id="{D176515B-49D6-B21B-CCFD-E6B10E3B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">
                <a:extLst>
                  <a:ext uri="{FF2B5EF4-FFF2-40B4-BE49-F238E27FC236}">
                    <a16:creationId xmlns:a16="http://schemas.microsoft.com/office/drawing/2014/main" id="{5ADD7686-CE87-BF15-CAD7-DE928D54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1">
                <a:extLst>
                  <a:ext uri="{FF2B5EF4-FFF2-40B4-BE49-F238E27FC236}">
                    <a16:creationId xmlns:a16="http://schemas.microsoft.com/office/drawing/2014/main" id="{BD4EB077-F35E-6F77-32DE-4AD72EE7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">
                <a:extLst>
                  <a:ext uri="{FF2B5EF4-FFF2-40B4-BE49-F238E27FC236}">
                    <a16:creationId xmlns:a16="http://schemas.microsoft.com/office/drawing/2014/main" id="{A476257D-7082-F92E-CD65-8744531A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940FD3D6-1F6C-2305-A092-E6E7E8B58CC6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8C59F4F-8D84-E84E-A3DB-83F7DBD61AAD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A34A0B0-3423-4F9E-E0CD-388781C08DA8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4F5420E-CD77-B78A-20B6-FAA6DA68B730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ADB563B-7AF2-4620-F9DE-456185BE887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275" name="Freeform 9">
                <a:extLst>
                  <a:ext uri="{FF2B5EF4-FFF2-40B4-BE49-F238E27FC236}">
                    <a16:creationId xmlns:a16="http://schemas.microsoft.com/office/drawing/2014/main" id="{547997FB-0E32-D9A7-C050-D9326998A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6" name="Freeform 10">
                <a:extLst>
                  <a:ext uri="{FF2B5EF4-FFF2-40B4-BE49-F238E27FC236}">
                    <a16:creationId xmlns:a16="http://schemas.microsoft.com/office/drawing/2014/main" id="{C3B5B295-B19C-2F4A-F154-40586E9AC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7" name="Freeform 11">
                <a:extLst>
                  <a:ext uri="{FF2B5EF4-FFF2-40B4-BE49-F238E27FC236}">
                    <a16:creationId xmlns:a16="http://schemas.microsoft.com/office/drawing/2014/main" id="{32E8BFDC-98AB-B1EC-181A-712A6BF7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8" name="Freeform 12">
                <a:extLst>
                  <a:ext uri="{FF2B5EF4-FFF2-40B4-BE49-F238E27FC236}">
                    <a16:creationId xmlns:a16="http://schemas.microsoft.com/office/drawing/2014/main" id="{F7DFBE6B-93EE-6B98-0EDC-F66676900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3">
                <a:extLst>
                  <a:ext uri="{FF2B5EF4-FFF2-40B4-BE49-F238E27FC236}">
                    <a16:creationId xmlns:a16="http://schemas.microsoft.com/office/drawing/2014/main" id="{6A6B9E59-2B83-BEA4-4C06-E842E0D0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4">
                <a:extLst>
                  <a:ext uri="{FF2B5EF4-FFF2-40B4-BE49-F238E27FC236}">
                    <a16:creationId xmlns:a16="http://schemas.microsoft.com/office/drawing/2014/main" id="{53B775D6-4BF1-29DC-6AF7-94289CB31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5">
                <a:extLst>
                  <a:ext uri="{FF2B5EF4-FFF2-40B4-BE49-F238E27FC236}">
                    <a16:creationId xmlns:a16="http://schemas.microsoft.com/office/drawing/2014/main" id="{15B4B286-B132-C2CC-8C62-3B582F1A8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">
                <a:extLst>
                  <a:ext uri="{FF2B5EF4-FFF2-40B4-BE49-F238E27FC236}">
                    <a16:creationId xmlns:a16="http://schemas.microsoft.com/office/drawing/2014/main" id="{95A68BBA-96E7-107E-306B-A4B1822F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7">
                <a:extLst>
                  <a:ext uri="{FF2B5EF4-FFF2-40B4-BE49-F238E27FC236}">
                    <a16:creationId xmlns:a16="http://schemas.microsoft.com/office/drawing/2014/main" id="{DAB8362B-F7D0-4F50-0EAC-37E0C532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E44DECE2-0660-7E77-A90C-542AAAE2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4EB511BA-95EA-831C-8A66-23543AF7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6" name="Freeform 20">
                <a:extLst>
                  <a:ext uri="{FF2B5EF4-FFF2-40B4-BE49-F238E27FC236}">
                    <a16:creationId xmlns:a16="http://schemas.microsoft.com/office/drawing/2014/main" id="{13CDEEED-CE8C-7059-30FB-21C778DF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7" name="Freeform 21">
                <a:extLst>
                  <a:ext uri="{FF2B5EF4-FFF2-40B4-BE49-F238E27FC236}">
                    <a16:creationId xmlns:a16="http://schemas.microsoft.com/office/drawing/2014/main" id="{AB69E07E-65F0-62C7-99F4-27CD7E7E3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8" name="Freeform 22">
                <a:extLst>
                  <a:ext uri="{FF2B5EF4-FFF2-40B4-BE49-F238E27FC236}">
                    <a16:creationId xmlns:a16="http://schemas.microsoft.com/office/drawing/2014/main" id="{4408B8E7-C6BF-E262-42AB-3D183190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9" name="Freeform 23">
                <a:extLst>
                  <a:ext uri="{FF2B5EF4-FFF2-40B4-BE49-F238E27FC236}">
                    <a16:creationId xmlns:a16="http://schemas.microsoft.com/office/drawing/2014/main" id="{524A0521-6293-0F51-3CD3-6A238D51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0" name="Freeform 24">
                <a:extLst>
                  <a:ext uri="{FF2B5EF4-FFF2-40B4-BE49-F238E27FC236}">
                    <a16:creationId xmlns:a16="http://schemas.microsoft.com/office/drawing/2014/main" id="{5688EDE7-836F-FD47-7532-3C34806B5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Freeform 25">
                <a:extLst>
                  <a:ext uri="{FF2B5EF4-FFF2-40B4-BE49-F238E27FC236}">
                    <a16:creationId xmlns:a16="http://schemas.microsoft.com/office/drawing/2014/main" id="{5DCEFFEA-40B5-D0EA-8247-12ACCF68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">
                <a:extLst>
                  <a:ext uri="{FF2B5EF4-FFF2-40B4-BE49-F238E27FC236}">
                    <a16:creationId xmlns:a16="http://schemas.microsoft.com/office/drawing/2014/main" id="{59FECB04-5A50-CC12-2328-B7123A5D2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">
                <a:extLst>
                  <a:ext uri="{FF2B5EF4-FFF2-40B4-BE49-F238E27FC236}">
                    <a16:creationId xmlns:a16="http://schemas.microsoft.com/office/drawing/2014/main" id="{8F946E5E-DB53-FCA8-1297-C7EEA0F99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4" name="Freeform 28">
                <a:extLst>
                  <a:ext uri="{FF2B5EF4-FFF2-40B4-BE49-F238E27FC236}">
                    <a16:creationId xmlns:a16="http://schemas.microsoft.com/office/drawing/2014/main" id="{75B9A4AF-3A3E-6BFE-DA82-72393D3F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5" name="Freeform 29">
                <a:extLst>
                  <a:ext uri="{FF2B5EF4-FFF2-40B4-BE49-F238E27FC236}">
                    <a16:creationId xmlns:a16="http://schemas.microsoft.com/office/drawing/2014/main" id="{FDCC5512-7682-250A-B12F-C41838BBE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0">
                <a:extLst>
                  <a:ext uri="{FF2B5EF4-FFF2-40B4-BE49-F238E27FC236}">
                    <a16:creationId xmlns:a16="http://schemas.microsoft.com/office/drawing/2014/main" id="{65CBCB01-63BE-5692-A984-E478C0416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1">
                <a:extLst>
                  <a:ext uri="{FF2B5EF4-FFF2-40B4-BE49-F238E27FC236}">
                    <a16:creationId xmlns:a16="http://schemas.microsoft.com/office/drawing/2014/main" id="{800EB08D-083E-B01B-E5F3-AC7F0931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">
                <a:extLst>
                  <a:ext uri="{FF2B5EF4-FFF2-40B4-BE49-F238E27FC236}">
                    <a16:creationId xmlns:a16="http://schemas.microsoft.com/office/drawing/2014/main" id="{CB797AEA-C4C2-7141-2BE2-0324F870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">
                <a:extLst>
                  <a:ext uri="{FF2B5EF4-FFF2-40B4-BE49-F238E27FC236}">
                    <a16:creationId xmlns:a16="http://schemas.microsoft.com/office/drawing/2014/main" id="{1369438C-9228-03E5-1C34-26AC46C42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4">
                <a:extLst>
                  <a:ext uri="{FF2B5EF4-FFF2-40B4-BE49-F238E27FC236}">
                    <a16:creationId xmlns:a16="http://schemas.microsoft.com/office/drawing/2014/main" id="{9B176941-B57E-CC75-65A7-49CDAB4E9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">
                <a:extLst>
                  <a:ext uri="{FF2B5EF4-FFF2-40B4-BE49-F238E27FC236}">
                    <a16:creationId xmlns:a16="http://schemas.microsoft.com/office/drawing/2014/main" id="{547FB4FB-6A31-2D85-561D-A9BB8C19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6">
                <a:extLst>
                  <a:ext uri="{FF2B5EF4-FFF2-40B4-BE49-F238E27FC236}">
                    <a16:creationId xmlns:a16="http://schemas.microsoft.com/office/drawing/2014/main" id="{4E9C1E0C-DE2F-B337-82FE-28A918F23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3" name="Freeform 37">
                <a:extLst>
                  <a:ext uri="{FF2B5EF4-FFF2-40B4-BE49-F238E27FC236}">
                    <a16:creationId xmlns:a16="http://schemas.microsoft.com/office/drawing/2014/main" id="{C2E89BF1-C408-6AB4-0740-45356816C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4" name="Freeform 38">
                <a:extLst>
                  <a:ext uri="{FF2B5EF4-FFF2-40B4-BE49-F238E27FC236}">
                    <a16:creationId xmlns:a16="http://schemas.microsoft.com/office/drawing/2014/main" id="{7B90D630-A039-8782-2F63-BB0008187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5" name="Freeform 39">
                <a:extLst>
                  <a:ext uri="{FF2B5EF4-FFF2-40B4-BE49-F238E27FC236}">
                    <a16:creationId xmlns:a16="http://schemas.microsoft.com/office/drawing/2014/main" id="{FF7A5652-EEB1-9176-169B-DF4F4126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0">
                <a:extLst>
                  <a:ext uri="{FF2B5EF4-FFF2-40B4-BE49-F238E27FC236}">
                    <a16:creationId xmlns:a16="http://schemas.microsoft.com/office/drawing/2014/main" id="{E54B2EE8-2833-D8C1-0591-F15E75C56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7" name="Freeform 41">
                <a:extLst>
                  <a:ext uri="{FF2B5EF4-FFF2-40B4-BE49-F238E27FC236}">
                    <a16:creationId xmlns:a16="http://schemas.microsoft.com/office/drawing/2014/main" id="{8C0AD051-08D7-8E52-51EC-32151C036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8" name="Freeform 42">
                <a:extLst>
                  <a:ext uri="{FF2B5EF4-FFF2-40B4-BE49-F238E27FC236}">
                    <a16:creationId xmlns:a16="http://schemas.microsoft.com/office/drawing/2014/main" id="{1B4D1FC1-092F-49C9-ABB6-C6FCB961A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9" name="Freeform 43">
                <a:extLst>
                  <a:ext uri="{FF2B5EF4-FFF2-40B4-BE49-F238E27FC236}">
                    <a16:creationId xmlns:a16="http://schemas.microsoft.com/office/drawing/2014/main" id="{3EEF4D16-7995-8EAD-99C1-F5E4676C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0" name="Freeform 44">
                <a:extLst>
                  <a:ext uri="{FF2B5EF4-FFF2-40B4-BE49-F238E27FC236}">
                    <a16:creationId xmlns:a16="http://schemas.microsoft.com/office/drawing/2014/main" id="{B9D85465-33D4-D819-6AAB-CEEC2575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1" name="Freeform 45">
                <a:extLst>
                  <a:ext uri="{FF2B5EF4-FFF2-40B4-BE49-F238E27FC236}">
                    <a16:creationId xmlns:a16="http://schemas.microsoft.com/office/drawing/2014/main" id="{A02153A8-CBFC-3ABD-AA67-57598AAE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2" name="Freeform 46">
                <a:extLst>
                  <a:ext uri="{FF2B5EF4-FFF2-40B4-BE49-F238E27FC236}">
                    <a16:creationId xmlns:a16="http://schemas.microsoft.com/office/drawing/2014/main" id="{CB2E0D51-1CF3-33C9-64D7-810FBE84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3" name="Freeform 47">
                <a:extLst>
                  <a:ext uri="{FF2B5EF4-FFF2-40B4-BE49-F238E27FC236}">
                    <a16:creationId xmlns:a16="http://schemas.microsoft.com/office/drawing/2014/main" id="{5D27F683-FC50-04B0-F8A1-5A0E4541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4" name="Freeform 48">
                <a:extLst>
                  <a:ext uri="{FF2B5EF4-FFF2-40B4-BE49-F238E27FC236}">
                    <a16:creationId xmlns:a16="http://schemas.microsoft.com/office/drawing/2014/main" id="{D3631728-2CB0-19B3-A218-FBE0590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5" name="Freeform 49">
                <a:extLst>
                  <a:ext uri="{FF2B5EF4-FFF2-40B4-BE49-F238E27FC236}">
                    <a16:creationId xmlns:a16="http://schemas.microsoft.com/office/drawing/2014/main" id="{988C3BB5-5831-A3F4-0098-1FE9CFF89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6" name="Freeform 50">
                <a:extLst>
                  <a:ext uri="{FF2B5EF4-FFF2-40B4-BE49-F238E27FC236}">
                    <a16:creationId xmlns:a16="http://schemas.microsoft.com/office/drawing/2014/main" id="{803046F4-13E4-033F-400A-08F55D98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7" name="Freeform 51">
                <a:extLst>
                  <a:ext uri="{FF2B5EF4-FFF2-40B4-BE49-F238E27FC236}">
                    <a16:creationId xmlns:a16="http://schemas.microsoft.com/office/drawing/2014/main" id="{D313075E-53BE-5ED4-1623-3427383A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8" name="Freeform 52">
                <a:extLst>
                  <a:ext uri="{FF2B5EF4-FFF2-40B4-BE49-F238E27FC236}">
                    <a16:creationId xmlns:a16="http://schemas.microsoft.com/office/drawing/2014/main" id="{5D22F151-7CD5-30D6-CD9D-F4B710501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9" name="Freeform 53">
                <a:extLst>
                  <a:ext uri="{FF2B5EF4-FFF2-40B4-BE49-F238E27FC236}">
                    <a16:creationId xmlns:a16="http://schemas.microsoft.com/office/drawing/2014/main" id="{9F445A0C-67CB-F3EA-FB94-C2684AA9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0" name="Freeform 54">
                <a:extLst>
                  <a:ext uri="{FF2B5EF4-FFF2-40B4-BE49-F238E27FC236}">
                    <a16:creationId xmlns:a16="http://schemas.microsoft.com/office/drawing/2014/main" id="{8C00784E-2D10-86B5-903A-650FF340D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1" name="Freeform 55">
                <a:extLst>
                  <a:ext uri="{FF2B5EF4-FFF2-40B4-BE49-F238E27FC236}">
                    <a16:creationId xmlns:a16="http://schemas.microsoft.com/office/drawing/2014/main" id="{003C6DED-603F-DFB7-6D33-B644D483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2" name="Freeform 56">
                <a:extLst>
                  <a:ext uri="{FF2B5EF4-FFF2-40B4-BE49-F238E27FC236}">
                    <a16:creationId xmlns:a16="http://schemas.microsoft.com/office/drawing/2014/main" id="{8A8177E8-22F7-0230-8C83-BA76C7BF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3" name="Freeform 57">
                <a:extLst>
                  <a:ext uri="{FF2B5EF4-FFF2-40B4-BE49-F238E27FC236}">
                    <a16:creationId xmlns:a16="http://schemas.microsoft.com/office/drawing/2014/main" id="{7BC7D0CC-06CF-CC68-DA76-0FE0F3C75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4" name="Freeform 58">
                <a:extLst>
                  <a:ext uri="{FF2B5EF4-FFF2-40B4-BE49-F238E27FC236}">
                    <a16:creationId xmlns:a16="http://schemas.microsoft.com/office/drawing/2014/main" id="{1438D9C9-68E2-AECA-6AEF-B16A72083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5" name="Freeform 59">
                <a:extLst>
                  <a:ext uri="{FF2B5EF4-FFF2-40B4-BE49-F238E27FC236}">
                    <a16:creationId xmlns:a16="http://schemas.microsoft.com/office/drawing/2014/main" id="{06F69FC5-5BF8-542D-A17C-7055563F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6" name="Freeform 60">
                <a:extLst>
                  <a:ext uri="{FF2B5EF4-FFF2-40B4-BE49-F238E27FC236}">
                    <a16:creationId xmlns:a16="http://schemas.microsoft.com/office/drawing/2014/main" id="{1657C659-D7B5-BDEC-8B43-9139D128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7" name="Freeform: Shape 743">
                <a:extLst>
                  <a:ext uri="{FF2B5EF4-FFF2-40B4-BE49-F238E27FC236}">
                    <a16:creationId xmlns:a16="http://schemas.microsoft.com/office/drawing/2014/main" id="{903B8D95-64FD-4DDD-06C9-BF44131E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8" name="Freeform: Shape 744">
                <a:extLst>
                  <a:ext uri="{FF2B5EF4-FFF2-40B4-BE49-F238E27FC236}">
                    <a16:creationId xmlns:a16="http://schemas.microsoft.com/office/drawing/2014/main" id="{CD60FE32-7734-68EA-352D-350F66FC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83C45F30-3C6C-C48F-739E-C4F9951B5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71D3F92E-9DEA-5BB3-CE7A-2110BDF4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2EC55422-49F9-BD3D-BA1D-85B1AA78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973968C9-1431-FE02-C5E2-05FBFEFB0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54C1C920-70FE-6791-E2D3-232D4FEE6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FA7C1980-713A-4E9B-3149-420DCF091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C0DE0339-CAD9-A9C4-459A-6C716D4B4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B2B9D839-CC92-9D2E-311E-E284F08F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50E3277-B0B1-6DF3-4664-1184C8288A52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$6,000,000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673FC9B-EA0C-9965-031E-35657B0D82A2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#8 Priority</a:t>
              </a: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5AAE197C-9DE4-EC01-F256-BD7AB1B5CBDF}"/>
              </a:ext>
            </a:extLst>
          </p:cNvPr>
          <p:cNvSpPr txBox="1"/>
          <p:nvPr/>
        </p:nvSpPr>
        <p:spPr>
          <a:xfrm>
            <a:off x="9122903" y="7615237"/>
            <a:ext cx="313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1c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Realign KY 86 in Breckinridge County ($6,000,000)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Breck County lacks the necessary highway access to facilitate economic &amp; population growths.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04FEF978-519E-7624-487D-47A3A53CA8C9}"/>
              </a:ext>
            </a:extLst>
          </p:cNvPr>
          <p:cNvSpPr txBox="1"/>
          <p:nvPr/>
        </p:nvSpPr>
        <p:spPr>
          <a:xfrm>
            <a:off x="146050" y="1595437"/>
            <a:ext cx="3208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$4,000,000</a:t>
            </a:r>
          </a:p>
        </p:txBody>
      </p:sp>
    </p:spTree>
    <p:extLst>
      <p:ext uri="{BB962C8B-B14F-4D97-AF65-F5344CB8AC3E}">
        <p14:creationId xmlns:p14="http://schemas.microsoft.com/office/powerpoint/2010/main" val="275411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54877" y="223837"/>
            <a:ext cx="8824423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1 Budget Priorities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(Page 3 of 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4548663"/>
            <a:chOff x="53844" y="1519237"/>
            <a:chExt cx="6035806" cy="4548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1b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Glendale Industrial Connector ($17,300,000)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Hardin County is experiencing aggressive growth due to BOSK.  This project provides improved connectivity to &amp; from the industrial site.  This new corridor will provide additional economic growth within the region &amp; facilitate increasing traffic volumes due to expected population increases.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#9 Priority</a:t>
                </a:r>
              </a:p>
            </p:txBody>
          </p:sp>
        </p:grpSp>
      </p:grpSp>
      <p:sp>
        <p:nvSpPr>
          <p:cNvPr id="338" name="TextBox 337">
            <a:extLst>
              <a:ext uri="{FF2B5EF4-FFF2-40B4-BE49-F238E27FC236}">
                <a16:creationId xmlns:a16="http://schemas.microsoft.com/office/drawing/2014/main" id="{04FEF978-519E-7624-487D-47A3A53CA8C9}"/>
              </a:ext>
            </a:extLst>
          </p:cNvPr>
          <p:cNvSpPr txBox="1"/>
          <p:nvPr/>
        </p:nvSpPr>
        <p:spPr>
          <a:xfrm>
            <a:off x="146050" y="1595437"/>
            <a:ext cx="3208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$4,000,000</a:t>
            </a:r>
          </a:p>
        </p:txBody>
      </p:sp>
    </p:spTree>
    <p:extLst>
      <p:ext uri="{BB962C8B-B14F-4D97-AF65-F5344CB8AC3E}">
        <p14:creationId xmlns:p14="http://schemas.microsoft.com/office/powerpoint/2010/main" val="185711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76517" y="223837"/>
            <a:ext cx="8802783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3 &amp; 4 Budget Priorities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(Page 1 of 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8A483F-3DCC-909D-BDF1-1FF732A945E6}"/>
              </a:ext>
            </a:extLst>
          </p:cNvPr>
          <p:cNvCxnSpPr>
            <a:cxnSpLocks/>
          </p:cNvCxnSpPr>
          <p:nvPr/>
        </p:nvCxnSpPr>
        <p:spPr>
          <a:xfrm>
            <a:off x="1" y="5300121"/>
            <a:ext cx="12179299" cy="2911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3810000"/>
            <a:chOff x="53844" y="1519237"/>
            <a:chExt cx="6035806" cy="3810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4b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Hardinsburg Water Treatment Plant Expansion ($16,804,580)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Water plant is at capacity.  No additional water lines can be added; negatively impacting quality of life &amp; capping economic development.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#1 Priority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8184D-BDCF-B992-0FB9-F5E32B922653}"/>
              </a:ext>
            </a:extLst>
          </p:cNvPr>
          <p:cNvGrpSpPr/>
          <p:nvPr/>
        </p:nvGrpSpPr>
        <p:grpSpPr>
          <a:xfrm>
            <a:off x="6149844" y="1519237"/>
            <a:ext cx="6035806" cy="3655332"/>
            <a:chOff x="53844" y="1519237"/>
            <a:chExt cx="6035806" cy="3655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B13A0-133F-52EF-766B-5783CA0B62F1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6AC650CD-3726-6C17-F922-8B95596F8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5F30A776-3882-2B48-9546-064DBA88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9FFA80-4D6D-FF18-5813-A7A20D31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6C4E0D4-24EF-C0FA-8C5E-26E1FA038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1B71165-E752-7EC2-8D9B-4819137D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94553B2F-243B-07F8-D68B-92CBED72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8A81473-9770-5E94-50DD-C397E677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C87A29E-E166-35E0-CBA8-15FBFB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038423AF-2EC6-E1DB-2CC1-039E6BA5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8856407-7C2F-C820-E7CA-B0580B2E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506F2E9-D02F-3EB7-D897-914B1A81B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741E-D6A6-4CEC-357D-2D06BE05A07B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25965-9550-961C-F27C-CC9E539AD2F3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EDDED8-4980-AE33-7863-28E7256E10C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7B04A5-EAAE-0683-433C-2E8E6C9EB637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7E3DE-CB29-CB3B-EE33-D08A54B2883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CEF21D9-769C-582F-FD58-70F85E4F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DDCFEADC-E763-2474-F97F-B69F2CD9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5C272DFA-F7FC-0250-FF3C-F3927A984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0C45D99-5AEB-88C5-C270-683F0AC8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EC2C00-444F-9AAC-70DA-F7F1F8A5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A5A0768-6AA7-A077-C1C9-EA7388DC8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8C91C43-A126-CE0D-B77C-7A085D72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B6D1BC51-9149-9062-C791-D427CE82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3445E5AD-23A2-C412-3B6C-800BB4D8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E2E6EA97-E90C-5536-D30B-A6C4BBB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2CA6E1C-F446-460C-D0B6-2BDF5BB0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C5E5A3F-77BF-3630-9D14-AF8E8CC5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780AC1-83D0-62E6-D256-1DF324F0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26076D49-1549-BCCC-EE42-52316FEB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2DB33A62-C8B1-51B0-DAE1-AF567F22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586324F-0872-D4B0-8344-E4A483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2624C5A-868E-64AB-BDA9-F7CBEFBB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930DA27-9856-8C93-4986-0C3524F9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63526388-644B-3FA8-8A46-B693FAE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8C5FD40-11CD-3BB6-2177-DE3A17F4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F47D8ED-A875-5911-8667-4C04585B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A49447D-AE0E-2EE4-C4B1-2D3CD2A3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51087AC3-EEAE-817D-E0D5-B940CCBC5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81B7A908-8B16-17CA-A270-988F3D32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28C67D0E-EA06-D140-ECA6-A0B8C55D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2CCDAB4A-2898-C533-2B37-5092BBA6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0E9D4D31-62B4-2E5C-37A4-5893C91C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84077433-7777-E8AF-8E1F-6087702E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9DD90463-332A-C1C8-CE47-8E4C16EF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A3D4EED9-5290-9A48-A171-D990A65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A320BA7D-259A-6E22-1028-502F2F02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CCC0EDF1-B933-6DD9-E8FB-C0A96E2A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A22BE822-985E-51AC-0544-9707BD39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8CADD5FE-F4B4-DC8F-8605-DF73BE73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7F0E591-F298-8E9E-F6D9-691AA49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833BBCBC-FB81-ABC3-1B7E-39C4BCD7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E56F20DB-AB54-8645-7D77-A2E93AE7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C26208B-204C-EC53-4556-AD82F68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7">
                <a:extLst>
                  <a:ext uri="{FF2B5EF4-FFF2-40B4-BE49-F238E27FC236}">
                    <a16:creationId xmlns:a16="http://schemas.microsoft.com/office/drawing/2014/main" id="{DEEF7D36-8D3A-906E-3BC6-9AAFD62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8">
                <a:extLst>
                  <a:ext uri="{FF2B5EF4-FFF2-40B4-BE49-F238E27FC236}">
                    <a16:creationId xmlns:a16="http://schemas.microsoft.com/office/drawing/2014/main" id="{08876F67-AFB6-790B-8B07-C7EE7601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F5BE553A-A2D4-DD1D-2832-EECE6FB2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33AB133E-45DF-9B5F-5F37-F866E6D5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4E438B9E-593A-C6B3-47CB-B9EBF1B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AED0CB10-FDAB-9E88-CFEA-454299A0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5351B6B-8611-435B-03F1-8345D613F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9BD2BA48-A5F7-C7C7-DB03-95A60777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55">
                <a:extLst>
                  <a:ext uri="{FF2B5EF4-FFF2-40B4-BE49-F238E27FC236}">
                    <a16:creationId xmlns:a16="http://schemas.microsoft.com/office/drawing/2014/main" id="{E2C4799F-4DDC-7A89-497A-E64AE9F04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A8BCFE9-91A8-3CE6-43F5-AB54F2355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F0AA338D-C675-C406-E898-7FBB4FB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8">
                <a:extLst>
                  <a:ext uri="{FF2B5EF4-FFF2-40B4-BE49-F238E27FC236}">
                    <a16:creationId xmlns:a16="http://schemas.microsoft.com/office/drawing/2014/main" id="{B14C188E-B6EF-D084-358F-6B3BC5FF5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9">
                <a:extLst>
                  <a:ext uri="{FF2B5EF4-FFF2-40B4-BE49-F238E27FC236}">
                    <a16:creationId xmlns:a16="http://schemas.microsoft.com/office/drawing/2014/main" id="{1CC087D8-F276-9183-A632-A7DF69FA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60">
                <a:extLst>
                  <a:ext uri="{FF2B5EF4-FFF2-40B4-BE49-F238E27FC236}">
                    <a16:creationId xmlns:a16="http://schemas.microsoft.com/office/drawing/2014/main" id="{B159A841-28A4-F538-2298-2E78C105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: Shape 743">
                <a:extLst>
                  <a:ext uri="{FF2B5EF4-FFF2-40B4-BE49-F238E27FC236}">
                    <a16:creationId xmlns:a16="http://schemas.microsoft.com/office/drawing/2014/main" id="{5F376CC4-7DB4-CEEB-0496-1A6F54F10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: Shape 744">
                <a:extLst>
                  <a:ext uri="{FF2B5EF4-FFF2-40B4-BE49-F238E27FC236}">
                    <a16:creationId xmlns:a16="http://schemas.microsoft.com/office/drawing/2014/main" id="{BC373E90-5264-CE9D-955D-19783F41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70">
                <a:extLst>
                  <a:ext uri="{FF2B5EF4-FFF2-40B4-BE49-F238E27FC236}">
                    <a16:creationId xmlns:a16="http://schemas.microsoft.com/office/drawing/2014/main" id="{4E7EA894-E723-74A9-BF2C-5EF8C59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68C8F4D4-3B8C-BAF2-98DB-378F64C0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72">
                <a:extLst>
                  <a:ext uri="{FF2B5EF4-FFF2-40B4-BE49-F238E27FC236}">
                    <a16:creationId xmlns:a16="http://schemas.microsoft.com/office/drawing/2014/main" id="{6D24223C-CF49-08CC-1937-55A53FD6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73">
                <a:extLst>
                  <a:ext uri="{FF2B5EF4-FFF2-40B4-BE49-F238E27FC236}">
                    <a16:creationId xmlns:a16="http://schemas.microsoft.com/office/drawing/2014/main" id="{AD5F76DA-9A1F-922B-D3D7-571805E2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74">
                <a:extLst>
                  <a:ext uri="{FF2B5EF4-FFF2-40B4-BE49-F238E27FC236}">
                    <a16:creationId xmlns:a16="http://schemas.microsoft.com/office/drawing/2014/main" id="{8122D536-85CC-474B-53E3-721B7C019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75">
                <a:extLst>
                  <a:ext uri="{FF2B5EF4-FFF2-40B4-BE49-F238E27FC236}">
                    <a16:creationId xmlns:a16="http://schemas.microsoft.com/office/drawing/2014/main" id="{621299DC-8C04-D6D1-9C14-5F402AF1D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76">
                <a:extLst>
                  <a:ext uri="{FF2B5EF4-FFF2-40B4-BE49-F238E27FC236}">
                    <a16:creationId xmlns:a16="http://schemas.microsoft.com/office/drawing/2014/main" id="{642D2466-C666-D903-AF61-2E95CA05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id="{F0BB4FB6-D33A-6956-3ABF-2675D4E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B162F-A1C4-E78B-7ED4-34E6B6B493FC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$350,000,000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5A5785-A940-F61A-9E86-048AFCFB3FBD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#2 Priority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A5739B-180A-74AB-C5FC-315910567EB5}"/>
              </a:ext>
            </a:extLst>
          </p:cNvPr>
          <p:cNvSpPr txBox="1"/>
          <p:nvPr/>
        </p:nvSpPr>
        <p:spPr>
          <a:xfrm>
            <a:off x="9046703" y="3944242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3a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Hardin County Wastewater Expansion ($350,000,000)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sewer collection facilities serving Hardin County are inadequate to facilitate increasing volumes from economic growth &amp; population increases.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FC04B7-C621-52F2-E600-91D7011C8D0E}"/>
              </a:ext>
            </a:extLst>
          </p:cNvPr>
          <p:cNvGrpSpPr/>
          <p:nvPr/>
        </p:nvGrpSpPr>
        <p:grpSpPr>
          <a:xfrm>
            <a:off x="53844" y="5405437"/>
            <a:ext cx="5975612" cy="3655332"/>
            <a:chOff x="114038" y="1519237"/>
            <a:chExt cx="5975612" cy="36553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A2117A9-D281-0D28-5B50-109E31D79448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76" name="Freeform 2">
                <a:extLst>
                  <a:ext uri="{FF2B5EF4-FFF2-40B4-BE49-F238E27FC236}">
                    <a16:creationId xmlns:a16="http://schemas.microsoft.com/office/drawing/2014/main" id="{1DD8F68A-ABF0-2FE0-3CB0-78D941EE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7" name="Freeform 3">
                <a:extLst>
                  <a:ext uri="{FF2B5EF4-FFF2-40B4-BE49-F238E27FC236}">
                    <a16:creationId xmlns:a16="http://schemas.microsoft.com/office/drawing/2014/main" id="{9B4F32D2-C82A-77B5-6B10-F5E8C2D3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8" name="Freeform 4">
                <a:extLst>
                  <a:ext uri="{FF2B5EF4-FFF2-40B4-BE49-F238E27FC236}">
                    <a16:creationId xmlns:a16="http://schemas.microsoft.com/office/drawing/2014/main" id="{E3F7A47D-F504-A053-0D54-38F8DEC3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C16F5EA1-FBE9-4B13-13A4-90CFFBF3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D4B930A8-C22C-D876-523A-9E157CCF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14B35008-06D8-4E26-B9BD-F669E5CA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33F7EE0C-6D07-A8FF-6EB4-3EEB7C55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3E6D5F3D-2E43-B3FD-7DBF-0DFA4B7C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B1A8A25A-633E-94F6-C235-5E93B8FC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1F900779-1370-905B-1FD4-ADA36C53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1B362B7-60DF-77F5-3F28-A88D7D049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1C1F781-9665-6535-5075-53BC685BC59F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9377A4D-F31F-5614-9953-94330692DB39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ABB99C9-CE83-6364-44B9-BF6939CC9CF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54903E-A872-39B6-5415-DB30069AF45E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2A322B6-F7CE-1461-7E07-7A933B57F812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681306F7-0D59-D388-ED94-7959F10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B2B1210D-889E-48C3-7763-46A43900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1CCF09BF-DABD-1839-C28A-EBEBF8B56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51EE51C2-68B1-CFAB-D9B2-B4D08EAA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5F346488-15D0-60B6-F22E-BC2A2EED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2D010731-F574-9209-C1A9-DDBE54C5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E43F2DEE-0310-45BF-9468-6843923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6">
                <a:extLst>
                  <a:ext uri="{FF2B5EF4-FFF2-40B4-BE49-F238E27FC236}">
                    <a16:creationId xmlns:a16="http://schemas.microsoft.com/office/drawing/2014/main" id="{11D22034-5F0A-D0F3-4F64-7284CDAD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">
                <a:extLst>
                  <a:ext uri="{FF2B5EF4-FFF2-40B4-BE49-F238E27FC236}">
                    <a16:creationId xmlns:a16="http://schemas.microsoft.com/office/drawing/2014/main" id="{F4673317-EF56-C862-0A47-77B9E604B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">
                <a:extLst>
                  <a:ext uri="{FF2B5EF4-FFF2-40B4-BE49-F238E27FC236}">
                    <a16:creationId xmlns:a16="http://schemas.microsoft.com/office/drawing/2014/main" id="{B310005D-C314-2488-3CB8-D355A81F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BA191BA5-9BF0-865D-F6E5-89DE3BA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20">
                <a:extLst>
                  <a:ext uri="{FF2B5EF4-FFF2-40B4-BE49-F238E27FC236}">
                    <a16:creationId xmlns:a16="http://schemas.microsoft.com/office/drawing/2014/main" id="{256436DD-A607-36C9-8064-BBDA4B26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21">
                <a:extLst>
                  <a:ext uri="{FF2B5EF4-FFF2-40B4-BE49-F238E27FC236}">
                    <a16:creationId xmlns:a16="http://schemas.microsoft.com/office/drawing/2014/main" id="{E465B5E6-AF92-26D3-1E29-80185D79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id="{3119A3E4-DDC2-DCEA-9E94-66D1FB3A8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23">
                <a:extLst>
                  <a:ext uri="{FF2B5EF4-FFF2-40B4-BE49-F238E27FC236}">
                    <a16:creationId xmlns:a16="http://schemas.microsoft.com/office/drawing/2014/main" id="{8FAD40FF-5301-0216-CE2D-BB48B88B0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24">
                <a:extLst>
                  <a:ext uri="{FF2B5EF4-FFF2-40B4-BE49-F238E27FC236}">
                    <a16:creationId xmlns:a16="http://schemas.microsoft.com/office/drawing/2014/main" id="{2F30F903-9498-4015-5437-7C0B7AFE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8" name="Freeform 25">
                <a:extLst>
                  <a:ext uri="{FF2B5EF4-FFF2-40B4-BE49-F238E27FC236}">
                    <a16:creationId xmlns:a16="http://schemas.microsoft.com/office/drawing/2014/main" id="{19C1B8AA-53C2-3188-D5E7-9EAC7BC9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6">
                <a:extLst>
                  <a:ext uri="{FF2B5EF4-FFF2-40B4-BE49-F238E27FC236}">
                    <a16:creationId xmlns:a16="http://schemas.microsoft.com/office/drawing/2014/main" id="{31537C4F-1B15-C1D9-14FB-FE3451EC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7">
                <a:extLst>
                  <a:ext uri="{FF2B5EF4-FFF2-40B4-BE49-F238E27FC236}">
                    <a16:creationId xmlns:a16="http://schemas.microsoft.com/office/drawing/2014/main" id="{C830A391-AA73-EA69-DEC1-2D067EC3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28">
                <a:extLst>
                  <a:ext uri="{FF2B5EF4-FFF2-40B4-BE49-F238E27FC236}">
                    <a16:creationId xmlns:a16="http://schemas.microsoft.com/office/drawing/2014/main" id="{1B778032-1E23-521A-3AFF-0C20CC0C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2" name="Freeform 29">
                <a:extLst>
                  <a:ext uri="{FF2B5EF4-FFF2-40B4-BE49-F238E27FC236}">
                    <a16:creationId xmlns:a16="http://schemas.microsoft.com/office/drawing/2014/main" id="{81EFCBA6-9502-9A63-0559-07896312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30">
                <a:extLst>
                  <a:ext uri="{FF2B5EF4-FFF2-40B4-BE49-F238E27FC236}">
                    <a16:creationId xmlns:a16="http://schemas.microsoft.com/office/drawing/2014/main" id="{94A233DA-669D-A1D3-B09F-294CCC6B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38773128-9779-84CC-9CB3-AFDF2BB2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B0C26B66-CDA4-DED0-299F-0069A6F1C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933F3A2B-B49E-EC42-E1F1-9B2FE67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A2040FBC-CBC1-C630-ED12-0C56075B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F8FA158D-159E-4058-EEB7-7A5E3759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D22B7EF5-41A0-0C3F-7773-A377BC7C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651BFDE8-2956-8AF2-C44E-6725CDC5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94E9AA35-03CB-5493-A94A-43BAB0AFB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DB7892AC-DB55-700F-7DD4-253E5E669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D7332918-FDF1-9580-BB65-DE7B84C6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59F40F1D-F682-9F9D-B23E-C0F88A59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88469F11-0670-2E16-916F-9C08EF7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Freeform 43">
                <a:extLst>
                  <a:ext uri="{FF2B5EF4-FFF2-40B4-BE49-F238E27FC236}">
                    <a16:creationId xmlns:a16="http://schemas.microsoft.com/office/drawing/2014/main" id="{38FA2FCC-A4FC-08BE-AD15-25F94BD6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7" name="Freeform 44">
                <a:extLst>
                  <a:ext uri="{FF2B5EF4-FFF2-40B4-BE49-F238E27FC236}">
                    <a16:creationId xmlns:a16="http://schemas.microsoft.com/office/drawing/2014/main" id="{05E26365-5F65-99A3-38E4-8D56E88C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Freeform 45">
                <a:extLst>
                  <a:ext uri="{FF2B5EF4-FFF2-40B4-BE49-F238E27FC236}">
                    <a16:creationId xmlns:a16="http://schemas.microsoft.com/office/drawing/2014/main" id="{3C3FD2FC-F457-AF33-DBA7-7255D797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9" name="Freeform 46">
                <a:extLst>
                  <a:ext uri="{FF2B5EF4-FFF2-40B4-BE49-F238E27FC236}">
                    <a16:creationId xmlns:a16="http://schemas.microsoft.com/office/drawing/2014/main" id="{518604EE-1067-1F41-35B1-1696225D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Freeform 47">
                <a:extLst>
                  <a:ext uri="{FF2B5EF4-FFF2-40B4-BE49-F238E27FC236}">
                    <a16:creationId xmlns:a16="http://schemas.microsoft.com/office/drawing/2014/main" id="{0ABFD867-689C-CEF1-E009-0435F8ED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1" name="Freeform 48">
                <a:extLst>
                  <a:ext uri="{FF2B5EF4-FFF2-40B4-BE49-F238E27FC236}">
                    <a16:creationId xmlns:a16="http://schemas.microsoft.com/office/drawing/2014/main" id="{5D12DFD4-4CBD-F16B-5CCC-679333D8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2" name="Freeform 49">
                <a:extLst>
                  <a:ext uri="{FF2B5EF4-FFF2-40B4-BE49-F238E27FC236}">
                    <a16:creationId xmlns:a16="http://schemas.microsoft.com/office/drawing/2014/main" id="{BB7D8ACA-077D-071E-BBB7-E198ED90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3" name="Freeform 50">
                <a:extLst>
                  <a:ext uri="{FF2B5EF4-FFF2-40B4-BE49-F238E27FC236}">
                    <a16:creationId xmlns:a16="http://schemas.microsoft.com/office/drawing/2014/main" id="{39A52E5D-848C-A911-EC36-6F36D54F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Freeform 51">
                <a:extLst>
                  <a:ext uri="{FF2B5EF4-FFF2-40B4-BE49-F238E27FC236}">
                    <a16:creationId xmlns:a16="http://schemas.microsoft.com/office/drawing/2014/main" id="{F9293065-393C-8BE5-50A7-C2BEB5BF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5" name="Freeform 52">
                <a:extLst>
                  <a:ext uri="{FF2B5EF4-FFF2-40B4-BE49-F238E27FC236}">
                    <a16:creationId xmlns:a16="http://schemas.microsoft.com/office/drawing/2014/main" id="{5B186F42-AC61-91DE-1468-C77166BAE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Freeform 53">
                <a:extLst>
                  <a:ext uri="{FF2B5EF4-FFF2-40B4-BE49-F238E27FC236}">
                    <a16:creationId xmlns:a16="http://schemas.microsoft.com/office/drawing/2014/main" id="{03A29873-DE7F-4032-724A-DDA67D0C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7" name="Freeform 54">
                <a:extLst>
                  <a:ext uri="{FF2B5EF4-FFF2-40B4-BE49-F238E27FC236}">
                    <a16:creationId xmlns:a16="http://schemas.microsoft.com/office/drawing/2014/main" id="{8C62D8B1-67FC-173F-2864-53BB7074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29392AA6-32F1-D9EB-93C5-B1C4282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B655C51A-B458-866E-287B-4D366EED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D0D7B4CA-084E-B8B1-6CCF-1A1F8DCD8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E109AE8C-1A9F-A340-15C0-F6A12085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741F8B7-2934-342C-47C6-CF1C3694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3" name="Freeform 60">
                <a:extLst>
                  <a:ext uri="{FF2B5EF4-FFF2-40B4-BE49-F238E27FC236}">
                    <a16:creationId xmlns:a16="http://schemas.microsoft.com/office/drawing/2014/main" id="{549CBF6F-45B1-B509-2C42-9D612561C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4" name="Freeform: Shape 743">
                <a:extLst>
                  <a:ext uri="{FF2B5EF4-FFF2-40B4-BE49-F238E27FC236}">
                    <a16:creationId xmlns:a16="http://schemas.microsoft.com/office/drawing/2014/main" id="{D3A70FE2-0B1A-2A32-41F5-FA5BAFA4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5" name="Freeform: Shape 744">
                <a:extLst>
                  <a:ext uri="{FF2B5EF4-FFF2-40B4-BE49-F238E27FC236}">
                    <a16:creationId xmlns:a16="http://schemas.microsoft.com/office/drawing/2014/main" id="{B62C1940-86F6-24F6-1830-553B2470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6" name="Freeform 70">
                <a:extLst>
                  <a:ext uri="{FF2B5EF4-FFF2-40B4-BE49-F238E27FC236}">
                    <a16:creationId xmlns:a16="http://schemas.microsoft.com/office/drawing/2014/main" id="{701335E0-B03A-73C9-379B-75B2D39B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7" name="Freeform 71">
                <a:extLst>
                  <a:ext uri="{FF2B5EF4-FFF2-40B4-BE49-F238E27FC236}">
                    <a16:creationId xmlns:a16="http://schemas.microsoft.com/office/drawing/2014/main" id="{2BDEF269-AC7D-222B-1B3C-0773F98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8" name="Freeform 72">
                <a:extLst>
                  <a:ext uri="{FF2B5EF4-FFF2-40B4-BE49-F238E27FC236}">
                    <a16:creationId xmlns:a16="http://schemas.microsoft.com/office/drawing/2014/main" id="{D3540161-D700-72B0-2CAB-ECCC9319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9" name="Freeform 73">
                <a:extLst>
                  <a:ext uri="{FF2B5EF4-FFF2-40B4-BE49-F238E27FC236}">
                    <a16:creationId xmlns:a16="http://schemas.microsoft.com/office/drawing/2014/main" id="{583159CA-0E77-B838-7E00-08884FC7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0" name="Freeform 74">
                <a:extLst>
                  <a:ext uri="{FF2B5EF4-FFF2-40B4-BE49-F238E27FC236}">
                    <a16:creationId xmlns:a16="http://schemas.microsoft.com/office/drawing/2014/main" id="{DE04A578-4244-D6CD-4A5E-EC863A97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1" name="Freeform 75">
                <a:extLst>
                  <a:ext uri="{FF2B5EF4-FFF2-40B4-BE49-F238E27FC236}">
                    <a16:creationId xmlns:a16="http://schemas.microsoft.com/office/drawing/2014/main" id="{6E2C732C-6F87-D924-D52B-BDFCB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2" name="Freeform 76">
                <a:extLst>
                  <a:ext uri="{FF2B5EF4-FFF2-40B4-BE49-F238E27FC236}">
                    <a16:creationId xmlns:a16="http://schemas.microsoft.com/office/drawing/2014/main" id="{6B4F180E-F1CA-0488-0D0D-9CF0AF01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3" name="Freeform 77">
                <a:extLst>
                  <a:ext uri="{FF2B5EF4-FFF2-40B4-BE49-F238E27FC236}">
                    <a16:creationId xmlns:a16="http://schemas.microsoft.com/office/drawing/2014/main" id="{941A8F15-ED99-A911-7172-C5AB60D5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BF1F24A-8F88-2ECF-FAF0-2537C9C66239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$29,233,110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5B6A388-27B5-7D6C-D592-1EEBA04613B9}"/>
                </a:ext>
              </a:extLst>
            </p:cNvPr>
            <p:cNvSpPr txBox="1"/>
            <p:nvPr/>
          </p:nvSpPr>
          <p:spPr>
            <a:xfrm>
              <a:off x="114038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#3 Priority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6E05D8B-D20A-920B-D64F-82C2FEC96E0F}"/>
              </a:ext>
            </a:extLst>
          </p:cNvPr>
          <p:cNvSpPr txBox="1"/>
          <p:nvPr/>
        </p:nvSpPr>
        <p:spPr>
          <a:xfrm>
            <a:off x="2950703" y="7386637"/>
            <a:ext cx="313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4a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Bardstown Wastewater Upgrades ($30,267,132)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sewer collection facilities serving Nelson County are inadequate to facilitate increasing volumes from economic growth &amp; population increases.  In addition, aging &amp; obsolete systems requirement replacement to create more efficiency.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C843EB-9EF1-C13D-A9E0-BEF166E0CA43}"/>
              </a:ext>
            </a:extLst>
          </p:cNvPr>
          <p:cNvGrpSpPr/>
          <p:nvPr/>
        </p:nvGrpSpPr>
        <p:grpSpPr>
          <a:xfrm>
            <a:off x="6165850" y="5405437"/>
            <a:ext cx="6035806" cy="3655332"/>
            <a:chOff x="53844" y="1519237"/>
            <a:chExt cx="6035806" cy="365533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0D5E52D-A875-607B-835F-895198FC56CC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259" name="Freeform 2">
                <a:extLst>
                  <a:ext uri="{FF2B5EF4-FFF2-40B4-BE49-F238E27FC236}">
                    <a16:creationId xmlns:a16="http://schemas.microsoft.com/office/drawing/2014/main" id="{33DDA993-1DB2-54DE-4AA3-FC6836531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0" name="Freeform 3">
                <a:extLst>
                  <a:ext uri="{FF2B5EF4-FFF2-40B4-BE49-F238E27FC236}">
                    <a16:creationId xmlns:a16="http://schemas.microsoft.com/office/drawing/2014/main" id="{C074B3F3-F3E6-2E9B-1964-98C9304BA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1" name="Freeform 4">
                <a:extLst>
                  <a:ext uri="{FF2B5EF4-FFF2-40B4-BE49-F238E27FC236}">
                    <a16:creationId xmlns:a16="http://schemas.microsoft.com/office/drawing/2014/main" id="{AE305CBB-494A-A3B5-03EE-F4256B8CC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2" name="Freeform 5">
                <a:extLst>
                  <a:ext uri="{FF2B5EF4-FFF2-40B4-BE49-F238E27FC236}">
                    <a16:creationId xmlns:a16="http://schemas.microsoft.com/office/drawing/2014/main" id="{68C51B32-DF7F-A9DA-679A-CAD9D1F2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3" name="Freeform 6">
                <a:extLst>
                  <a:ext uri="{FF2B5EF4-FFF2-40B4-BE49-F238E27FC236}">
                    <a16:creationId xmlns:a16="http://schemas.microsoft.com/office/drawing/2014/main" id="{725CC01F-C219-8497-84C0-7ACA0702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4" name="Freeform 7">
                <a:extLst>
                  <a:ext uri="{FF2B5EF4-FFF2-40B4-BE49-F238E27FC236}">
                    <a16:creationId xmlns:a16="http://schemas.microsoft.com/office/drawing/2014/main" id="{AE0DAC52-3358-C299-D2F9-06632BD7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5" name="Freeform 8">
                <a:extLst>
                  <a:ext uri="{FF2B5EF4-FFF2-40B4-BE49-F238E27FC236}">
                    <a16:creationId xmlns:a16="http://schemas.microsoft.com/office/drawing/2014/main" id="{35C15879-DB29-8977-76BF-4BE6DE690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9">
                <a:extLst>
                  <a:ext uri="{FF2B5EF4-FFF2-40B4-BE49-F238E27FC236}">
                    <a16:creationId xmlns:a16="http://schemas.microsoft.com/office/drawing/2014/main" id="{D176515B-49D6-B21B-CCFD-E6B10E3B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">
                <a:extLst>
                  <a:ext uri="{FF2B5EF4-FFF2-40B4-BE49-F238E27FC236}">
                    <a16:creationId xmlns:a16="http://schemas.microsoft.com/office/drawing/2014/main" id="{5ADD7686-CE87-BF15-CAD7-DE928D54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1">
                <a:extLst>
                  <a:ext uri="{FF2B5EF4-FFF2-40B4-BE49-F238E27FC236}">
                    <a16:creationId xmlns:a16="http://schemas.microsoft.com/office/drawing/2014/main" id="{BD4EB077-F35E-6F77-32DE-4AD72EE7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">
                <a:extLst>
                  <a:ext uri="{FF2B5EF4-FFF2-40B4-BE49-F238E27FC236}">
                    <a16:creationId xmlns:a16="http://schemas.microsoft.com/office/drawing/2014/main" id="{A476257D-7082-F92E-CD65-8744531A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940FD3D6-1F6C-2305-A092-E6E7E8B58CC6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8C59F4F-8D84-E84E-A3DB-83F7DBD61AAD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A34A0B0-3423-4F9E-E0CD-388781C08DA8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4F5420E-CD77-B78A-20B6-FAA6DA68B730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ADB563B-7AF2-4620-F9DE-456185BE887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275" name="Freeform 9">
                <a:extLst>
                  <a:ext uri="{FF2B5EF4-FFF2-40B4-BE49-F238E27FC236}">
                    <a16:creationId xmlns:a16="http://schemas.microsoft.com/office/drawing/2014/main" id="{547997FB-0E32-D9A7-C050-D9326998A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6" name="Freeform 10">
                <a:extLst>
                  <a:ext uri="{FF2B5EF4-FFF2-40B4-BE49-F238E27FC236}">
                    <a16:creationId xmlns:a16="http://schemas.microsoft.com/office/drawing/2014/main" id="{C3B5B295-B19C-2F4A-F154-40586E9AC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7" name="Freeform 11">
                <a:extLst>
                  <a:ext uri="{FF2B5EF4-FFF2-40B4-BE49-F238E27FC236}">
                    <a16:creationId xmlns:a16="http://schemas.microsoft.com/office/drawing/2014/main" id="{32E8BFDC-98AB-B1EC-181A-712A6BF7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8" name="Freeform 12">
                <a:extLst>
                  <a:ext uri="{FF2B5EF4-FFF2-40B4-BE49-F238E27FC236}">
                    <a16:creationId xmlns:a16="http://schemas.microsoft.com/office/drawing/2014/main" id="{F7DFBE6B-93EE-6B98-0EDC-F66676900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3">
                <a:extLst>
                  <a:ext uri="{FF2B5EF4-FFF2-40B4-BE49-F238E27FC236}">
                    <a16:creationId xmlns:a16="http://schemas.microsoft.com/office/drawing/2014/main" id="{6A6B9E59-2B83-BEA4-4C06-E842E0D0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4">
                <a:extLst>
                  <a:ext uri="{FF2B5EF4-FFF2-40B4-BE49-F238E27FC236}">
                    <a16:creationId xmlns:a16="http://schemas.microsoft.com/office/drawing/2014/main" id="{53B775D6-4BF1-29DC-6AF7-94289CB31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5">
                <a:extLst>
                  <a:ext uri="{FF2B5EF4-FFF2-40B4-BE49-F238E27FC236}">
                    <a16:creationId xmlns:a16="http://schemas.microsoft.com/office/drawing/2014/main" id="{15B4B286-B132-C2CC-8C62-3B582F1A8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">
                <a:extLst>
                  <a:ext uri="{FF2B5EF4-FFF2-40B4-BE49-F238E27FC236}">
                    <a16:creationId xmlns:a16="http://schemas.microsoft.com/office/drawing/2014/main" id="{95A68BBA-96E7-107E-306B-A4B1822F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7">
                <a:extLst>
                  <a:ext uri="{FF2B5EF4-FFF2-40B4-BE49-F238E27FC236}">
                    <a16:creationId xmlns:a16="http://schemas.microsoft.com/office/drawing/2014/main" id="{DAB8362B-F7D0-4F50-0EAC-37E0C532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E44DECE2-0660-7E77-A90C-542AAAE2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4EB511BA-95EA-831C-8A66-23543AF7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6" name="Freeform 20">
                <a:extLst>
                  <a:ext uri="{FF2B5EF4-FFF2-40B4-BE49-F238E27FC236}">
                    <a16:creationId xmlns:a16="http://schemas.microsoft.com/office/drawing/2014/main" id="{13CDEEED-CE8C-7059-30FB-21C778DF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7" name="Freeform 21">
                <a:extLst>
                  <a:ext uri="{FF2B5EF4-FFF2-40B4-BE49-F238E27FC236}">
                    <a16:creationId xmlns:a16="http://schemas.microsoft.com/office/drawing/2014/main" id="{AB69E07E-65F0-62C7-99F4-27CD7E7E3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8" name="Freeform 22">
                <a:extLst>
                  <a:ext uri="{FF2B5EF4-FFF2-40B4-BE49-F238E27FC236}">
                    <a16:creationId xmlns:a16="http://schemas.microsoft.com/office/drawing/2014/main" id="{4408B8E7-C6BF-E262-42AB-3D183190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9" name="Freeform 23">
                <a:extLst>
                  <a:ext uri="{FF2B5EF4-FFF2-40B4-BE49-F238E27FC236}">
                    <a16:creationId xmlns:a16="http://schemas.microsoft.com/office/drawing/2014/main" id="{524A0521-6293-0F51-3CD3-6A238D51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0" name="Freeform 24">
                <a:extLst>
                  <a:ext uri="{FF2B5EF4-FFF2-40B4-BE49-F238E27FC236}">
                    <a16:creationId xmlns:a16="http://schemas.microsoft.com/office/drawing/2014/main" id="{5688EDE7-836F-FD47-7532-3C34806B5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Freeform 25">
                <a:extLst>
                  <a:ext uri="{FF2B5EF4-FFF2-40B4-BE49-F238E27FC236}">
                    <a16:creationId xmlns:a16="http://schemas.microsoft.com/office/drawing/2014/main" id="{5DCEFFEA-40B5-D0EA-8247-12ACCF68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">
                <a:extLst>
                  <a:ext uri="{FF2B5EF4-FFF2-40B4-BE49-F238E27FC236}">
                    <a16:creationId xmlns:a16="http://schemas.microsoft.com/office/drawing/2014/main" id="{59FECB04-5A50-CC12-2328-B7123A5D2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">
                <a:extLst>
                  <a:ext uri="{FF2B5EF4-FFF2-40B4-BE49-F238E27FC236}">
                    <a16:creationId xmlns:a16="http://schemas.microsoft.com/office/drawing/2014/main" id="{8F946E5E-DB53-FCA8-1297-C7EEA0F99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4" name="Freeform 28">
                <a:extLst>
                  <a:ext uri="{FF2B5EF4-FFF2-40B4-BE49-F238E27FC236}">
                    <a16:creationId xmlns:a16="http://schemas.microsoft.com/office/drawing/2014/main" id="{75B9A4AF-3A3E-6BFE-DA82-72393D3F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5" name="Freeform 29">
                <a:extLst>
                  <a:ext uri="{FF2B5EF4-FFF2-40B4-BE49-F238E27FC236}">
                    <a16:creationId xmlns:a16="http://schemas.microsoft.com/office/drawing/2014/main" id="{FDCC5512-7682-250A-B12F-C41838BBE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0">
                <a:extLst>
                  <a:ext uri="{FF2B5EF4-FFF2-40B4-BE49-F238E27FC236}">
                    <a16:creationId xmlns:a16="http://schemas.microsoft.com/office/drawing/2014/main" id="{65CBCB01-63BE-5692-A984-E478C0416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1">
                <a:extLst>
                  <a:ext uri="{FF2B5EF4-FFF2-40B4-BE49-F238E27FC236}">
                    <a16:creationId xmlns:a16="http://schemas.microsoft.com/office/drawing/2014/main" id="{800EB08D-083E-B01B-E5F3-AC7F0931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">
                <a:extLst>
                  <a:ext uri="{FF2B5EF4-FFF2-40B4-BE49-F238E27FC236}">
                    <a16:creationId xmlns:a16="http://schemas.microsoft.com/office/drawing/2014/main" id="{CB797AEA-C4C2-7141-2BE2-0324F870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">
                <a:extLst>
                  <a:ext uri="{FF2B5EF4-FFF2-40B4-BE49-F238E27FC236}">
                    <a16:creationId xmlns:a16="http://schemas.microsoft.com/office/drawing/2014/main" id="{1369438C-9228-03E5-1C34-26AC46C42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4">
                <a:extLst>
                  <a:ext uri="{FF2B5EF4-FFF2-40B4-BE49-F238E27FC236}">
                    <a16:creationId xmlns:a16="http://schemas.microsoft.com/office/drawing/2014/main" id="{9B176941-B57E-CC75-65A7-49CDAB4E9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">
                <a:extLst>
                  <a:ext uri="{FF2B5EF4-FFF2-40B4-BE49-F238E27FC236}">
                    <a16:creationId xmlns:a16="http://schemas.microsoft.com/office/drawing/2014/main" id="{547FB4FB-6A31-2D85-561D-A9BB8C19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6">
                <a:extLst>
                  <a:ext uri="{FF2B5EF4-FFF2-40B4-BE49-F238E27FC236}">
                    <a16:creationId xmlns:a16="http://schemas.microsoft.com/office/drawing/2014/main" id="{4E9C1E0C-DE2F-B337-82FE-28A918F23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3" name="Freeform 37">
                <a:extLst>
                  <a:ext uri="{FF2B5EF4-FFF2-40B4-BE49-F238E27FC236}">
                    <a16:creationId xmlns:a16="http://schemas.microsoft.com/office/drawing/2014/main" id="{C2E89BF1-C408-6AB4-0740-45356816C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4" name="Freeform 38">
                <a:extLst>
                  <a:ext uri="{FF2B5EF4-FFF2-40B4-BE49-F238E27FC236}">
                    <a16:creationId xmlns:a16="http://schemas.microsoft.com/office/drawing/2014/main" id="{7B90D630-A039-8782-2F63-BB0008187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5" name="Freeform 39">
                <a:extLst>
                  <a:ext uri="{FF2B5EF4-FFF2-40B4-BE49-F238E27FC236}">
                    <a16:creationId xmlns:a16="http://schemas.microsoft.com/office/drawing/2014/main" id="{FF7A5652-EEB1-9176-169B-DF4F4126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0">
                <a:extLst>
                  <a:ext uri="{FF2B5EF4-FFF2-40B4-BE49-F238E27FC236}">
                    <a16:creationId xmlns:a16="http://schemas.microsoft.com/office/drawing/2014/main" id="{E54B2EE8-2833-D8C1-0591-F15E75C56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7" name="Freeform 41">
                <a:extLst>
                  <a:ext uri="{FF2B5EF4-FFF2-40B4-BE49-F238E27FC236}">
                    <a16:creationId xmlns:a16="http://schemas.microsoft.com/office/drawing/2014/main" id="{8C0AD051-08D7-8E52-51EC-32151C036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8" name="Freeform 42">
                <a:extLst>
                  <a:ext uri="{FF2B5EF4-FFF2-40B4-BE49-F238E27FC236}">
                    <a16:creationId xmlns:a16="http://schemas.microsoft.com/office/drawing/2014/main" id="{1B4D1FC1-092F-49C9-ABB6-C6FCB961A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9" name="Freeform 43">
                <a:extLst>
                  <a:ext uri="{FF2B5EF4-FFF2-40B4-BE49-F238E27FC236}">
                    <a16:creationId xmlns:a16="http://schemas.microsoft.com/office/drawing/2014/main" id="{3EEF4D16-7995-8EAD-99C1-F5E4676C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0" name="Freeform 44">
                <a:extLst>
                  <a:ext uri="{FF2B5EF4-FFF2-40B4-BE49-F238E27FC236}">
                    <a16:creationId xmlns:a16="http://schemas.microsoft.com/office/drawing/2014/main" id="{B9D85465-33D4-D819-6AAB-CEEC2575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1" name="Freeform 45">
                <a:extLst>
                  <a:ext uri="{FF2B5EF4-FFF2-40B4-BE49-F238E27FC236}">
                    <a16:creationId xmlns:a16="http://schemas.microsoft.com/office/drawing/2014/main" id="{A02153A8-CBFC-3ABD-AA67-57598AAE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2" name="Freeform 46">
                <a:extLst>
                  <a:ext uri="{FF2B5EF4-FFF2-40B4-BE49-F238E27FC236}">
                    <a16:creationId xmlns:a16="http://schemas.microsoft.com/office/drawing/2014/main" id="{CB2E0D51-1CF3-33C9-64D7-810FBE84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3" name="Freeform 47">
                <a:extLst>
                  <a:ext uri="{FF2B5EF4-FFF2-40B4-BE49-F238E27FC236}">
                    <a16:creationId xmlns:a16="http://schemas.microsoft.com/office/drawing/2014/main" id="{5D27F683-FC50-04B0-F8A1-5A0E4541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4" name="Freeform 48">
                <a:extLst>
                  <a:ext uri="{FF2B5EF4-FFF2-40B4-BE49-F238E27FC236}">
                    <a16:creationId xmlns:a16="http://schemas.microsoft.com/office/drawing/2014/main" id="{D3631728-2CB0-19B3-A218-FBE0590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5" name="Freeform 49">
                <a:extLst>
                  <a:ext uri="{FF2B5EF4-FFF2-40B4-BE49-F238E27FC236}">
                    <a16:creationId xmlns:a16="http://schemas.microsoft.com/office/drawing/2014/main" id="{988C3BB5-5831-A3F4-0098-1FE9CFF89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6" name="Freeform 50">
                <a:extLst>
                  <a:ext uri="{FF2B5EF4-FFF2-40B4-BE49-F238E27FC236}">
                    <a16:creationId xmlns:a16="http://schemas.microsoft.com/office/drawing/2014/main" id="{803046F4-13E4-033F-400A-08F55D98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7" name="Freeform 51">
                <a:extLst>
                  <a:ext uri="{FF2B5EF4-FFF2-40B4-BE49-F238E27FC236}">
                    <a16:creationId xmlns:a16="http://schemas.microsoft.com/office/drawing/2014/main" id="{D313075E-53BE-5ED4-1623-3427383A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8" name="Freeform 52">
                <a:extLst>
                  <a:ext uri="{FF2B5EF4-FFF2-40B4-BE49-F238E27FC236}">
                    <a16:creationId xmlns:a16="http://schemas.microsoft.com/office/drawing/2014/main" id="{5D22F151-7CD5-30D6-CD9D-F4B710501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9" name="Freeform 53">
                <a:extLst>
                  <a:ext uri="{FF2B5EF4-FFF2-40B4-BE49-F238E27FC236}">
                    <a16:creationId xmlns:a16="http://schemas.microsoft.com/office/drawing/2014/main" id="{9F445A0C-67CB-F3EA-FB94-C2684AA9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0" name="Freeform 54">
                <a:extLst>
                  <a:ext uri="{FF2B5EF4-FFF2-40B4-BE49-F238E27FC236}">
                    <a16:creationId xmlns:a16="http://schemas.microsoft.com/office/drawing/2014/main" id="{8C00784E-2D10-86B5-903A-650FF340D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1" name="Freeform 55">
                <a:extLst>
                  <a:ext uri="{FF2B5EF4-FFF2-40B4-BE49-F238E27FC236}">
                    <a16:creationId xmlns:a16="http://schemas.microsoft.com/office/drawing/2014/main" id="{003C6DED-603F-DFB7-6D33-B644D483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2" name="Freeform 56">
                <a:extLst>
                  <a:ext uri="{FF2B5EF4-FFF2-40B4-BE49-F238E27FC236}">
                    <a16:creationId xmlns:a16="http://schemas.microsoft.com/office/drawing/2014/main" id="{8A8177E8-22F7-0230-8C83-BA76C7BF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3" name="Freeform 57">
                <a:extLst>
                  <a:ext uri="{FF2B5EF4-FFF2-40B4-BE49-F238E27FC236}">
                    <a16:creationId xmlns:a16="http://schemas.microsoft.com/office/drawing/2014/main" id="{7BC7D0CC-06CF-CC68-DA76-0FE0F3C75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4" name="Freeform 58">
                <a:extLst>
                  <a:ext uri="{FF2B5EF4-FFF2-40B4-BE49-F238E27FC236}">
                    <a16:creationId xmlns:a16="http://schemas.microsoft.com/office/drawing/2014/main" id="{1438D9C9-68E2-AECA-6AEF-B16A72083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5" name="Freeform 59">
                <a:extLst>
                  <a:ext uri="{FF2B5EF4-FFF2-40B4-BE49-F238E27FC236}">
                    <a16:creationId xmlns:a16="http://schemas.microsoft.com/office/drawing/2014/main" id="{06F69FC5-5BF8-542D-A17C-7055563F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6" name="Freeform 60">
                <a:extLst>
                  <a:ext uri="{FF2B5EF4-FFF2-40B4-BE49-F238E27FC236}">
                    <a16:creationId xmlns:a16="http://schemas.microsoft.com/office/drawing/2014/main" id="{1657C659-D7B5-BDEC-8B43-9139D128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7" name="Freeform: Shape 743">
                <a:extLst>
                  <a:ext uri="{FF2B5EF4-FFF2-40B4-BE49-F238E27FC236}">
                    <a16:creationId xmlns:a16="http://schemas.microsoft.com/office/drawing/2014/main" id="{903B8D95-64FD-4DDD-06C9-BF44131E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8" name="Freeform: Shape 744">
                <a:extLst>
                  <a:ext uri="{FF2B5EF4-FFF2-40B4-BE49-F238E27FC236}">
                    <a16:creationId xmlns:a16="http://schemas.microsoft.com/office/drawing/2014/main" id="{CD60FE32-7734-68EA-352D-350F66FC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83C45F30-3C6C-C48F-739E-C4F9951B5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71D3F92E-9DEA-5BB3-CE7A-2110BDF4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2EC55422-49F9-BD3D-BA1D-85B1AA78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973968C9-1431-FE02-C5E2-05FBFEFB0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54C1C920-70FE-6791-E2D3-232D4FEE6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FA7C1980-713A-4E9B-3149-420DCF091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C0DE0339-CAD9-A9C4-459A-6C716D4B4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B2B9D839-CC92-9D2E-311E-E284F08F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50E3277-B0B1-6DF3-4664-1184C8288A52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$17,500,000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673FC9B-EA0C-9965-031E-35657B0D82A2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#4 Priority</a:t>
              </a: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5AAE197C-9DE4-EC01-F256-BD7AB1B5CBDF}"/>
              </a:ext>
            </a:extLst>
          </p:cNvPr>
          <p:cNvSpPr txBox="1"/>
          <p:nvPr/>
        </p:nvSpPr>
        <p:spPr>
          <a:xfrm>
            <a:off x="9122903" y="7767637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4d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HCWD#1 – Meade County Transmission Line ($17,500,000)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Regional connectivity is necessary to facilitate economic &amp; population growth in the region &amp; to further drought proof the current system.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9FEC2EB-746F-6630-B258-59E5C0C01BA1}"/>
              </a:ext>
            </a:extLst>
          </p:cNvPr>
          <p:cNvSpPr txBox="1"/>
          <p:nvPr/>
        </p:nvSpPr>
        <p:spPr>
          <a:xfrm>
            <a:off x="146050" y="1577816"/>
            <a:ext cx="3230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$16,804,580</a:t>
            </a:r>
          </a:p>
        </p:txBody>
      </p:sp>
    </p:spTree>
    <p:extLst>
      <p:ext uri="{BB962C8B-B14F-4D97-AF65-F5344CB8AC3E}">
        <p14:creationId xmlns:p14="http://schemas.microsoft.com/office/powerpoint/2010/main" val="269407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54877" y="223837"/>
            <a:ext cx="8824423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3 &amp; 4 Budget Priorities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(Page 2 of 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8A483F-3DCC-909D-BDF1-1FF732A945E6}"/>
              </a:ext>
            </a:extLst>
          </p:cNvPr>
          <p:cNvCxnSpPr>
            <a:cxnSpLocks/>
          </p:cNvCxnSpPr>
          <p:nvPr/>
        </p:nvCxnSpPr>
        <p:spPr>
          <a:xfrm>
            <a:off x="1" y="5300121"/>
            <a:ext cx="12179299" cy="2911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3810000"/>
            <a:chOff x="53844" y="1519237"/>
            <a:chExt cx="6035806" cy="3810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3b &amp; 4d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LaRue County &amp; Vine Grove Water Line Extensions ($4,575,280)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Expansion &amp; replacement will ensure reliable availability, build capacity &amp; stabilize systems plagued with leaks &amp; breaks.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#5 Priority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8184D-BDCF-B992-0FB9-F5E32B922653}"/>
              </a:ext>
            </a:extLst>
          </p:cNvPr>
          <p:cNvGrpSpPr/>
          <p:nvPr/>
        </p:nvGrpSpPr>
        <p:grpSpPr>
          <a:xfrm>
            <a:off x="6149844" y="1519237"/>
            <a:ext cx="6035806" cy="3655332"/>
            <a:chOff x="53844" y="1519237"/>
            <a:chExt cx="6035806" cy="3655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B13A0-133F-52EF-766B-5783CA0B62F1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6AC650CD-3726-6C17-F922-8B95596F8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5F30A776-3882-2B48-9546-064DBA88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9FFA80-4D6D-FF18-5813-A7A20D31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6C4E0D4-24EF-C0FA-8C5E-26E1FA038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1B71165-E752-7EC2-8D9B-4819137D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94553B2F-243B-07F8-D68B-92CBED72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8A81473-9770-5E94-50DD-C397E677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C87A29E-E166-35E0-CBA8-15FBFB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038423AF-2EC6-E1DB-2CC1-039E6BA5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8856407-7C2F-C820-E7CA-B0580B2E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506F2E9-D02F-3EB7-D897-914B1A81B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741E-D6A6-4CEC-357D-2D06BE05A07B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25965-9550-961C-F27C-CC9E539AD2F3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EDDED8-4980-AE33-7863-28E7256E10C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7B04A5-EAAE-0683-433C-2E8E6C9EB637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7E3DE-CB29-CB3B-EE33-D08A54B2883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CEF21D9-769C-582F-FD58-70F85E4F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DDCFEADC-E763-2474-F97F-B69F2CD9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5C272DFA-F7FC-0250-FF3C-F3927A984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0C45D99-5AEB-88C5-C270-683F0AC8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EC2C00-444F-9AAC-70DA-F7F1F8A5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A5A0768-6AA7-A077-C1C9-EA7388DC8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8C91C43-A126-CE0D-B77C-7A085D72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B6D1BC51-9149-9062-C791-D427CE82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3445E5AD-23A2-C412-3B6C-800BB4D8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E2E6EA97-E90C-5536-D30B-A6C4BBB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2CA6E1C-F446-460C-D0B6-2BDF5BB0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C5E5A3F-77BF-3630-9D14-AF8E8CC5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780AC1-83D0-62E6-D256-1DF324F0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26076D49-1549-BCCC-EE42-52316FEB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2DB33A62-C8B1-51B0-DAE1-AF567F22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586324F-0872-D4B0-8344-E4A483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2624C5A-868E-64AB-BDA9-F7CBEFBB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930DA27-9856-8C93-4986-0C3524F9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63526388-644B-3FA8-8A46-B693FAE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8C5FD40-11CD-3BB6-2177-DE3A17F4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F47D8ED-A875-5911-8667-4C04585B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A49447D-AE0E-2EE4-C4B1-2D3CD2A3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51087AC3-EEAE-817D-E0D5-B940CCBC5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81B7A908-8B16-17CA-A270-988F3D32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28C67D0E-EA06-D140-ECA6-A0B8C55D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2CCDAB4A-2898-C533-2B37-5092BBA6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0E9D4D31-62B4-2E5C-37A4-5893C91C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84077433-7777-E8AF-8E1F-6087702E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9DD90463-332A-C1C8-CE47-8E4C16EF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A3D4EED9-5290-9A48-A171-D990A65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A320BA7D-259A-6E22-1028-502F2F02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CCC0EDF1-B933-6DD9-E8FB-C0A96E2A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A22BE822-985E-51AC-0544-9707BD39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8CADD5FE-F4B4-DC8F-8605-DF73BE73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7F0E591-F298-8E9E-F6D9-691AA49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833BBCBC-FB81-ABC3-1B7E-39C4BCD7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E56F20DB-AB54-8645-7D77-A2E93AE7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C26208B-204C-EC53-4556-AD82F68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7">
                <a:extLst>
                  <a:ext uri="{FF2B5EF4-FFF2-40B4-BE49-F238E27FC236}">
                    <a16:creationId xmlns:a16="http://schemas.microsoft.com/office/drawing/2014/main" id="{DEEF7D36-8D3A-906E-3BC6-9AAFD62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8">
                <a:extLst>
                  <a:ext uri="{FF2B5EF4-FFF2-40B4-BE49-F238E27FC236}">
                    <a16:creationId xmlns:a16="http://schemas.microsoft.com/office/drawing/2014/main" id="{08876F67-AFB6-790B-8B07-C7EE7601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F5BE553A-A2D4-DD1D-2832-EECE6FB2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33AB133E-45DF-9B5F-5F37-F866E6D5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4E438B9E-593A-C6B3-47CB-B9EBF1B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AED0CB10-FDAB-9E88-CFEA-454299A0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5351B6B-8611-435B-03F1-8345D613F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9BD2BA48-A5F7-C7C7-DB03-95A60777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55">
                <a:extLst>
                  <a:ext uri="{FF2B5EF4-FFF2-40B4-BE49-F238E27FC236}">
                    <a16:creationId xmlns:a16="http://schemas.microsoft.com/office/drawing/2014/main" id="{E2C4799F-4DDC-7A89-497A-E64AE9F04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A8BCFE9-91A8-3CE6-43F5-AB54F2355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F0AA338D-C675-C406-E898-7FBB4FB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8">
                <a:extLst>
                  <a:ext uri="{FF2B5EF4-FFF2-40B4-BE49-F238E27FC236}">
                    <a16:creationId xmlns:a16="http://schemas.microsoft.com/office/drawing/2014/main" id="{B14C188E-B6EF-D084-358F-6B3BC5FF5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9">
                <a:extLst>
                  <a:ext uri="{FF2B5EF4-FFF2-40B4-BE49-F238E27FC236}">
                    <a16:creationId xmlns:a16="http://schemas.microsoft.com/office/drawing/2014/main" id="{1CC087D8-F276-9183-A632-A7DF69FA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60">
                <a:extLst>
                  <a:ext uri="{FF2B5EF4-FFF2-40B4-BE49-F238E27FC236}">
                    <a16:creationId xmlns:a16="http://schemas.microsoft.com/office/drawing/2014/main" id="{B159A841-28A4-F538-2298-2E78C105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: Shape 743">
                <a:extLst>
                  <a:ext uri="{FF2B5EF4-FFF2-40B4-BE49-F238E27FC236}">
                    <a16:creationId xmlns:a16="http://schemas.microsoft.com/office/drawing/2014/main" id="{5F376CC4-7DB4-CEEB-0496-1A6F54F10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: Shape 744">
                <a:extLst>
                  <a:ext uri="{FF2B5EF4-FFF2-40B4-BE49-F238E27FC236}">
                    <a16:creationId xmlns:a16="http://schemas.microsoft.com/office/drawing/2014/main" id="{BC373E90-5264-CE9D-955D-19783F41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70">
                <a:extLst>
                  <a:ext uri="{FF2B5EF4-FFF2-40B4-BE49-F238E27FC236}">
                    <a16:creationId xmlns:a16="http://schemas.microsoft.com/office/drawing/2014/main" id="{4E7EA894-E723-74A9-BF2C-5EF8C59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68C8F4D4-3B8C-BAF2-98DB-378F64C0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72">
                <a:extLst>
                  <a:ext uri="{FF2B5EF4-FFF2-40B4-BE49-F238E27FC236}">
                    <a16:creationId xmlns:a16="http://schemas.microsoft.com/office/drawing/2014/main" id="{6D24223C-CF49-08CC-1937-55A53FD6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73">
                <a:extLst>
                  <a:ext uri="{FF2B5EF4-FFF2-40B4-BE49-F238E27FC236}">
                    <a16:creationId xmlns:a16="http://schemas.microsoft.com/office/drawing/2014/main" id="{AD5F76DA-9A1F-922B-D3D7-571805E2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74">
                <a:extLst>
                  <a:ext uri="{FF2B5EF4-FFF2-40B4-BE49-F238E27FC236}">
                    <a16:creationId xmlns:a16="http://schemas.microsoft.com/office/drawing/2014/main" id="{8122D536-85CC-474B-53E3-721B7C019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75">
                <a:extLst>
                  <a:ext uri="{FF2B5EF4-FFF2-40B4-BE49-F238E27FC236}">
                    <a16:creationId xmlns:a16="http://schemas.microsoft.com/office/drawing/2014/main" id="{621299DC-8C04-D6D1-9C14-5F402AF1D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76">
                <a:extLst>
                  <a:ext uri="{FF2B5EF4-FFF2-40B4-BE49-F238E27FC236}">
                    <a16:creationId xmlns:a16="http://schemas.microsoft.com/office/drawing/2014/main" id="{642D2466-C666-D903-AF61-2E95CA05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id="{F0BB4FB6-D33A-6956-3ABF-2675D4E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B162F-A1C4-E78B-7ED4-34E6B6B493FC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$34,050,000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5A5785-A940-F61A-9E86-048AFCFB3FBD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#6 Priority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A5739B-180A-74AB-C5FC-315910567EB5}"/>
              </a:ext>
            </a:extLst>
          </p:cNvPr>
          <p:cNvSpPr txBox="1"/>
          <p:nvPr/>
        </p:nvSpPr>
        <p:spPr>
          <a:xfrm>
            <a:off x="9046703" y="3944242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4a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Leitchfield Wastewater Plant ($34,050,000)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The sewer collection facilities are nearing the end of useful life &amp; major components are increasingly difficult to maintain &amp; operate efficiently.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FC04B7-C621-52F2-E600-91D7011C8D0E}"/>
              </a:ext>
            </a:extLst>
          </p:cNvPr>
          <p:cNvGrpSpPr/>
          <p:nvPr/>
        </p:nvGrpSpPr>
        <p:grpSpPr>
          <a:xfrm>
            <a:off x="53844" y="5405437"/>
            <a:ext cx="5975612" cy="3655332"/>
            <a:chOff x="114038" y="1519237"/>
            <a:chExt cx="5975612" cy="36553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A2117A9-D281-0D28-5B50-109E31D79448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76" name="Freeform 2">
                <a:extLst>
                  <a:ext uri="{FF2B5EF4-FFF2-40B4-BE49-F238E27FC236}">
                    <a16:creationId xmlns:a16="http://schemas.microsoft.com/office/drawing/2014/main" id="{1DD8F68A-ABF0-2FE0-3CB0-78D941EE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7" name="Freeform 3">
                <a:extLst>
                  <a:ext uri="{FF2B5EF4-FFF2-40B4-BE49-F238E27FC236}">
                    <a16:creationId xmlns:a16="http://schemas.microsoft.com/office/drawing/2014/main" id="{9B4F32D2-C82A-77B5-6B10-F5E8C2D3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8" name="Freeform 4">
                <a:extLst>
                  <a:ext uri="{FF2B5EF4-FFF2-40B4-BE49-F238E27FC236}">
                    <a16:creationId xmlns:a16="http://schemas.microsoft.com/office/drawing/2014/main" id="{E3F7A47D-F504-A053-0D54-38F8DEC3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C16F5EA1-FBE9-4B13-13A4-90CFFBF3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D4B930A8-C22C-D876-523A-9E157CCF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14B35008-06D8-4E26-B9BD-F669E5CA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33F7EE0C-6D07-A8FF-6EB4-3EEB7C55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3E6D5F3D-2E43-B3FD-7DBF-0DFA4B7C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B1A8A25A-633E-94F6-C235-5E93B8FC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1F900779-1370-905B-1FD4-ADA36C53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1B362B7-60DF-77F5-3F28-A88D7D049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1C1F781-9665-6535-5075-53BC685BC59F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9377A4D-F31F-5614-9953-94330692DB39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ABB99C9-CE83-6364-44B9-BF6939CC9CF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54903E-A872-39B6-5415-DB30069AF45E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2A322B6-F7CE-1461-7E07-7A933B57F812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681306F7-0D59-D388-ED94-7959F10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B2B1210D-889E-48C3-7763-46A43900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1CCF09BF-DABD-1839-C28A-EBEBF8B56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51EE51C2-68B1-CFAB-D9B2-B4D08EAA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5F346488-15D0-60B6-F22E-BC2A2EED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2D010731-F574-9209-C1A9-DDBE54C5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E43F2DEE-0310-45BF-9468-6843923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6">
                <a:extLst>
                  <a:ext uri="{FF2B5EF4-FFF2-40B4-BE49-F238E27FC236}">
                    <a16:creationId xmlns:a16="http://schemas.microsoft.com/office/drawing/2014/main" id="{11D22034-5F0A-D0F3-4F64-7284CDAD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">
                <a:extLst>
                  <a:ext uri="{FF2B5EF4-FFF2-40B4-BE49-F238E27FC236}">
                    <a16:creationId xmlns:a16="http://schemas.microsoft.com/office/drawing/2014/main" id="{F4673317-EF56-C862-0A47-77B9E604B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">
                <a:extLst>
                  <a:ext uri="{FF2B5EF4-FFF2-40B4-BE49-F238E27FC236}">
                    <a16:creationId xmlns:a16="http://schemas.microsoft.com/office/drawing/2014/main" id="{B310005D-C314-2488-3CB8-D355A81F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BA191BA5-9BF0-865D-F6E5-89DE3BA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20">
                <a:extLst>
                  <a:ext uri="{FF2B5EF4-FFF2-40B4-BE49-F238E27FC236}">
                    <a16:creationId xmlns:a16="http://schemas.microsoft.com/office/drawing/2014/main" id="{256436DD-A607-36C9-8064-BBDA4B26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21">
                <a:extLst>
                  <a:ext uri="{FF2B5EF4-FFF2-40B4-BE49-F238E27FC236}">
                    <a16:creationId xmlns:a16="http://schemas.microsoft.com/office/drawing/2014/main" id="{E465B5E6-AF92-26D3-1E29-80185D79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id="{3119A3E4-DDC2-DCEA-9E94-66D1FB3A8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23">
                <a:extLst>
                  <a:ext uri="{FF2B5EF4-FFF2-40B4-BE49-F238E27FC236}">
                    <a16:creationId xmlns:a16="http://schemas.microsoft.com/office/drawing/2014/main" id="{8FAD40FF-5301-0216-CE2D-BB48B88B0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24">
                <a:extLst>
                  <a:ext uri="{FF2B5EF4-FFF2-40B4-BE49-F238E27FC236}">
                    <a16:creationId xmlns:a16="http://schemas.microsoft.com/office/drawing/2014/main" id="{2F30F903-9498-4015-5437-7C0B7AFE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8" name="Freeform 25">
                <a:extLst>
                  <a:ext uri="{FF2B5EF4-FFF2-40B4-BE49-F238E27FC236}">
                    <a16:creationId xmlns:a16="http://schemas.microsoft.com/office/drawing/2014/main" id="{19C1B8AA-53C2-3188-D5E7-9EAC7BC9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6">
                <a:extLst>
                  <a:ext uri="{FF2B5EF4-FFF2-40B4-BE49-F238E27FC236}">
                    <a16:creationId xmlns:a16="http://schemas.microsoft.com/office/drawing/2014/main" id="{31537C4F-1B15-C1D9-14FB-FE3451EC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7">
                <a:extLst>
                  <a:ext uri="{FF2B5EF4-FFF2-40B4-BE49-F238E27FC236}">
                    <a16:creationId xmlns:a16="http://schemas.microsoft.com/office/drawing/2014/main" id="{C830A391-AA73-EA69-DEC1-2D067EC3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28">
                <a:extLst>
                  <a:ext uri="{FF2B5EF4-FFF2-40B4-BE49-F238E27FC236}">
                    <a16:creationId xmlns:a16="http://schemas.microsoft.com/office/drawing/2014/main" id="{1B778032-1E23-521A-3AFF-0C20CC0C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2" name="Freeform 29">
                <a:extLst>
                  <a:ext uri="{FF2B5EF4-FFF2-40B4-BE49-F238E27FC236}">
                    <a16:creationId xmlns:a16="http://schemas.microsoft.com/office/drawing/2014/main" id="{81EFCBA6-9502-9A63-0559-07896312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30">
                <a:extLst>
                  <a:ext uri="{FF2B5EF4-FFF2-40B4-BE49-F238E27FC236}">
                    <a16:creationId xmlns:a16="http://schemas.microsoft.com/office/drawing/2014/main" id="{94A233DA-669D-A1D3-B09F-294CCC6B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38773128-9779-84CC-9CB3-AFDF2BB2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B0C26B66-CDA4-DED0-299F-0069A6F1C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933F3A2B-B49E-EC42-E1F1-9B2FE67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A2040FBC-CBC1-C630-ED12-0C56075B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F8FA158D-159E-4058-EEB7-7A5E3759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D22B7EF5-41A0-0C3F-7773-A377BC7C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651BFDE8-2956-8AF2-C44E-6725CDC5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94E9AA35-03CB-5493-A94A-43BAB0AFB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DB7892AC-DB55-700F-7DD4-253E5E669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D7332918-FDF1-9580-BB65-DE7B84C6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59F40F1D-F682-9F9D-B23E-C0F88A59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88469F11-0670-2E16-916F-9C08EF7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Freeform 43">
                <a:extLst>
                  <a:ext uri="{FF2B5EF4-FFF2-40B4-BE49-F238E27FC236}">
                    <a16:creationId xmlns:a16="http://schemas.microsoft.com/office/drawing/2014/main" id="{38FA2FCC-A4FC-08BE-AD15-25F94BD6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7" name="Freeform 44">
                <a:extLst>
                  <a:ext uri="{FF2B5EF4-FFF2-40B4-BE49-F238E27FC236}">
                    <a16:creationId xmlns:a16="http://schemas.microsoft.com/office/drawing/2014/main" id="{05E26365-5F65-99A3-38E4-8D56E88C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Freeform 45">
                <a:extLst>
                  <a:ext uri="{FF2B5EF4-FFF2-40B4-BE49-F238E27FC236}">
                    <a16:creationId xmlns:a16="http://schemas.microsoft.com/office/drawing/2014/main" id="{3C3FD2FC-F457-AF33-DBA7-7255D797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9" name="Freeform 46">
                <a:extLst>
                  <a:ext uri="{FF2B5EF4-FFF2-40B4-BE49-F238E27FC236}">
                    <a16:creationId xmlns:a16="http://schemas.microsoft.com/office/drawing/2014/main" id="{518604EE-1067-1F41-35B1-1696225D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Freeform 47">
                <a:extLst>
                  <a:ext uri="{FF2B5EF4-FFF2-40B4-BE49-F238E27FC236}">
                    <a16:creationId xmlns:a16="http://schemas.microsoft.com/office/drawing/2014/main" id="{0ABFD867-689C-CEF1-E009-0435F8ED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1" name="Freeform 48">
                <a:extLst>
                  <a:ext uri="{FF2B5EF4-FFF2-40B4-BE49-F238E27FC236}">
                    <a16:creationId xmlns:a16="http://schemas.microsoft.com/office/drawing/2014/main" id="{5D12DFD4-4CBD-F16B-5CCC-679333D8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2" name="Freeform 49">
                <a:extLst>
                  <a:ext uri="{FF2B5EF4-FFF2-40B4-BE49-F238E27FC236}">
                    <a16:creationId xmlns:a16="http://schemas.microsoft.com/office/drawing/2014/main" id="{BB7D8ACA-077D-071E-BBB7-E198ED90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3" name="Freeform 50">
                <a:extLst>
                  <a:ext uri="{FF2B5EF4-FFF2-40B4-BE49-F238E27FC236}">
                    <a16:creationId xmlns:a16="http://schemas.microsoft.com/office/drawing/2014/main" id="{39A52E5D-848C-A911-EC36-6F36D54F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Freeform 51">
                <a:extLst>
                  <a:ext uri="{FF2B5EF4-FFF2-40B4-BE49-F238E27FC236}">
                    <a16:creationId xmlns:a16="http://schemas.microsoft.com/office/drawing/2014/main" id="{F9293065-393C-8BE5-50A7-C2BEB5BF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5" name="Freeform 52">
                <a:extLst>
                  <a:ext uri="{FF2B5EF4-FFF2-40B4-BE49-F238E27FC236}">
                    <a16:creationId xmlns:a16="http://schemas.microsoft.com/office/drawing/2014/main" id="{5B186F42-AC61-91DE-1468-C77166BAE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Freeform 53">
                <a:extLst>
                  <a:ext uri="{FF2B5EF4-FFF2-40B4-BE49-F238E27FC236}">
                    <a16:creationId xmlns:a16="http://schemas.microsoft.com/office/drawing/2014/main" id="{03A29873-DE7F-4032-724A-DDA67D0C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7" name="Freeform 54">
                <a:extLst>
                  <a:ext uri="{FF2B5EF4-FFF2-40B4-BE49-F238E27FC236}">
                    <a16:creationId xmlns:a16="http://schemas.microsoft.com/office/drawing/2014/main" id="{8C62D8B1-67FC-173F-2864-53BB7074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29392AA6-32F1-D9EB-93C5-B1C4282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B655C51A-B458-866E-287B-4D366EED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D0D7B4CA-084E-B8B1-6CCF-1A1F8DCD8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E109AE8C-1A9F-A340-15C0-F6A12085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741F8B7-2934-342C-47C6-CF1C3694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3" name="Freeform 60">
                <a:extLst>
                  <a:ext uri="{FF2B5EF4-FFF2-40B4-BE49-F238E27FC236}">
                    <a16:creationId xmlns:a16="http://schemas.microsoft.com/office/drawing/2014/main" id="{549CBF6F-45B1-B509-2C42-9D612561C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4" name="Freeform: Shape 743">
                <a:extLst>
                  <a:ext uri="{FF2B5EF4-FFF2-40B4-BE49-F238E27FC236}">
                    <a16:creationId xmlns:a16="http://schemas.microsoft.com/office/drawing/2014/main" id="{D3A70FE2-0B1A-2A32-41F5-FA5BAFA4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5" name="Freeform: Shape 744">
                <a:extLst>
                  <a:ext uri="{FF2B5EF4-FFF2-40B4-BE49-F238E27FC236}">
                    <a16:creationId xmlns:a16="http://schemas.microsoft.com/office/drawing/2014/main" id="{B62C1940-86F6-24F6-1830-553B2470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6" name="Freeform 70">
                <a:extLst>
                  <a:ext uri="{FF2B5EF4-FFF2-40B4-BE49-F238E27FC236}">
                    <a16:creationId xmlns:a16="http://schemas.microsoft.com/office/drawing/2014/main" id="{701335E0-B03A-73C9-379B-75B2D39B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7" name="Freeform 71">
                <a:extLst>
                  <a:ext uri="{FF2B5EF4-FFF2-40B4-BE49-F238E27FC236}">
                    <a16:creationId xmlns:a16="http://schemas.microsoft.com/office/drawing/2014/main" id="{2BDEF269-AC7D-222B-1B3C-0773F98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8" name="Freeform 72">
                <a:extLst>
                  <a:ext uri="{FF2B5EF4-FFF2-40B4-BE49-F238E27FC236}">
                    <a16:creationId xmlns:a16="http://schemas.microsoft.com/office/drawing/2014/main" id="{D3540161-D700-72B0-2CAB-ECCC9319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9" name="Freeform 73">
                <a:extLst>
                  <a:ext uri="{FF2B5EF4-FFF2-40B4-BE49-F238E27FC236}">
                    <a16:creationId xmlns:a16="http://schemas.microsoft.com/office/drawing/2014/main" id="{583159CA-0E77-B838-7E00-08884FC7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0" name="Freeform 74">
                <a:extLst>
                  <a:ext uri="{FF2B5EF4-FFF2-40B4-BE49-F238E27FC236}">
                    <a16:creationId xmlns:a16="http://schemas.microsoft.com/office/drawing/2014/main" id="{DE04A578-4244-D6CD-4A5E-EC863A97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1" name="Freeform 75">
                <a:extLst>
                  <a:ext uri="{FF2B5EF4-FFF2-40B4-BE49-F238E27FC236}">
                    <a16:creationId xmlns:a16="http://schemas.microsoft.com/office/drawing/2014/main" id="{6E2C732C-6F87-D924-D52B-BDFCB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2" name="Freeform 76">
                <a:extLst>
                  <a:ext uri="{FF2B5EF4-FFF2-40B4-BE49-F238E27FC236}">
                    <a16:creationId xmlns:a16="http://schemas.microsoft.com/office/drawing/2014/main" id="{6B4F180E-F1CA-0488-0D0D-9CF0AF01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3" name="Freeform 77">
                <a:extLst>
                  <a:ext uri="{FF2B5EF4-FFF2-40B4-BE49-F238E27FC236}">
                    <a16:creationId xmlns:a16="http://schemas.microsoft.com/office/drawing/2014/main" id="{941A8F15-ED99-A911-7172-C5AB60D5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BF1F24A-8F88-2ECF-FAF0-2537C9C66239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$31,057,000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5B6A388-27B5-7D6C-D592-1EEBA04613B9}"/>
                </a:ext>
              </a:extLst>
            </p:cNvPr>
            <p:cNvSpPr txBox="1"/>
            <p:nvPr/>
          </p:nvSpPr>
          <p:spPr>
            <a:xfrm>
              <a:off x="114038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#7 Priority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6E05D8B-D20A-920B-D64F-82C2FEC96E0F}"/>
              </a:ext>
            </a:extLst>
          </p:cNvPr>
          <p:cNvSpPr txBox="1"/>
          <p:nvPr/>
        </p:nvSpPr>
        <p:spPr>
          <a:xfrm>
            <a:off x="2950703" y="7569577"/>
            <a:ext cx="31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4b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LaRue County Water District  Treatment Plant ($31,057,000)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LCWD is reliant on eight (8) different finished water source suppliers to meet demand within its distribution system.  A new plant is needed to increase availability, quality &amp; balance.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4C843EB-9EF1-C13D-A9E0-BEF166E0CA43}"/>
              </a:ext>
            </a:extLst>
          </p:cNvPr>
          <p:cNvGrpSpPr/>
          <p:nvPr/>
        </p:nvGrpSpPr>
        <p:grpSpPr>
          <a:xfrm>
            <a:off x="6165850" y="5405437"/>
            <a:ext cx="6035806" cy="3655332"/>
            <a:chOff x="53844" y="1519237"/>
            <a:chExt cx="6035806" cy="365533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0D5E52D-A875-607B-835F-895198FC56CC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259" name="Freeform 2">
                <a:extLst>
                  <a:ext uri="{FF2B5EF4-FFF2-40B4-BE49-F238E27FC236}">
                    <a16:creationId xmlns:a16="http://schemas.microsoft.com/office/drawing/2014/main" id="{33DDA993-1DB2-54DE-4AA3-FC6836531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0" name="Freeform 3">
                <a:extLst>
                  <a:ext uri="{FF2B5EF4-FFF2-40B4-BE49-F238E27FC236}">
                    <a16:creationId xmlns:a16="http://schemas.microsoft.com/office/drawing/2014/main" id="{C074B3F3-F3E6-2E9B-1964-98C9304BA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1" name="Freeform 4">
                <a:extLst>
                  <a:ext uri="{FF2B5EF4-FFF2-40B4-BE49-F238E27FC236}">
                    <a16:creationId xmlns:a16="http://schemas.microsoft.com/office/drawing/2014/main" id="{AE305CBB-494A-A3B5-03EE-F4256B8CC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2" name="Freeform 5">
                <a:extLst>
                  <a:ext uri="{FF2B5EF4-FFF2-40B4-BE49-F238E27FC236}">
                    <a16:creationId xmlns:a16="http://schemas.microsoft.com/office/drawing/2014/main" id="{68C51B32-DF7F-A9DA-679A-CAD9D1F2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3" name="Freeform 6">
                <a:extLst>
                  <a:ext uri="{FF2B5EF4-FFF2-40B4-BE49-F238E27FC236}">
                    <a16:creationId xmlns:a16="http://schemas.microsoft.com/office/drawing/2014/main" id="{725CC01F-C219-8497-84C0-7ACA0702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4" name="Freeform 7">
                <a:extLst>
                  <a:ext uri="{FF2B5EF4-FFF2-40B4-BE49-F238E27FC236}">
                    <a16:creationId xmlns:a16="http://schemas.microsoft.com/office/drawing/2014/main" id="{AE0DAC52-3358-C299-D2F9-06632BD7D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65" name="Freeform 8">
                <a:extLst>
                  <a:ext uri="{FF2B5EF4-FFF2-40B4-BE49-F238E27FC236}">
                    <a16:creationId xmlns:a16="http://schemas.microsoft.com/office/drawing/2014/main" id="{35C15879-DB29-8977-76BF-4BE6DE690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9">
                <a:extLst>
                  <a:ext uri="{FF2B5EF4-FFF2-40B4-BE49-F238E27FC236}">
                    <a16:creationId xmlns:a16="http://schemas.microsoft.com/office/drawing/2014/main" id="{D176515B-49D6-B21B-CCFD-E6B10E3B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0">
                <a:extLst>
                  <a:ext uri="{FF2B5EF4-FFF2-40B4-BE49-F238E27FC236}">
                    <a16:creationId xmlns:a16="http://schemas.microsoft.com/office/drawing/2014/main" id="{5ADD7686-CE87-BF15-CAD7-DE928D54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1">
                <a:extLst>
                  <a:ext uri="{FF2B5EF4-FFF2-40B4-BE49-F238E27FC236}">
                    <a16:creationId xmlns:a16="http://schemas.microsoft.com/office/drawing/2014/main" id="{BD4EB077-F35E-6F77-32DE-4AD72EE7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2">
                <a:extLst>
                  <a:ext uri="{FF2B5EF4-FFF2-40B4-BE49-F238E27FC236}">
                    <a16:creationId xmlns:a16="http://schemas.microsoft.com/office/drawing/2014/main" id="{A476257D-7082-F92E-CD65-8744531A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940FD3D6-1F6C-2305-A092-E6E7E8B58CC6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8C59F4F-8D84-E84E-A3DB-83F7DBD61AAD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A34A0B0-3423-4F9E-E0CD-388781C08DA8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44F5420E-CD77-B78A-20B6-FAA6DA68B730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ADB563B-7AF2-4620-F9DE-456185BE887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275" name="Freeform 9">
                <a:extLst>
                  <a:ext uri="{FF2B5EF4-FFF2-40B4-BE49-F238E27FC236}">
                    <a16:creationId xmlns:a16="http://schemas.microsoft.com/office/drawing/2014/main" id="{547997FB-0E32-D9A7-C050-D9326998A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6" name="Freeform 10">
                <a:extLst>
                  <a:ext uri="{FF2B5EF4-FFF2-40B4-BE49-F238E27FC236}">
                    <a16:creationId xmlns:a16="http://schemas.microsoft.com/office/drawing/2014/main" id="{C3B5B295-B19C-2F4A-F154-40586E9AC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7" name="Freeform 11">
                <a:extLst>
                  <a:ext uri="{FF2B5EF4-FFF2-40B4-BE49-F238E27FC236}">
                    <a16:creationId xmlns:a16="http://schemas.microsoft.com/office/drawing/2014/main" id="{32E8BFDC-98AB-B1EC-181A-712A6BF7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78" name="Freeform 12">
                <a:extLst>
                  <a:ext uri="{FF2B5EF4-FFF2-40B4-BE49-F238E27FC236}">
                    <a16:creationId xmlns:a16="http://schemas.microsoft.com/office/drawing/2014/main" id="{F7DFBE6B-93EE-6B98-0EDC-F66676900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3">
                <a:extLst>
                  <a:ext uri="{FF2B5EF4-FFF2-40B4-BE49-F238E27FC236}">
                    <a16:creationId xmlns:a16="http://schemas.microsoft.com/office/drawing/2014/main" id="{6A6B9E59-2B83-BEA4-4C06-E842E0D0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4">
                <a:extLst>
                  <a:ext uri="{FF2B5EF4-FFF2-40B4-BE49-F238E27FC236}">
                    <a16:creationId xmlns:a16="http://schemas.microsoft.com/office/drawing/2014/main" id="{53B775D6-4BF1-29DC-6AF7-94289CB31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5">
                <a:extLst>
                  <a:ext uri="{FF2B5EF4-FFF2-40B4-BE49-F238E27FC236}">
                    <a16:creationId xmlns:a16="http://schemas.microsoft.com/office/drawing/2014/main" id="{15B4B286-B132-C2CC-8C62-3B582F1A8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">
                <a:extLst>
                  <a:ext uri="{FF2B5EF4-FFF2-40B4-BE49-F238E27FC236}">
                    <a16:creationId xmlns:a16="http://schemas.microsoft.com/office/drawing/2014/main" id="{95A68BBA-96E7-107E-306B-A4B1822F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7">
                <a:extLst>
                  <a:ext uri="{FF2B5EF4-FFF2-40B4-BE49-F238E27FC236}">
                    <a16:creationId xmlns:a16="http://schemas.microsoft.com/office/drawing/2014/main" id="{DAB8362B-F7D0-4F50-0EAC-37E0C5329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E44DECE2-0660-7E77-A90C-542AAAE2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4EB511BA-95EA-831C-8A66-23543AF75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6" name="Freeform 20">
                <a:extLst>
                  <a:ext uri="{FF2B5EF4-FFF2-40B4-BE49-F238E27FC236}">
                    <a16:creationId xmlns:a16="http://schemas.microsoft.com/office/drawing/2014/main" id="{13CDEEED-CE8C-7059-30FB-21C778DF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7" name="Freeform 21">
                <a:extLst>
                  <a:ext uri="{FF2B5EF4-FFF2-40B4-BE49-F238E27FC236}">
                    <a16:creationId xmlns:a16="http://schemas.microsoft.com/office/drawing/2014/main" id="{AB69E07E-65F0-62C7-99F4-27CD7E7E3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8" name="Freeform 22">
                <a:extLst>
                  <a:ext uri="{FF2B5EF4-FFF2-40B4-BE49-F238E27FC236}">
                    <a16:creationId xmlns:a16="http://schemas.microsoft.com/office/drawing/2014/main" id="{4408B8E7-C6BF-E262-42AB-3D183190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89" name="Freeform 23">
                <a:extLst>
                  <a:ext uri="{FF2B5EF4-FFF2-40B4-BE49-F238E27FC236}">
                    <a16:creationId xmlns:a16="http://schemas.microsoft.com/office/drawing/2014/main" id="{524A0521-6293-0F51-3CD3-6A238D51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0" name="Freeform 24">
                <a:extLst>
                  <a:ext uri="{FF2B5EF4-FFF2-40B4-BE49-F238E27FC236}">
                    <a16:creationId xmlns:a16="http://schemas.microsoft.com/office/drawing/2014/main" id="{5688EDE7-836F-FD47-7532-3C34806B5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Freeform 25">
                <a:extLst>
                  <a:ext uri="{FF2B5EF4-FFF2-40B4-BE49-F238E27FC236}">
                    <a16:creationId xmlns:a16="http://schemas.microsoft.com/office/drawing/2014/main" id="{5DCEFFEA-40B5-D0EA-8247-12ACCF68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">
                <a:extLst>
                  <a:ext uri="{FF2B5EF4-FFF2-40B4-BE49-F238E27FC236}">
                    <a16:creationId xmlns:a16="http://schemas.microsoft.com/office/drawing/2014/main" id="{59FECB04-5A50-CC12-2328-B7123A5D2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">
                <a:extLst>
                  <a:ext uri="{FF2B5EF4-FFF2-40B4-BE49-F238E27FC236}">
                    <a16:creationId xmlns:a16="http://schemas.microsoft.com/office/drawing/2014/main" id="{8F946E5E-DB53-FCA8-1297-C7EEA0F99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4" name="Freeform 28">
                <a:extLst>
                  <a:ext uri="{FF2B5EF4-FFF2-40B4-BE49-F238E27FC236}">
                    <a16:creationId xmlns:a16="http://schemas.microsoft.com/office/drawing/2014/main" id="{75B9A4AF-3A3E-6BFE-DA82-72393D3F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95" name="Freeform 29">
                <a:extLst>
                  <a:ext uri="{FF2B5EF4-FFF2-40B4-BE49-F238E27FC236}">
                    <a16:creationId xmlns:a16="http://schemas.microsoft.com/office/drawing/2014/main" id="{FDCC5512-7682-250A-B12F-C41838BBE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0">
                <a:extLst>
                  <a:ext uri="{FF2B5EF4-FFF2-40B4-BE49-F238E27FC236}">
                    <a16:creationId xmlns:a16="http://schemas.microsoft.com/office/drawing/2014/main" id="{65CBCB01-63BE-5692-A984-E478C0416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1">
                <a:extLst>
                  <a:ext uri="{FF2B5EF4-FFF2-40B4-BE49-F238E27FC236}">
                    <a16:creationId xmlns:a16="http://schemas.microsoft.com/office/drawing/2014/main" id="{800EB08D-083E-B01B-E5F3-AC7F0931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">
                <a:extLst>
                  <a:ext uri="{FF2B5EF4-FFF2-40B4-BE49-F238E27FC236}">
                    <a16:creationId xmlns:a16="http://schemas.microsoft.com/office/drawing/2014/main" id="{CB797AEA-C4C2-7141-2BE2-0324F870A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">
                <a:extLst>
                  <a:ext uri="{FF2B5EF4-FFF2-40B4-BE49-F238E27FC236}">
                    <a16:creationId xmlns:a16="http://schemas.microsoft.com/office/drawing/2014/main" id="{1369438C-9228-03E5-1C34-26AC46C42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4">
                <a:extLst>
                  <a:ext uri="{FF2B5EF4-FFF2-40B4-BE49-F238E27FC236}">
                    <a16:creationId xmlns:a16="http://schemas.microsoft.com/office/drawing/2014/main" id="{9B176941-B57E-CC75-65A7-49CDAB4E9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">
                <a:extLst>
                  <a:ext uri="{FF2B5EF4-FFF2-40B4-BE49-F238E27FC236}">
                    <a16:creationId xmlns:a16="http://schemas.microsoft.com/office/drawing/2014/main" id="{547FB4FB-6A31-2D85-561D-A9BB8C19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6">
                <a:extLst>
                  <a:ext uri="{FF2B5EF4-FFF2-40B4-BE49-F238E27FC236}">
                    <a16:creationId xmlns:a16="http://schemas.microsoft.com/office/drawing/2014/main" id="{4E9C1E0C-DE2F-B337-82FE-28A918F23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3" name="Freeform 37">
                <a:extLst>
                  <a:ext uri="{FF2B5EF4-FFF2-40B4-BE49-F238E27FC236}">
                    <a16:creationId xmlns:a16="http://schemas.microsoft.com/office/drawing/2014/main" id="{C2E89BF1-C408-6AB4-0740-45356816C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4" name="Freeform 38">
                <a:extLst>
                  <a:ext uri="{FF2B5EF4-FFF2-40B4-BE49-F238E27FC236}">
                    <a16:creationId xmlns:a16="http://schemas.microsoft.com/office/drawing/2014/main" id="{7B90D630-A039-8782-2F63-BB0008187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5" name="Freeform 39">
                <a:extLst>
                  <a:ext uri="{FF2B5EF4-FFF2-40B4-BE49-F238E27FC236}">
                    <a16:creationId xmlns:a16="http://schemas.microsoft.com/office/drawing/2014/main" id="{FF7A5652-EEB1-9176-169B-DF4F4126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0">
                <a:extLst>
                  <a:ext uri="{FF2B5EF4-FFF2-40B4-BE49-F238E27FC236}">
                    <a16:creationId xmlns:a16="http://schemas.microsoft.com/office/drawing/2014/main" id="{E54B2EE8-2833-D8C1-0591-F15E75C56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7" name="Freeform 41">
                <a:extLst>
                  <a:ext uri="{FF2B5EF4-FFF2-40B4-BE49-F238E27FC236}">
                    <a16:creationId xmlns:a16="http://schemas.microsoft.com/office/drawing/2014/main" id="{8C0AD051-08D7-8E52-51EC-32151C036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8" name="Freeform 42">
                <a:extLst>
                  <a:ext uri="{FF2B5EF4-FFF2-40B4-BE49-F238E27FC236}">
                    <a16:creationId xmlns:a16="http://schemas.microsoft.com/office/drawing/2014/main" id="{1B4D1FC1-092F-49C9-ABB6-C6FCB961A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9" name="Freeform 43">
                <a:extLst>
                  <a:ext uri="{FF2B5EF4-FFF2-40B4-BE49-F238E27FC236}">
                    <a16:creationId xmlns:a16="http://schemas.microsoft.com/office/drawing/2014/main" id="{3EEF4D16-7995-8EAD-99C1-F5E4676C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0" name="Freeform 44">
                <a:extLst>
                  <a:ext uri="{FF2B5EF4-FFF2-40B4-BE49-F238E27FC236}">
                    <a16:creationId xmlns:a16="http://schemas.microsoft.com/office/drawing/2014/main" id="{B9D85465-33D4-D819-6AAB-CEEC2575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1" name="Freeform 45">
                <a:extLst>
                  <a:ext uri="{FF2B5EF4-FFF2-40B4-BE49-F238E27FC236}">
                    <a16:creationId xmlns:a16="http://schemas.microsoft.com/office/drawing/2014/main" id="{A02153A8-CBFC-3ABD-AA67-57598AAE9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2" name="Freeform 46">
                <a:extLst>
                  <a:ext uri="{FF2B5EF4-FFF2-40B4-BE49-F238E27FC236}">
                    <a16:creationId xmlns:a16="http://schemas.microsoft.com/office/drawing/2014/main" id="{CB2E0D51-1CF3-33C9-64D7-810FBE845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3" name="Freeform 47">
                <a:extLst>
                  <a:ext uri="{FF2B5EF4-FFF2-40B4-BE49-F238E27FC236}">
                    <a16:creationId xmlns:a16="http://schemas.microsoft.com/office/drawing/2014/main" id="{5D27F683-FC50-04B0-F8A1-5A0E4541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4" name="Freeform 48">
                <a:extLst>
                  <a:ext uri="{FF2B5EF4-FFF2-40B4-BE49-F238E27FC236}">
                    <a16:creationId xmlns:a16="http://schemas.microsoft.com/office/drawing/2014/main" id="{D3631728-2CB0-19B3-A218-FBE0590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5" name="Freeform 49">
                <a:extLst>
                  <a:ext uri="{FF2B5EF4-FFF2-40B4-BE49-F238E27FC236}">
                    <a16:creationId xmlns:a16="http://schemas.microsoft.com/office/drawing/2014/main" id="{988C3BB5-5831-A3F4-0098-1FE9CFF89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6" name="Freeform 50">
                <a:extLst>
                  <a:ext uri="{FF2B5EF4-FFF2-40B4-BE49-F238E27FC236}">
                    <a16:creationId xmlns:a16="http://schemas.microsoft.com/office/drawing/2014/main" id="{803046F4-13E4-033F-400A-08F55D98D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7" name="Freeform 51">
                <a:extLst>
                  <a:ext uri="{FF2B5EF4-FFF2-40B4-BE49-F238E27FC236}">
                    <a16:creationId xmlns:a16="http://schemas.microsoft.com/office/drawing/2014/main" id="{D313075E-53BE-5ED4-1623-3427383A7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8" name="Freeform 52">
                <a:extLst>
                  <a:ext uri="{FF2B5EF4-FFF2-40B4-BE49-F238E27FC236}">
                    <a16:creationId xmlns:a16="http://schemas.microsoft.com/office/drawing/2014/main" id="{5D22F151-7CD5-30D6-CD9D-F4B710501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9" name="Freeform 53">
                <a:extLst>
                  <a:ext uri="{FF2B5EF4-FFF2-40B4-BE49-F238E27FC236}">
                    <a16:creationId xmlns:a16="http://schemas.microsoft.com/office/drawing/2014/main" id="{9F445A0C-67CB-F3EA-FB94-C2684AA9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0" name="Freeform 54">
                <a:extLst>
                  <a:ext uri="{FF2B5EF4-FFF2-40B4-BE49-F238E27FC236}">
                    <a16:creationId xmlns:a16="http://schemas.microsoft.com/office/drawing/2014/main" id="{8C00784E-2D10-86B5-903A-650FF340D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1" name="Freeform 55">
                <a:extLst>
                  <a:ext uri="{FF2B5EF4-FFF2-40B4-BE49-F238E27FC236}">
                    <a16:creationId xmlns:a16="http://schemas.microsoft.com/office/drawing/2014/main" id="{003C6DED-603F-DFB7-6D33-B644D483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2" name="Freeform 56">
                <a:extLst>
                  <a:ext uri="{FF2B5EF4-FFF2-40B4-BE49-F238E27FC236}">
                    <a16:creationId xmlns:a16="http://schemas.microsoft.com/office/drawing/2014/main" id="{8A8177E8-22F7-0230-8C83-BA76C7BF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3" name="Freeform 57">
                <a:extLst>
                  <a:ext uri="{FF2B5EF4-FFF2-40B4-BE49-F238E27FC236}">
                    <a16:creationId xmlns:a16="http://schemas.microsoft.com/office/drawing/2014/main" id="{7BC7D0CC-06CF-CC68-DA76-0FE0F3C75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4" name="Freeform 58">
                <a:extLst>
                  <a:ext uri="{FF2B5EF4-FFF2-40B4-BE49-F238E27FC236}">
                    <a16:creationId xmlns:a16="http://schemas.microsoft.com/office/drawing/2014/main" id="{1438D9C9-68E2-AECA-6AEF-B16A72083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5" name="Freeform 59">
                <a:extLst>
                  <a:ext uri="{FF2B5EF4-FFF2-40B4-BE49-F238E27FC236}">
                    <a16:creationId xmlns:a16="http://schemas.microsoft.com/office/drawing/2014/main" id="{06F69FC5-5BF8-542D-A17C-7055563F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6" name="Freeform 60">
                <a:extLst>
                  <a:ext uri="{FF2B5EF4-FFF2-40B4-BE49-F238E27FC236}">
                    <a16:creationId xmlns:a16="http://schemas.microsoft.com/office/drawing/2014/main" id="{1657C659-D7B5-BDEC-8B43-9139D128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7" name="Freeform: Shape 743">
                <a:extLst>
                  <a:ext uri="{FF2B5EF4-FFF2-40B4-BE49-F238E27FC236}">
                    <a16:creationId xmlns:a16="http://schemas.microsoft.com/office/drawing/2014/main" id="{903B8D95-64FD-4DDD-06C9-BF44131E9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8" name="Freeform: Shape 744">
                <a:extLst>
                  <a:ext uri="{FF2B5EF4-FFF2-40B4-BE49-F238E27FC236}">
                    <a16:creationId xmlns:a16="http://schemas.microsoft.com/office/drawing/2014/main" id="{CD60FE32-7734-68EA-352D-350F66FC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9" name="Freeform 70">
                <a:extLst>
                  <a:ext uri="{FF2B5EF4-FFF2-40B4-BE49-F238E27FC236}">
                    <a16:creationId xmlns:a16="http://schemas.microsoft.com/office/drawing/2014/main" id="{83C45F30-3C6C-C48F-739E-C4F9951B5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0" name="Freeform 71">
                <a:extLst>
                  <a:ext uri="{FF2B5EF4-FFF2-40B4-BE49-F238E27FC236}">
                    <a16:creationId xmlns:a16="http://schemas.microsoft.com/office/drawing/2014/main" id="{71D3F92E-9DEA-5BB3-CE7A-2110BDF4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1" name="Freeform 72">
                <a:extLst>
                  <a:ext uri="{FF2B5EF4-FFF2-40B4-BE49-F238E27FC236}">
                    <a16:creationId xmlns:a16="http://schemas.microsoft.com/office/drawing/2014/main" id="{2EC55422-49F9-BD3D-BA1D-85B1AA78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2" name="Freeform 73">
                <a:extLst>
                  <a:ext uri="{FF2B5EF4-FFF2-40B4-BE49-F238E27FC236}">
                    <a16:creationId xmlns:a16="http://schemas.microsoft.com/office/drawing/2014/main" id="{973968C9-1431-FE02-C5E2-05FBFEFB0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3" name="Freeform 74">
                <a:extLst>
                  <a:ext uri="{FF2B5EF4-FFF2-40B4-BE49-F238E27FC236}">
                    <a16:creationId xmlns:a16="http://schemas.microsoft.com/office/drawing/2014/main" id="{54C1C920-70FE-6791-E2D3-232D4FEE6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4" name="Freeform 75">
                <a:extLst>
                  <a:ext uri="{FF2B5EF4-FFF2-40B4-BE49-F238E27FC236}">
                    <a16:creationId xmlns:a16="http://schemas.microsoft.com/office/drawing/2014/main" id="{FA7C1980-713A-4E9B-3149-420DCF091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5" name="Freeform 76">
                <a:extLst>
                  <a:ext uri="{FF2B5EF4-FFF2-40B4-BE49-F238E27FC236}">
                    <a16:creationId xmlns:a16="http://schemas.microsoft.com/office/drawing/2014/main" id="{C0DE0339-CAD9-A9C4-459A-6C716D4B4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6" name="Freeform 77">
                <a:extLst>
                  <a:ext uri="{FF2B5EF4-FFF2-40B4-BE49-F238E27FC236}">
                    <a16:creationId xmlns:a16="http://schemas.microsoft.com/office/drawing/2014/main" id="{B2B9D839-CC92-9D2E-311E-E284F08F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50E3277-B0B1-6DF3-4664-1184C8288A52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$50,000,000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673FC9B-EA0C-9965-031E-35657B0D82A2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#8 Priority</a:t>
              </a: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5AAE197C-9DE4-EC01-F256-BD7AB1B5CBDF}"/>
              </a:ext>
            </a:extLst>
          </p:cNvPr>
          <p:cNvSpPr txBox="1"/>
          <p:nvPr/>
        </p:nvSpPr>
        <p:spPr>
          <a:xfrm>
            <a:off x="9122903" y="7615237"/>
            <a:ext cx="313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4c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LG&amp;E Gas Line Expansion to Hart &amp; LaRue Counties ($50,000,000)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Hart &amp; LaRue Counties lack the necessary gas access to facilitate economic &amp; population growths.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04FEF978-519E-7624-487D-47A3A53CA8C9}"/>
              </a:ext>
            </a:extLst>
          </p:cNvPr>
          <p:cNvSpPr txBox="1"/>
          <p:nvPr/>
        </p:nvSpPr>
        <p:spPr>
          <a:xfrm>
            <a:off x="146050" y="1595437"/>
            <a:ext cx="3208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$4,575,280</a:t>
            </a:r>
          </a:p>
        </p:txBody>
      </p:sp>
    </p:spTree>
    <p:extLst>
      <p:ext uri="{BB962C8B-B14F-4D97-AF65-F5344CB8AC3E}">
        <p14:creationId xmlns:p14="http://schemas.microsoft.com/office/powerpoint/2010/main" val="103524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54877" y="430992"/>
            <a:ext cx="8824423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LOE 6 Budget Priorities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8A483F-3DCC-909D-BDF1-1FF732A945E6}"/>
              </a:ext>
            </a:extLst>
          </p:cNvPr>
          <p:cNvCxnSpPr>
            <a:cxnSpLocks/>
          </p:cNvCxnSpPr>
          <p:nvPr/>
        </p:nvCxnSpPr>
        <p:spPr>
          <a:xfrm>
            <a:off x="1" y="5300121"/>
            <a:ext cx="12179299" cy="2911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4A9708-222B-F063-A40E-EC7EFADA13D8}"/>
              </a:ext>
            </a:extLst>
          </p:cNvPr>
          <p:cNvCxnSpPr>
            <a:cxnSpLocks/>
          </p:cNvCxnSpPr>
          <p:nvPr/>
        </p:nvCxnSpPr>
        <p:spPr>
          <a:xfrm flipV="1">
            <a:off x="6089650" y="1519237"/>
            <a:ext cx="0" cy="76152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EC433C1-E7F0-50B6-0902-6FC383F27C88}"/>
              </a:ext>
            </a:extLst>
          </p:cNvPr>
          <p:cNvGrpSpPr/>
          <p:nvPr/>
        </p:nvGrpSpPr>
        <p:grpSpPr>
          <a:xfrm>
            <a:off x="53844" y="1519237"/>
            <a:ext cx="6035806" cy="3810000"/>
            <a:chOff x="53844" y="1519237"/>
            <a:chExt cx="6035806" cy="3810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C8BB48-5FC1-6914-04FF-630CD4473C6B}"/>
                </a:ext>
              </a:extLst>
            </p:cNvPr>
            <p:cNvSpPr txBox="1"/>
            <p:nvPr/>
          </p:nvSpPr>
          <p:spPr>
            <a:xfrm>
              <a:off x="2950703" y="3944242"/>
              <a:ext cx="3138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LOE 6a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Construct &amp; man a specialized regional 1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responder facility in Glendale ($20,000,000)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Why?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The current 1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responder capabilities do not meet the requirements for responding to incidents at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BlueOvalSK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C4183B-271A-A46D-148F-D829A08A52C4}"/>
                </a:ext>
              </a:extLst>
            </p:cNvPr>
            <p:cNvGrpSpPr/>
            <p:nvPr/>
          </p:nvGrpSpPr>
          <p:grpSpPr>
            <a:xfrm>
              <a:off x="53844" y="1519237"/>
              <a:ext cx="5963771" cy="3655332"/>
              <a:chOff x="125879" y="1519237"/>
              <a:chExt cx="5963771" cy="36553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42B565E-A24E-772D-1384-3AB421B046C0}"/>
                  </a:ext>
                </a:extLst>
              </p:cNvPr>
              <p:cNvGrpSpPr/>
              <p:nvPr/>
            </p:nvGrpSpPr>
            <p:grpSpPr>
              <a:xfrm>
                <a:off x="202989" y="1519237"/>
                <a:ext cx="5886661" cy="3655332"/>
                <a:chOff x="202989" y="1928389"/>
                <a:chExt cx="5277061" cy="3629448"/>
              </a:xfrm>
            </p:grpSpPr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id="{468EB749-B64F-ECEB-6308-7106294C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1928389"/>
                  <a:ext cx="2892136" cy="406787"/>
                </a:xfrm>
                <a:custGeom>
                  <a:avLst/>
                  <a:gdLst>
                    <a:gd name="T0" fmla="*/ 6158 w 6159"/>
                    <a:gd name="T1" fmla="*/ 985 h 986"/>
                    <a:gd name="T2" fmla="*/ 0 w 6159"/>
                    <a:gd name="T3" fmla="*/ 985 h 986"/>
                    <a:gd name="T4" fmla="*/ 0 w 6159"/>
                    <a:gd name="T5" fmla="*/ 0 h 986"/>
                    <a:gd name="T6" fmla="*/ 6158 w 6159"/>
                    <a:gd name="T7" fmla="*/ 0 h 986"/>
                    <a:gd name="T8" fmla="*/ 6158 w 6159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59" h="986">
                      <a:moveTo>
                        <a:pt x="6158" y="985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6158" y="0"/>
                      </a:lnTo>
                      <a:lnTo>
                        <a:pt x="6158" y="98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6" name="Freeform 3">
                  <a:extLst>
                    <a:ext uri="{FF2B5EF4-FFF2-40B4-BE49-F238E27FC236}">
                      <a16:creationId xmlns:a16="http://schemas.microsoft.com/office/drawing/2014/main" id="{93366240-BF87-D199-A7E0-542AD06C1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89" y="2333359"/>
                  <a:ext cx="2892136" cy="408603"/>
                </a:xfrm>
                <a:custGeom>
                  <a:avLst/>
                  <a:gdLst>
                    <a:gd name="T0" fmla="*/ 3084 w 6159"/>
                    <a:gd name="T1" fmla="*/ 0 h 994"/>
                    <a:gd name="T2" fmla="*/ 3075 w 6159"/>
                    <a:gd name="T3" fmla="*/ 0 h 994"/>
                    <a:gd name="T4" fmla="*/ 0 w 6159"/>
                    <a:gd name="T5" fmla="*/ 0 h 994"/>
                    <a:gd name="T6" fmla="*/ 608 w 6159"/>
                    <a:gd name="T7" fmla="*/ 986 h 994"/>
                    <a:gd name="T8" fmla="*/ 613 w 6159"/>
                    <a:gd name="T9" fmla="*/ 993 h 994"/>
                    <a:gd name="T10" fmla="*/ 5546 w 6159"/>
                    <a:gd name="T11" fmla="*/ 993 h 994"/>
                    <a:gd name="T12" fmla="*/ 5551 w 6159"/>
                    <a:gd name="T13" fmla="*/ 986 h 994"/>
                    <a:gd name="T14" fmla="*/ 6158 w 6159"/>
                    <a:gd name="T15" fmla="*/ 0 h 994"/>
                    <a:gd name="T16" fmla="*/ 3084 w 6159"/>
                    <a:gd name="T17" fmla="*/ 0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9" h="994">
                      <a:moveTo>
                        <a:pt x="3084" y="0"/>
                      </a:moveTo>
                      <a:lnTo>
                        <a:pt x="3075" y="0"/>
                      </a:lnTo>
                      <a:lnTo>
                        <a:pt x="0" y="0"/>
                      </a:lnTo>
                      <a:lnTo>
                        <a:pt x="608" y="986"/>
                      </a:lnTo>
                      <a:lnTo>
                        <a:pt x="613" y="993"/>
                      </a:lnTo>
                      <a:lnTo>
                        <a:pt x="5546" y="993"/>
                      </a:lnTo>
                      <a:lnTo>
                        <a:pt x="5551" y="986"/>
                      </a:lnTo>
                      <a:lnTo>
                        <a:pt x="6158" y="0"/>
                      </a:lnTo>
                      <a:lnTo>
                        <a:pt x="3084" y="0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7" name="Freeform 4">
                  <a:extLst>
                    <a:ext uri="{FF2B5EF4-FFF2-40B4-BE49-F238E27FC236}">
                      <a16:creationId xmlns:a16="http://schemas.microsoft.com/office/drawing/2014/main" id="{4A5E4835-93DE-CBC0-F881-4CADD8BB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52" y="2741962"/>
                  <a:ext cx="2316609" cy="406787"/>
                </a:xfrm>
                <a:custGeom>
                  <a:avLst/>
                  <a:gdLst>
                    <a:gd name="T0" fmla="*/ 608 w 4934"/>
                    <a:gd name="T1" fmla="*/ 985 h 986"/>
                    <a:gd name="T2" fmla="*/ 4325 w 4934"/>
                    <a:gd name="T3" fmla="*/ 985 h 986"/>
                    <a:gd name="T4" fmla="*/ 4933 w 4934"/>
                    <a:gd name="T5" fmla="*/ 0 h 986"/>
                    <a:gd name="T6" fmla="*/ 0 w 4934"/>
                    <a:gd name="T7" fmla="*/ 0 h 986"/>
                    <a:gd name="T8" fmla="*/ 608 w 4934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4" h="986">
                      <a:moveTo>
                        <a:pt x="608" y="985"/>
                      </a:moveTo>
                      <a:lnTo>
                        <a:pt x="4325" y="985"/>
                      </a:lnTo>
                      <a:lnTo>
                        <a:pt x="4933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2234A841-0E8E-02DF-B9AC-F6EABBDC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448" y="3148748"/>
                  <a:ext cx="1745219" cy="406787"/>
                </a:xfrm>
                <a:custGeom>
                  <a:avLst/>
                  <a:gdLst>
                    <a:gd name="T0" fmla="*/ 608 w 3718"/>
                    <a:gd name="T1" fmla="*/ 985 h 986"/>
                    <a:gd name="T2" fmla="*/ 3109 w 3718"/>
                    <a:gd name="T3" fmla="*/ 985 h 986"/>
                    <a:gd name="T4" fmla="*/ 3717 w 3718"/>
                    <a:gd name="T5" fmla="*/ 0 h 986"/>
                    <a:gd name="T6" fmla="*/ 0 w 3718"/>
                    <a:gd name="T7" fmla="*/ 0 h 986"/>
                    <a:gd name="T8" fmla="*/ 608 w 3718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8" h="986">
                      <a:moveTo>
                        <a:pt x="608" y="985"/>
                      </a:moveTo>
                      <a:lnTo>
                        <a:pt x="3109" y="985"/>
                      </a:lnTo>
                      <a:lnTo>
                        <a:pt x="3717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B3CAAA1A-39E0-AB2F-6047-54A52908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2141" y="3553717"/>
                  <a:ext cx="1173831" cy="406787"/>
                </a:xfrm>
                <a:custGeom>
                  <a:avLst/>
                  <a:gdLst>
                    <a:gd name="T0" fmla="*/ 608 w 2502"/>
                    <a:gd name="T1" fmla="*/ 985 h 986"/>
                    <a:gd name="T2" fmla="*/ 1893 w 2502"/>
                    <a:gd name="T3" fmla="*/ 985 h 986"/>
                    <a:gd name="T4" fmla="*/ 2501 w 2502"/>
                    <a:gd name="T5" fmla="*/ 0 h 986"/>
                    <a:gd name="T6" fmla="*/ 0 w 2502"/>
                    <a:gd name="T7" fmla="*/ 0 h 986"/>
                    <a:gd name="T8" fmla="*/ 608 w 2502"/>
                    <a:gd name="T9" fmla="*/ 985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2" h="986">
                      <a:moveTo>
                        <a:pt x="608" y="985"/>
                      </a:moveTo>
                      <a:lnTo>
                        <a:pt x="1893" y="985"/>
                      </a:lnTo>
                      <a:lnTo>
                        <a:pt x="2501" y="0"/>
                      </a:lnTo>
                      <a:lnTo>
                        <a:pt x="0" y="0"/>
                      </a:lnTo>
                      <a:lnTo>
                        <a:pt x="608" y="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CBB4D5FE-86BF-EF0B-51D2-28238B4A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835" y="3958689"/>
                  <a:ext cx="604512" cy="564779"/>
                </a:xfrm>
                <a:custGeom>
                  <a:avLst/>
                  <a:gdLst>
                    <a:gd name="T0" fmla="*/ 0 w 1286"/>
                    <a:gd name="T1" fmla="*/ 0 h 1373"/>
                    <a:gd name="T2" fmla="*/ 0 w 1286"/>
                    <a:gd name="T3" fmla="*/ 1372 h 1373"/>
                    <a:gd name="T4" fmla="*/ 1285 w 1286"/>
                    <a:gd name="T5" fmla="*/ 601 h 1373"/>
                    <a:gd name="T6" fmla="*/ 1285 w 1286"/>
                    <a:gd name="T7" fmla="*/ 0 h 1373"/>
                    <a:gd name="T8" fmla="*/ 0 w 1286"/>
                    <a:gd name="T9" fmla="*/ 0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6" h="1373">
                      <a:moveTo>
                        <a:pt x="0" y="0"/>
                      </a:moveTo>
                      <a:lnTo>
                        <a:pt x="0" y="1372"/>
                      </a:lnTo>
                      <a:lnTo>
                        <a:pt x="1285" y="601"/>
                      </a:lnTo>
                      <a:lnTo>
                        <a:pt x="128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798" dirty="0">
                    <a:latin typeface="Raleway Light" panose="020B0403030101060003" pitchFamily="34" charset="77"/>
                  </a:endParaRPr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2DB8EFAF-8806-7266-E22E-03629832E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3055" y="1997398"/>
                  <a:ext cx="2386995" cy="236082"/>
                </a:xfrm>
                <a:custGeom>
                  <a:avLst/>
                  <a:gdLst>
                    <a:gd name="T0" fmla="*/ 4798 w 5085"/>
                    <a:gd name="T1" fmla="*/ 0 h 572"/>
                    <a:gd name="T2" fmla="*/ 2489 w 5085"/>
                    <a:gd name="T3" fmla="*/ 0 h 572"/>
                    <a:gd name="T4" fmla="*/ 2489 w 5085"/>
                    <a:gd name="T5" fmla="*/ 0 h 572"/>
                    <a:gd name="T6" fmla="*/ 2204 w 5085"/>
                    <a:gd name="T7" fmla="*/ 285 h 572"/>
                    <a:gd name="T8" fmla="*/ 2204 w 5085"/>
                    <a:gd name="T9" fmla="*/ 285 h 572"/>
                    <a:gd name="T10" fmla="*/ 2204 w 5085"/>
                    <a:gd name="T11" fmla="*/ 289 h 572"/>
                    <a:gd name="T12" fmla="*/ 0 w 5085"/>
                    <a:gd name="T13" fmla="*/ 289 h 572"/>
                    <a:gd name="T14" fmla="*/ 0 w 5085"/>
                    <a:gd name="T15" fmla="*/ 324 h 572"/>
                    <a:gd name="T16" fmla="*/ 2206 w 5085"/>
                    <a:gd name="T17" fmla="*/ 324 h 572"/>
                    <a:gd name="T18" fmla="*/ 2206 w 5085"/>
                    <a:gd name="T19" fmla="*/ 324 h 572"/>
                    <a:gd name="T20" fmla="*/ 2489 w 5085"/>
                    <a:gd name="T21" fmla="*/ 571 h 572"/>
                    <a:gd name="T22" fmla="*/ 4798 w 5085"/>
                    <a:gd name="T23" fmla="*/ 571 h 572"/>
                    <a:gd name="T24" fmla="*/ 4798 w 5085"/>
                    <a:gd name="T25" fmla="*/ 571 h 572"/>
                    <a:gd name="T26" fmla="*/ 5084 w 5085"/>
                    <a:gd name="T27" fmla="*/ 285 h 572"/>
                    <a:gd name="T28" fmla="*/ 5084 w 5085"/>
                    <a:gd name="T29" fmla="*/ 285 h 572"/>
                    <a:gd name="T30" fmla="*/ 4798 w 5085"/>
                    <a:gd name="T31" fmla="*/ 0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85" h="572">
                      <a:moveTo>
                        <a:pt x="4798" y="0"/>
                      </a:moveTo>
                      <a:lnTo>
                        <a:pt x="2489" y="0"/>
                      </a:lnTo>
                      <a:lnTo>
                        <a:pt x="2489" y="0"/>
                      </a:lnTo>
                      <a:cubicBezTo>
                        <a:pt x="2331" y="0"/>
                        <a:pt x="2204" y="127"/>
                        <a:pt x="2204" y="285"/>
                      </a:cubicBezTo>
                      <a:lnTo>
                        <a:pt x="2204" y="285"/>
                      </a:lnTo>
                      <a:cubicBezTo>
                        <a:pt x="2204" y="287"/>
                        <a:pt x="2204" y="288"/>
                        <a:pt x="2204" y="289"/>
                      </a:cubicBezTo>
                      <a:lnTo>
                        <a:pt x="0" y="289"/>
                      </a:lnTo>
                      <a:lnTo>
                        <a:pt x="0" y="324"/>
                      </a:lnTo>
                      <a:lnTo>
                        <a:pt x="2206" y="324"/>
                      </a:lnTo>
                      <a:lnTo>
                        <a:pt x="2206" y="324"/>
                      </a:lnTo>
                      <a:cubicBezTo>
                        <a:pt x="2225" y="464"/>
                        <a:pt x="2345" y="571"/>
                        <a:pt x="2489" y="571"/>
                      </a:cubicBezTo>
                      <a:lnTo>
                        <a:pt x="4798" y="571"/>
                      </a:lnTo>
                      <a:lnTo>
                        <a:pt x="4798" y="571"/>
                      </a:lnTo>
                      <a:cubicBezTo>
                        <a:pt x="4955" y="571"/>
                        <a:pt x="5084" y="443"/>
                        <a:pt x="5084" y="285"/>
                      </a:cubicBezTo>
                      <a:lnTo>
                        <a:pt x="5084" y="285"/>
                      </a:lnTo>
                      <a:cubicBezTo>
                        <a:pt x="5084" y="127"/>
                        <a:pt x="4955" y="0"/>
                        <a:pt x="479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B38A942-1910-6806-4B1D-17BCEB4DC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8136" y="2407817"/>
                  <a:ext cx="2111653" cy="236082"/>
                </a:xfrm>
                <a:custGeom>
                  <a:avLst/>
                  <a:gdLst>
                    <a:gd name="T0" fmla="*/ 1620 w 4499"/>
                    <a:gd name="T1" fmla="*/ 325 h 573"/>
                    <a:gd name="T2" fmla="*/ 1620 w 4499"/>
                    <a:gd name="T3" fmla="*/ 325 h 573"/>
                    <a:gd name="T4" fmla="*/ 1904 w 4499"/>
                    <a:gd name="T5" fmla="*/ 572 h 573"/>
                    <a:gd name="T6" fmla="*/ 4212 w 4499"/>
                    <a:gd name="T7" fmla="*/ 572 h 573"/>
                    <a:gd name="T8" fmla="*/ 4212 w 4499"/>
                    <a:gd name="T9" fmla="*/ 572 h 573"/>
                    <a:gd name="T10" fmla="*/ 4498 w 4499"/>
                    <a:gd name="T11" fmla="*/ 286 h 573"/>
                    <a:gd name="T12" fmla="*/ 4498 w 4499"/>
                    <a:gd name="T13" fmla="*/ 286 h 573"/>
                    <a:gd name="T14" fmla="*/ 4212 w 4499"/>
                    <a:gd name="T15" fmla="*/ 0 h 573"/>
                    <a:gd name="T16" fmla="*/ 1904 w 4499"/>
                    <a:gd name="T17" fmla="*/ 0 h 573"/>
                    <a:gd name="T18" fmla="*/ 1904 w 4499"/>
                    <a:gd name="T19" fmla="*/ 0 h 573"/>
                    <a:gd name="T20" fmla="*/ 1617 w 4499"/>
                    <a:gd name="T21" fmla="*/ 286 h 573"/>
                    <a:gd name="T22" fmla="*/ 1617 w 4499"/>
                    <a:gd name="T23" fmla="*/ 286 h 573"/>
                    <a:gd name="T24" fmla="*/ 1617 w 4499"/>
                    <a:gd name="T25" fmla="*/ 290 h 573"/>
                    <a:gd name="T26" fmla="*/ 21 w 4499"/>
                    <a:gd name="T27" fmla="*/ 290 h 573"/>
                    <a:gd name="T28" fmla="*/ 0 w 4499"/>
                    <a:gd name="T29" fmla="*/ 325 h 573"/>
                    <a:gd name="T30" fmla="*/ 1620 w 4499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9" h="573">
                      <a:moveTo>
                        <a:pt x="1620" y="325"/>
                      </a:moveTo>
                      <a:lnTo>
                        <a:pt x="1620" y="325"/>
                      </a:lnTo>
                      <a:cubicBezTo>
                        <a:pt x="1640" y="464"/>
                        <a:pt x="1759" y="572"/>
                        <a:pt x="1904" y="572"/>
                      </a:cubicBezTo>
                      <a:lnTo>
                        <a:pt x="4212" y="572"/>
                      </a:lnTo>
                      <a:lnTo>
                        <a:pt x="4212" y="572"/>
                      </a:lnTo>
                      <a:cubicBezTo>
                        <a:pt x="4370" y="572"/>
                        <a:pt x="4498" y="444"/>
                        <a:pt x="4498" y="286"/>
                      </a:cubicBezTo>
                      <a:lnTo>
                        <a:pt x="4498" y="286"/>
                      </a:lnTo>
                      <a:cubicBezTo>
                        <a:pt x="4498" y="128"/>
                        <a:pt x="4370" y="0"/>
                        <a:pt x="4212" y="0"/>
                      </a:cubicBezTo>
                      <a:lnTo>
                        <a:pt x="1904" y="0"/>
                      </a:lnTo>
                      <a:lnTo>
                        <a:pt x="1904" y="0"/>
                      </a:lnTo>
                      <a:cubicBezTo>
                        <a:pt x="1745" y="0"/>
                        <a:pt x="1617" y="128"/>
                        <a:pt x="1617" y="286"/>
                      </a:cubicBezTo>
                      <a:lnTo>
                        <a:pt x="1617" y="286"/>
                      </a:lnTo>
                      <a:cubicBezTo>
                        <a:pt x="1617" y="287"/>
                        <a:pt x="1617" y="289"/>
                        <a:pt x="1617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620" y="325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10">
                  <a:extLst>
                    <a:ext uri="{FF2B5EF4-FFF2-40B4-BE49-F238E27FC236}">
                      <a16:creationId xmlns:a16="http://schemas.microsoft.com/office/drawing/2014/main" id="{B8875235-0355-111B-89AE-CE994745D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163" y="2825499"/>
                  <a:ext cx="1983297" cy="236082"/>
                </a:xfrm>
                <a:custGeom>
                  <a:avLst/>
                  <a:gdLst>
                    <a:gd name="T0" fmla="*/ 1347 w 4226"/>
                    <a:gd name="T1" fmla="*/ 325 h 573"/>
                    <a:gd name="T2" fmla="*/ 1347 w 4226"/>
                    <a:gd name="T3" fmla="*/ 325 h 573"/>
                    <a:gd name="T4" fmla="*/ 1630 w 4226"/>
                    <a:gd name="T5" fmla="*/ 572 h 573"/>
                    <a:gd name="T6" fmla="*/ 3939 w 4226"/>
                    <a:gd name="T7" fmla="*/ 572 h 573"/>
                    <a:gd name="T8" fmla="*/ 3939 w 4226"/>
                    <a:gd name="T9" fmla="*/ 572 h 573"/>
                    <a:gd name="T10" fmla="*/ 4225 w 4226"/>
                    <a:gd name="T11" fmla="*/ 286 h 573"/>
                    <a:gd name="T12" fmla="*/ 4225 w 4226"/>
                    <a:gd name="T13" fmla="*/ 286 h 573"/>
                    <a:gd name="T14" fmla="*/ 3939 w 4226"/>
                    <a:gd name="T15" fmla="*/ 0 h 573"/>
                    <a:gd name="T16" fmla="*/ 1630 w 4226"/>
                    <a:gd name="T17" fmla="*/ 0 h 573"/>
                    <a:gd name="T18" fmla="*/ 1630 w 4226"/>
                    <a:gd name="T19" fmla="*/ 0 h 573"/>
                    <a:gd name="T20" fmla="*/ 1344 w 4226"/>
                    <a:gd name="T21" fmla="*/ 286 h 573"/>
                    <a:gd name="T22" fmla="*/ 1344 w 4226"/>
                    <a:gd name="T23" fmla="*/ 286 h 573"/>
                    <a:gd name="T24" fmla="*/ 1344 w 4226"/>
                    <a:gd name="T25" fmla="*/ 290 h 573"/>
                    <a:gd name="T26" fmla="*/ 21 w 4226"/>
                    <a:gd name="T27" fmla="*/ 290 h 573"/>
                    <a:gd name="T28" fmla="*/ 0 w 4226"/>
                    <a:gd name="T29" fmla="*/ 325 h 573"/>
                    <a:gd name="T30" fmla="*/ 1347 w 4226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26" h="573">
                      <a:moveTo>
                        <a:pt x="1347" y="325"/>
                      </a:moveTo>
                      <a:lnTo>
                        <a:pt x="1347" y="325"/>
                      </a:lnTo>
                      <a:cubicBezTo>
                        <a:pt x="1366" y="464"/>
                        <a:pt x="1485" y="572"/>
                        <a:pt x="1630" y="572"/>
                      </a:cubicBezTo>
                      <a:lnTo>
                        <a:pt x="3939" y="572"/>
                      </a:lnTo>
                      <a:lnTo>
                        <a:pt x="3939" y="572"/>
                      </a:lnTo>
                      <a:cubicBezTo>
                        <a:pt x="4096" y="572"/>
                        <a:pt x="4225" y="443"/>
                        <a:pt x="4225" y="286"/>
                      </a:cubicBezTo>
                      <a:lnTo>
                        <a:pt x="4225" y="286"/>
                      </a:lnTo>
                      <a:cubicBezTo>
                        <a:pt x="4225" y="128"/>
                        <a:pt x="4096" y="0"/>
                        <a:pt x="3939" y="0"/>
                      </a:cubicBezTo>
                      <a:lnTo>
                        <a:pt x="1630" y="0"/>
                      </a:lnTo>
                      <a:lnTo>
                        <a:pt x="1630" y="0"/>
                      </a:lnTo>
                      <a:cubicBezTo>
                        <a:pt x="1472" y="0"/>
                        <a:pt x="1344" y="128"/>
                        <a:pt x="1344" y="286"/>
                      </a:cubicBezTo>
                      <a:lnTo>
                        <a:pt x="1344" y="286"/>
                      </a:lnTo>
                      <a:cubicBezTo>
                        <a:pt x="1344" y="287"/>
                        <a:pt x="1344" y="289"/>
                        <a:pt x="1344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347" y="32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1">
                  <a:extLst>
                    <a:ext uri="{FF2B5EF4-FFF2-40B4-BE49-F238E27FC236}">
                      <a16:creationId xmlns:a16="http://schemas.microsoft.com/office/drawing/2014/main" id="{A1F04D16-F8D5-3767-6300-B6B6A421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398" y="3235918"/>
                  <a:ext cx="1850802" cy="236082"/>
                </a:xfrm>
                <a:custGeom>
                  <a:avLst/>
                  <a:gdLst>
                    <a:gd name="T0" fmla="*/ 1065 w 3944"/>
                    <a:gd name="T1" fmla="*/ 325 h 573"/>
                    <a:gd name="T2" fmla="*/ 1065 w 3944"/>
                    <a:gd name="T3" fmla="*/ 325 h 573"/>
                    <a:gd name="T4" fmla="*/ 1348 w 3944"/>
                    <a:gd name="T5" fmla="*/ 572 h 573"/>
                    <a:gd name="T6" fmla="*/ 3657 w 3944"/>
                    <a:gd name="T7" fmla="*/ 572 h 573"/>
                    <a:gd name="T8" fmla="*/ 3657 w 3944"/>
                    <a:gd name="T9" fmla="*/ 572 h 573"/>
                    <a:gd name="T10" fmla="*/ 3943 w 3944"/>
                    <a:gd name="T11" fmla="*/ 286 h 573"/>
                    <a:gd name="T12" fmla="*/ 3943 w 3944"/>
                    <a:gd name="T13" fmla="*/ 286 h 573"/>
                    <a:gd name="T14" fmla="*/ 3657 w 3944"/>
                    <a:gd name="T15" fmla="*/ 0 h 573"/>
                    <a:gd name="T16" fmla="*/ 1348 w 3944"/>
                    <a:gd name="T17" fmla="*/ 0 h 573"/>
                    <a:gd name="T18" fmla="*/ 1348 w 3944"/>
                    <a:gd name="T19" fmla="*/ 0 h 573"/>
                    <a:gd name="T20" fmla="*/ 1063 w 3944"/>
                    <a:gd name="T21" fmla="*/ 286 h 573"/>
                    <a:gd name="T22" fmla="*/ 1063 w 3944"/>
                    <a:gd name="T23" fmla="*/ 286 h 573"/>
                    <a:gd name="T24" fmla="*/ 1063 w 3944"/>
                    <a:gd name="T25" fmla="*/ 290 h 573"/>
                    <a:gd name="T26" fmla="*/ 21 w 3944"/>
                    <a:gd name="T27" fmla="*/ 290 h 573"/>
                    <a:gd name="T28" fmla="*/ 0 w 3944"/>
                    <a:gd name="T29" fmla="*/ 325 h 573"/>
                    <a:gd name="T30" fmla="*/ 1065 w 3944"/>
                    <a:gd name="T31" fmla="*/ 32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4" h="573">
                      <a:moveTo>
                        <a:pt x="1065" y="325"/>
                      </a:moveTo>
                      <a:lnTo>
                        <a:pt x="1065" y="325"/>
                      </a:lnTo>
                      <a:cubicBezTo>
                        <a:pt x="1084" y="465"/>
                        <a:pt x="1204" y="572"/>
                        <a:pt x="1348" y="572"/>
                      </a:cubicBezTo>
                      <a:lnTo>
                        <a:pt x="3657" y="572"/>
                      </a:lnTo>
                      <a:lnTo>
                        <a:pt x="3657" y="572"/>
                      </a:lnTo>
                      <a:cubicBezTo>
                        <a:pt x="3815" y="572"/>
                        <a:pt x="3943" y="444"/>
                        <a:pt x="3943" y="286"/>
                      </a:cubicBezTo>
                      <a:lnTo>
                        <a:pt x="3943" y="286"/>
                      </a:lnTo>
                      <a:cubicBezTo>
                        <a:pt x="3943" y="128"/>
                        <a:pt x="3815" y="0"/>
                        <a:pt x="3657" y="0"/>
                      </a:cubicBezTo>
                      <a:lnTo>
                        <a:pt x="1348" y="0"/>
                      </a:lnTo>
                      <a:lnTo>
                        <a:pt x="1348" y="0"/>
                      </a:lnTo>
                      <a:cubicBezTo>
                        <a:pt x="1190" y="0"/>
                        <a:pt x="1063" y="128"/>
                        <a:pt x="1063" y="286"/>
                      </a:cubicBezTo>
                      <a:lnTo>
                        <a:pt x="1063" y="286"/>
                      </a:lnTo>
                      <a:cubicBezTo>
                        <a:pt x="1063" y="288"/>
                        <a:pt x="1063" y="289"/>
                        <a:pt x="1063" y="290"/>
                      </a:cubicBezTo>
                      <a:lnTo>
                        <a:pt x="21" y="290"/>
                      </a:lnTo>
                      <a:lnTo>
                        <a:pt x="0" y="325"/>
                      </a:lnTo>
                      <a:lnTo>
                        <a:pt x="1065" y="32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FE7C2CA6-D09B-5D3E-D57C-380537295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63" y="3646336"/>
                  <a:ext cx="1712095" cy="236082"/>
                </a:xfrm>
                <a:custGeom>
                  <a:avLst/>
                  <a:gdLst>
                    <a:gd name="T0" fmla="*/ 769 w 3647"/>
                    <a:gd name="T1" fmla="*/ 324 h 573"/>
                    <a:gd name="T2" fmla="*/ 769 w 3647"/>
                    <a:gd name="T3" fmla="*/ 324 h 573"/>
                    <a:gd name="T4" fmla="*/ 1053 w 3647"/>
                    <a:gd name="T5" fmla="*/ 572 h 573"/>
                    <a:gd name="T6" fmla="*/ 3361 w 3647"/>
                    <a:gd name="T7" fmla="*/ 572 h 573"/>
                    <a:gd name="T8" fmla="*/ 3361 w 3647"/>
                    <a:gd name="T9" fmla="*/ 572 h 573"/>
                    <a:gd name="T10" fmla="*/ 3646 w 3647"/>
                    <a:gd name="T11" fmla="*/ 285 h 573"/>
                    <a:gd name="T12" fmla="*/ 3646 w 3647"/>
                    <a:gd name="T13" fmla="*/ 285 h 573"/>
                    <a:gd name="T14" fmla="*/ 3361 w 3647"/>
                    <a:gd name="T15" fmla="*/ 0 h 573"/>
                    <a:gd name="T16" fmla="*/ 1053 w 3647"/>
                    <a:gd name="T17" fmla="*/ 0 h 573"/>
                    <a:gd name="T18" fmla="*/ 1053 w 3647"/>
                    <a:gd name="T19" fmla="*/ 0 h 573"/>
                    <a:gd name="T20" fmla="*/ 767 w 3647"/>
                    <a:gd name="T21" fmla="*/ 285 h 573"/>
                    <a:gd name="T22" fmla="*/ 767 w 3647"/>
                    <a:gd name="T23" fmla="*/ 285 h 573"/>
                    <a:gd name="T24" fmla="*/ 767 w 3647"/>
                    <a:gd name="T25" fmla="*/ 290 h 573"/>
                    <a:gd name="T26" fmla="*/ 22 w 3647"/>
                    <a:gd name="T27" fmla="*/ 290 h 573"/>
                    <a:gd name="T28" fmla="*/ 0 w 3647"/>
                    <a:gd name="T29" fmla="*/ 324 h 573"/>
                    <a:gd name="T30" fmla="*/ 769 w 3647"/>
                    <a:gd name="T31" fmla="*/ 324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47" h="573">
                      <a:moveTo>
                        <a:pt x="769" y="324"/>
                      </a:moveTo>
                      <a:lnTo>
                        <a:pt x="769" y="324"/>
                      </a:lnTo>
                      <a:cubicBezTo>
                        <a:pt x="789" y="464"/>
                        <a:pt x="908" y="572"/>
                        <a:pt x="1053" y="572"/>
                      </a:cubicBezTo>
                      <a:lnTo>
                        <a:pt x="3361" y="572"/>
                      </a:lnTo>
                      <a:lnTo>
                        <a:pt x="3361" y="572"/>
                      </a:lnTo>
                      <a:cubicBezTo>
                        <a:pt x="3518" y="572"/>
                        <a:pt x="3646" y="444"/>
                        <a:pt x="3646" y="285"/>
                      </a:cubicBezTo>
                      <a:lnTo>
                        <a:pt x="3646" y="285"/>
                      </a:lnTo>
                      <a:cubicBezTo>
                        <a:pt x="3646" y="128"/>
                        <a:pt x="3518" y="0"/>
                        <a:pt x="3361" y="0"/>
                      </a:cubicBezTo>
                      <a:lnTo>
                        <a:pt x="1053" y="0"/>
                      </a:lnTo>
                      <a:lnTo>
                        <a:pt x="1053" y="0"/>
                      </a:lnTo>
                      <a:cubicBezTo>
                        <a:pt x="894" y="0"/>
                        <a:pt x="767" y="128"/>
                        <a:pt x="767" y="285"/>
                      </a:cubicBezTo>
                      <a:lnTo>
                        <a:pt x="767" y="285"/>
                      </a:lnTo>
                      <a:cubicBezTo>
                        <a:pt x="767" y="287"/>
                        <a:pt x="767" y="288"/>
                        <a:pt x="767" y="290"/>
                      </a:cubicBezTo>
                      <a:lnTo>
                        <a:pt x="22" y="290"/>
                      </a:lnTo>
                      <a:lnTo>
                        <a:pt x="0" y="324"/>
                      </a:lnTo>
                      <a:lnTo>
                        <a:pt x="769" y="32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C9F3858-4B5C-A266-6EE2-8177B1A9A526}"/>
                    </a:ext>
                  </a:extLst>
                </p:cNvPr>
                <p:cNvSpPr txBox="1"/>
                <p:nvPr/>
              </p:nvSpPr>
              <p:spPr>
                <a:xfrm>
                  <a:off x="4260850" y="1978813"/>
                  <a:ext cx="1119306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Appropriation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67386C-7678-88B4-80BC-3534F8F3209F}"/>
                    </a:ext>
                  </a:extLst>
                </p:cNvPr>
                <p:cNvSpPr txBox="1"/>
                <p:nvPr/>
              </p:nvSpPr>
              <p:spPr>
                <a:xfrm>
                  <a:off x="3941860" y="2385450"/>
                  <a:ext cx="888130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Fees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CC7ADF5-163E-42FA-4363-760BE852C5A0}"/>
                    </a:ext>
                  </a:extLst>
                </p:cNvPr>
                <p:cNvSpPr txBox="1"/>
                <p:nvPr/>
              </p:nvSpPr>
              <p:spPr>
                <a:xfrm>
                  <a:off x="3515266" y="2813488"/>
                  <a:ext cx="893485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Grant/Loans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F60DDC3-256A-2497-EA02-1605312C1A56}"/>
                    </a:ext>
                  </a:extLst>
                </p:cNvPr>
                <p:cNvSpPr txBox="1"/>
                <p:nvPr/>
              </p:nvSpPr>
              <p:spPr>
                <a:xfrm>
                  <a:off x="3098921" y="3220126"/>
                  <a:ext cx="8905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4CFB98-7D7C-AED3-5477-C23D42487787}"/>
                    </a:ext>
                  </a:extLst>
                </p:cNvPr>
                <p:cNvSpPr txBox="1"/>
                <p:nvPr/>
              </p:nvSpPr>
              <p:spPr>
                <a:xfrm>
                  <a:off x="2646355" y="3626763"/>
                  <a:ext cx="892938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000" b="1" spc="-15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Taxes</a:t>
                  </a:r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302CFA25-BF20-533D-BE80-38D9C270A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4180"/>
                </a:xfrm>
                <a:custGeom>
                  <a:avLst/>
                  <a:gdLst>
                    <a:gd name="T0" fmla="*/ 529 w 1357"/>
                    <a:gd name="T1" fmla="*/ 1411 h 1431"/>
                    <a:gd name="T2" fmla="*/ 1341 w 1357"/>
                    <a:gd name="T3" fmla="*/ 461 h 1431"/>
                    <a:gd name="T4" fmla="*/ 1341 w 1357"/>
                    <a:gd name="T5" fmla="*/ 461 h 1431"/>
                    <a:gd name="T6" fmla="*/ 1337 w 1357"/>
                    <a:gd name="T7" fmla="*/ 403 h 1431"/>
                    <a:gd name="T8" fmla="*/ 880 w 1357"/>
                    <a:gd name="T9" fmla="*/ 12 h 1431"/>
                    <a:gd name="T10" fmla="*/ 880 w 1357"/>
                    <a:gd name="T11" fmla="*/ 12 h 1431"/>
                    <a:gd name="T12" fmla="*/ 876 w 1357"/>
                    <a:gd name="T13" fmla="*/ 10 h 1431"/>
                    <a:gd name="T14" fmla="*/ 876 w 1357"/>
                    <a:gd name="T15" fmla="*/ 10 h 1431"/>
                    <a:gd name="T16" fmla="*/ 834 w 1357"/>
                    <a:gd name="T17" fmla="*/ 7 h 1431"/>
                    <a:gd name="T18" fmla="*/ 834 w 1357"/>
                    <a:gd name="T19" fmla="*/ 7 h 1431"/>
                    <a:gd name="T20" fmla="*/ 821 w 1357"/>
                    <a:gd name="T21" fmla="*/ 17 h 1431"/>
                    <a:gd name="T22" fmla="*/ 11 w 1357"/>
                    <a:gd name="T23" fmla="*/ 966 h 1431"/>
                    <a:gd name="T24" fmla="*/ 11 w 1357"/>
                    <a:gd name="T25" fmla="*/ 966 h 1431"/>
                    <a:gd name="T26" fmla="*/ 4 w 1357"/>
                    <a:gd name="T27" fmla="*/ 978 h 1431"/>
                    <a:gd name="T28" fmla="*/ 4 w 1357"/>
                    <a:gd name="T29" fmla="*/ 978 h 1431"/>
                    <a:gd name="T30" fmla="*/ 1 w 1357"/>
                    <a:gd name="T31" fmla="*/ 985 h 1431"/>
                    <a:gd name="T32" fmla="*/ 1 w 1357"/>
                    <a:gd name="T33" fmla="*/ 985 h 1431"/>
                    <a:gd name="T34" fmla="*/ 1 w 1357"/>
                    <a:gd name="T35" fmla="*/ 1001 h 1431"/>
                    <a:gd name="T36" fmla="*/ 1 w 1357"/>
                    <a:gd name="T37" fmla="*/ 1001 h 1431"/>
                    <a:gd name="T38" fmla="*/ 9 w 1357"/>
                    <a:gd name="T39" fmla="*/ 1019 h 1431"/>
                    <a:gd name="T40" fmla="*/ 9 w 1357"/>
                    <a:gd name="T41" fmla="*/ 1019 h 1431"/>
                    <a:gd name="T42" fmla="*/ 11 w 1357"/>
                    <a:gd name="T43" fmla="*/ 1022 h 1431"/>
                    <a:gd name="T44" fmla="*/ 11 w 1357"/>
                    <a:gd name="T45" fmla="*/ 1022 h 1431"/>
                    <a:gd name="T46" fmla="*/ 15 w 1357"/>
                    <a:gd name="T47" fmla="*/ 1025 h 1431"/>
                    <a:gd name="T48" fmla="*/ 472 w 1357"/>
                    <a:gd name="T49" fmla="*/ 1415 h 1431"/>
                    <a:gd name="T50" fmla="*/ 472 w 1357"/>
                    <a:gd name="T51" fmla="*/ 1415 h 1431"/>
                    <a:gd name="T52" fmla="*/ 529 w 1357"/>
                    <a:gd name="T53" fmla="*/ 1411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57" h="1431">
                      <a:moveTo>
                        <a:pt x="529" y="1411"/>
                      </a:moveTo>
                      <a:lnTo>
                        <a:pt x="1341" y="461"/>
                      </a:lnTo>
                      <a:lnTo>
                        <a:pt x="1341" y="461"/>
                      </a:lnTo>
                      <a:cubicBezTo>
                        <a:pt x="1356" y="444"/>
                        <a:pt x="1354" y="418"/>
                        <a:pt x="1337" y="403"/>
                      </a:cubicBezTo>
                      <a:lnTo>
                        <a:pt x="880" y="12"/>
                      </a:lnTo>
                      <a:lnTo>
                        <a:pt x="880" y="12"/>
                      </a:lnTo>
                      <a:cubicBezTo>
                        <a:pt x="879" y="11"/>
                        <a:pt x="878" y="11"/>
                        <a:pt x="876" y="10"/>
                      </a:cubicBezTo>
                      <a:lnTo>
                        <a:pt x="876" y="10"/>
                      </a:lnTo>
                      <a:cubicBezTo>
                        <a:pt x="864" y="1"/>
                        <a:pt x="848" y="0"/>
                        <a:pt x="834" y="7"/>
                      </a:cubicBezTo>
                      <a:lnTo>
                        <a:pt x="834" y="7"/>
                      </a:lnTo>
                      <a:cubicBezTo>
                        <a:pt x="830" y="9"/>
                        <a:pt x="826" y="12"/>
                        <a:pt x="821" y="17"/>
                      </a:cubicBezTo>
                      <a:lnTo>
                        <a:pt x="11" y="966"/>
                      </a:lnTo>
                      <a:lnTo>
                        <a:pt x="11" y="966"/>
                      </a:lnTo>
                      <a:cubicBezTo>
                        <a:pt x="7" y="970"/>
                        <a:pt x="5" y="973"/>
                        <a:pt x="4" y="978"/>
                      </a:cubicBezTo>
                      <a:lnTo>
                        <a:pt x="4" y="978"/>
                      </a:lnTo>
                      <a:cubicBezTo>
                        <a:pt x="3" y="979"/>
                        <a:pt x="2" y="982"/>
                        <a:pt x="1" y="985"/>
                      </a:cubicBezTo>
                      <a:lnTo>
                        <a:pt x="1" y="985"/>
                      </a:lnTo>
                      <a:cubicBezTo>
                        <a:pt x="0" y="990"/>
                        <a:pt x="0" y="995"/>
                        <a:pt x="1" y="1001"/>
                      </a:cubicBezTo>
                      <a:lnTo>
                        <a:pt x="1" y="1001"/>
                      </a:lnTo>
                      <a:cubicBezTo>
                        <a:pt x="2" y="1007"/>
                        <a:pt x="5" y="1014"/>
                        <a:pt x="9" y="1019"/>
                      </a:cubicBezTo>
                      <a:lnTo>
                        <a:pt x="9" y="1019"/>
                      </a:lnTo>
                      <a:cubicBezTo>
                        <a:pt x="10" y="1019"/>
                        <a:pt x="11" y="1021"/>
                        <a:pt x="11" y="1022"/>
                      </a:cubicBezTo>
                      <a:lnTo>
                        <a:pt x="11" y="1022"/>
                      </a:lnTo>
                      <a:cubicBezTo>
                        <a:pt x="12" y="1023"/>
                        <a:pt x="14" y="1024"/>
                        <a:pt x="15" y="1025"/>
                      </a:cubicBezTo>
                      <a:lnTo>
                        <a:pt x="472" y="1415"/>
                      </a:lnTo>
                      <a:lnTo>
                        <a:pt x="472" y="1415"/>
                      </a:lnTo>
                      <a:cubicBezTo>
                        <a:pt x="489" y="1430"/>
                        <a:pt x="515" y="1428"/>
                        <a:pt x="529" y="141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6BC0AE1C-EB01-C5B8-C462-955918327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1197" y="4641292"/>
                  <a:ext cx="711062" cy="612291"/>
                </a:xfrm>
                <a:custGeom>
                  <a:avLst/>
                  <a:gdLst>
                    <a:gd name="T0" fmla="*/ 529 w 1357"/>
                    <a:gd name="T1" fmla="*/ 1413 h 1429"/>
                    <a:gd name="T2" fmla="*/ 1341 w 1357"/>
                    <a:gd name="T3" fmla="*/ 463 h 1429"/>
                    <a:gd name="T4" fmla="*/ 1341 w 1357"/>
                    <a:gd name="T5" fmla="*/ 463 h 1429"/>
                    <a:gd name="T6" fmla="*/ 1337 w 1357"/>
                    <a:gd name="T7" fmla="*/ 405 h 1429"/>
                    <a:gd name="T8" fmla="*/ 880 w 1357"/>
                    <a:gd name="T9" fmla="*/ 14 h 1429"/>
                    <a:gd name="T10" fmla="*/ 880 w 1357"/>
                    <a:gd name="T11" fmla="*/ 14 h 1429"/>
                    <a:gd name="T12" fmla="*/ 821 w 1357"/>
                    <a:gd name="T13" fmla="*/ 19 h 1429"/>
                    <a:gd name="T14" fmla="*/ 11 w 1357"/>
                    <a:gd name="T15" fmla="*/ 968 h 1429"/>
                    <a:gd name="T16" fmla="*/ 11 w 1357"/>
                    <a:gd name="T17" fmla="*/ 968 h 1429"/>
                    <a:gd name="T18" fmla="*/ 5 w 1357"/>
                    <a:gd name="T19" fmla="*/ 975 h 1429"/>
                    <a:gd name="T20" fmla="*/ 5 w 1357"/>
                    <a:gd name="T21" fmla="*/ 975 h 1429"/>
                    <a:gd name="T22" fmla="*/ 0 w 1357"/>
                    <a:gd name="T23" fmla="*/ 995 h 1429"/>
                    <a:gd name="T24" fmla="*/ 0 w 1357"/>
                    <a:gd name="T25" fmla="*/ 995 h 1429"/>
                    <a:gd name="T26" fmla="*/ 0 w 1357"/>
                    <a:gd name="T27" fmla="*/ 998 h 1429"/>
                    <a:gd name="T28" fmla="*/ 0 w 1357"/>
                    <a:gd name="T29" fmla="*/ 998 h 1429"/>
                    <a:gd name="T30" fmla="*/ 15 w 1357"/>
                    <a:gd name="T31" fmla="*/ 1027 h 1429"/>
                    <a:gd name="T32" fmla="*/ 472 w 1357"/>
                    <a:gd name="T33" fmla="*/ 1417 h 1429"/>
                    <a:gd name="T34" fmla="*/ 472 w 1357"/>
                    <a:gd name="T35" fmla="*/ 1417 h 1429"/>
                    <a:gd name="T36" fmla="*/ 502 w 1357"/>
                    <a:gd name="T37" fmla="*/ 1428 h 1429"/>
                    <a:gd name="T38" fmla="*/ 502 w 1357"/>
                    <a:gd name="T39" fmla="*/ 1428 h 1429"/>
                    <a:gd name="T40" fmla="*/ 505 w 1357"/>
                    <a:gd name="T41" fmla="*/ 1427 h 1429"/>
                    <a:gd name="T42" fmla="*/ 505 w 1357"/>
                    <a:gd name="T43" fmla="*/ 1427 h 1429"/>
                    <a:gd name="T44" fmla="*/ 524 w 1357"/>
                    <a:gd name="T45" fmla="*/ 1419 h 1429"/>
                    <a:gd name="T46" fmla="*/ 524 w 1357"/>
                    <a:gd name="T47" fmla="*/ 1419 h 1429"/>
                    <a:gd name="T48" fmla="*/ 529 w 1357"/>
                    <a:gd name="T49" fmla="*/ 1413 h 1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57" h="1429">
                      <a:moveTo>
                        <a:pt x="529" y="1413"/>
                      </a:moveTo>
                      <a:lnTo>
                        <a:pt x="1341" y="463"/>
                      </a:lnTo>
                      <a:lnTo>
                        <a:pt x="1341" y="463"/>
                      </a:lnTo>
                      <a:cubicBezTo>
                        <a:pt x="1356" y="446"/>
                        <a:pt x="1354" y="420"/>
                        <a:pt x="1337" y="405"/>
                      </a:cubicBezTo>
                      <a:lnTo>
                        <a:pt x="880" y="14"/>
                      </a:lnTo>
                      <a:lnTo>
                        <a:pt x="880" y="14"/>
                      </a:lnTo>
                      <a:cubicBezTo>
                        <a:pt x="863" y="0"/>
                        <a:pt x="836" y="1"/>
                        <a:pt x="821" y="19"/>
                      </a:cubicBezTo>
                      <a:lnTo>
                        <a:pt x="11" y="968"/>
                      </a:lnTo>
                      <a:lnTo>
                        <a:pt x="11" y="968"/>
                      </a:lnTo>
                      <a:cubicBezTo>
                        <a:pt x="8" y="971"/>
                        <a:pt x="7" y="973"/>
                        <a:pt x="5" y="975"/>
                      </a:cubicBezTo>
                      <a:lnTo>
                        <a:pt x="5" y="975"/>
                      </a:lnTo>
                      <a:cubicBezTo>
                        <a:pt x="2" y="981"/>
                        <a:pt x="0" y="988"/>
                        <a:pt x="0" y="995"/>
                      </a:cubicBezTo>
                      <a:lnTo>
                        <a:pt x="0" y="995"/>
                      </a:lnTo>
                      <a:cubicBezTo>
                        <a:pt x="0" y="996"/>
                        <a:pt x="0" y="997"/>
                        <a:pt x="0" y="998"/>
                      </a:cubicBezTo>
                      <a:lnTo>
                        <a:pt x="0" y="998"/>
                      </a:lnTo>
                      <a:cubicBezTo>
                        <a:pt x="1" y="1010"/>
                        <a:pt x="6" y="1019"/>
                        <a:pt x="15" y="1027"/>
                      </a:cubicBezTo>
                      <a:lnTo>
                        <a:pt x="472" y="1417"/>
                      </a:lnTo>
                      <a:lnTo>
                        <a:pt x="472" y="1417"/>
                      </a:lnTo>
                      <a:cubicBezTo>
                        <a:pt x="481" y="1425"/>
                        <a:pt x="491" y="1428"/>
                        <a:pt x="502" y="1428"/>
                      </a:cubicBezTo>
                      <a:lnTo>
                        <a:pt x="502" y="1428"/>
                      </a:lnTo>
                      <a:cubicBezTo>
                        <a:pt x="503" y="1428"/>
                        <a:pt x="505" y="1427"/>
                        <a:pt x="505" y="1427"/>
                      </a:cubicBezTo>
                      <a:lnTo>
                        <a:pt x="505" y="1427"/>
                      </a:lnTo>
                      <a:cubicBezTo>
                        <a:pt x="512" y="1426"/>
                        <a:pt x="518" y="1423"/>
                        <a:pt x="524" y="1419"/>
                      </a:cubicBezTo>
                      <a:lnTo>
                        <a:pt x="524" y="1419"/>
                      </a:lnTo>
                      <a:cubicBezTo>
                        <a:pt x="526" y="1417"/>
                        <a:pt x="528" y="1415"/>
                        <a:pt x="529" y="1413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Freeform 11">
                  <a:extLst>
                    <a:ext uri="{FF2B5EF4-FFF2-40B4-BE49-F238E27FC236}">
                      <a16:creationId xmlns:a16="http://schemas.microsoft.com/office/drawing/2014/main" id="{5D13DA4F-A2B1-D130-5C85-5EA4CC7C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135" y="4677197"/>
                  <a:ext cx="630261" cy="548038"/>
                </a:xfrm>
                <a:custGeom>
                  <a:avLst/>
                  <a:gdLst>
                    <a:gd name="T0" fmla="*/ 121 w 1206"/>
                    <a:gd name="T1" fmla="*/ 817 h 1280"/>
                    <a:gd name="T2" fmla="*/ 703 w 1206"/>
                    <a:gd name="T3" fmla="*/ 136 h 1280"/>
                    <a:gd name="T4" fmla="*/ 703 w 1206"/>
                    <a:gd name="T5" fmla="*/ 136 h 1280"/>
                    <a:gd name="T6" fmla="*/ 891 w 1206"/>
                    <a:gd name="T7" fmla="*/ 121 h 1280"/>
                    <a:gd name="T8" fmla="*/ 1070 w 1206"/>
                    <a:gd name="T9" fmla="*/ 274 h 1280"/>
                    <a:gd name="T10" fmla="*/ 1070 w 1206"/>
                    <a:gd name="T11" fmla="*/ 274 h 1280"/>
                    <a:gd name="T12" fmla="*/ 1085 w 1206"/>
                    <a:gd name="T13" fmla="*/ 462 h 1280"/>
                    <a:gd name="T14" fmla="*/ 503 w 1206"/>
                    <a:gd name="T15" fmla="*/ 1144 h 1280"/>
                    <a:gd name="T16" fmla="*/ 503 w 1206"/>
                    <a:gd name="T17" fmla="*/ 1144 h 1280"/>
                    <a:gd name="T18" fmla="*/ 314 w 1206"/>
                    <a:gd name="T19" fmla="*/ 1158 h 1280"/>
                    <a:gd name="T20" fmla="*/ 135 w 1206"/>
                    <a:gd name="T21" fmla="*/ 1006 h 1280"/>
                    <a:gd name="T22" fmla="*/ 135 w 1206"/>
                    <a:gd name="T23" fmla="*/ 1006 h 1280"/>
                    <a:gd name="T24" fmla="*/ 121 w 1206"/>
                    <a:gd name="T25" fmla="*/ 817 h 1280"/>
                    <a:gd name="T26" fmla="*/ 427 w 1206"/>
                    <a:gd name="T27" fmla="*/ 1273 h 1280"/>
                    <a:gd name="T28" fmla="*/ 1201 w 1206"/>
                    <a:gd name="T29" fmla="*/ 368 h 1280"/>
                    <a:gd name="T30" fmla="*/ 1201 w 1206"/>
                    <a:gd name="T31" fmla="*/ 368 h 1280"/>
                    <a:gd name="T32" fmla="*/ 1200 w 1206"/>
                    <a:gd name="T33" fmla="*/ 349 h 1280"/>
                    <a:gd name="T34" fmla="*/ 797 w 1206"/>
                    <a:gd name="T35" fmla="*/ 5 h 1280"/>
                    <a:gd name="T36" fmla="*/ 797 w 1206"/>
                    <a:gd name="T37" fmla="*/ 5 h 1280"/>
                    <a:gd name="T38" fmla="*/ 778 w 1206"/>
                    <a:gd name="T39" fmla="*/ 7 h 1280"/>
                    <a:gd name="T40" fmla="*/ 4 w 1206"/>
                    <a:gd name="T41" fmla="*/ 912 h 1280"/>
                    <a:gd name="T42" fmla="*/ 4 w 1206"/>
                    <a:gd name="T43" fmla="*/ 912 h 1280"/>
                    <a:gd name="T44" fmla="*/ 6 w 1206"/>
                    <a:gd name="T45" fmla="*/ 931 h 1280"/>
                    <a:gd name="T46" fmla="*/ 408 w 1206"/>
                    <a:gd name="T47" fmla="*/ 1275 h 1280"/>
                    <a:gd name="T48" fmla="*/ 408 w 1206"/>
                    <a:gd name="T49" fmla="*/ 1275 h 1280"/>
                    <a:gd name="T50" fmla="*/ 427 w 1206"/>
                    <a:gd name="T51" fmla="*/ 1273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6" h="1280">
                      <a:moveTo>
                        <a:pt x="121" y="817"/>
                      </a:moveTo>
                      <a:lnTo>
                        <a:pt x="703" y="136"/>
                      </a:lnTo>
                      <a:lnTo>
                        <a:pt x="703" y="136"/>
                      </a:lnTo>
                      <a:cubicBezTo>
                        <a:pt x="761" y="177"/>
                        <a:pt x="841" y="170"/>
                        <a:pt x="891" y="121"/>
                      </a:cubicBezTo>
                      <a:lnTo>
                        <a:pt x="1070" y="274"/>
                      </a:lnTo>
                      <a:lnTo>
                        <a:pt x="1070" y="274"/>
                      </a:lnTo>
                      <a:cubicBezTo>
                        <a:pt x="1029" y="332"/>
                        <a:pt x="1035" y="412"/>
                        <a:pt x="1085" y="462"/>
                      </a:cubicBezTo>
                      <a:lnTo>
                        <a:pt x="503" y="1144"/>
                      </a:lnTo>
                      <a:lnTo>
                        <a:pt x="503" y="1144"/>
                      </a:lnTo>
                      <a:cubicBezTo>
                        <a:pt x="444" y="1103"/>
                        <a:pt x="365" y="1109"/>
                        <a:pt x="314" y="1158"/>
                      </a:cubicBezTo>
                      <a:lnTo>
                        <a:pt x="135" y="1006"/>
                      </a:lnTo>
                      <a:lnTo>
                        <a:pt x="135" y="1006"/>
                      </a:lnTo>
                      <a:cubicBezTo>
                        <a:pt x="176" y="948"/>
                        <a:pt x="170" y="868"/>
                        <a:pt x="121" y="817"/>
                      </a:cubicBezTo>
                      <a:close/>
                      <a:moveTo>
                        <a:pt x="427" y="1273"/>
                      </a:moveTo>
                      <a:lnTo>
                        <a:pt x="1201" y="368"/>
                      </a:lnTo>
                      <a:lnTo>
                        <a:pt x="1201" y="368"/>
                      </a:lnTo>
                      <a:cubicBezTo>
                        <a:pt x="1205" y="362"/>
                        <a:pt x="1205" y="354"/>
                        <a:pt x="1200" y="349"/>
                      </a:cubicBezTo>
                      <a:lnTo>
                        <a:pt x="797" y="5"/>
                      </a:lnTo>
                      <a:lnTo>
                        <a:pt x="797" y="5"/>
                      </a:lnTo>
                      <a:cubicBezTo>
                        <a:pt x="791" y="0"/>
                        <a:pt x="783" y="1"/>
                        <a:pt x="778" y="7"/>
                      </a:cubicBezTo>
                      <a:lnTo>
                        <a:pt x="4" y="912"/>
                      </a:lnTo>
                      <a:lnTo>
                        <a:pt x="4" y="912"/>
                      </a:lnTo>
                      <a:cubicBezTo>
                        <a:pt x="0" y="917"/>
                        <a:pt x="0" y="926"/>
                        <a:pt x="6" y="931"/>
                      </a:cubicBezTo>
                      <a:lnTo>
                        <a:pt x="408" y="1275"/>
                      </a:lnTo>
                      <a:lnTo>
                        <a:pt x="408" y="1275"/>
                      </a:lnTo>
                      <a:cubicBezTo>
                        <a:pt x="414" y="1279"/>
                        <a:pt x="423" y="1279"/>
                        <a:pt x="427" y="1273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8B790487-2DD3-09DF-3E2C-1878A911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7EE9917F-1636-252B-450F-4254D596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839" y="4868066"/>
                  <a:ext cx="198543" cy="162521"/>
                </a:xfrm>
                <a:custGeom>
                  <a:avLst/>
                  <a:gdLst>
                    <a:gd name="T0" fmla="*/ 80 w 381"/>
                    <a:gd name="T1" fmla="*/ 318 h 380"/>
                    <a:gd name="T2" fmla="*/ 80 w 381"/>
                    <a:gd name="T3" fmla="*/ 318 h 380"/>
                    <a:gd name="T4" fmla="*/ 61 w 381"/>
                    <a:gd name="T5" fmla="*/ 79 h 380"/>
                    <a:gd name="T6" fmla="*/ 61 w 381"/>
                    <a:gd name="T7" fmla="*/ 79 h 380"/>
                    <a:gd name="T8" fmla="*/ 300 w 381"/>
                    <a:gd name="T9" fmla="*/ 61 h 380"/>
                    <a:gd name="T10" fmla="*/ 300 w 381"/>
                    <a:gd name="T11" fmla="*/ 61 h 380"/>
                    <a:gd name="T12" fmla="*/ 319 w 381"/>
                    <a:gd name="T13" fmla="*/ 299 h 380"/>
                    <a:gd name="T14" fmla="*/ 319 w 381"/>
                    <a:gd name="T15" fmla="*/ 299 h 380"/>
                    <a:gd name="T16" fmla="*/ 80 w 381"/>
                    <a:gd name="T17" fmla="*/ 31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1" h="380">
                      <a:moveTo>
                        <a:pt x="80" y="318"/>
                      </a:moveTo>
                      <a:lnTo>
                        <a:pt x="80" y="318"/>
                      </a:lnTo>
                      <a:cubicBezTo>
                        <a:pt x="8" y="258"/>
                        <a:pt x="0" y="150"/>
                        <a:pt x="61" y="79"/>
                      </a:cubicBezTo>
                      <a:lnTo>
                        <a:pt x="61" y="79"/>
                      </a:lnTo>
                      <a:cubicBezTo>
                        <a:pt x="122" y="8"/>
                        <a:pt x="229" y="0"/>
                        <a:pt x="300" y="61"/>
                      </a:cubicBezTo>
                      <a:lnTo>
                        <a:pt x="300" y="61"/>
                      </a:lnTo>
                      <a:cubicBezTo>
                        <a:pt x="371" y="121"/>
                        <a:pt x="380" y="229"/>
                        <a:pt x="319" y="299"/>
                      </a:cubicBezTo>
                      <a:lnTo>
                        <a:pt x="319" y="299"/>
                      </a:lnTo>
                      <a:cubicBezTo>
                        <a:pt x="258" y="371"/>
                        <a:pt x="151" y="379"/>
                        <a:pt x="80" y="318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72A89161-FBF3-3311-1008-21C1319A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8247" y="4913421"/>
                  <a:ext cx="99271" cy="71812"/>
                </a:xfrm>
                <a:custGeom>
                  <a:avLst/>
                  <a:gdLst>
                    <a:gd name="T0" fmla="*/ 25 w 190"/>
                    <a:gd name="T1" fmla="*/ 74 h 169"/>
                    <a:gd name="T2" fmla="*/ 25 w 190"/>
                    <a:gd name="T3" fmla="*/ 74 h 169"/>
                    <a:gd name="T4" fmla="*/ 69 w 190"/>
                    <a:gd name="T5" fmla="*/ 82 h 169"/>
                    <a:gd name="T6" fmla="*/ 33 w 190"/>
                    <a:gd name="T7" fmla="*/ 52 h 169"/>
                    <a:gd name="T8" fmla="*/ 33 w 190"/>
                    <a:gd name="T9" fmla="*/ 52 h 169"/>
                    <a:gd name="T10" fmla="*/ 25 w 190"/>
                    <a:gd name="T11" fmla="*/ 74 h 169"/>
                    <a:gd name="T12" fmla="*/ 118 w 190"/>
                    <a:gd name="T13" fmla="*/ 77 h 169"/>
                    <a:gd name="T14" fmla="*/ 118 w 190"/>
                    <a:gd name="T15" fmla="*/ 77 h 169"/>
                    <a:gd name="T16" fmla="*/ 98 w 190"/>
                    <a:gd name="T17" fmla="*/ 88 h 169"/>
                    <a:gd name="T18" fmla="*/ 133 w 190"/>
                    <a:gd name="T19" fmla="*/ 119 h 169"/>
                    <a:gd name="T20" fmla="*/ 133 w 190"/>
                    <a:gd name="T21" fmla="*/ 119 h 169"/>
                    <a:gd name="T22" fmla="*/ 118 w 190"/>
                    <a:gd name="T23" fmla="*/ 77 h 169"/>
                    <a:gd name="T24" fmla="*/ 4 w 190"/>
                    <a:gd name="T25" fmla="*/ 77 h 169"/>
                    <a:gd name="T26" fmla="*/ 4 w 190"/>
                    <a:gd name="T27" fmla="*/ 77 h 169"/>
                    <a:gd name="T28" fmla="*/ 19 w 190"/>
                    <a:gd name="T29" fmla="*/ 39 h 169"/>
                    <a:gd name="T30" fmla="*/ 0 w 190"/>
                    <a:gd name="T31" fmla="*/ 23 h 169"/>
                    <a:gd name="T32" fmla="*/ 8 w 190"/>
                    <a:gd name="T33" fmla="*/ 12 h 169"/>
                    <a:gd name="T34" fmla="*/ 28 w 190"/>
                    <a:gd name="T35" fmla="*/ 28 h 169"/>
                    <a:gd name="T36" fmla="*/ 28 w 190"/>
                    <a:gd name="T37" fmla="*/ 28 h 169"/>
                    <a:gd name="T38" fmla="*/ 78 w 190"/>
                    <a:gd name="T39" fmla="*/ 0 h 169"/>
                    <a:gd name="T40" fmla="*/ 85 w 190"/>
                    <a:gd name="T41" fmla="*/ 17 h 169"/>
                    <a:gd name="T42" fmla="*/ 85 w 190"/>
                    <a:gd name="T43" fmla="*/ 17 h 169"/>
                    <a:gd name="T44" fmla="*/ 42 w 190"/>
                    <a:gd name="T45" fmla="*/ 40 h 169"/>
                    <a:gd name="T46" fmla="*/ 81 w 190"/>
                    <a:gd name="T47" fmla="*/ 74 h 169"/>
                    <a:gd name="T48" fmla="*/ 81 w 190"/>
                    <a:gd name="T49" fmla="*/ 74 h 169"/>
                    <a:gd name="T50" fmla="*/ 148 w 190"/>
                    <a:gd name="T51" fmla="*/ 131 h 169"/>
                    <a:gd name="T52" fmla="*/ 167 w 190"/>
                    <a:gd name="T53" fmla="*/ 147 h 169"/>
                    <a:gd name="T54" fmla="*/ 158 w 190"/>
                    <a:gd name="T55" fmla="*/ 158 h 169"/>
                    <a:gd name="T56" fmla="*/ 138 w 190"/>
                    <a:gd name="T57" fmla="*/ 142 h 169"/>
                    <a:gd name="T58" fmla="*/ 138 w 190"/>
                    <a:gd name="T59" fmla="*/ 142 h 169"/>
                    <a:gd name="T60" fmla="*/ 99 w 190"/>
                    <a:gd name="T61" fmla="*/ 168 h 169"/>
                    <a:gd name="T62" fmla="*/ 91 w 190"/>
                    <a:gd name="T63" fmla="*/ 151 h 169"/>
                    <a:gd name="T64" fmla="*/ 91 w 190"/>
                    <a:gd name="T65" fmla="*/ 151 h 169"/>
                    <a:gd name="T66" fmla="*/ 125 w 190"/>
                    <a:gd name="T67" fmla="*/ 130 h 169"/>
                    <a:gd name="T68" fmla="*/ 85 w 190"/>
                    <a:gd name="T69" fmla="*/ 96 h 169"/>
                    <a:gd name="T70" fmla="*/ 85 w 190"/>
                    <a:gd name="T71" fmla="*/ 96 h 169"/>
                    <a:gd name="T72" fmla="*/ 4 w 190"/>
                    <a:gd name="T73" fmla="*/ 7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0" h="169">
                      <a:moveTo>
                        <a:pt x="25" y="74"/>
                      </a:moveTo>
                      <a:lnTo>
                        <a:pt x="25" y="74"/>
                      </a:lnTo>
                      <a:cubicBezTo>
                        <a:pt x="25" y="99"/>
                        <a:pt x="52" y="97"/>
                        <a:pt x="69" y="82"/>
                      </a:cubicBezTo>
                      <a:lnTo>
                        <a:pt x="33" y="52"/>
                      </a:lnTo>
                      <a:lnTo>
                        <a:pt x="33" y="52"/>
                      </a:lnTo>
                      <a:cubicBezTo>
                        <a:pt x="27" y="60"/>
                        <a:pt x="25" y="67"/>
                        <a:pt x="25" y="74"/>
                      </a:cubicBezTo>
                      <a:close/>
                      <a:moveTo>
                        <a:pt x="118" y="77"/>
                      </a:moveTo>
                      <a:lnTo>
                        <a:pt x="118" y="77"/>
                      </a:lnTo>
                      <a:cubicBezTo>
                        <a:pt x="112" y="79"/>
                        <a:pt x="105" y="82"/>
                        <a:pt x="98" y="88"/>
                      </a:cubicBezTo>
                      <a:lnTo>
                        <a:pt x="133" y="119"/>
                      </a:lnTo>
                      <a:lnTo>
                        <a:pt x="133" y="119"/>
                      </a:lnTo>
                      <a:cubicBezTo>
                        <a:pt x="148" y="102"/>
                        <a:pt x="141" y="74"/>
                        <a:pt x="118" y="77"/>
                      </a:cubicBezTo>
                      <a:close/>
                      <a:moveTo>
                        <a:pt x="4" y="77"/>
                      </a:moveTo>
                      <a:lnTo>
                        <a:pt x="4" y="77"/>
                      </a:lnTo>
                      <a:cubicBezTo>
                        <a:pt x="4" y="65"/>
                        <a:pt x="8" y="53"/>
                        <a:pt x="19" y="39"/>
                      </a:cubicBezTo>
                      <a:lnTo>
                        <a:pt x="0" y="23"/>
                      </a:lnTo>
                      <a:lnTo>
                        <a:pt x="8" y="1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cubicBezTo>
                        <a:pt x="41" y="15"/>
                        <a:pt x="59" y="2"/>
                        <a:pt x="78" y="0"/>
                      </a:cubicBezTo>
                      <a:lnTo>
                        <a:pt x="85" y="17"/>
                      </a:lnTo>
                      <a:lnTo>
                        <a:pt x="85" y="17"/>
                      </a:lnTo>
                      <a:cubicBezTo>
                        <a:pt x="70" y="20"/>
                        <a:pt x="53" y="29"/>
                        <a:pt x="42" y="40"/>
                      </a:cubicBezTo>
                      <a:lnTo>
                        <a:pt x="81" y="74"/>
                      </a:lnTo>
                      <a:lnTo>
                        <a:pt x="81" y="74"/>
                      </a:lnTo>
                      <a:cubicBezTo>
                        <a:pt x="127" y="28"/>
                        <a:pt x="189" y="78"/>
                        <a:pt x="148" y="131"/>
                      </a:cubicBezTo>
                      <a:lnTo>
                        <a:pt x="167" y="147"/>
                      </a:lnTo>
                      <a:lnTo>
                        <a:pt x="158" y="158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cubicBezTo>
                        <a:pt x="128" y="153"/>
                        <a:pt x="114" y="164"/>
                        <a:pt x="99" y="168"/>
                      </a:cubicBezTo>
                      <a:lnTo>
                        <a:pt x="91" y="151"/>
                      </a:lnTo>
                      <a:lnTo>
                        <a:pt x="91" y="151"/>
                      </a:lnTo>
                      <a:cubicBezTo>
                        <a:pt x="104" y="147"/>
                        <a:pt x="115" y="140"/>
                        <a:pt x="125" y="130"/>
                      </a:cubicBezTo>
                      <a:lnTo>
                        <a:pt x="85" y="96"/>
                      </a:lnTo>
                      <a:lnTo>
                        <a:pt x="85" y="96"/>
                      </a:lnTo>
                      <a:cubicBezTo>
                        <a:pt x="57" y="124"/>
                        <a:pt x="7" y="124"/>
                        <a:pt x="4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760F786D-FB58-CD77-F59B-A50BF30B3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FD859C7B-66D4-D11D-9FF5-4E1B557DF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9073" y="4815152"/>
                  <a:ext cx="55408" cy="45355"/>
                </a:xfrm>
                <a:custGeom>
                  <a:avLst/>
                  <a:gdLst>
                    <a:gd name="T0" fmla="*/ 22 w 107"/>
                    <a:gd name="T1" fmla="*/ 90 h 108"/>
                    <a:gd name="T2" fmla="*/ 22 w 107"/>
                    <a:gd name="T3" fmla="*/ 90 h 108"/>
                    <a:gd name="T4" fmla="*/ 17 w 107"/>
                    <a:gd name="T5" fmla="*/ 22 h 108"/>
                    <a:gd name="T6" fmla="*/ 17 w 107"/>
                    <a:gd name="T7" fmla="*/ 22 h 108"/>
                    <a:gd name="T8" fmla="*/ 84 w 107"/>
                    <a:gd name="T9" fmla="*/ 17 h 108"/>
                    <a:gd name="T10" fmla="*/ 84 w 107"/>
                    <a:gd name="T11" fmla="*/ 17 h 108"/>
                    <a:gd name="T12" fmla="*/ 89 w 107"/>
                    <a:gd name="T13" fmla="*/ 84 h 108"/>
                    <a:gd name="T14" fmla="*/ 89 w 107"/>
                    <a:gd name="T15" fmla="*/ 84 h 108"/>
                    <a:gd name="T16" fmla="*/ 22 w 107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8">
                      <a:moveTo>
                        <a:pt x="22" y="90"/>
                      </a:moveTo>
                      <a:lnTo>
                        <a:pt x="22" y="90"/>
                      </a:lnTo>
                      <a:cubicBezTo>
                        <a:pt x="2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4" y="17"/>
                      </a:cubicBezTo>
                      <a:lnTo>
                        <a:pt x="84" y="17"/>
                      </a:lnTo>
                      <a:cubicBezTo>
                        <a:pt x="105" y="34"/>
                        <a:pt x="106" y="64"/>
                        <a:pt x="89" y="84"/>
                      </a:cubicBezTo>
                      <a:lnTo>
                        <a:pt x="89" y="84"/>
                      </a:lnTo>
                      <a:cubicBezTo>
                        <a:pt x="72" y="104"/>
                        <a:pt x="43" y="107"/>
                        <a:pt x="22" y="90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2E07939B-9580-419A-ECD4-3E69AEB2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8">
                  <a:extLst>
                    <a:ext uri="{FF2B5EF4-FFF2-40B4-BE49-F238E27FC236}">
                      <a16:creationId xmlns:a16="http://schemas.microsoft.com/office/drawing/2014/main" id="{0897DFA6-5097-5671-968B-E913E990D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974" y="5043815"/>
                  <a:ext cx="55408" cy="45355"/>
                </a:xfrm>
                <a:custGeom>
                  <a:avLst/>
                  <a:gdLst>
                    <a:gd name="T0" fmla="*/ 23 w 108"/>
                    <a:gd name="T1" fmla="*/ 90 h 108"/>
                    <a:gd name="T2" fmla="*/ 23 w 108"/>
                    <a:gd name="T3" fmla="*/ 90 h 108"/>
                    <a:gd name="T4" fmla="*/ 17 w 108"/>
                    <a:gd name="T5" fmla="*/ 22 h 108"/>
                    <a:gd name="T6" fmla="*/ 17 w 108"/>
                    <a:gd name="T7" fmla="*/ 22 h 108"/>
                    <a:gd name="T8" fmla="*/ 85 w 108"/>
                    <a:gd name="T9" fmla="*/ 17 h 108"/>
                    <a:gd name="T10" fmla="*/ 85 w 108"/>
                    <a:gd name="T11" fmla="*/ 17 h 108"/>
                    <a:gd name="T12" fmla="*/ 90 w 108"/>
                    <a:gd name="T13" fmla="*/ 85 h 108"/>
                    <a:gd name="T14" fmla="*/ 90 w 108"/>
                    <a:gd name="T15" fmla="*/ 85 h 108"/>
                    <a:gd name="T16" fmla="*/ 23 w 108"/>
                    <a:gd name="T17" fmla="*/ 9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8">
                      <a:moveTo>
                        <a:pt x="23" y="90"/>
                      </a:moveTo>
                      <a:lnTo>
                        <a:pt x="23" y="90"/>
                      </a:lnTo>
                      <a:cubicBezTo>
                        <a:pt x="3" y="72"/>
                        <a:pt x="0" y="42"/>
                        <a:pt x="17" y="22"/>
                      </a:cubicBezTo>
                      <a:lnTo>
                        <a:pt x="17" y="22"/>
                      </a:lnTo>
                      <a:cubicBezTo>
                        <a:pt x="34" y="2"/>
                        <a:pt x="65" y="0"/>
                        <a:pt x="85" y="17"/>
                      </a:cubicBezTo>
                      <a:lnTo>
                        <a:pt x="85" y="17"/>
                      </a:lnTo>
                      <a:cubicBezTo>
                        <a:pt x="106" y="34"/>
                        <a:pt x="107" y="64"/>
                        <a:pt x="90" y="85"/>
                      </a:cubicBezTo>
                      <a:lnTo>
                        <a:pt x="90" y="85"/>
                      </a:lnTo>
                      <a:cubicBezTo>
                        <a:pt x="73" y="104"/>
                        <a:pt x="43" y="107"/>
                        <a:pt x="23" y="9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4F6C8A7C-5A82-3093-DFFD-BF4B843F7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1465 w 1471"/>
                    <a:gd name="T1" fmla="*/ 618 h 1139"/>
                    <a:gd name="T2" fmla="*/ 1465 w 1471"/>
                    <a:gd name="T3" fmla="*/ 618 h 1139"/>
                    <a:gd name="T4" fmla="*/ 1468 w 1471"/>
                    <a:gd name="T5" fmla="*/ 610 h 1139"/>
                    <a:gd name="T6" fmla="*/ 1468 w 1471"/>
                    <a:gd name="T7" fmla="*/ 610 h 1139"/>
                    <a:gd name="T8" fmla="*/ 1469 w 1471"/>
                    <a:gd name="T9" fmla="*/ 606 h 1139"/>
                    <a:gd name="T10" fmla="*/ 1469 w 1471"/>
                    <a:gd name="T11" fmla="*/ 606 h 1139"/>
                    <a:gd name="T12" fmla="*/ 1466 w 1471"/>
                    <a:gd name="T13" fmla="*/ 583 h 1139"/>
                    <a:gd name="T14" fmla="*/ 1226 w 1471"/>
                    <a:gd name="T15" fmla="*/ 30 h 1139"/>
                    <a:gd name="T16" fmla="*/ 1226 w 1471"/>
                    <a:gd name="T17" fmla="*/ 30 h 1139"/>
                    <a:gd name="T18" fmla="*/ 1172 w 1471"/>
                    <a:gd name="T19" fmla="*/ 9 h 1139"/>
                    <a:gd name="T20" fmla="*/ 26 w 1471"/>
                    <a:gd name="T21" fmla="*/ 507 h 1139"/>
                    <a:gd name="T22" fmla="*/ 26 w 1471"/>
                    <a:gd name="T23" fmla="*/ 507 h 1139"/>
                    <a:gd name="T24" fmla="*/ 19 w 1471"/>
                    <a:gd name="T25" fmla="*/ 511 h 1139"/>
                    <a:gd name="T26" fmla="*/ 19 w 1471"/>
                    <a:gd name="T27" fmla="*/ 511 h 1139"/>
                    <a:gd name="T28" fmla="*/ 13 w 1471"/>
                    <a:gd name="T29" fmla="*/ 516 h 1139"/>
                    <a:gd name="T30" fmla="*/ 13 w 1471"/>
                    <a:gd name="T31" fmla="*/ 516 h 1139"/>
                    <a:gd name="T32" fmla="*/ 6 w 1471"/>
                    <a:gd name="T33" fmla="*/ 526 h 1139"/>
                    <a:gd name="T34" fmla="*/ 6 w 1471"/>
                    <a:gd name="T35" fmla="*/ 526 h 1139"/>
                    <a:gd name="T36" fmla="*/ 5 w 1471"/>
                    <a:gd name="T37" fmla="*/ 560 h 1139"/>
                    <a:gd name="T38" fmla="*/ 244 w 1471"/>
                    <a:gd name="T39" fmla="*/ 1113 h 1139"/>
                    <a:gd name="T40" fmla="*/ 244 w 1471"/>
                    <a:gd name="T41" fmla="*/ 1113 h 1139"/>
                    <a:gd name="T42" fmla="*/ 248 w 1471"/>
                    <a:gd name="T43" fmla="*/ 1120 h 1139"/>
                    <a:gd name="T44" fmla="*/ 248 w 1471"/>
                    <a:gd name="T45" fmla="*/ 1120 h 1139"/>
                    <a:gd name="T46" fmla="*/ 253 w 1471"/>
                    <a:gd name="T47" fmla="*/ 1126 h 1139"/>
                    <a:gd name="T48" fmla="*/ 253 w 1471"/>
                    <a:gd name="T49" fmla="*/ 1126 h 1139"/>
                    <a:gd name="T50" fmla="*/ 275 w 1471"/>
                    <a:gd name="T51" fmla="*/ 1137 h 1139"/>
                    <a:gd name="T52" fmla="*/ 275 w 1471"/>
                    <a:gd name="T53" fmla="*/ 1137 h 1139"/>
                    <a:gd name="T54" fmla="*/ 299 w 1471"/>
                    <a:gd name="T55" fmla="*/ 1134 h 1139"/>
                    <a:gd name="T56" fmla="*/ 1445 w 1471"/>
                    <a:gd name="T57" fmla="*/ 637 h 1139"/>
                    <a:gd name="T58" fmla="*/ 1445 w 1471"/>
                    <a:gd name="T59" fmla="*/ 637 h 1139"/>
                    <a:gd name="T60" fmla="*/ 1465 w 1471"/>
                    <a:gd name="T61" fmla="*/ 61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1" h="1139">
                      <a:moveTo>
                        <a:pt x="1465" y="618"/>
                      </a:moveTo>
                      <a:lnTo>
                        <a:pt x="1465" y="618"/>
                      </a:lnTo>
                      <a:cubicBezTo>
                        <a:pt x="1466" y="615"/>
                        <a:pt x="1467" y="613"/>
                        <a:pt x="1468" y="610"/>
                      </a:cubicBezTo>
                      <a:lnTo>
                        <a:pt x="1468" y="610"/>
                      </a:lnTo>
                      <a:cubicBezTo>
                        <a:pt x="1468" y="609"/>
                        <a:pt x="1469" y="608"/>
                        <a:pt x="1469" y="606"/>
                      </a:cubicBezTo>
                      <a:lnTo>
                        <a:pt x="1469" y="606"/>
                      </a:lnTo>
                      <a:cubicBezTo>
                        <a:pt x="1470" y="598"/>
                        <a:pt x="1470" y="590"/>
                        <a:pt x="1466" y="583"/>
                      </a:cubicBezTo>
                      <a:lnTo>
                        <a:pt x="1226" y="30"/>
                      </a:lnTo>
                      <a:lnTo>
                        <a:pt x="1226" y="30"/>
                      </a:lnTo>
                      <a:cubicBezTo>
                        <a:pt x="1218" y="10"/>
                        <a:pt x="1193" y="0"/>
                        <a:pt x="1172" y="9"/>
                      </a:cubicBezTo>
                      <a:lnTo>
                        <a:pt x="26" y="507"/>
                      </a:lnTo>
                      <a:lnTo>
                        <a:pt x="26" y="507"/>
                      </a:lnTo>
                      <a:cubicBezTo>
                        <a:pt x="24" y="507"/>
                        <a:pt x="22" y="509"/>
                        <a:pt x="19" y="511"/>
                      </a:cubicBezTo>
                      <a:lnTo>
                        <a:pt x="19" y="511"/>
                      </a:lnTo>
                      <a:cubicBezTo>
                        <a:pt x="17" y="513"/>
                        <a:pt x="15" y="514"/>
                        <a:pt x="13" y="516"/>
                      </a:cubicBezTo>
                      <a:lnTo>
                        <a:pt x="13" y="516"/>
                      </a:lnTo>
                      <a:cubicBezTo>
                        <a:pt x="10" y="519"/>
                        <a:pt x="8" y="522"/>
                        <a:pt x="6" y="526"/>
                      </a:cubicBezTo>
                      <a:lnTo>
                        <a:pt x="6" y="526"/>
                      </a:lnTo>
                      <a:cubicBezTo>
                        <a:pt x="1" y="536"/>
                        <a:pt x="0" y="549"/>
                        <a:pt x="5" y="560"/>
                      </a:cubicBezTo>
                      <a:lnTo>
                        <a:pt x="244" y="1113"/>
                      </a:lnTo>
                      <a:lnTo>
                        <a:pt x="244" y="1113"/>
                      </a:lnTo>
                      <a:cubicBezTo>
                        <a:pt x="246" y="1115"/>
                        <a:pt x="246" y="1117"/>
                        <a:pt x="248" y="1120"/>
                      </a:cubicBezTo>
                      <a:lnTo>
                        <a:pt x="248" y="1120"/>
                      </a:lnTo>
                      <a:cubicBezTo>
                        <a:pt x="250" y="1122"/>
                        <a:pt x="252" y="1124"/>
                        <a:pt x="253" y="1126"/>
                      </a:cubicBezTo>
                      <a:lnTo>
                        <a:pt x="253" y="1126"/>
                      </a:lnTo>
                      <a:cubicBezTo>
                        <a:pt x="259" y="1132"/>
                        <a:pt x="267" y="1135"/>
                        <a:pt x="275" y="1137"/>
                      </a:cubicBezTo>
                      <a:lnTo>
                        <a:pt x="275" y="1137"/>
                      </a:lnTo>
                      <a:cubicBezTo>
                        <a:pt x="282" y="1138"/>
                        <a:pt x="291" y="1137"/>
                        <a:pt x="299" y="1134"/>
                      </a:cubicBezTo>
                      <a:lnTo>
                        <a:pt x="1445" y="637"/>
                      </a:lnTo>
                      <a:lnTo>
                        <a:pt x="1445" y="637"/>
                      </a:lnTo>
                      <a:cubicBezTo>
                        <a:pt x="1454" y="632"/>
                        <a:pt x="1461" y="625"/>
                        <a:pt x="1465" y="6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CAA2FA6E-E260-2F5B-D061-3E5FFA0D2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2000" y="4892632"/>
                  <a:ext cx="771088" cy="487565"/>
                </a:xfrm>
                <a:custGeom>
                  <a:avLst/>
                  <a:gdLst>
                    <a:gd name="T0" fmla="*/ 3 w 1474"/>
                    <a:gd name="T1" fmla="*/ 530 h 1139"/>
                    <a:gd name="T2" fmla="*/ 3 w 1474"/>
                    <a:gd name="T3" fmla="*/ 530 h 1139"/>
                    <a:gd name="T4" fmla="*/ 5 w 1474"/>
                    <a:gd name="T5" fmla="*/ 526 h 1139"/>
                    <a:gd name="T6" fmla="*/ 5 w 1474"/>
                    <a:gd name="T7" fmla="*/ 526 h 1139"/>
                    <a:gd name="T8" fmla="*/ 18 w 1474"/>
                    <a:gd name="T9" fmla="*/ 511 h 1139"/>
                    <a:gd name="T10" fmla="*/ 18 w 1474"/>
                    <a:gd name="T11" fmla="*/ 511 h 1139"/>
                    <a:gd name="T12" fmla="*/ 25 w 1474"/>
                    <a:gd name="T13" fmla="*/ 507 h 1139"/>
                    <a:gd name="T14" fmla="*/ 1171 w 1474"/>
                    <a:gd name="T15" fmla="*/ 9 h 1139"/>
                    <a:gd name="T16" fmla="*/ 1171 w 1474"/>
                    <a:gd name="T17" fmla="*/ 9 h 1139"/>
                    <a:gd name="T18" fmla="*/ 1225 w 1474"/>
                    <a:gd name="T19" fmla="*/ 30 h 1139"/>
                    <a:gd name="T20" fmla="*/ 1465 w 1474"/>
                    <a:gd name="T21" fmla="*/ 583 h 1139"/>
                    <a:gd name="T22" fmla="*/ 1465 w 1474"/>
                    <a:gd name="T23" fmla="*/ 583 h 1139"/>
                    <a:gd name="T24" fmla="*/ 1444 w 1474"/>
                    <a:gd name="T25" fmla="*/ 637 h 1139"/>
                    <a:gd name="T26" fmla="*/ 298 w 1474"/>
                    <a:gd name="T27" fmla="*/ 1134 h 1139"/>
                    <a:gd name="T28" fmla="*/ 298 w 1474"/>
                    <a:gd name="T29" fmla="*/ 1134 h 1139"/>
                    <a:gd name="T30" fmla="*/ 290 w 1474"/>
                    <a:gd name="T31" fmla="*/ 1136 h 1139"/>
                    <a:gd name="T32" fmla="*/ 290 w 1474"/>
                    <a:gd name="T33" fmla="*/ 1136 h 1139"/>
                    <a:gd name="T34" fmla="*/ 269 w 1474"/>
                    <a:gd name="T35" fmla="*/ 1136 h 1139"/>
                    <a:gd name="T36" fmla="*/ 269 w 1474"/>
                    <a:gd name="T37" fmla="*/ 1136 h 1139"/>
                    <a:gd name="T38" fmla="*/ 266 w 1474"/>
                    <a:gd name="T39" fmla="*/ 1134 h 1139"/>
                    <a:gd name="T40" fmla="*/ 266 w 1474"/>
                    <a:gd name="T41" fmla="*/ 1134 h 1139"/>
                    <a:gd name="T42" fmla="*/ 243 w 1474"/>
                    <a:gd name="T43" fmla="*/ 1113 h 1139"/>
                    <a:gd name="T44" fmla="*/ 4 w 1474"/>
                    <a:gd name="T45" fmla="*/ 560 h 1139"/>
                    <a:gd name="T46" fmla="*/ 4 w 1474"/>
                    <a:gd name="T47" fmla="*/ 560 h 1139"/>
                    <a:gd name="T48" fmla="*/ 3 w 1474"/>
                    <a:gd name="T49" fmla="*/ 530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74" h="1139">
                      <a:moveTo>
                        <a:pt x="3" y="530"/>
                      </a:moveTo>
                      <a:lnTo>
                        <a:pt x="3" y="530"/>
                      </a:lnTo>
                      <a:cubicBezTo>
                        <a:pt x="4" y="528"/>
                        <a:pt x="5" y="527"/>
                        <a:pt x="5" y="526"/>
                      </a:cubicBezTo>
                      <a:lnTo>
                        <a:pt x="5" y="526"/>
                      </a:lnTo>
                      <a:cubicBezTo>
                        <a:pt x="8" y="519"/>
                        <a:pt x="12" y="514"/>
                        <a:pt x="18" y="511"/>
                      </a:cubicBezTo>
                      <a:lnTo>
                        <a:pt x="18" y="511"/>
                      </a:lnTo>
                      <a:cubicBezTo>
                        <a:pt x="21" y="509"/>
                        <a:pt x="23" y="507"/>
                        <a:pt x="25" y="507"/>
                      </a:cubicBezTo>
                      <a:lnTo>
                        <a:pt x="1171" y="9"/>
                      </a:lnTo>
                      <a:lnTo>
                        <a:pt x="1171" y="9"/>
                      </a:lnTo>
                      <a:cubicBezTo>
                        <a:pt x="1192" y="0"/>
                        <a:pt x="1217" y="10"/>
                        <a:pt x="1225" y="30"/>
                      </a:cubicBezTo>
                      <a:lnTo>
                        <a:pt x="1465" y="583"/>
                      </a:lnTo>
                      <a:lnTo>
                        <a:pt x="1465" y="583"/>
                      </a:lnTo>
                      <a:cubicBezTo>
                        <a:pt x="1473" y="603"/>
                        <a:pt x="1464" y="627"/>
                        <a:pt x="1444" y="637"/>
                      </a:cubicBezTo>
                      <a:lnTo>
                        <a:pt x="298" y="1134"/>
                      </a:lnTo>
                      <a:lnTo>
                        <a:pt x="298" y="1134"/>
                      </a:lnTo>
                      <a:cubicBezTo>
                        <a:pt x="295" y="1135"/>
                        <a:pt x="293" y="1136"/>
                        <a:pt x="290" y="1136"/>
                      </a:cubicBezTo>
                      <a:lnTo>
                        <a:pt x="290" y="1136"/>
                      </a:lnTo>
                      <a:cubicBezTo>
                        <a:pt x="283" y="1138"/>
                        <a:pt x="276" y="1138"/>
                        <a:pt x="269" y="1136"/>
                      </a:cubicBezTo>
                      <a:lnTo>
                        <a:pt x="269" y="1136"/>
                      </a:lnTo>
                      <a:cubicBezTo>
                        <a:pt x="269" y="1135"/>
                        <a:pt x="267" y="1135"/>
                        <a:pt x="266" y="1134"/>
                      </a:cubicBezTo>
                      <a:lnTo>
                        <a:pt x="266" y="1134"/>
                      </a:lnTo>
                      <a:cubicBezTo>
                        <a:pt x="257" y="1131"/>
                        <a:pt x="248" y="1123"/>
                        <a:pt x="243" y="1113"/>
                      </a:cubicBezTo>
                      <a:lnTo>
                        <a:pt x="4" y="560"/>
                      </a:lnTo>
                      <a:lnTo>
                        <a:pt x="4" y="560"/>
                      </a:lnTo>
                      <a:cubicBezTo>
                        <a:pt x="0" y="550"/>
                        <a:pt x="0" y="539"/>
                        <a:pt x="3" y="530"/>
                      </a:cubicBezTo>
                    </a:path>
                  </a:pathLst>
                </a:custGeom>
                <a:solidFill>
                  <a:srgbClr val="36B37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 21">
                  <a:extLst>
                    <a:ext uri="{FF2B5EF4-FFF2-40B4-BE49-F238E27FC236}">
                      <a16:creationId xmlns:a16="http://schemas.microsoft.com/office/drawing/2014/main" id="{2F713409-9BCD-1EB1-D43E-5840B6520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321" y="4922869"/>
                  <a:ext cx="699519" cy="425202"/>
                </a:xfrm>
                <a:custGeom>
                  <a:avLst/>
                  <a:gdLst>
                    <a:gd name="T0" fmla="*/ 180 w 1335"/>
                    <a:gd name="T1" fmla="*/ 835 h 992"/>
                    <a:gd name="T2" fmla="*/ 86 w 1335"/>
                    <a:gd name="T3" fmla="*/ 619 h 992"/>
                    <a:gd name="T4" fmla="*/ 86 w 1335"/>
                    <a:gd name="T5" fmla="*/ 619 h 992"/>
                    <a:gd name="T6" fmla="*/ 156 w 1335"/>
                    <a:gd name="T7" fmla="*/ 444 h 992"/>
                    <a:gd name="T8" fmla="*/ 978 w 1335"/>
                    <a:gd name="T9" fmla="*/ 87 h 992"/>
                    <a:gd name="T10" fmla="*/ 978 w 1335"/>
                    <a:gd name="T11" fmla="*/ 87 h 992"/>
                    <a:gd name="T12" fmla="*/ 1154 w 1335"/>
                    <a:gd name="T13" fmla="*/ 156 h 992"/>
                    <a:gd name="T14" fmla="*/ 1248 w 1335"/>
                    <a:gd name="T15" fmla="*/ 372 h 992"/>
                    <a:gd name="T16" fmla="*/ 1248 w 1335"/>
                    <a:gd name="T17" fmla="*/ 372 h 992"/>
                    <a:gd name="T18" fmla="*/ 1179 w 1335"/>
                    <a:gd name="T19" fmla="*/ 548 h 992"/>
                    <a:gd name="T20" fmla="*/ 356 w 1335"/>
                    <a:gd name="T21" fmla="*/ 904 h 992"/>
                    <a:gd name="T22" fmla="*/ 356 w 1335"/>
                    <a:gd name="T23" fmla="*/ 904 h 992"/>
                    <a:gd name="T24" fmla="*/ 180 w 1335"/>
                    <a:gd name="T25" fmla="*/ 835 h 992"/>
                    <a:gd name="T26" fmla="*/ 3 w 1335"/>
                    <a:gd name="T27" fmla="*/ 495 h 992"/>
                    <a:gd name="T28" fmla="*/ 214 w 1335"/>
                    <a:gd name="T29" fmla="*/ 981 h 992"/>
                    <a:gd name="T30" fmla="*/ 214 w 1335"/>
                    <a:gd name="T31" fmla="*/ 981 h 992"/>
                    <a:gd name="T32" fmla="*/ 232 w 1335"/>
                    <a:gd name="T33" fmla="*/ 988 h 992"/>
                    <a:gd name="T34" fmla="*/ 1324 w 1335"/>
                    <a:gd name="T35" fmla="*/ 514 h 992"/>
                    <a:gd name="T36" fmla="*/ 1324 w 1335"/>
                    <a:gd name="T37" fmla="*/ 514 h 992"/>
                    <a:gd name="T38" fmla="*/ 1331 w 1335"/>
                    <a:gd name="T39" fmla="*/ 496 h 992"/>
                    <a:gd name="T40" fmla="*/ 1121 w 1335"/>
                    <a:gd name="T41" fmla="*/ 10 h 992"/>
                    <a:gd name="T42" fmla="*/ 1121 w 1335"/>
                    <a:gd name="T43" fmla="*/ 10 h 992"/>
                    <a:gd name="T44" fmla="*/ 1103 w 1335"/>
                    <a:gd name="T45" fmla="*/ 3 h 992"/>
                    <a:gd name="T46" fmla="*/ 10 w 1335"/>
                    <a:gd name="T47" fmla="*/ 477 h 992"/>
                    <a:gd name="T48" fmla="*/ 10 w 1335"/>
                    <a:gd name="T49" fmla="*/ 477 h 992"/>
                    <a:gd name="T50" fmla="*/ 3 w 1335"/>
                    <a:gd name="T51" fmla="*/ 495 h 9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5" h="992">
                      <a:moveTo>
                        <a:pt x="180" y="835"/>
                      </a:moveTo>
                      <a:lnTo>
                        <a:pt x="86" y="619"/>
                      </a:lnTo>
                      <a:lnTo>
                        <a:pt x="86" y="619"/>
                      </a:lnTo>
                      <a:cubicBezTo>
                        <a:pt x="148" y="585"/>
                        <a:pt x="178" y="512"/>
                        <a:pt x="156" y="444"/>
                      </a:cubicBezTo>
                      <a:lnTo>
                        <a:pt x="978" y="87"/>
                      </a:lnTo>
                      <a:lnTo>
                        <a:pt x="978" y="87"/>
                      </a:lnTo>
                      <a:cubicBezTo>
                        <a:pt x="1013" y="149"/>
                        <a:pt x="1087" y="178"/>
                        <a:pt x="1154" y="156"/>
                      </a:cubicBezTo>
                      <a:lnTo>
                        <a:pt x="1248" y="372"/>
                      </a:lnTo>
                      <a:lnTo>
                        <a:pt x="1248" y="372"/>
                      </a:lnTo>
                      <a:cubicBezTo>
                        <a:pt x="1186" y="406"/>
                        <a:pt x="1157" y="480"/>
                        <a:pt x="1179" y="548"/>
                      </a:cubicBezTo>
                      <a:lnTo>
                        <a:pt x="356" y="904"/>
                      </a:lnTo>
                      <a:lnTo>
                        <a:pt x="356" y="904"/>
                      </a:lnTo>
                      <a:cubicBezTo>
                        <a:pt x="322" y="842"/>
                        <a:pt x="248" y="813"/>
                        <a:pt x="180" y="835"/>
                      </a:cubicBezTo>
                      <a:close/>
                      <a:moveTo>
                        <a:pt x="3" y="495"/>
                      </a:moveTo>
                      <a:lnTo>
                        <a:pt x="214" y="981"/>
                      </a:lnTo>
                      <a:lnTo>
                        <a:pt x="214" y="981"/>
                      </a:lnTo>
                      <a:cubicBezTo>
                        <a:pt x="217" y="988"/>
                        <a:pt x="225" y="991"/>
                        <a:pt x="232" y="988"/>
                      </a:cubicBezTo>
                      <a:lnTo>
                        <a:pt x="1324" y="514"/>
                      </a:lnTo>
                      <a:lnTo>
                        <a:pt x="1324" y="514"/>
                      </a:lnTo>
                      <a:cubicBezTo>
                        <a:pt x="1331" y="511"/>
                        <a:pt x="1334" y="503"/>
                        <a:pt x="1331" y="496"/>
                      </a:cubicBezTo>
                      <a:lnTo>
                        <a:pt x="1121" y="10"/>
                      </a:lnTo>
                      <a:lnTo>
                        <a:pt x="1121" y="10"/>
                      </a:lnTo>
                      <a:cubicBezTo>
                        <a:pt x="1117" y="3"/>
                        <a:pt x="1109" y="0"/>
                        <a:pt x="1103" y="3"/>
                      </a:cubicBezTo>
                      <a:lnTo>
                        <a:pt x="10" y="477"/>
                      </a:lnTo>
                      <a:lnTo>
                        <a:pt x="10" y="477"/>
                      </a:lnTo>
                      <a:cubicBezTo>
                        <a:pt x="4" y="480"/>
                        <a:pt x="0" y="489"/>
                        <a:pt x="3" y="495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 22">
                  <a:extLst>
                    <a:ext uri="{FF2B5EF4-FFF2-40B4-BE49-F238E27FC236}">
                      <a16:creationId xmlns:a16="http://schemas.microsoft.com/office/drawing/2014/main" id="{0533407C-2F42-2881-B185-7C5B3404B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 23">
                  <a:extLst>
                    <a:ext uri="{FF2B5EF4-FFF2-40B4-BE49-F238E27FC236}">
                      <a16:creationId xmlns:a16="http://schemas.microsoft.com/office/drawing/2014/main" id="{C70F7CF2-9C99-E187-5263-3354C2F4A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3655" y="5055154"/>
                  <a:ext cx="203161" cy="166301"/>
                </a:xfrm>
                <a:custGeom>
                  <a:avLst/>
                  <a:gdLst>
                    <a:gd name="T0" fmla="*/ 38 w 387"/>
                    <a:gd name="T1" fmla="*/ 261 h 387"/>
                    <a:gd name="T2" fmla="*/ 38 w 387"/>
                    <a:gd name="T3" fmla="*/ 261 h 387"/>
                    <a:gd name="T4" fmla="*/ 260 w 387"/>
                    <a:gd name="T5" fmla="*/ 349 h 387"/>
                    <a:gd name="T6" fmla="*/ 260 w 387"/>
                    <a:gd name="T7" fmla="*/ 349 h 387"/>
                    <a:gd name="T8" fmla="*/ 348 w 387"/>
                    <a:gd name="T9" fmla="*/ 126 h 387"/>
                    <a:gd name="T10" fmla="*/ 348 w 387"/>
                    <a:gd name="T11" fmla="*/ 126 h 387"/>
                    <a:gd name="T12" fmla="*/ 126 w 387"/>
                    <a:gd name="T13" fmla="*/ 37 h 387"/>
                    <a:gd name="T14" fmla="*/ 126 w 387"/>
                    <a:gd name="T15" fmla="*/ 37 h 387"/>
                    <a:gd name="T16" fmla="*/ 38 w 387"/>
                    <a:gd name="T17" fmla="*/ 26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387">
                      <a:moveTo>
                        <a:pt x="38" y="261"/>
                      </a:moveTo>
                      <a:lnTo>
                        <a:pt x="38" y="261"/>
                      </a:lnTo>
                      <a:cubicBezTo>
                        <a:pt x="74" y="346"/>
                        <a:pt x="175" y="386"/>
                        <a:pt x="260" y="349"/>
                      </a:cubicBezTo>
                      <a:lnTo>
                        <a:pt x="260" y="349"/>
                      </a:lnTo>
                      <a:cubicBezTo>
                        <a:pt x="347" y="311"/>
                        <a:pt x="386" y="211"/>
                        <a:pt x="348" y="126"/>
                      </a:cubicBezTo>
                      <a:lnTo>
                        <a:pt x="348" y="126"/>
                      </a:lnTo>
                      <a:cubicBezTo>
                        <a:pt x="312" y="40"/>
                        <a:pt x="212" y="0"/>
                        <a:pt x="126" y="37"/>
                      </a:cubicBezTo>
                      <a:lnTo>
                        <a:pt x="126" y="37"/>
                      </a:lnTo>
                      <a:cubicBezTo>
                        <a:pt x="39" y="75"/>
                        <a:pt x="0" y="174"/>
                        <a:pt x="38" y="261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 24">
                  <a:extLst>
                    <a:ext uri="{FF2B5EF4-FFF2-40B4-BE49-F238E27FC236}">
                      <a16:creationId xmlns:a16="http://schemas.microsoft.com/office/drawing/2014/main" id="{E2A45649-0D67-ADE9-39C3-C7BAE148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986" y="5094840"/>
                  <a:ext cx="80804" cy="85040"/>
                </a:xfrm>
                <a:custGeom>
                  <a:avLst/>
                  <a:gdLst>
                    <a:gd name="T0" fmla="*/ 92 w 154"/>
                    <a:gd name="T1" fmla="*/ 157 h 199"/>
                    <a:gd name="T2" fmla="*/ 73 w 154"/>
                    <a:gd name="T3" fmla="*/ 114 h 199"/>
                    <a:gd name="T4" fmla="*/ 73 w 154"/>
                    <a:gd name="T5" fmla="*/ 114 h 199"/>
                    <a:gd name="T6" fmla="*/ 68 w 154"/>
                    <a:gd name="T7" fmla="*/ 159 h 199"/>
                    <a:gd name="T8" fmla="*/ 68 w 154"/>
                    <a:gd name="T9" fmla="*/ 159 h 199"/>
                    <a:gd name="T10" fmla="*/ 92 w 154"/>
                    <a:gd name="T11" fmla="*/ 157 h 199"/>
                    <a:gd name="T12" fmla="*/ 57 w 154"/>
                    <a:gd name="T13" fmla="*/ 42 h 199"/>
                    <a:gd name="T14" fmla="*/ 75 w 154"/>
                    <a:gd name="T15" fmla="*/ 85 h 199"/>
                    <a:gd name="T16" fmla="*/ 75 w 154"/>
                    <a:gd name="T17" fmla="*/ 85 h 199"/>
                    <a:gd name="T18" fmla="*/ 92 w 154"/>
                    <a:gd name="T19" fmla="*/ 69 h 199"/>
                    <a:gd name="T20" fmla="*/ 92 w 154"/>
                    <a:gd name="T21" fmla="*/ 69 h 199"/>
                    <a:gd name="T22" fmla="*/ 57 w 154"/>
                    <a:gd name="T23" fmla="*/ 42 h 199"/>
                    <a:gd name="T24" fmla="*/ 64 w 154"/>
                    <a:gd name="T25" fmla="*/ 94 h 199"/>
                    <a:gd name="T26" fmla="*/ 44 w 154"/>
                    <a:gd name="T27" fmla="*/ 47 h 199"/>
                    <a:gd name="T28" fmla="*/ 44 w 154"/>
                    <a:gd name="T29" fmla="*/ 47 h 199"/>
                    <a:gd name="T30" fmla="*/ 14 w 154"/>
                    <a:gd name="T31" fmla="*/ 74 h 199"/>
                    <a:gd name="T32" fmla="*/ 0 w 154"/>
                    <a:gd name="T33" fmla="*/ 60 h 199"/>
                    <a:gd name="T34" fmla="*/ 0 w 154"/>
                    <a:gd name="T35" fmla="*/ 60 h 199"/>
                    <a:gd name="T36" fmla="*/ 36 w 154"/>
                    <a:gd name="T37" fmla="*/ 30 h 199"/>
                    <a:gd name="T38" fmla="*/ 26 w 154"/>
                    <a:gd name="T39" fmla="*/ 7 h 199"/>
                    <a:gd name="T40" fmla="*/ 39 w 154"/>
                    <a:gd name="T41" fmla="*/ 1 h 199"/>
                    <a:gd name="T42" fmla="*/ 49 w 154"/>
                    <a:gd name="T43" fmla="*/ 24 h 199"/>
                    <a:gd name="T44" fmla="*/ 49 w 154"/>
                    <a:gd name="T45" fmla="*/ 24 h 199"/>
                    <a:gd name="T46" fmla="*/ 84 w 154"/>
                    <a:gd name="T47" fmla="*/ 104 h 199"/>
                    <a:gd name="T48" fmla="*/ 105 w 154"/>
                    <a:gd name="T49" fmla="*/ 152 h 199"/>
                    <a:gd name="T50" fmla="*/ 105 w 154"/>
                    <a:gd name="T51" fmla="*/ 152 h 199"/>
                    <a:gd name="T52" fmla="*/ 140 w 154"/>
                    <a:gd name="T53" fmla="*/ 117 h 199"/>
                    <a:gd name="T54" fmla="*/ 153 w 154"/>
                    <a:gd name="T55" fmla="*/ 130 h 199"/>
                    <a:gd name="T56" fmla="*/ 153 w 154"/>
                    <a:gd name="T57" fmla="*/ 130 h 199"/>
                    <a:gd name="T58" fmla="*/ 112 w 154"/>
                    <a:gd name="T59" fmla="*/ 169 h 199"/>
                    <a:gd name="T60" fmla="*/ 122 w 154"/>
                    <a:gd name="T61" fmla="*/ 193 h 199"/>
                    <a:gd name="T62" fmla="*/ 109 w 154"/>
                    <a:gd name="T63" fmla="*/ 198 h 199"/>
                    <a:gd name="T64" fmla="*/ 99 w 154"/>
                    <a:gd name="T65" fmla="*/ 175 h 199"/>
                    <a:gd name="T66" fmla="*/ 99 w 154"/>
                    <a:gd name="T67" fmla="*/ 175 h 199"/>
                    <a:gd name="T68" fmla="*/ 58 w 154"/>
                    <a:gd name="T69" fmla="*/ 177 h 199"/>
                    <a:gd name="T70" fmla="*/ 58 w 154"/>
                    <a:gd name="T71" fmla="*/ 177 h 199"/>
                    <a:gd name="T72" fmla="*/ 64 w 154"/>
                    <a:gd name="T73" fmla="*/ 9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99">
                      <a:moveTo>
                        <a:pt x="92" y="157"/>
                      </a:moveTo>
                      <a:lnTo>
                        <a:pt x="73" y="114"/>
                      </a:lnTo>
                      <a:lnTo>
                        <a:pt x="73" y="114"/>
                      </a:lnTo>
                      <a:cubicBezTo>
                        <a:pt x="54" y="126"/>
                        <a:pt x="44" y="150"/>
                        <a:pt x="68" y="159"/>
                      </a:cubicBezTo>
                      <a:lnTo>
                        <a:pt x="68" y="159"/>
                      </a:lnTo>
                      <a:cubicBezTo>
                        <a:pt x="74" y="161"/>
                        <a:pt x="82" y="161"/>
                        <a:pt x="92" y="157"/>
                      </a:cubicBezTo>
                      <a:close/>
                      <a:moveTo>
                        <a:pt x="57" y="42"/>
                      </a:moveTo>
                      <a:lnTo>
                        <a:pt x="75" y="85"/>
                      </a:lnTo>
                      <a:lnTo>
                        <a:pt x="75" y="85"/>
                      </a:lnTo>
                      <a:cubicBezTo>
                        <a:pt x="83" y="80"/>
                        <a:pt x="88" y="74"/>
                        <a:pt x="92" y="69"/>
                      </a:cubicBezTo>
                      <a:lnTo>
                        <a:pt x="92" y="69"/>
                      </a:lnTo>
                      <a:cubicBezTo>
                        <a:pt x="102" y="48"/>
                        <a:pt x="76" y="33"/>
                        <a:pt x="57" y="42"/>
                      </a:cubicBezTo>
                      <a:close/>
                      <a:moveTo>
                        <a:pt x="64" y="94"/>
                      </a:moveTo>
                      <a:lnTo>
                        <a:pt x="44" y="47"/>
                      </a:lnTo>
                      <a:lnTo>
                        <a:pt x="44" y="47"/>
                      </a:lnTo>
                      <a:cubicBezTo>
                        <a:pt x="32" y="53"/>
                        <a:pt x="22" y="61"/>
                        <a:pt x="14" y="74"/>
                      </a:cubicBezTo>
                      <a:lnTo>
                        <a:pt x="0" y="60"/>
                      </a:lnTo>
                      <a:lnTo>
                        <a:pt x="0" y="60"/>
                      </a:lnTo>
                      <a:cubicBezTo>
                        <a:pt x="8" y="47"/>
                        <a:pt x="22" y="37"/>
                        <a:pt x="36" y="30"/>
                      </a:cubicBezTo>
                      <a:lnTo>
                        <a:pt x="26" y="7"/>
                      </a:lnTo>
                      <a:lnTo>
                        <a:pt x="39" y="1"/>
                      </a:lnTo>
                      <a:lnTo>
                        <a:pt x="49" y="24"/>
                      </a:lnTo>
                      <a:lnTo>
                        <a:pt x="49" y="24"/>
                      </a:lnTo>
                      <a:cubicBezTo>
                        <a:pt x="112" y="0"/>
                        <a:pt x="141" y="74"/>
                        <a:pt x="84" y="104"/>
                      </a:cubicBezTo>
                      <a:lnTo>
                        <a:pt x="105" y="152"/>
                      </a:lnTo>
                      <a:lnTo>
                        <a:pt x="105" y="152"/>
                      </a:lnTo>
                      <a:cubicBezTo>
                        <a:pt x="119" y="144"/>
                        <a:pt x="133" y="132"/>
                        <a:pt x="140" y="117"/>
                      </a:cubicBezTo>
                      <a:lnTo>
                        <a:pt x="153" y="130"/>
                      </a:lnTo>
                      <a:lnTo>
                        <a:pt x="153" y="130"/>
                      </a:lnTo>
                      <a:cubicBezTo>
                        <a:pt x="147" y="146"/>
                        <a:pt x="128" y="161"/>
                        <a:pt x="112" y="169"/>
                      </a:cubicBezTo>
                      <a:lnTo>
                        <a:pt x="122" y="193"/>
                      </a:lnTo>
                      <a:lnTo>
                        <a:pt x="109" y="198"/>
                      </a:lnTo>
                      <a:lnTo>
                        <a:pt x="99" y="175"/>
                      </a:lnTo>
                      <a:lnTo>
                        <a:pt x="99" y="175"/>
                      </a:lnTo>
                      <a:cubicBezTo>
                        <a:pt x="83" y="180"/>
                        <a:pt x="69" y="181"/>
                        <a:pt x="58" y="177"/>
                      </a:cubicBezTo>
                      <a:lnTo>
                        <a:pt x="58" y="177"/>
                      </a:lnTo>
                      <a:cubicBezTo>
                        <a:pt x="16" y="161"/>
                        <a:pt x="29" y="113"/>
                        <a:pt x="64" y="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 25">
                  <a:extLst>
                    <a:ext uri="{FF2B5EF4-FFF2-40B4-BE49-F238E27FC236}">
                      <a16:creationId xmlns:a16="http://schemas.microsoft.com/office/drawing/2014/main" id="{540A18CB-7918-F555-6E9F-7374911C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6">
                  <a:extLst>
                    <a:ext uri="{FF2B5EF4-FFF2-40B4-BE49-F238E27FC236}">
                      <a16:creationId xmlns:a16="http://schemas.microsoft.com/office/drawing/2014/main" id="{158713C6-8B86-D726-353D-1BB88528A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754" y="5049485"/>
                  <a:ext cx="57715" cy="47244"/>
                </a:xfrm>
                <a:custGeom>
                  <a:avLst/>
                  <a:gdLst>
                    <a:gd name="T0" fmla="*/ 10 w 110"/>
                    <a:gd name="T1" fmla="*/ 73 h 110"/>
                    <a:gd name="T2" fmla="*/ 10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5 h 110"/>
                    <a:gd name="T10" fmla="*/ 99 w 110"/>
                    <a:gd name="T11" fmla="*/ 35 h 110"/>
                    <a:gd name="T12" fmla="*/ 35 w 110"/>
                    <a:gd name="T13" fmla="*/ 10 h 110"/>
                    <a:gd name="T14" fmla="*/ 35 w 110"/>
                    <a:gd name="T15" fmla="*/ 10 h 110"/>
                    <a:gd name="T16" fmla="*/ 10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0" y="73"/>
                      </a:moveTo>
                      <a:lnTo>
                        <a:pt x="10" y="73"/>
                      </a:lnTo>
                      <a:cubicBezTo>
                        <a:pt x="22" y="97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5"/>
                      </a:cubicBezTo>
                      <a:lnTo>
                        <a:pt x="99" y="35"/>
                      </a:lnTo>
                      <a:cubicBezTo>
                        <a:pt x="88" y="11"/>
                        <a:pt x="60" y="0"/>
                        <a:pt x="35" y="10"/>
                      </a:cubicBezTo>
                      <a:lnTo>
                        <a:pt x="35" y="10"/>
                      </a:lnTo>
                      <a:cubicBezTo>
                        <a:pt x="12" y="21"/>
                        <a:pt x="0" y="50"/>
                        <a:pt x="10" y="73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7">
                  <a:extLst>
                    <a:ext uri="{FF2B5EF4-FFF2-40B4-BE49-F238E27FC236}">
                      <a16:creationId xmlns:a16="http://schemas.microsoft.com/office/drawing/2014/main" id="{9D04F5AB-7BD3-5D7F-6CCA-C0E6A18F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36B37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7" name="Freeform 28">
                  <a:extLst>
                    <a:ext uri="{FF2B5EF4-FFF2-40B4-BE49-F238E27FC236}">
                      <a16:creationId xmlns:a16="http://schemas.microsoft.com/office/drawing/2014/main" id="{4911F3E3-9AAC-9CC1-7855-46D3CBB7D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382" y="5170432"/>
                  <a:ext cx="57717" cy="47244"/>
                </a:xfrm>
                <a:custGeom>
                  <a:avLst/>
                  <a:gdLst>
                    <a:gd name="T0" fmla="*/ 11 w 110"/>
                    <a:gd name="T1" fmla="*/ 73 h 110"/>
                    <a:gd name="T2" fmla="*/ 11 w 110"/>
                    <a:gd name="T3" fmla="*/ 73 h 110"/>
                    <a:gd name="T4" fmla="*/ 74 w 110"/>
                    <a:gd name="T5" fmla="*/ 98 h 110"/>
                    <a:gd name="T6" fmla="*/ 74 w 110"/>
                    <a:gd name="T7" fmla="*/ 98 h 110"/>
                    <a:gd name="T8" fmla="*/ 99 w 110"/>
                    <a:gd name="T9" fmla="*/ 36 h 110"/>
                    <a:gd name="T10" fmla="*/ 99 w 110"/>
                    <a:gd name="T11" fmla="*/ 36 h 110"/>
                    <a:gd name="T12" fmla="*/ 36 w 110"/>
                    <a:gd name="T13" fmla="*/ 11 h 110"/>
                    <a:gd name="T14" fmla="*/ 36 w 110"/>
                    <a:gd name="T15" fmla="*/ 11 h 110"/>
                    <a:gd name="T16" fmla="*/ 11 w 110"/>
                    <a:gd name="T17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10">
                      <a:moveTo>
                        <a:pt x="11" y="73"/>
                      </a:moveTo>
                      <a:lnTo>
                        <a:pt x="11" y="73"/>
                      </a:lnTo>
                      <a:cubicBezTo>
                        <a:pt x="22" y="98"/>
                        <a:pt x="50" y="109"/>
                        <a:pt x="74" y="98"/>
                      </a:cubicBezTo>
                      <a:lnTo>
                        <a:pt x="74" y="98"/>
                      </a:lnTo>
                      <a:cubicBezTo>
                        <a:pt x="98" y="88"/>
                        <a:pt x="109" y="60"/>
                        <a:pt x="99" y="36"/>
                      </a:cubicBezTo>
                      <a:lnTo>
                        <a:pt x="99" y="36"/>
                      </a:lnTo>
                      <a:cubicBezTo>
                        <a:pt x="89" y="11"/>
                        <a:pt x="60" y="0"/>
                        <a:pt x="36" y="11"/>
                      </a:cubicBezTo>
                      <a:lnTo>
                        <a:pt x="36" y="11"/>
                      </a:lnTo>
                      <a:cubicBezTo>
                        <a:pt x="12" y="21"/>
                        <a:pt x="0" y="49"/>
                        <a:pt x="11" y="7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Freeform 29">
                  <a:extLst>
                    <a:ext uri="{FF2B5EF4-FFF2-40B4-BE49-F238E27FC236}">
                      <a16:creationId xmlns:a16="http://schemas.microsoft.com/office/drawing/2014/main" id="{406DAF47-AAC6-24DE-14A8-219DB862C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457" y="4841609"/>
                  <a:ext cx="286272" cy="234333"/>
                </a:xfrm>
                <a:custGeom>
                  <a:avLst/>
                  <a:gdLst>
                    <a:gd name="T0" fmla="*/ 416 w 546"/>
                    <a:gd name="T1" fmla="*/ 466 h 546"/>
                    <a:gd name="T2" fmla="*/ 416 w 546"/>
                    <a:gd name="T3" fmla="*/ 466 h 546"/>
                    <a:gd name="T4" fmla="*/ 79 w 546"/>
                    <a:gd name="T5" fmla="*/ 416 h 546"/>
                    <a:gd name="T6" fmla="*/ 79 w 546"/>
                    <a:gd name="T7" fmla="*/ 416 h 546"/>
                    <a:gd name="T8" fmla="*/ 130 w 546"/>
                    <a:gd name="T9" fmla="*/ 79 h 546"/>
                    <a:gd name="T10" fmla="*/ 130 w 546"/>
                    <a:gd name="T11" fmla="*/ 79 h 546"/>
                    <a:gd name="T12" fmla="*/ 466 w 546"/>
                    <a:gd name="T13" fmla="*/ 129 h 546"/>
                    <a:gd name="T14" fmla="*/ 466 w 546"/>
                    <a:gd name="T15" fmla="*/ 129 h 546"/>
                    <a:gd name="T16" fmla="*/ 416 w 546"/>
                    <a:gd name="T17" fmla="*/ 46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6" h="546">
                      <a:moveTo>
                        <a:pt x="416" y="466"/>
                      </a:moveTo>
                      <a:lnTo>
                        <a:pt x="416" y="466"/>
                      </a:lnTo>
                      <a:cubicBezTo>
                        <a:pt x="309" y="545"/>
                        <a:pt x="158" y="523"/>
                        <a:pt x="79" y="416"/>
                      </a:cubicBezTo>
                      <a:lnTo>
                        <a:pt x="79" y="416"/>
                      </a:lnTo>
                      <a:cubicBezTo>
                        <a:pt x="0" y="309"/>
                        <a:pt x="23" y="158"/>
                        <a:pt x="130" y="79"/>
                      </a:cubicBezTo>
                      <a:lnTo>
                        <a:pt x="130" y="79"/>
                      </a:lnTo>
                      <a:cubicBezTo>
                        <a:pt x="236" y="0"/>
                        <a:pt x="388" y="23"/>
                        <a:pt x="466" y="129"/>
                      </a:cubicBezTo>
                      <a:lnTo>
                        <a:pt x="466" y="129"/>
                      </a:lnTo>
                      <a:cubicBezTo>
                        <a:pt x="545" y="237"/>
                        <a:pt x="523" y="388"/>
                        <a:pt x="416" y="466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30">
                  <a:extLst>
                    <a:ext uri="{FF2B5EF4-FFF2-40B4-BE49-F238E27FC236}">
                      <a16:creationId xmlns:a16="http://schemas.microsoft.com/office/drawing/2014/main" id="{C94AE0C8-39E5-AEFE-9B38-86101C48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815B93D6-9AC6-D6E7-D667-E7428ABD1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161" y="4864286"/>
                  <a:ext cx="230864" cy="188978"/>
                </a:xfrm>
                <a:custGeom>
                  <a:avLst/>
                  <a:gdLst>
                    <a:gd name="T0" fmla="*/ 335 w 440"/>
                    <a:gd name="T1" fmla="*/ 375 h 440"/>
                    <a:gd name="T2" fmla="*/ 335 w 440"/>
                    <a:gd name="T3" fmla="*/ 375 h 440"/>
                    <a:gd name="T4" fmla="*/ 64 w 440"/>
                    <a:gd name="T5" fmla="*/ 335 h 440"/>
                    <a:gd name="T6" fmla="*/ 64 w 440"/>
                    <a:gd name="T7" fmla="*/ 335 h 440"/>
                    <a:gd name="T8" fmla="*/ 104 w 440"/>
                    <a:gd name="T9" fmla="*/ 64 h 440"/>
                    <a:gd name="T10" fmla="*/ 104 w 440"/>
                    <a:gd name="T11" fmla="*/ 64 h 440"/>
                    <a:gd name="T12" fmla="*/ 376 w 440"/>
                    <a:gd name="T13" fmla="*/ 104 h 440"/>
                    <a:gd name="T14" fmla="*/ 376 w 440"/>
                    <a:gd name="T15" fmla="*/ 104 h 440"/>
                    <a:gd name="T16" fmla="*/ 335 w 440"/>
                    <a:gd name="T17" fmla="*/ 375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0" h="440">
                      <a:moveTo>
                        <a:pt x="335" y="375"/>
                      </a:moveTo>
                      <a:lnTo>
                        <a:pt x="335" y="375"/>
                      </a:lnTo>
                      <a:cubicBezTo>
                        <a:pt x="249" y="439"/>
                        <a:pt x="127" y="421"/>
                        <a:pt x="64" y="335"/>
                      </a:cubicBezTo>
                      <a:lnTo>
                        <a:pt x="64" y="335"/>
                      </a:lnTo>
                      <a:cubicBezTo>
                        <a:pt x="0" y="249"/>
                        <a:pt x="18" y="127"/>
                        <a:pt x="104" y="64"/>
                      </a:cubicBezTo>
                      <a:lnTo>
                        <a:pt x="104" y="64"/>
                      </a:lnTo>
                      <a:cubicBezTo>
                        <a:pt x="191" y="0"/>
                        <a:pt x="311" y="19"/>
                        <a:pt x="376" y="104"/>
                      </a:cubicBezTo>
                      <a:lnTo>
                        <a:pt x="376" y="104"/>
                      </a:lnTo>
                      <a:cubicBezTo>
                        <a:pt x="439" y="191"/>
                        <a:pt x="421" y="312"/>
                        <a:pt x="335" y="375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32">
                  <a:extLst>
                    <a:ext uri="{FF2B5EF4-FFF2-40B4-BE49-F238E27FC236}">
                      <a16:creationId xmlns:a16="http://schemas.microsoft.com/office/drawing/2014/main" id="{FA950A03-0BBF-4901-CA76-C43F5DD7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420" y="4888852"/>
                  <a:ext cx="108506" cy="30237"/>
                </a:xfrm>
                <a:custGeom>
                  <a:avLst/>
                  <a:gdLst>
                    <a:gd name="T0" fmla="*/ 0 w 209"/>
                    <a:gd name="T1" fmla="*/ 40 h 72"/>
                    <a:gd name="T2" fmla="*/ 0 w 209"/>
                    <a:gd name="T3" fmla="*/ 40 h 72"/>
                    <a:gd name="T4" fmla="*/ 50 w 209"/>
                    <a:gd name="T5" fmla="*/ 8 h 72"/>
                    <a:gd name="T6" fmla="*/ 50 w 209"/>
                    <a:gd name="T7" fmla="*/ 8 h 72"/>
                    <a:gd name="T8" fmla="*/ 112 w 209"/>
                    <a:gd name="T9" fmla="*/ 3 h 72"/>
                    <a:gd name="T10" fmla="*/ 112 w 209"/>
                    <a:gd name="T11" fmla="*/ 3 h 72"/>
                    <a:gd name="T12" fmla="*/ 168 w 209"/>
                    <a:gd name="T13" fmla="*/ 26 h 72"/>
                    <a:gd name="T14" fmla="*/ 168 w 209"/>
                    <a:gd name="T15" fmla="*/ 26 h 72"/>
                    <a:gd name="T16" fmla="*/ 208 w 209"/>
                    <a:gd name="T17" fmla="*/ 71 h 72"/>
                    <a:gd name="T18" fmla="*/ 208 w 209"/>
                    <a:gd name="T19" fmla="*/ 71 h 72"/>
                    <a:gd name="T20" fmla="*/ 160 w 209"/>
                    <a:gd name="T21" fmla="*/ 39 h 72"/>
                    <a:gd name="T22" fmla="*/ 160 w 209"/>
                    <a:gd name="T23" fmla="*/ 39 h 72"/>
                    <a:gd name="T24" fmla="*/ 108 w 209"/>
                    <a:gd name="T25" fmla="*/ 22 h 72"/>
                    <a:gd name="T26" fmla="*/ 108 w 209"/>
                    <a:gd name="T27" fmla="*/ 22 h 72"/>
                    <a:gd name="T28" fmla="*/ 54 w 209"/>
                    <a:gd name="T29" fmla="*/ 22 h 72"/>
                    <a:gd name="T30" fmla="*/ 54 w 209"/>
                    <a:gd name="T31" fmla="*/ 22 h 72"/>
                    <a:gd name="T32" fmla="*/ 0 w 209"/>
                    <a:gd name="T33" fmla="*/ 4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9" h="72">
                      <a:moveTo>
                        <a:pt x="0" y="40"/>
                      </a:moveTo>
                      <a:lnTo>
                        <a:pt x="0" y="40"/>
                      </a:lnTo>
                      <a:cubicBezTo>
                        <a:pt x="13" y="25"/>
                        <a:pt x="31" y="15"/>
                        <a:pt x="50" y="8"/>
                      </a:cubicBezTo>
                      <a:lnTo>
                        <a:pt x="50" y="8"/>
                      </a:lnTo>
                      <a:cubicBezTo>
                        <a:pt x="70" y="2"/>
                        <a:pt x="91" y="0"/>
                        <a:pt x="112" y="3"/>
                      </a:cubicBezTo>
                      <a:lnTo>
                        <a:pt x="112" y="3"/>
                      </a:lnTo>
                      <a:cubicBezTo>
                        <a:pt x="131" y="6"/>
                        <a:pt x="152" y="14"/>
                        <a:pt x="168" y="26"/>
                      </a:cubicBezTo>
                      <a:lnTo>
                        <a:pt x="168" y="26"/>
                      </a:lnTo>
                      <a:cubicBezTo>
                        <a:pt x="186" y="38"/>
                        <a:pt x="199" y="53"/>
                        <a:pt x="208" y="71"/>
                      </a:cubicBezTo>
                      <a:lnTo>
                        <a:pt x="208" y="71"/>
                      </a:lnTo>
                      <a:cubicBezTo>
                        <a:pt x="192" y="58"/>
                        <a:pt x="177" y="47"/>
                        <a:pt x="160" y="39"/>
                      </a:cubicBezTo>
                      <a:lnTo>
                        <a:pt x="160" y="39"/>
                      </a:lnTo>
                      <a:cubicBezTo>
                        <a:pt x="144" y="30"/>
                        <a:pt x="126" y="25"/>
                        <a:pt x="108" y="22"/>
                      </a:cubicBezTo>
                      <a:lnTo>
                        <a:pt x="108" y="22"/>
                      </a:lnTo>
                      <a:cubicBezTo>
                        <a:pt x="90" y="19"/>
                        <a:pt x="72" y="19"/>
                        <a:pt x="54" y="22"/>
                      </a:cubicBezTo>
                      <a:lnTo>
                        <a:pt x="54" y="22"/>
                      </a:lnTo>
                      <a:cubicBezTo>
                        <a:pt x="35" y="26"/>
                        <a:pt x="18" y="32"/>
                        <a:pt x="0" y="40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33">
                  <a:extLst>
                    <a:ext uri="{FF2B5EF4-FFF2-40B4-BE49-F238E27FC236}">
                      <a16:creationId xmlns:a16="http://schemas.microsoft.com/office/drawing/2014/main" id="{BA84DEC2-A968-3119-5E9E-760F8AFF8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34">
                  <a:extLst>
                    <a:ext uri="{FF2B5EF4-FFF2-40B4-BE49-F238E27FC236}">
                      <a16:creationId xmlns:a16="http://schemas.microsoft.com/office/drawing/2014/main" id="{596A75E9-46FA-334B-6487-72116A1A7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4858616"/>
                  <a:ext cx="242408" cy="198428"/>
                </a:xfrm>
                <a:custGeom>
                  <a:avLst/>
                  <a:gdLst>
                    <a:gd name="T0" fmla="*/ 379 w 462"/>
                    <a:gd name="T1" fmla="*/ 120 h 461"/>
                    <a:gd name="T2" fmla="*/ 379 w 462"/>
                    <a:gd name="T3" fmla="*/ 120 h 461"/>
                    <a:gd name="T4" fmla="*/ 121 w 462"/>
                    <a:gd name="T5" fmla="*/ 82 h 461"/>
                    <a:gd name="T6" fmla="*/ 121 w 462"/>
                    <a:gd name="T7" fmla="*/ 82 h 461"/>
                    <a:gd name="T8" fmla="*/ 82 w 462"/>
                    <a:gd name="T9" fmla="*/ 339 h 461"/>
                    <a:gd name="T10" fmla="*/ 82 w 462"/>
                    <a:gd name="T11" fmla="*/ 339 h 461"/>
                    <a:gd name="T12" fmla="*/ 340 w 462"/>
                    <a:gd name="T13" fmla="*/ 378 h 461"/>
                    <a:gd name="T14" fmla="*/ 340 w 462"/>
                    <a:gd name="T15" fmla="*/ 378 h 461"/>
                    <a:gd name="T16" fmla="*/ 379 w 462"/>
                    <a:gd name="T17" fmla="*/ 120 h 461"/>
                    <a:gd name="T18" fmla="*/ 67 w 462"/>
                    <a:gd name="T19" fmla="*/ 350 h 461"/>
                    <a:gd name="T20" fmla="*/ 67 w 462"/>
                    <a:gd name="T21" fmla="*/ 350 h 461"/>
                    <a:gd name="T22" fmla="*/ 109 w 462"/>
                    <a:gd name="T23" fmla="*/ 66 h 461"/>
                    <a:gd name="T24" fmla="*/ 109 w 462"/>
                    <a:gd name="T25" fmla="*/ 66 h 461"/>
                    <a:gd name="T26" fmla="*/ 394 w 462"/>
                    <a:gd name="T27" fmla="*/ 109 h 461"/>
                    <a:gd name="T28" fmla="*/ 394 w 462"/>
                    <a:gd name="T29" fmla="*/ 109 h 461"/>
                    <a:gd name="T30" fmla="*/ 352 w 462"/>
                    <a:gd name="T31" fmla="*/ 393 h 461"/>
                    <a:gd name="T32" fmla="*/ 352 w 462"/>
                    <a:gd name="T33" fmla="*/ 393 h 461"/>
                    <a:gd name="T34" fmla="*/ 67 w 462"/>
                    <a:gd name="T35" fmla="*/ 35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2" h="461">
                      <a:moveTo>
                        <a:pt x="379" y="120"/>
                      </a:moveTo>
                      <a:lnTo>
                        <a:pt x="379" y="120"/>
                      </a:lnTo>
                      <a:cubicBezTo>
                        <a:pt x="318" y="38"/>
                        <a:pt x="203" y="21"/>
                        <a:pt x="121" y="82"/>
                      </a:cubicBezTo>
                      <a:lnTo>
                        <a:pt x="121" y="82"/>
                      </a:lnTo>
                      <a:cubicBezTo>
                        <a:pt x="39" y="142"/>
                        <a:pt x="22" y="257"/>
                        <a:pt x="82" y="339"/>
                      </a:cubicBezTo>
                      <a:lnTo>
                        <a:pt x="82" y="339"/>
                      </a:lnTo>
                      <a:cubicBezTo>
                        <a:pt x="143" y="421"/>
                        <a:pt x="258" y="438"/>
                        <a:pt x="340" y="378"/>
                      </a:cubicBezTo>
                      <a:lnTo>
                        <a:pt x="340" y="378"/>
                      </a:lnTo>
                      <a:cubicBezTo>
                        <a:pt x="422" y="318"/>
                        <a:pt x="439" y="201"/>
                        <a:pt x="379" y="120"/>
                      </a:cubicBezTo>
                      <a:close/>
                      <a:moveTo>
                        <a:pt x="67" y="350"/>
                      </a:moveTo>
                      <a:lnTo>
                        <a:pt x="67" y="350"/>
                      </a:lnTo>
                      <a:cubicBezTo>
                        <a:pt x="0" y="260"/>
                        <a:pt x="19" y="133"/>
                        <a:pt x="109" y="66"/>
                      </a:cubicBezTo>
                      <a:lnTo>
                        <a:pt x="109" y="66"/>
                      </a:lnTo>
                      <a:cubicBezTo>
                        <a:pt x="200" y="0"/>
                        <a:pt x="328" y="18"/>
                        <a:pt x="394" y="109"/>
                      </a:cubicBezTo>
                      <a:lnTo>
                        <a:pt x="394" y="109"/>
                      </a:lnTo>
                      <a:cubicBezTo>
                        <a:pt x="461" y="199"/>
                        <a:pt x="441" y="326"/>
                        <a:pt x="352" y="393"/>
                      </a:cubicBezTo>
                      <a:lnTo>
                        <a:pt x="352" y="393"/>
                      </a:lnTo>
                      <a:cubicBezTo>
                        <a:pt x="262" y="460"/>
                        <a:pt x="133" y="441"/>
                        <a:pt x="67" y="35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35">
                  <a:extLst>
                    <a:ext uri="{FF2B5EF4-FFF2-40B4-BE49-F238E27FC236}">
                      <a16:creationId xmlns:a16="http://schemas.microsoft.com/office/drawing/2014/main" id="{BFEC8A22-457C-2764-ECA9-30E761FA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110" y="4911530"/>
                  <a:ext cx="96963" cy="83151"/>
                </a:xfrm>
                <a:custGeom>
                  <a:avLst/>
                  <a:gdLst>
                    <a:gd name="T0" fmla="*/ 66 w 185"/>
                    <a:gd name="T1" fmla="*/ 167 h 196"/>
                    <a:gd name="T2" fmla="*/ 66 w 185"/>
                    <a:gd name="T3" fmla="*/ 167 h 196"/>
                    <a:gd name="T4" fmla="*/ 86 w 185"/>
                    <a:gd name="T5" fmla="*/ 123 h 196"/>
                    <a:gd name="T6" fmla="*/ 46 w 185"/>
                    <a:gd name="T7" fmla="*/ 152 h 196"/>
                    <a:gd name="T8" fmla="*/ 46 w 185"/>
                    <a:gd name="T9" fmla="*/ 152 h 196"/>
                    <a:gd name="T10" fmla="*/ 66 w 185"/>
                    <a:gd name="T11" fmla="*/ 167 h 196"/>
                    <a:gd name="T12" fmla="*/ 93 w 185"/>
                    <a:gd name="T13" fmla="*/ 73 h 196"/>
                    <a:gd name="T14" fmla="*/ 93 w 185"/>
                    <a:gd name="T15" fmla="*/ 73 h 196"/>
                    <a:gd name="T16" fmla="*/ 98 w 185"/>
                    <a:gd name="T17" fmla="*/ 96 h 196"/>
                    <a:gd name="T18" fmla="*/ 138 w 185"/>
                    <a:gd name="T19" fmla="*/ 66 h 196"/>
                    <a:gd name="T20" fmla="*/ 138 w 185"/>
                    <a:gd name="T21" fmla="*/ 66 h 196"/>
                    <a:gd name="T22" fmla="*/ 93 w 185"/>
                    <a:gd name="T23" fmla="*/ 73 h 196"/>
                    <a:gd name="T24" fmla="*/ 66 w 185"/>
                    <a:gd name="T25" fmla="*/ 188 h 196"/>
                    <a:gd name="T26" fmla="*/ 66 w 185"/>
                    <a:gd name="T27" fmla="*/ 188 h 196"/>
                    <a:gd name="T28" fmla="*/ 30 w 185"/>
                    <a:gd name="T29" fmla="*/ 165 h 196"/>
                    <a:gd name="T30" fmla="*/ 9 w 185"/>
                    <a:gd name="T31" fmla="*/ 180 h 196"/>
                    <a:gd name="T32" fmla="*/ 0 w 185"/>
                    <a:gd name="T33" fmla="*/ 168 h 196"/>
                    <a:gd name="T34" fmla="*/ 22 w 185"/>
                    <a:gd name="T35" fmla="*/ 152 h 196"/>
                    <a:gd name="T36" fmla="*/ 22 w 185"/>
                    <a:gd name="T37" fmla="*/ 152 h 196"/>
                    <a:gd name="T38" fmla="*/ 5 w 185"/>
                    <a:gd name="T39" fmla="*/ 96 h 196"/>
                    <a:gd name="T40" fmla="*/ 23 w 185"/>
                    <a:gd name="T41" fmla="*/ 92 h 196"/>
                    <a:gd name="T42" fmla="*/ 23 w 185"/>
                    <a:gd name="T43" fmla="*/ 92 h 196"/>
                    <a:gd name="T44" fmla="*/ 37 w 185"/>
                    <a:gd name="T45" fmla="*/ 141 h 196"/>
                    <a:gd name="T46" fmla="*/ 81 w 185"/>
                    <a:gd name="T47" fmla="*/ 109 h 196"/>
                    <a:gd name="T48" fmla="*/ 81 w 185"/>
                    <a:gd name="T49" fmla="*/ 109 h 196"/>
                    <a:gd name="T50" fmla="*/ 154 w 185"/>
                    <a:gd name="T51" fmla="*/ 55 h 196"/>
                    <a:gd name="T52" fmla="*/ 175 w 185"/>
                    <a:gd name="T53" fmla="*/ 38 h 196"/>
                    <a:gd name="T54" fmla="*/ 184 w 185"/>
                    <a:gd name="T55" fmla="*/ 50 h 196"/>
                    <a:gd name="T56" fmla="*/ 163 w 185"/>
                    <a:gd name="T57" fmla="*/ 67 h 196"/>
                    <a:gd name="T58" fmla="*/ 163 w 185"/>
                    <a:gd name="T59" fmla="*/ 67 h 196"/>
                    <a:gd name="T60" fmla="*/ 179 w 185"/>
                    <a:gd name="T61" fmla="*/ 112 h 196"/>
                    <a:gd name="T62" fmla="*/ 160 w 185"/>
                    <a:gd name="T63" fmla="*/ 117 h 196"/>
                    <a:gd name="T64" fmla="*/ 160 w 185"/>
                    <a:gd name="T65" fmla="*/ 117 h 196"/>
                    <a:gd name="T66" fmla="*/ 147 w 185"/>
                    <a:gd name="T67" fmla="*/ 78 h 196"/>
                    <a:gd name="T68" fmla="*/ 104 w 185"/>
                    <a:gd name="T69" fmla="*/ 110 h 196"/>
                    <a:gd name="T70" fmla="*/ 104 w 185"/>
                    <a:gd name="T71" fmla="*/ 110 h 196"/>
                    <a:gd name="T72" fmla="*/ 66 w 185"/>
                    <a:gd name="T73" fmla="*/ 18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5" h="196">
                      <a:moveTo>
                        <a:pt x="66" y="167"/>
                      </a:moveTo>
                      <a:lnTo>
                        <a:pt x="66" y="167"/>
                      </a:lnTo>
                      <a:cubicBezTo>
                        <a:pt x="94" y="171"/>
                        <a:pt x="97" y="144"/>
                        <a:pt x="86" y="123"/>
                      </a:cubicBezTo>
                      <a:lnTo>
                        <a:pt x="46" y="152"/>
                      </a:lnTo>
                      <a:lnTo>
                        <a:pt x="46" y="152"/>
                      </a:lnTo>
                      <a:cubicBezTo>
                        <a:pt x="53" y="160"/>
                        <a:pt x="60" y="165"/>
                        <a:pt x="66" y="167"/>
                      </a:cubicBezTo>
                      <a:close/>
                      <a:moveTo>
                        <a:pt x="93" y="73"/>
                      </a:moveTo>
                      <a:lnTo>
                        <a:pt x="93" y="73"/>
                      </a:lnTo>
                      <a:cubicBezTo>
                        <a:pt x="93" y="79"/>
                        <a:pt x="94" y="86"/>
                        <a:pt x="98" y="96"/>
                      </a:cubicBezTo>
                      <a:lnTo>
                        <a:pt x="138" y="66"/>
                      </a:lnTo>
                      <a:lnTo>
                        <a:pt x="138" y="66"/>
                      </a:lnTo>
                      <a:cubicBezTo>
                        <a:pt x="124" y="48"/>
                        <a:pt x="94" y="48"/>
                        <a:pt x="93" y="73"/>
                      </a:cubicBezTo>
                      <a:close/>
                      <a:moveTo>
                        <a:pt x="66" y="188"/>
                      </a:moveTo>
                      <a:lnTo>
                        <a:pt x="66" y="188"/>
                      </a:lnTo>
                      <a:cubicBezTo>
                        <a:pt x="53" y="186"/>
                        <a:pt x="41" y="178"/>
                        <a:pt x="30" y="165"/>
                      </a:cubicBezTo>
                      <a:lnTo>
                        <a:pt x="9" y="180"/>
                      </a:lnTo>
                      <a:lnTo>
                        <a:pt x="0" y="168"/>
                      </a:lnTo>
                      <a:lnTo>
                        <a:pt x="22" y="152"/>
                      </a:lnTo>
                      <a:lnTo>
                        <a:pt x="22" y="152"/>
                      </a:lnTo>
                      <a:cubicBezTo>
                        <a:pt x="10" y="136"/>
                        <a:pt x="2" y="114"/>
                        <a:pt x="5" y="96"/>
                      </a:cubicBezTo>
                      <a:lnTo>
                        <a:pt x="23" y="92"/>
                      </a:lnTo>
                      <a:lnTo>
                        <a:pt x="23" y="92"/>
                      </a:lnTo>
                      <a:cubicBezTo>
                        <a:pt x="22" y="108"/>
                        <a:pt x="28" y="127"/>
                        <a:pt x="37" y="141"/>
                      </a:cubicBezTo>
                      <a:lnTo>
                        <a:pt x="81" y="109"/>
                      </a:lnTo>
                      <a:lnTo>
                        <a:pt x="81" y="109"/>
                      </a:lnTo>
                      <a:cubicBezTo>
                        <a:pt x="45" y="52"/>
                        <a:pt x="110" y="0"/>
                        <a:pt x="154" y="55"/>
                      </a:cubicBezTo>
                      <a:lnTo>
                        <a:pt x="175" y="38"/>
                      </a:lnTo>
                      <a:lnTo>
                        <a:pt x="184" y="50"/>
                      </a:lnTo>
                      <a:lnTo>
                        <a:pt x="163" y="67"/>
                      </a:lnTo>
                      <a:lnTo>
                        <a:pt x="163" y="67"/>
                      </a:lnTo>
                      <a:cubicBezTo>
                        <a:pt x="172" y="80"/>
                        <a:pt x="179" y="97"/>
                        <a:pt x="179" y="112"/>
                      </a:cubicBezTo>
                      <a:lnTo>
                        <a:pt x="160" y="117"/>
                      </a:lnTo>
                      <a:lnTo>
                        <a:pt x="160" y="117"/>
                      </a:lnTo>
                      <a:cubicBezTo>
                        <a:pt x="160" y="103"/>
                        <a:pt x="154" y="90"/>
                        <a:pt x="147" y="78"/>
                      </a:cubicBezTo>
                      <a:lnTo>
                        <a:pt x="104" y="110"/>
                      </a:lnTo>
                      <a:lnTo>
                        <a:pt x="104" y="110"/>
                      </a:lnTo>
                      <a:cubicBezTo>
                        <a:pt x="125" y="145"/>
                        <a:pt x="113" y="195"/>
                        <a:pt x="66" y="188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07FC4C39-5EF3-8BE0-4BCA-885D86168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764" y="5009800"/>
                  <a:ext cx="286272" cy="234333"/>
                </a:xfrm>
                <a:custGeom>
                  <a:avLst/>
                  <a:gdLst>
                    <a:gd name="T0" fmla="*/ 369 w 548"/>
                    <a:gd name="T1" fmla="*/ 494 h 548"/>
                    <a:gd name="T2" fmla="*/ 369 w 548"/>
                    <a:gd name="T3" fmla="*/ 494 h 548"/>
                    <a:gd name="T4" fmla="*/ 53 w 548"/>
                    <a:gd name="T5" fmla="*/ 369 h 548"/>
                    <a:gd name="T6" fmla="*/ 53 w 548"/>
                    <a:gd name="T7" fmla="*/ 369 h 548"/>
                    <a:gd name="T8" fmla="*/ 178 w 548"/>
                    <a:gd name="T9" fmla="*/ 53 h 548"/>
                    <a:gd name="T10" fmla="*/ 178 w 548"/>
                    <a:gd name="T11" fmla="*/ 53 h 548"/>
                    <a:gd name="T12" fmla="*/ 494 w 548"/>
                    <a:gd name="T13" fmla="*/ 178 h 548"/>
                    <a:gd name="T14" fmla="*/ 494 w 548"/>
                    <a:gd name="T15" fmla="*/ 178 h 548"/>
                    <a:gd name="T16" fmla="*/ 369 w 548"/>
                    <a:gd name="T17" fmla="*/ 49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548">
                      <a:moveTo>
                        <a:pt x="369" y="494"/>
                      </a:moveTo>
                      <a:lnTo>
                        <a:pt x="369" y="494"/>
                      </a:lnTo>
                      <a:cubicBezTo>
                        <a:pt x="247" y="547"/>
                        <a:pt x="105" y="492"/>
                        <a:pt x="53" y="369"/>
                      </a:cubicBezTo>
                      <a:lnTo>
                        <a:pt x="53" y="369"/>
                      </a:lnTo>
                      <a:cubicBezTo>
                        <a:pt x="0" y="248"/>
                        <a:pt x="55" y="106"/>
                        <a:pt x="178" y="53"/>
                      </a:cubicBezTo>
                      <a:lnTo>
                        <a:pt x="178" y="53"/>
                      </a:lnTo>
                      <a:cubicBezTo>
                        <a:pt x="299" y="0"/>
                        <a:pt x="441" y="56"/>
                        <a:pt x="494" y="178"/>
                      </a:cubicBezTo>
                      <a:lnTo>
                        <a:pt x="494" y="178"/>
                      </a:lnTo>
                      <a:cubicBezTo>
                        <a:pt x="547" y="300"/>
                        <a:pt x="491" y="441"/>
                        <a:pt x="369" y="494"/>
                      </a:cubicBezTo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Freeform 37">
                  <a:extLst>
                    <a:ext uri="{FF2B5EF4-FFF2-40B4-BE49-F238E27FC236}">
                      <a16:creationId xmlns:a16="http://schemas.microsoft.com/office/drawing/2014/main" id="{D8E34D0C-EBE6-F8D1-2B1A-DAA83ACC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Freeform 38">
                  <a:extLst>
                    <a:ext uri="{FF2B5EF4-FFF2-40B4-BE49-F238E27FC236}">
                      <a16:creationId xmlns:a16="http://schemas.microsoft.com/office/drawing/2014/main" id="{3094B57E-9776-2925-E2C1-DC64E1709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7468" y="5032477"/>
                  <a:ext cx="230864" cy="188978"/>
                </a:xfrm>
                <a:custGeom>
                  <a:avLst/>
                  <a:gdLst>
                    <a:gd name="T0" fmla="*/ 297 w 442"/>
                    <a:gd name="T1" fmla="*/ 398 h 442"/>
                    <a:gd name="T2" fmla="*/ 297 w 442"/>
                    <a:gd name="T3" fmla="*/ 398 h 442"/>
                    <a:gd name="T4" fmla="*/ 42 w 442"/>
                    <a:gd name="T5" fmla="*/ 297 h 442"/>
                    <a:gd name="T6" fmla="*/ 42 w 442"/>
                    <a:gd name="T7" fmla="*/ 297 h 442"/>
                    <a:gd name="T8" fmla="*/ 142 w 442"/>
                    <a:gd name="T9" fmla="*/ 43 h 442"/>
                    <a:gd name="T10" fmla="*/ 142 w 442"/>
                    <a:gd name="T11" fmla="*/ 43 h 442"/>
                    <a:gd name="T12" fmla="*/ 398 w 442"/>
                    <a:gd name="T13" fmla="*/ 143 h 442"/>
                    <a:gd name="T14" fmla="*/ 398 w 442"/>
                    <a:gd name="T15" fmla="*/ 143 h 442"/>
                    <a:gd name="T16" fmla="*/ 297 w 442"/>
                    <a:gd name="T17" fmla="*/ 39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442">
                      <a:moveTo>
                        <a:pt x="297" y="398"/>
                      </a:moveTo>
                      <a:lnTo>
                        <a:pt x="297" y="398"/>
                      </a:lnTo>
                      <a:cubicBezTo>
                        <a:pt x="199" y="441"/>
                        <a:pt x="85" y="396"/>
                        <a:pt x="42" y="297"/>
                      </a:cubicBezTo>
                      <a:lnTo>
                        <a:pt x="42" y="297"/>
                      </a:lnTo>
                      <a:cubicBezTo>
                        <a:pt x="0" y="200"/>
                        <a:pt x="45" y="85"/>
                        <a:pt x="142" y="43"/>
                      </a:cubicBezTo>
                      <a:lnTo>
                        <a:pt x="142" y="43"/>
                      </a:lnTo>
                      <a:cubicBezTo>
                        <a:pt x="241" y="0"/>
                        <a:pt x="356" y="45"/>
                        <a:pt x="398" y="143"/>
                      </a:cubicBezTo>
                      <a:lnTo>
                        <a:pt x="398" y="143"/>
                      </a:lnTo>
                      <a:cubicBezTo>
                        <a:pt x="441" y="242"/>
                        <a:pt x="395" y="356"/>
                        <a:pt x="297" y="398"/>
                      </a:cubicBezTo>
                    </a:path>
                  </a:pathLst>
                </a:custGeom>
                <a:solidFill>
                  <a:srgbClr val="FFBF00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8" name="Freeform 39">
                  <a:extLst>
                    <a:ext uri="{FF2B5EF4-FFF2-40B4-BE49-F238E27FC236}">
                      <a16:creationId xmlns:a16="http://schemas.microsoft.com/office/drawing/2014/main" id="{29A7D088-5DC4-B004-F4BC-38B3AB357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2889" y="5058934"/>
                  <a:ext cx="103888" cy="43465"/>
                </a:xfrm>
                <a:custGeom>
                  <a:avLst/>
                  <a:gdLst>
                    <a:gd name="T0" fmla="*/ 0 w 197"/>
                    <a:gd name="T1" fmla="*/ 23 h 101"/>
                    <a:gd name="T2" fmla="*/ 0 w 197"/>
                    <a:gd name="T3" fmla="*/ 23 h 101"/>
                    <a:gd name="T4" fmla="*/ 57 w 197"/>
                    <a:gd name="T5" fmla="*/ 3 h 101"/>
                    <a:gd name="T6" fmla="*/ 57 w 197"/>
                    <a:gd name="T7" fmla="*/ 3 h 101"/>
                    <a:gd name="T8" fmla="*/ 118 w 197"/>
                    <a:gd name="T9" fmla="*/ 11 h 101"/>
                    <a:gd name="T10" fmla="*/ 118 w 197"/>
                    <a:gd name="T11" fmla="*/ 11 h 101"/>
                    <a:gd name="T12" fmla="*/ 168 w 197"/>
                    <a:gd name="T13" fmla="*/ 47 h 101"/>
                    <a:gd name="T14" fmla="*/ 168 w 197"/>
                    <a:gd name="T15" fmla="*/ 47 h 101"/>
                    <a:gd name="T16" fmla="*/ 196 w 197"/>
                    <a:gd name="T17" fmla="*/ 100 h 101"/>
                    <a:gd name="T18" fmla="*/ 196 w 197"/>
                    <a:gd name="T19" fmla="*/ 100 h 101"/>
                    <a:gd name="T20" fmla="*/ 157 w 197"/>
                    <a:gd name="T21" fmla="*/ 57 h 101"/>
                    <a:gd name="T22" fmla="*/ 157 w 197"/>
                    <a:gd name="T23" fmla="*/ 57 h 101"/>
                    <a:gd name="T24" fmla="*/ 111 w 197"/>
                    <a:gd name="T25" fmla="*/ 30 h 101"/>
                    <a:gd name="T26" fmla="*/ 111 w 197"/>
                    <a:gd name="T27" fmla="*/ 30 h 101"/>
                    <a:gd name="T28" fmla="*/ 57 w 197"/>
                    <a:gd name="T29" fmla="*/ 17 h 101"/>
                    <a:gd name="T30" fmla="*/ 57 w 197"/>
                    <a:gd name="T31" fmla="*/ 17 h 101"/>
                    <a:gd name="T32" fmla="*/ 0 w 197"/>
                    <a:gd name="T33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7" h="101">
                      <a:moveTo>
                        <a:pt x="0" y="23"/>
                      </a:moveTo>
                      <a:lnTo>
                        <a:pt x="0" y="23"/>
                      </a:lnTo>
                      <a:cubicBezTo>
                        <a:pt x="16" y="10"/>
                        <a:pt x="36" y="5"/>
                        <a:pt x="57" y="3"/>
                      </a:cubicBezTo>
                      <a:lnTo>
                        <a:pt x="57" y="3"/>
                      </a:lnTo>
                      <a:cubicBezTo>
                        <a:pt x="77" y="0"/>
                        <a:pt x="98" y="4"/>
                        <a:pt x="118" y="11"/>
                      </a:cubicBezTo>
                      <a:lnTo>
                        <a:pt x="118" y="11"/>
                      </a:lnTo>
                      <a:cubicBezTo>
                        <a:pt x="136" y="19"/>
                        <a:pt x="154" y="31"/>
                        <a:pt x="168" y="47"/>
                      </a:cubicBezTo>
                      <a:lnTo>
                        <a:pt x="168" y="47"/>
                      </a:lnTo>
                      <a:cubicBezTo>
                        <a:pt x="182" y="61"/>
                        <a:pt x="191" y="80"/>
                        <a:pt x="196" y="100"/>
                      </a:cubicBezTo>
                      <a:lnTo>
                        <a:pt x="196" y="100"/>
                      </a:lnTo>
                      <a:cubicBezTo>
                        <a:pt x="184" y="83"/>
                        <a:pt x="171" y="69"/>
                        <a:pt x="157" y="57"/>
                      </a:cubicBezTo>
                      <a:lnTo>
                        <a:pt x="157" y="57"/>
                      </a:lnTo>
                      <a:cubicBezTo>
                        <a:pt x="143" y="45"/>
                        <a:pt x="127" y="36"/>
                        <a:pt x="111" y="30"/>
                      </a:cubicBezTo>
                      <a:lnTo>
                        <a:pt x="111" y="30"/>
                      </a:lnTo>
                      <a:cubicBezTo>
                        <a:pt x="94" y="23"/>
                        <a:pt x="75" y="18"/>
                        <a:pt x="57" y="17"/>
                      </a:cubicBezTo>
                      <a:lnTo>
                        <a:pt x="57" y="17"/>
                      </a:lnTo>
                      <a:cubicBezTo>
                        <a:pt x="39" y="17"/>
                        <a:pt x="20" y="18"/>
                        <a:pt x="0" y="23"/>
                      </a:cubicBezTo>
                    </a:path>
                  </a:pathLst>
                </a:custGeom>
                <a:solidFill>
                  <a:srgbClr val="FFFFFF">
                    <a:alpha val="53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40">
                  <a:extLst>
                    <a:ext uri="{FF2B5EF4-FFF2-40B4-BE49-F238E27FC236}">
                      <a16:creationId xmlns:a16="http://schemas.microsoft.com/office/drawing/2014/main" id="{B266E938-4BF2-A320-6C71-0C5C94BB4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EF00AF38-D8D8-F047-8466-9D5E53882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543" y="5028697"/>
                  <a:ext cx="242408" cy="198428"/>
                </a:xfrm>
                <a:custGeom>
                  <a:avLst/>
                  <a:gdLst>
                    <a:gd name="T0" fmla="*/ 401 w 464"/>
                    <a:gd name="T1" fmla="*/ 159 h 463"/>
                    <a:gd name="T2" fmla="*/ 401 w 464"/>
                    <a:gd name="T3" fmla="*/ 159 h 463"/>
                    <a:gd name="T4" fmla="*/ 159 w 464"/>
                    <a:gd name="T5" fmla="*/ 63 h 463"/>
                    <a:gd name="T6" fmla="*/ 159 w 464"/>
                    <a:gd name="T7" fmla="*/ 63 h 463"/>
                    <a:gd name="T8" fmla="*/ 63 w 464"/>
                    <a:gd name="T9" fmla="*/ 305 h 463"/>
                    <a:gd name="T10" fmla="*/ 63 w 464"/>
                    <a:gd name="T11" fmla="*/ 305 h 463"/>
                    <a:gd name="T12" fmla="*/ 305 w 464"/>
                    <a:gd name="T13" fmla="*/ 401 h 463"/>
                    <a:gd name="T14" fmla="*/ 305 w 464"/>
                    <a:gd name="T15" fmla="*/ 401 h 463"/>
                    <a:gd name="T16" fmla="*/ 401 w 464"/>
                    <a:gd name="T17" fmla="*/ 159 h 463"/>
                    <a:gd name="T18" fmla="*/ 46 w 464"/>
                    <a:gd name="T19" fmla="*/ 313 h 463"/>
                    <a:gd name="T20" fmla="*/ 46 w 464"/>
                    <a:gd name="T21" fmla="*/ 313 h 463"/>
                    <a:gd name="T22" fmla="*/ 151 w 464"/>
                    <a:gd name="T23" fmla="*/ 44 h 463"/>
                    <a:gd name="T24" fmla="*/ 151 w 464"/>
                    <a:gd name="T25" fmla="*/ 44 h 463"/>
                    <a:gd name="T26" fmla="*/ 419 w 464"/>
                    <a:gd name="T27" fmla="*/ 151 h 463"/>
                    <a:gd name="T28" fmla="*/ 419 w 464"/>
                    <a:gd name="T29" fmla="*/ 151 h 463"/>
                    <a:gd name="T30" fmla="*/ 313 w 464"/>
                    <a:gd name="T31" fmla="*/ 418 h 463"/>
                    <a:gd name="T32" fmla="*/ 313 w 464"/>
                    <a:gd name="T33" fmla="*/ 418 h 463"/>
                    <a:gd name="T34" fmla="*/ 46 w 464"/>
                    <a:gd name="T35" fmla="*/ 31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4" h="463">
                      <a:moveTo>
                        <a:pt x="401" y="159"/>
                      </a:moveTo>
                      <a:lnTo>
                        <a:pt x="401" y="159"/>
                      </a:lnTo>
                      <a:cubicBezTo>
                        <a:pt x="361" y="65"/>
                        <a:pt x="252" y="21"/>
                        <a:pt x="159" y="63"/>
                      </a:cubicBezTo>
                      <a:lnTo>
                        <a:pt x="159" y="63"/>
                      </a:lnTo>
                      <a:cubicBezTo>
                        <a:pt x="65" y="103"/>
                        <a:pt x="22" y="212"/>
                        <a:pt x="63" y="305"/>
                      </a:cubicBezTo>
                      <a:lnTo>
                        <a:pt x="63" y="305"/>
                      </a:lnTo>
                      <a:cubicBezTo>
                        <a:pt x="103" y="399"/>
                        <a:pt x="212" y="441"/>
                        <a:pt x="305" y="401"/>
                      </a:cubicBezTo>
                      <a:lnTo>
                        <a:pt x="305" y="401"/>
                      </a:lnTo>
                      <a:cubicBezTo>
                        <a:pt x="399" y="360"/>
                        <a:pt x="441" y="251"/>
                        <a:pt x="401" y="159"/>
                      </a:cubicBezTo>
                      <a:close/>
                      <a:moveTo>
                        <a:pt x="46" y="313"/>
                      </a:moveTo>
                      <a:lnTo>
                        <a:pt x="46" y="313"/>
                      </a:lnTo>
                      <a:cubicBezTo>
                        <a:pt x="0" y="210"/>
                        <a:pt x="48" y="89"/>
                        <a:pt x="151" y="44"/>
                      </a:cubicBezTo>
                      <a:lnTo>
                        <a:pt x="151" y="44"/>
                      </a:lnTo>
                      <a:cubicBezTo>
                        <a:pt x="254" y="0"/>
                        <a:pt x="374" y="48"/>
                        <a:pt x="419" y="151"/>
                      </a:cubicBezTo>
                      <a:lnTo>
                        <a:pt x="419" y="151"/>
                      </a:lnTo>
                      <a:cubicBezTo>
                        <a:pt x="463" y="254"/>
                        <a:pt x="416" y="373"/>
                        <a:pt x="313" y="418"/>
                      </a:cubicBezTo>
                      <a:lnTo>
                        <a:pt x="313" y="418"/>
                      </a:lnTo>
                      <a:cubicBezTo>
                        <a:pt x="210" y="462"/>
                        <a:pt x="90" y="416"/>
                        <a:pt x="46" y="31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1" name="Freeform 42">
                  <a:extLst>
                    <a:ext uri="{FF2B5EF4-FFF2-40B4-BE49-F238E27FC236}">
                      <a16:creationId xmlns:a16="http://schemas.microsoft.com/office/drawing/2014/main" id="{F4E5F348-4D97-CCE8-DF8B-5A97A8034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803" y="5083501"/>
                  <a:ext cx="108506" cy="83151"/>
                </a:xfrm>
                <a:custGeom>
                  <a:avLst/>
                  <a:gdLst>
                    <a:gd name="T0" fmla="*/ 65 w 206"/>
                    <a:gd name="T1" fmla="*/ 154 h 193"/>
                    <a:gd name="T2" fmla="*/ 65 w 206"/>
                    <a:gd name="T3" fmla="*/ 154 h 193"/>
                    <a:gd name="T4" fmla="*/ 94 w 206"/>
                    <a:gd name="T5" fmla="*/ 115 h 193"/>
                    <a:gd name="T6" fmla="*/ 47 w 206"/>
                    <a:gd name="T7" fmla="*/ 136 h 193"/>
                    <a:gd name="T8" fmla="*/ 47 w 206"/>
                    <a:gd name="T9" fmla="*/ 136 h 193"/>
                    <a:gd name="T10" fmla="*/ 65 w 206"/>
                    <a:gd name="T11" fmla="*/ 154 h 193"/>
                    <a:gd name="T12" fmla="*/ 111 w 206"/>
                    <a:gd name="T13" fmla="*/ 68 h 193"/>
                    <a:gd name="T14" fmla="*/ 111 w 206"/>
                    <a:gd name="T15" fmla="*/ 68 h 193"/>
                    <a:gd name="T16" fmla="*/ 111 w 206"/>
                    <a:gd name="T17" fmla="*/ 92 h 193"/>
                    <a:gd name="T18" fmla="*/ 157 w 206"/>
                    <a:gd name="T19" fmla="*/ 72 h 193"/>
                    <a:gd name="T20" fmla="*/ 157 w 206"/>
                    <a:gd name="T21" fmla="*/ 72 h 193"/>
                    <a:gd name="T22" fmla="*/ 111 w 206"/>
                    <a:gd name="T23" fmla="*/ 68 h 193"/>
                    <a:gd name="T24" fmla="*/ 59 w 206"/>
                    <a:gd name="T25" fmla="*/ 174 h 193"/>
                    <a:gd name="T26" fmla="*/ 59 w 206"/>
                    <a:gd name="T27" fmla="*/ 174 h 193"/>
                    <a:gd name="T28" fmla="*/ 30 w 206"/>
                    <a:gd name="T29" fmla="*/ 143 h 193"/>
                    <a:gd name="T30" fmla="*/ 6 w 206"/>
                    <a:gd name="T31" fmla="*/ 154 h 193"/>
                    <a:gd name="T32" fmla="*/ 0 w 206"/>
                    <a:gd name="T33" fmla="*/ 140 h 193"/>
                    <a:gd name="T34" fmla="*/ 24 w 206"/>
                    <a:gd name="T35" fmla="*/ 130 h 193"/>
                    <a:gd name="T36" fmla="*/ 24 w 206"/>
                    <a:gd name="T37" fmla="*/ 130 h 193"/>
                    <a:gd name="T38" fmla="*/ 20 w 206"/>
                    <a:gd name="T39" fmla="*/ 70 h 193"/>
                    <a:gd name="T40" fmla="*/ 40 w 206"/>
                    <a:gd name="T41" fmla="*/ 71 h 193"/>
                    <a:gd name="T42" fmla="*/ 40 w 206"/>
                    <a:gd name="T43" fmla="*/ 71 h 193"/>
                    <a:gd name="T44" fmla="*/ 42 w 206"/>
                    <a:gd name="T45" fmla="*/ 122 h 193"/>
                    <a:gd name="T46" fmla="*/ 91 w 206"/>
                    <a:gd name="T47" fmla="*/ 101 h 193"/>
                    <a:gd name="T48" fmla="*/ 91 w 206"/>
                    <a:gd name="T49" fmla="*/ 101 h 193"/>
                    <a:gd name="T50" fmla="*/ 175 w 206"/>
                    <a:gd name="T51" fmla="*/ 64 h 193"/>
                    <a:gd name="T52" fmla="*/ 199 w 206"/>
                    <a:gd name="T53" fmla="*/ 53 h 193"/>
                    <a:gd name="T54" fmla="*/ 205 w 206"/>
                    <a:gd name="T55" fmla="*/ 67 h 193"/>
                    <a:gd name="T56" fmla="*/ 181 w 206"/>
                    <a:gd name="T57" fmla="*/ 77 h 193"/>
                    <a:gd name="T58" fmla="*/ 181 w 206"/>
                    <a:gd name="T59" fmla="*/ 77 h 193"/>
                    <a:gd name="T60" fmla="*/ 187 w 206"/>
                    <a:gd name="T61" fmla="*/ 126 h 193"/>
                    <a:gd name="T62" fmla="*/ 167 w 206"/>
                    <a:gd name="T63" fmla="*/ 126 h 193"/>
                    <a:gd name="T64" fmla="*/ 167 w 206"/>
                    <a:gd name="T65" fmla="*/ 126 h 193"/>
                    <a:gd name="T66" fmla="*/ 163 w 206"/>
                    <a:gd name="T67" fmla="*/ 85 h 193"/>
                    <a:gd name="T68" fmla="*/ 113 w 206"/>
                    <a:gd name="T69" fmla="*/ 106 h 193"/>
                    <a:gd name="T70" fmla="*/ 113 w 206"/>
                    <a:gd name="T71" fmla="*/ 106 h 193"/>
                    <a:gd name="T72" fmla="*/ 59 w 206"/>
                    <a:gd name="T73" fmla="*/ 17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6" h="193">
                      <a:moveTo>
                        <a:pt x="65" y="154"/>
                      </a:moveTo>
                      <a:lnTo>
                        <a:pt x="65" y="154"/>
                      </a:lnTo>
                      <a:cubicBezTo>
                        <a:pt x="90" y="164"/>
                        <a:pt x="99" y="138"/>
                        <a:pt x="94" y="115"/>
                      </a:cubicBezTo>
                      <a:lnTo>
                        <a:pt x="47" y="136"/>
                      </a:lnTo>
                      <a:lnTo>
                        <a:pt x="47" y="136"/>
                      </a:lnTo>
                      <a:cubicBezTo>
                        <a:pt x="53" y="144"/>
                        <a:pt x="59" y="150"/>
                        <a:pt x="65" y="154"/>
                      </a:cubicBezTo>
                      <a:close/>
                      <a:moveTo>
                        <a:pt x="111" y="68"/>
                      </a:moveTo>
                      <a:lnTo>
                        <a:pt x="111" y="68"/>
                      </a:lnTo>
                      <a:cubicBezTo>
                        <a:pt x="109" y="74"/>
                        <a:pt x="109" y="82"/>
                        <a:pt x="111" y="92"/>
                      </a:cubicBezTo>
                      <a:lnTo>
                        <a:pt x="157" y="72"/>
                      </a:lnTo>
                      <a:lnTo>
                        <a:pt x="157" y="72"/>
                      </a:lnTo>
                      <a:cubicBezTo>
                        <a:pt x="148" y="51"/>
                        <a:pt x="118" y="44"/>
                        <a:pt x="111" y="68"/>
                      </a:cubicBezTo>
                      <a:close/>
                      <a:moveTo>
                        <a:pt x="59" y="174"/>
                      </a:moveTo>
                      <a:lnTo>
                        <a:pt x="59" y="174"/>
                      </a:lnTo>
                      <a:cubicBezTo>
                        <a:pt x="47" y="169"/>
                        <a:pt x="38" y="159"/>
                        <a:pt x="30" y="143"/>
                      </a:cubicBezTo>
                      <a:lnTo>
                        <a:pt x="6" y="154"/>
                      </a:lnTo>
                      <a:lnTo>
                        <a:pt x="0" y="140"/>
                      </a:lnTo>
                      <a:lnTo>
                        <a:pt x="24" y="130"/>
                      </a:lnTo>
                      <a:lnTo>
                        <a:pt x="24" y="130"/>
                      </a:lnTo>
                      <a:cubicBezTo>
                        <a:pt x="17" y="111"/>
                        <a:pt x="13" y="88"/>
                        <a:pt x="20" y="70"/>
                      </a:cubicBezTo>
                      <a:lnTo>
                        <a:pt x="40" y="71"/>
                      </a:lnTo>
                      <a:lnTo>
                        <a:pt x="40" y="71"/>
                      </a:lnTo>
                      <a:cubicBezTo>
                        <a:pt x="35" y="86"/>
                        <a:pt x="36" y="106"/>
                        <a:pt x="42" y="122"/>
                      </a:cubicBezTo>
                      <a:lnTo>
                        <a:pt x="91" y="101"/>
                      </a:lnTo>
                      <a:lnTo>
                        <a:pt x="91" y="101"/>
                      </a:lnTo>
                      <a:cubicBezTo>
                        <a:pt x="69" y="36"/>
                        <a:pt x="145" y="0"/>
                        <a:pt x="175" y="64"/>
                      </a:cubicBezTo>
                      <a:lnTo>
                        <a:pt x="199" y="53"/>
                      </a:lnTo>
                      <a:lnTo>
                        <a:pt x="205" y="67"/>
                      </a:lnTo>
                      <a:lnTo>
                        <a:pt x="181" y="77"/>
                      </a:lnTo>
                      <a:lnTo>
                        <a:pt x="181" y="77"/>
                      </a:lnTo>
                      <a:cubicBezTo>
                        <a:pt x="187" y="93"/>
                        <a:pt x="190" y="111"/>
                        <a:pt x="187" y="126"/>
                      </a:cubicBezTo>
                      <a:lnTo>
                        <a:pt x="167" y="126"/>
                      </a:lnTo>
                      <a:lnTo>
                        <a:pt x="167" y="126"/>
                      </a:lnTo>
                      <a:cubicBezTo>
                        <a:pt x="169" y="112"/>
                        <a:pt x="168" y="98"/>
                        <a:pt x="163" y="85"/>
                      </a:cubicBezTo>
                      <a:lnTo>
                        <a:pt x="113" y="106"/>
                      </a:lnTo>
                      <a:lnTo>
                        <a:pt x="113" y="106"/>
                      </a:lnTo>
                      <a:cubicBezTo>
                        <a:pt x="126" y="145"/>
                        <a:pt x="103" y="192"/>
                        <a:pt x="59" y="174"/>
                      </a:cubicBez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2" name="Freeform 43">
                  <a:extLst>
                    <a:ext uri="{FF2B5EF4-FFF2-40B4-BE49-F238E27FC236}">
                      <a16:creationId xmlns:a16="http://schemas.microsoft.com/office/drawing/2014/main" id="{19EBE114-99CC-EA9F-BB33-6A1FBF030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8294EAA5-B0F6-660E-3B49-55B9525C6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909641"/>
                  <a:ext cx="1103532" cy="43465"/>
                </a:xfrm>
                <a:custGeom>
                  <a:avLst/>
                  <a:gdLst>
                    <a:gd name="T0" fmla="*/ 2108 w 2109"/>
                    <a:gd name="T1" fmla="*/ 102 h 103"/>
                    <a:gd name="T2" fmla="*/ 0 w 2109"/>
                    <a:gd name="T3" fmla="*/ 102 h 103"/>
                    <a:gd name="T4" fmla="*/ 0 w 2109"/>
                    <a:gd name="T5" fmla="*/ 0 h 103"/>
                    <a:gd name="T6" fmla="*/ 2108 w 2109"/>
                    <a:gd name="T7" fmla="*/ 0 h 103"/>
                    <a:gd name="T8" fmla="*/ 2108 w 2109"/>
                    <a:gd name="T9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03">
                      <a:moveTo>
                        <a:pt x="2108" y="102"/>
                      </a:moveTo>
                      <a:lnTo>
                        <a:pt x="0" y="102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02"/>
                      </a:lnTo>
                    </a:path>
                  </a:pathLst>
                </a:custGeom>
                <a:solidFill>
                  <a:schemeClr val="tx1">
                    <a:lumMod val="95000"/>
                    <a:alpha val="4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73FD68-4E1E-52E3-80A6-093D443D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7801" y="4868066"/>
                  <a:ext cx="1170482" cy="41575"/>
                </a:xfrm>
                <a:custGeom>
                  <a:avLst/>
                  <a:gdLst>
                    <a:gd name="T0" fmla="*/ 2186 w 2235"/>
                    <a:gd name="T1" fmla="*/ 97 h 98"/>
                    <a:gd name="T2" fmla="*/ 49 w 2235"/>
                    <a:gd name="T3" fmla="*/ 97 h 98"/>
                    <a:gd name="T4" fmla="*/ 49 w 2235"/>
                    <a:gd name="T5" fmla="*/ 97 h 98"/>
                    <a:gd name="T6" fmla="*/ 0 w 2235"/>
                    <a:gd name="T7" fmla="*/ 49 h 98"/>
                    <a:gd name="T8" fmla="*/ 0 w 2235"/>
                    <a:gd name="T9" fmla="*/ 49 h 98"/>
                    <a:gd name="T10" fmla="*/ 49 w 2235"/>
                    <a:gd name="T11" fmla="*/ 0 h 98"/>
                    <a:gd name="T12" fmla="*/ 2186 w 2235"/>
                    <a:gd name="T13" fmla="*/ 0 h 98"/>
                    <a:gd name="T14" fmla="*/ 2186 w 2235"/>
                    <a:gd name="T15" fmla="*/ 0 h 98"/>
                    <a:gd name="T16" fmla="*/ 2234 w 2235"/>
                    <a:gd name="T17" fmla="*/ 49 h 98"/>
                    <a:gd name="T18" fmla="*/ 2234 w 2235"/>
                    <a:gd name="T19" fmla="*/ 49 h 98"/>
                    <a:gd name="T20" fmla="*/ 2186 w 2235"/>
                    <a:gd name="T2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5" h="98">
                      <a:moveTo>
                        <a:pt x="2186" y="97"/>
                      </a:moveTo>
                      <a:lnTo>
                        <a:pt x="49" y="97"/>
                      </a:lnTo>
                      <a:lnTo>
                        <a:pt x="49" y="97"/>
                      </a:lnTo>
                      <a:cubicBezTo>
                        <a:pt x="21" y="97"/>
                        <a:pt x="0" y="75"/>
                        <a:pt x="0" y="49"/>
                      </a:cubicBezTo>
                      <a:lnTo>
                        <a:pt x="0" y="49"/>
                      </a:lnTo>
                      <a:cubicBezTo>
                        <a:pt x="0" y="22"/>
                        <a:pt x="21" y="0"/>
                        <a:pt x="49" y="0"/>
                      </a:cubicBezTo>
                      <a:lnTo>
                        <a:pt x="2186" y="0"/>
                      </a:lnTo>
                      <a:lnTo>
                        <a:pt x="2186" y="0"/>
                      </a:lnTo>
                      <a:cubicBezTo>
                        <a:pt x="2213" y="0"/>
                        <a:pt x="2234" y="22"/>
                        <a:pt x="2234" y="49"/>
                      </a:cubicBezTo>
                      <a:lnTo>
                        <a:pt x="2234" y="49"/>
                      </a:lnTo>
                      <a:cubicBezTo>
                        <a:pt x="2234" y="75"/>
                        <a:pt x="2213" y="97"/>
                        <a:pt x="2186" y="97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 46">
                  <a:extLst>
                    <a:ext uri="{FF2B5EF4-FFF2-40B4-BE49-F238E27FC236}">
                      <a16:creationId xmlns:a16="http://schemas.microsoft.com/office/drawing/2014/main" id="{64FB9125-C995-6B1C-03A1-3679B359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927B319A-BD46-D8E8-FD2A-643F555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4616724"/>
                  <a:ext cx="1103532" cy="931665"/>
                </a:xfrm>
                <a:custGeom>
                  <a:avLst/>
                  <a:gdLst>
                    <a:gd name="T0" fmla="*/ 1877 w 2109"/>
                    <a:gd name="T1" fmla="*/ 781 h 2175"/>
                    <a:gd name="T2" fmla="*/ 1077 w 2109"/>
                    <a:gd name="T3" fmla="*/ 0 h 2175"/>
                    <a:gd name="T4" fmla="*/ 278 w 2109"/>
                    <a:gd name="T5" fmla="*/ 781 h 2175"/>
                    <a:gd name="T6" fmla="*/ 0 w 2109"/>
                    <a:gd name="T7" fmla="*/ 781 h 2175"/>
                    <a:gd name="T8" fmla="*/ 0 w 2109"/>
                    <a:gd name="T9" fmla="*/ 2174 h 2175"/>
                    <a:gd name="T10" fmla="*/ 2108 w 2109"/>
                    <a:gd name="T11" fmla="*/ 2174 h 2175"/>
                    <a:gd name="T12" fmla="*/ 2108 w 2109"/>
                    <a:gd name="T13" fmla="*/ 781 h 2175"/>
                    <a:gd name="T14" fmla="*/ 1877 w 2109"/>
                    <a:gd name="T15" fmla="*/ 781 h 2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09" h="2175">
                      <a:moveTo>
                        <a:pt x="1877" y="781"/>
                      </a:moveTo>
                      <a:lnTo>
                        <a:pt x="1077" y="0"/>
                      </a:lnTo>
                      <a:lnTo>
                        <a:pt x="278" y="781"/>
                      </a:lnTo>
                      <a:lnTo>
                        <a:pt x="0" y="781"/>
                      </a:lnTo>
                      <a:lnTo>
                        <a:pt x="0" y="2174"/>
                      </a:lnTo>
                      <a:lnTo>
                        <a:pt x="2108" y="2174"/>
                      </a:lnTo>
                      <a:lnTo>
                        <a:pt x="2108" y="781"/>
                      </a:lnTo>
                      <a:lnTo>
                        <a:pt x="1877" y="781"/>
                      </a:lnTo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7763D604-148E-6A77-E37D-CCB4E95DA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8578" y="4607276"/>
                  <a:ext cx="1126619" cy="353390"/>
                </a:xfrm>
                <a:custGeom>
                  <a:avLst/>
                  <a:gdLst>
                    <a:gd name="T0" fmla="*/ 2128 w 2150"/>
                    <a:gd name="T1" fmla="*/ 823 h 824"/>
                    <a:gd name="T2" fmla="*/ 1897 w 2150"/>
                    <a:gd name="T3" fmla="*/ 823 h 824"/>
                    <a:gd name="T4" fmla="*/ 1897 w 2150"/>
                    <a:gd name="T5" fmla="*/ 823 h 824"/>
                    <a:gd name="T6" fmla="*/ 1882 w 2150"/>
                    <a:gd name="T7" fmla="*/ 817 h 824"/>
                    <a:gd name="T8" fmla="*/ 1097 w 2150"/>
                    <a:gd name="T9" fmla="*/ 51 h 824"/>
                    <a:gd name="T10" fmla="*/ 312 w 2150"/>
                    <a:gd name="T11" fmla="*/ 817 h 824"/>
                    <a:gd name="T12" fmla="*/ 312 w 2150"/>
                    <a:gd name="T13" fmla="*/ 817 h 824"/>
                    <a:gd name="T14" fmla="*/ 298 w 2150"/>
                    <a:gd name="T15" fmla="*/ 823 h 824"/>
                    <a:gd name="T16" fmla="*/ 20 w 2150"/>
                    <a:gd name="T17" fmla="*/ 823 h 824"/>
                    <a:gd name="T18" fmla="*/ 20 w 2150"/>
                    <a:gd name="T19" fmla="*/ 823 h 824"/>
                    <a:gd name="T20" fmla="*/ 0 w 2150"/>
                    <a:gd name="T21" fmla="*/ 803 h 824"/>
                    <a:gd name="T22" fmla="*/ 0 w 2150"/>
                    <a:gd name="T23" fmla="*/ 803 h 824"/>
                    <a:gd name="T24" fmla="*/ 20 w 2150"/>
                    <a:gd name="T25" fmla="*/ 782 h 824"/>
                    <a:gd name="T26" fmla="*/ 289 w 2150"/>
                    <a:gd name="T27" fmla="*/ 782 h 824"/>
                    <a:gd name="T28" fmla="*/ 1083 w 2150"/>
                    <a:gd name="T29" fmla="*/ 8 h 824"/>
                    <a:gd name="T30" fmla="*/ 1083 w 2150"/>
                    <a:gd name="T31" fmla="*/ 8 h 824"/>
                    <a:gd name="T32" fmla="*/ 1111 w 2150"/>
                    <a:gd name="T33" fmla="*/ 8 h 824"/>
                    <a:gd name="T34" fmla="*/ 1904 w 2150"/>
                    <a:gd name="T35" fmla="*/ 782 h 824"/>
                    <a:gd name="T36" fmla="*/ 2128 w 2150"/>
                    <a:gd name="T37" fmla="*/ 782 h 824"/>
                    <a:gd name="T38" fmla="*/ 2128 w 2150"/>
                    <a:gd name="T39" fmla="*/ 782 h 824"/>
                    <a:gd name="T40" fmla="*/ 2149 w 2150"/>
                    <a:gd name="T41" fmla="*/ 803 h 824"/>
                    <a:gd name="T42" fmla="*/ 2149 w 2150"/>
                    <a:gd name="T43" fmla="*/ 803 h 824"/>
                    <a:gd name="T44" fmla="*/ 2128 w 2150"/>
                    <a:gd name="T45" fmla="*/ 823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0" h="824">
                      <a:moveTo>
                        <a:pt x="2128" y="823"/>
                      </a:moveTo>
                      <a:lnTo>
                        <a:pt x="1897" y="823"/>
                      </a:lnTo>
                      <a:lnTo>
                        <a:pt x="1897" y="823"/>
                      </a:lnTo>
                      <a:cubicBezTo>
                        <a:pt x="1890" y="823"/>
                        <a:pt x="1886" y="821"/>
                        <a:pt x="1882" y="817"/>
                      </a:cubicBezTo>
                      <a:lnTo>
                        <a:pt x="1097" y="51"/>
                      </a:lnTo>
                      <a:lnTo>
                        <a:pt x="312" y="817"/>
                      </a:lnTo>
                      <a:lnTo>
                        <a:pt x="312" y="817"/>
                      </a:lnTo>
                      <a:cubicBezTo>
                        <a:pt x="308" y="821"/>
                        <a:pt x="303" y="823"/>
                        <a:pt x="298" y="823"/>
                      </a:cubicBezTo>
                      <a:lnTo>
                        <a:pt x="20" y="823"/>
                      </a:lnTo>
                      <a:lnTo>
                        <a:pt x="20" y="823"/>
                      </a:lnTo>
                      <a:cubicBezTo>
                        <a:pt x="9" y="823"/>
                        <a:pt x="0" y="814"/>
                        <a:pt x="0" y="803"/>
                      </a:cubicBezTo>
                      <a:lnTo>
                        <a:pt x="0" y="803"/>
                      </a:lnTo>
                      <a:cubicBezTo>
                        <a:pt x="0" y="791"/>
                        <a:pt x="9" y="782"/>
                        <a:pt x="20" y="782"/>
                      </a:cubicBezTo>
                      <a:lnTo>
                        <a:pt x="289" y="782"/>
                      </a:lnTo>
                      <a:lnTo>
                        <a:pt x="1083" y="8"/>
                      </a:lnTo>
                      <a:lnTo>
                        <a:pt x="1083" y="8"/>
                      </a:lnTo>
                      <a:cubicBezTo>
                        <a:pt x="1091" y="0"/>
                        <a:pt x="1104" y="0"/>
                        <a:pt x="1111" y="8"/>
                      </a:cubicBezTo>
                      <a:lnTo>
                        <a:pt x="1904" y="782"/>
                      </a:lnTo>
                      <a:lnTo>
                        <a:pt x="2128" y="782"/>
                      </a:lnTo>
                      <a:lnTo>
                        <a:pt x="2128" y="782"/>
                      </a:lnTo>
                      <a:cubicBezTo>
                        <a:pt x="2140" y="782"/>
                        <a:pt x="2149" y="791"/>
                        <a:pt x="2149" y="803"/>
                      </a:cubicBezTo>
                      <a:lnTo>
                        <a:pt x="2149" y="803"/>
                      </a:lnTo>
                      <a:cubicBezTo>
                        <a:pt x="2149" y="814"/>
                        <a:pt x="2140" y="823"/>
                        <a:pt x="2128" y="823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 49">
                  <a:extLst>
                    <a:ext uri="{FF2B5EF4-FFF2-40B4-BE49-F238E27FC236}">
                      <a16:creationId xmlns:a16="http://schemas.microsoft.com/office/drawing/2014/main" id="{9E13CF8A-4225-7E91-14A5-5C28BF0A7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121" y="5480356"/>
                  <a:ext cx="1103532" cy="68033"/>
                </a:xfrm>
                <a:custGeom>
                  <a:avLst/>
                  <a:gdLst>
                    <a:gd name="T0" fmla="*/ 2108 w 2109"/>
                    <a:gd name="T1" fmla="*/ 157 h 158"/>
                    <a:gd name="T2" fmla="*/ 0 w 2109"/>
                    <a:gd name="T3" fmla="*/ 157 h 158"/>
                    <a:gd name="T4" fmla="*/ 0 w 2109"/>
                    <a:gd name="T5" fmla="*/ 0 h 158"/>
                    <a:gd name="T6" fmla="*/ 2108 w 2109"/>
                    <a:gd name="T7" fmla="*/ 0 h 158"/>
                    <a:gd name="T8" fmla="*/ 2108 w 2109"/>
                    <a:gd name="T9" fmla="*/ 157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9" h="158">
                      <a:moveTo>
                        <a:pt x="2108" y="157"/>
                      </a:move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2108" y="0"/>
                      </a:lnTo>
                      <a:lnTo>
                        <a:pt x="2108" y="157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 50">
                  <a:extLst>
                    <a:ext uri="{FF2B5EF4-FFF2-40B4-BE49-F238E27FC236}">
                      <a16:creationId xmlns:a16="http://schemas.microsoft.com/office/drawing/2014/main" id="{EC7B78E0-1E49-989C-6718-E8F310905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024" y="4941767"/>
                  <a:ext cx="858816" cy="18898"/>
                </a:xfrm>
                <a:custGeom>
                  <a:avLst/>
                  <a:gdLst>
                    <a:gd name="T0" fmla="*/ 1620 w 1641"/>
                    <a:gd name="T1" fmla="*/ 41 h 42"/>
                    <a:gd name="T2" fmla="*/ 21 w 1641"/>
                    <a:gd name="T3" fmla="*/ 41 h 42"/>
                    <a:gd name="T4" fmla="*/ 21 w 1641"/>
                    <a:gd name="T5" fmla="*/ 41 h 42"/>
                    <a:gd name="T6" fmla="*/ 0 w 1641"/>
                    <a:gd name="T7" fmla="*/ 21 h 42"/>
                    <a:gd name="T8" fmla="*/ 0 w 1641"/>
                    <a:gd name="T9" fmla="*/ 21 h 42"/>
                    <a:gd name="T10" fmla="*/ 21 w 1641"/>
                    <a:gd name="T11" fmla="*/ 0 h 42"/>
                    <a:gd name="T12" fmla="*/ 1620 w 1641"/>
                    <a:gd name="T13" fmla="*/ 0 h 42"/>
                    <a:gd name="T14" fmla="*/ 1620 w 1641"/>
                    <a:gd name="T15" fmla="*/ 0 h 42"/>
                    <a:gd name="T16" fmla="*/ 1640 w 1641"/>
                    <a:gd name="T17" fmla="*/ 21 h 42"/>
                    <a:gd name="T18" fmla="*/ 1640 w 1641"/>
                    <a:gd name="T19" fmla="*/ 21 h 42"/>
                    <a:gd name="T20" fmla="*/ 1620 w 1641"/>
                    <a:gd name="T21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41" h="42">
                      <a:moveTo>
                        <a:pt x="1620" y="41"/>
                      </a:moveTo>
                      <a:lnTo>
                        <a:pt x="21" y="41"/>
                      </a:lnTo>
                      <a:lnTo>
                        <a:pt x="21" y="41"/>
                      </a:lnTo>
                      <a:cubicBezTo>
                        <a:pt x="10" y="41"/>
                        <a:pt x="0" y="32"/>
                        <a:pt x="0" y="21"/>
                      </a:cubicBezTo>
                      <a:lnTo>
                        <a:pt x="0" y="21"/>
                      </a:lnTo>
                      <a:cubicBezTo>
                        <a:pt x="0" y="9"/>
                        <a:pt x="10" y="0"/>
                        <a:pt x="21" y="0"/>
                      </a:cubicBezTo>
                      <a:lnTo>
                        <a:pt x="1620" y="0"/>
                      </a:lnTo>
                      <a:lnTo>
                        <a:pt x="1620" y="0"/>
                      </a:lnTo>
                      <a:cubicBezTo>
                        <a:pt x="1631" y="0"/>
                        <a:pt x="1640" y="9"/>
                        <a:pt x="1640" y="21"/>
                      </a:cubicBezTo>
                      <a:lnTo>
                        <a:pt x="1640" y="21"/>
                      </a:lnTo>
                      <a:cubicBezTo>
                        <a:pt x="1640" y="32"/>
                        <a:pt x="1631" y="41"/>
                        <a:pt x="1620" y="41"/>
                      </a:cubicBezTo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 51">
                  <a:extLst>
                    <a:ext uri="{FF2B5EF4-FFF2-40B4-BE49-F238E27FC236}">
                      <a16:creationId xmlns:a16="http://schemas.microsoft.com/office/drawing/2014/main" id="{E56BD3BE-5346-2382-E2F2-57E175DE3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838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 52">
                  <a:extLst>
                    <a:ext uri="{FF2B5EF4-FFF2-40B4-BE49-F238E27FC236}">
                      <a16:creationId xmlns:a16="http://schemas.microsoft.com/office/drawing/2014/main" id="{83E30B44-1332-DFBE-58F2-E3D26294A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8677" y="4951216"/>
                  <a:ext cx="62334" cy="531029"/>
                </a:xfrm>
                <a:custGeom>
                  <a:avLst/>
                  <a:gdLst>
                    <a:gd name="T0" fmla="*/ 119 w 120"/>
                    <a:gd name="T1" fmla="*/ 1236 h 1237"/>
                    <a:gd name="T2" fmla="*/ 0 w 120"/>
                    <a:gd name="T3" fmla="*/ 1236 h 1237"/>
                    <a:gd name="T4" fmla="*/ 0 w 120"/>
                    <a:gd name="T5" fmla="*/ 0 h 1237"/>
                    <a:gd name="T6" fmla="*/ 119 w 120"/>
                    <a:gd name="T7" fmla="*/ 0 h 1237"/>
                    <a:gd name="T8" fmla="*/ 119 w 120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37">
                      <a:moveTo>
                        <a:pt x="119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19" y="0"/>
                      </a:lnTo>
                      <a:lnTo>
                        <a:pt x="119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 53">
                  <a:extLst>
                    <a:ext uri="{FF2B5EF4-FFF2-40B4-BE49-F238E27FC236}">
                      <a16:creationId xmlns:a16="http://schemas.microsoft.com/office/drawing/2014/main" id="{144EF2DA-BA51-623E-BF15-0E7C513E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221" y="4951216"/>
                  <a:ext cx="62334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3" name="Freeform 54">
                  <a:extLst>
                    <a:ext uri="{FF2B5EF4-FFF2-40B4-BE49-F238E27FC236}">
                      <a16:creationId xmlns:a16="http://schemas.microsoft.com/office/drawing/2014/main" id="{004D6122-2488-A301-1006-90E67FC45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370" y="4951216"/>
                  <a:ext cx="62333" cy="531029"/>
                </a:xfrm>
                <a:custGeom>
                  <a:avLst/>
                  <a:gdLst>
                    <a:gd name="T0" fmla="*/ 120 w 121"/>
                    <a:gd name="T1" fmla="*/ 1236 h 1237"/>
                    <a:gd name="T2" fmla="*/ 0 w 121"/>
                    <a:gd name="T3" fmla="*/ 1236 h 1237"/>
                    <a:gd name="T4" fmla="*/ 0 w 121"/>
                    <a:gd name="T5" fmla="*/ 0 h 1237"/>
                    <a:gd name="T6" fmla="*/ 120 w 121"/>
                    <a:gd name="T7" fmla="*/ 0 h 1237"/>
                    <a:gd name="T8" fmla="*/ 120 w 121"/>
                    <a:gd name="T9" fmla="*/ 1236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37">
                      <a:moveTo>
                        <a:pt x="120" y="1236"/>
                      </a:moveTo>
                      <a:lnTo>
                        <a:pt x="0" y="1236"/>
                      </a:lnTo>
                      <a:lnTo>
                        <a:pt x="0" y="0"/>
                      </a:lnTo>
                      <a:lnTo>
                        <a:pt x="120" y="0"/>
                      </a:lnTo>
                      <a:lnTo>
                        <a:pt x="120" y="1236"/>
                      </a:lnTo>
                    </a:path>
                  </a:pathLst>
                </a:custGeom>
                <a:solidFill>
                  <a:schemeClr val="tx1">
                    <a:lumMod val="95000"/>
                    <a:alpha val="26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4" name="Freeform 55">
                  <a:extLst>
                    <a:ext uri="{FF2B5EF4-FFF2-40B4-BE49-F238E27FC236}">
                      <a16:creationId xmlns:a16="http://schemas.microsoft.com/office/drawing/2014/main" id="{C23B2620-4516-271C-12C5-E11A50381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1" y="5406655"/>
                  <a:ext cx="512519" cy="73702"/>
                </a:xfrm>
                <a:custGeom>
                  <a:avLst/>
                  <a:gdLst>
                    <a:gd name="T0" fmla="*/ 976 w 977"/>
                    <a:gd name="T1" fmla="*/ 171 h 172"/>
                    <a:gd name="T2" fmla="*/ 0 w 977"/>
                    <a:gd name="T3" fmla="*/ 171 h 172"/>
                    <a:gd name="T4" fmla="*/ 0 w 977"/>
                    <a:gd name="T5" fmla="*/ 0 h 172"/>
                    <a:gd name="T6" fmla="*/ 976 w 977"/>
                    <a:gd name="T7" fmla="*/ 0 h 172"/>
                    <a:gd name="T8" fmla="*/ 976 w 977"/>
                    <a:gd name="T9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7" h="172">
                      <a:moveTo>
                        <a:pt x="976" y="171"/>
                      </a:moveTo>
                      <a:lnTo>
                        <a:pt x="0" y="171"/>
                      </a:lnTo>
                      <a:lnTo>
                        <a:pt x="0" y="0"/>
                      </a:lnTo>
                      <a:lnTo>
                        <a:pt x="976" y="0"/>
                      </a:lnTo>
                      <a:lnTo>
                        <a:pt x="976" y="171"/>
                      </a:lnTo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5" name="Freeform 56">
                  <a:extLst>
                    <a:ext uri="{FF2B5EF4-FFF2-40B4-BE49-F238E27FC236}">
                      <a16:creationId xmlns:a16="http://schemas.microsoft.com/office/drawing/2014/main" id="{07AA9E0B-30CB-E65E-6286-83992F38C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813" y="5143975"/>
                  <a:ext cx="343989" cy="262680"/>
                </a:xfrm>
                <a:custGeom>
                  <a:avLst/>
                  <a:gdLst>
                    <a:gd name="T0" fmla="*/ 656 w 657"/>
                    <a:gd name="T1" fmla="*/ 612 h 613"/>
                    <a:gd name="T2" fmla="*/ 0 w 657"/>
                    <a:gd name="T3" fmla="*/ 612 h 613"/>
                    <a:gd name="T4" fmla="*/ 0 w 657"/>
                    <a:gd name="T5" fmla="*/ 4 h 613"/>
                    <a:gd name="T6" fmla="*/ 0 w 657"/>
                    <a:gd name="T7" fmla="*/ 4 h 613"/>
                    <a:gd name="T8" fmla="*/ 4 w 657"/>
                    <a:gd name="T9" fmla="*/ 0 h 613"/>
                    <a:gd name="T10" fmla="*/ 653 w 657"/>
                    <a:gd name="T11" fmla="*/ 0 h 613"/>
                    <a:gd name="T12" fmla="*/ 653 w 657"/>
                    <a:gd name="T13" fmla="*/ 0 h 613"/>
                    <a:gd name="T14" fmla="*/ 656 w 657"/>
                    <a:gd name="T15" fmla="*/ 4 h 613"/>
                    <a:gd name="T16" fmla="*/ 656 w 657"/>
                    <a:gd name="T17" fmla="*/ 61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7" h="613">
                      <a:moveTo>
                        <a:pt x="656" y="612"/>
                      </a:moveTo>
                      <a:lnTo>
                        <a:pt x="0" y="612"/>
                      </a:lnTo>
                      <a:lnTo>
                        <a:pt x="0" y="4"/>
                      </a:lnTo>
                      <a:lnTo>
                        <a:pt x="0" y="4"/>
                      </a:lnTo>
                      <a:cubicBezTo>
                        <a:pt x="0" y="1"/>
                        <a:pt x="2" y="0"/>
                        <a:pt x="4" y="0"/>
                      </a:cubicBezTo>
                      <a:lnTo>
                        <a:pt x="653" y="0"/>
                      </a:lnTo>
                      <a:lnTo>
                        <a:pt x="653" y="0"/>
                      </a:lnTo>
                      <a:cubicBezTo>
                        <a:pt x="655" y="0"/>
                        <a:pt x="656" y="1"/>
                        <a:pt x="656" y="4"/>
                      </a:cubicBezTo>
                      <a:lnTo>
                        <a:pt x="656" y="612"/>
                      </a:lnTo>
                    </a:path>
                  </a:pathLst>
                </a:cu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6" name="Freeform 57">
                  <a:extLst>
                    <a:ext uri="{FF2B5EF4-FFF2-40B4-BE49-F238E27FC236}">
                      <a16:creationId xmlns:a16="http://schemas.microsoft.com/office/drawing/2014/main" id="{DE98E4D1-A143-8D50-5DBE-65D38E31B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7" name="Freeform 58">
                  <a:extLst>
                    <a:ext uri="{FF2B5EF4-FFF2-40B4-BE49-F238E27FC236}">
                      <a16:creationId xmlns:a16="http://schemas.microsoft.com/office/drawing/2014/main" id="{382188AC-A5DE-A426-CC9F-10C40CC0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4134" y="5174212"/>
                  <a:ext cx="117741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8" name="Freeform 59">
                  <a:extLst>
                    <a:ext uri="{FF2B5EF4-FFF2-40B4-BE49-F238E27FC236}">
                      <a16:creationId xmlns:a16="http://schemas.microsoft.com/office/drawing/2014/main" id="{32E19AA0-A568-040B-39FA-829D914F1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9" name="Freeform 60">
                  <a:extLst>
                    <a:ext uri="{FF2B5EF4-FFF2-40B4-BE49-F238E27FC236}">
                      <a16:creationId xmlns:a16="http://schemas.microsoft.com/office/drawing/2014/main" id="{246008C7-407A-8C5C-7B3D-5F843D306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049" y="5174212"/>
                  <a:ext cx="117740" cy="126615"/>
                </a:xfrm>
                <a:custGeom>
                  <a:avLst/>
                  <a:gdLst>
                    <a:gd name="T0" fmla="*/ 222 w 223"/>
                    <a:gd name="T1" fmla="*/ 294 h 295"/>
                    <a:gd name="T2" fmla="*/ 0 w 223"/>
                    <a:gd name="T3" fmla="*/ 294 h 295"/>
                    <a:gd name="T4" fmla="*/ 0 w 223"/>
                    <a:gd name="T5" fmla="*/ 0 h 295"/>
                    <a:gd name="T6" fmla="*/ 222 w 223"/>
                    <a:gd name="T7" fmla="*/ 0 h 295"/>
                    <a:gd name="T8" fmla="*/ 222 w 223"/>
                    <a:gd name="T9" fmla="*/ 29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95">
                      <a:moveTo>
                        <a:pt x="222" y="294"/>
                      </a:move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222" y="0"/>
                      </a:lnTo>
                      <a:lnTo>
                        <a:pt x="222" y="294"/>
                      </a:lnTo>
                    </a:path>
                  </a:pathLst>
                </a:cu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0" name="Freeform: Shape 743">
                  <a:extLst>
                    <a:ext uri="{FF2B5EF4-FFF2-40B4-BE49-F238E27FC236}">
                      <a16:creationId xmlns:a16="http://schemas.microsoft.com/office/drawing/2014/main" id="{E81A62DE-4E0E-4FE4-B385-8EA8F2F6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1012" y="5404764"/>
                  <a:ext cx="511995" cy="78831"/>
                </a:xfrm>
                <a:custGeom>
                  <a:avLst/>
                  <a:gdLst>
                    <a:gd name="connsiteX0" fmla="*/ 0 w 869879"/>
                    <a:gd name="connsiteY0" fmla="*/ 156895 h 163620"/>
                    <a:gd name="connsiteX1" fmla="*/ 869879 w 869879"/>
                    <a:gd name="connsiteY1" fmla="*/ 156895 h 163620"/>
                    <a:gd name="connsiteX2" fmla="*/ 869879 w 869879"/>
                    <a:gd name="connsiteY2" fmla="*/ 163620 h 163620"/>
                    <a:gd name="connsiteX3" fmla="*/ 0 w 869879"/>
                    <a:gd name="connsiteY3" fmla="*/ 163620 h 163620"/>
                    <a:gd name="connsiteX4" fmla="*/ 0 w 869879"/>
                    <a:gd name="connsiteY4" fmla="*/ 117671 h 163620"/>
                    <a:gd name="connsiteX5" fmla="*/ 869879 w 869879"/>
                    <a:gd name="connsiteY5" fmla="*/ 117671 h 163620"/>
                    <a:gd name="connsiteX6" fmla="*/ 869879 w 869879"/>
                    <a:gd name="connsiteY6" fmla="*/ 124395 h 163620"/>
                    <a:gd name="connsiteX7" fmla="*/ 0 w 869879"/>
                    <a:gd name="connsiteY7" fmla="*/ 124395 h 163620"/>
                    <a:gd name="connsiteX8" fmla="*/ 0 w 869879"/>
                    <a:gd name="connsiteY8" fmla="*/ 78448 h 163620"/>
                    <a:gd name="connsiteX9" fmla="*/ 869879 w 869879"/>
                    <a:gd name="connsiteY9" fmla="*/ 78448 h 163620"/>
                    <a:gd name="connsiteX10" fmla="*/ 869879 w 869879"/>
                    <a:gd name="connsiteY10" fmla="*/ 85172 h 163620"/>
                    <a:gd name="connsiteX11" fmla="*/ 0 w 869879"/>
                    <a:gd name="connsiteY11" fmla="*/ 85172 h 163620"/>
                    <a:gd name="connsiteX12" fmla="*/ 0 w 869879"/>
                    <a:gd name="connsiteY12" fmla="*/ 39224 h 163620"/>
                    <a:gd name="connsiteX13" fmla="*/ 869879 w 869879"/>
                    <a:gd name="connsiteY13" fmla="*/ 39224 h 163620"/>
                    <a:gd name="connsiteX14" fmla="*/ 869879 w 869879"/>
                    <a:gd name="connsiteY14" fmla="*/ 45948 h 163620"/>
                    <a:gd name="connsiteX15" fmla="*/ 0 w 869879"/>
                    <a:gd name="connsiteY15" fmla="*/ 45948 h 163620"/>
                    <a:gd name="connsiteX16" fmla="*/ 0 w 869879"/>
                    <a:gd name="connsiteY16" fmla="*/ 0 h 163620"/>
                    <a:gd name="connsiteX17" fmla="*/ 869879 w 869879"/>
                    <a:gd name="connsiteY17" fmla="*/ 0 h 163620"/>
                    <a:gd name="connsiteX18" fmla="*/ 869879 w 869879"/>
                    <a:gd name="connsiteY18" fmla="*/ 6724 h 163620"/>
                    <a:gd name="connsiteX19" fmla="*/ 0 w 869879"/>
                    <a:gd name="connsiteY19" fmla="*/ 6724 h 16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9879" h="163620">
                      <a:moveTo>
                        <a:pt x="0" y="156895"/>
                      </a:moveTo>
                      <a:lnTo>
                        <a:pt x="869879" y="156895"/>
                      </a:lnTo>
                      <a:lnTo>
                        <a:pt x="869879" y="163620"/>
                      </a:lnTo>
                      <a:lnTo>
                        <a:pt x="0" y="163620"/>
                      </a:lnTo>
                      <a:close/>
                      <a:moveTo>
                        <a:pt x="0" y="117671"/>
                      </a:moveTo>
                      <a:lnTo>
                        <a:pt x="869879" y="117671"/>
                      </a:lnTo>
                      <a:lnTo>
                        <a:pt x="869879" y="124395"/>
                      </a:lnTo>
                      <a:lnTo>
                        <a:pt x="0" y="124395"/>
                      </a:lnTo>
                      <a:close/>
                      <a:moveTo>
                        <a:pt x="0" y="78448"/>
                      </a:moveTo>
                      <a:lnTo>
                        <a:pt x="869879" y="78448"/>
                      </a:lnTo>
                      <a:lnTo>
                        <a:pt x="869879" y="85172"/>
                      </a:lnTo>
                      <a:lnTo>
                        <a:pt x="0" y="85172"/>
                      </a:lnTo>
                      <a:close/>
                      <a:moveTo>
                        <a:pt x="0" y="39224"/>
                      </a:moveTo>
                      <a:lnTo>
                        <a:pt x="869879" y="39224"/>
                      </a:lnTo>
                      <a:lnTo>
                        <a:pt x="869879" y="45948"/>
                      </a:lnTo>
                      <a:lnTo>
                        <a:pt x="0" y="45948"/>
                      </a:lnTo>
                      <a:close/>
                      <a:moveTo>
                        <a:pt x="0" y="0"/>
                      </a:moveTo>
                      <a:lnTo>
                        <a:pt x="869879" y="0"/>
                      </a:lnTo>
                      <a:lnTo>
                        <a:pt x="869879" y="6724"/>
                      </a:lnTo>
                      <a:lnTo>
                        <a:pt x="0" y="6724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C4C8CE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1" name="Freeform: Shape 744">
                  <a:extLst>
                    <a:ext uri="{FF2B5EF4-FFF2-40B4-BE49-F238E27FC236}">
                      <a16:creationId xmlns:a16="http://schemas.microsoft.com/office/drawing/2014/main" id="{6B3B8296-5AA9-1E28-7CB9-53265DDDA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7985" y="4851057"/>
                  <a:ext cx="294983" cy="58157"/>
                </a:xfrm>
                <a:custGeom>
                  <a:avLst/>
                  <a:gdLst>
                    <a:gd name="connsiteX0" fmla="*/ 17198 w 501176"/>
                    <a:gd name="connsiteY0" fmla="*/ 66567 h 120708"/>
                    <a:gd name="connsiteX1" fmla="*/ 17198 w 501176"/>
                    <a:gd name="connsiteY1" fmla="*/ 106507 h 120708"/>
                    <a:gd name="connsiteX2" fmla="*/ 57026 w 501176"/>
                    <a:gd name="connsiteY2" fmla="*/ 106507 h 120708"/>
                    <a:gd name="connsiteX3" fmla="*/ 80561 w 501176"/>
                    <a:gd name="connsiteY3" fmla="*/ 102069 h 120708"/>
                    <a:gd name="connsiteX4" fmla="*/ 86897 w 501176"/>
                    <a:gd name="connsiteY4" fmla="*/ 86981 h 120708"/>
                    <a:gd name="connsiteX5" fmla="*/ 57026 w 501176"/>
                    <a:gd name="connsiteY5" fmla="*/ 66567 h 120708"/>
                    <a:gd name="connsiteX6" fmla="*/ 173648 w 501176"/>
                    <a:gd name="connsiteY6" fmla="*/ 17751 h 120708"/>
                    <a:gd name="connsiteX7" fmla="*/ 147580 w 501176"/>
                    <a:gd name="connsiteY7" fmla="*/ 77218 h 120708"/>
                    <a:gd name="connsiteX8" fmla="*/ 200615 w 501176"/>
                    <a:gd name="connsiteY8" fmla="*/ 77218 h 120708"/>
                    <a:gd name="connsiteX9" fmla="*/ 17198 w 501176"/>
                    <a:gd name="connsiteY9" fmla="*/ 13314 h 120708"/>
                    <a:gd name="connsiteX10" fmla="*/ 17198 w 501176"/>
                    <a:gd name="connsiteY10" fmla="*/ 52366 h 120708"/>
                    <a:gd name="connsiteX11" fmla="*/ 53406 w 501176"/>
                    <a:gd name="connsiteY11" fmla="*/ 52366 h 120708"/>
                    <a:gd name="connsiteX12" fmla="*/ 74225 w 501176"/>
                    <a:gd name="connsiteY12" fmla="*/ 47928 h 120708"/>
                    <a:gd name="connsiteX13" fmla="*/ 80561 w 501176"/>
                    <a:gd name="connsiteY13" fmla="*/ 33727 h 120708"/>
                    <a:gd name="connsiteX14" fmla="*/ 74225 w 501176"/>
                    <a:gd name="connsiteY14" fmla="*/ 19526 h 120708"/>
                    <a:gd name="connsiteX15" fmla="*/ 53406 w 501176"/>
                    <a:gd name="connsiteY15" fmla="*/ 13314 h 120708"/>
                    <a:gd name="connsiteX16" fmla="*/ 396163 w 501176"/>
                    <a:gd name="connsiteY16" fmla="*/ 0 h 120708"/>
                    <a:gd name="connsiteX17" fmla="*/ 413072 w 501176"/>
                    <a:gd name="connsiteY17" fmla="*/ 0 h 120708"/>
                    <a:gd name="connsiteX18" fmla="*/ 413072 w 501176"/>
                    <a:gd name="connsiteY18" fmla="*/ 68342 h 120708"/>
                    <a:gd name="connsiteX19" fmla="*/ 478038 w 501176"/>
                    <a:gd name="connsiteY19" fmla="*/ 0 h 120708"/>
                    <a:gd name="connsiteX20" fmla="*/ 498506 w 501176"/>
                    <a:gd name="connsiteY20" fmla="*/ 0 h 120708"/>
                    <a:gd name="connsiteX21" fmla="*/ 446000 w 501176"/>
                    <a:gd name="connsiteY21" fmla="*/ 54141 h 120708"/>
                    <a:gd name="connsiteX22" fmla="*/ 501176 w 501176"/>
                    <a:gd name="connsiteY22" fmla="*/ 120708 h 120708"/>
                    <a:gd name="connsiteX23" fmla="*/ 481597 w 501176"/>
                    <a:gd name="connsiteY23" fmla="*/ 120708 h 120708"/>
                    <a:gd name="connsiteX24" fmla="*/ 434430 w 501176"/>
                    <a:gd name="connsiteY24" fmla="*/ 67454 h 120708"/>
                    <a:gd name="connsiteX25" fmla="*/ 413072 w 501176"/>
                    <a:gd name="connsiteY25" fmla="*/ 89643 h 120708"/>
                    <a:gd name="connsiteX26" fmla="*/ 413072 w 501176"/>
                    <a:gd name="connsiteY26" fmla="*/ 120708 h 120708"/>
                    <a:gd name="connsiteX27" fmla="*/ 396163 w 501176"/>
                    <a:gd name="connsiteY27" fmla="*/ 120708 h 120708"/>
                    <a:gd name="connsiteX28" fmla="*/ 254957 w 501176"/>
                    <a:gd name="connsiteY28" fmla="*/ 0 h 120708"/>
                    <a:gd name="connsiteX29" fmla="*/ 269317 w 501176"/>
                    <a:gd name="connsiteY29" fmla="*/ 0 h 120708"/>
                    <a:gd name="connsiteX30" fmla="*/ 342910 w 501176"/>
                    <a:gd name="connsiteY30" fmla="*/ 89643 h 120708"/>
                    <a:gd name="connsiteX31" fmla="*/ 342910 w 501176"/>
                    <a:gd name="connsiteY31" fmla="*/ 0 h 120708"/>
                    <a:gd name="connsiteX32" fmla="*/ 359963 w 501176"/>
                    <a:gd name="connsiteY32" fmla="*/ 0 h 120708"/>
                    <a:gd name="connsiteX33" fmla="*/ 359963 w 501176"/>
                    <a:gd name="connsiteY33" fmla="*/ 120708 h 120708"/>
                    <a:gd name="connsiteX34" fmla="*/ 345603 w 501176"/>
                    <a:gd name="connsiteY34" fmla="*/ 120708 h 120708"/>
                    <a:gd name="connsiteX35" fmla="*/ 272907 w 501176"/>
                    <a:gd name="connsiteY35" fmla="*/ 30177 h 120708"/>
                    <a:gd name="connsiteX36" fmla="*/ 272907 w 501176"/>
                    <a:gd name="connsiteY36" fmla="*/ 120708 h 120708"/>
                    <a:gd name="connsiteX37" fmla="*/ 254957 w 501176"/>
                    <a:gd name="connsiteY37" fmla="*/ 120708 h 120708"/>
                    <a:gd name="connsiteX38" fmla="*/ 165558 w 501176"/>
                    <a:gd name="connsiteY38" fmla="*/ 0 h 120708"/>
                    <a:gd name="connsiteX39" fmla="*/ 182637 w 501176"/>
                    <a:gd name="connsiteY39" fmla="*/ 0 h 120708"/>
                    <a:gd name="connsiteX40" fmla="*/ 238368 w 501176"/>
                    <a:gd name="connsiteY40" fmla="*/ 120708 h 120708"/>
                    <a:gd name="connsiteX41" fmla="*/ 220390 w 501176"/>
                    <a:gd name="connsiteY41" fmla="*/ 120708 h 120708"/>
                    <a:gd name="connsiteX42" fmla="*/ 206907 w 501176"/>
                    <a:gd name="connsiteY42" fmla="*/ 90531 h 120708"/>
                    <a:gd name="connsiteX43" fmla="*/ 141288 w 501176"/>
                    <a:gd name="connsiteY43" fmla="*/ 90531 h 120708"/>
                    <a:gd name="connsiteX44" fmla="*/ 127805 w 501176"/>
                    <a:gd name="connsiteY44" fmla="*/ 120708 h 120708"/>
                    <a:gd name="connsiteX45" fmla="*/ 109827 w 501176"/>
                    <a:gd name="connsiteY45" fmla="*/ 120708 h 120708"/>
                    <a:gd name="connsiteX46" fmla="*/ 0 w 501176"/>
                    <a:gd name="connsiteY46" fmla="*/ 0 h 120708"/>
                    <a:gd name="connsiteX47" fmla="*/ 54311 w 501176"/>
                    <a:gd name="connsiteY47" fmla="*/ 0 h 120708"/>
                    <a:gd name="connsiteX48" fmla="*/ 86897 w 501176"/>
                    <a:gd name="connsiteY48" fmla="*/ 8876 h 120708"/>
                    <a:gd name="connsiteX49" fmla="*/ 98665 w 501176"/>
                    <a:gd name="connsiteY49" fmla="*/ 31065 h 120708"/>
                    <a:gd name="connsiteX50" fmla="*/ 94139 w 501176"/>
                    <a:gd name="connsiteY50" fmla="*/ 47928 h 120708"/>
                    <a:gd name="connsiteX51" fmla="*/ 82371 w 501176"/>
                    <a:gd name="connsiteY51" fmla="*/ 57691 h 120708"/>
                    <a:gd name="connsiteX52" fmla="*/ 98665 w 501176"/>
                    <a:gd name="connsiteY52" fmla="*/ 68342 h 120708"/>
                    <a:gd name="connsiteX53" fmla="*/ 105001 w 501176"/>
                    <a:gd name="connsiteY53" fmla="*/ 88756 h 120708"/>
                    <a:gd name="connsiteX54" fmla="*/ 93233 w 501176"/>
                    <a:gd name="connsiteY54" fmla="*/ 112720 h 120708"/>
                    <a:gd name="connsiteX55" fmla="*/ 57931 w 501176"/>
                    <a:gd name="connsiteY55" fmla="*/ 120708 h 120708"/>
                    <a:gd name="connsiteX56" fmla="*/ 0 w 501176"/>
                    <a:gd name="connsiteY56" fmla="*/ 120708 h 1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501176" h="120708">
                      <a:moveTo>
                        <a:pt x="17198" y="66567"/>
                      </a:moveTo>
                      <a:lnTo>
                        <a:pt x="17198" y="106507"/>
                      </a:lnTo>
                      <a:lnTo>
                        <a:pt x="57026" y="106507"/>
                      </a:lnTo>
                      <a:cubicBezTo>
                        <a:pt x="66983" y="106507"/>
                        <a:pt x="75130" y="104732"/>
                        <a:pt x="80561" y="102069"/>
                      </a:cubicBezTo>
                      <a:cubicBezTo>
                        <a:pt x="85087" y="98519"/>
                        <a:pt x="86897" y="94081"/>
                        <a:pt x="86897" y="86981"/>
                      </a:cubicBezTo>
                      <a:cubicBezTo>
                        <a:pt x="86897" y="72780"/>
                        <a:pt x="76940" y="66567"/>
                        <a:pt x="57026" y="66567"/>
                      </a:cubicBezTo>
                      <a:close/>
                      <a:moveTo>
                        <a:pt x="173648" y="17751"/>
                      </a:moveTo>
                      <a:lnTo>
                        <a:pt x="147580" y="77218"/>
                      </a:lnTo>
                      <a:lnTo>
                        <a:pt x="200615" y="77218"/>
                      </a:lnTo>
                      <a:close/>
                      <a:moveTo>
                        <a:pt x="17198" y="13314"/>
                      </a:moveTo>
                      <a:lnTo>
                        <a:pt x="17198" y="52366"/>
                      </a:lnTo>
                      <a:lnTo>
                        <a:pt x="53406" y="52366"/>
                      </a:lnTo>
                      <a:cubicBezTo>
                        <a:pt x="61552" y="52366"/>
                        <a:pt x="68794" y="51478"/>
                        <a:pt x="74225" y="47928"/>
                      </a:cubicBezTo>
                      <a:cubicBezTo>
                        <a:pt x="78751" y="44378"/>
                        <a:pt x="80561" y="39940"/>
                        <a:pt x="80561" y="33727"/>
                      </a:cubicBezTo>
                      <a:cubicBezTo>
                        <a:pt x="80561" y="26627"/>
                        <a:pt x="78751" y="22189"/>
                        <a:pt x="74225" y="19526"/>
                      </a:cubicBezTo>
                      <a:cubicBezTo>
                        <a:pt x="68794" y="15976"/>
                        <a:pt x="61552" y="13314"/>
                        <a:pt x="53406" y="13314"/>
                      </a:cubicBezTo>
                      <a:close/>
                      <a:moveTo>
                        <a:pt x="396163" y="0"/>
                      </a:moveTo>
                      <a:lnTo>
                        <a:pt x="413072" y="0"/>
                      </a:lnTo>
                      <a:lnTo>
                        <a:pt x="413072" y="68342"/>
                      </a:lnTo>
                      <a:lnTo>
                        <a:pt x="478038" y="0"/>
                      </a:lnTo>
                      <a:lnTo>
                        <a:pt x="498506" y="0"/>
                      </a:lnTo>
                      <a:lnTo>
                        <a:pt x="446000" y="54141"/>
                      </a:lnTo>
                      <a:lnTo>
                        <a:pt x="501176" y="120708"/>
                      </a:lnTo>
                      <a:lnTo>
                        <a:pt x="481597" y="120708"/>
                      </a:lnTo>
                      <a:lnTo>
                        <a:pt x="434430" y="67454"/>
                      </a:lnTo>
                      <a:lnTo>
                        <a:pt x="413072" y="89643"/>
                      </a:lnTo>
                      <a:lnTo>
                        <a:pt x="413072" y="120708"/>
                      </a:lnTo>
                      <a:lnTo>
                        <a:pt x="396163" y="120708"/>
                      </a:lnTo>
                      <a:close/>
                      <a:moveTo>
                        <a:pt x="254957" y="0"/>
                      </a:moveTo>
                      <a:lnTo>
                        <a:pt x="269317" y="0"/>
                      </a:lnTo>
                      <a:lnTo>
                        <a:pt x="342910" y="89643"/>
                      </a:lnTo>
                      <a:lnTo>
                        <a:pt x="342910" y="0"/>
                      </a:lnTo>
                      <a:lnTo>
                        <a:pt x="359963" y="0"/>
                      </a:lnTo>
                      <a:lnTo>
                        <a:pt x="359963" y="120708"/>
                      </a:lnTo>
                      <a:lnTo>
                        <a:pt x="345603" y="120708"/>
                      </a:lnTo>
                      <a:lnTo>
                        <a:pt x="272907" y="30177"/>
                      </a:lnTo>
                      <a:lnTo>
                        <a:pt x="272907" y="120708"/>
                      </a:lnTo>
                      <a:lnTo>
                        <a:pt x="254957" y="120708"/>
                      </a:lnTo>
                      <a:close/>
                      <a:moveTo>
                        <a:pt x="165558" y="0"/>
                      </a:moveTo>
                      <a:lnTo>
                        <a:pt x="182637" y="0"/>
                      </a:lnTo>
                      <a:lnTo>
                        <a:pt x="238368" y="120708"/>
                      </a:lnTo>
                      <a:lnTo>
                        <a:pt x="220390" y="120708"/>
                      </a:lnTo>
                      <a:lnTo>
                        <a:pt x="206907" y="90531"/>
                      </a:lnTo>
                      <a:lnTo>
                        <a:pt x="141288" y="90531"/>
                      </a:lnTo>
                      <a:lnTo>
                        <a:pt x="127805" y="120708"/>
                      </a:lnTo>
                      <a:lnTo>
                        <a:pt x="109827" y="120708"/>
                      </a:lnTo>
                      <a:close/>
                      <a:moveTo>
                        <a:pt x="0" y="0"/>
                      </a:moveTo>
                      <a:lnTo>
                        <a:pt x="54311" y="0"/>
                      </a:lnTo>
                      <a:cubicBezTo>
                        <a:pt x="68794" y="0"/>
                        <a:pt x="79656" y="3550"/>
                        <a:pt x="86897" y="8876"/>
                      </a:cubicBezTo>
                      <a:cubicBezTo>
                        <a:pt x="95044" y="13314"/>
                        <a:pt x="98665" y="21302"/>
                        <a:pt x="98665" y="31065"/>
                      </a:cubicBezTo>
                      <a:cubicBezTo>
                        <a:pt x="98665" y="37278"/>
                        <a:pt x="97759" y="42603"/>
                        <a:pt x="94139" y="47928"/>
                      </a:cubicBezTo>
                      <a:cubicBezTo>
                        <a:pt x="91423" y="52366"/>
                        <a:pt x="86897" y="55916"/>
                        <a:pt x="82371" y="57691"/>
                      </a:cubicBezTo>
                      <a:cubicBezTo>
                        <a:pt x="89613" y="60354"/>
                        <a:pt x="95044" y="63904"/>
                        <a:pt x="98665" y="68342"/>
                      </a:cubicBezTo>
                      <a:cubicBezTo>
                        <a:pt x="103190" y="73667"/>
                        <a:pt x="105001" y="80768"/>
                        <a:pt x="105001" y="88756"/>
                      </a:cubicBezTo>
                      <a:cubicBezTo>
                        <a:pt x="105001" y="98519"/>
                        <a:pt x="101380" y="106507"/>
                        <a:pt x="93233" y="112720"/>
                      </a:cubicBezTo>
                      <a:cubicBezTo>
                        <a:pt x="85087" y="118045"/>
                        <a:pt x="73320" y="120708"/>
                        <a:pt x="57931" y="120708"/>
                      </a:cubicBezTo>
                      <a:lnTo>
                        <a:pt x="0" y="120708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2" name="Freeform 70">
                  <a:extLst>
                    <a:ext uri="{FF2B5EF4-FFF2-40B4-BE49-F238E27FC236}">
                      <a16:creationId xmlns:a16="http://schemas.microsoft.com/office/drawing/2014/main" id="{5D7D4948-5D1A-DDDD-4505-A18F2C155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21" y="5198777"/>
                  <a:ext cx="394777" cy="359060"/>
                </a:xfrm>
                <a:custGeom>
                  <a:avLst/>
                  <a:gdLst>
                    <a:gd name="T0" fmla="*/ 485 w 755"/>
                    <a:gd name="T1" fmla="*/ 158 h 838"/>
                    <a:gd name="T2" fmla="*/ 533 w 755"/>
                    <a:gd name="T3" fmla="*/ 13 h 838"/>
                    <a:gd name="T4" fmla="*/ 533 w 755"/>
                    <a:gd name="T5" fmla="*/ 13 h 838"/>
                    <a:gd name="T6" fmla="*/ 524 w 755"/>
                    <a:gd name="T7" fmla="*/ 4 h 838"/>
                    <a:gd name="T8" fmla="*/ 524 w 755"/>
                    <a:gd name="T9" fmla="*/ 4 h 838"/>
                    <a:gd name="T10" fmla="*/ 498 w 755"/>
                    <a:gd name="T11" fmla="*/ 20 h 838"/>
                    <a:gd name="T12" fmla="*/ 498 w 755"/>
                    <a:gd name="T13" fmla="*/ 20 h 838"/>
                    <a:gd name="T14" fmla="*/ 458 w 755"/>
                    <a:gd name="T15" fmla="*/ 0 h 838"/>
                    <a:gd name="T16" fmla="*/ 458 w 755"/>
                    <a:gd name="T17" fmla="*/ 0 h 838"/>
                    <a:gd name="T18" fmla="*/ 418 w 755"/>
                    <a:gd name="T19" fmla="*/ 20 h 838"/>
                    <a:gd name="T20" fmla="*/ 418 w 755"/>
                    <a:gd name="T21" fmla="*/ 20 h 838"/>
                    <a:gd name="T22" fmla="*/ 379 w 755"/>
                    <a:gd name="T23" fmla="*/ 0 h 838"/>
                    <a:gd name="T24" fmla="*/ 379 w 755"/>
                    <a:gd name="T25" fmla="*/ 0 h 838"/>
                    <a:gd name="T26" fmla="*/ 339 w 755"/>
                    <a:gd name="T27" fmla="*/ 20 h 838"/>
                    <a:gd name="T28" fmla="*/ 339 w 755"/>
                    <a:gd name="T29" fmla="*/ 20 h 838"/>
                    <a:gd name="T30" fmla="*/ 299 w 755"/>
                    <a:gd name="T31" fmla="*/ 0 h 838"/>
                    <a:gd name="T32" fmla="*/ 299 w 755"/>
                    <a:gd name="T33" fmla="*/ 0 h 838"/>
                    <a:gd name="T34" fmla="*/ 260 w 755"/>
                    <a:gd name="T35" fmla="*/ 20 h 838"/>
                    <a:gd name="T36" fmla="*/ 260 w 755"/>
                    <a:gd name="T37" fmla="*/ 20 h 838"/>
                    <a:gd name="T38" fmla="*/ 234 w 755"/>
                    <a:gd name="T39" fmla="*/ 4 h 838"/>
                    <a:gd name="T40" fmla="*/ 234 w 755"/>
                    <a:gd name="T41" fmla="*/ 4 h 838"/>
                    <a:gd name="T42" fmla="*/ 225 w 755"/>
                    <a:gd name="T43" fmla="*/ 13 h 838"/>
                    <a:gd name="T44" fmla="*/ 272 w 755"/>
                    <a:gd name="T45" fmla="*/ 158 h 838"/>
                    <a:gd name="T46" fmla="*/ 272 w 755"/>
                    <a:gd name="T47" fmla="*/ 158 h 838"/>
                    <a:gd name="T48" fmla="*/ 4 w 755"/>
                    <a:gd name="T49" fmla="*/ 525 h 838"/>
                    <a:gd name="T50" fmla="*/ 4 w 755"/>
                    <a:gd name="T51" fmla="*/ 525 h 838"/>
                    <a:gd name="T52" fmla="*/ 23 w 755"/>
                    <a:gd name="T53" fmla="*/ 637 h 838"/>
                    <a:gd name="T54" fmla="*/ 23 w 755"/>
                    <a:gd name="T55" fmla="*/ 637 h 838"/>
                    <a:gd name="T56" fmla="*/ 304 w 755"/>
                    <a:gd name="T57" fmla="*/ 837 h 838"/>
                    <a:gd name="T58" fmla="*/ 453 w 755"/>
                    <a:gd name="T59" fmla="*/ 837 h 838"/>
                    <a:gd name="T60" fmla="*/ 453 w 755"/>
                    <a:gd name="T61" fmla="*/ 837 h 838"/>
                    <a:gd name="T62" fmla="*/ 732 w 755"/>
                    <a:gd name="T63" fmla="*/ 643 h 838"/>
                    <a:gd name="T64" fmla="*/ 732 w 755"/>
                    <a:gd name="T65" fmla="*/ 643 h 838"/>
                    <a:gd name="T66" fmla="*/ 754 w 755"/>
                    <a:gd name="T67" fmla="*/ 517 h 838"/>
                    <a:gd name="T68" fmla="*/ 754 w 755"/>
                    <a:gd name="T69" fmla="*/ 517 h 838"/>
                    <a:gd name="T70" fmla="*/ 485 w 755"/>
                    <a:gd name="T71" fmla="*/ 15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55" h="838">
                      <a:moveTo>
                        <a:pt x="485" y="158"/>
                      </a:moveTo>
                      <a:lnTo>
                        <a:pt x="533" y="13"/>
                      </a:lnTo>
                      <a:lnTo>
                        <a:pt x="533" y="13"/>
                      </a:lnTo>
                      <a:cubicBezTo>
                        <a:pt x="535" y="6"/>
                        <a:pt x="528" y="1"/>
                        <a:pt x="524" y="4"/>
                      </a:cubicBezTo>
                      <a:lnTo>
                        <a:pt x="524" y="4"/>
                      </a:lnTo>
                      <a:cubicBezTo>
                        <a:pt x="516" y="10"/>
                        <a:pt x="511" y="20"/>
                        <a:pt x="498" y="20"/>
                      </a:cubicBezTo>
                      <a:lnTo>
                        <a:pt x="498" y="20"/>
                      </a:lnTo>
                      <a:cubicBezTo>
                        <a:pt x="478" y="20"/>
                        <a:pt x="478" y="0"/>
                        <a:pt x="458" y="0"/>
                      </a:cubicBezTo>
                      <a:lnTo>
                        <a:pt x="458" y="0"/>
                      </a:lnTo>
                      <a:cubicBezTo>
                        <a:pt x="438" y="0"/>
                        <a:pt x="438" y="20"/>
                        <a:pt x="418" y="20"/>
                      </a:cubicBezTo>
                      <a:lnTo>
                        <a:pt x="418" y="20"/>
                      </a:lnTo>
                      <a:cubicBezTo>
                        <a:pt x="399" y="20"/>
                        <a:pt x="399" y="0"/>
                        <a:pt x="379" y="0"/>
                      </a:cubicBezTo>
                      <a:lnTo>
                        <a:pt x="379" y="0"/>
                      </a:lnTo>
                      <a:cubicBezTo>
                        <a:pt x="359" y="0"/>
                        <a:pt x="359" y="20"/>
                        <a:pt x="339" y="20"/>
                      </a:cubicBezTo>
                      <a:lnTo>
                        <a:pt x="339" y="20"/>
                      </a:lnTo>
                      <a:cubicBezTo>
                        <a:pt x="320" y="20"/>
                        <a:pt x="320" y="0"/>
                        <a:pt x="299" y="0"/>
                      </a:cubicBezTo>
                      <a:lnTo>
                        <a:pt x="299" y="0"/>
                      </a:lnTo>
                      <a:cubicBezTo>
                        <a:pt x="279" y="0"/>
                        <a:pt x="279" y="20"/>
                        <a:pt x="260" y="20"/>
                      </a:cubicBezTo>
                      <a:lnTo>
                        <a:pt x="260" y="20"/>
                      </a:lnTo>
                      <a:cubicBezTo>
                        <a:pt x="246" y="20"/>
                        <a:pt x="242" y="10"/>
                        <a:pt x="234" y="4"/>
                      </a:cubicBezTo>
                      <a:lnTo>
                        <a:pt x="234" y="4"/>
                      </a:lnTo>
                      <a:cubicBezTo>
                        <a:pt x="229" y="1"/>
                        <a:pt x="222" y="6"/>
                        <a:pt x="225" y="13"/>
                      </a:cubicBezTo>
                      <a:lnTo>
                        <a:pt x="272" y="158"/>
                      </a:lnTo>
                      <a:lnTo>
                        <a:pt x="272" y="158"/>
                      </a:lnTo>
                      <a:cubicBezTo>
                        <a:pt x="115" y="205"/>
                        <a:pt x="0" y="353"/>
                        <a:pt x="4" y="525"/>
                      </a:cubicBezTo>
                      <a:lnTo>
                        <a:pt x="4" y="525"/>
                      </a:lnTo>
                      <a:cubicBezTo>
                        <a:pt x="4" y="564"/>
                        <a:pt x="11" y="601"/>
                        <a:pt x="23" y="637"/>
                      </a:cubicBezTo>
                      <a:lnTo>
                        <a:pt x="23" y="637"/>
                      </a:lnTo>
                      <a:cubicBezTo>
                        <a:pt x="64" y="757"/>
                        <a:pt x="178" y="837"/>
                        <a:pt x="304" y="837"/>
                      </a:cubicBezTo>
                      <a:lnTo>
                        <a:pt x="453" y="837"/>
                      </a:lnTo>
                      <a:lnTo>
                        <a:pt x="453" y="837"/>
                      </a:lnTo>
                      <a:cubicBezTo>
                        <a:pt x="578" y="837"/>
                        <a:pt x="690" y="761"/>
                        <a:pt x="732" y="643"/>
                      </a:cubicBezTo>
                      <a:lnTo>
                        <a:pt x="732" y="643"/>
                      </a:lnTo>
                      <a:cubicBezTo>
                        <a:pt x="746" y="604"/>
                        <a:pt x="754" y="561"/>
                        <a:pt x="754" y="517"/>
                      </a:cubicBezTo>
                      <a:lnTo>
                        <a:pt x="754" y="517"/>
                      </a:lnTo>
                      <a:cubicBezTo>
                        <a:pt x="754" y="348"/>
                        <a:pt x="641" y="204"/>
                        <a:pt x="485" y="158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3" name="Freeform 71">
                  <a:extLst>
                    <a:ext uri="{FF2B5EF4-FFF2-40B4-BE49-F238E27FC236}">
                      <a16:creationId xmlns:a16="http://schemas.microsoft.com/office/drawing/2014/main" id="{13E94DEC-7F94-B206-DEF9-239059A4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948" y="5340512"/>
                  <a:ext cx="117741" cy="130394"/>
                </a:xfrm>
                <a:custGeom>
                  <a:avLst/>
                  <a:gdLst>
                    <a:gd name="T0" fmla="*/ 152 w 224"/>
                    <a:gd name="T1" fmla="*/ 227 h 303"/>
                    <a:gd name="T2" fmla="*/ 152 w 224"/>
                    <a:gd name="T3" fmla="*/ 227 h 303"/>
                    <a:gd name="T4" fmla="*/ 120 w 224"/>
                    <a:gd name="T5" fmla="*/ 169 h 303"/>
                    <a:gd name="T6" fmla="*/ 120 w 224"/>
                    <a:gd name="T7" fmla="*/ 238 h 303"/>
                    <a:gd name="T8" fmla="*/ 120 w 224"/>
                    <a:gd name="T9" fmla="*/ 238 h 303"/>
                    <a:gd name="T10" fmla="*/ 152 w 224"/>
                    <a:gd name="T11" fmla="*/ 227 h 303"/>
                    <a:gd name="T12" fmla="*/ 68 w 224"/>
                    <a:gd name="T13" fmla="*/ 120 h 303"/>
                    <a:gd name="T14" fmla="*/ 68 w 224"/>
                    <a:gd name="T15" fmla="*/ 120 h 303"/>
                    <a:gd name="T16" fmla="*/ 99 w 224"/>
                    <a:gd name="T17" fmla="*/ 133 h 303"/>
                    <a:gd name="T18" fmla="*/ 99 w 224"/>
                    <a:gd name="T19" fmla="*/ 64 h 303"/>
                    <a:gd name="T20" fmla="*/ 99 w 224"/>
                    <a:gd name="T21" fmla="*/ 64 h 303"/>
                    <a:gd name="T22" fmla="*/ 68 w 224"/>
                    <a:gd name="T23" fmla="*/ 120 h 303"/>
                    <a:gd name="T24" fmla="*/ 175 w 224"/>
                    <a:gd name="T25" fmla="*/ 245 h 303"/>
                    <a:gd name="T26" fmla="*/ 175 w 224"/>
                    <a:gd name="T27" fmla="*/ 245 h 303"/>
                    <a:gd name="T28" fmla="*/ 120 w 224"/>
                    <a:gd name="T29" fmla="*/ 265 h 303"/>
                    <a:gd name="T30" fmla="*/ 120 w 224"/>
                    <a:gd name="T31" fmla="*/ 302 h 303"/>
                    <a:gd name="T32" fmla="*/ 99 w 224"/>
                    <a:gd name="T33" fmla="*/ 302 h 303"/>
                    <a:gd name="T34" fmla="*/ 99 w 224"/>
                    <a:gd name="T35" fmla="*/ 265 h 303"/>
                    <a:gd name="T36" fmla="*/ 99 w 224"/>
                    <a:gd name="T37" fmla="*/ 265 h 303"/>
                    <a:gd name="T38" fmla="*/ 20 w 224"/>
                    <a:gd name="T39" fmla="*/ 238 h 303"/>
                    <a:gd name="T40" fmla="*/ 32 w 224"/>
                    <a:gd name="T41" fmla="*/ 212 h 303"/>
                    <a:gd name="T42" fmla="*/ 32 w 224"/>
                    <a:gd name="T43" fmla="*/ 212 h 303"/>
                    <a:gd name="T44" fmla="*/ 99 w 224"/>
                    <a:gd name="T45" fmla="*/ 238 h 303"/>
                    <a:gd name="T46" fmla="*/ 99 w 224"/>
                    <a:gd name="T47" fmla="*/ 164 h 303"/>
                    <a:gd name="T48" fmla="*/ 99 w 224"/>
                    <a:gd name="T49" fmla="*/ 164 h 303"/>
                    <a:gd name="T50" fmla="*/ 99 w 224"/>
                    <a:gd name="T51" fmla="*/ 37 h 303"/>
                    <a:gd name="T52" fmla="*/ 99 w 224"/>
                    <a:gd name="T53" fmla="*/ 0 h 303"/>
                    <a:gd name="T54" fmla="*/ 120 w 224"/>
                    <a:gd name="T55" fmla="*/ 0 h 303"/>
                    <a:gd name="T56" fmla="*/ 120 w 224"/>
                    <a:gd name="T57" fmla="*/ 37 h 303"/>
                    <a:gd name="T58" fmla="*/ 120 w 224"/>
                    <a:gd name="T59" fmla="*/ 37 h 303"/>
                    <a:gd name="T60" fmla="*/ 185 w 224"/>
                    <a:gd name="T61" fmla="*/ 56 h 303"/>
                    <a:gd name="T62" fmla="*/ 174 w 224"/>
                    <a:gd name="T63" fmla="*/ 82 h 303"/>
                    <a:gd name="T64" fmla="*/ 174 w 224"/>
                    <a:gd name="T65" fmla="*/ 82 h 303"/>
                    <a:gd name="T66" fmla="*/ 120 w 224"/>
                    <a:gd name="T67" fmla="*/ 64 h 303"/>
                    <a:gd name="T68" fmla="*/ 120 w 224"/>
                    <a:gd name="T69" fmla="*/ 138 h 303"/>
                    <a:gd name="T70" fmla="*/ 120 w 224"/>
                    <a:gd name="T71" fmla="*/ 138 h 303"/>
                    <a:gd name="T72" fmla="*/ 175 w 224"/>
                    <a:gd name="T73" fmla="*/ 24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03">
                      <a:moveTo>
                        <a:pt x="152" y="227"/>
                      </a:moveTo>
                      <a:lnTo>
                        <a:pt x="152" y="227"/>
                      </a:lnTo>
                      <a:cubicBezTo>
                        <a:pt x="180" y="200"/>
                        <a:pt x="151" y="174"/>
                        <a:pt x="120" y="169"/>
                      </a:cubicBezTo>
                      <a:lnTo>
                        <a:pt x="120" y="238"/>
                      </a:lnTo>
                      <a:lnTo>
                        <a:pt x="120" y="238"/>
                      </a:lnTo>
                      <a:cubicBezTo>
                        <a:pt x="134" y="237"/>
                        <a:pt x="145" y="233"/>
                        <a:pt x="152" y="227"/>
                      </a:cubicBezTo>
                      <a:close/>
                      <a:moveTo>
                        <a:pt x="68" y="120"/>
                      </a:moveTo>
                      <a:lnTo>
                        <a:pt x="68" y="120"/>
                      </a:lnTo>
                      <a:cubicBezTo>
                        <a:pt x="75" y="125"/>
                        <a:pt x="85" y="129"/>
                        <a:pt x="99" y="133"/>
                      </a:cubicBezTo>
                      <a:lnTo>
                        <a:pt x="99" y="64"/>
                      </a:lnTo>
                      <a:lnTo>
                        <a:pt x="99" y="64"/>
                      </a:lnTo>
                      <a:cubicBezTo>
                        <a:pt x="67" y="64"/>
                        <a:pt x="42" y="98"/>
                        <a:pt x="68" y="120"/>
                      </a:cubicBezTo>
                      <a:close/>
                      <a:moveTo>
                        <a:pt x="175" y="245"/>
                      </a:moveTo>
                      <a:lnTo>
                        <a:pt x="175" y="245"/>
                      </a:lnTo>
                      <a:cubicBezTo>
                        <a:pt x="162" y="257"/>
                        <a:pt x="144" y="264"/>
                        <a:pt x="120" y="265"/>
                      </a:cubicBezTo>
                      <a:lnTo>
                        <a:pt x="120" y="302"/>
                      </a:lnTo>
                      <a:lnTo>
                        <a:pt x="99" y="302"/>
                      </a:lnTo>
                      <a:lnTo>
                        <a:pt x="99" y="265"/>
                      </a:lnTo>
                      <a:lnTo>
                        <a:pt x="99" y="265"/>
                      </a:lnTo>
                      <a:cubicBezTo>
                        <a:pt x="72" y="265"/>
                        <a:pt x="39" y="255"/>
                        <a:pt x="20" y="238"/>
                      </a:cubicBezTo>
                      <a:lnTo>
                        <a:pt x="32" y="212"/>
                      </a:lnTo>
                      <a:lnTo>
                        <a:pt x="32" y="212"/>
                      </a:lnTo>
                      <a:cubicBezTo>
                        <a:pt x="49" y="228"/>
                        <a:pt x="75" y="237"/>
                        <a:pt x="99" y="238"/>
                      </a:cubicBezTo>
                      <a:lnTo>
                        <a:pt x="99" y="164"/>
                      </a:lnTo>
                      <a:lnTo>
                        <a:pt x="99" y="164"/>
                      </a:lnTo>
                      <a:cubicBezTo>
                        <a:pt x="5" y="157"/>
                        <a:pt x="0" y="41"/>
                        <a:pt x="99" y="37"/>
                      </a:cubicBezTo>
                      <a:lnTo>
                        <a:pt x="99" y="0"/>
                      </a:lnTo>
                      <a:lnTo>
                        <a:pt x="120" y="0"/>
                      </a:lnTo>
                      <a:lnTo>
                        <a:pt x="120" y="37"/>
                      </a:lnTo>
                      <a:lnTo>
                        <a:pt x="120" y="37"/>
                      </a:lnTo>
                      <a:cubicBezTo>
                        <a:pt x="142" y="37"/>
                        <a:pt x="167" y="44"/>
                        <a:pt x="185" y="56"/>
                      </a:cubicBezTo>
                      <a:lnTo>
                        <a:pt x="174" y="82"/>
                      </a:lnTo>
                      <a:lnTo>
                        <a:pt x="174" y="82"/>
                      </a:lnTo>
                      <a:cubicBezTo>
                        <a:pt x="157" y="71"/>
                        <a:pt x="138" y="65"/>
                        <a:pt x="120" y="64"/>
                      </a:cubicBezTo>
                      <a:lnTo>
                        <a:pt x="120" y="138"/>
                      </a:lnTo>
                      <a:lnTo>
                        <a:pt x="120" y="138"/>
                      </a:lnTo>
                      <a:cubicBezTo>
                        <a:pt x="176" y="143"/>
                        <a:pt x="223" y="199"/>
                        <a:pt x="175" y="2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4" name="Freeform 72">
                  <a:extLst>
                    <a:ext uri="{FF2B5EF4-FFF2-40B4-BE49-F238E27FC236}">
                      <a16:creationId xmlns:a16="http://schemas.microsoft.com/office/drawing/2014/main" id="{6FA3838B-38CA-5B84-9385-F54E93A66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616" y="5312165"/>
                  <a:ext cx="316284" cy="245672"/>
                </a:xfrm>
                <a:custGeom>
                  <a:avLst/>
                  <a:gdLst>
                    <a:gd name="T0" fmla="*/ 583 w 606"/>
                    <a:gd name="T1" fmla="*/ 379 h 574"/>
                    <a:gd name="T2" fmla="*/ 583 w 606"/>
                    <a:gd name="T3" fmla="*/ 379 h 574"/>
                    <a:gd name="T4" fmla="*/ 605 w 606"/>
                    <a:gd name="T5" fmla="*/ 253 h 574"/>
                    <a:gd name="T6" fmla="*/ 605 w 606"/>
                    <a:gd name="T7" fmla="*/ 253 h 574"/>
                    <a:gd name="T8" fmla="*/ 506 w 606"/>
                    <a:gd name="T9" fmla="*/ 0 h 574"/>
                    <a:gd name="T10" fmla="*/ 506 w 606"/>
                    <a:gd name="T11" fmla="*/ 0 h 574"/>
                    <a:gd name="T12" fmla="*/ 498 w 606"/>
                    <a:gd name="T13" fmla="*/ 40 h 574"/>
                    <a:gd name="T14" fmla="*/ 498 w 606"/>
                    <a:gd name="T15" fmla="*/ 40 h 574"/>
                    <a:gd name="T16" fmla="*/ 346 w 606"/>
                    <a:gd name="T17" fmla="*/ 337 h 574"/>
                    <a:gd name="T18" fmla="*/ 346 w 606"/>
                    <a:gd name="T19" fmla="*/ 337 h 574"/>
                    <a:gd name="T20" fmla="*/ 52 w 606"/>
                    <a:gd name="T21" fmla="*/ 504 h 574"/>
                    <a:gd name="T22" fmla="*/ 52 w 606"/>
                    <a:gd name="T23" fmla="*/ 504 h 574"/>
                    <a:gd name="T24" fmla="*/ 0 w 606"/>
                    <a:gd name="T25" fmla="*/ 530 h 574"/>
                    <a:gd name="T26" fmla="*/ 0 w 606"/>
                    <a:gd name="T27" fmla="*/ 530 h 574"/>
                    <a:gd name="T28" fmla="*/ 155 w 606"/>
                    <a:gd name="T29" fmla="*/ 573 h 574"/>
                    <a:gd name="T30" fmla="*/ 304 w 606"/>
                    <a:gd name="T31" fmla="*/ 573 h 574"/>
                    <a:gd name="T32" fmla="*/ 304 w 606"/>
                    <a:gd name="T33" fmla="*/ 573 h 574"/>
                    <a:gd name="T34" fmla="*/ 583 w 606"/>
                    <a:gd name="T35" fmla="*/ 37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6" h="574">
                      <a:moveTo>
                        <a:pt x="583" y="379"/>
                      </a:moveTo>
                      <a:lnTo>
                        <a:pt x="583" y="379"/>
                      </a:lnTo>
                      <a:cubicBezTo>
                        <a:pt x="597" y="340"/>
                        <a:pt x="605" y="297"/>
                        <a:pt x="605" y="253"/>
                      </a:cubicBezTo>
                      <a:lnTo>
                        <a:pt x="605" y="253"/>
                      </a:lnTo>
                      <a:cubicBezTo>
                        <a:pt x="605" y="156"/>
                        <a:pt x="567" y="67"/>
                        <a:pt x="506" y="0"/>
                      </a:cubicBezTo>
                      <a:lnTo>
                        <a:pt x="506" y="0"/>
                      </a:lnTo>
                      <a:cubicBezTo>
                        <a:pt x="504" y="14"/>
                        <a:pt x="501" y="26"/>
                        <a:pt x="498" y="40"/>
                      </a:cubicBezTo>
                      <a:lnTo>
                        <a:pt x="498" y="40"/>
                      </a:lnTo>
                      <a:cubicBezTo>
                        <a:pt x="475" y="148"/>
                        <a:pt x="431" y="261"/>
                        <a:pt x="346" y="337"/>
                      </a:cubicBezTo>
                      <a:lnTo>
                        <a:pt x="346" y="337"/>
                      </a:lnTo>
                      <a:cubicBezTo>
                        <a:pt x="261" y="413"/>
                        <a:pt x="152" y="455"/>
                        <a:pt x="52" y="504"/>
                      </a:cubicBezTo>
                      <a:lnTo>
                        <a:pt x="52" y="504"/>
                      </a:lnTo>
                      <a:cubicBezTo>
                        <a:pt x="34" y="513"/>
                        <a:pt x="17" y="521"/>
                        <a:pt x="0" y="530"/>
                      </a:cubicBezTo>
                      <a:lnTo>
                        <a:pt x="0" y="530"/>
                      </a:lnTo>
                      <a:cubicBezTo>
                        <a:pt x="46" y="557"/>
                        <a:pt x="99" y="573"/>
                        <a:pt x="155" y="573"/>
                      </a:cubicBezTo>
                      <a:lnTo>
                        <a:pt x="304" y="573"/>
                      </a:lnTo>
                      <a:lnTo>
                        <a:pt x="304" y="573"/>
                      </a:lnTo>
                      <a:cubicBezTo>
                        <a:pt x="429" y="573"/>
                        <a:pt x="541" y="495"/>
                        <a:pt x="583" y="379"/>
                      </a:cubicBezTo>
                    </a:path>
                  </a:pathLst>
                </a:custGeom>
                <a:solidFill>
                  <a:srgbClr val="00142D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5" name="Freeform 73">
                  <a:extLst>
                    <a:ext uri="{FF2B5EF4-FFF2-40B4-BE49-F238E27FC236}">
                      <a16:creationId xmlns:a16="http://schemas.microsoft.com/office/drawing/2014/main" id="{FA597E28-B307-2CAC-C794-934D1A68B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7713" y="5257361"/>
                  <a:ext cx="133902" cy="13228"/>
                </a:xfrm>
                <a:custGeom>
                  <a:avLst/>
                  <a:gdLst>
                    <a:gd name="T0" fmla="*/ 238 w 254"/>
                    <a:gd name="T1" fmla="*/ 0 h 33"/>
                    <a:gd name="T2" fmla="*/ 15 w 254"/>
                    <a:gd name="T3" fmla="*/ 0 h 33"/>
                    <a:gd name="T4" fmla="*/ 15 w 254"/>
                    <a:gd name="T5" fmla="*/ 0 h 33"/>
                    <a:gd name="T6" fmla="*/ 0 w 254"/>
                    <a:gd name="T7" fmla="*/ 16 h 33"/>
                    <a:gd name="T8" fmla="*/ 0 w 254"/>
                    <a:gd name="T9" fmla="*/ 16 h 33"/>
                    <a:gd name="T10" fmla="*/ 15 w 254"/>
                    <a:gd name="T11" fmla="*/ 32 h 33"/>
                    <a:gd name="T12" fmla="*/ 238 w 254"/>
                    <a:gd name="T13" fmla="*/ 32 h 33"/>
                    <a:gd name="T14" fmla="*/ 238 w 254"/>
                    <a:gd name="T15" fmla="*/ 32 h 33"/>
                    <a:gd name="T16" fmla="*/ 253 w 254"/>
                    <a:gd name="T17" fmla="*/ 16 h 33"/>
                    <a:gd name="T18" fmla="*/ 253 w 254"/>
                    <a:gd name="T19" fmla="*/ 16 h 33"/>
                    <a:gd name="T20" fmla="*/ 238 w 254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4" h="33">
                      <a:moveTo>
                        <a:pt x="238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cubicBezTo>
                        <a:pt x="7" y="0"/>
                        <a:pt x="0" y="7"/>
                        <a:pt x="0" y="16"/>
                      </a:cubicBezTo>
                      <a:lnTo>
                        <a:pt x="0" y="16"/>
                      </a:lnTo>
                      <a:cubicBezTo>
                        <a:pt x="0" y="25"/>
                        <a:pt x="7" y="32"/>
                        <a:pt x="15" y="32"/>
                      </a:cubicBezTo>
                      <a:lnTo>
                        <a:pt x="238" y="32"/>
                      </a:lnTo>
                      <a:lnTo>
                        <a:pt x="238" y="32"/>
                      </a:lnTo>
                      <a:cubicBezTo>
                        <a:pt x="246" y="32"/>
                        <a:pt x="253" y="25"/>
                        <a:pt x="253" y="16"/>
                      </a:cubicBezTo>
                      <a:lnTo>
                        <a:pt x="253" y="16"/>
                      </a:lnTo>
                      <a:cubicBezTo>
                        <a:pt x="253" y="7"/>
                        <a:pt x="246" y="0"/>
                        <a:pt x="238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6" name="Freeform 74">
                  <a:extLst>
                    <a:ext uri="{FF2B5EF4-FFF2-40B4-BE49-F238E27FC236}">
                      <a16:creationId xmlns:a16="http://schemas.microsoft.com/office/drawing/2014/main" id="{CEC19AA8-1862-725C-D339-CE6615D9E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282" y="5246023"/>
                  <a:ext cx="369383" cy="309925"/>
                </a:xfrm>
                <a:custGeom>
                  <a:avLst/>
                  <a:gdLst>
                    <a:gd name="T0" fmla="*/ 688 w 707"/>
                    <a:gd name="T1" fmla="*/ 562 h 721"/>
                    <a:gd name="T2" fmla="*/ 688 w 707"/>
                    <a:gd name="T3" fmla="*/ 562 h 721"/>
                    <a:gd name="T4" fmla="*/ 459 w 707"/>
                    <a:gd name="T5" fmla="*/ 148 h 721"/>
                    <a:gd name="T6" fmla="*/ 507 w 707"/>
                    <a:gd name="T7" fmla="*/ 12 h 721"/>
                    <a:gd name="T8" fmla="*/ 507 w 707"/>
                    <a:gd name="T9" fmla="*/ 12 h 721"/>
                    <a:gd name="T10" fmla="*/ 497 w 707"/>
                    <a:gd name="T11" fmla="*/ 4 h 721"/>
                    <a:gd name="T12" fmla="*/ 497 w 707"/>
                    <a:gd name="T13" fmla="*/ 4 h 721"/>
                    <a:gd name="T14" fmla="*/ 472 w 707"/>
                    <a:gd name="T15" fmla="*/ 19 h 721"/>
                    <a:gd name="T16" fmla="*/ 472 w 707"/>
                    <a:gd name="T17" fmla="*/ 19 h 721"/>
                    <a:gd name="T18" fmla="*/ 431 w 707"/>
                    <a:gd name="T19" fmla="*/ 0 h 721"/>
                    <a:gd name="T20" fmla="*/ 431 w 707"/>
                    <a:gd name="T21" fmla="*/ 0 h 721"/>
                    <a:gd name="T22" fmla="*/ 392 w 707"/>
                    <a:gd name="T23" fmla="*/ 19 h 721"/>
                    <a:gd name="T24" fmla="*/ 392 w 707"/>
                    <a:gd name="T25" fmla="*/ 19 h 721"/>
                    <a:gd name="T26" fmla="*/ 353 w 707"/>
                    <a:gd name="T27" fmla="*/ 0 h 721"/>
                    <a:gd name="T28" fmla="*/ 353 w 707"/>
                    <a:gd name="T29" fmla="*/ 0 h 721"/>
                    <a:gd name="T30" fmla="*/ 313 w 707"/>
                    <a:gd name="T31" fmla="*/ 19 h 721"/>
                    <a:gd name="T32" fmla="*/ 313 w 707"/>
                    <a:gd name="T33" fmla="*/ 19 h 721"/>
                    <a:gd name="T34" fmla="*/ 273 w 707"/>
                    <a:gd name="T35" fmla="*/ 0 h 721"/>
                    <a:gd name="T36" fmla="*/ 273 w 707"/>
                    <a:gd name="T37" fmla="*/ 0 h 721"/>
                    <a:gd name="T38" fmla="*/ 233 w 707"/>
                    <a:gd name="T39" fmla="*/ 19 h 721"/>
                    <a:gd name="T40" fmla="*/ 233 w 707"/>
                    <a:gd name="T41" fmla="*/ 19 h 721"/>
                    <a:gd name="T42" fmla="*/ 208 w 707"/>
                    <a:gd name="T43" fmla="*/ 4 h 721"/>
                    <a:gd name="T44" fmla="*/ 208 w 707"/>
                    <a:gd name="T45" fmla="*/ 4 h 721"/>
                    <a:gd name="T46" fmla="*/ 199 w 707"/>
                    <a:gd name="T47" fmla="*/ 12 h 721"/>
                    <a:gd name="T48" fmla="*/ 245 w 707"/>
                    <a:gd name="T49" fmla="*/ 148 h 721"/>
                    <a:gd name="T50" fmla="*/ 245 w 707"/>
                    <a:gd name="T51" fmla="*/ 148 h 721"/>
                    <a:gd name="T52" fmla="*/ 16 w 707"/>
                    <a:gd name="T53" fmla="*/ 562 h 721"/>
                    <a:gd name="T54" fmla="*/ 16 w 707"/>
                    <a:gd name="T55" fmla="*/ 562 h 721"/>
                    <a:gd name="T56" fmla="*/ 74 w 707"/>
                    <a:gd name="T57" fmla="*/ 703 h 721"/>
                    <a:gd name="T58" fmla="*/ 74 w 707"/>
                    <a:gd name="T59" fmla="*/ 703 h 721"/>
                    <a:gd name="T60" fmla="*/ 148 w 707"/>
                    <a:gd name="T61" fmla="*/ 720 h 721"/>
                    <a:gd name="T62" fmla="*/ 353 w 707"/>
                    <a:gd name="T63" fmla="*/ 720 h 721"/>
                    <a:gd name="T64" fmla="*/ 556 w 707"/>
                    <a:gd name="T65" fmla="*/ 720 h 721"/>
                    <a:gd name="T66" fmla="*/ 556 w 707"/>
                    <a:gd name="T67" fmla="*/ 720 h 721"/>
                    <a:gd name="T68" fmla="*/ 630 w 707"/>
                    <a:gd name="T69" fmla="*/ 703 h 721"/>
                    <a:gd name="T70" fmla="*/ 630 w 707"/>
                    <a:gd name="T71" fmla="*/ 703 h 721"/>
                    <a:gd name="T72" fmla="*/ 688 w 707"/>
                    <a:gd name="T73" fmla="*/ 562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07" h="721">
                      <a:moveTo>
                        <a:pt x="688" y="562"/>
                      </a:moveTo>
                      <a:lnTo>
                        <a:pt x="688" y="562"/>
                      </a:lnTo>
                      <a:cubicBezTo>
                        <a:pt x="658" y="415"/>
                        <a:pt x="459" y="148"/>
                        <a:pt x="459" y="148"/>
                      </a:cubicBezTo>
                      <a:lnTo>
                        <a:pt x="507" y="12"/>
                      </a:lnTo>
                      <a:lnTo>
                        <a:pt x="507" y="12"/>
                      </a:lnTo>
                      <a:cubicBezTo>
                        <a:pt x="508" y="6"/>
                        <a:pt x="502" y="1"/>
                        <a:pt x="497" y="4"/>
                      </a:cubicBezTo>
                      <a:lnTo>
                        <a:pt x="497" y="4"/>
                      </a:lnTo>
                      <a:cubicBezTo>
                        <a:pt x="489" y="10"/>
                        <a:pt x="485" y="19"/>
                        <a:pt x="472" y="19"/>
                      </a:cubicBezTo>
                      <a:lnTo>
                        <a:pt x="472" y="19"/>
                      </a:lnTo>
                      <a:cubicBezTo>
                        <a:pt x="451" y="19"/>
                        <a:pt x="451" y="0"/>
                        <a:pt x="431" y="0"/>
                      </a:cubicBezTo>
                      <a:lnTo>
                        <a:pt x="431" y="0"/>
                      </a:lnTo>
                      <a:cubicBezTo>
                        <a:pt x="412" y="0"/>
                        <a:pt x="412" y="19"/>
                        <a:pt x="392" y="19"/>
                      </a:cubicBezTo>
                      <a:lnTo>
                        <a:pt x="392" y="19"/>
                      </a:lnTo>
                      <a:cubicBezTo>
                        <a:pt x="372" y="19"/>
                        <a:pt x="372" y="0"/>
                        <a:pt x="353" y="0"/>
                      </a:cubicBezTo>
                      <a:lnTo>
                        <a:pt x="353" y="0"/>
                      </a:lnTo>
                      <a:cubicBezTo>
                        <a:pt x="333" y="0"/>
                        <a:pt x="333" y="19"/>
                        <a:pt x="313" y="19"/>
                      </a:cubicBezTo>
                      <a:lnTo>
                        <a:pt x="313" y="19"/>
                      </a:lnTo>
                      <a:cubicBezTo>
                        <a:pt x="292" y="19"/>
                        <a:pt x="292" y="0"/>
                        <a:pt x="273" y="0"/>
                      </a:cubicBezTo>
                      <a:lnTo>
                        <a:pt x="273" y="0"/>
                      </a:lnTo>
                      <a:cubicBezTo>
                        <a:pt x="253" y="0"/>
                        <a:pt x="253" y="19"/>
                        <a:pt x="233" y="19"/>
                      </a:cubicBezTo>
                      <a:lnTo>
                        <a:pt x="233" y="19"/>
                      </a:lnTo>
                      <a:cubicBezTo>
                        <a:pt x="220" y="19"/>
                        <a:pt x="216" y="10"/>
                        <a:pt x="208" y="4"/>
                      </a:cubicBezTo>
                      <a:lnTo>
                        <a:pt x="208" y="4"/>
                      </a:lnTo>
                      <a:cubicBezTo>
                        <a:pt x="203" y="1"/>
                        <a:pt x="196" y="6"/>
                        <a:pt x="199" y="12"/>
                      </a:cubicBezTo>
                      <a:lnTo>
                        <a:pt x="245" y="148"/>
                      </a:lnTo>
                      <a:lnTo>
                        <a:pt x="245" y="148"/>
                      </a:lnTo>
                      <a:cubicBezTo>
                        <a:pt x="245" y="148"/>
                        <a:pt x="46" y="415"/>
                        <a:pt x="16" y="562"/>
                      </a:cubicBezTo>
                      <a:lnTo>
                        <a:pt x="16" y="562"/>
                      </a:lnTo>
                      <a:cubicBezTo>
                        <a:pt x="0" y="645"/>
                        <a:pt x="37" y="684"/>
                        <a:pt x="74" y="703"/>
                      </a:cubicBezTo>
                      <a:lnTo>
                        <a:pt x="74" y="703"/>
                      </a:lnTo>
                      <a:cubicBezTo>
                        <a:pt x="97" y="714"/>
                        <a:pt x="122" y="720"/>
                        <a:pt x="148" y="720"/>
                      </a:cubicBezTo>
                      <a:lnTo>
                        <a:pt x="353" y="720"/>
                      </a:lnTo>
                      <a:lnTo>
                        <a:pt x="556" y="720"/>
                      </a:lnTo>
                      <a:lnTo>
                        <a:pt x="556" y="720"/>
                      </a:lnTo>
                      <a:cubicBezTo>
                        <a:pt x="583" y="720"/>
                        <a:pt x="608" y="714"/>
                        <a:pt x="630" y="703"/>
                      </a:cubicBezTo>
                      <a:lnTo>
                        <a:pt x="630" y="703"/>
                      </a:lnTo>
                      <a:cubicBezTo>
                        <a:pt x="667" y="684"/>
                        <a:pt x="706" y="645"/>
                        <a:pt x="688" y="562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7" name="Freeform 75">
                  <a:extLst>
                    <a:ext uri="{FF2B5EF4-FFF2-40B4-BE49-F238E27FC236}">
                      <a16:creationId xmlns:a16="http://schemas.microsoft.com/office/drawing/2014/main" id="{B6F8DDB0-2B72-E48F-14A3-0B3300AE7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715" y="5300826"/>
                  <a:ext cx="140827" cy="17009"/>
                </a:xfrm>
                <a:custGeom>
                  <a:avLst/>
                  <a:gdLst>
                    <a:gd name="T0" fmla="*/ 250 w 270"/>
                    <a:gd name="T1" fmla="*/ 38 h 39"/>
                    <a:gd name="T2" fmla="*/ 19 w 270"/>
                    <a:gd name="T3" fmla="*/ 38 h 39"/>
                    <a:gd name="T4" fmla="*/ 19 w 270"/>
                    <a:gd name="T5" fmla="*/ 38 h 39"/>
                    <a:gd name="T6" fmla="*/ 0 w 270"/>
                    <a:gd name="T7" fmla="*/ 19 h 39"/>
                    <a:gd name="T8" fmla="*/ 0 w 270"/>
                    <a:gd name="T9" fmla="*/ 19 h 39"/>
                    <a:gd name="T10" fmla="*/ 19 w 270"/>
                    <a:gd name="T11" fmla="*/ 0 h 39"/>
                    <a:gd name="T12" fmla="*/ 250 w 270"/>
                    <a:gd name="T13" fmla="*/ 0 h 39"/>
                    <a:gd name="T14" fmla="*/ 250 w 270"/>
                    <a:gd name="T15" fmla="*/ 0 h 39"/>
                    <a:gd name="T16" fmla="*/ 269 w 270"/>
                    <a:gd name="T17" fmla="*/ 19 h 39"/>
                    <a:gd name="T18" fmla="*/ 269 w 270"/>
                    <a:gd name="T19" fmla="*/ 19 h 39"/>
                    <a:gd name="T20" fmla="*/ 250 w 270"/>
                    <a:gd name="T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39">
                      <a:moveTo>
                        <a:pt x="250" y="38"/>
                      </a:moveTo>
                      <a:lnTo>
                        <a:pt x="19" y="38"/>
                      </a:lnTo>
                      <a:lnTo>
                        <a:pt x="19" y="38"/>
                      </a:lnTo>
                      <a:cubicBezTo>
                        <a:pt x="8" y="38"/>
                        <a:pt x="0" y="30"/>
                        <a:pt x="0" y="19"/>
                      </a:cubicBezTo>
                      <a:lnTo>
                        <a:pt x="0" y="19"/>
                      </a:lnTo>
                      <a:cubicBezTo>
                        <a:pt x="0" y="9"/>
                        <a:pt x="8" y="0"/>
                        <a:pt x="19" y="0"/>
                      </a:cubicBezTo>
                      <a:lnTo>
                        <a:pt x="250" y="0"/>
                      </a:lnTo>
                      <a:lnTo>
                        <a:pt x="250" y="0"/>
                      </a:lnTo>
                      <a:cubicBezTo>
                        <a:pt x="261" y="0"/>
                        <a:pt x="269" y="9"/>
                        <a:pt x="269" y="19"/>
                      </a:cubicBezTo>
                      <a:lnTo>
                        <a:pt x="269" y="19"/>
                      </a:lnTo>
                      <a:cubicBezTo>
                        <a:pt x="269" y="30"/>
                        <a:pt x="261" y="38"/>
                        <a:pt x="250" y="3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8" name="Freeform 76">
                  <a:extLst>
                    <a:ext uri="{FF2B5EF4-FFF2-40B4-BE49-F238E27FC236}">
                      <a16:creationId xmlns:a16="http://schemas.microsoft.com/office/drawing/2014/main" id="{14981311-BF6B-3D06-837A-C219022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491" y="5378309"/>
                  <a:ext cx="103889" cy="117167"/>
                </a:xfrm>
                <a:custGeom>
                  <a:avLst/>
                  <a:gdLst>
                    <a:gd name="T0" fmla="*/ 135 w 200"/>
                    <a:gd name="T1" fmla="*/ 204 h 273"/>
                    <a:gd name="T2" fmla="*/ 135 w 200"/>
                    <a:gd name="T3" fmla="*/ 204 h 273"/>
                    <a:gd name="T4" fmla="*/ 106 w 200"/>
                    <a:gd name="T5" fmla="*/ 152 h 273"/>
                    <a:gd name="T6" fmla="*/ 106 w 200"/>
                    <a:gd name="T7" fmla="*/ 214 h 273"/>
                    <a:gd name="T8" fmla="*/ 106 w 200"/>
                    <a:gd name="T9" fmla="*/ 214 h 273"/>
                    <a:gd name="T10" fmla="*/ 135 w 200"/>
                    <a:gd name="T11" fmla="*/ 204 h 273"/>
                    <a:gd name="T12" fmla="*/ 60 w 200"/>
                    <a:gd name="T13" fmla="*/ 108 h 273"/>
                    <a:gd name="T14" fmla="*/ 60 w 200"/>
                    <a:gd name="T15" fmla="*/ 108 h 273"/>
                    <a:gd name="T16" fmla="*/ 88 w 200"/>
                    <a:gd name="T17" fmla="*/ 119 h 273"/>
                    <a:gd name="T18" fmla="*/ 88 w 200"/>
                    <a:gd name="T19" fmla="*/ 57 h 273"/>
                    <a:gd name="T20" fmla="*/ 88 w 200"/>
                    <a:gd name="T21" fmla="*/ 57 h 273"/>
                    <a:gd name="T22" fmla="*/ 60 w 200"/>
                    <a:gd name="T23" fmla="*/ 108 h 273"/>
                    <a:gd name="T24" fmla="*/ 156 w 200"/>
                    <a:gd name="T25" fmla="*/ 221 h 273"/>
                    <a:gd name="T26" fmla="*/ 156 w 200"/>
                    <a:gd name="T27" fmla="*/ 221 h 273"/>
                    <a:gd name="T28" fmla="*/ 106 w 200"/>
                    <a:gd name="T29" fmla="*/ 240 h 273"/>
                    <a:gd name="T30" fmla="*/ 106 w 200"/>
                    <a:gd name="T31" fmla="*/ 272 h 273"/>
                    <a:gd name="T32" fmla="*/ 88 w 200"/>
                    <a:gd name="T33" fmla="*/ 272 h 273"/>
                    <a:gd name="T34" fmla="*/ 88 w 200"/>
                    <a:gd name="T35" fmla="*/ 240 h 273"/>
                    <a:gd name="T36" fmla="*/ 88 w 200"/>
                    <a:gd name="T37" fmla="*/ 240 h 273"/>
                    <a:gd name="T38" fmla="*/ 17 w 200"/>
                    <a:gd name="T39" fmla="*/ 214 h 273"/>
                    <a:gd name="T40" fmla="*/ 28 w 200"/>
                    <a:gd name="T41" fmla="*/ 191 h 273"/>
                    <a:gd name="T42" fmla="*/ 28 w 200"/>
                    <a:gd name="T43" fmla="*/ 191 h 273"/>
                    <a:gd name="T44" fmla="*/ 88 w 200"/>
                    <a:gd name="T45" fmla="*/ 215 h 273"/>
                    <a:gd name="T46" fmla="*/ 88 w 200"/>
                    <a:gd name="T47" fmla="*/ 147 h 273"/>
                    <a:gd name="T48" fmla="*/ 88 w 200"/>
                    <a:gd name="T49" fmla="*/ 147 h 273"/>
                    <a:gd name="T50" fmla="*/ 88 w 200"/>
                    <a:gd name="T51" fmla="*/ 32 h 273"/>
                    <a:gd name="T52" fmla="*/ 88 w 200"/>
                    <a:gd name="T53" fmla="*/ 0 h 273"/>
                    <a:gd name="T54" fmla="*/ 106 w 200"/>
                    <a:gd name="T55" fmla="*/ 0 h 273"/>
                    <a:gd name="T56" fmla="*/ 106 w 200"/>
                    <a:gd name="T57" fmla="*/ 32 h 273"/>
                    <a:gd name="T58" fmla="*/ 106 w 200"/>
                    <a:gd name="T59" fmla="*/ 32 h 273"/>
                    <a:gd name="T60" fmla="*/ 165 w 200"/>
                    <a:gd name="T61" fmla="*/ 49 h 273"/>
                    <a:gd name="T62" fmla="*/ 156 w 200"/>
                    <a:gd name="T63" fmla="*/ 73 h 273"/>
                    <a:gd name="T64" fmla="*/ 156 w 200"/>
                    <a:gd name="T65" fmla="*/ 73 h 273"/>
                    <a:gd name="T66" fmla="*/ 106 w 200"/>
                    <a:gd name="T67" fmla="*/ 56 h 273"/>
                    <a:gd name="T68" fmla="*/ 106 w 200"/>
                    <a:gd name="T69" fmla="*/ 124 h 273"/>
                    <a:gd name="T70" fmla="*/ 106 w 200"/>
                    <a:gd name="T71" fmla="*/ 124 h 273"/>
                    <a:gd name="T72" fmla="*/ 156 w 200"/>
                    <a:gd name="T73" fmla="*/ 221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" h="273">
                      <a:moveTo>
                        <a:pt x="135" y="204"/>
                      </a:moveTo>
                      <a:lnTo>
                        <a:pt x="135" y="204"/>
                      </a:lnTo>
                      <a:cubicBezTo>
                        <a:pt x="160" y="181"/>
                        <a:pt x="135" y="156"/>
                        <a:pt x="106" y="152"/>
                      </a:cubicBezTo>
                      <a:lnTo>
                        <a:pt x="106" y="214"/>
                      </a:lnTo>
                      <a:lnTo>
                        <a:pt x="106" y="214"/>
                      </a:lnTo>
                      <a:cubicBezTo>
                        <a:pt x="119" y="213"/>
                        <a:pt x="129" y="210"/>
                        <a:pt x="135" y="204"/>
                      </a:cubicBezTo>
                      <a:close/>
                      <a:moveTo>
                        <a:pt x="60" y="108"/>
                      </a:moveTo>
                      <a:lnTo>
                        <a:pt x="60" y="108"/>
                      </a:lnTo>
                      <a:cubicBezTo>
                        <a:pt x="67" y="113"/>
                        <a:pt x="76" y="116"/>
                        <a:pt x="88" y="119"/>
                      </a:cubicBezTo>
                      <a:lnTo>
                        <a:pt x="88" y="57"/>
                      </a:lnTo>
                      <a:lnTo>
                        <a:pt x="88" y="57"/>
                      </a:lnTo>
                      <a:cubicBezTo>
                        <a:pt x="59" y="57"/>
                        <a:pt x="37" y="88"/>
                        <a:pt x="60" y="108"/>
                      </a:cubicBezTo>
                      <a:close/>
                      <a:moveTo>
                        <a:pt x="156" y="221"/>
                      </a:moveTo>
                      <a:lnTo>
                        <a:pt x="156" y="221"/>
                      </a:lnTo>
                      <a:cubicBezTo>
                        <a:pt x="144" y="231"/>
                        <a:pt x="128" y="238"/>
                        <a:pt x="106" y="240"/>
                      </a:cubicBezTo>
                      <a:lnTo>
                        <a:pt x="106" y="272"/>
                      </a:lnTo>
                      <a:lnTo>
                        <a:pt x="88" y="272"/>
                      </a:lnTo>
                      <a:lnTo>
                        <a:pt x="88" y="240"/>
                      </a:lnTo>
                      <a:lnTo>
                        <a:pt x="88" y="240"/>
                      </a:lnTo>
                      <a:cubicBezTo>
                        <a:pt x="63" y="238"/>
                        <a:pt x="34" y="229"/>
                        <a:pt x="17" y="214"/>
                      </a:cubicBezTo>
                      <a:lnTo>
                        <a:pt x="28" y="191"/>
                      </a:lnTo>
                      <a:lnTo>
                        <a:pt x="28" y="191"/>
                      </a:lnTo>
                      <a:cubicBezTo>
                        <a:pt x="42" y="205"/>
                        <a:pt x="67" y="213"/>
                        <a:pt x="88" y="215"/>
                      </a:cubicBezTo>
                      <a:lnTo>
                        <a:pt x="88" y="147"/>
                      </a:lnTo>
                      <a:lnTo>
                        <a:pt x="88" y="147"/>
                      </a:lnTo>
                      <a:cubicBezTo>
                        <a:pt x="3" y="141"/>
                        <a:pt x="0" y="37"/>
                        <a:pt x="88" y="32"/>
                      </a:cubicBez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06" y="32"/>
                      </a:lnTo>
                      <a:lnTo>
                        <a:pt x="106" y="32"/>
                      </a:lnTo>
                      <a:cubicBezTo>
                        <a:pt x="126" y="32"/>
                        <a:pt x="149" y="38"/>
                        <a:pt x="165" y="49"/>
                      </a:cubicBezTo>
                      <a:lnTo>
                        <a:pt x="156" y="73"/>
                      </a:lnTo>
                      <a:lnTo>
                        <a:pt x="156" y="73"/>
                      </a:lnTo>
                      <a:cubicBezTo>
                        <a:pt x="140" y="63"/>
                        <a:pt x="123" y="57"/>
                        <a:pt x="106" y="56"/>
                      </a:cubicBezTo>
                      <a:lnTo>
                        <a:pt x="106" y="124"/>
                      </a:lnTo>
                      <a:lnTo>
                        <a:pt x="106" y="124"/>
                      </a:lnTo>
                      <a:cubicBezTo>
                        <a:pt x="157" y="128"/>
                        <a:pt x="199" y="179"/>
                        <a:pt x="156" y="2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29" name="Freeform 77">
                  <a:extLst>
                    <a:ext uri="{FF2B5EF4-FFF2-40B4-BE49-F238E27FC236}">
                      <a16:creationId xmlns:a16="http://schemas.microsoft.com/office/drawing/2014/main" id="{0B369F9C-B261-988E-8A5F-DC7DD6072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3911" y="5355630"/>
                  <a:ext cx="337062" cy="198427"/>
                </a:xfrm>
                <a:custGeom>
                  <a:avLst/>
                  <a:gdLst>
                    <a:gd name="T0" fmla="*/ 623 w 642"/>
                    <a:gd name="T1" fmla="*/ 306 h 465"/>
                    <a:gd name="T2" fmla="*/ 623 w 642"/>
                    <a:gd name="T3" fmla="*/ 306 h 465"/>
                    <a:gd name="T4" fmla="*/ 469 w 642"/>
                    <a:gd name="T5" fmla="*/ 0 h 465"/>
                    <a:gd name="T6" fmla="*/ 469 w 642"/>
                    <a:gd name="T7" fmla="*/ 0 h 465"/>
                    <a:gd name="T8" fmla="*/ 467 w 642"/>
                    <a:gd name="T9" fmla="*/ 36 h 465"/>
                    <a:gd name="T10" fmla="*/ 467 w 642"/>
                    <a:gd name="T11" fmla="*/ 36 h 465"/>
                    <a:gd name="T12" fmla="*/ 428 w 642"/>
                    <a:gd name="T13" fmla="*/ 253 h 465"/>
                    <a:gd name="T14" fmla="*/ 428 w 642"/>
                    <a:gd name="T15" fmla="*/ 253 h 465"/>
                    <a:gd name="T16" fmla="*/ 275 w 642"/>
                    <a:gd name="T17" fmla="*/ 403 h 465"/>
                    <a:gd name="T18" fmla="*/ 275 w 642"/>
                    <a:gd name="T19" fmla="*/ 403 h 465"/>
                    <a:gd name="T20" fmla="*/ 137 w 642"/>
                    <a:gd name="T21" fmla="*/ 409 h 465"/>
                    <a:gd name="T22" fmla="*/ 137 w 642"/>
                    <a:gd name="T23" fmla="*/ 409 h 465"/>
                    <a:gd name="T24" fmla="*/ 3 w 642"/>
                    <a:gd name="T25" fmla="*/ 438 h 465"/>
                    <a:gd name="T26" fmla="*/ 3 w 642"/>
                    <a:gd name="T27" fmla="*/ 438 h 465"/>
                    <a:gd name="T28" fmla="*/ 0 w 642"/>
                    <a:gd name="T29" fmla="*/ 441 h 465"/>
                    <a:gd name="T30" fmla="*/ 0 w 642"/>
                    <a:gd name="T31" fmla="*/ 441 h 465"/>
                    <a:gd name="T32" fmla="*/ 9 w 642"/>
                    <a:gd name="T33" fmla="*/ 447 h 465"/>
                    <a:gd name="T34" fmla="*/ 9 w 642"/>
                    <a:gd name="T35" fmla="*/ 447 h 465"/>
                    <a:gd name="T36" fmla="*/ 83 w 642"/>
                    <a:gd name="T37" fmla="*/ 464 h 465"/>
                    <a:gd name="T38" fmla="*/ 288 w 642"/>
                    <a:gd name="T39" fmla="*/ 464 h 465"/>
                    <a:gd name="T40" fmla="*/ 491 w 642"/>
                    <a:gd name="T41" fmla="*/ 464 h 465"/>
                    <a:gd name="T42" fmla="*/ 491 w 642"/>
                    <a:gd name="T43" fmla="*/ 464 h 465"/>
                    <a:gd name="T44" fmla="*/ 565 w 642"/>
                    <a:gd name="T45" fmla="*/ 447 h 465"/>
                    <a:gd name="T46" fmla="*/ 565 w 642"/>
                    <a:gd name="T47" fmla="*/ 447 h 465"/>
                    <a:gd name="T48" fmla="*/ 623 w 642"/>
                    <a:gd name="T49" fmla="*/ 306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2" h="465">
                      <a:moveTo>
                        <a:pt x="623" y="306"/>
                      </a:moveTo>
                      <a:lnTo>
                        <a:pt x="623" y="306"/>
                      </a:lnTo>
                      <a:cubicBezTo>
                        <a:pt x="606" y="219"/>
                        <a:pt x="529" y="90"/>
                        <a:pt x="469" y="0"/>
                      </a:cubicBezTo>
                      <a:lnTo>
                        <a:pt x="469" y="0"/>
                      </a:lnTo>
                      <a:cubicBezTo>
                        <a:pt x="468" y="12"/>
                        <a:pt x="467" y="24"/>
                        <a:pt x="467" y="36"/>
                      </a:cubicBezTo>
                      <a:lnTo>
                        <a:pt x="467" y="36"/>
                      </a:lnTo>
                      <a:cubicBezTo>
                        <a:pt x="462" y="109"/>
                        <a:pt x="456" y="184"/>
                        <a:pt x="428" y="253"/>
                      </a:cubicBezTo>
                      <a:lnTo>
                        <a:pt x="428" y="253"/>
                      </a:lnTo>
                      <a:cubicBezTo>
                        <a:pt x="401" y="322"/>
                        <a:pt x="347" y="384"/>
                        <a:pt x="275" y="403"/>
                      </a:cubicBezTo>
                      <a:lnTo>
                        <a:pt x="275" y="403"/>
                      </a:lnTo>
                      <a:cubicBezTo>
                        <a:pt x="230" y="415"/>
                        <a:pt x="183" y="410"/>
                        <a:pt x="137" y="409"/>
                      </a:cubicBezTo>
                      <a:lnTo>
                        <a:pt x="137" y="409"/>
                      </a:lnTo>
                      <a:cubicBezTo>
                        <a:pt x="91" y="408"/>
                        <a:pt x="41" y="412"/>
                        <a:pt x="3" y="438"/>
                      </a:cubicBezTo>
                      <a:lnTo>
                        <a:pt x="3" y="438"/>
                      </a:lnTo>
                      <a:cubicBezTo>
                        <a:pt x="2" y="439"/>
                        <a:pt x="1" y="440"/>
                        <a:pt x="0" y="441"/>
                      </a:cubicBezTo>
                      <a:lnTo>
                        <a:pt x="0" y="441"/>
                      </a:lnTo>
                      <a:cubicBezTo>
                        <a:pt x="3" y="444"/>
                        <a:pt x="6" y="445"/>
                        <a:pt x="9" y="447"/>
                      </a:cubicBezTo>
                      <a:lnTo>
                        <a:pt x="9" y="447"/>
                      </a:lnTo>
                      <a:cubicBezTo>
                        <a:pt x="32" y="458"/>
                        <a:pt x="57" y="464"/>
                        <a:pt x="83" y="464"/>
                      </a:cubicBezTo>
                      <a:lnTo>
                        <a:pt x="288" y="464"/>
                      </a:lnTo>
                      <a:lnTo>
                        <a:pt x="491" y="464"/>
                      </a:lnTo>
                      <a:lnTo>
                        <a:pt x="491" y="464"/>
                      </a:lnTo>
                      <a:cubicBezTo>
                        <a:pt x="518" y="464"/>
                        <a:pt x="543" y="458"/>
                        <a:pt x="565" y="447"/>
                      </a:cubicBezTo>
                      <a:lnTo>
                        <a:pt x="565" y="447"/>
                      </a:lnTo>
                      <a:cubicBezTo>
                        <a:pt x="602" y="428"/>
                        <a:pt x="641" y="389"/>
                        <a:pt x="623" y="306"/>
                      </a:cubicBezTo>
                    </a:path>
                  </a:pathLst>
                </a:custGeom>
                <a:solidFill>
                  <a:srgbClr val="1D1D1B">
                    <a:alpha val="15000"/>
                  </a:srgb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87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95E54B-22EF-FE8D-C89E-DB81FE5ACC3C}"/>
                  </a:ext>
                </a:extLst>
              </p:cNvPr>
              <p:cNvSpPr txBox="1"/>
              <p:nvPr/>
            </p:nvSpPr>
            <p:spPr>
              <a:xfrm>
                <a:off x="125879" y="3917011"/>
                <a:ext cx="930406" cy="276999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rgbClr val="FFC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#1 Priority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8184D-BDCF-B992-0FB9-F5E32B922653}"/>
              </a:ext>
            </a:extLst>
          </p:cNvPr>
          <p:cNvGrpSpPr/>
          <p:nvPr/>
        </p:nvGrpSpPr>
        <p:grpSpPr>
          <a:xfrm>
            <a:off x="6149844" y="1519237"/>
            <a:ext cx="6035806" cy="3655332"/>
            <a:chOff x="53844" y="1519237"/>
            <a:chExt cx="6035806" cy="36553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B13A0-133F-52EF-766B-5783CA0B62F1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6AC650CD-3726-6C17-F922-8B95596F8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5F30A776-3882-2B48-9546-064DBA88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9FFA80-4D6D-FF18-5813-A7A20D314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46C4E0D4-24EF-C0FA-8C5E-26E1FA038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1B71165-E752-7EC2-8D9B-4819137DB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94553B2F-243B-07F8-D68B-92CBED72D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8A81473-9770-5E94-50DD-C397E677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C87A29E-E166-35E0-CBA8-15FBFB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038423AF-2EC6-E1DB-2CC1-039E6BA57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8856407-7C2F-C820-E7CA-B0580B2E7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0506F2E9-D02F-3EB7-D897-914B1A81B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741E-D6A6-4CEC-357D-2D06BE05A07B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425965-9550-961C-F27C-CC9E539AD2F3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EDDED8-4980-AE33-7863-28E7256E10C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7B04A5-EAAE-0683-433C-2E8E6C9EB637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7E3DE-CB29-CB3B-EE33-D08A54B28836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CEF21D9-769C-582F-FD58-70F85E4F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DDCFEADC-E763-2474-F97F-B69F2CD9E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5C272DFA-F7FC-0250-FF3C-F3927A984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0C45D99-5AEB-88C5-C270-683F0AC86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EC2C00-444F-9AAC-70DA-F7F1F8A5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A5A0768-6AA7-A077-C1C9-EA7388DC8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58C91C43-A126-CE0D-B77C-7A085D72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B6D1BC51-9149-9062-C791-D427CE82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3445E5AD-23A2-C412-3B6C-800BB4D80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E2E6EA97-E90C-5536-D30B-A6C4BBB3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2CA6E1C-F446-460C-D0B6-2BDF5BB0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8C5E5A3F-77BF-3630-9D14-AF8E8CC55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A780AC1-83D0-62E6-D256-1DF324F0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26076D49-1549-BCCC-EE42-52316FEB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2DB33A62-C8B1-51B0-DAE1-AF567F22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586324F-0872-D4B0-8344-E4A48376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2624C5A-868E-64AB-BDA9-F7CBEFBB3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930DA27-9856-8C93-4986-0C3524F9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63526388-644B-3FA8-8A46-B693FAE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8C5FD40-11CD-3BB6-2177-DE3A17F4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F47D8ED-A875-5911-8667-4C04585B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7A49447D-AE0E-2EE4-C4B1-2D3CD2A3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51087AC3-EEAE-817D-E0D5-B940CCBC5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81B7A908-8B16-17CA-A270-988F3D324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28C67D0E-EA06-D140-ECA6-A0B8C55D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4">
                <a:extLst>
                  <a:ext uri="{FF2B5EF4-FFF2-40B4-BE49-F238E27FC236}">
                    <a16:creationId xmlns:a16="http://schemas.microsoft.com/office/drawing/2014/main" id="{2CCDAB4A-2898-C533-2B37-5092BBA6D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0E9D4D31-62B4-2E5C-37A4-5893C91C4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84077433-7777-E8AF-8E1F-6087702E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9DD90463-332A-C1C8-CE47-8E4C16EF1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A3D4EED9-5290-9A48-A171-D990A65E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A320BA7D-259A-6E22-1028-502F2F02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CCC0EDF1-B933-6DD9-E8FB-C0A96E2A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A22BE822-985E-51AC-0544-9707BD39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8CADD5FE-F4B4-DC8F-8605-DF73BE73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7F0E591-F298-8E9E-F6D9-691AA49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44">
                <a:extLst>
                  <a:ext uri="{FF2B5EF4-FFF2-40B4-BE49-F238E27FC236}">
                    <a16:creationId xmlns:a16="http://schemas.microsoft.com/office/drawing/2014/main" id="{833BBCBC-FB81-ABC3-1B7E-39C4BCD7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E56F20DB-AB54-8645-7D77-A2E93AE7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C26208B-204C-EC53-4556-AD82F68DF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7">
                <a:extLst>
                  <a:ext uri="{FF2B5EF4-FFF2-40B4-BE49-F238E27FC236}">
                    <a16:creationId xmlns:a16="http://schemas.microsoft.com/office/drawing/2014/main" id="{DEEF7D36-8D3A-906E-3BC6-9AAFD62C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8">
                <a:extLst>
                  <a:ext uri="{FF2B5EF4-FFF2-40B4-BE49-F238E27FC236}">
                    <a16:creationId xmlns:a16="http://schemas.microsoft.com/office/drawing/2014/main" id="{08876F67-AFB6-790B-8B07-C7EE7601C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F5BE553A-A2D4-DD1D-2832-EECE6FB27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33AB133E-45DF-9B5F-5F37-F866E6D5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4E438B9E-593A-C6B3-47CB-B9EBF1B5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52">
                <a:extLst>
                  <a:ext uri="{FF2B5EF4-FFF2-40B4-BE49-F238E27FC236}">
                    <a16:creationId xmlns:a16="http://schemas.microsoft.com/office/drawing/2014/main" id="{AED0CB10-FDAB-9E88-CFEA-454299A0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5351B6B-8611-435B-03F1-8345D613F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9BD2BA48-A5F7-C7C7-DB03-95A60777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55">
                <a:extLst>
                  <a:ext uri="{FF2B5EF4-FFF2-40B4-BE49-F238E27FC236}">
                    <a16:creationId xmlns:a16="http://schemas.microsoft.com/office/drawing/2014/main" id="{E2C4799F-4DDC-7A89-497A-E64AE9F04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8A8BCFE9-91A8-3CE6-43F5-AB54F2355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F0AA338D-C675-C406-E898-7FBB4FBE5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8">
                <a:extLst>
                  <a:ext uri="{FF2B5EF4-FFF2-40B4-BE49-F238E27FC236}">
                    <a16:creationId xmlns:a16="http://schemas.microsoft.com/office/drawing/2014/main" id="{B14C188E-B6EF-D084-358F-6B3BC5FF5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9">
                <a:extLst>
                  <a:ext uri="{FF2B5EF4-FFF2-40B4-BE49-F238E27FC236}">
                    <a16:creationId xmlns:a16="http://schemas.microsoft.com/office/drawing/2014/main" id="{1CC087D8-F276-9183-A632-A7DF69FA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60">
                <a:extLst>
                  <a:ext uri="{FF2B5EF4-FFF2-40B4-BE49-F238E27FC236}">
                    <a16:creationId xmlns:a16="http://schemas.microsoft.com/office/drawing/2014/main" id="{B159A841-28A4-F538-2298-2E78C105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: Shape 743">
                <a:extLst>
                  <a:ext uri="{FF2B5EF4-FFF2-40B4-BE49-F238E27FC236}">
                    <a16:creationId xmlns:a16="http://schemas.microsoft.com/office/drawing/2014/main" id="{5F376CC4-7DB4-CEEB-0496-1A6F54F10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: Shape 744">
                <a:extLst>
                  <a:ext uri="{FF2B5EF4-FFF2-40B4-BE49-F238E27FC236}">
                    <a16:creationId xmlns:a16="http://schemas.microsoft.com/office/drawing/2014/main" id="{BC373E90-5264-CE9D-955D-19783F41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70">
                <a:extLst>
                  <a:ext uri="{FF2B5EF4-FFF2-40B4-BE49-F238E27FC236}">
                    <a16:creationId xmlns:a16="http://schemas.microsoft.com/office/drawing/2014/main" id="{4E7EA894-E723-74A9-BF2C-5EF8C59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68C8F4D4-3B8C-BAF2-98DB-378F64C01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72">
                <a:extLst>
                  <a:ext uri="{FF2B5EF4-FFF2-40B4-BE49-F238E27FC236}">
                    <a16:creationId xmlns:a16="http://schemas.microsoft.com/office/drawing/2014/main" id="{6D24223C-CF49-08CC-1937-55A53FD6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73">
                <a:extLst>
                  <a:ext uri="{FF2B5EF4-FFF2-40B4-BE49-F238E27FC236}">
                    <a16:creationId xmlns:a16="http://schemas.microsoft.com/office/drawing/2014/main" id="{AD5F76DA-9A1F-922B-D3D7-571805E2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74">
                <a:extLst>
                  <a:ext uri="{FF2B5EF4-FFF2-40B4-BE49-F238E27FC236}">
                    <a16:creationId xmlns:a16="http://schemas.microsoft.com/office/drawing/2014/main" id="{8122D536-85CC-474B-53E3-721B7C019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75">
                <a:extLst>
                  <a:ext uri="{FF2B5EF4-FFF2-40B4-BE49-F238E27FC236}">
                    <a16:creationId xmlns:a16="http://schemas.microsoft.com/office/drawing/2014/main" id="{621299DC-8C04-D6D1-9C14-5F402AF1D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76">
                <a:extLst>
                  <a:ext uri="{FF2B5EF4-FFF2-40B4-BE49-F238E27FC236}">
                    <a16:creationId xmlns:a16="http://schemas.microsoft.com/office/drawing/2014/main" id="{642D2466-C666-D903-AF61-2E95CA05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id="{F0BB4FB6-D33A-6956-3ABF-2675D4EF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B162F-A1C4-E78B-7ED4-34E6B6B493FC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$XXXX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5A5785-A940-F61A-9E86-048AFCFB3FBD}"/>
                </a:ext>
              </a:extLst>
            </p:cNvPr>
            <p:cNvSpPr txBox="1"/>
            <p:nvPr/>
          </p:nvSpPr>
          <p:spPr>
            <a:xfrm>
              <a:off x="53844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#2 Priority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ACA5739B-180A-74AB-C5FC-315910567EB5}"/>
              </a:ext>
            </a:extLst>
          </p:cNvPr>
          <p:cNvSpPr txBox="1"/>
          <p:nvPr/>
        </p:nvSpPr>
        <p:spPr>
          <a:xfrm>
            <a:off x="9046703" y="3944242"/>
            <a:ext cx="3138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6b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City of Hodgenville Fire Station ($5,000,000)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The City of Hodgenville lacks the ability to house fire &amp; rescue apparatus required to provide mutual aid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the event of an emergency.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FC04B7-C621-52F2-E600-91D7011C8D0E}"/>
              </a:ext>
            </a:extLst>
          </p:cNvPr>
          <p:cNvGrpSpPr/>
          <p:nvPr/>
        </p:nvGrpSpPr>
        <p:grpSpPr>
          <a:xfrm>
            <a:off x="53844" y="5405437"/>
            <a:ext cx="5975612" cy="3655332"/>
            <a:chOff x="114038" y="1519237"/>
            <a:chExt cx="5975612" cy="36553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A2117A9-D281-0D28-5B50-109E31D79448}"/>
                </a:ext>
              </a:extLst>
            </p:cNvPr>
            <p:cNvGrpSpPr/>
            <p:nvPr/>
          </p:nvGrpSpPr>
          <p:grpSpPr>
            <a:xfrm>
              <a:off x="202989" y="1519237"/>
              <a:ext cx="5886661" cy="3655332"/>
              <a:chOff x="202989" y="1928389"/>
              <a:chExt cx="5277061" cy="3629448"/>
            </a:xfrm>
          </p:grpSpPr>
          <p:sp>
            <p:nvSpPr>
              <p:cNvPr id="176" name="Freeform 2">
                <a:extLst>
                  <a:ext uri="{FF2B5EF4-FFF2-40B4-BE49-F238E27FC236}">
                    <a16:creationId xmlns:a16="http://schemas.microsoft.com/office/drawing/2014/main" id="{1DD8F68A-ABF0-2FE0-3CB0-78D941EE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1928389"/>
                <a:ext cx="2892136" cy="406787"/>
              </a:xfrm>
              <a:custGeom>
                <a:avLst/>
                <a:gdLst>
                  <a:gd name="T0" fmla="*/ 6158 w 6159"/>
                  <a:gd name="T1" fmla="*/ 985 h 986"/>
                  <a:gd name="T2" fmla="*/ 0 w 6159"/>
                  <a:gd name="T3" fmla="*/ 985 h 986"/>
                  <a:gd name="T4" fmla="*/ 0 w 6159"/>
                  <a:gd name="T5" fmla="*/ 0 h 986"/>
                  <a:gd name="T6" fmla="*/ 6158 w 6159"/>
                  <a:gd name="T7" fmla="*/ 0 h 986"/>
                  <a:gd name="T8" fmla="*/ 6158 w 6159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9" h="986">
                    <a:moveTo>
                      <a:pt x="6158" y="985"/>
                    </a:moveTo>
                    <a:lnTo>
                      <a:pt x="0" y="985"/>
                    </a:lnTo>
                    <a:lnTo>
                      <a:pt x="0" y="0"/>
                    </a:lnTo>
                    <a:lnTo>
                      <a:pt x="6158" y="0"/>
                    </a:lnTo>
                    <a:lnTo>
                      <a:pt x="6158" y="985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7" name="Freeform 3">
                <a:extLst>
                  <a:ext uri="{FF2B5EF4-FFF2-40B4-BE49-F238E27FC236}">
                    <a16:creationId xmlns:a16="http://schemas.microsoft.com/office/drawing/2014/main" id="{9B4F32D2-C82A-77B5-6B10-F5E8C2D3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89" y="2333359"/>
                <a:ext cx="2892136" cy="408603"/>
              </a:xfrm>
              <a:custGeom>
                <a:avLst/>
                <a:gdLst>
                  <a:gd name="T0" fmla="*/ 3084 w 6159"/>
                  <a:gd name="T1" fmla="*/ 0 h 994"/>
                  <a:gd name="T2" fmla="*/ 3075 w 6159"/>
                  <a:gd name="T3" fmla="*/ 0 h 994"/>
                  <a:gd name="T4" fmla="*/ 0 w 6159"/>
                  <a:gd name="T5" fmla="*/ 0 h 994"/>
                  <a:gd name="T6" fmla="*/ 608 w 6159"/>
                  <a:gd name="T7" fmla="*/ 986 h 994"/>
                  <a:gd name="T8" fmla="*/ 613 w 6159"/>
                  <a:gd name="T9" fmla="*/ 993 h 994"/>
                  <a:gd name="T10" fmla="*/ 5546 w 6159"/>
                  <a:gd name="T11" fmla="*/ 993 h 994"/>
                  <a:gd name="T12" fmla="*/ 5551 w 6159"/>
                  <a:gd name="T13" fmla="*/ 986 h 994"/>
                  <a:gd name="T14" fmla="*/ 6158 w 6159"/>
                  <a:gd name="T15" fmla="*/ 0 h 994"/>
                  <a:gd name="T16" fmla="*/ 3084 w 6159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9" h="994">
                    <a:moveTo>
                      <a:pt x="3084" y="0"/>
                    </a:moveTo>
                    <a:lnTo>
                      <a:pt x="3075" y="0"/>
                    </a:lnTo>
                    <a:lnTo>
                      <a:pt x="0" y="0"/>
                    </a:lnTo>
                    <a:lnTo>
                      <a:pt x="608" y="986"/>
                    </a:lnTo>
                    <a:lnTo>
                      <a:pt x="613" y="993"/>
                    </a:lnTo>
                    <a:lnTo>
                      <a:pt x="5546" y="993"/>
                    </a:lnTo>
                    <a:lnTo>
                      <a:pt x="5551" y="986"/>
                    </a:lnTo>
                    <a:lnTo>
                      <a:pt x="6158" y="0"/>
                    </a:lnTo>
                    <a:lnTo>
                      <a:pt x="308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8" name="Freeform 4">
                <a:extLst>
                  <a:ext uri="{FF2B5EF4-FFF2-40B4-BE49-F238E27FC236}">
                    <a16:creationId xmlns:a16="http://schemas.microsoft.com/office/drawing/2014/main" id="{E3F7A47D-F504-A053-0D54-38F8DEC35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52" y="2741962"/>
                <a:ext cx="2316609" cy="406787"/>
              </a:xfrm>
              <a:custGeom>
                <a:avLst/>
                <a:gdLst>
                  <a:gd name="T0" fmla="*/ 608 w 4934"/>
                  <a:gd name="T1" fmla="*/ 985 h 986"/>
                  <a:gd name="T2" fmla="*/ 4325 w 4934"/>
                  <a:gd name="T3" fmla="*/ 985 h 986"/>
                  <a:gd name="T4" fmla="*/ 4933 w 4934"/>
                  <a:gd name="T5" fmla="*/ 0 h 986"/>
                  <a:gd name="T6" fmla="*/ 0 w 4934"/>
                  <a:gd name="T7" fmla="*/ 0 h 986"/>
                  <a:gd name="T8" fmla="*/ 608 w 4934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4" h="986">
                    <a:moveTo>
                      <a:pt x="608" y="985"/>
                    </a:moveTo>
                    <a:lnTo>
                      <a:pt x="4325" y="985"/>
                    </a:lnTo>
                    <a:lnTo>
                      <a:pt x="4933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C16F5EA1-FBE9-4B13-13A4-90CFFBF34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448" y="3148748"/>
                <a:ext cx="1745219" cy="406787"/>
              </a:xfrm>
              <a:custGeom>
                <a:avLst/>
                <a:gdLst>
                  <a:gd name="T0" fmla="*/ 608 w 3718"/>
                  <a:gd name="T1" fmla="*/ 985 h 986"/>
                  <a:gd name="T2" fmla="*/ 3109 w 3718"/>
                  <a:gd name="T3" fmla="*/ 985 h 986"/>
                  <a:gd name="T4" fmla="*/ 3717 w 3718"/>
                  <a:gd name="T5" fmla="*/ 0 h 986"/>
                  <a:gd name="T6" fmla="*/ 0 w 3718"/>
                  <a:gd name="T7" fmla="*/ 0 h 986"/>
                  <a:gd name="T8" fmla="*/ 608 w 3718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8" h="986">
                    <a:moveTo>
                      <a:pt x="608" y="985"/>
                    </a:moveTo>
                    <a:lnTo>
                      <a:pt x="3109" y="985"/>
                    </a:lnTo>
                    <a:lnTo>
                      <a:pt x="3717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D4B930A8-C22C-D876-523A-9E157CCF2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41" y="3553717"/>
                <a:ext cx="1173831" cy="406787"/>
              </a:xfrm>
              <a:custGeom>
                <a:avLst/>
                <a:gdLst>
                  <a:gd name="T0" fmla="*/ 608 w 2502"/>
                  <a:gd name="T1" fmla="*/ 985 h 986"/>
                  <a:gd name="T2" fmla="*/ 1893 w 2502"/>
                  <a:gd name="T3" fmla="*/ 985 h 986"/>
                  <a:gd name="T4" fmla="*/ 2501 w 2502"/>
                  <a:gd name="T5" fmla="*/ 0 h 986"/>
                  <a:gd name="T6" fmla="*/ 0 w 2502"/>
                  <a:gd name="T7" fmla="*/ 0 h 986"/>
                  <a:gd name="T8" fmla="*/ 608 w 2502"/>
                  <a:gd name="T9" fmla="*/ 985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986">
                    <a:moveTo>
                      <a:pt x="608" y="985"/>
                    </a:moveTo>
                    <a:lnTo>
                      <a:pt x="1893" y="985"/>
                    </a:lnTo>
                    <a:lnTo>
                      <a:pt x="2501" y="0"/>
                    </a:lnTo>
                    <a:lnTo>
                      <a:pt x="0" y="0"/>
                    </a:lnTo>
                    <a:lnTo>
                      <a:pt x="608" y="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14B35008-06D8-4E26-B9BD-F669E5CA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835" y="3958689"/>
                <a:ext cx="604512" cy="564779"/>
              </a:xfrm>
              <a:custGeom>
                <a:avLst/>
                <a:gdLst>
                  <a:gd name="T0" fmla="*/ 0 w 1286"/>
                  <a:gd name="T1" fmla="*/ 0 h 1373"/>
                  <a:gd name="T2" fmla="*/ 0 w 1286"/>
                  <a:gd name="T3" fmla="*/ 1372 h 1373"/>
                  <a:gd name="T4" fmla="*/ 1285 w 1286"/>
                  <a:gd name="T5" fmla="*/ 601 h 1373"/>
                  <a:gd name="T6" fmla="*/ 1285 w 1286"/>
                  <a:gd name="T7" fmla="*/ 0 h 1373"/>
                  <a:gd name="T8" fmla="*/ 0 w 1286"/>
                  <a:gd name="T9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1373">
                    <a:moveTo>
                      <a:pt x="0" y="0"/>
                    </a:moveTo>
                    <a:lnTo>
                      <a:pt x="0" y="1372"/>
                    </a:lnTo>
                    <a:lnTo>
                      <a:pt x="1285" y="601"/>
                    </a:lnTo>
                    <a:lnTo>
                      <a:pt x="128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98" dirty="0">
                  <a:latin typeface="Raleway Light" panose="020B0403030101060003" pitchFamily="34" charset="7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33F7EE0C-6D07-A8FF-6EB4-3EEB7C553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055" y="1997398"/>
                <a:ext cx="2386995" cy="236082"/>
              </a:xfrm>
              <a:custGeom>
                <a:avLst/>
                <a:gdLst>
                  <a:gd name="T0" fmla="*/ 4798 w 5085"/>
                  <a:gd name="T1" fmla="*/ 0 h 572"/>
                  <a:gd name="T2" fmla="*/ 2489 w 5085"/>
                  <a:gd name="T3" fmla="*/ 0 h 572"/>
                  <a:gd name="T4" fmla="*/ 2489 w 5085"/>
                  <a:gd name="T5" fmla="*/ 0 h 572"/>
                  <a:gd name="T6" fmla="*/ 2204 w 5085"/>
                  <a:gd name="T7" fmla="*/ 285 h 572"/>
                  <a:gd name="T8" fmla="*/ 2204 w 5085"/>
                  <a:gd name="T9" fmla="*/ 285 h 572"/>
                  <a:gd name="T10" fmla="*/ 2204 w 5085"/>
                  <a:gd name="T11" fmla="*/ 289 h 572"/>
                  <a:gd name="T12" fmla="*/ 0 w 5085"/>
                  <a:gd name="T13" fmla="*/ 289 h 572"/>
                  <a:gd name="T14" fmla="*/ 0 w 5085"/>
                  <a:gd name="T15" fmla="*/ 324 h 572"/>
                  <a:gd name="T16" fmla="*/ 2206 w 5085"/>
                  <a:gd name="T17" fmla="*/ 324 h 572"/>
                  <a:gd name="T18" fmla="*/ 2206 w 5085"/>
                  <a:gd name="T19" fmla="*/ 324 h 572"/>
                  <a:gd name="T20" fmla="*/ 2489 w 5085"/>
                  <a:gd name="T21" fmla="*/ 571 h 572"/>
                  <a:gd name="T22" fmla="*/ 4798 w 5085"/>
                  <a:gd name="T23" fmla="*/ 571 h 572"/>
                  <a:gd name="T24" fmla="*/ 4798 w 5085"/>
                  <a:gd name="T25" fmla="*/ 571 h 572"/>
                  <a:gd name="T26" fmla="*/ 5084 w 5085"/>
                  <a:gd name="T27" fmla="*/ 285 h 572"/>
                  <a:gd name="T28" fmla="*/ 5084 w 5085"/>
                  <a:gd name="T29" fmla="*/ 285 h 572"/>
                  <a:gd name="T30" fmla="*/ 4798 w 5085"/>
                  <a:gd name="T31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85" h="572">
                    <a:moveTo>
                      <a:pt x="4798" y="0"/>
                    </a:moveTo>
                    <a:lnTo>
                      <a:pt x="2489" y="0"/>
                    </a:lnTo>
                    <a:lnTo>
                      <a:pt x="2489" y="0"/>
                    </a:lnTo>
                    <a:cubicBezTo>
                      <a:pt x="2331" y="0"/>
                      <a:pt x="2204" y="127"/>
                      <a:pt x="2204" y="285"/>
                    </a:cubicBezTo>
                    <a:lnTo>
                      <a:pt x="2204" y="285"/>
                    </a:lnTo>
                    <a:cubicBezTo>
                      <a:pt x="2204" y="287"/>
                      <a:pt x="2204" y="288"/>
                      <a:pt x="2204" y="289"/>
                    </a:cubicBezTo>
                    <a:lnTo>
                      <a:pt x="0" y="289"/>
                    </a:lnTo>
                    <a:lnTo>
                      <a:pt x="0" y="324"/>
                    </a:lnTo>
                    <a:lnTo>
                      <a:pt x="2206" y="324"/>
                    </a:lnTo>
                    <a:lnTo>
                      <a:pt x="2206" y="324"/>
                    </a:lnTo>
                    <a:cubicBezTo>
                      <a:pt x="2225" y="464"/>
                      <a:pt x="2345" y="571"/>
                      <a:pt x="2489" y="571"/>
                    </a:cubicBezTo>
                    <a:lnTo>
                      <a:pt x="4798" y="571"/>
                    </a:lnTo>
                    <a:lnTo>
                      <a:pt x="4798" y="571"/>
                    </a:lnTo>
                    <a:cubicBezTo>
                      <a:pt x="4955" y="571"/>
                      <a:pt x="5084" y="443"/>
                      <a:pt x="5084" y="285"/>
                    </a:cubicBezTo>
                    <a:lnTo>
                      <a:pt x="5084" y="285"/>
                    </a:lnTo>
                    <a:cubicBezTo>
                      <a:pt x="5084" y="127"/>
                      <a:pt x="4955" y="0"/>
                      <a:pt x="479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3E6D5F3D-2E43-B3FD-7DBF-0DFA4B7C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136" y="2407817"/>
                <a:ext cx="2111653" cy="236082"/>
              </a:xfrm>
              <a:custGeom>
                <a:avLst/>
                <a:gdLst>
                  <a:gd name="T0" fmla="*/ 1620 w 4499"/>
                  <a:gd name="T1" fmla="*/ 325 h 573"/>
                  <a:gd name="T2" fmla="*/ 1620 w 4499"/>
                  <a:gd name="T3" fmla="*/ 325 h 573"/>
                  <a:gd name="T4" fmla="*/ 1904 w 4499"/>
                  <a:gd name="T5" fmla="*/ 572 h 573"/>
                  <a:gd name="T6" fmla="*/ 4212 w 4499"/>
                  <a:gd name="T7" fmla="*/ 572 h 573"/>
                  <a:gd name="T8" fmla="*/ 4212 w 4499"/>
                  <a:gd name="T9" fmla="*/ 572 h 573"/>
                  <a:gd name="T10" fmla="*/ 4498 w 4499"/>
                  <a:gd name="T11" fmla="*/ 286 h 573"/>
                  <a:gd name="T12" fmla="*/ 4498 w 4499"/>
                  <a:gd name="T13" fmla="*/ 286 h 573"/>
                  <a:gd name="T14" fmla="*/ 4212 w 4499"/>
                  <a:gd name="T15" fmla="*/ 0 h 573"/>
                  <a:gd name="T16" fmla="*/ 1904 w 4499"/>
                  <a:gd name="T17" fmla="*/ 0 h 573"/>
                  <a:gd name="T18" fmla="*/ 1904 w 4499"/>
                  <a:gd name="T19" fmla="*/ 0 h 573"/>
                  <a:gd name="T20" fmla="*/ 1617 w 4499"/>
                  <a:gd name="T21" fmla="*/ 286 h 573"/>
                  <a:gd name="T22" fmla="*/ 1617 w 4499"/>
                  <a:gd name="T23" fmla="*/ 286 h 573"/>
                  <a:gd name="T24" fmla="*/ 1617 w 4499"/>
                  <a:gd name="T25" fmla="*/ 290 h 573"/>
                  <a:gd name="T26" fmla="*/ 21 w 4499"/>
                  <a:gd name="T27" fmla="*/ 290 h 573"/>
                  <a:gd name="T28" fmla="*/ 0 w 4499"/>
                  <a:gd name="T29" fmla="*/ 325 h 573"/>
                  <a:gd name="T30" fmla="*/ 1620 w 4499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99" h="573">
                    <a:moveTo>
                      <a:pt x="1620" y="325"/>
                    </a:moveTo>
                    <a:lnTo>
                      <a:pt x="1620" y="325"/>
                    </a:lnTo>
                    <a:cubicBezTo>
                      <a:pt x="1640" y="464"/>
                      <a:pt x="1759" y="572"/>
                      <a:pt x="1904" y="572"/>
                    </a:cubicBezTo>
                    <a:lnTo>
                      <a:pt x="4212" y="572"/>
                    </a:lnTo>
                    <a:lnTo>
                      <a:pt x="4212" y="572"/>
                    </a:lnTo>
                    <a:cubicBezTo>
                      <a:pt x="4370" y="572"/>
                      <a:pt x="4498" y="444"/>
                      <a:pt x="4498" y="286"/>
                    </a:cubicBezTo>
                    <a:lnTo>
                      <a:pt x="4498" y="286"/>
                    </a:lnTo>
                    <a:cubicBezTo>
                      <a:pt x="4498" y="128"/>
                      <a:pt x="4370" y="0"/>
                      <a:pt x="4212" y="0"/>
                    </a:cubicBezTo>
                    <a:lnTo>
                      <a:pt x="1904" y="0"/>
                    </a:lnTo>
                    <a:lnTo>
                      <a:pt x="1904" y="0"/>
                    </a:lnTo>
                    <a:cubicBezTo>
                      <a:pt x="1745" y="0"/>
                      <a:pt x="1617" y="128"/>
                      <a:pt x="1617" y="286"/>
                    </a:cubicBezTo>
                    <a:lnTo>
                      <a:pt x="1617" y="286"/>
                    </a:lnTo>
                    <a:cubicBezTo>
                      <a:pt x="1617" y="287"/>
                      <a:pt x="1617" y="289"/>
                      <a:pt x="1617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620" y="3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B1A8A25A-633E-94F6-C235-5E93B8FC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163" y="2825499"/>
                <a:ext cx="1983297" cy="236082"/>
              </a:xfrm>
              <a:custGeom>
                <a:avLst/>
                <a:gdLst>
                  <a:gd name="T0" fmla="*/ 1347 w 4226"/>
                  <a:gd name="T1" fmla="*/ 325 h 573"/>
                  <a:gd name="T2" fmla="*/ 1347 w 4226"/>
                  <a:gd name="T3" fmla="*/ 325 h 573"/>
                  <a:gd name="T4" fmla="*/ 1630 w 4226"/>
                  <a:gd name="T5" fmla="*/ 572 h 573"/>
                  <a:gd name="T6" fmla="*/ 3939 w 4226"/>
                  <a:gd name="T7" fmla="*/ 572 h 573"/>
                  <a:gd name="T8" fmla="*/ 3939 w 4226"/>
                  <a:gd name="T9" fmla="*/ 572 h 573"/>
                  <a:gd name="T10" fmla="*/ 4225 w 4226"/>
                  <a:gd name="T11" fmla="*/ 286 h 573"/>
                  <a:gd name="T12" fmla="*/ 4225 w 4226"/>
                  <a:gd name="T13" fmla="*/ 286 h 573"/>
                  <a:gd name="T14" fmla="*/ 3939 w 4226"/>
                  <a:gd name="T15" fmla="*/ 0 h 573"/>
                  <a:gd name="T16" fmla="*/ 1630 w 4226"/>
                  <a:gd name="T17" fmla="*/ 0 h 573"/>
                  <a:gd name="T18" fmla="*/ 1630 w 4226"/>
                  <a:gd name="T19" fmla="*/ 0 h 573"/>
                  <a:gd name="T20" fmla="*/ 1344 w 4226"/>
                  <a:gd name="T21" fmla="*/ 286 h 573"/>
                  <a:gd name="T22" fmla="*/ 1344 w 4226"/>
                  <a:gd name="T23" fmla="*/ 286 h 573"/>
                  <a:gd name="T24" fmla="*/ 1344 w 4226"/>
                  <a:gd name="T25" fmla="*/ 290 h 573"/>
                  <a:gd name="T26" fmla="*/ 21 w 4226"/>
                  <a:gd name="T27" fmla="*/ 290 h 573"/>
                  <a:gd name="T28" fmla="*/ 0 w 4226"/>
                  <a:gd name="T29" fmla="*/ 325 h 573"/>
                  <a:gd name="T30" fmla="*/ 1347 w 4226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6" h="573">
                    <a:moveTo>
                      <a:pt x="1347" y="325"/>
                    </a:moveTo>
                    <a:lnTo>
                      <a:pt x="1347" y="325"/>
                    </a:lnTo>
                    <a:cubicBezTo>
                      <a:pt x="1366" y="464"/>
                      <a:pt x="1485" y="572"/>
                      <a:pt x="1630" y="572"/>
                    </a:cubicBezTo>
                    <a:lnTo>
                      <a:pt x="3939" y="572"/>
                    </a:lnTo>
                    <a:lnTo>
                      <a:pt x="3939" y="572"/>
                    </a:lnTo>
                    <a:cubicBezTo>
                      <a:pt x="4096" y="572"/>
                      <a:pt x="4225" y="443"/>
                      <a:pt x="4225" y="286"/>
                    </a:cubicBezTo>
                    <a:lnTo>
                      <a:pt x="4225" y="286"/>
                    </a:lnTo>
                    <a:cubicBezTo>
                      <a:pt x="4225" y="128"/>
                      <a:pt x="4096" y="0"/>
                      <a:pt x="3939" y="0"/>
                    </a:cubicBezTo>
                    <a:lnTo>
                      <a:pt x="1630" y="0"/>
                    </a:lnTo>
                    <a:lnTo>
                      <a:pt x="1630" y="0"/>
                    </a:lnTo>
                    <a:cubicBezTo>
                      <a:pt x="1472" y="0"/>
                      <a:pt x="1344" y="128"/>
                      <a:pt x="1344" y="286"/>
                    </a:cubicBezTo>
                    <a:lnTo>
                      <a:pt x="1344" y="286"/>
                    </a:lnTo>
                    <a:cubicBezTo>
                      <a:pt x="1344" y="287"/>
                      <a:pt x="1344" y="289"/>
                      <a:pt x="1344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347" y="32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1F900779-1370-905B-1FD4-ADA36C53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398" y="3235918"/>
                <a:ext cx="1850802" cy="236082"/>
              </a:xfrm>
              <a:custGeom>
                <a:avLst/>
                <a:gdLst>
                  <a:gd name="T0" fmla="*/ 1065 w 3944"/>
                  <a:gd name="T1" fmla="*/ 325 h 573"/>
                  <a:gd name="T2" fmla="*/ 1065 w 3944"/>
                  <a:gd name="T3" fmla="*/ 325 h 573"/>
                  <a:gd name="T4" fmla="*/ 1348 w 3944"/>
                  <a:gd name="T5" fmla="*/ 572 h 573"/>
                  <a:gd name="T6" fmla="*/ 3657 w 3944"/>
                  <a:gd name="T7" fmla="*/ 572 h 573"/>
                  <a:gd name="T8" fmla="*/ 3657 w 3944"/>
                  <a:gd name="T9" fmla="*/ 572 h 573"/>
                  <a:gd name="T10" fmla="*/ 3943 w 3944"/>
                  <a:gd name="T11" fmla="*/ 286 h 573"/>
                  <a:gd name="T12" fmla="*/ 3943 w 3944"/>
                  <a:gd name="T13" fmla="*/ 286 h 573"/>
                  <a:gd name="T14" fmla="*/ 3657 w 3944"/>
                  <a:gd name="T15" fmla="*/ 0 h 573"/>
                  <a:gd name="T16" fmla="*/ 1348 w 3944"/>
                  <a:gd name="T17" fmla="*/ 0 h 573"/>
                  <a:gd name="T18" fmla="*/ 1348 w 3944"/>
                  <a:gd name="T19" fmla="*/ 0 h 573"/>
                  <a:gd name="T20" fmla="*/ 1063 w 3944"/>
                  <a:gd name="T21" fmla="*/ 286 h 573"/>
                  <a:gd name="T22" fmla="*/ 1063 w 3944"/>
                  <a:gd name="T23" fmla="*/ 286 h 573"/>
                  <a:gd name="T24" fmla="*/ 1063 w 3944"/>
                  <a:gd name="T25" fmla="*/ 290 h 573"/>
                  <a:gd name="T26" fmla="*/ 21 w 3944"/>
                  <a:gd name="T27" fmla="*/ 290 h 573"/>
                  <a:gd name="T28" fmla="*/ 0 w 3944"/>
                  <a:gd name="T29" fmla="*/ 325 h 573"/>
                  <a:gd name="T30" fmla="*/ 1065 w 3944"/>
                  <a:gd name="T31" fmla="*/ 32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4" h="573">
                    <a:moveTo>
                      <a:pt x="1065" y="325"/>
                    </a:moveTo>
                    <a:lnTo>
                      <a:pt x="1065" y="325"/>
                    </a:lnTo>
                    <a:cubicBezTo>
                      <a:pt x="1084" y="465"/>
                      <a:pt x="1204" y="572"/>
                      <a:pt x="1348" y="572"/>
                    </a:cubicBezTo>
                    <a:lnTo>
                      <a:pt x="3657" y="572"/>
                    </a:lnTo>
                    <a:lnTo>
                      <a:pt x="3657" y="572"/>
                    </a:lnTo>
                    <a:cubicBezTo>
                      <a:pt x="3815" y="572"/>
                      <a:pt x="3943" y="444"/>
                      <a:pt x="3943" y="286"/>
                    </a:cubicBezTo>
                    <a:lnTo>
                      <a:pt x="3943" y="286"/>
                    </a:lnTo>
                    <a:cubicBezTo>
                      <a:pt x="3943" y="128"/>
                      <a:pt x="3815" y="0"/>
                      <a:pt x="3657" y="0"/>
                    </a:cubicBezTo>
                    <a:lnTo>
                      <a:pt x="1348" y="0"/>
                    </a:lnTo>
                    <a:lnTo>
                      <a:pt x="1348" y="0"/>
                    </a:lnTo>
                    <a:cubicBezTo>
                      <a:pt x="1190" y="0"/>
                      <a:pt x="1063" y="128"/>
                      <a:pt x="1063" y="286"/>
                    </a:cubicBezTo>
                    <a:lnTo>
                      <a:pt x="1063" y="286"/>
                    </a:lnTo>
                    <a:cubicBezTo>
                      <a:pt x="1063" y="288"/>
                      <a:pt x="1063" y="289"/>
                      <a:pt x="1063" y="290"/>
                    </a:cubicBezTo>
                    <a:lnTo>
                      <a:pt x="21" y="290"/>
                    </a:lnTo>
                    <a:lnTo>
                      <a:pt x="0" y="325"/>
                    </a:lnTo>
                    <a:lnTo>
                      <a:pt x="1065" y="3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1B362B7-60DF-77F5-3F28-A88D7D049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563" y="3646336"/>
                <a:ext cx="1712095" cy="236082"/>
              </a:xfrm>
              <a:custGeom>
                <a:avLst/>
                <a:gdLst>
                  <a:gd name="T0" fmla="*/ 769 w 3647"/>
                  <a:gd name="T1" fmla="*/ 324 h 573"/>
                  <a:gd name="T2" fmla="*/ 769 w 3647"/>
                  <a:gd name="T3" fmla="*/ 324 h 573"/>
                  <a:gd name="T4" fmla="*/ 1053 w 3647"/>
                  <a:gd name="T5" fmla="*/ 572 h 573"/>
                  <a:gd name="T6" fmla="*/ 3361 w 3647"/>
                  <a:gd name="T7" fmla="*/ 572 h 573"/>
                  <a:gd name="T8" fmla="*/ 3361 w 3647"/>
                  <a:gd name="T9" fmla="*/ 572 h 573"/>
                  <a:gd name="T10" fmla="*/ 3646 w 3647"/>
                  <a:gd name="T11" fmla="*/ 285 h 573"/>
                  <a:gd name="T12" fmla="*/ 3646 w 3647"/>
                  <a:gd name="T13" fmla="*/ 285 h 573"/>
                  <a:gd name="T14" fmla="*/ 3361 w 3647"/>
                  <a:gd name="T15" fmla="*/ 0 h 573"/>
                  <a:gd name="T16" fmla="*/ 1053 w 3647"/>
                  <a:gd name="T17" fmla="*/ 0 h 573"/>
                  <a:gd name="T18" fmla="*/ 1053 w 3647"/>
                  <a:gd name="T19" fmla="*/ 0 h 573"/>
                  <a:gd name="T20" fmla="*/ 767 w 3647"/>
                  <a:gd name="T21" fmla="*/ 285 h 573"/>
                  <a:gd name="T22" fmla="*/ 767 w 3647"/>
                  <a:gd name="T23" fmla="*/ 285 h 573"/>
                  <a:gd name="T24" fmla="*/ 767 w 3647"/>
                  <a:gd name="T25" fmla="*/ 290 h 573"/>
                  <a:gd name="T26" fmla="*/ 22 w 3647"/>
                  <a:gd name="T27" fmla="*/ 290 h 573"/>
                  <a:gd name="T28" fmla="*/ 0 w 3647"/>
                  <a:gd name="T29" fmla="*/ 324 h 573"/>
                  <a:gd name="T30" fmla="*/ 769 w 3647"/>
                  <a:gd name="T31" fmla="*/ 324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7" h="573">
                    <a:moveTo>
                      <a:pt x="769" y="324"/>
                    </a:moveTo>
                    <a:lnTo>
                      <a:pt x="769" y="324"/>
                    </a:lnTo>
                    <a:cubicBezTo>
                      <a:pt x="789" y="464"/>
                      <a:pt x="908" y="572"/>
                      <a:pt x="1053" y="572"/>
                    </a:cubicBezTo>
                    <a:lnTo>
                      <a:pt x="3361" y="572"/>
                    </a:lnTo>
                    <a:lnTo>
                      <a:pt x="3361" y="572"/>
                    </a:lnTo>
                    <a:cubicBezTo>
                      <a:pt x="3518" y="572"/>
                      <a:pt x="3646" y="444"/>
                      <a:pt x="3646" y="285"/>
                    </a:cubicBezTo>
                    <a:lnTo>
                      <a:pt x="3646" y="285"/>
                    </a:lnTo>
                    <a:cubicBezTo>
                      <a:pt x="3646" y="128"/>
                      <a:pt x="3518" y="0"/>
                      <a:pt x="3361" y="0"/>
                    </a:cubicBezTo>
                    <a:lnTo>
                      <a:pt x="1053" y="0"/>
                    </a:lnTo>
                    <a:lnTo>
                      <a:pt x="1053" y="0"/>
                    </a:lnTo>
                    <a:cubicBezTo>
                      <a:pt x="894" y="0"/>
                      <a:pt x="767" y="128"/>
                      <a:pt x="767" y="285"/>
                    </a:cubicBezTo>
                    <a:lnTo>
                      <a:pt x="767" y="285"/>
                    </a:lnTo>
                    <a:cubicBezTo>
                      <a:pt x="767" y="287"/>
                      <a:pt x="767" y="288"/>
                      <a:pt x="767" y="290"/>
                    </a:cubicBezTo>
                    <a:lnTo>
                      <a:pt x="22" y="290"/>
                    </a:lnTo>
                    <a:lnTo>
                      <a:pt x="0" y="324"/>
                    </a:lnTo>
                    <a:lnTo>
                      <a:pt x="769" y="3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1C1F781-9665-6535-5075-53BC685BC59F}"/>
                  </a:ext>
                </a:extLst>
              </p:cNvPr>
              <p:cNvSpPr txBox="1"/>
              <p:nvPr/>
            </p:nvSpPr>
            <p:spPr>
              <a:xfrm>
                <a:off x="4260850" y="1978813"/>
                <a:ext cx="1119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Appropriation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9377A4D-F31F-5614-9953-94330692DB39}"/>
                  </a:ext>
                </a:extLst>
              </p:cNvPr>
              <p:cNvSpPr txBox="1"/>
              <p:nvPr/>
            </p:nvSpPr>
            <p:spPr>
              <a:xfrm>
                <a:off x="3941860" y="2385450"/>
                <a:ext cx="88813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ABB99C9-CE83-6364-44B9-BF6939CC9CFD}"/>
                  </a:ext>
                </a:extLst>
              </p:cNvPr>
              <p:cNvSpPr txBox="1"/>
              <p:nvPr/>
            </p:nvSpPr>
            <p:spPr>
              <a:xfrm>
                <a:off x="3515266" y="2813488"/>
                <a:ext cx="89348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Grant/Loans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C754903E-A872-39B6-5415-DB30069AF45E}"/>
                  </a:ext>
                </a:extLst>
              </p:cNvPr>
              <p:cNvSpPr txBox="1"/>
              <p:nvPr/>
            </p:nvSpPr>
            <p:spPr>
              <a:xfrm>
                <a:off x="3098921" y="3220126"/>
                <a:ext cx="8905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2A322B6-F7CE-1461-7E07-7A933B57F812}"/>
                  </a:ext>
                </a:extLst>
              </p:cNvPr>
              <p:cNvSpPr txBox="1"/>
              <p:nvPr/>
            </p:nvSpPr>
            <p:spPr>
              <a:xfrm>
                <a:off x="2646355" y="3626763"/>
                <a:ext cx="89293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spc="-15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Taxes</a:t>
                </a:r>
              </a:p>
            </p:txBody>
          </p:sp>
          <p:sp>
            <p:nvSpPr>
              <p:cNvPr id="192" name="Freeform 9">
                <a:extLst>
                  <a:ext uri="{FF2B5EF4-FFF2-40B4-BE49-F238E27FC236}">
                    <a16:creationId xmlns:a16="http://schemas.microsoft.com/office/drawing/2014/main" id="{681306F7-0D59-D388-ED94-7959F10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4180"/>
              </a:xfrm>
              <a:custGeom>
                <a:avLst/>
                <a:gdLst>
                  <a:gd name="T0" fmla="*/ 529 w 1357"/>
                  <a:gd name="T1" fmla="*/ 1411 h 1431"/>
                  <a:gd name="T2" fmla="*/ 1341 w 1357"/>
                  <a:gd name="T3" fmla="*/ 461 h 1431"/>
                  <a:gd name="T4" fmla="*/ 1341 w 1357"/>
                  <a:gd name="T5" fmla="*/ 461 h 1431"/>
                  <a:gd name="T6" fmla="*/ 1337 w 1357"/>
                  <a:gd name="T7" fmla="*/ 403 h 1431"/>
                  <a:gd name="T8" fmla="*/ 880 w 1357"/>
                  <a:gd name="T9" fmla="*/ 12 h 1431"/>
                  <a:gd name="T10" fmla="*/ 880 w 1357"/>
                  <a:gd name="T11" fmla="*/ 12 h 1431"/>
                  <a:gd name="T12" fmla="*/ 876 w 1357"/>
                  <a:gd name="T13" fmla="*/ 10 h 1431"/>
                  <a:gd name="T14" fmla="*/ 876 w 1357"/>
                  <a:gd name="T15" fmla="*/ 10 h 1431"/>
                  <a:gd name="T16" fmla="*/ 834 w 1357"/>
                  <a:gd name="T17" fmla="*/ 7 h 1431"/>
                  <a:gd name="T18" fmla="*/ 834 w 1357"/>
                  <a:gd name="T19" fmla="*/ 7 h 1431"/>
                  <a:gd name="T20" fmla="*/ 821 w 1357"/>
                  <a:gd name="T21" fmla="*/ 17 h 1431"/>
                  <a:gd name="T22" fmla="*/ 11 w 1357"/>
                  <a:gd name="T23" fmla="*/ 966 h 1431"/>
                  <a:gd name="T24" fmla="*/ 11 w 1357"/>
                  <a:gd name="T25" fmla="*/ 966 h 1431"/>
                  <a:gd name="T26" fmla="*/ 4 w 1357"/>
                  <a:gd name="T27" fmla="*/ 978 h 1431"/>
                  <a:gd name="T28" fmla="*/ 4 w 1357"/>
                  <a:gd name="T29" fmla="*/ 978 h 1431"/>
                  <a:gd name="T30" fmla="*/ 1 w 1357"/>
                  <a:gd name="T31" fmla="*/ 985 h 1431"/>
                  <a:gd name="T32" fmla="*/ 1 w 1357"/>
                  <a:gd name="T33" fmla="*/ 985 h 1431"/>
                  <a:gd name="T34" fmla="*/ 1 w 1357"/>
                  <a:gd name="T35" fmla="*/ 1001 h 1431"/>
                  <a:gd name="T36" fmla="*/ 1 w 1357"/>
                  <a:gd name="T37" fmla="*/ 1001 h 1431"/>
                  <a:gd name="T38" fmla="*/ 9 w 1357"/>
                  <a:gd name="T39" fmla="*/ 1019 h 1431"/>
                  <a:gd name="T40" fmla="*/ 9 w 1357"/>
                  <a:gd name="T41" fmla="*/ 1019 h 1431"/>
                  <a:gd name="T42" fmla="*/ 11 w 1357"/>
                  <a:gd name="T43" fmla="*/ 1022 h 1431"/>
                  <a:gd name="T44" fmla="*/ 11 w 1357"/>
                  <a:gd name="T45" fmla="*/ 1022 h 1431"/>
                  <a:gd name="T46" fmla="*/ 15 w 1357"/>
                  <a:gd name="T47" fmla="*/ 1025 h 1431"/>
                  <a:gd name="T48" fmla="*/ 472 w 1357"/>
                  <a:gd name="T49" fmla="*/ 1415 h 1431"/>
                  <a:gd name="T50" fmla="*/ 472 w 1357"/>
                  <a:gd name="T51" fmla="*/ 1415 h 1431"/>
                  <a:gd name="T52" fmla="*/ 529 w 1357"/>
                  <a:gd name="T53" fmla="*/ 1411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7" h="1431">
                    <a:moveTo>
                      <a:pt x="529" y="1411"/>
                    </a:moveTo>
                    <a:lnTo>
                      <a:pt x="1341" y="461"/>
                    </a:lnTo>
                    <a:lnTo>
                      <a:pt x="1341" y="461"/>
                    </a:lnTo>
                    <a:cubicBezTo>
                      <a:pt x="1356" y="444"/>
                      <a:pt x="1354" y="418"/>
                      <a:pt x="1337" y="403"/>
                    </a:cubicBezTo>
                    <a:lnTo>
                      <a:pt x="880" y="12"/>
                    </a:lnTo>
                    <a:lnTo>
                      <a:pt x="880" y="12"/>
                    </a:lnTo>
                    <a:cubicBezTo>
                      <a:pt x="879" y="11"/>
                      <a:pt x="878" y="11"/>
                      <a:pt x="876" y="10"/>
                    </a:cubicBezTo>
                    <a:lnTo>
                      <a:pt x="876" y="10"/>
                    </a:lnTo>
                    <a:cubicBezTo>
                      <a:pt x="864" y="1"/>
                      <a:pt x="848" y="0"/>
                      <a:pt x="834" y="7"/>
                    </a:cubicBezTo>
                    <a:lnTo>
                      <a:pt x="834" y="7"/>
                    </a:lnTo>
                    <a:cubicBezTo>
                      <a:pt x="830" y="9"/>
                      <a:pt x="826" y="12"/>
                      <a:pt x="821" y="17"/>
                    </a:cubicBezTo>
                    <a:lnTo>
                      <a:pt x="11" y="966"/>
                    </a:lnTo>
                    <a:lnTo>
                      <a:pt x="11" y="966"/>
                    </a:lnTo>
                    <a:cubicBezTo>
                      <a:pt x="7" y="970"/>
                      <a:pt x="5" y="973"/>
                      <a:pt x="4" y="978"/>
                    </a:cubicBezTo>
                    <a:lnTo>
                      <a:pt x="4" y="978"/>
                    </a:lnTo>
                    <a:cubicBezTo>
                      <a:pt x="3" y="979"/>
                      <a:pt x="2" y="982"/>
                      <a:pt x="1" y="985"/>
                    </a:cubicBezTo>
                    <a:lnTo>
                      <a:pt x="1" y="985"/>
                    </a:lnTo>
                    <a:cubicBezTo>
                      <a:pt x="0" y="990"/>
                      <a:pt x="0" y="995"/>
                      <a:pt x="1" y="1001"/>
                    </a:cubicBezTo>
                    <a:lnTo>
                      <a:pt x="1" y="1001"/>
                    </a:lnTo>
                    <a:cubicBezTo>
                      <a:pt x="2" y="1007"/>
                      <a:pt x="5" y="1014"/>
                      <a:pt x="9" y="1019"/>
                    </a:cubicBezTo>
                    <a:lnTo>
                      <a:pt x="9" y="1019"/>
                    </a:lnTo>
                    <a:cubicBezTo>
                      <a:pt x="10" y="1019"/>
                      <a:pt x="11" y="1021"/>
                      <a:pt x="11" y="1022"/>
                    </a:cubicBezTo>
                    <a:lnTo>
                      <a:pt x="11" y="1022"/>
                    </a:lnTo>
                    <a:cubicBezTo>
                      <a:pt x="12" y="1023"/>
                      <a:pt x="14" y="1024"/>
                      <a:pt x="15" y="1025"/>
                    </a:cubicBezTo>
                    <a:lnTo>
                      <a:pt x="472" y="1415"/>
                    </a:lnTo>
                    <a:lnTo>
                      <a:pt x="472" y="1415"/>
                    </a:lnTo>
                    <a:cubicBezTo>
                      <a:pt x="489" y="1430"/>
                      <a:pt x="515" y="1428"/>
                      <a:pt x="529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10">
                <a:extLst>
                  <a:ext uri="{FF2B5EF4-FFF2-40B4-BE49-F238E27FC236}">
                    <a16:creationId xmlns:a16="http://schemas.microsoft.com/office/drawing/2014/main" id="{B2B1210D-889E-48C3-7763-46A43900B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197" y="4641292"/>
                <a:ext cx="711062" cy="612291"/>
              </a:xfrm>
              <a:custGeom>
                <a:avLst/>
                <a:gdLst>
                  <a:gd name="T0" fmla="*/ 529 w 1357"/>
                  <a:gd name="T1" fmla="*/ 1413 h 1429"/>
                  <a:gd name="T2" fmla="*/ 1341 w 1357"/>
                  <a:gd name="T3" fmla="*/ 463 h 1429"/>
                  <a:gd name="T4" fmla="*/ 1341 w 1357"/>
                  <a:gd name="T5" fmla="*/ 463 h 1429"/>
                  <a:gd name="T6" fmla="*/ 1337 w 1357"/>
                  <a:gd name="T7" fmla="*/ 405 h 1429"/>
                  <a:gd name="T8" fmla="*/ 880 w 1357"/>
                  <a:gd name="T9" fmla="*/ 14 h 1429"/>
                  <a:gd name="T10" fmla="*/ 880 w 1357"/>
                  <a:gd name="T11" fmla="*/ 14 h 1429"/>
                  <a:gd name="T12" fmla="*/ 821 w 1357"/>
                  <a:gd name="T13" fmla="*/ 19 h 1429"/>
                  <a:gd name="T14" fmla="*/ 11 w 1357"/>
                  <a:gd name="T15" fmla="*/ 968 h 1429"/>
                  <a:gd name="T16" fmla="*/ 11 w 1357"/>
                  <a:gd name="T17" fmla="*/ 968 h 1429"/>
                  <a:gd name="T18" fmla="*/ 5 w 1357"/>
                  <a:gd name="T19" fmla="*/ 975 h 1429"/>
                  <a:gd name="T20" fmla="*/ 5 w 1357"/>
                  <a:gd name="T21" fmla="*/ 975 h 1429"/>
                  <a:gd name="T22" fmla="*/ 0 w 1357"/>
                  <a:gd name="T23" fmla="*/ 995 h 1429"/>
                  <a:gd name="T24" fmla="*/ 0 w 1357"/>
                  <a:gd name="T25" fmla="*/ 995 h 1429"/>
                  <a:gd name="T26" fmla="*/ 0 w 1357"/>
                  <a:gd name="T27" fmla="*/ 998 h 1429"/>
                  <a:gd name="T28" fmla="*/ 0 w 1357"/>
                  <a:gd name="T29" fmla="*/ 998 h 1429"/>
                  <a:gd name="T30" fmla="*/ 15 w 1357"/>
                  <a:gd name="T31" fmla="*/ 1027 h 1429"/>
                  <a:gd name="T32" fmla="*/ 472 w 1357"/>
                  <a:gd name="T33" fmla="*/ 1417 h 1429"/>
                  <a:gd name="T34" fmla="*/ 472 w 1357"/>
                  <a:gd name="T35" fmla="*/ 1417 h 1429"/>
                  <a:gd name="T36" fmla="*/ 502 w 1357"/>
                  <a:gd name="T37" fmla="*/ 1428 h 1429"/>
                  <a:gd name="T38" fmla="*/ 502 w 1357"/>
                  <a:gd name="T39" fmla="*/ 1428 h 1429"/>
                  <a:gd name="T40" fmla="*/ 505 w 1357"/>
                  <a:gd name="T41" fmla="*/ 1427 h 1429"/>
                  <a:gd name="T42" fmla="*/ 505 w 1357"/>
                  <a:gd name="T43" fmla="*/ 1427 h 1429"/>
                  <a:gd name="T44" fmla="*/ 524 w 1357"/>
                  <a:gd name="T45" fmla="*/ 1419 h 1429"/>
                  <a:gd name="T46" fmla="*/ 524 w 1357"/>
                  <a:gd name="T47" fmla="*/ 1419 h 1429"/>
                  <a:gd name="T48" fmla="*/ 529 w 1357"/>
                  <a:gd name="T49" fmla="*/ 1413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7" h="1429">
                    <a:moveTo>
                      <a:pt x="529" y="1413"/>
                    </a:moveTo>
                    <a:lnTo>
                      <a:pt x="1341" y="463"/>
                    </a:lnTo>
                    <a:lnTo>
                      <a:pt x="1341" y="463"/>
                    </a:lnTo>
                    <a:cubicBezTo>
                      <a:pt x="1356" y="446"/>
                      <a:pt x="1354" y="420"/>
                      <a:pt x="1337" y="405"/>
                    </a:cubicBezTo>
                    <a:lnTo>
                      <a:pt x="880" y="14"/>
                    </a:lnTo>
                    <a:lnTo>
                      <a:pt x="880" y="14"/>
                    </a:lnTo>
                    <a:cubicBezTo>
                      <a:pt x="863" y="0"/>
                      <a:pt x="836" y="1"/>
                      <a:pt x="821" y="19"/>
                    </a:cubicBezTo>
                    <a:lnTo>
                      <a:pt x="11" y="968"/>
                    </a:lnTo>
                    <a:lnTo>
                      <a:pt x="11" y="968"/>
                    </a:lnTo>
                    <a:cubicBezTo>
                      <a:pt x="8" y="971"/>
                      <a:pt x="7" y="973"/>
                      <a:pt x="5" y="975"/>
                    </a:cubicBezTo>
                    <a:lnTo>
                      <a:pt x="5" y="975"/>
                    </a:lnTo>
                    <a:cubicBezTo>
                      <a:pt x="2" y="981"/>
                      <a:pt x="0" y="988"/>
                      <a:pt x="0" y="995"/>
                    </a:cubicBezTo>
                    <a:lnTo>
                      <a:pt x="0" y="995"/>
                    </a:lnTo>
                    <a:cubicBezTo>
                      <a:pt x="0" y="996"/>
                      <a:pt x="0" y="997"/>
                      <a:pt x="0" y="998"/>
                    </a:cubicBezTo>
                    <a:lnTo>
                      <a:pt x="0" y="998"/>
                    </a:lnTo>
                    <a:cubicBezTo>
                      <a:pt x="1" y="1010"/>
                      <a:pt x="6" y="1019"/>
                      <a:pt x="15" y="1027"/>
                    </a:cubicBezTo>
                    <a:lnTo>
                      <a:pt x="472" y="1417"/>
                    </a:lnTo>
                    <a:lnTo>
                      <a:pt x="472" y="1417"/>
                    </a:lnTo>
                    <a:cubicBezTo>
                      <a:pt x="481" y="1425"/>
                      <a:pt x="491" y="1428"/>
                      <a:pt x="502" y="1428"/>
                    </a:cubicBezTo>
                    <a:lnTo>
                      <a:pt x="502" y="1428"/>
                    </a:lnTo>
                    <a:cubicBezTo>
                      <a:pt x="503" y="1428"/>
                      <a:pt x="505" y="1427"/>
                      <a:pt x="505" y="1427"/>
                    </a:cubicBezTo>
                    <a:lnTo>
                      <a:pt x="505" y="1427"/>
                    </a:lnTo>
                    <a:cubicBezTo>
                      <a:pt x="512" y="1426"/>
                      <a:pt x="518" y="1423"/>
                      <a:pt x="524" y="1419"/>
                    </a:cubicBezTo>
                    <a:lnTo>
                      <a:pt x="524" y="1419"/>
                    </a:lnTo>
                    <a:cubicBezTo>
                      <a:pt x="526" y="1417"/>
                      <a:pt x="528" y="1415"/>
                      <a:pt x="529" y="1413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11">
                <a:extLst>
                  <a:ext uri="{FF2B5EF4-FFF2-40B4-BE49-F238E27FC236}">
                    <a16:creationId xmlns:a16="http://schemas.microsoft.com/office/drawing/2014/main" id="{1CCF09BF-DABD-1839-C28A-EBEBF8B56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35" y="4677197"/>
                <a:ext cx="630261" cy="548038"/>
              </a:xfrm>
              <a:custGeom>
                <a:avLst/>
                <a:gdLst>
                  <a:gd name="T0" fmla="*/ 121 w 1206"/>
                  <a:gd name="T1" fmla="*/ 817 h 1280"/>
                  <a:gd name="T2" fmla="*/ 703 w 1206"/>
                  <a:gd name="T3" fmla="*/ 136 h 1280"/>
                  <a:gd name="T4" fmla="*/ 703 w 1206"/>
                  <a:gd name="T5" fmla="*/ 136 h 1280"/>
                  <a:gd name="T6" fmla="*/ 891 w 1206"/>
                  <a:gd name="T7" fmla="*/ 121 h 1280"/>
                  <a:gd name="T8" fmla="*/ 1070 w 1206"/>
                  <a:gd name="T9" fmla="*/ 274 h 1280"/>
                  <a:gd name="T10" fmla="*/ 1070 w 1206"/>
                  <a:gd name="T11" fmla="*/ 274 h 1280"/>
                  <a:gd name="T12" fmla="*/ 1085 w 1206"/>
                  <a:gd name="T13" fmla="*/ 462 h 1280"/>
                  <a:gd name="T14" fmla="*/ 503 w 1206"/>
                  <a:gd name="T15" fmla="*/ 1144 h 1280"/>
                  <a:gd name="T16" fmla="*/ 503 w 1206"/>
                  <a:gd name="T17" fmla="*/ 1144 h 1280"/>
                  <a:gd name="T18" fmla="*/ 314 w 1206"/>
                  <a:gd name="T19" fmla="*/ 1158 h 1280"/>
                  <a:gd name="T20" fmla="*/ 135 w 1206"/>
                  <a:gd name="T21" fmla="*/ 1006 h 1280"/>
                  <a:gd name="T22" fmla="*/ 135 w 1206"/>
                  <a:gd name="T23" fmla="*/ 1006 h 1280"/>
                  <a:gd name="T24" fmla="*/ 121 w 1206"/>
                  <a:gd name="T25" fmla="*/ 817 h 1280"/>
                  <a:gd name="T26" fmla="*/ 427 w 1206"/>
                  <a:gd name="T27" fmla="*/ 1273 h 1280"/>
                  <a:gd name="T28" fmla="*/ 1201 w 1206"/>
                  <a:gd name="T29" fmla="*/ 368 h 1280"/>
                  <a:gd name="T30" fmla="*/ 1201 w 1206"/>
                  <a:gd name="T31" fmla="*/ 368 h 1280"/>
                  <a:gd name="T32" fmla="*/ 1200 w 1206"/>
                  <a:gd name="T33" fmla="*/ 349 h 1280"/>
                  <a:gd name="T34" fmla="*/ 797 w 1206"/>
                  <a:gd name="T35" fmla="*/ 5 h 1280"/>
                  <a:gd name="T36" fmla="*/ 797 w 1206"/>
                  <a:gd name="T37" fmla="*/ 5 h 1280"/>
                  <a:gd name="T38" fmla="*/ 778 w 1206"/>
                  <a:gd name="T39" fmla="*/ 7 h 1280"/>
                  <a:gd name="T40" fmla="*/ 4 w 1206"/>
                  <a:gd name="T41" fmla="*/ 912 h 1280"/>
                  <a:gd name="T42" fmla="*/ 4 w 1206"/>
                  <a:gd name="T43" fmla="*/ 912 h 1280"/>
                  <a:gd name="T44" fmla="*/ 6 w 1206"/>
                  <a:gd name="T45" fmla="*/ 931 h 1280"/>
                  <a:gd name="T46" fmla="*/ 408 w 1206"/>
                  <a:gd name="T47" fmla="*/ 1275 h 1280"/>
                  <a:gd name="T48" fmla="*/ 408 w 1206"/>
                  <a:gd name="T49" fmla="*/ 1275 h 1280"/>
                  <a:gd name="T50" fmla="*/ 427 w 1206"/>
                  <a:gd name="T51" fmla="*/ 127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6" h="1280">
                    <a:moveTo>
                      <a:pt x="121" y="817"/>
                    </a:moveTo>
                    <a:lnTo>
                      <a:pt x="703" y="136"/>
                    </a:lnTo>
                    <a:lnTo>
                      <a:pt x="703" y="136"/>
                    </a:lnTo>
                    <a:cubicBezTo>
                      <a:pt x="761" y="177"/>
                      <a:pt x="841" y="170"/>
                      <a:pt x="891" y="121"/>
                    </a:cubicBezTo>
                    <a:lnTo>
                      <a:pt x="1070" y="274"/>
                    </a:lnTo>
                    <a:lnTo>
                      <a:pt x="1070" y="274"/>
                    </a:lnTo>
                    <a:cubicBezTo>
                      <a:pt x="1029" y="332"/>
                      <a:pt x="1035" y="412"/>
                      <a:pt x="1085" y="462"/>
                    </a:cubicBezTo>
                    <a:lnTo>
                      <a:pt x="503" y="1144"/>
                    </a:lnTo>
                    <a:lnTo>
                      <a:pt x="503" y="1144"/>
                    </a:lnTo>
                    <a:cubicBezTo>
                      <a:pt x="444" y="1103"/>
                      <a:pt x="365" y="1109"/>
                      <a:pt x="314" y="1158"/>
                    </a:cubicBezTo>
                    <a:lnTo>
                      <a:pt x="135" y="1006"/>
                    </a:lnTo>
                    <a:lnTo>
                      <a:pt x="135" y="1006"/>
                    </a:lnTo>
                    <a:cubicBezTo>
                      <a:pt x="176" y="948"/>
                      <a:pt x="170" y="868"/>
                      <a:pt x="121" y="817"/>
                    </a:cubicBezTo>
                    <a:close/>
                    <a:moveTo>
                      <a:pt x="427" y="1273"/>
                    </a:moveTo>
                    <a:lnTo>
                      <a:pt x="1201" y="368"/>
                    </a:lnTo>
                    <a:lnTo>
                      <a:pt x="1201" y="368"/>
                    </a:lnTo>
                    <a:cubicBezTo>
                      <a:pt x="1205" y="362"/>
                      <a:pt x="1205" y="354"/>
                      <a:pt x="1200" y="349"/>
                    </a:cubicBezTo>
                    <a:lnTo>
                      <a:pt x="797" y="5"/>
                    </a:lnTo>
                    <a:lnTo>
                      <a:pt x="797" y="5"/>
                    </a:lnTo>
                    <a:cubicBezTo>
                      <a:pt x="791" y="0"/>
                      <a:pt x="783" y="1"/>
                      <a:pt x="778" y="7"/>
                    </a:cubicBezTo>
                    <a:lnTo>
                      <a:pt x="4" y="912"/>
                    </a:lnTo>
                    <a:lnTo>
                      <a:pt x="4" y="912"/>
                    </a:lnTo>
                    <a:cubicBezTo>
                      <a:pt x="0" y="917"/>
                      <a:pt x="0" y="926"/>
                      <a:pt x="6" y="931"/>
                    </a:cubicBezTo>
                    <a:lnTo>
                      <a:pt x="408" y="1275"/>
                    </a:lnTo>
                    <a:lnTo>
                      <a:pt x="408" y="1275"/>
                    </a:lnTo>
                    <a:cubicBezTo>
                      <a:pt x="414" y="1279"/>
                      <a:pt x="423" y="1279"/>
                      <a:pt x="427" y="1273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12">
                <a:extLst>
                  <a:ext uri="{FF2B5EF4-FFF2-40B4-BE49-F238E27FC236}">
                    <a16:creationId xmlns:a16="http://schemas.microsoft.com/office/drawing/2014/main" id="{51EE51C2-68B1-CFAB-D9B2-B4D08EAA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3">
                <a:extLst>
                  <a:ext uri="{FF2B5EF4-FFF2-40B4-BE49-F238E27FC236}">
                    <a16:creationId xmlns:a16="http://schemas.microsoft.com/office/drawing/2014/main" id="{5F346488-15D0-60B6-F22E-BC2A2EED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839" y="4868066"/>
                <a:ext cx="198543" cy="162521"/>
              </a:xfrm>
              <a:custGeom>
                <a:avLst/>
                <a:gdLst>
                  <a:gd name="T0" fmla="*/ 80 w 381"/>
                  <a:gd name="T1" fmla="*/ 318 h 380"/>
                  <a:gd name="T2" fmla="*/ 80 w 381"/>
                  <a:gd name="T3" fmla="*/ 318 h 380"/>
                  <a:gd name="T4" fmla="*/ 61 w 381"/>
                  <a:gd name="T5" fmla="*/ 79 h 380"/>
                  <a:gd name="T6" fmla="*/ 61 w 381"/>
                  <a:gd name="T7" fmla="*/ 79 h 380"/>
                  <a:gd name="T8" fmla="*/ 300 w 381"/>
                  <a:gd name="T9" fmla="*/ 61 h 380"/>
                  <a:gd name="T10" fmla="*/ 300 w 381"/>
                  <a:gd name="T11" fmla="*/ 61 h 380"/>
                  <a:gd name="T12" fmla="*/ 319 w 381"/>
                  <a:gd name="T13" fmla="*/ 299 h 380"/>
                  <a:gd name="T14" fmla="*/ 319 w 381"/>
                  <a:gd name="T15" fmla="*/ 299 h 380"/>
                  <a:gd name="T16" fmla="*/ 80 w 381"/>
                  <a:gd name="T17" fmla="*/ 3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80">
                    <a:moveTo>
                      <a:pt x="80" y="318"/>
                    </a:moveTo>
                    <a:lnTo>
                      <a:pt x="80" y="318"/>
                    </a:lnTo>
                    <a:cubicBezTo>
                      <a:pt x="8" y="258"/>
                      <a:pt x="0" y="150"/>
                      <a:pt x="61" y="79"/>
                    </a:cubicBezTo>
                    <a:lnTo>
                      <a:pt x="61" y="79"/>
                    </a:lnTo>
                    <a:cubicBezTo>
                      <a:pt x="122" y="8"/>
                      <a:pt x="229" y="0"/>
                      <a:pt x="300" y="61"/>
                    </a:cubicBezTo>
                    <a:lnTo>
                      <a:pt x="300" y="61"/>
                    </a:lnTo>
                    <a:cubicBezTo>
                      <a:pt x="371" y="121"/>
                      <a:pt x="380" y="229"/>
                      <a:pt x="319" y="299"/>
                    </a:cubicBezTo>
                    <a:lnTo>
                      <a:pt x="319" y="299"/>
                    </a:lnTo>
                    <a:cubicBezTo>
                      <a:pt x="258" y="371"/>
                      <a:pt x="151" y="379"/>
                      <a:pt x="80" y="318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2D010731-F574-9209-C1A9-DDBE54C5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47" y="4913421"/>
                <a:ext cx="99271" cy="71812"/>
              </a:xfrm>
              <a:custGeom>
                <a:avLst/>
                <a:gdLst>
                  <a:gd name="T0" fmla="*/ 25 w 190"/>
                  <a:gd name="T1" fmla="*/ 74 h 169"/>
                  <a:gd name="T2" fmla="*/ 25 w 190"/>
                  <a:gd name="T3" fmla="*/ 74 h 169"/>
                  <a:gd name="T4" fmla="*/ 69 w 190"/>
                  <a:gd name="T5" fmla="*/ 82 h 169"/>
                  <a:gd name="T6" fmla="*/ 33 w 190"/>
                  <a:gd name="T7" fmla="*/ 52 h 169"/>
                  <a:gd name="T8" fmla="*/ 33 w 190"/>
                  <a:gd name="T9" fmla="*/ 52 h 169"/>
                  <a:gd name="T10" fmla="*/ 25 w 190"/>
                  <a:gd name="T11" fmla="*/ 74 h 169"/>
                  <a:gd name="T12" fmla="*/ 118 w 190"/>
                  <a:gd name="T13" fmla="*/ 77 h 169"/>
                  <a:gd name="T14" fmla="*/ 118 w 190"/>
                  <a:gd name="T15" fmla="*/ 77 h 169"/>
                  <a:gd name="T16" fmla="*/ 98 w 190"/>
                  <a:gd name="T17" fmla="*/ 88 h 169"/>
                  <a:gd name="T18" fmla="*/ 133 w 190"/>
                  <a:gd name="T19" fmla="*/ 119 h 169"/>
                  <a:gd name="T20" fmla="*/ 133 w 190"/>
                  <a:gd name="T21" fmla="*/ 119 h 169"/>
                  <a:gd name="T22" fmla="*/ 118 w 190"/>
                  <a:gd name="T23" fmla="*/ 77 h 169"/>
                  <a:gd name="T24" fmla="*/ 4 w 190"/>
                  <a:gd name="T25" fmla="*/ 77 h 169"/>
                  <a:gd name="T26" fmla="*/ 4 w 190"/>
                  <a:gd name="T27" fmla="*/ 77 h 169"/>
                  <a:gd name="T28" fmla="*/ 19 w 190"/>
                  <a:gd name="T29" fmla="*/ 39 h 169"/>
                  <a:gd name="T30" fmla="*/ 0 w 190"/>
                  <a:gd name="T31" fmla="*/ 23 h 169"/>
                  <a:gd name="T32" fmla="*/ 8 w 190"/>
                  <a:gd name="T33" fmla="*/ 12 h 169"/>
                  <a:gd name="T34" fmla="*/ 28 w 190"/>
                  <a:gd name="T35" fmla="*/ 28 h 169"/>
                  <a:gd name="T36" fmla="*/ 28 w 190"/>
                  <a:gd name="T37" fmla="*/ 28 h 169"/>
                  <a:gd name="T38" fmla="*/ 78 w 190"/>
                  <a:gd name="T39" fmla="*/ 0 h 169"/>
                  <a:gd name="T40" fmla="*/ 85 w 190"/>
                  <a:gd name="T41" fmla="*/ 17 h 169"/>
                  <a:gd name="T42" fmla="*/ 85 w 190"/>
                  <a:gd name="T43" fmla="*/ 17 h 169"/>
                  <a:gd name="T44" fmla="*/ 42 w 190"/>
                  <a:gd name="T45" fmla="*/ 40 h 169"/>
                  <a:gd name="T46" fmla="*/ 81 w 190"/>
                  <a:gd name="T47" fmla="*/ 74 h 169"/>
                  <a:gd name="T48" fmla="*/ 81 w 190"/>
                  <a:gd name="T49" fmla="*/ 74 h 169"/>
                  <a:gd name="T50" fmla="*/ 148 w 190"/>
                  <a:gd name="T51" fmla="*/ 131 h 169"/>
                  <a:gd name="T52" fmla="*/ 167 w 190"/>
                  <a:gd name="T53" fmla="*/ 147 h 169"/>
                  <a:gd name="T54" fmla="*/ 158 w 190"/>
                  <a:gd name="T55" fmla="*/ 158 h 169"/>
                  <a:gd name="T56" fmla="*/ 138 w 190"/>
                  <a:gd name="T57" fmla="*/ 142 h 169"/>
                  <a:gd name="T58" fmla="*/ 138 w 190"/>
                  <a:gd name="T59" fmla="*/ 142 h 169"/>
                  <a:gd name="T60" fmla="*/ 99 w 190"/>
                  <a:gd name="T61" fmla="*/ 168 h 169"/>
                  <a:gd name="T62" fmla="*/ 91 w 190"/>
                  <a:gd name="T63" fmla="*/ 151 h 169"/>
                  <a:gd name="T64" fmla="*/ 91 w 190"/>
                  <a:gd name="T65" fmla="*/ 151 h 169"/>
                  <a:gd name="T66" fmla="*/ 125 w 190"/>
                  <a:gd name="T67" fmla="*/ 130 h 169"/>
                  <a:gd name="T68" fmla="*/ 85 w 190"/>
                  <a:gd name="T69" fmla="*/ 96 h 169"/>
                  <a:gd name="T70" fmla="*/ 85 w 190"/>
                  <a:gd name="T71" fmla="*/ 96 h 169"/>
                  <a:gd name="T72" fmla="*/ 4 w 190"/>
                  <a:gd name="T73" fmla="*/ 7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169">
                    <a:moveTo>
                      <a:pt x="25" y="74"/>
                    </a:moveTo>
                    <a:lnTo>
                      <a:pt x="25" y="74"/>
                    </a:lnTo>
                    <a:cubicBezTo>
                      <a:pt x="25" y="99"/>
                      <a:pt x="52" y="97"/>
                      <a:pt x="69" y="82"/>
                    </a:cubicBezTo>
                    <a:lnTo>
                      <a:pt x="33" y="52"/>
                    </a:lnTo>
                    <a:lnTo>
                      <a:pt x="33" y="52"/>
                    </a:lnTo>
                    <a:cubicBezTo>
                      <a:pt x="27" y="60"/>
                      <a:pt x="25" y="67"/>
                      <a:pt x="25" y="74"/>
                    </a:cubicBezTo>
                    <a:close/>
                    <a:moveTo>
                      <a:pt x="118" y="77"/>
                    </a:moveTo>
                    <a:lnTo>
                      <a:pt x="118" y="77"/>
                    </a:lnTo>
                    <a:cubicBezTo>
                      <a:pt x="112" y="79"/>
                      <a:pt x="105" y="82"/>
                      <a:pt x="98" y="88"/>
                    </a:cubicBezTo>
                    <a:lnTo>
                      <a:pt x="133" y="119"/>
                    </a:lnTo>
                    <a:lnTo>
                      <a:pt x="133" y="119"/>
                    </a:lnTo>
                    <a:cubicBezTo>
                      <a:pt x="148" y="102"/>
                      <a:pt x="141" y="74"/>
                      <a:pt x="118" y="77"/>
                    </a:cubicBezTo>
                    <a:close/>
                    <a:moveTo>
                      <a:pt x="4" y="77"/>
                    </a:moveTo>
                    <a:lnTo>
                      <a:pt x="4" y="77"/>
                    </a:lnTo>
                    <a:cubicBezTo>
                      <a:pt x="4" y="65"/>
                      <a:pt x="8" y="53"/>
                      <a:pt x="19" y="39"/>
                    </a:cubicBezTo>
                    <a:lnTo>
                      <a:pt x="0" y="23"/>
                    </a:lnTo>
                    <a:lnTo>
                      <a:pt x="8" y="12"/>
                    </a:lnTo>
                    <a:lnTo>
                      <a:pt x="28" y="28"/>
                    </a:lnTo>
                    <a:lnTo>
                      <a:pt x="28" y="28"/>
                    </a:lnTo>
                    <a:cubicBezTo>
                      <a:pt x="41" y="15"/>
                      <a:pt x="59" y="2"/>
                      <a:pt x="78" y="0"/>
                    </a:cubicBezTo>
                    <a:lnTo>
                      <a:pt x="85" y="17"/>
                    </a:lnTo>
                    <a:lnTo>
                      <a:pt x="85" y="17"/>
                    </a:lnTo>
                    <a:cubicBezTo>
                      <a:pt x="70" y="20"/>
                      <a:pt x="53" y="29"/>
                      <a:pt x="42" y="40"/>
                    </a:cubicBezTo>
                    <a:lnTo>
                      <a:pt x="81" y="74"/>
                    </a:lnTo>
                    <a:lnTo>
                      <a:pt x="81" y="74"/>
                    </a:lnTo>
                    <a:cubicBezTo>
                      <a:pt x="127" y="28"/>
                      <a:pt x="189" y="78"/>
                      <a:pt x="148" y="131"/>
                    </a:cubicBezTo>
                    <a:lnTo>
                      <a:pt x="167" y="147"/>
                    </a:lnTo>
                    <a:lnTo>
                      <a:pt x="158" y="158"/>
                    </a:lnTo>
                    <a:lnTo>
                      <a:pt x="138" y="142"/>
                    </a:lnTo>
                    <a:lnTo>
                      <a:pt x="138" y="142"/>
                    </a:lnTo>
                    <a:cubicBezTo>
                      <a:pt x="128" y="153"/>
                      <a:pt x="114" y="164"/>
                      <a:pt x="99" y="168"/>
                    </a:cubicBezTo>
                    <a:lnTo>
                      <a:pt x="91" y="151"/>
                    </a:lnTo>
                    <a:lnTo>
                      <a:pt x="91" y="151"/>
                    </a:lnTo>
                    <a:cubicBezTo>
                      <a:pt x="104" y="147"/>
                      <a:pt x="115" y="140"/>
                      <a:pt x="125" y="130"/>
                    </a:cubicBezTo>
                    <a:lnTo>
                      <a:pt x="85" y="96"/>
                    </a:lnTo>
                    <a:lnTo>
                      <a:pt x="85" y="96"/>
                    </a:lnTo>
                    <a:cubicBezTo>
                      <a:pt x="57" y="124"/>
                      <a:pt x="7" y="124"/>
                      <a:pt x="4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E43F2DEE-0310-45BF-9468-6843923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6">
                <a:extLst>
                  <a:ext uri="{FF2B5EF4-FFF2-40B4-BE49-F238E27FC236}">
                    <a16:creationId xmlns:a16="http://schemas.microsoft.com/office/drawing/2014/main" id="{11D22034-5F0A-D0F3-4F64-7284CDAD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73" y="4815152"/>
                <a:ext cx="55408" cy="45355"/>
              </a:xfrm>
              <a:custGeom>
                <a:avLst/>
                <a:gdLst>
                  <a:gd name="T0" fmla="*/ 22 w 107"/>
                  <a:gd name="T1" fmla="*/ 90 h 108"/>
                  <a:gd name="T2" fmla="*/ 22 w 107"/>
                  <a:gd name="T3" fmla="*/ 90 h 108"/>
                  <a:gd name="T4" fmla="*/ 17 w 107"/>
                  <a:gd name="T5" fmla="*/ 22 h 108"/>
                  <a:gd name="T6" fmla="*/ 17 w 107"/>
                  <a:gd name="T7" fmla="*/ 22 h 108"/>
                  <a:gd name="T8" fmla="*/ 84 w 107"/>
                  <a:gd name="T9" fmla="*/ 17 h 108"/>
                  <a:gd name="T10" fmla="*/ 84 w 107"/>
                  <a:gd name="T11" fmla="*/ 17 h 108"/>
                  <a:gd name="T12" fmla="*/ 89 w 107"/>
                  <a:gd name="T13" fmla="*/ 84 h 108"/>
                  <a:gd name="T14" fmla="*/ 89 w 107"/>
                  <a:gd name="T15" fmla="*/ 84 h 108"/>
                  <a:gd name="T16" fmla="*/ 22 w 107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8">
                    <a:moveTo>
                      <a:pt x="22" y="90"/>
                    </a:moveTo>
                    <a:lnTo>
                      <a:pt x="22" y="90"/>
                    </a:lnTo>
                    <a:cubicBezTo>
                      <a:pt x="2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4" y="17"/>
                    </a:cubicBezTo>
                    <a:lnTo>
                      <a:pt x="84" y="17"/>
                    </a:lnTo>
                    <a:cubicBezTo>
                      <a:pt x="105" y="34"/>
                      <a:pt x="106" y="64"/>
                      <a:pt x="89" y="84"/>
                    </a:cubicBezTo>
                    <a:lnTo>
                      <a:pt x="89" y="84"/>
                    </a:lnTo>
                    <a:cubicBezTo>
                      <a:pt x="72" y="104"/>
                      <a:pt x="43" y="107"/>
                      <a:pt x="22" y="9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">
                <a:extLst>
                  <a:ext uri="{FF2B5EF4-FFF2-40B4-BE49-F238E27FC236}">
                    <a16:creationId xmlns:a16="http://schemas.microsoft.com/office/drawing/2014/main" id="{F4673317-EF56-C862-0A47-77B9E604B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">
                <a:extLst>
                  <a:ext uri="{FF2B5EF4-FFF2-40B4-BE49-F238E27FC236}">
                    <a16:creationId xmlns:a16="http://schemas.microsoft.com/office/drawing/2014/main" id="{B310005D-C314-2488-3CB8-D355A81F4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974" y="5043815"/>
                <a:ext cx="55408" cy="45355"/>
              </a:xfrm>
              <a:custGeom>
                <a:avLst/>
                <a:gdLst>
                  <a:gd name="T0" fmla="*/ 23 w 108"/>
                  <a:gd name="T1" fmla="*/ 90 h 108"/>
                  <a:gd name="T2" fmla="*/ 23 w 108"/>
                  <a:gd name="T3" fmla="*/ 90 h 108"/>
                  <a:gd name="T4" fmla="*/ 17 w 108"/>
                  <a:gd name="T5" fmla="*/ 22 h 108"/>
                  <a:gd name="T6" fmla="*/ 17 w 108"/>
                  <a:gd name="T7" fmla="*/ 22 h 108"/>
                  <a:gd name="T8" fmla="*/ 85 w 108"/>
                  <a:gd name="T9" fmla="*/ 17 h 108"/>
                  <a:gd name="T10" fmla="*/ 85 w 108"/>
                  <a:gd name="T11" fmla="*/ 17 h 108"/>
                  <a:gd name="T12" fmla="*/ 90 w 108"/>
                  <a:gd name="T13" fmla="*/ 85 h 108"/>
                  <a:gd name="T14" fmla="*/ 90 w 108"/>
                  <a:gd name="T15" fmla="*/ 85 h 108"/>
                  <a:gd name="T16" fmla="*/ 23 w 108"/>
                  <a:gd name="T17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8">
                    <a:moveTo>
                      <a:pt x="23" y="90"/>
                    </a:moveTo>
                    <a:lnTo>
                      <a:pt x="23" y="90"/>
                    </a:lnTo>
                    <a:cubicBezTo>
                      <a:pt x="3" y="72"/>
                      <a:pt x="0" y="42"/>
                      <a:pt x="17" y="22"/>
                    </a:cubicBezTo>
                    <a:lnTo>
                      <a:pt x="17" y="22"/>
                    </a:lnTo>
                    <a:cubicBezTo>
                      <a:pt x="34" y="2"/>
                      <a:pt x="65" y="0"/>
                      <a:pt x="85" y="17"/>
                    </a:cubicBezTo>
                    <a:lnTo>
                      <a:pt x="85" y="17"/>
                    </a:lnTo>
                    <a:cubicBezTo>
                      <a:pt x="106" y="34"/>
                      <a:pt x="107" y="64"/>
                      <a:pt x="90" y="85"/>
                    </a:cubicBezTo>
                    <a:lnTo>
                      <a:pt x="90" y="85"/>
                    </a:lnTo>
                    <a:cubicBezTo>
                      <a:pt x="73" y="104"/>
                      <a:pt x="43" y="107"/>
                      <a:pt x="23" y="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BA191BA5-9BF0-865D-F6E5-89DE3BAE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1465 w 1471"/>
                  <a:gd name="T1" fmla="*/ 618 h 1139"/>
                  <a:gd name="T2" fmla="*/ 1465 w 1471"/>
                  <a:gd name="T3" fmla="*/ 618 h 1139"/>
                  <a:gd name="T4" fmla="*/ 1468 w 1471"/>
                  <a:gd name="T5" fmla="*/ 610 h 1139"/>
                  <a:gd name="T6" fmla="*/ 1468 w 1471"/>
                  <a:gd name="T7" fmla="*/ 610 h 1139"/>
                  <a:gd name="T8" fmla="*/ 1469 w 1471"/>
                  <a:gd name="T9" fmla="*/ 606 h 1139"/>
                  <a:gd name="T10" fmla="*/ 1469 w 1471"/>
                  <a:gd name="T11" fmla="*/ 606 h 1139"/>
                  <a:gd name="T12" fmla="*/ 1466 w 1471"/>
                  <a:gd name="T13" fmla="*/ 583 h 1139"/>
                  <a:gd name="T14" fmla="*/ 1226 w 1471"/>
                  <a:gd name="T15" fmla="*/ 30 h 1139"/>
                  <a:gd name="T16" fmla="*/ 1226 w 1471"/>
                  <a:gd name="T17" fmla="*/ 30 h 1139"/>
                  <a:gd name="T18" fmla="*/ 1172 w 1471"/>
                  <a:gd name="T19" fmla="*/ 9 h 1139"/>
                  <a:gd name="T20" fmla="*/ 26 w 1471"/>
                  <a:gd name="T21" fmla="*/ 507 h 1139"/>
                  <a:gd name="T22" fmla="*/ 26 w 1471"/>
                  <a:gd name="T23" fmla="*/ 507 h 1139"/>
                  <a:gd name="T24" fmla="*/ 19 w 1471"/>
                  <a:gd name="T25" fmla="*/ 511 h 1139"/>
                  <a:gd name="T26" fmla="*/ 19 w 1471"/>
                  <a:gd name="T27" fmla="*/ 511 h 1139"/>
                  <a:gd name="T28" fmla="*/ 13 w 1471"/>
                  <a:gd name="T29" fmla="*/ 516 h 1139"/>
                  <a:gd name="T30" fmla="*/ 13 w 1471"/>
                  <a:gd name="T31" fmla="*/ 516 h 1139"/>
                  <a:gd name="T32" fmla="*/ 6 w 1471"/>
                  <a:gd name="T33" fmla="*/ 526 h 1139"/>
                  <a:gd name="T34" fmla="*/ 6 w 1471"/>
                  <a:gd name="T35" fmla="*/ 526 h 1139"/>
                  <a:gd name="T36" fmla="*/ 5 w 1471"/>
                  <a:gd name="T37" fmla="*/ 560 h 1139"/>
                  <a:gd name="T38" fmla="*/ 244 w 1471"/>
                  <a:gd name="T39" fmla="*/ 1113 h 1139"/>
                  <a:gd name="T40" fmla="*/ 244 w 1471"/>
                  <a:gd name="T41" fmla="*/ 1113 h 1139"/>
                  <a:gd name="T42" fmla="*/ 248 w 1471"/>
                  <a:gd name="T43" fmla="*/ 1120 h 1139"/>
                  <a:gd name="T44" fmla="*/ 248 w 1471"/>
                  <a:gd name="T45" fmla="*/ 1120 h 1139"/>
                  <a:gd name="T46" fmla="*/ 253 w 1471"/>
                  <a:gd name="T47" fmla="*/ 1126 h 1139"/>
                  <a:gd name="T48" fmla="*/ 253 w 1471"/>
                  <a:gd name="T49" fmla="*/ 1126 h 1139"/>
                  <a:gd name="T50" fmla="*/ 275 w 1471"/>
                  <a:gd name="T51" fmla="*/ 1137 h 1139"/>
                  <a:gd name="T52" fmla="*/ 275 w 1471"/>
                  <a:gd name="T53" fmla="*/ 1137 h 1139"/>
                  <a:gd name="T54" fmla="*/ 299 w 1471"/>
                  <a:gd name="T55" fmla="*/ 1134 h 1139"/>
                  <a:gd name="T56" fmla="*/ 1445 w 1471"/>
                  <a:gd name="T57" fmla="*/ 637 h 1139"/>
                  <a:gd name="T58" fmla="*/ 1445 w 1471"/>
                  <a:gd name="T59" fmla="*/ 637 h 1139"/>
                  <a:gd name="T60" fmla="*/ 1465 w 1471"/>
                  <a:gd name="T61" fmla="*/ 61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1" h="1139">
                    <a:moveTo>
                      <a:pt x="1465" y="618"/>
                    </a:moveTo>
                    <a:lnTo>
                      <a:pt x="1465" y="618"/>
                    </a:lnTo>
                    <a:cubicBezTo>
                      <a:pt x="1466" y="615"/>
                      <a:pt x="1467" y="613"/>
                      <a:pt x="1468" y="610"/>
                    </a:cubicBezTo>
                    <a:lnTo>
                      <a:pt x="1468" y="610"/>
                    </a:lnTo>
                    <a:cubicBezTo>
                      <a:pt x="1468" y="609"/>
                      <a:pt x="1469" y="608"/>
                      <a:pt x="1469" y="606"/>
                    </a:cubicBezTo>
                    <a:lnTo>
                      <a:pt x="1469" y="606"/>
                    </a:lnTo>
                    <a:cubicBezTo>
                      <a:pt x="1470" y="598"/>
                      <a:pt x="1470" y="590"/>
                      <a:pt x="1466" y="583"/>
                    </a:cubicBezTo>
                    <a:lnTo>
                      <a:pt x="1226" y="30"/>
                    </a:lnTo>
                    <a:lnTo>
                      <a:pt x="1226" y="30"/>
                    </a:lnTo>
                    <a:cubicBezTo>
                      <a:pt x="1218" y="10"/>
                      <a:pt x="1193" y="0"/>
                      <a:pt x="1172" y="9"/>
                    </a:cubicBezTo>
                    <a:lnTo>
                      <a:pt x="26" y="507"/>
                    </a:lnTo>
                    <a:lnTo>
                      <a:pt x="26" y="507"/>
                    </a:lnTo>
                    <a:cubicBezTo>
                      <a:pt x="24" y="507"/>
                      <a:pt x="22" y="509"/>
                      <a:pt x="19" y="511"/>
                    </a:cubicBezTo>
                    <a:lnTo>
                      <a:pt x="19" y="511"/>
                    </a:lnTo>
                    <a:cubicBezTo>
                      <a:pt x="17" y="513"/>
                      <a:pt x="15" y="514"/>
                      <a:pt x="13" y="516"/>
                    </a:cubicBezTo>
                    <a:lnTo>
                      <a:pt x="13" y="516"/>
                    </a:lnTo>
                    <a:cubicBezTo>
                      <a:pt x="10" y="519"/>
                      <a:pt x="8" y="522"/>
                      <a:pt x="6" y="526"/>
                    </a:cubicBezTo>
                    <a:lnTo>
                      <a:pt x="6" y="526"/>
                    </a:lnTo>
                    <a:cubicBezTo>
                      <a:pt x="1" y="536"/>
                      <a:pt x="0" y="549"/>
                      <a:pt x="5" y="560"/>
                    </a:cubicBezTo>
                    <a:lnTo>
                      <a:pt x="244" y="1113"/>
                    </a:lnTo>
                    <a:lnTo>
                      <a:pt x="244" y="1113"/>
                    </a:lnTo>
                    <a:cubicBezTo>
                      <a:pt x="246" y="1115"/>
                      <a:pt x="246" y="1117"/>
                      <a:pt x="248" y="1120"/>
                    </a:cubicBezTo>
                    <a:lnTo>
                      <a:pt x="248" y="1120"/>
                    </a:lnTo>
                    <a:cubicBezTo>
                      <a:pt x="250" y="1122"/>
                      <a:pt x="252" y="1124"/>
                      <a:pt x="253" y="1126"/>
                    </a:cubicBezTo>
                    <a:lnTo>
                      <a:pt x="253" y="1126"/>
                    </a:lnTo>
                    <a:cubicBezTo>
                      <a:pt x="259" y="1132"/>
                      <a:pt x="267" y="1135"/>
                      <a:pt x="275" y="1137"/>
                    </a:cubicBezTo>
                    <a:lnTo>
                      <a:pt x="275" y="1137"/>
                    </a:lnTo>
                    <a:cubicBezTo>
                      <a:pt x="282" y="1138"/>
                      <a:pt x="291" y="1137"/>
                      <a:pt x="299" y="1134"/>
                    </a:cubicBezTo>
                    <a:lnTo>
                      <a:pt x="1445" y="637"/>
                    </a:lnTo>
                    <a:lnTo>
                      <a:pt x="1445" y="637"/>
                    </a:lnTo>
                    <a:cubicBezTo>
                      <a:pt x="1454" y="632"/>
                      <a:pt x="1461" y="625"/>
                      <a:pt x="1465" y="6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20">
                <a:extLst>
                  <a:ext uri="{FF2B5EF4-FFF2-40B4-BE49-F238E27FC236}">
                    <a16:creationId xmlns:a16="http://schemas.microsoft.com/office/drawing/2014/main" id="{256436DD-A607-36C9-8064-BBDA4B26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000" y="4892632"/>
                <a:ext cx="771088" cy="487565"/>
              </a:xfrm>
              <a:custGeom>
                <a:avLst/>
                <a:gdLst>
                  <a:gd name="T0" fmla="*/ 3 w 1474"/>
                  <a:gd name="T1" fmla="*/ 530 h 1139"/>
                  <a:gd name="T2" fmla="*/ 3 w 1474"/>
                  <a:gd name="T3" fmla="*/ 530 h 1139"/>
                  <a:gd name="T4" fmla="*/ 5 w 1474"/>
                  <a:gd name="T5" fmla="*/ 526 h 1139"/>
                  <a:gd name="T6" fmla="*/ 5 w 1474"/>
                  <a:gd name="T7" fmla="*/ 526 h 1139"/>
                  <a:gd name="T8" fmla="*/ 18 w 1474"/>
                  <a:gd name="T9" fmla="*/ 511 h 1139"/>
                  <a:gd name="T10" fmla="*/ 18 w 1474"/>
                  <a:gd name="T11" fmla="*/ 511 h 1139"/>
                  <a:gd name="T12" fmla="*/ 25 w 1474"/>
                  <a:gd name="T13" fmla="*/ 507 h 1139"/>
                  <a:gd name="T14" fmla="*/ 1171 w 1474"/>
                  <a:gd name="T15" fmla="*/ 9 h 1139"/>
                  <a:gd name="T16" fmla="*/ 1171 w 1474"/>
                  <a:gd name="T17" fmla="*/ 9 h 1139"/>
                  <a:gd name="T18" fmla="*/ 1225 w 1474"/>
                  <a:gd name="T19" fmla="*/ 30 h 1139"/>
                  <a:gd name="T20" fmla="*/ 1465 w 1474"/>
                  <a:gd name="T21" fmla="*/ 583 h 1139"/>
                  <a:gd name="T22" fmla="*/ 1465 w 1474"/>
                  <a:gd name="T23" fmla="*/ 583 h 1139"/>
                  <a:gd name="T24" fmla="*/ 1444 w 1474"/>
                  <a:gd name="T25" fmla="*/ 637 h 1139"/>
                  <a:gd name="T26" fmla="*/ 298 w 1474"/>
                  <a:gd name="T27" fmla="*/ 1134 h 1139"/>
                  <a:gd name="T28" fmla="*/ 298 w 1474"/>
                  <a:gd name="T29" fmla="*/ 1134 h 1139"/>
                  <a:gd name="T30" fmla="*/ 290 w 1474"/>
                  <a:gd name="T31" fmla="*/ 1136 h 1139"/>
                  <a:gd name="T32" fmla="*/ 290 w 1474"/>
                  <a:gd name="T33" fmla="*/ 1136 h 1139"/>
                  <a:gd name="T34" fmla="*/ 269 w 1474"/>
                  <a:gd name="T35" fmla="*/ 1136 h 1139"/>
                  <a:gd name="T36" fmla="*/ 269 w 1474"/>
                  <a:gd name="T37" fmla="*/ 1136 h 1139"/>
                  <a:gd name="T38" fmla="*/ 266 w 1474"/>
                  <a:gd name="T39" fmla="*/ 1134 h 1139"/>
                  <a:gd name="T40" fmla="*/ 266 w 1474"/>
                  <a:gd name="T41" fmla="*/ 1134 h 1139"/>
                  <a:gd name="T42" fmla="*/ 243 w 1474"/>
                  <a:gd name="T43" fmla="*/ 1113 h 1139"/>
                  <a:gd name="T44" fmla="*/ 4 w 1474"/>
                  <a:gd name="T45" fmla="*/ 560 h 1139"/>
                  <a:gd name="T46" fmla="*/ 4 w 1474"/>
                  <a:gd name="T47" fmla="*/ 560 h 1139"/>
                  <a:gd name="T48" fmla="*/ 3 w 1474"/>
                  <a:gd name="T49" fmla="*/ 53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4" h="1139">
                    <a:moveTo>
                      <a:pt x="3" y="530"/>
                    </a:moveTo>
                    <a:lnTo>
                      <a:pt x="3" y="530"/>
                    </a:lnTo>
                    <a:cubicBezTo>
                      <a:pt x="4" y="528"/>
                      <a:pt x="5" y="527"/>
                      <a:pt x="5" y="526"/>
                    </a:cubicBezTo>
                    <a:lnTo>
                      <a:pt x="5" y="526"/>
                    </a:lnTo>
                    <a:cubicBezTo>
                      <a:pt x="8" y="519"/>
                      <a:pt x="12" y="514"/>
                      <a:pt x="18" y="511"/>
                    </a:cubicBezTo>
                    <a:lnTo>
                      <a:pt x="18" y="511"/>
                    </a:lnTo>
                    <a:cubicBezTo>
                      <a:pt x="21" y="509"/>
                      <a:pt x="23" y="507"/>
                      <a:pt x="25" y="507"/>
                    </a:cubicBezTo>
                    <a:lnTo>
                      <a:pt x="1171" y="9"/>
                    </a:lnTo>
                    <a:lnTo>
                      <a:pt x="1171" y="9"/>
                    </a:lnTo>
                    <a:cubicBezTo>
                      <a:pt x="1192" y="0"/>
                      <a:pt x="1217" y="10"/>
                      <a:pt x="1225" y="30"/>
                    </a:cubicBezTo>
                    <a:lnTo>
                      <a:pt x="1465" y="583"/>
                    </a:lnTo>
                    <a:lnTo>
                      <a:pt x="1465" y="583"/>
                    </a:lnTo>
                    <a:cubicBezTo>
                      <a:pt x="1473" y="603"/>
                      <a:pt x="1464" y="627"/>
                      <a:pt x="1444" y="637"/>
                    </a:cubicBezTo>
                    <a:lnTo>
                      <a:pt x="298" y="1134"/>
                    </a:lnTo>
                    <a:lnTo>
                      <a:pt x="298" y="1134"/>
                    </a:lnTo>
                    <a:cubicBezTo>
                      <a:pt x="295" y="1135"/>
                      <a:pt x="293" y="1136"/>
                      <a:pt x="290" y="1136"/>
                    </a:cubicBezTo>
                    <a:lnTo>
                      <a:pt x="290" y="1136"/>
                    </a:lnTo>
                    <a:cubicBezTo>
                      <a:pt x="283" y="1138"/>
                      <a:pt x="276" y="1138"/>
                      <a:pt x="269" y="1136"/>
                    </a:cubicBezTo>
                    <a:lnTo>
                      <a:pt x="269" y="1136"/>
                    </a:lnTo>
                    <a:cubicBezTo>
                      <a:pt x="269" y="1135"/>
                      <a:pt x="267" y="1135"/>
                      <a:pt x="266" y="1134"/>
                    </a:cubicBezTo>
                    <a:lnTo>
                      <a:pt x="266" y="1134"/>
                    </a:lnTo>
                    <a:cubicBezTo>
                      <a:pt x="257" y="1131"/>
                      <a:pt x="248" y="1123"/>
                      <a:pt x="243" y="1113"/>
                    </a:cubicBezTo>
                    <a:lnTo>
                      <a:pt x="4" y="560"/>
                    </a:lnTo>
                    <a:lnTo>
                      <a:pt x="4" y="560"/>
                    </a:lnTo>
                    <a:cubicBezTo>
                      <a:pt x="0" y="550"/>
                      <a:pt x="0" y="539"/>
                      <a:pt x="3" y="530"/>
                    </a:cubicBezTo>
                  </a:path>
                </a:pathLst>
              </a:custGeom>
              <a:solidFill>
                <a:srgbClr val="36B37E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21">
                <a:extLst>
                  <a:ext uri="{FF2B5EF4-FFF2-40B4-BE49-F238E27FC236}">
                    <a16:creationId xmlns:a16="http://schemas.microsoft.com/office/drawing/2014/main" id="{E465B5E6-AF92-26D3-1E29-80185D79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321" y="4922869"/>
                <a:ext cx="699519" cy="425202"/>
              </a:xfrm>
              <a:custGeom>
                <a:avLst/>
                <a:gdLst>
                  <a:gd name="T0" fmla="*/ 180 w 1335"/>
                  <a:gd name="T1" fmla="*/ 835 h 992"/>
                  <a:gd name="T2" fmla="*/ 86 w 1335"/>
                  <a:gd name="T3" fmla="*/ 619 h 992"/>
                  <a:gd name="T4" fmla="*/ 86 w 1335"/>
                  <a:gd name="T5" fmla="*/ 619 h 992"/>
                  <a:gd name="T6" fmla="*/ 156 w 1335"/>
                  <a:gd name="T7" fmla="*/ 444 h 992"/>
                  <a:gd name="T8" fmla="*/ 978 w 1335"/>
                  <a:gd name="T9" fmla="*/ 87 h 992"/>
                  <a:gd name="T10" fmla="*/ 978 w 1335"/>
                  <a:gd name="T11" fmla="*/ 87 h 992"/>
                  <a:gd name="T12" fmla="*/ 1154 w 1335"/>
                  <a:gd name="T13" fmla="*/ 156 h 992"/>
                  <a:gd name="T14" fmla="*/ 1248 w 1335"/>
                  <a:gd name="T15" fmla="*/ 372 h 992"/>
                  <a:gd name="T16" fmla="*/ 1248 w 1335"/>
                  <a:gd name="T17" fmla="*/ 372 h 992"/>
                  <a:gd name="T18" fmla="*/ 1179 w 1335"/>
                  <a:gd name="T19" fmla="*/ 548 h 992"/>
                  <a:gd name="T20" fmla="*/ 356 w 1335"/>
                  <a:gd name="T21" fmla="*/ 904 h 992"/>
                  <a:gd name="T22" fmla="*/ 356 w 1335"/>
                  <a:gd name="T23" fmla="*/ 904 h 992"/>
                  <a:gd name="T24" fmla="*/ 180 w 1335"/>
                  <a:gd name="T25" fmla="*/ 835 h 992"/>
                  <a:gd name="T26" fmla="*/ 3 w 1335"/>
                  <a:gd name="T27" fmla="*/ 495 h 992"/>
                  <a:gd name="T28" fmla="*/ 214 w 1335"/>
                  <a:gd name="T29" fmla="*/ 981 h 992"/>
                  <a:gd name="T30" fmla="*/ 214 w 1335"/>
                  <a:gd name="T31" fmla="*/ 981 h 992"/>
                  <a:gd name="T32" fmla="*/ 232 w 1335"/>
                  <a:gd name="T33" fmla="*/ 988 h 992"/>
                  <a:gd name="T34" fmla="*/ 1324 w 1335"/>
                  <a:gd name="T35" fmla="*/ 514 h 992"/>
                  <a:gd name="T36" fmla="*/ 1324 w 1335"/>
                  <a:gd name="T37" fmla="*/ 514 h 992"/>
                  <a:gd name="T38" fmla="*/ 1331 w 1335"/>
                  <a:gd name="T39" fmla="*/ 496 h 992"/>
                  <a:gd name="T40" fmla="*/ 1121 w 1335"/>
                  <a:gd name="T41" fmla="*/ 10 h 992"/>
                  <a:gd name="T42" fmla="*/ 1121 w 1335"/>
                  <a:gd name="T43" fmla="*/ 10 h 992"/>
                  <a:gd name="T44" fmla="*/ 1103 w 1335"/>
                  <a:gd name="T45" fmla="*/ 3 h 992"/>
                  <a:gd name="T46" fmla="*/ 10 w 1335"/>
                  <a:gd name="T47" fmla="*/ 477 h 992"/>
                  <a:gd name="T48" fmla="*/ 10 w 1335"/>
                  <a:gd name="T49" fmla="*/ 477 h 992"/>
                  <a:gd name="T50" fmla="*/ 3 w 1335"/>
                  <a:gd name="T51" fmla="*/ 495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5" h="992">
                    <a:moveTo>
                      <a:pt x="180" y="835"/>
                    </a:moveTo>
                    <a:lnTo>
                      <a:pt x="86" y="619"/>
                    </a:lnTo>
                    <a:lnTo>
                      <a:pt x="86" y="619"/>
                    </a:lnTo>
                    <a:cubicBezTo>
                      <a:pt x="148" y="585"/>
                      <a:pt x="178" y="512"/>
                      <a:pt x="156" y="444"/>
                    </a:cubicBezTo>
                    <a:lnTo>
                      <a:pt x="978" y="87"/>
                    </a:lnTo>
                    <a:lnTo>
                      <a:pt x="978" y="87"/>
                    </a:lnTo>
                    <a:cubicBezTo>
                      <a:pt x="1013" y="149"/>
                      <a:pt x="1087" y="178"/>
                      <a:pt x="1154" y="156"/>
                    </a:cubicBezTo>
                    <a:lnTo>
                      <a:pt x="1248" y="372"/>
                    </a:lnTo>
                    <a:lnTo>
                      <a:pt x="1248" y="372"/>
                    </a:lnTo>
                    <a:cubicBezTo>
                      <a:pt x="1186" y="406"/>
                      <a:pt x="1157" y="480"/>
                      <a:pt x="1179" y="548"/>
                    </a:cubicBezTo>
                    <a:lnTo>
                      <a:pt x="356" y="904"/>
                    </a:lnTo>
                    <a:lnTo>
                      <a:pt x="356" y="904"/>
                    </a:lnTo>
                    <a:cubicBezTo>
                      <a:pt x="322" y="842"/>
                      <a:pt x="248" y="813"/>
                      <a:pt x="180" y="835"/>
                    </a:cubicBezTo>
                    <a:close/>
                    <a:moveTo>
                      <a:pt x="3" y="495"/>
                    </a:moveTo>
                    <a:lnTo>
                      <a:pt x="214" y="981"/>
                    </a:lnTo>
                    <a:lnTo>
                      <a:pt x="214" y="981"/>
                    </a:lnTo>
                    <a:cubicBezTo>
                      <a:pt x="217" y="988"/>
                      <a:pt x="225" y="991"/>
                      <a:pt x="232" y="988"/>
                    </a:cubicBezTo>
                    <a:lnTo>
                      <a:pt x="1324" y="514"/>
                    </a:lnTo>
                    <a:lnTo>
                      <a:pt x="1324" y="514"/>
                    </a:lnTo>
                    <a:cubicBezTo>
                      <a:pt x="1331" y="511"/>
                      <a:pt x="1334" y="503"/>
                      <a:pt x="1331" y="496"/>
                    </a:cubicBezTo>
                    <a:lnTo>
                      <a:pt x="1121" y="10"/>
                    </a:lnTo>
                    <a:lnTo>
                      <a:pt x="1121" y="10"/>
                    </a:lnTo>
                    <a:cubicBezTo>
                      <a:pt x="1117" y="3"/>
                      <a:pt x="1109" y="0"/>
                      <a:pt x="1103" y="3"/>
                    </a:cubicBezTo>
                    <a:lnTo>
                      <a:pt x="10" y="477"/>
                    </a:lnTo>
                    <a:lnTo>
                      <a:pt x="10" y="477"/>
                    </a:lnTo>
                    <a:cubicBezTo>
                      <a:pt x="4" y="480"/>
                      <a:pt x="0" y="489"/>
                      <a:pt x="3" y="495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id="{3119A3E4-DDC2-DCEA-9E94-66D1FB3A8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23">
                <a:extLst>
                  <a:ext uri="{FF2B5EF4-FFF2-40B4-BE49-F238E27FC236}">
                    <a16:creationId xmlns:a16="http://schemas.microsoft.com/office/drawing/2014/main" id="{8FAD40FF-5301-0216-CE2D-BB48B88B0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655" y="5055154"/>
                <a:ext cx="203161" cy="166301"/>
              </a:xfrm>
              <a:custGeom>
                <a:avLst/>
                <a:gdLst>
                  <a:gd name="T0" fmla="*/ 38 w 387"/>
                  <a:gd name="T1" fmla="*/ 261 h 387"/>
                  <a:gd name="T2" fmla="*/ 38 w 387"/>
                  <a:gd name="T3" fmla="*/ 261 h 387"/>
                  <a:gd name="T4" fmla="*/ 260 w 387"/>
                  <a:gd name="T5" fmla="*/ 349 h 387"/>
                  <a:gd name="T6" fmla="*/ 260 w 387"/>
                  <a:gd name="T7" fmla="*/ 349 h 387"/>
                  <a:gd name="T8" fmla="*/ 348 w 387"/>
                  <a:gd name="T9" fmla="*/ 126 h 387"/>
                  <a:gd name="T10" fmla="*/ 348 w 387"/>
                  <a:gd name="T11" fmla="*/ 126 h 387"/>
                  <a:gd name="T12" fmla="*/ 126 w 387"/>
                  <a:gd name="T13" fmla="*/ 37 h 387"/>
                  <a:gd name="T14" fmla="*/ 126 w 387"/>
                  <a:gd name="T15" fmla="*/ 37 h 387"/>
                  <a:gd name="T16" fmla="*/ 38 w 387"/>
                  <a:gd name="T17" fmla="*/ 26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387">
                    <a:moveTo>
                      <a:pt x="38" y="261"/>
                    </a:moveTo>
                    <a:lnTo>
                      <a:pt x="38" y="261"/>
                    </a:lnTo>
                    <a:cubicBezTo>
                      <a:pt x="74" y="346"/>
                      <a:pt x="175" y="386"/>
                      <a:pt x="260" y="349"/>
                    </a:cubicBezTo>
                    <a:lnTo>
                      <a:pt x="260" y="349"/>
                    </a:lnTo>
                    <a:cubicBezTo>
                      <a:pt x="347" y="311"/>
                      <a:pt x="386" y="211"/>
                      <a:pt x="348" y="126"/>
                    </a:cubicBezTo>
                    <a:lnTo>
                      <a:pt x="348" y="126"/>
                    </a:lnTo>
                    <a:cubicBezTo>
                      <a:pt x="312" y="40"/>
                      <a:pt x="212" y="0"/>
                      <a:pt x="126" y="37"/>
                    </a:cubicBezTo>
                    <a:lnTo>
                      <a:pt x="126" y="37"/>
                    </a:lnTo>
                    <a:cubicBezTo>
                      <a:pt x="39" y="75"/>
                      <a:pt x="0" y="174"/>
                      <a:pt x="38" y="261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24">
                <a:extLst>
                  <a:ext uri="{FF2B5EF4-FFF2-40B4-BE49-F238E27FC236}">
                    <a16:creationId xmlns:a16="http://schemas.microsoft.com/office/drawing/2014/main" id="{2F30F903-9498-4015-5437-7C0B7AFE3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986" y="5094840"/>
                <a:ext cx="80804" cy="85040"/>
              </a:xfrm>
              <a:custGeom>
                <a:avLst/>
                <a:gdLst>
                  <a:gd name="T0" fmla="*/ 92 w 154"/>
                  <a:gd name="T1" fmla="*/ 157 h 199"/>
                  <a:gd name="T2" fmla="*/ 73 w 154"/>
                  <a:gd name="T3" fmla="*/ 114 h 199"/>
                  <a:gd name="T4" fmla="*/ 73 w 154"/>
                  <a:gd name="T5" fmla="*/ 114 h 199"/>
                  <a:gd name="T6" fmla="*/ 68 w 154"/>
                  <a:gd name="T7" fmla="*/ 159 h 199"/>
                  <a:gd name="T8" fmla="*/ 68 w 154"/>
                  <a:gd name="T9" fmla="*/ 159 h 199"/>
                  <a:gd name="T10" fmla="*/ 92 w 154"/>
                  <a:gd name="T11" fmla="*/ 157 h 199"/>
                  <a:gd name="T12" fmla="*/ 57 w 154"/>
                  <a:gd name="T13" fmla="*/ 42 h 199"/>
                  <a:gd name="T14" fmla="*/ 75 w 154"/>
                  <a:gd name="T15" fmla="*/ 85 h 199"/>
                  <a:gd name="T16" fmla="*/ 75 w 154"/>
                  <a:gd name="T17" fmla="*/ 85 h 199"/>
                  <a:gd name="T18" fmla="*/ 92 w 154"/>
                  <a:gd name="T19" fmla="*/ 69 h 199"/>
                  <a:gd name="T20" fmla="*/ 92 w 154"/>
                  <a:gd name="T21" fmla="*/ 69 h 199"/>
                  <a:gd name="T22" fmla="*/ 57 w 154"/>
                  <a:gd name="T23" fmla="*/ 42 h 199"/>
                  <a:gd name="T24" fmla="*/ 64 w 154"/>
                  <a:gd name="T25" fmla="*/ 94 h 199"/>
                  <a:gd name="T26" fmla="*/ 44 w 154"/>
                  <a:gd name="T27" fmla="*/ 47 h 199"/>
                  <a:gd name="T28" fmla="*/ 44 w 154"/>
                  <a:gd name="T29" fmla="*/ 47 h 199"/>
                  <a:gd name="T30" fmla="*/ 14 w 154"/>
                  <a:gd name="T31" fmla="*/ 74 h 199"/>
                  <a:gd name="T32" fmla="*/ 0 w 154"/>
                  <a:gd name="T33" fmla="*/ 60 h 199"/>
                  <a:gd name="T34" fmla="*/ 0 w 154"/>
                  <a:gd name="T35" fmla="*/ 60 h 199"/>
                  <a:gd name="T36" fmla="*/ 36 w 154"/>
                  <a:gd name="T37" fmla="*/ 30 h 199"/>
                  <a:gd name="T38" fmla="*/ 26 w 154"/>
                  <a:gd name="T39" fmla="*/ 7 h 199"/>
                  <a:gd name="T40" fmla="*/ 39 w 154"/>
                  <a:gd name="T41" fmla="*/ 1 h 199"/>
                  <a:gd name="T42" fmla="*/ 49 w 154"/>
                  <a:gd name="T43" fmla="*/ 24 h 199"/>
                  <a:gd name="T44" fmla="*/ 49 w 154"/>
                  <a:gd name="T45" fmla="*/ 24 h 199"/>
                  <a:gd name="T46" fmla="*/ 84 w 154"/>
                  <a:gd name="T47" fmla="*/ 104 h 199"/>
                  <a:gd name="T48" fmla="*/ 105 w 154"/>
                  <a:gd name="T49" fmla="*/ 152 h 199"/>
                  <a:gd name="T50" fmla="*/ 105 w 154"/>
                  <a:gd name="T51" fmla="*/ 152 h 199"/>
                  <a:gd name="T52" fmla="*/ 140 w 154"/>
                  <a:gd name="T53" fmla="*/ 117 h 199"/>
                  <a:gd name="T54" fmla="*/ 153 w 154"/>
                  <a:gd name="T55" fmla="*/ 130 h 199"/>
                  <a:gd name="T56" fmla="*/ 153 w 154"/>
                  <a:gd name="T57" fmla="*/ 130 h 199"/>
                  <a:gd name="T58" fmla="*/ 112 w 154"/>
                  <a:gd name="T59" fmla="*/ 169 h 199"/>
                  <a:gd name="T60" fmla="*/ 122 w 154"/>
                  <a:gd name="T61" fmla="*/ 193 h 199"/>
                  <a:gd name="T62" fmla="*/ 109 w 154"/>
                  <a:gd name="T63" fmla="*/ 198 h 199"/>
                  <a:gd name="T64" fmla="*/ 99 w 154"/>
                  <a:gd name="T65" fmla="*/ 175 h 199"/>
                  <a:gd name="T66" fmla="*/ 99 w 154"/>
                  <a:gd name="T67" fmla="*/ 175 h 199"/>
                  <a:gd name="T68" fmla="*/ 58 w 154"/>
                  <a:gd name="T69" fmla="*/ 177 h 199"/>
                  <a:gd name="T70" fmla="*/ 58 w 154"/>
                  <a:gd name="T71" fmla="*/ 177 h 199"/>
                  <a:gd name="T72" fmla="*/ 64 w 154"/>
                  <a:gd name="T73" fmla="*/ 9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99">
                    <a:moveTo>
                      <a:pt x="92" y="157"/>
                    </a:moveTo>
                    <a:lnTo>
                      <a:pt x="73" y="114"/>
                    </a:lnTo>
                    <a:lnTo>
                      <a:pt x="73" y="114"/>
                    </a:lnTo>
                    <a:cubicBezTo>
                      <a:pt x="54" y="126"/>
                      <a:pt x="44" y="150"/>
                      <a:pt x="68" y="159"/>
                    </a:cubicBezTo>
                    <a:lnTo>
                      <a:pt x="68" y="159"/>
                    </a:lnTo>
                    <a:cubicBezTo>
                      <a:pt x="74" y="161"/>
                      <a:pt x="82" y="161"/>
                      <a:pt x="92" y="157"/>
                    </a:cubicBezTo>
                    <a:close/>
                    <a:moveTo>
                      <a:pt x="57" y="42"/>
                    </a:moveTo>
                    <a:lnTo>
                      <a:pt x="75" y="85"/>
                    </a:lnTo>
                    <a:lnTo>
                      <a:pt x="75" y="85"/>
                    </a:lnTo>
                    <a:cubicBezTo>
                      <a:pt x="83" y="80"/>
                      <a:pt x="88" y="74"/>
                      <a:pt x="92" y="69"/>
                    </a:cubicBezTo>
                    <a:lnTo>
                      <a:pt x="92" y="69"/>
                    </a:lnTo>
                    <a:cubicBezTo>
                      <a:pt x="102" y="48"/>
                      <a:pt x="76" y="33"/>
                      <a:pt x="57" y="42"/>
                    </a:cubicBezTo>
                    <a:close/>
                    <a:moveTo>
                      <a:pt x="64" y="94"/>
                    </a:moveTo>
                    <a:lnTo>
                      <a:pt x="44" y="47"/>
                    </a:lnTo>
                    <a:lnTo>
                      <a:pt x="44" y="47"/>
                    </a:lnTo>
                    <a:cubicBezTo>
                      <a:pt x="32" y="53"/>
                      <a:pt x="22" y="61"/>
                      <a:pt x="14" y="74"/>
                    </a:cubicBezTo>
                    <a:lnTo>
                      <a:pt x="0" y="60"/>
                    </a:lnTo>
                    <a:lnTo>
                      <a:pt x="0" y="60"/>
                    </a:lnTo>
                    <a:cubicBezTo>
                      <a:pt x="8" y="47"/>
                      <a:pt x="22" y="37"/>
                      <a:pt x="36" y="30"/>
                    </a:cubicBezTo>
                    <a:lnTo>
                      <a:pt x="26" y="7"/>
                    </a:lnTo>
                    <a:lnTo>
                      <a:pt x="39" y="1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112" y="0"/>
                      <a:pt x="141" y="74"/>
                      <a:pt x="84" y="104"/>
                    </a:cubicBezTo>
                    <a:lnTo>
                      <a:pt x="105" y="152"/>
                    </a:lnTo>
                    <a:lnTo>
                      <a:pt x="105" y="152"/>
                    </a:lnTo>
                    <a:cubicBezTo>
                      <a:pt x="119" y="144"/>
                      <a:pt x="133" y="132"/>
                      <a:pt x="140" y="117"/>
                    </a:cubicBezTo>
                    <a:lnTo>
                      <a:pt x="153" y="130"/>
                    </a:lnTo>
                    <a:lnTo>
                      <a:pt x="153" y="130"/>
                    </a:lnTo>
                    <a:cubicBezTo>
                      <a:pt x="147" y="146"/>
                      <a:pt x="128" y="161"/>
                      <a:pt x="112" y="169"/>
                    </a:cubicBezTo>
                    <a:lnTo>
                      <a:pt x="122" y="193"/>
                    </a:lnTo>
                    <a:lnTo>
                      <a:pt x="109" y="198"/>
                    </a:lnTo>
                    <a:lnTo>
                      <a:pt x="99" y="175"/>
                    </a:lnTo>
                    <a:lnTo>
                      <a:pt x="99" y="175"/>
                    </a:lnTo>
                    <a:cubicBezTo>
                      <a:pt x="83" y="180"/>
                      <a:pt x="69" y="181"/>
                      <a:pt x="58" y="177"/>
                    </a:cubicBezTo>
                    <a:lnTo>
                      <a:pt x="58" y="177"/>
                    </a:lnTo>
                    <a:cubicBezTo>
                      <a:pt x="16" y="161"/>
                      <a:pt x="29" y="113"/>
                      <a:pt x="64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8" name="Freeform 25">
                <a:extLst>
                  <a:ext uri="{FF2B5EF4-FFF2-40B4-BE49-F238E27FC236}">
                    <a16:creationId xmlns:a16="http://schemas.microsoft.com/office/drawing/2014/main" id="{19C1B8AA-53C2-3188-D5E7-9EAC7BC91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6">
                <a:extLst>
                  <a:ext uri="{FF2B5EF4-FFF2-40B4-BE49-F238E27FC236}">
                    <a16:creationId xmlns:a16="http://schemas.microsoft.com/office/drawing/2014/main" id="{31537C4F-1B15-C1D9-14FB-FE3451ECD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754" y="5049485"/>
                <a:ext cx="57715" cy="47244"/>
              </a:xfrm>
              <a:custGeom>
                <a:avLst/>
                <a:gdLst>
                  <a:gd name="T0" fmla="*/ 10 w 110"/>
                  <a:gd name="T1" fmla="*/ 73 h 110"/>
                  <a:gd name="T2" fmla="*/ 10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5 h 110"/>
                  <a:gd name="T10" fmla="*/ 99 w 110"/>
                  <a:gd name="T11" fmla="*/ 35 h 110"/>
                  <a:gd name="T12" fmla="*/ 35 w 110"/>
                  <a:gd name="T13" fmla="*/ 10 h 110"/>
                  <a:gd name="T14" fmla="*/ 35 w 110"/>
                  <a:gd name="T15" fmla="*/ 10 h 110"/>
                  <a:gd name="T16" fmla="*/ 10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22" y="97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5"/>
                    </a:cubicBezTo>
                    <a:lnTo>
                      <a:pt x="99" y="35"/>
                    </a:lnTo>
                    <a:cubicBezTo>
                      <a:pt x="88" y="11"/>
                      <a:pt x="60" y="0"/>
                      <a:pt x="35" y="10"/>
                    </a:cubicBezTo>
                    <a:lnTo>
                      <a:pt x="35" y="10"/>
                    </a:lnTo>
                    <a:cubicBezTo>
                      <a:pt x="12" y="21"/>
                      <a:pt x="0" y="50"/>
                      <a:pt x="10" y="73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7">
                <a:extLst>
                  <a:ext uri="{FF2B5EF4-FFF2-40B4-BE49-F238E27FC236}">
                    <a16:creationId xmlns:a16="http://schemas.microsoft.com/office/drawing/2014/main" id="{C830A391-AA73-EA69-DEC1-2D067EC3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36B3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28">
                <a:extLst>
                  <a:ext uri="{FF2B5EF4-FFF2-40B4-BE49-F238E27FC236}">
                    <a16:creationId xmlns:a16="http://schemas.microsoft.com/office/drawing/2014/main" id="{1B778032-1E23-521A-3AFF-0C20CC0C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2" y="5170432"/>
                <a:ext cx="57717" cy="47244"/>
              </a:xfrm>
              <a:custGeom>
                <a:avLst/>
                <a:gdLst>
                  <a:gd name="T0" fmla="*/ 11 w 110"/>
                  <a:gd name="T1" fmla="*/ 73 h 110"/>
                  <a:gd name="T2" fmla="*/ 11 w 110"/>
                  <a:gd name="T3" fmla="*/ 73 h 110"/>
                  <a:gd name="T4" fmla="*/ 74 w 110"/>
                  <a:gd name="T5" fmla="*/ 98 h 110"/>
                  <a:gd name="T6" fmla="*/ 74 w 110"/>
                  <a:gd name="T7" fmla="*/ 98 h 110"/>
                  <a:gd name="T8" fmla="*/ 99 w 110"/>
                  <a:gd name="T9" fmla="*/ 36 h 110"/>
                  <a:gd name="T10" fmla="*/ 99 w 110"/>
                  <a:gd name="T11" fmla="*/ 36 h 110"/>
                  <a:gd name="T12" fmla="*/ 36 w 110"/>
                  <a:gd name="T13" fmla="*/ 11 h 110"/>
                  <a:gd name="T14" fmla="*/ 36 w 110"/>
                  <a:gd name="T15" fmla="*/ 11 h 110"/>
                  <a:gd name="T16" fmla="*/ 11 w 110"/>
                  <a:gd name="T1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" y="73"/>
                    </a:moveTo>
                    <a:lnTo>
                      <a:pt x="11" y="73"/>
                    </a:lnTo>
                    <a:cubicBezTo>
                      <a:pt x="22" y="98"/>
                      <a:pt x="50" y="109"/>
                      <a:pt x="74" y="98"/>
                    </a:cubicBezTo>
                    <a:lnTo>
                      <a:pt x="74" y="98"/>
                    </a:lnTo>
                    <a:cubicBezTo>
                      <a:pt x="98" y="88"/>
                      <a:pt x="109" y="60"/>
                      <a:pt x="99" y="36"/>
                    </a:cubicBezTo>
                    <a:lnTo>
                      <a:pt x="99" y="36"/>
                    </a:lnTo>
                    <a:cubicBezTo>
                      <a:pt x="89" y="11"/>
                      <a:pt x="60" y="0"/>
                      <a:pt x="36" y="11"/>
                    </a:cubicBezTo>
                    <a:lnTo>
                      <a:pt x="36" y="11"/>
                    </a:lnTo>
                    <a:cubicBezTo>
                      <a:pt x="12" y="21"/>
                      <a:pt x="0" y="49"/>
                      <a:pt x="11" y="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12" name="Freeform 29">
                <a:extLst>
                  <a:ext uri="{FF2B5EF4-FFF2-40B4-BE49-F238E27FC236}">
                    <a16:creationId xmlns:a16="http://schemas.microsoft.com/office/drawing/2014/main" id="{81EFCBA6-9502-9A63-0559-07896312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457" y="4841609"/>
                <a:ext cx="286272" cy="234333"/>
              </a:xfrm>
              <a:custGeom>
                <a:avLst/>
                <a:gdLst>
                  <a:gd name="T0" fmla="*/ 416 w 546"/>
                  <a:gd name="T1" fmla="*/ 466 h 546"/>
                  <a:gd name="T2" fmla="*/ 416 w 546"/>
                  <a:gd name="T3" fmla="*/ 466 h 546"/>
                  <a:gd name="T4" fmla="*/ 79 w 546"/>
                  <a:gd name="T5" fmla="*/ 416 h 546"/>
                  <a:gd name="T6" fmla="*/ 79 w 546"/>
                  <a:gd name="T7" fmla="*/ 416 h 546"/>
                  <a:gd name="T8" fmla="*/ 130 w 546"/>
                  <a:gd name="T9" fmla="*/ 79 h 546"/>
                  <a:gd name="T10" fmla="*/ 130 w 546"/>
                  <a:gd name="T11" fmla="*/ 79 h 546"/>
                  <a:gd name="T12" fmla="*/ 466 w 546"/>
                  <a:gd name="T13" fmla="*/ 129 h 546"/>
                  <a:gd name="T14" fmla="*/ 466 w 546"/>
                  <a:gd name="T15" fmla="*/ 129 h 546"/>
                  <a:gd name="T16" fmla="*/ 416 w 546"/>
                  <a:gd name="T17" fmla="*/ 46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16" y="466"/>
                    </a:moveTo>
                    <a:lnTo>
                      <a:pt x="416" y="466"/>
                    </a:lnTo>
                    <a:cubicBezTo>
                      <a:pt x="309" y="545"/>
                      <a:pt x="158" y="523"/>
                      <a:pt x="79" y="416"/>
                    </a:cubicBezTo>
                    <a:lnTo>
                      <a:pt x="79" y="416"/>
                    </a:lnTo>
                    <a:cubicBezTo>
                      <a:pt x="0" y="309"/>
                      <a:pt x="23" y="158"/>
                      <a:pt x="130" y="79"/>
                    </a:cubicBezTo>
                    <a:lnTo>
                      <a:pt x="130" y="79"/>
                    </a:lnTo>
                    <a:cubicBezTo>
                      <a:pt x="236" y="0"/>
                      <a:pt x="388" y="23"/>
                      <a:pt x="466" y="129"/>
                    </a:cubicBezTo>
                    <a:lnTo>
                      <a:pt x="466" y="129"/>
                    </a:lnTo>
                    <a:cubicBezTo>
                      <a:pt x="545" y="237"/>
                      <a:pt x="523" y="388"/>
                      <a:pt x="416" y="466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30">
                <a:extLst>
                  <a:ext uri="{FF2B5EF4-FFF2-40B4-BE49-F238E27FC236}">
                    <a16:creationId xmlns:a16="http://schemas.microsoft.com/office/drawing/2014/main" id="{94A233DA-669D-A1D3-B09F-294CCC6B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31">
                <a:extLst>
                  <a:ext uri="{FF2B5EF4-FFF2-40B4-BE49-F238E27FC236}">
                    <a16:creationId xmlns:a16="http://schemas.microsoft.com/office/drawing/2014/main" id="{38773128-9779-84CC-9CB3-AFDF2BB2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161" y="4864286"/>
                <a:ext cx="230864" cy="188978"/>
              </a:xfrm>
              <a:custGeom>
                <a:avLst/>
                <a:gdLst>
                  <a:gd name="T0" fmla="*/ 335 w 440"/>
                  <a:gd name="T1" fmla="*/ 375 h 440"/>
                  <a:gd name="T2" fmla="*/ 335 w 440"/>
                  <a:gd name="T3" fmla="*/ 375 h 440"/>
                  <a:gd name="T4" fmla="*/ 64 w 440"/>
                  <a:gd name="T5" fmla="*/ 335 h 440"/>
                  <a:gd name="T6" fmla="*/ 64 w 440"/>
                  <a:gd name="T7" fmla="*/ 335 h 440"/>
                  <a:gd name="T8" fmla="*/ 104 w 440"/>
                  <a:gd name="T9" fmla="*/ 64 h 440"/>
                  <a:gd name="T10" fmla="*/ 104 w 440"/>
                  <a:gd name="T11" fmla="*/ 64 h 440"/>
                  <a:gd name="T12" fmla="*/ 376 w 440"/>
                  <a:gd name="T13" fmla="*/ 104 h 440"/>
                  <a:gd name="T14" fmla="*/ 376 w 440"/>
                  <a:gd name="T15" fmla="*/ 104 h 440"/>
                  <a:gd name="T16" fmla="*/ 335 w 440"/>
                  <a:gd name="T17" fmla="*/ 37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335" y="375"/>
                    </a:moveTo>
                    <a:lnTo>
                      <a:pt x="335" y="375"/>
                    </a:lnTo>
                    <a:cubicBezTo>
                      <a:pt x="249" y="439"/>
                      <a:pt x="127" y="421"/>
                      <a:pt x="64" y="335"/>
                    </a:cubicBezTo>
                    <a:lnTo>
                      <a:pt x="64" y="335"/>
                    </a:lnTo>
                    <a:cubicBezTo>
                      <a:pt x="0" y="249"/>
                      <a:pt x="18" y="127"/>
                      <a:pt x="104" y="64"/>
                    </a:cubicBezTo>
                    <a:lnTo>
                      <a:pt x="104" y="64"/>
                    </a:lnTo>
                    <a:cubicBezTo>
                      <a:pt x="191" y="0"/>
                      <a:pt x="311" y="19"/>
                      <a:pt x="376" y="104"/>
                    </a:cubicBezTo>
                    <a:lnTo>
                      <a:pt x="376" y="104"/>
                    </a:lnTo>
                    <a:cubicBezTo>
                      <a:pt x="439" y="191"/>
                      <a:pt x="421" y="312"/>
                      <a:pt x="335" y="375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32">
                <a:extLst>
                  <a:ext uri="{FF2B5EF4-FFF2-40B4-BE49-F238E27FC236}">
                    <a16:creationId xmlns:a16="http://schemas.microsoft.com/office/drawing/2014/main" id="{B0C26B66-CDA4-DED0-299F-0069A6F1C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420" y="4888852"/>
                <a:ext cx="108506" cy="30237"/>
              </a:xfrm>
              <a:custGeom>
                <a:avLst/>
                <a:gdLst>
                  <a:gd name="T0" fmla="*/ 0 w 209"/>
                  <a:gd name="T1" fmla="*/ 40 h 72"/>
                  <a:gd name="T2" fmla="*/ 0 w 209"/>
                  <a:gd name="T3" fmla="*/ 40 h 72"/>
                  <a:gd name="T4" fmla="*/ 50 w 209"/>
                  <a:gd name="T5" fmla="*/ 8 h 72"/>
                  <a:gd name="T6" fmla="*/ 50 w 209"/>
                  <a:gd name="T7" fmla="*/ 8 h 72"/>
                  <a:gd name="T8" fmla="*/ 112 w 209"/>
                  <a:gd name="T9" fmla="*/ 3 h 72"/>
                  <a:gd name="T10" fmla="*/ 112 w 209"/>
                  <a:gd name="T11" fmla="*/ 3 h 72"/>
                  <a:gd name="T12" fmla="*/ 168 w 209"/>
                  <a:gd name="T13" fmla="*/ 26 h 72"/>
                  <a:gd name="T14" fmla="*/ 168 w 209"/>
                  <a:gd name="T15" fmla="*/ 26 h 72"/>
                  <a:gd name="T16" fmla="*/ 208 w 209"/>
                  <a:gd name="T17" fmla="*/ 71 h 72"/>
                  <a:gd name="T18" fmla="*/ 208 w 209"/>
                  <a:gd name="T19" fmla="*/ 71 h 72"/>
                  <a:gd name="T20" fmla="*/ 160 w 209"/>
                  <a:gd name="T21" fmla="*/ 39 h 72"/>
                  <a:gd name="T22" fmla="*/ 160 w 209"/>
                  <a:gd name="T23" fmla="*/ 39 h 72"/>
                  <a:gd name="T24" fmla="*/ 108 w 209"/>
                  <a:gd name="T25" fmla="*/ 22 h 72"/>
                  <a:gd name="T26" fmla="*/ 108 w 209"/>
                  <a:gd name="T27" fmla="*/ 22 h 72"/>
                  <a:gd name="T28" fmla="*/ 54 w 209"/>
                  <a:gd name="T29" fmla="*/ 22 h 72"/>
                  <a:gd name="T30" fmla="*/ 54 w 209"/>
                  <a:gd name="T31" fmla="*/ 22 h 72"/>
                  <a:gd name="T32" fmla="*/ 0 w 209"/>
                  <a:gd name="T33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72">
                    <a:moveTo>
                      <a:pt x="0" y="40"/>
                    </a:moveTo>
                    <a:lnTo>
                      <a:pt x="0" y="40"/>
                    </a:lnTo>
                    <a:cubicBezTo>
                      <a:pt x="13" y="25"/>
                      <a:pt x="31" y="15"/>
                      <a:pt x="50" y="8"/>
                    </a:cubicBezTo>
                    <a:lnTo>
                      <a:pt x="50" y="8"/>
                    </a:lnTo>
                    <a:cubicBezTo>
                      <a:pt x="70" y="2"/>
                      <a:pt x="91" y="0"/>
                      <a:pt x="112" y="3"/>
                    </a:cubicBezTo>
                    <a:lnTo>
                      <a:pt x="112" y="3"/>
                    </a:lnTo>
                    <a:cubicBezTo>
                      <a:pt x="131" y="6"/>
                      <a:pt x="152" y="14"/>
                      <a:pt x="168" y="26"/>
                    </a:cubicBezTo>
                    <a:lnTo>
                      <a:pt x="168" y="26"/>
                    </a:lnTo>
                    <a:cubicBezTo>
                      <a:pt x="186" y="38"/>
                      <a:pt x="199" y="53"/>
                      <a:pt x="208" y="71"/>
                    </a:cubicBezTo>
                    <a:lnTo>
                      <a:pt x="208" y="71"/>
                    </a:lnTo>
                    <a:cubicBezTo>
                      <a:pt x="192" y="58"/>
                      <a:pt x="177" y="47"/>
                      <a:pt x="160" y="39"/>
                    </a:cubicBezTo>
                    <a:lnTo>
                      <a:pt x="160" y="39"/>
                    </a:lnTo>
                    <a:cubicBezTo>
                      <a:pt x="144" y="30"/>
                      <a:pt x="126" y="25"/>
                      <a:pt x="108" y="22"/>
                    </a:cubicBezTo>
                    <a:lnTo>
                      <a:pt x="108" y="22"/>
                    </a:lnTo>
                    <a:cubicBezTo>
                      <a:pt x="90" y="19"/>
                      <a:pt x="72" y="19"/>
                      <a:pt x="54" y="22"/>
                    </a:cubicBezTo>
                    <a:lnTo>
                      <a:pt x="54" y="22"/>
                    </a:lnTo>
                    <a:cubicBezTo>
                      <a:pt x="35" y="26"/>
                      <a:pt x="18" y="32"/>
                      <a:pt x="0" y="40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33">
                <a:extLst>
                  <a:ext uri="{FF2B5EF4-FFF2-40B4-BE49-F238E27FC236}">
                    <a16:creationId xmlns:a16="http://schemas.microsoft.com/office/drawing/2014/main" id="{933F3A2B-B49E-EC42-E1F1-9B2FE6705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34">
                <a:extLst>
                  <a:ext uri="{FF2B5EF4-FFF2-40B4-BE49-F238E27FC236}">
                    <a16:creationId xmlns:a16="http://schemas.microsoft.com/office/drawing/2014/main" id="{A2040FBC-CBC1-C630-ED12-0C56075BA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4858616"/>
                <a:ext cx="242408" cy="198428"/>
              </a:xfrm>
              <a:custGeom>
                <a:avLst/>
                <a:gdLst>
                  <a:gd name="T0" fmla="*/ 379 w 462"/>
                  <a:gd name="T1" fmla="*/ 120 h 461"/>
                  <a:gd name="T2" fmla="*/ 379 w 462"/>
                  <a:gd name="T3" fmla="*/ 120 h 461"/>
                  <a:gd name="T4" fmla="*/ 121 w 462"/>
                  <a:gd name="T5" fmla="*/ 82 h 461"/>
                  <a:gd name="T6" fmla="*/ 121 w 462"/>
                  <a:gd name="T7" fmla="*/ 82 h 461"/>
                  <a:gd name="T8" fmla="*/ 82 w 462"/>
                  <a:gd name="T9" fmla="*/ 339 h 461"/>
                  <a:gd name="T10" fmla="*/ 82 w 462"/>
                  <a:gd name="T11" fmla="*/ 339 h 461"/>
                  <a:gd name="T12" fmla="*/ 340 w 462"/>
                  <a:gd name="T13" fmla="*/ 378 h 461"/>
                  <a:gd name="T14" fmla="*/ 340 w 462"/>
                  <a:gd name="T15" fmla="*/ 378 h 461"/>
                  <a:gd name="T16" fmla="*/ 379 w 462"/>
                  <a:gd name="T17" fmla="*/ 120 h 461"/>
                  <a:gd name="T18" fmla="*/ 67 w 462"/>
                  <a:gd name="T19" fmla="*/ 350 h 461"/>
                  <a:gd name="T20" fmla="*/ 67 w 462"/>
                  <a:gd name="T21" fmla="*/ 350 h 461"/>
                  <a:gd name="T22" fmla="*/ 109 w 462"/>
                  <a:gd name="T23" fmla="*/ 66 h 461"/>
                  <a:gd name="T24" fmla="*/ 109 w 462"/>
                  <a:gd name="T25" fmla="*/ 66 h 461"/>
                  <a:gd name="T26" fmla="*/ 394 w 462"/>
                  <a:gd name="T27" fmla="*/ 109 h 461"/>
                  <a:gd name="T28" fmla="*/ 394 w 462"/>
                  <a:gd name="T29" fmla="*/ 109 h 461"/>
                  <a:gd name="T30" fmla="*/ 352 w 462"/>
                  <a:gd name="T31" fmla="*/ 393 h 461"/>
                  <a:gd name="T32" fmla="*/ 352 w 462"/>
                  <a:gd name="T33" fmla="*/ 393 h 461"/>
                  <a:gd name="T34" fmla="*/ 67 w 462"/>
                  <a:gd name="T35" fmla="*/ 35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2" h="461">
                    <a:moveTo>
                      <a:pt x="379" y="120"/>
                    </a:moveTo>
                    <a:lnTo>
                      <a:pt x="379" y="120"/>
                    </a:lnTo>
                    <a:cubicBezTo>
                      <a:pt x="318" y="38"/>
                      <a:pt x="203" y="21"/>
                      <a:pt x="121" y="82"/>
                    </a:cubicBezTo>
                    <a:lnTo>
                      <a:pt x="121" y="82"/>
                    </a:lnTo>
                    <a:cubicBezTo>
                      <a:pt x="39" y="142"/>
                      <a:pt x="22" y="257"/>
                      <a:pt x="82" y="339"/>
                    </a:cubicBezTo>
                    <a:lnTo>
                      <a:pt x="82" y="339"/>
                    </a:lnTo>
                    <a:cubicBezTo>
                      <a:pt x="143" y="421"/>
                      <a:pt x="258" y="438"/>
                      <a:pt x="340" y="378"/>
                    </a:cubicBezTo>
                    <a:lnTo>
                      <a:pt x="340" y="378"/>
                    </a:lnTo>
                    <a:cubicBezTo>
                      <a:pt x="422" y="318"/>
                      <a:pt x="439" y="201"/>
                      <a:pt x="379" y="120"/>
                    </a:cubicBezTo>
                    <a:close/>
                    <a:moveTo>
                      <a:pt x="67" y="350"/>
                    </a:moveTo>
                    <a:lnTo>
                      <a:pt x="67" y="350"/>
                    </a:lnTo>
                    <a:cubicBezTo>
                      <a:pt x="0" y="260"/>
                      <a:pt x="19" y="133"/>
                      <a:pt x="109" y="66"/>
                    </a:cubicBezTo>
                    <a:lnTo>
                      <a:pt x="109" y="66"/>
                    </a:lnTo>
                    <a:cubicBezTo>
                      <a:pt x="200" y="0"/>
                      <a:pt x="328" y="18"/>
                      <a:pt x="394" y="109"/>
                    </a:cubicBezTo>
                    <a:lnTo>
                      <a:pt x="394" y="109"/>
                    </a:lnTo>
                    <a:cubicBezTo>
                      <a:pt x="461" y="199"/>
                      <a:pt x="441" y="326"/>
                      <a:pt x="352" y="393"/>
                    </a:cubicBezTo>
                    <a:lnTo>
                      <a:pt x="352" y="393"/>
                    </a:lnTo>
                    <a:cubicBezTo>
                      <a:pt x="262" y="460"/>
                      <a:pt x="133" y="441"/>
                      <a:pt x="67" y="35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35">
                <a:extLst>
                  <a:ext uri="{FF2B5EF4-FFF2-40B4-BE49-F238E27FC236}">
                    <a16:creationId xmlns:a16="http://schemas.microsoft.com/office/drawing/2014/main" id="{F8FA158D-159E-4058-EEB7-7A5E3759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110" y="4911530"/>
                <a:ext cx="96963" cy="83151"/>
              </a:xfrm>
              <a:custGeom>
                <a:avLst/>
                <a:gdLst>
                  <a:gd name="T0" fmla="*/ 66 w 185"/>
                  <a:gd name="T1" fmla="*/ 167 h 196"/>
                  <a:gd name="T2" fmla="*/ 66 w 185"/>
                  <a:gd name="T3" fmla="*/ 167 h 196"/>
                  <a:gd name="T4" fmla="*/ 86 w 185"/>
                  <a:gd name="T5" fmla="*/ 123 h 196"/>
                  <a:gd name="T6" fmla="*/ 46 w 185"/>
                  <a:gd name="T7" fmla="*/ 152 h 196"/>
                  <a:gd name="T8" fmla="*/ 46 w 185"/>
                  <a:gd name="T9" fmla="*/ 152 h 196"/>
                  <a:gd name="T10" fmla="*/ 66 w 185"/>
                  <a:gd name="T11" fmla="*/ 167 h 196"/>
                  <a:gd name="T12" fmla="*/ 93 w 185"/>
                  <a:gd name="T13" fmla="*/ 73 h 196"/>
                  <a:gd name="T14" fmla="*/ 93 w 185"/>
                  <a:gd name="T15" fmla="*/ 73 h 196"/>
                  <a:gd name="T16" fmla="*/ 98 w 185"/>
                  <a:gd name="T17" fmla="*/ 96 h 196"/>
                  <a:gd name="T18" fmla="*/ 138 w 185"/>
                  <a:gd name="T19" fmla="*/ 66 h 196"/>
                  <a:gd name="T20" fmla="*/ 138 w 185"/>
                  <a:gd name="T21" fmla="*/ 66 h 196"/>
                  <a:gd name="T22" fmla="*/ 93 w 185"/>
                  <a:gd name="T23" fmla="*/ 73 h 196"/>
                  <a:gd name="T24" fmla="*/ 66 w 185"/>
                  <a:gd name="T25" fmla="*/ 188 h 196"/>
                  <a:gd name="T26" fmla="*/ 66 w 185"/>
                  <a:gd name="T27" fmla="*/ 188 h 196"/>
                  <a:gd name="T28" fmla="*/ 30 w 185"/>
                  <a:gd name="T29" fmla="*/ 165 h 196"/>
                  <a:gd name="T30" fmla="*/ 9 w 185"/>
                  <a:gd name="T31" fmla="*/ 180 h 196"/>
                  <a:gd name="T32" fmla="*/ 0 w 185"/>
                  <a:gd name="T33" fmla="*/ 168 h 196"/>
                  <a:gd name="T34" fmla="*/ 22 w 185"/>
                  <a:gd name="T35" fmla="*/ 152 h 196"/>
                  <a:gd name="T36" fmla="*/ 22 w 185"/>
                  <a:gd name="T37" fmla="*/ 152 h 196"/>
                  <a:gd name="T38" fmla="*/ 5 w 185"/>
                  <a:gd name="T39" fmla="*/ 96 h 196"/>
                  <a:gd name="T40" fmla="*/ 23 w 185"/>
                  <a:gd name="T41" fmla="*/ 92 h 196"/>
                  <a:gd name="T42" fmla="*/ 23 w 185"/>
                  <a:gd name="T43" fmla="*/ 92 h 196"/>
                  <a:gd name="T44" fmla="*/ 37 w 185"/>
                  <a:gd name="T45" fmla="*/ 141 h 196"/>
                  <a:gd name="T46" fmla="*/ 81 w 185"/>
                  <a:gd name="T47" fmla="*/ 109 h 196"/>
                  <a:gd name="T48" fmla="*/ 81 w 185"/>
                  <a:gd name="T49" fmla="*/ 109 h 196"/>
                  <a:gd name="T50" fmla="*/ 154 w 185"/>
                  <a:gd name="T51" fmla="*/ 55 h 196"/>
                  <a:gd name="T52" fmla="*/ 175 w 185"/>
                  <a:gd name="T53" fmla="*/ 38 h 196"/>
                  <a:gd name="T54" fmla="*/ 184 w 185"/>
                  <a:gd name="T55" fmla="*/ 50 h 196"/>
                  <a:gd name="T56" fmla="*/ 163 w 185"/>
                  <a:gd name="T57" fmla="*/ 67 h 196"/>
                  <a:gd name="T58" fmla="*/ 163 w 185"/>
                  <a:gd name="T59" fmla="*/ 67 h 196"/>
                  <a:gd name="T60" fmla="*/ 179 w 185"/>
                  <a:gd name="T61" fmla="*/ 112 h 196"/>
                  <a:gd name="T62" fmla="*/ 160 w 185"/>
                  <a:gd name="T63" fmla="*/ 117 h 196"/>
                  <a:gd name="T64" fmla="*/ 160 w 185"/>
                  <a:gd name="T65" fmla="*/ 117 h 196"/>
                  <a:gd name="T66" fmla="*/ 147 w 185"/>
                  <a:gd name="T67" fmla="*/ 78 h 196"/>
                  <a:gd name="T68" fmla="*/ 104 w 185"/>
                  <a:gd name="T69" fmla="*/ 110 h 196"/>
                  <a:gd name="T70" fmla="*/ 104 w 185"/>
                  <a:gd name="T71" fmla="*/ 110 h 196"/>
                  <a:gd name="T72" fmla="*/ 66 w 185"/>
                  <a:gd name="T73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" h="196">
                    <a:moveTo>
                      <a:pt x="66" y="167"/>
                    </a:moveTo>
                    <a:lnTo>
                      <a:pt x="66" y="167"/>
                    </a:lnTo>
                    <a:cubicBezTo>
                      <a:pt x="94" y="171"/>
                      <a:pt x="97" y="144"/>
                      <a:pt x="86" y="123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53" y="160"/>
                      <a:pt x="60" y="165"/>
                      <a:pt x="66" y="167"/>
                    </a:cubicBezTo>
                    <a:close/>
                    <a:moveTo>
                      <a:pt x="93" y="73"/>
                    </a:moveTo>
                    <a:lnTo>
                      <a:pt x="93" y="73"/>
                    </a:lnTo>
                    <a:cubicBezTo>
                      <a:pt x="93" y="79"/>
                      <a:pt x="94" y="86"/>
                      <a:pt x="98" y="96"/>
                    </a:cubicBezTo>
                    <a:lnTo>
                      <a:pt x="138" y="66"/>
                    </a:lnTo>
                    <a:lnTo>
                      <a:pt x="138" y="66"/>
                    </a:lnTo>
                    <a:cubicBezTo>
                      <a:pt x="124" y="48"/>
                      <a:pt x="94" y="48"/>
                      <a:pt x="93" y="73"/>
                    </a:cubicBezTo>
                    <a:close/>
                    <a:moveTo>
                      <a:pt x="66" y="188"/>
                    </a:moveTo>
                    <a:lnTo>
                      <a:pt x="66" y="188"/>
                    </a:lnTo>
                    <a:cubicBezTo>
                      <a:pt x="53" y="186"/>
                      <a:pt x="41" y="178"/>
                      <a:pt x="30" y="165"/>
                    </a:cubicBezTo>
                    <a:lnTo>
                      <a:pt x="9" y="180"/>
                    </a:lnTo>
                    <a:lnTo>
                      <a:pt x="0" y="168"/>
                    </a:lnTo>
                    <a:lnTo>
                      <a:pt x="22" y="152"/>
                    </a:lnTo>
                    <a:lnTo>
                      <a:pt x="22" y="152"/>
                    </a:lnTo>
                    <a:cubicBezTo>
                      <a:pt x="10" y="136"/>
                      <a:pt x="2" y="114"/>
                      <a:pt x="5" y="96"/>
                    </a:cubicBezTo>
                    <a:lnTo>
                      <a:pt x="23" y="92"/>
                    </a:lnTo>
                    <a:lnTo>
                      <a:pt x="23" y="92"/>
                    </a:lnTo>
                    <a:cubicBezTo>
                      <a:pt x="22" y="108"/>
                      <a:pt x="28" y="127"/>
                      <a:pt x="37" y="141"/>
                    </a:cubicBezTo>
                    <a:lnTo>
                      <a:pt x="81" y="109"/>
                    </a:lnTo>
                    <a:lnTo>
                      <a:pt x="81" y="109"/>
                    </a:lnTo>
                    <a:cubicBezTo>
                      <a:pt x="45" y="52"/>
                      <a:pt x="110" y="0"/>
                      <a:pt x="154" y="55"/>
                    </a:cubicBezTo>
                    <a:lnTo>
                      <a:pt x="175" y="38"/>
                    </a:lnTo>
                    <a:lnTo>
                      <a:pt x="184" y="50"/>
                    </a:lnTo>
                    <a:lnTo>
                      <a:pt x="163" y="67"/>
                    </a:lnTo>
                    <a:lnTo>
                      <a:pt x="163" y="67"/>
                    </a:lnTo>
                    <a:cubicBezTo>
                      <a:pt x="172" y="80"/>
                      <a:pt x="179" y="97"/>
                      <a:pt x="179" y="112"/>
                    </a:cubicBezTo>
                    <a:lnTo>
                      <a:pt x="160" y="117"/>
                    </a:lnTo>
                    <a:lnTo>
                      <a:pt x="160" y="117"/>
                    </a:lnTo>
                    <a:cubicBezTo>
                      <a:pt x="160" y="103"/>
                      <a:pt x="154" y="90"/>
                      <a:pt x="147" y="78"/>
                    </a:cubicBezTo>
                    <a:lnTo>
                      <a:pt x="104" y="110"/>
                    </a:lnTo>
                    <a:lnTo>
                      <a:pt x="104" y="110"/>
                    </a:lnTo>
                    <a:cubicBezTo>
                      <a:pt x="125" y="145"/>
                      <a:pt x="113" y="195"/>
                      <a:pt x="66" y="188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36">
                <a:extLst>
                  <a:ext uri="{FF2B5EF4-FFF2-40B4-BE49-F238E27FC236}">
                    <a16:creationId xmlns:a16="http://schemas.microsoft.com/office/drawing/2014/main" id="{D22B7EF5-41A0-0C3F-7773-A377BC7C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764" y="5009800"/>
                <a:ext cx="286272" cy="234333"/>
              </a:xfrm>
              <a:custGeom>
                <a:avLst/>
                <a:gdLst>
                  <a:gd name="T0" fmla="*/ 369 w 548"/>
                  <a:gd name="T1" fmla="*/ 494 h 548"/>
                  <a:gd name="T2" fmla="*/ 369 w 548"/>
                  <a:gd name="T3" fmla="*/ 494 h 548"/>
                  <a:gd name="T4" fmla="*/ 53 w 548"/>
                  <a:gd name="T5" fmla="*/ 369 h 548"/>
                  <a:gd name="T6" fmla="*/ 53 w 548"/>
                  <a:gd name="T7" fmla="*/ 369 h 548"/>
                  <a:gd name="T8" fmla="*/ 178 w 548"/>
                  <a:gd name="T9" fmla="*/ 53 h 548"/>
                  <a:gd name="T10" fmla="*/ 178 w 548"/>
                  <a:gd name="T11" fmla="*/ 53 h 548"/>
                  <a:gd name="T12" fmla="*/ 494 w 548"/>
                  <a:gd name="T13" fmla="*/ 178 h 548"/>
                  <a:gd name="T14" fmla="*/ 494 w 548"/>
                  <a:gd name="T15" fmla="*/ 178 h 548"/>
                  <a:gd name="T16" fmla="*/ 369 w 548"/>
                  <a:gd name="T17" fmla="*/ 4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548">
                    <a:moveTo>
                      <a:pt x="369" y="494"/>
                    </a:moveTo>
                    <a:lnTo>
                      <a:pt x="369" y="494"/>
                    </a:lnTo>
                    <a:cubicBezTo>
                      <a:pt x="247" y="547"/>
                      <a:pt x="105" y="492"/>
                      <a:pt x="53" y="369"/>
                    </a:cubicBezTo>
                    <a:lnTo>
                      <a:pt x="53" y="369"/>
                    </a:lnTo>
                    <a:cubicBezTo>
                      <a:pt x="0" y="248"/>
                      <a:pt x="55" y="106"/>
                      <a:pt x="178" y="53"/>
                    </a:cubicBezTo>
                    <a:lnTo>
                      <a:pt x="178" y="53"/>
                    </a:lnTo>
                    <a:cubicBezTo>
                      <a:pt x="299" y="0"/>
                      <a:pt x="441" y="56"/>
                      <a:pt x="494" y="178"/>
                    </a:cubicBezTo>
                    <a:lnTo>
                      <a:pt x="494" y="178"/>
                    </a:lnTo>
                    <a:cubicBezTo>
                      <a:pt x="547" y="300"/>
                      <a:pt x="491" y="441"/>
                      <a:pt x="369" y="494"/>
                    </a:cubicBezTo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0" name="Freeform 37">
                <a:extLst>
                  <a:ext uri="{FF2B5EF4-FFF2-40B4-BE49-F238E27FC236}">
                    <a16:creationId xmlns:a16="http://schemas.microsoft.com/office/drawing/2014/main" id="{651BFDE8-2956-8AF2-C44E-6725CDC5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1" name="Freeform 38">
                <a:extLst>
                  <a:ext uri="{FF2B5EF4-FFF2-40B4-BE49-F238E27FC236}">
                    <a16:creationId xmlns:a16="http://schemas.microsoft.com/office/drawing/2014/main" id="{94E9AA35-03CB-5493-A94A-43BAB0AFB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468" y="5032477"/>
                <a:ext cx="230864" cy="188978"/>
              </a:xfrm>
              <a:custGeom>
                <a:avLst/>
                <a:gdLst>
                  <a:gd name="T0" fmla="*/ 297 w 442"/>
                  <a:gd name="T1" fmla="*/ 398 h 442"/>
                  <a:gd name="T2" fmla="*/ 297 w 442"/>
                  <a:gd name="T3" fmla="*/ 398 h 442"/>
                  <a:gd name="T4" fmla="*/ 42 w 442"/>
                  <a:gd name="T5" fmla="*/ 297 h 442"/>
                  <a:gd name="T6" fmla="*/ 42 w 442"/>
                  <a:gd name="T7" fmla="*/ 297 h 442"/>
                  <a:gd name="T8" fmla="*/ 142 w 442"/>
                  <a:gd name="T9" fmla="*/ 43 h 442"/>
                  <a:gd name="T10" fmla="*/ 142 w 442"/>
                  <a:gd name="T11" fmla="*/ 43 h 442"/>
                  <a:gd name="T12" fmla="*/ 398 w 442"/>
                  <a:gd name="T13" fmla="*/ 143 h 442"/>
                  <a:gd name="T14" fmla="*/ 398 w 442"/>
                  <a:gd name="T15" fmla="*/ 143 h 442"/>
                  <a:gd name="T16" fmla="*/ 297 w 442"/>
                  <a:gd name="T17" fmla="*/ 39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442">
                    <a:moveTo>
                      <a:pt x="297" y="398"/>
                    </a:moveTo>
                    <a:lnTo>
                      <a:pt x="297" y="398"/>
                    </a:lnTo>
                    <a:cubicBezTo>
                      <a:pt x="199" y="441"/>
                      <a:pt x="85" y="396"/>
                      <a:pt x="42" y="297"/>
                    </a:cubicBezTo>
                    <a:lnTo>
                      <a:pt x="42" y="297"/>
                    </a:lnTo>
                    <a:cubicBezTo>
                      <a:pt x="0" y="200"/>
                      <a:pt x="45" y="85"/>
                      <a:pt x="142" y="43"/>
                    </a:cubicBezTo>
                    <a:lnTo>
                      <a:pt x="142" y="43"/>
                    </a:lnTo>
                    <a:cubicBezTo>
                      <a:pt x="241" y="0"/>
                      <a:pt x="356" y="45"/>
                      <a:pt x="398" y="143"/>
                    </a:cubicBezTo>
                    <a:lnTo>
                      <a:pt x="398" y="143"/>
                    </a:lnTo>
                    <a:cubicBezTo>
                      <a:pt x="441" y="242"/>
                      <a:pt x="395" y="356"/>
                      <a:pt x="297" y="398"/>
                    </a:cubicBezTo>
                  </a:path>
                </a:pathLst>
              </a:custGeom>
              <a:solidFill>
                <a:srgbClr val="FFBF0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2" name="Freeform 39">
                <a:extLst>
                  <a:ext uri="{FF2B5EF4-FFF2-40B4-BE49-F238E27FC236}">
                    <a16:creationId xmlns:a16="http://schemas.microsoft.com/office/drawing/2014/main" id="{DB7892AC-DB55-700F-7DD4-253E5E669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889" y="5058934"/>
                <a:ext cx="103888" cy="43465"/>
              </a:xfrm>
              <a:custGeom>
                <a:avLst/>
                <a:gdLst>
                  <a:gd name="T0" fmla="*/ 0 w 197"/>
                  <a:gd name="T1" fmla="*/ 23 h 101"/>
                  <a:gd name="T2" fmla="*/ 0 w 197"/>
                  <a:gd name="T3" fmla="*/ 23 h 101"/>
                  <a:gd name="T4" fmla="*/ 57 w 197"/>
                  <a:gd name="T5" fmla="*/ 3 h 101"/>
                  <a:gd name="T6" fmla="*/ 57 w 197"/>
                  <a:gd name="T7" fmla="*/ 3 h 101"/>
                  <a:gd name="T8" fmla="*/ 118 w 197"/>
                  <a:gd name="T9" fmla="*/ 11 h 101"/>
                  <a:gd name="T10" fmla="*/ 118 w 197"/>
                  <a:gd name="T11" fmla="*/ 11 h 101"/>
                  <a:gd name="T12" fmla="*/ 168 w 197"/>
                  <a:gd name="T13" fmla="*/ 47 h 101"/>
                  <a:gd name="T14" fmla="*/ 168 w 197"/>
                  <a:gd name="T15" fmla="*/ 47 h 101"/>
                  <a:gd name="T16" fmla="*/ 196 w 197"/>
                  <a:gd name="T17" fmla="*/ 100 h 101"/>
                  <a:gd name="T18" fmla="*/ 196 w 197"/>
                  <a:gd name="T19" fmla="*/ 100 h 101"/>
                  <a:gd name="T20" fmla="*/ 157 w 197"/>
                  <a:gd name="T21" fmla="*/ 57 h 101"/>
                  <a:gd name="T22" fmla="*/ 157 w 197"/>
                  <a:gd name="T23" fmla="*/ 57 h 101"/>
                  <a:gd name="T24" fmla="*/ 111 w 197"/>
                  <a:gd name="T25" fmla="*/ 30 h 101"/>
                  <a:gd name="T26" fmla="*/ 111 w 197"/>
                  <a:gd name="T27" fmla="*/ 30 h 101"/>
                  <a:gd name="T28" fmla="*/ 57 w 197"/>
                  <a:gd name="T29" fmla="*/ 17 h 101"/>
                  <a:gd name="T30" fmla="*/ 57 w 197"/>
                  <a:gd name="T31" fmla="*/ 17 h 101"/>
                  <a:gd name="T32" fmla="*/ 0 w 197"/>
                  <a:gd name="T33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01">
                    <a:moveTo>
                      <a:pt x="0" y="23"/>
                    </a:moveTo>
                    <a:lnTo>
                      <a:pt x="0" y="23"/>
                    </a:lnTo>
                    <a:cubicBezTo>
                      <a:pt x="16" y="10"/>
                      <a:pt x="36" y="5"/>
                      <a:pt x="57" y="3"/>
                    </a:cubicBezTo>
                    <a:lnTo>
                      <a:pt x="57" y="3"/>
                    </a:lnTo>
                    <a:cubicBezTo>
                      <a:pt x="77" y="0"/>
                      <a:pt x="98" y="4"/>
                      <a:pt x="118" y="11"/>
                    </a:cubicBezTo>
                    <a:lnTo>
                      <a:pt x="118" y="11"/>
                    </a:lnTo>
                    <a:cubicBezTo>
                      <a:pt x="136" y="19"/>
                      <a:pt x="154" y="31"/>
                      <a:pt x="168" y="47"/>
                    </a:cubicBezTo>
                    <a:lnTo>
                      <a:pt x="168" y="47"/>
                    </a:lnTo>
                    <a:cubicBezTo>
                      <a:pt x="182" y="61"/>
                      <a:pt x="191" y="80"/>
                      <a:pt x="196" y="100"/>
                    </a:cubicBezTo>
                    <a:lnTo>
                      <a:pt x="196" y="100"/>
                    </a:lnTo>
                    <a:cubicBezTo>
                      <a:pt x="184" y="83"/>
                      <a:pt x="171" y="69"/>
                      <a:pt x="157" y="57"/>
                    </a:cubicBezTo>
                    <a:lnTo>
                      <a:pt x="157" y="57"/>
                    </a:lnTo>
                    <a:cubicBezTo>
                      <a:pt x="143" y="45"/>
                      <a:pt x="127" y="36"/>
                      <a:pt x="111" y="30"/>
                    </a:cubicBezTo>
                    <a:lnTo>
                      <a:pt x="111" y="30"/>
                    </a:lnTo>
                    <a:cubicBezTo>
                      <a:pt x="94" y="23"/>
                      <a:pt x="75" y="18"/>
                      <a:pt x="57" y="17"/>
                    </a:cubicBezTo>
                    <a:lnTo>
                      <a:pt x="57" y="17"/>
                    </a:lnTo>
                    <a:cubicBezTo>
                      <a:pt x="39" y="17"/>
                      <a:pt x="20" y="18"/>
                      <a:pt x="0" y="23"/>
                    </a:cubicBezTo>
                  </a:path>
                </a:pathLst>
              </a:custGeom>
              <a:solidFill>
                <a:srgbClr val="FFFFFF">
                  <a:alpha val="53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40">
                <a:extLst>
                  <a:ext uri="{FF2B5EF4-FFF2-40B4-BE49-F238E27FC236}">
                    <a16:creationId xmlns:a16="http://schemas.microsoft.com/office/drawing/2014/main" id="{D7332918-FDF1-9580-BB65-DE7B84C6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4" name="Freeform 41">
                <a:extLst>
                  <a:ext uri="{FF2B5EF4-FFF2-40B4-BE49-F238E27FC236}">
                    <a16:creationId xmlns:a16="http://schemas.microsoft.com/office/drawing/2014/main" id="{59F40F1D-F682-9F9D-B23E-C0F88A590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543" y="5028697"/>
                <a:ext cx="242408" cy="198428"/>
              </a:xfrm>
              <a:custGeom>
                <a:avLst/>
                <a:gdLst>
                  <a:gd name="T0" fmla="*/ 401 w 464"/>
                  <a:gd name="T1" fmla="*/ 159 h 463"/>
                  <a:gd name="T2" fmla="*/ 401 w 464"/>
                  <a:gd name="T3" fmla="*/ 159 h 463"/>
                  <a:gd name="T4" fmla="*/ 159 w 464"/>
                  <a:gd name="T5" fmla="*/ 63 h 463"/>
                  <a:gd name="T6" fmla="*/ 159 w 464"/>
                  <a:gd name="T7" fmla="*/ 63 h 463"/>
                  <a:gd name="T8" fmla="*/ 63 w 464"/>
                  <a:gd name="T9" fmla="*/ 305 h 463"/>
                  <a:gd name="T10" fmla="*/ 63 w 464"/>
                  <a:gd name="T11" fmla="*/ 305 h 463"/>
                  <a:gd name="T12" fmla="*/ 305 w 464"/>
                  <a:gd name="T13" fmla="*/ 401 h 463"/>
                  <a:gd name="T14" fmla="*/ 305 w 464"/>
                  <a:gd name="T15" fmla="*/ 401 h 463"/>
                  <a:gd name="T16" fmla="*/ 401 w 464"/>
                  <a:gd name="T17" fmla="*/ 159 h 463"/>
                  <a:gd name="T18" fmla="*/ 46 w 464"/>
                  <a:gd name="T19" fmla="*/ 313 h 463"/>
                  <a:gd name="T20" fmla="*/ 46 w 464"/>
                  <a:gd name="T21" fmla="*/ 313 h 463"/>
                  <a:gd name="T22" fmla="*/ 151 w 464"/>
                  <a:gd name="T23" fmla="*/ 44 h 463"/>
                  <a:gd name="T24" fmla="*/ 151 w 464"/>
                  <a:gd name="T25" fmla="*/ 44 h 463"/>
                  <a:gd name="T26" fmla="*/ 419 w 464"/>
                  <a:gd name="T27" fmla="*/ 151 h 463"/>
                  <a:gd name="T28" fmla="*/ 419 w 464"/>
                  <a:gd name="T29" fmla="*/ 151 h 463"/>
                  <a:gd name="T30" fmla="*/ 313 w 464"/>
                  <a:gd name="T31" fmla="*/ 418 h 463"/>
                  <a:gd name="T32" fmla="*/ 313 w 464"/>
                  <a:gd name="T33" fmla="*/ 418 h 463"/>
                  <a:gd name="T34" fmla="*/ 46 w 464"/>
                  <a:gd name="T35" fmla="*/ 3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463">
                    <a:moveTo>
                      <a:pt x="401" y="159"/>
                    </a:moveTo>
                    <a:lnTo>
                      <a:pt x="401" y="159"/>
                    </a:lnTo>
                    <a:cubicBezTo>
                      <a:pt x="361" y="65"/>
                      <a:pt x="252" y="21"/>
                      <a:pt x="159" y="63"/>
                    </a:cubicBezTo>
                    <a:lnTo>
                      <a:pt x="159" y="63"/>
                    </a:lnTo>
                    <a:cubicBezTo>
                      <a:pt x="65" y="103"/>
                      <a:pt x="22" y="212"/>
                      <a:pt x="63" y="305"/>
                    </a:cubicBezTo>
                    <a:lnTo>
                      <a:pt x="63" y="305"/>
                    </a:lnTo>
                    <a:cubicBezTo>
                      <a:pt x="103" y="399"/>
                      <a:pt x="212" y="441"/>
                      <a:pt x="305" y="401"/>
                    </a:cubicBezTo>
                    <a:lnTo>
                      <a:pt x="305" y="401"/>
                    </a:lnTo>
                    <a:cubicBezTo>
                      <a:pt x="399" y="360"/>
                      <a:pt x="441" y="251"/>
                      <a:pt x="401" y="159"/>
                    </a:cubicBezTo>
                    <a:close/>
                    <a:moveTo>
                      <a:pt x="46" y="313"/>
                    </a:moveTo>
                    <a:lnTo>
                      <a:pt x="46" y="313"/>
                    </a:lnTo>
                    <a:cubicBezTo>
                      <a:pt x="0" y="210"/>
                      <a:pt x="48" y="89"/>
                      <a:pt x="151" y="44"/>
                    </a:cubicBezTo>
                    <a:lnTo>
                      <a:pt x="151" y="44"/>
                    </a:lnTo>
                    <a:cubicBezTo>
                      <a:pt x="254" y="0"/>
                      <a:pt x="374" y="48"/>
                      <a:pt x="419" y="151"/>
                    </a:cubicBezTo>
                    <a:lnTo>
                      <a:pt x="419" y="151"/>
                    </a:lnTo>
                    <a:cubicBezTo>
                      <a:pt x="463" y="254"/>
                      <a:pt x="416" y="373"/>
                      <a:pt x="313" y="418"/>
                    </a:cubicBezTo>
                    <a:lnTo>
                      <a:pt x="313" y="418"/>
                    </a:lnTo>
                    <a:cubicBezTo>
                      <a:pt x="210" y="462"/>
                      <a:pt x="90" y="416"/>
                      <a:pt x="46" y="31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5" name="Freeform 42">
                <a:extLst>
                  <a:ext uri="{FF2B5EF4-FFF2-40B4-BE49-F238E27FC236}">
                    <a16:creationId xmlns:a16="http://schemas.microsoft.com/office/drawing/2014/main" id="{88469F11-0670-2E16-916F-9C08EF76B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803" y="5083501"/>
                <a:ext cx="108506" cy="83151"/>
              </a:xfrm>
              <a:custGeom>
                <a:avLst/>
                <a:gdLst>
                  <a:gd name="T0" fmla="*/ 65 w 206"/>
                  <a:gd name="T1" fmla="*/ 154 h 193"/>
                  <a:gd name="T2" fmla="*/ 65 w 206"/>
                  <a:gd name="T3" fmla="*/ 154 h 193"/>
                  <a:gd name="T4" fmla="*/ 94 w 206"/>
                  <a:gd name="T5" fmla="*/ 115 h 193"/>
                  <a:gd name="T6" fmla="*/ 47 w 206"/>
                  <a:gd name="T7" fmla="*/ 136 h 193"/>
                  <a:gd name="T8" fmla="*/ 47 w 206"/>
                  <a:gd name="T9" fmla="*/ 136 h 193"/>
                  <a:gd name="T10" fmla="*/ 65 w 206"/>
                  <a:gd name="T11" fmla="*/ 154 h 193"/>
                  <a:gd name="T12" fmla="*/ 111 w 206"/>
                  <a:gd name="T13" fmla="*/ 68 h 193"/>
                  <a:gd name="T14" fmla="*/ 111 w 206"/>
                  <a:gd name="T15" fmla="*/ 68 h 193"/>
                  <a:gd name="T16" fmla="*/ 111 w 206"/>
                  <a:gd name="T17" fmla="*/ 92 h 193"/>
                  <a:gd name="T18" fmla="*/ 157 w 206"/>
                  <a:gd name="T19" fmla="*/ 72 h 193"/>
                  <a:gd name="T20" fmla="*/ 157 w 206"/>
                  <a:gd name="T21" fmla="*/ 72 h 193"/>
                  <a:gd name="T22" fmla="*/ 111 w 206"/>
                  <a:gd name="T23" fmla="*/ 68 h 193"/>
                  <a:gd name="T24" fmla="*/ 59 w 206"/>
                  <a:gd name="T25" fmla="*/ 174 h 193"/>
                  <a:gd name="T26" fmla="*/ 59 w 206"/>
                  <a:gd name="T27" fmla="*/ 174 h 193"/>
                  <a:gd name="T28" fmla="*/ 30 w 206"/>
                  <a:gd name="T29" fmla="*/ 143 h 193"/>
                  <a:gd name="T30" fmla="*/ 6 w 206"/>
                  <a:gd name="T31" fmla="*/ 154 h 193"/>
                  <a:gd name="T32" fmla="*/ 0 w 206"/>
                  <a:gd name="T33" fmla="*/ 140 h 193"/>
                  <a:gd name="T34" fmla="*/ 24 w 206"/>
                  <a:gd name="T35" fmla="*/ 130 h 193"/>
                  <a:gd name="T36" fmla="*/ 24 w 206"/>
                  <a:gd name="T37" fmla="*/ 130 h 193"/>
                  <a:gd name="T38" fmla="*/ 20 w 206"/>
                  <a:gd name="T39" fmla="*/ 70 h 193"/>
                  <a:gd name="T40" fmla="*/ 40 w 206"/>
                  <a:gd name="T41" fmla="*/ 71 h 193"/>
                  <a:gd name="T42" fmla="*/ 40 w 206"/>
                  <a:gd name="T43" fmla="*/ 71 h 193"/>
                  <a:gd name="T44" fmla="*/ 42 w 206"/>
                  <a:gd name="T45" fmla="*/ 122 h 193"/>
                  <a:gd name="T46" fmla="*/ 91 w 206"/>
                  <a:gd name="T47" fmla="*/ 101 h 193"/>
                  <a:gd name="T48" fmla="*/ 91 w 206"/>
                  <a:gd name="T49" fmla="*/ 101 h 193"/>
                  <a:gd name="T50" fmla="*/ 175 w 206"/>
                  <a:gd name="T51" fmla="*/ 64 h 193"/>
                  <a:gd name="T52" fmla="*/ 199 w 206"/>
                  <a:gd name="T53" fmla="*/ 53 h 193"/>
                  <a:gd name="T54" fmla="*/ 205 w 206"/>
                  <a:gd name="T55" fmla="*/ 67 h 193"/>
                  <a:gd name="T56" fmla="*/ 181 w 206"/>
                  <a:gd name="T57" fmla="*/ 77 h 193"/>
                  <a:gd name="T58" fmla="*/ 181 w 206"/>
                  <a:gd name="T59" fmla="*/ 77 h 193"/>
                  <a:gd name="T60" fmla="*/ 187 w 206"/>
                  <a:gd name="T61" fmla="*/ 126 h 193"/>
                  <a:gd name="T62" fmla="*/ 167 w 206"/>
                  <a:gd name="T63" fmla="*/ 126 h 193"/>
                  <a:gd name="T64" fmla="*/ 167 w 206"/>
                  <a:gd name="T65" fmla="*/ 126 h 193"/>
                  <a:gd name="T66" fmla="*/ 163 w 206"/>
                  <a:gd name="T67" fmla="*/ 85 h 193"/>
                  <a:gd name="T68" fmla="*/ 113 w 206"/>
                  <a:gd name="T69" fmla="*/ 106 h 193"/>
                  <a:gd name="T70" fmla="*/ 113 w 206"/>
                  <a:gd name="T71" fmla="*/ 106 h 193"/>
                  <a:gd name="T72" fmla="*/ 59 w 206"/>
                  <a:gd name="T73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193">
                    <a:moveTo>
                      <a:pt x="65" y="154"/>
                    </a:moveTo>
                    <a:lnTo>
                      <a:pt x="65" y="154"/>
                    </a:lnTo>
                    <a:cubicBezTo>
                      <a:pt x="90" y="164"/>
                      <a:pt x="99" y="138"/>
                      <a:pt x="94" y="115"/>
                    </a:cubicBezTo>
                    <a:lnTo>
                      <a:pt x="47" y="136"/>
                    </a:lnTo>
                    <a:lnTo>
                      <a:pt x="47" y="136"/>
                    </a:lnTo>
                    <a:cubicBezTo>
                      <a:pt x="53" y="144"/>
                      <a:pt x="59" y="150"/>
                      <a:pt x="65" y="154"/>
                    </a:cubicBezTo>
                    <a:close/>
                    <a:moveTo>
                      <a:pt x="111" y="68"/>
                    </a:moveTo>
                    <a:lnTo>
                      <a:pt x="111" y="68"/>
                    </a:lnTo>
                    <a:cubicBezTo>
                      <a:pt x="109" y="74"/>
                      <a:pt x="109" y="82"/>
                      <a:pt x="111" y="92"/>
                    </a:cubicBezTo>
                    <a:lnTo>
                      <a:pt x="157" y="72"/>
                    </a:lnTo>
                    <a:lnTo>
                      <a:pt x="157" y="72"/>
                    </a:lnTo>
                    <a:cubicBezTo>
                      <a:pt x="148" y="51"/>
                      <a:pt x="118" y="44"/>
                      <a:pt x="111" y="68"/>
                    </a:cubicBezTo>
                    <a:close/>
                    <a:moveTo>
                      <a:pt x="59" y="174"/>
                    </a:moveTo>
                    <a:lnTo>
                      <a:pt x="59" y="174"/>
                    </a:lnTo>
                    <a:cubicBezTo>
                      <a:pt x="47" y="169"/>
                      <a:pt x="38" y="159"/>
                      <a:pt x="30" y="143"/>
                    </a:cubicBezTo>
                    <a:lnTo>
                      <a:pt x="6" y="154"/>
                    </a:lnTo>
                    <a:lnTo>
                      <a:pt x="0" y="140"/>
                    </a:lnTo>
                    <a:lnTo>
                      <a:pt x="24" y="130"/>
                    </a:lnTo>
                    <a:lnTo>
                      <a:pt x="24" y="130"/>
                    </a:lnTo>
                    <a:cubicBezTo>
                      <a:pt x="17" y="111"/>
                      <a:pt x="13" y="88"/>
                      <a:pt x="20" y="70"/>
                    </a:cubicBezTo>
                    <a:lnTo>
                      <a:pt x="40" y="71"/>
                    </a:lnTo>
                    <a:lnTo>
                      <a:pt x="40" y="71"/>
                    </a:lnTo>
                    <a:cubicBezTo>
                      <a:pt x="35" y="86"/>
                      <a:pt x="36" y="106"/>
                      <a:pt x="42" y="122"/>
                    </a:cubicBezTo>
                    <a:lnTo>
                      <a:pt x="91" y="101"/>
                    </a:lnTo>
                    <a:lnTo>
                      <a:pt x="91" y="101"/>
                    </a:lnTo>
                    <a:cubicBezTo>
                      <a:pt x="69" y="36"/>
                      <a:pt x="145" y="0"/>
                      <a:pt x="175" y="64"/>
                    </a:cubicBezTo>
                    <a:lnTo>
                      <a:pt x="199" y="53"/>
                    </a:lnTo>
                    <a:lnTo>
                      <a:pt x="205" y="67"/>
                    </a:lnTo>
                    <a:lnTo>
                      <a:pt x="181" y="77"/>
                    </a:lnTo>
                    <a:lnTo>
                      <a:pt x="181" y="77"/>
                    </a:lnTo>
                    <a:cubicBezTo>
                      <a:pt x="187" y="93"/>
                      <a:pt x="190" y="111"/>
                      <a:pt x="187" y="126"/>
                    </a:cubicBezTo>
                    <a:lnTo>
                      <a:pt x="167" y="126"/>
                    </a:lnTo>
                    <a:lnTo>
                      <a:pt x="167" y="126"/>
                    </a:lnTo>
                    <a:cubicBezTo>
                      <a:pt x="169" y="112"/>
                      <a:pt x="168" y="98"/>
                      <a:pt x="163" y="85"/>
                    </a:cubicBezTo>
                    <a:lnTo>
                      <a:pt x="113" y="106"/>
                    </a:lnTo>
                    <a:lnTo>
                      <a:pt x="113" y="106"/>
                    </a:lnTo>
                    <a:cubicBezTo>
                      <a:pt x="126" y="145"/>
                      <a:pt x="103" y="192"/>
                      <a:pt x="59" y="174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6" name="Freeform 43">
                <a:extLst>
                  <a:ext uri="{FF2B5EF4-FFF2-40B4-BE49-F238E27FC236}">
                    <a16:creationId xmlns:a16="http://schemas.microsoft.com/office/drawing/2014/main" id="{38FA2FCC-A4FC-08BE-AD15-25F94BD6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7" name="Freeform 44">
                <a:extLst>
                  <a:ext uri="{FF2B5EF4-FFF2-40B4-BE49-F238E27FC236}">
                    <a16:creationId xmlns:a16="http://schemas.microsoft.com/office/drawing/2014/main" id="{05E26365-5F65-99A3-38E4-8D56E88C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909641"/>
                <a:ext cx="1103532" cy="43465"/>
              </a:xfrm>
              <a:custGeom>
                <a:avLst/>
                <a:gdLst>
                  <a:gd name="T0" fmla="*/ 2108 w 2109"/>
                  <a:gd name="T1" fmla="*/ 102 h 103"/>
                  <a:gd name="T2" fmla="*/ 0 w 2109"/>
                  <a:gd name="T3" fmla="*/ 102 h 103"/>
                  <a:gd name="T4" fmla="*/ 0 w 2109"/>
                  <a:gd name="T5" fmla="*/ 0 h 103"/>
                  <a:gd name="T6" fmla="*/ 2108 w 2109"/>
                  <a:gd name="T7" fmla="*/ 0 h 103"/>
                  <a:gd name="T8" fmla="*/ 2108 w 2109"/>
                  <a:gd name="T9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03">
                    <a:moveTo>
                      <a:pt x="2108" y="102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02"/>
                    </a:lnTo>
                  </a:path>
                </a:pathLst>
              </a:custGeom>
              <a:solidFill>
                <a:schemeClr val="tx1">
                  <a:lumMod val="95000"/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8" name="Freeform 45">
                <a:extLst>
                  <a:ext uri="{FF2B5EF4-FFF2-40B4-BE49-F238E27FC236}">
                    <a16:creationId xmlns:a16="http://schemas.microsoft.com/office/drawing/2014/main" id="{3C3FD2FC-F457-AF33-DBA7-7255D797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801" y="4868066"/>
                <a:ext cx="1170482" cy="41575"/>
              </a:xfrm>
              <a:custGeom>
                <a:avLst/>
                <a:gdLst>
                  <a:gd name="T0" fmla="*/ 2186 w 2235"/>
                  <a:gd name="T1" fmla="*/ 97 h 98"/>
                  <a:gd name="T2" fmla="*/ 49 w 2235"/>
                  <a:gd name="T3" fmla="*/ 97 h 98"/>
                  <a:gd name="T4" fmla="*/ 49 w 2235"/>
                  <a:gd name="T5" fmla="*/ 97 h 98"/>
                  <a:gd name="T6" fmla="*/ 0 w 2235"/>
                  <a:gd name="T7" fmla="*/ 49 h 98"/>
                  <a:gd name="T8" fmla="*/ 0 w 2235"/>
                  <a:gd name="T9" fmla="*/ 49 h 98"/>
                  <a:gd name="T10" fmla="*/ 49 w 2235"/>
                  <a:gd name="T11" fmla="*/ 0 h 98"/>
                  <a:gd name="T12" fmla="*/ 2186 w 2235"/>
                  <a:gd name="T13" fmla="*/ 0 h 98"/>
                  <a:gd name="T14" fmla="*/ 2186 w 2235"/>
                  <a:gd name="T15" fmla="*/ 0 h 98"/>
                  <a:gd name="T16" fmla="*/ 2234 w 2235"/>
                  <a:gd name="T17" fmla="*/ 49 h 98"/>
                  <a:gd name="T18" fmla="*/ 2234 w 2235"/>
                  <a:gd name="T19" fmla="*/ 49 h 98"/>
                  <a:gd name="T20" fmla="*/ 2186 w 2235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5" h="98">
                    <a:moveTo>
                      <a:pt x="2186" y="97"/>
                    </a:moveTo>
                    <a:lnTo>
                      <a:pt x="49" y="97"/>
                    </a:lnTo>
                    <a:lnTo>
                      <a:pt x="49" y="97"/>
                    </a:lnTo>
                    <a:cubicBezTo>
                      <a:pt x="21" y="97"/>
                      <a:pt x="0" y="75"/>
                      <a:pt x="0" y="49"/>
                    </a:cubicBezTo>
                    <a:lnTo>
                      <a:pt x="0" y="49"/>
                    </a:lnTo>
                    <a:cubicBezTo>
                      <a:pt x="0" y="22"/>
                      <a:pt x="21" y="0"/>
                      <a:pt x="49" y="0"/>
                    </a:cubicBezTo>
                    <a:lnTo>
                      <a:pt x="2186" y="0"/>
                    </a:lnTo>
                    <a:lnTo>
                      <a:pt x="2186" y="0"/>
                    </a:lnTo>
                    <a:cubicBezTo>
                      <a:pt x="2213" y="0"/>
                      <a:pt x="2234" y="22"/>
                      <a:pt x="2234" y="49"/>
                    </a:cubicBezTo>
                    <a:lnTo>
                      <a:pt x="2234" y="49"/>
                    </a:lnTo>
                    <a:cubicBezTo>
                      <a:pt x="2234" y="75"/>
                      <a:pt x="2213" y="97"/>
                      <a:pt x="2186" y="9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29" name="Freeform 46">
                <a:extLst>
                  <a:ext uri="{FF2B5EF4-FFF2-40B4-BE49-F238E27FC236}">
                    <a16:creationId xmlns:a16="http://schemas.microsoft.com/office/drawing/2014/main" id="{518604EE-1067-1F41-35B1-1696225D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0" name="Freeform 47">
                <a:extLst>
                  <a:ext uri="{FF2B5EF4-FFF2-40B4-BE49-F238E27FC236}">
                    <a16:creationId xmlns:a16="http://schemas.microsoft.com/office/drawing/2014/main" id="{0ABFD867-689C-CEF1-E009-0435F8ED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4616724"/>
                <a:ext cx="1103532" cy="931665"/>
              </a:xfrm>
              <a:custGeom>
                <a:avLst/>
                <a:gdLst>
                  <a:gd name="T0" fmla="*/ 1877 w 2109"/>
                  <a:gd name="T1" fmla="*/ 781 h 2175"/>
                  <a:gd name="T2" fmla="*/ 1077 w 2109"/>
                  <a:gd name="T3" fmla="*/ 0 h 2175"/>
                  <a:gd name="T4" fmla="*/ 278 w 2109"/>
                  <a:gd name="T5" fmla="*/ 781 h 2175"/>
                  <a:gd name="T6" fmla="*/ 0 w 2109"/>
                  <a:gd name="T7" fmla="*/ 781 h 2175"/>
                  <a:gd name="T8" fmla="*/ 0 w 2109"/>
                  <a:gd name="T9" fmla="*/ 2174 h 2175"/>
                  <a:gd name="T10" fmla="*/ 2108 w 2109"/>
                  <a:gd name="T11" fmla="*/ 2174 h 2175"/>
                  <a:gd name="T12" fmla="*/ 2108 w 2109"/>
                  <a:gd name="T13" fmla="*/ 781 h 2175"/>
                  <a:gd name="T14" fmla="*/ 1877 w 2109"/>
                  <a:gd name="T15" fmla="*/ 781 h 2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9" h="2175">
                    <a:moveTo>
                      <a:pt x="1877" y="781"/>
                    </a:moveTo>
                    <a:lnTo>
                      <a:pt x="1077" y="0"/>
                    </a:lnTo>
                    <a:lnTo>
                      <a:pt x="278" y="781"/>
                    </a:lnTo>
                    <a:lnTo>
                      <a:pt x="0" y="781"/>
                    </a:lnTo>
                    <a:lnTo>
                      <a:pt x="0" y="2174"/>
                    </a:lnTo>
                    <a:lnTo>
                      <a:pt x="2108" y="2174"/>
                    </a:lnTo>
                    <a:lnTo>
                      <a:pt x="2108" y="781"/>
                    </a:lnTo>
                    <a:lnTo>
                      <a:pt x="1877" y="781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1" name="Freeform 48">
                <a:extLst>
                  <a:ext uri="{FF2B5EF4-FFF2-40B4-BE49-F238E27FC236}">
                    <a16:creationId xmlns:a16="http://schemas.microsoft.com/office/drawing/2014/main" id="{5D12DFD4-4CBD-F16B-5CCC-679333D8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578" y="4607276"/>
                <a:ext cx="1126619" cy="353390"/>
              </a:xfrm>
              <a:custGeom>
                <a:avLst/>
                <a:gdLst>
                  <a:gd name="T0" fmla="*/ 2128 w 2150"/>
                  <a:gd name="T1" fmla="*/ 823 h 824"/>
                  <a:gd name="T2" fmla="*/ 1897 w 2150"/>
                  <a:gd name="T3" fmla="*/ 823 h 824"/>
                  <a:gd name="T4" fmla="*/ 1897 w 2150"/>
                  <a:gd name="T5" fmla="*/ 823 h 824"/>
                  <a:gd name="T6" fmla="*/ 1882 w 2150"/>
                  <a:gd name="T7" fmla="*/ 817 h 824"/>
                  <a:gd name="T8" fmla="*/ 1097 w 2150"/>
                  <a:gd name="T9" fmla="*/ 51 h 824"/>
                  <a:gd name="T10" fmla="*/ 312 w 2150"/>
                  <a:gd name="T11" fmla="*/ 817 h 824"/>
                  <a:gd name="T12" fmla="*/ 312 w 2150"/>
                  <a:gd name="T13" fmla="*/ 817 h 824"/>
                  <a:gd name="T14" fmla="*/ 298 w 2150"/>
                  <a:gd name="T15" fmla="*/ 823 h 824"/>
                  <a:gd name="T16" fmla="*/ 20 w 2150"/>
                  <a:gd name="T17" fmla="*/ 823 h 824"/>
                  <a:gd name="T18" fmla="*/ 20 w 2150"/>
                  <a:gd name="T19" fmla="*/ 823 h 824"/>
                  <a:gd name="T20" fmla="*/ 0 w 2150"/>
                  <a:gd name="T21" fmla="*/ 803 h 824"/>
                  <a:gd name="T22" fmla="*/ 0 w 2150"/>
                  <a:gd name="T23" fmla="*/ 803 h 824"/>
                  <a:gd name="T24" fmla="*/ 20 w 2150"/>
                  <a:gd name="T25" fmla="*/ 782 h 824"/>
                  <a:gd name="T26" fmla="*/ 289 w 2150"/>
                  <a:gd name="T27" fmla="*/ 782 h 824"/>
                  <a:gd name="T28" fmla="*/ 1083 w 2150"/>
                  <a:gd name="T29" fmla="*/ 8 h 824"/>
                  <a:gd name="T30" fmla="*/ 1083 w 2150"/>
                  <a:gd name="T31" fmla="*/ 8 h 824"/>
                  <a:gd name="T32" fmla="*/ 1111 w 2150"/>
                  <a:gd name="T33" fmla="*/ 8 h 824"/>
                  <a:gd name="T34" fmla="*/ 1904 w 2150"/>
                  <a:gd name="T35" fmla="*/ 782 h 824"/>
                  <a:gd name="T36" fmla="*/ 2128 w 2150"/>
                  <a:gd name="T37" fmla="*/ 782 h 824"/>
                  <a:gd name="T38" fmla="*/ 2128 w 2150"/>
                  <a:gd name="T39" fmla="*/ 782 h 824"/>
                  <a:gd name="T40" fmla="*/ 2149 w 2150"/>
                  <a:gd name="T41" fmla="*/ 803 h 824"/>
                  <a:gd name="T42" fmla="*/ 2149 w 2150"/>
                  <a:gd name="T43" fmla="*/ 803 h 824"/>
                  <a:gd name="T44" fmla="*/ 2128 w 2150"/>
                  <a:gd name="T45" fmla="*/ 82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50" h="824">
                    <a:moveTo>
                      <a:pt x="2128" y="823"/>
                    </a:moveTo>
                    <a:lnTo>
                      <a:pt x="1897" y="823"/>
                    </a:lnTo>
                    <a:lnTo>
                      <a:pt x="1897" y="823"/>
                    </a:lnTo>
                    <a:cubicBezTo>
                      <a:pt x="1890" y="823"/>
                      <a:pt x="1886" y="821"/>
                      <a:pt x="1882" y="817"/>
                    </a:cubicBezTo>
                    <a:lnTo>
                      <a:pt x="1097" y="51"/>
                    </a:lnTo>
                    <a:lnTo>
                      <a:pt x="312" y="817"/>
                    </a:lnTo>
                    <a:lnTo>
                      <a:pt x="312" y="817"/>
                    </a:lnTo>
                    <a:cubicBezTo>
                      <a:pt x="308" y="821"/>
                      <a:pt x="303" y="823"/>
                      <a:pt x="298" y="823"/>
                    </a:cubicBezTo>
                    <a:lnTo>
                      <a:pt x="20" y="823"/>
                    </a:lnTo>
                    <a:lnTo>
                      <a:pt x="20" y="823"/>
                    </a:lnTo>
                    <a:cubicBezTo>
                      <a:pt x="9" y="823"/>
                      <a:pt x="0" y="814"/>
                      <a:pt x="0" y="803"/>
                    </a:cubicBezTo>
                    <a:lnTo>
                      <a:pt x="0" y="803"/>
                    </a:lnTo>
                    <a:cubicBezTo>
                      <a:pt x="0" y="791"/>
                      <a:pt x="9" y="782"/>
                      <a:pt x="20" y="782"/>
                    </a:cubicBezTo>
                    <a:lnTo>
                      <a:pt x="289" y="782"/>
                    </a:lnTo>
                    <a:lnTo>
                      <a:pt x="1083" y="8"/>
                    </a:lnTo>
                    <a:lnTo>
                      <a:pt x="1083" y="8"/>
                    </a:lnTo>
                    <a:cubicBezTo>
                      <a:pt x="1091" y="0"/>
                      <a:pt x="1104" y="0"/>
                      <a:pt x="1111" y="8"/>
                    </a:cubicBezTo>
                    <a:lnTo>
                      <a:pt x="1904" y="782"/>
                    </a:lnTo>
                    <a:lnTo>
                      <a:pt x="2128" y="782"/>
                    </a:lnTo>
                    <a:lnTo>
                      <a:pt x="2128" y="782"/>
                    </a:lnTo>
                    <a:cubicBezTo>
                      <a:pt x="2140" y="782"/>
                      <a:pt x="2149" y="791"/>
                      <a:pt x="2149" y="803"/>
                    </a:cubicBezTo>
                    <a:lnTo>
                      <a:pt x="2149" y="803"/>
                    </a:lnTo>
                    <a:cubicBezTo>
                      <a:pt x="2149" y="814"/>
                      <a:pt x="2140" y="823"/>
                      <a:pt x="2128" y="823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2" name="Freeform 49">
                <a:extLst>
                  <a:ext uri="{FF2B5EF4-FFF2-40B4-BE49-F238E27FC236}">
                    <a16:creationId xmlns:a16="http://schemas.microsoft.com/office/drawing/2014/main" id="{BB7D8ACA-077D-071E-BBB7-E198ED90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1" y="5480356"/>
                <a:ext cx="1103532" cy="68033"/>
              </a:xfrm>
              <a:custGeom>
                <a:avLst/>
                <a:gdLst>
                  <a:gd name="T0" fmla="*/ 2108 w 2109"/>
                  <a:gd name="T1" fmla="*/ 157 h 158"/>
                  <a:gd name="T2" fmla="*/ 0 w 2109"/>
                  <a:gd name="T3" fmla="*/ 157 h 158"/>
                  <a:gd name="T4" fmla="*/ 0 w 2109"/>
                  <a:gd name="T5" fmla="*/ 0 h 158"/>
                  <a:gd name="T6" fmla="*/ 2108 w 2109"/>
                  <a:gd name="T7" fmla="*/ 0 h 158"/>
                  <a:gd name="T8" fmla="*/ 2108 w 2109"/>
                  <a:gd name="T9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9" h="158">
                    <a:moveTo>
                      <a:pt x="2108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108" y="0"/>
                    </a:lnTo>
                    <a:lnTo>
                      <a:pt x="2108" y="157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3" name="Freeform 50">
                <a:extLst>
                  <a:ext uri="{FF2B5EF4-FFF2-40B4-BE49-F238E27FC236}">
                    <a16:creationId xmlns:a16="http://schemas.microsoft.com/office/drawing/2014/main" id="{39A52E5D-848C-A911-EC36-6F36D54F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024" y="4941767"/>
                <a:ext cx="858816" cy="18898"/>
              </a:xfrm>
              <a:custGeom>
                <a:avLst/>
                <a:gdLst>
                  <a:gd name="T0" fmla="*/ 1620 w 1641"/>
                  <a:gd name="T1" fmla="*/ 41 h 42"/>
                  <a:gd name="T2" fmla="*/ 21 w 1641"/>
                  <a:gd name="T3" fmla="*/ 41 h 42"/>
                  <a:gd name="T4" fmla="*/ 21 w 1641"/>
                  <a:gd name="T5" fmla="*/ 41 h 42"/>
                  <a:gd name="T6" fmla="*/ 0 w 1641"/>
                  <a:gd name="T7" fmla="*/ 21 h 42"/>
                  <a:gd name="T8" fmla="*/ 0 w 1641"/>
                  <a:gd name="T9" fmla="*/ 21 h 42"/>
                  <a:gd name="T10" fmla="*/ 21 w 1641"/>
                  <a:gd name="T11" fmla="*/ 0 h 42"/>
                  <a:gd name="T12" fmla="*/ 1620 w 1641"/>
                  <a:gd name="T13" fmla="*/ 0 h 42"/>
                  <a:gd name="T14" fmla="*/ 1620 w 1641"/>
                  <a:gd name="T15" fmla="*/ 0 h 42"/>
                  <a:gd name="T16" fmla="*/ 1640 w 1641"/>
                  <a:gd name="T17" fmla="*/ 21 h 42"/>
                  <a:gd name="T18" fmla="*/ 1640 w 1641"/>
                  <a:gd name="T19" fmla="*/ 21 h 42"/>
                  <a:gd name="T20" fmla="*/ 1620 w 1641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1" h="42">
                    <a:moveTo>
                      <a:pt x="1620" y="41"/>
                    </a:moveTo>
                    <a:lnTo>
                      <a:pt x="21" y="41"/>
                    </a:lnTo>
                    <a:lnTo>
                      <a:pt x="21" y="41"/>
                    </a:lnTo>
                    <a:cubicBezTo>
                      <a:pt x="10" y="41"/>
                      <a:pt x="0" y="32"/>
                      <a:pt x="0" y="2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1620" y="0"/>
                    </a:lnTo>
                    <a:lnTo>
                      <a:pt x="1620" y="0"/>
                    </a:lnTo>
                    <a:cubicBezTo>
                      <a:pt x="1631" y="0"/>
                      <a:pt x="1640" y="9"/>
                      <a:pt x="1640" y="21"/>
                    </a:cubicBezTo>
                    <a:lnTo>
                      <a:pt x="1640" y="21"/>
                    </a:lnTo>
                    <a:cubicBezTo>
                      <a:pt x="1640" y="32"/>
                      <a:pt x="1631" y="41"/>
                      <a:pt x="1620" y="41"/>
                    </a:cubicBezTo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4" name="Freeform 51">
                <a:extLst>
                  <a:ext uri="{FF2B5EF4-FFF2-40B4-BE49-F238E27FC236}">
                    <a16:creationId xmlns:a16="http://schemas.microsoft.com/office/drawing/2014/main" id="{F9293065-393C-8BE5-50A7-C2BEB5BF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838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5" name="Freeform 52">
                <a:extLst>
                  <a:ext uri="{FF2B5EF4-FFF2-40B4-BE49-F238E27FC236}">
                    <a16:creationId xmlns:a16="http://schemas.microsoft.com/office/drawing/2014/main" id="{5B186F42-AC61-91DE-1468-C77166BAE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677" y="4951216"/>
                <a:ext cx="62334" cy="531029"/>
              </a:xfrm>
              <a:custGeom>
                <a:avLst/>
                <a:gdLst>
                  <a:gd name="T0" fmla="*/ 119 w 120"/>
                  <a:gd name="T1" fmla="*/ 1236 h 1237"/>
                  <a:gd name="T2" fmla="*/ 0 w 120"/>
                  <a:gd name="T3" fmla="*/ 1236 h 1237"/>
                  <a:gd name="T4" fmla="*/ 0 w 120"/>
                  <a:gd name="T5" fmla="*/ 0 h 1237"/>
                  <a:gd name="T6" fmla="*/ 119 w 120"/>
                  <a:gd name="T7" fmla="*/ 0 h 1237"/>
                  <a:gd name="T8" fmla="*/ 119 w 120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37">
                    <a:moveTo>
                      <a:pt x="119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6" name="Freeform 53">
                <a:extLst>
                  <a:ext uri="{FF2B5EF4-FFF2-40B4-BE49-F238E27FC236}">
                    <a16:creationId xmlns:a16="http://schemas.microsoft.com/office/drawing/2014/main" id="{03A29873-DE7F-4032-724A-DDA67D0C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221" y="4951216"/>
                <a:ext cx="62334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7" name="Freeform 54">
                <a:extLst>
                  <a:ext uri="{FF2B5EF4-FFF2-40B4-BE49-F238E27FC236}">
                    <a16:creationId xmlns:a16="http://schemas.microsoft.com/office/drawing/2014/main" id="{8C62D8B1-67FC-173F-2864-53BB7074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370" y="4951216"/>
                <a:ext cx="62333" cy="531029"/>
              </a:xfrm>
              <a:custGeom>
                <a:avLst/>
                <a:gdLst>
                  <a:gd name="T0" fmla="*/ 120 w 121"/>
                  <a:gd name="T1" fmla="*/ 1236 h 1237"/>
                  <a:gd name="T2" fmla="*/ 0 w 121"/>
                  <a:gd name="T3" fmla="*/ 1236 h 1237"/>
                  <a:gd name="T4" fmla="*/ 0 w 121"/>
                  <a:gd name="T5" fmla="*/ 0 h 1237"/>
                  <a:gd name="T6" fmla="*/ 120 w 121"/>
                  <a:gd name="T7" fmla="*/ 0 h 1237"/>
                  <a:gd name="T8" fmla="*/ 120 w 121"/>
                  <a:gd name="T9" fmla="*/ 123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37">
                    <a:moveTo>
                      <a:pt x="120" y="1236"/>
                    </a:moveTo>
                    <a:lnTo>
                      <a:pt x="0" y="1236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236"/>
                    </a:lnTo>
                  </a:path>
                </a:pathLst>
              </a:custGeom>
              <a:solidFill>
                <a:schemeClr val="tx1">
                  <a:lumMod val="95000"/>
                  <a:alpha val="26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29392AA6-32F1-D9EB-93C5-B1C4282E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1" y="5406655"/>
                <a:ext cx="512519" cy="73702"/>
              </a:xfrm>
              <a:custGeom>
                <a:avLst/>
                <a:gdLst>
                  <a:gd name="T0" fmla="*/ 976 w 977"/>
                  <a:gd name="T1" fmla="*/ 171 h 172"/>
                  <a:gd name="T2" fmla="*/ 0 w 977"/>
                  <a:gd name="T3" fmla="*/ 171 h 172"/>
                  <a:gd name="T4" fmla="*/ 0 w 977"/>
                  <a:gd name="T5" fmla="*/ 0 h 172"/>
                  <a:gd name="T6" fmla="*/ 976 w 977"/>
                  <a:gd name="T7" fmla="*/ 0 h 172"/>
                  <a:gd name="T8" fmla="*/ 976 w 977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72">
                    <a:moveTo>
                      <a:pt x="976" y="171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976" y="0"/>
                    </a:lnTo>
                    <a:lnTo>
                      <a:pt x="976" y="171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B655C51A-B458-866E-287B-4D366EED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813" y="5143975"/>
                <a:ext cx="343989" cy="262680"/>
              </a:xfrm>
              <a:custGeom>
                <a:avLst/>
                <a:gdLst>
                  <a:gd name="T0" fmla="*/ 656 w 657"/>
                  <a:gd name="T1" fmla="*/ 612 h 613"/>
                  <a:gd name="T2" fmla="*/ 0 w 657"/>
                  <a:gd name="T3" fmla="*/ 612 h 613"/>
                  <a:gd name="T4" fmla="*/ 0 w 657"/>
                  <a:gd name="T5" fmla="*/ 4 h 613"/>
                  <a:gd name="T6" fmla="*/ 0 w 657"/>
                  <a:gd name="T7" fmla="*/ 4 h 613"/>
                  <a:gd name="T8" fmla="*/ 4 w 657"/>
                  <a:gd name="T9" fmla="*/ 0 h 613"/>
                  <a:gd name="T10" fmla="*/ 653 w 657"/>
                  <a:gd name="T11" fmla="*/ 0 h 613"/>
                  <a:gd name="T12" fmla="*/ 653 w 657"/>
                  <a:gd name="T13" fmla="*/ 0 h 613"/>
                  <a:gd name="T14" fmla="*/ 656 w 657"/>
                  <a:gd name="T15" fmla="*/ 4 h 613"/>
                  <a:gd name="T16" fmla="*/ 656 w 657"/>
                  <a:gd name="T17" fmla="*/ 61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613">
                    <a:moveTo>
                      <a:pt x="656" y="612"/>
                    </a:moveTo>
                    <a:lnTo>
                      <a:pt x="0" y="612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653" y="0"/>
                    </a:lnTo>
                    <a:lnTo>
                      <a:pt x="653" y="0"/>
                    </a:lnTo>
                    <a:cubicBezTo>
                      <a:pt x="655" y="0"/>
                      <a:pt x="656" y="1"/>
                      <a:pt x="656" y="4"/>
                    </a:cubicBezTo>
                    <a:lnTo>
                      <a:pt x="656" y="612"/>
                    </a:lnTo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D0D7B4CA-084E-B8B1-6CCF-1A1F8DCD8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E109AE8C-1A9F-A340-15C0-F6A12085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134" y="5174212"/>
                <a:ext cx="117741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741F8B7-2934-342C-47C6-CF1C3694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3" name="Freeform 60">
                <a:extLst>
                  <a:ext uri="{FF2B5EF4-FFF2-40B4-BE49-F238E27FC236}">
                    <a16:creationId xmlns:a16="http://schemas.microsoft.com/office/drawing/2014/main" id="{549CBF6F-45B1-B509-2C42-9D612561C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49" y="5174212"/>
                <a:ext cx="117740" cy="126615"/>
              </a:xfrm>
              <a:custGeom>
                <a:avLst/>
                <a:gdLst>
                  <a:gd name="T0" fmla="*/ 222 w 223"/>
                  <a:gd name="T1" fmla="*/ 294 h 295"/>
                  <a:gd name="T2" fmla="*/ 0 w 223"/>
                  <a:gd name="T3" fmla="*/ 294 h 295"/>
                  <a:gd name="T4" fmla="*/ 0 w 223"/>
                  <a:gd name="T5" fmla="*/ 0 h 295"/>
                  <a:gd name="T6" fmla="*/ 222 w 223"/>
                  <a:gd name="T7" fmla="*/ 0 h 295"/>
                  <a:gd name="T8" fmla="*/ 222 w 223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295">
                    <a:moveTo>
                      <a:pt x="222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294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4" name="Freeform: Shape 743">
                <a:extLst>
                  <a:ext uri="{FF2B5EF4-FFF2-40B4-BE49-F238E27FC236}">
                    <a16:creationId xmlns:a16="http://schemas.microsoft.com/office/drawing/2014/main" id="{D3A70FE2-0B1A-2A32-41F5-FA5BAFA45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12" y="5404764"/>
                <a:ext cx="511995" cy="78831"/>
              </a:xfrm>
              <a:custGeom>
                <a:avLst/>
                <a:gdLst>
                  <a:gd name="connsiteX0" fmla="*/ 0 w 869879"/>
                  <a:gd name="connsiteY0" fmla="*/ 156895 h 163620"/>
                  <a:gd name="connsiteX1" fmla="*/ 869879 w 869879"/>
                  <a:gd name="connsiteY1" fmla="*/ 156895 h 163620"/>
                  <a:gd name="connsiteX2" fmla="*/ 869879 w 869879"/>
                  <a:gd name="connsiteY2" fmla="*/ 163620 h 163620"/>
                  <a:gd name="connsiteX3" fmla="*/ 0 w 869879"/>
                  <a:gd name="connsiteY3" fmla="*/ 163620 h 163620"/>
                  <a:gd name="connsiteX4" fmla="*/ 0 w 869879"/>
                  <a:gd name="connsiteY4" fmla="*/ 117671 h 163620"/>
                  <a:gd name="connsiteX5" fmla="*/ 869879 w 869879"/>
                  <a:gd name="connsiteY5" fmla="*/ 117671 h 163620"/>
                  <a:gd name="connsiteX6" fmla="*/ 869879 w 869879"/>
                  <a:gd name="connsiteY6" fmla="*/ 124395 h 163620"/>
                  <a:gd name="connsiteX7" fmla="*/ 0 w 869879"/>
                  <a:gd name="connsiteY7" fmla="*/ 124395 h 163620"/>
                  <a:gd name="connsiteX8" fmla="*/ 0 w 869879"/>
                  <a:gd name="connsiteY8" fmla="*/ 78448 h 163620"/>
                  <a:gd name="connsiteX9" fmla="*/ 869879 w 869879"/>
                  <a:gd name="connsiteY9" fmla="*/ 78448 h 163620"/>
                  <a:gd name="connsiteX10" fmla="*/ 869879 w 869879"/>
                  <a:gd name="connsiteY10" fmla="*/ 85172 h 163620"/>
                  <a:gd name="connsiteX11" fmla="*/ 0 w 869879"/>
                  <a:gd name="connsiteY11" fmla="*/ 85172 h 163620"/>
                  <a:gd name="connsiteX12" fmla="*/ 0 w 869879"/>
                  <a:gd name="connsiteY12" fmla="*/ 39224 h 163620"/>
                  <a:gd name="connsiteX13" fmla="*/ 869879 w 869879"/>
                  <a:gd name="connsiteY13" fmla="*/ 39224 h 163620"/>
                  <a:gd name="connsiteX14" fmla="*/ 869879 w 869879"/>
                  <a:gd name="connsiteY14" fmla="*/ 45948 h 163620"/>
                  <a:gd name="connsiteX15" fmla="*/ 0 w 869879"/>
                  <a:gd name="connsiteY15" fmla="*/ 45948 h 163620"/>
                  <a:gd name="connsiteX16" fmla="*/ 0 w 869879"/>
                  <a:gd name="connsiteY16" fmla="*/ 0 h 163620"/>
                  <a:gd name="connsiteX17" fmla="*/ 869879 w 869879"/>
                  <a:gd name="connsiteY17" fmla="*/ 0 h 163620"/>
                  <a:gd name="connsiteX18" fmla="*/ 869879 w 869879"/>
                  <a:gd name="connsiteY18" fmla="*/ 6724 h 163620"/>
                  <a:gd name="connsiteX19" fmla="*/ 0 w 869879"/>
                  <a:gd name="connsiteY19" fmla="*/ 6724 h 1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9879" h="163620">
                    <a:moveTo>
                      <a:pt x="0" y="156895"/>
                    </a:moveTo>
                    <a:lnTo>
                      <a:pt x="869879" y="156895"/>
                    </a:lnTo>
                    <a:lnTo>
                      <a:pt x="869879" y="163620"/>
                    </a:lnTo>
                    <a:lnTo>
                      <a:pt x="0" y="163620"/>
                    </a:lnTo>
                    <a:close/>
                    <a:moveTo>
                      <a:pt x="0" y="117671"/>
                    </a:moveTo>
                    <a:lnTo>
                      <a:pt x="869879" y="117671"/>
                    </a:lnTo>
                    <a:lnTo>
                      <a:pt x="869879" y="124395"/>
                    </a:lnTo>
                    <a:lnTo>
                      <a:pt x="0" y="124395"/>
                    </a:lnTo>
                    <a:close/>
                    <a:moveTo>
                      <a:pt x="0" y="78448"/>
                    </a:moveTo>
                    <a:lnTo>
                      <a:pt x="869879" y="78448"/>
                    </a:lnTo>
                    <a:lnTo>
                      <a:pt x="869879" y="85172"/>
                    </a:lnTo>
                    <a:lnTo>
                      <a:pt x="0" y="85172"/>
                    </a:lnTo>
                    <a:close/>
                    <a:moveTo>
                      <a:pt x="0" y="39224"/>
                    </a:moveTo>
                    <a:lnTo>
                      <a:pt x="869879" y="39224"/>
                    </a:lnTo>
                    <a:lnTo>
                      <a:pt x="869879" y="45948"/>
                    </a:lnTo>
                    <a:lnTo>
                      <a:pt x="0" y="45948"/>
                    </a:lnTo>
                    <a:close/>
                    <a:moveTo>
                      <a:pt x="0" y="0"/>
                    </a:moveTo>
                    <a:lnTo>
                      <a:pt x="869879" y="0"/>
                    </a:lnTo>
                    <a:lnTo>
                      <a:pt x="86987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4C8CE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5" name="Freeform: Shape 744">
                <a:extLst>
                  <a:ext uri="{FF2B5EF4-FFF2-40B4-BE49-F238E27FC236}">
                    <a16:creationId xmlns:a16="http://schemas.microsoft.com/office/drawing/2014/main" id="{B62C1940-86F6-24F6-1830-553B2470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985" y="4851057"/>
                <a:ext cx="294983" cy="58157"/>
              </a:xfrm>
              <a:custGeom>
                <a:avLst/>
                <a:gdLst>
                  <a:gd name="connsiteX0" fmla="*/ 17198 w 501176"/>
                  <a:gd name="connsiteY0" fmla="*/ 66567 h 120708"/>
                  <a:gd name="connsiteX1" fmla="*/ 17198 w 501176"/>
                  <a:gd name="connsiteY1" fmla="*/ 106507 h 120708"/>
                  <a:gd name="connsiteX2" fmla="*/ 57026 w 501176"/>
                  <a:gd name="connsiteY2" fmla="*/ 106507 h 120708"/>
                  <a:gd name="connsiteX3" fmla="*/ 80561 w 501176"/>
                  <a:gd name="connsiteY3" fmla="*/ 102069 h 120708"/>
                  <a:gd name="connsiteX4" fmla="*/ 86897 w 501176"/>
                  <a:gd name="connsiteY4" fmla="*/ 86981 h 120708"/>
                  <a:gd name="connsiteX5" fmla="*/ 57026 w 501176"/>
                  <a:gd name="connsiteY5" fmla="*/ 66567 h 120708"/>
                  <a:gd name="connsiteX6" fmla="*/ 173648 w 501176"/>
                  <a:gd name="connsiteY6" fmla="*/ 17751 h 120708"/>
                  <a:gd name="connsiteX7" fmla="*/ 147580 w 501176"/>
                  <a:gd name="connsiteY7" fmla="*/ 77218 h 120708"/>
                  <a:gd name="connsiteX8" fmla="*/ 200615 w 501176"/>
                  <a:gd name="connsiteY8" fmla="*/ 77218 h 120708"/>
                  <a:gd name="connsiteX9" fmla="*/ 17198 w 501176"/>
                  <a:gd name="connsiteY9" fmla="*/ 13314 h 120708"/>
                  <a:gd name="connsiteX10" fmla="*/ 17198 w 501176"/>
                  <a:gd name="connsiteY10" fmla="*/ 52366 h 120708"/>
                  <a:gd name="connsiteX11" fmla="*/ 53406 w 501176"/>
                  <a:gd name="connsiteY11" fmla="*/ 52366 h 120708"/>
                  <a:gd name="connsiteX12" fmla="*/ 74225 w 501176"/>
                  <a:gd name="connsiteY12" fmla="*/ 47928 h 120708"/>
                  <a:gd name="connsiteX13" fmla="*/ 80561 w 501176"/>
                  <a:gd name="connsiteY13" fmla="*/ 33727 h 120708"/>
                  <a:gd name="connsiteX14" fmla="*/ 74225 w 501176"/>
                  <a:gd name="connsiteY14" fmla="*/ 19526 h 120708"/>
                  <a:gd name="connsiteX15" fmla="*/ 53406 w 501176"/>
                  <a:gd name="connsiteY15" fmla="*/ 13314 h 120708"/>
                  <a:gd name="connsiteX16" fmla="*/ 396163 w 501176"/>
                  <a:gd name="connsiteY16" fmla="*/ 0 h 120708"/>
                  <a:gd name="connsiteX17" fmla="*/ 413072 w 501176"/>
                  <a:gd name="connsiteY17" fmla="*/ 0 h 120708"/>
                  <a:gd name="connsiteX18" fmla="*/ 413072 w 501176"/>
                  <a:gd name="connsiteY18" fmla="*/ 68342 h 120708"/>
                  <a:gd name="connsiteX19" fmla="*/ 478038 w 501176"/>
                  <a:gd name="connsiteY19" fmla="*/ 0 h 120708"/>
                  <a:gd name="connsiteX20" fmla="*/ 498506 w 501176"/>
                  <a:gd name="connsiteY20" fmla="*/ 0 h 120708"/>
                  <a:gd name="connsiteX21" fmla="*/ 446000 w 501176"/>
                  <a:gd name="connsiteY21" fmla="*/ 54141 h 120708"/>
                  <a:gd name="connsiteX22" fmla="*/ 501176 w 501176"/>
                  <a:gd name="connsiteY22" fmla="*/ 120708 h 120708"/>
                  <a:gd name="connsiteX23" fmla="*/ 481597 w 501176"/>
                  <a:gd name="connsiteY23" fmla="*/ 120708 h 120708"/>
                  <a:gd name="connsiteX24" fmla="*/ 434430 w 501176"/>
                  <a:gd name="connsiteY24" fmla="*/ 67454 h 120708"/>
                  <a:gd name="connsiteX25" fmla="*/ 413072 w 501176"/>
                  <a:gd name="connsiteY25" fmla="*/ 89643 h 120708"/>
                  <a:gd name="connsiteX26" fmla="*/ 413072 w 501176"/>
                  <a:gd name="connsiteY26" fmla="*/ 120708 h 120708"/>
                  <a:gd name="connsiteX27" fmla="*/ 396163 w 501176"/>
                  <a:gd name="connsiteY27" fmla="*/ 120708 h 120708"/>
                  <a:gd name="connsiteX28" fmla="*/ 254957 w 501176"/>
                  <a:gd name="connsiteY28" fmla="*/ 0 h 120708"/>
                  <a:gd name="connsiteX29" fmla="*/ 269317 w 501176"/>
                  <a:gd name="connsiteY29" fmla="*/ 0 h 120708"/>
                  <a:gd name="connsiteX30" fmla="*/ 342910 w 501176"/>
                  <a:gd name="connsiteY30" fmla="*/ 89643 h 120708"/>
                  <a:gd name="connsiteX31" fmla="*/ 342910 w 501176"/>
                  <a:gd name="connsiteY31" fmla="*/ 0 h 120708"/>
                  <a:gd name="connsiteX32" fmla="*/ 359963 w 501176"/>
                  <a:gd name="connsiteY32" fmla="*/ 0 h 120708"/>
                  <a:gd name="connsiteX33" fmla="*/ 359963 w 501176"/>
                  <a:gd name="connsiteY33" fmla="*/ 120708 h 120708"/>
                  <a:gd name="connsiteX34" fmla="*/ 345603 w 501176"/>
                  <a:gd name="connsiteY34" fmla="*/ 120708 h 120708"/>
                  <a:gd name="connsiteX35" fmla="*/ 272907 w 501176"/>
                  <a:gd name="connsiteY35" fmla="*/ 30177 h 120708"/>
                  <a:gd name="connsiteX36" fmla="*/ 272907 w 501176"/>
                  <a:gd name="connsiteY36" fmla="*/ 120708 h 120708"/>
                  <a:gd name="connsiteX37" fmla="*/ 254957 w 501176"/>
                  <a:gd name="connsiteY37" fmla="*/ 120708 h 120708"/>
                  <a:gd name="connsiteX38" fmla="*/ 165558 w 501176"/>
                  <a:gd name="connsiteY38" fmla="*/ 0 h 120708"/>
                  <a:gd name="connsiteX39" fmla="*/ 182637 w 501176"/>
                  <a:gd name="connsiteY39" fmla="*/ 0 h 120708"/>
                  <a:gd name="connsiteX40" fmla="*/ 238368 w 501176"/>
                  <a:gd name="connsiteY40" fmla="*/ 120708 h 120708"/>
                  <a:gd name="connsiteX41" fmla="*/ 220390 w 501176"/>
                  <a:gd name="connsiteY41" fmla="*/ 120708 h 120708"/>
                  <a:gd name="connsiteX42" fmla="*/ 206907 w 501176"/>
                  <a:gd name="connsiteY42" fmla="*/ 90531 h 120708"/>
                  <a:gd name="connsiteX43" fmla="*/ 141288 w 501176"/>
                  <a:gd name="connsiteY43" fmla="*/ 90531 h 120708"/>
                  <a:gd name="connsiteX44" fmla="*/ 127805 w 501176"/>
                  <a:gd name="connsiteY44" fmla="*/ 120708 h 120708"/>
                  <a:gd name="connsiteX45" fmla="*/ 109827 w 501176"/>
                  <a:gd name="connsiteY45" fmla="*/ 120708 h 120708"/>
                  <a:gd name="connsiteX46" fmla="*/ 0 w 501176"/>
                  <a:gd name="connsiteY46" fmla="*/ 0 h 120708"/>
                  <a:gd name="connsiteX47" fmla="*/ 54311 w 501176"/>
                  <a:gd name="connsiteY47" fmla="*/ 0 h 120708"/>
                  <a:gd name="connsiteX48" fmla="*/ 86897 w 501176"/>
                  <a:gd name="connsiteY48" fmla="*/ 8876 h 120708"/>
                  <a:gd name="connsiteX49" fmla="*/ 98665 w 501176"/>
                  <a:gd name="connsiteY49" fmla="*/ 31065 h 120708"/>
                  <a:gd name="connsiteX50" fmla="*/ 94139 w 501176"/>
                  <a:gd name="connsiteY50" fmla="*/ 47928 h 120708"/>
                  <a:gd name="connsiteX51" fmla="*/ 82371 w 501176"/>
                  <a:gd name="connsiteY51" fmla="*/ 57691 h 120708"/>
                  <a:gd name="connsiteX52" fmla="*/ 98665 w 501176"/>
                  <a:gd name="connsiteY52" fmla="*/ 68342 h 120708"/>
                  <a:gd name="connsiteX53" fmla="*/ 105001 w 501176"/>
                  <a:gd name="connsiteY53" fmla="*/ 88756 h 120708"/>
                  <a:gd name="connsiteX54" fmla="*/ 93233 w 501176"/>
                  <a:gd name="connsiteY54" fmla="*/ 112720 h 120708"/>
                  <a:gd name="connsiteX55" fmla="*/ 57931 w 501176"/>
                  <a:gd name="connsiteY55" fmla="*/ 120708 h 120708"/>
                  <a:gd name="connsiteX56" fmla="*/ 0 w 501176"/>
                  <a:gd name="connsiteY56" fmla="*/ 120708 h 1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01176" h="120708">
                    <a:moveTo>
                      <a:pt x="17198" y="66567"/>
                    </a:moveTo>
                    <a:lnTo>
                      <a:pt x="17198" y="106507"/>
                    </a:lnTo>
                    <a:lnTo>
                      <a:pt x="57026" y="106507"/>
                    </a:lnTo>
                    <a:cubicBezTo>
                      <a:pt x="66983" y="106507"/>
                      <a:pt x="75130" y="104732"/>
                      <a:pt x="80561" y="102069"/>
                    </a:cubicBezTo>
                    <a:cubicBezTo>
                      <a:pt x="85087" y="98519"/>
                      <a:pt x="86897" y="94081"/>
                      <a:pt x="86897" y="86981"/>
                    </a:cubicBezTo>
                    <a:cubicBezTo>
                      <a:pt x="86897" y="72780"/>
                      <a:pt x="76940" y="66567"/>
                      <a:pt x="57026" y="66567"/>
                    </a:cubicBezTo>
                    <a:close/>
                    <a:moveTo>
                      <a:pt x="173648" y="17751"/>
                    </a:moveTo>
                    <a:lnTo>
                      <a:pt x="147580" y="77218"/>
                    </a:lnTo>
                    <a:lnTo>
                      <a:pt x="200615" y="77218"/>
                    </a:lnTo>
                    <a:close/>
                    <a:moveTo>
                      <a:pt x="17198" y="13314"/>
                    </a:moveTo>
                    <a:lnTo>
                      <a:pt x="17198" y="52366"/>
                    </a:lnTo>
                    <a:lnTo>
                      <a:pt x="53406" y="52366"/>
                    </a:lnTo>
                    <a:cubicBezTo>
                      <a:pt x="61552" y="52366"/>
                      <a:pt x="68794" y="51478"/>
                      <a:pt x="74225" y="47928"/>
                    </a:cubicBezTo>
                    <a:cubicBezTo>
                      <a:pt x="78751" y="44378"/>
                      <a:pt x="80561" y="39940"/>
                      <a:pt x="80561" y="33727"/>
                    </a:cubicBezTo>
                    <a:cubicBezTo>
                      <a:pt x="80561" y="26627"/>
                      <a:pt x="78751" y="22189"/>
                      <a:pt x="74225" y="19526"/>
                    </a:cubicBezTo>
                    <a:cubicBezTo>
                      <a:pt x="68794" y="15976"/>
                      <a:pt x="61552" y="13314"/>
                      <a:pt x="53406" y="13314"/>
                    </a:cubicBezTo>
                    <a:close/>
                    <a:moveTo>
                      <a:pt x="396163" y="0"/>
                    </a:moveTo>
                    <a:lnTo>
                      <a:pt x="413072" y="0"/>
                    </a:lnTo>
                    <a:lnTo>
                      <a:pt x="413072" y="68342"/>
                    </a:lnTo>
                    <a:lnTo>
                      <a:pt x="478038" y="0"/>
                    </a:lnTo>
                    <a:lnTo>
                      <a:pt x="498506" y="0"/>
                    </a:lnTo>
                    <a:lnTo>
                      <a:pt x="446000" y="54141"/>
                    </a:lnTo>
                    <a:lnTo>
                      <a:pt x="501176" y="120708"/>
                    </a:lnTo>
                    <a:lnTo>
                      <a:pt x="481597" y="120708"/>
                    </a:lnTo>
                    <a:lnTo>
                      <a:pt x="434430" y="67454"/>
                    </a:lnTo>
                    <a:lnTo>
                      <a:pt x="413072" y="89643"/>
                    </a:lnTo>
                    <a:lnTo>
                      <a:pt x="413072" y="120708"/>
                    </a:lnTo>
                    <a:lnTo>
                      <a:pt x="396163" y="120708"/>
                    </a:lnTo>
                    <a:close/>
                    <a:moveTo>
                      <a:pt x="254957" y="0"/>
                    </a:moveTo>
                    <a:lnTo>
                      <a:pt x="269317" y="0"/>
                    </a:lnTo>
                    <a:lnTo>
                      <a:pt x="342910" y="89643"/>
                    </a:lnTo>
                    <a:lnTo>
                      <a:pt x="342910" y="0"/>
                    </a:lnTo>
                    <a:lnTo>
                      <a:pt x="359963" y="0"/>
                    </a:lnTo>
                    <a:lnTo>
                      <a:pt x="359963" y="120708"/>
                    </a:lnTo>
                    <a:lnTo>
                      <a:pt x="345603" y="120708"/>
                    </a:lnTo>
                    <a:lnTo>
                      <a:pt x="272907" y="30177"/>
                    </a:lnTo>
                    <a:lnTo>
                      <a:pt x="272907" y="120708"/>
                    </a:lnTo>
                    <a:lnTo>
                      <a:pt x="254957" y="120708"/>
                    </a:lnTo>
                    <a:close/>
                    <a:moveTo>
                      <a:pt x="165558" y="0"/>
                    </a:moveTo>
                    <a:lnTo>
                      <a:pt x="182637" y="0"/>
                    </a:lnTo>
                    <a:lnTo>
                      <a:pt x="238368" y="120708"/>
                    </a:lnTo>
                    <a:lnTo>
                      <a:pt x="220390" y="120708"/>
                    </a:lnTo>
                    <a:lnTo>
                      <a:pt x="206907" y="90531"/>
                    </a:lnTo>
                    <a:lnTo>
                      <a:pt x="141288" y="90531"/>
                    </a:lnTo>
                    <a:lnTo>
                      <a:pt x="127805" y="120708"/>
                    </a:lnTo>
                    <a:lnTo>
                      <a:pt x="109827" y="120708"/>
                    </a:lnTo>
                    <a:close/>
                    <a:moveTo>
                      <a:pt x="0" y="0"/>
                    </a:moveTo>
                    <a:lnTo>
                      <a:pt x="54311" y="0"/>
                    </a:lnTo>
                    <a:cubicBezTo>
                      <a:pt x="68794" y="0"/>
                      <a:pt x="79656" y="3550"/>
                      <a:pt x="86897" y="8876"/>
                    </a:cubicBezTo>
                    <a:cubicBezTo>
                      <a:pt x="95044" y="13314"/>
                      <a:pt x="98665" y="21302"/>
                      <a:pt x="98665" y="31065"/>
                    </a:cubicBezTo>
                    <a:cubicBezTo>
                      <a:pt x="98665" y="37278"/>
                      <a:pt x="97759" y="42603"/>
                      <a:pt x="94139" y="47928"/>
                    </a:cubicBezTo>
                    <a:cubicBezTo>
                      <a:pt x="91423" y="52366"/>
                      <a:pt x="86897" y="55916"/>
                      <a:pt x="82371" y="57691"/>
                    </a:cubicBezTo>
                    <a:cubicBezTo>
                      <a:pt x="89613" y="60354"/>
                      <a:pt x="95044" y="63904"/>
                      <a:pt x="98665" y="68342"/>
                    </a:cubicBezTo>
                    <a:cubicBezTo>
                      <a:pt x="103190" y="73667"/>
                      <a:pt x="105001" y="80768"/>
                      <a:pt x="105001" y="88756"/>
                    </a:cubicBezTo>
                    <a:cubicBezTo>
                      <a:pt x="105001" y="98519"/>
                      <a:pt x="101380" y="106507"/>
                      <a:pt x="93233" y="112720"/>
                    </a:cubicBezTo>
                    <a:cubicBezTo>
                      <a:pt x="85087" y="118045"/>
                      <a:pt x="73320" y="120708"/>
                      <a:pt x="57931" y="120708"/>
                    </a:cubicBezTo>
                    <a:lnTo>
                      <a:pt x="0" y="120708"/>
                    </a:lnTo>
                    <a:close/>
                  </a:path>
                </a:pathLst>
              </a:custGeom>
              <a:solidFill>
                <a:schemeClr val="tx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6" name="Freeform 70">
                <a:extLst>
                  <a:ext uri="{FF2B5EF4-FFF2-40B4-BE49-F238E27FC236}">
                    <a16:creationId xmlns:a16="http://schemas.microsoft.com/office/drawing/2014/main" id="{701335E0-B03A-73C9-379B-75B2D39B8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21" y="5198777"/>
                <a:ext cx="394777" cy="359060"/>
              </a:xfrm>
              <a:custGeom>
                <a:avLst/>
                <a:gdLst>
                  <a:gd name="T0" fmla="*/ 485 w 755"/>
                  <a:gd name="T1" fmla="*/ 158 h 838"/>
                  <a:gd name="T2" fmla="*/ 533 w 755"/>
                  <a:gd name="T3" fmla="*/ 13 h 838"/>
                  <a:gd name="T4" fmla="*/ 533 w 755"/>
                  <a:gd name="T5" fmla="*/ 13 h 838"/>
                  <a:gd name="T6" fmla="*/ 524 w 755"/>
                  <a:gd name="T7" fmla="*/ 4 h 838"/>
                  <a:gd name="T8" fmla="*/ 524 w 755"/>
                  <a:gd name="T9" fmla="*/ 4 h 838"/>
                  <a:gd name="T10" fmla="*/ 498 w 755"/>
                  <a:gd name="T11" fmla="*/ 20 h 838"/>
                  <a:gd name="T12" fmla="*/ 498 w 755"/>
                  <a:gd name="T13" fmla="*/ 20 h 838"/>
                  <a:gd name="T14" fmla="*/ 458 w 755"/>
                  <a:gd name="T15" fmla="*/ 0 h 838"/>
                  <a:gd name="T16" fmla="*/ 458 w 755"/>
                  <a:gd name="T17" fmla="*/ 0 h 838"/>
                  <a:gd name="T18" fmla="*/ 418 w 755"/>
                  <a:gd name="T19" fmla="*/ 20 h 838"/>
                  <a:gd name="T20" fmla="*/ 418 w 755"/>
                  <a:gd name="T21" fmla="*/ 20 h 838"/>
                  <a:gd name="T22" fmla="*/ 379 w 755"/>
                  <a:gd name="T23" fmla="*/ 0 h 838"/>
                  <a:gd name="T24" fmla="*/ 379 w 755"/>
                  <a:gd name="T25" fmla="*/ 0 h 838"/>
                  <a:gd name="T26" fmla="*/ 339 w 755"/>
                  <a:gd name="T27" fmla="*/ 20 h 838"/>
                  <a:gd name="T28" fmla="*/ 339 w 755"/>
                  <a:gd name="T29" fmla="*/ 20 h 838"/>
                  <a:gd name="T30" fmla="*/ 299 w 755"/>
                  <a:gd name="T31" fmla="*/ 0 h 838"/>
                  <a:gd name="T32" fmla="*/ 299 w 755"/>
                  <a:gd name="T33" fmla="*/ 0 h 838"/>
                  <a:gd name="T34" fmla="*/ 260 w 755"/>
                  <a:gd name="T35" fmla="*/ 20 h 838"/>
                  <a:gd name="T36" fmla="*/ 260 w 755"/>
                  <a:gd name="T37" fmla="*/ 20 h 838"/>
                  <a:gd name="T38" fmla="*/ 234 w 755"/>
                  <a:gd name="T39" fmla="*/ 4 h 838"/>
                  <a:gd name="T40" fmla="*/ 234 w 755"/>
                  <a:gd name="T41" fmla="*/ 4 h 838"/>
                  <a:gd name="T42" fmla="*/ 225 w 755"/>
                  <a:gd name="T43" fmla="*/ 13 h 838"/>
                  <a:gd name="T44" fmla="*/ 272 w 755"/>
                  <a:gd name="T45" fmla="*/ 158 h 838"/>
                  <a:gd name="T46" fmla="*/ 272 w 755"/>
                  <a:gd name="T47" fmla="*/ 158 h 838"/>
                  <a:gd name="T48" fmla="*/ 4 w 755"/>
                  <a:gd name="T49" fmla="*/ 525 h 838"/>
                  <a:gd name="T50" fmla="*/ 4 w 755"/>
                  <a:gd name="T51" fmla="*/ 525 h 838"/>
                  <a:gd name="T52" fmla="*/ 23 w 755"/>
                  <a:gd name="T53" fmla="*/ 637 h 838"/>
                  <a:gd name="T54" fmla="*/ 23 w 755"/>
                  <a:gd name="T55" fmla="*/ 637 h 838"/>
                  <a:gd name="T56" fmla="*/ 304 w 755"/>
                  <a:gd name="T57" fmla="*/ 837 h 838"/>
                  <a:gd name="T58" fmla="*/ 453 w 755"/>
                  <a:gd name="T59" fmla="*/ 837 h 838"/>
                  <a:gd name="T60" fmla="*/ 453 w 755"/>
                  <a:gd name="T61" fmla="*/ 837 h 838"/>
                  <a:gd name="T62" fmla="*/ 732 w 755"/>
                  <a:gd name="T63" fmla="*/ 643 h 838"/>
                  <a:gd name="T64" fmla="*/ 732 w 755"/>
                  <a:gd name="T65" fmla="*/ 643 h 838"/>
                  <a:gd name="T66" fmla="*/ 754 w 755"/>
                  <a:gd name="T67" fmla="*/ 517 h 838"/>
                  <a:gd name="T68" fmla="*/ 754 w 755"/>
                  <a:gd name="T69" fmla="*/ 517 h 838"/>
                  <a:gd name="T70" fmla="*/ 485 w 755"/>
                  <a:gd name="T71" fmla="*/ 15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5" h="838">
                    <a:moveTo>
                      <a:pt x="485" y="158"/>
                    </a:moveTo>
                    <a:lnTo>
                      <a:pt x="533" y="13"/>
                    </a:lnTo>
                    <a:lnTo>
                      <a:pt x="533" y="13"/>
                    </a:lnTo>
                    <a:cubicBezTo>
                      <a:pt x="535" y="6"/>
                      <a:pt x="528" y="1"/>
                      <a:pt x="524" y="4"/>
                    </a:cubicBezTo>
                    <a:lnTo>
                      <a:pt x="524" y="4"/>
                    </a:lnTo>
                    <a:cubicBezTo>
                      <a:pt x="516" y="10"/>
                      <a:pt x="511" y="20"/>
                      <a:pt x="498" y="20"/>
                    </a:cubicBezTo>
                    <a:lnTo>
                      <a:pt x="498" y="20"/>
                    </a:lnTo>
                    <a:cubicBezTo>
                      <a:pt x="478" y="20"/>
                      <a:pt x="478" y="0"/>
                      <a:pt x="458" y="0"/>
                    </a:cubicBezTo>
                    <a:lnTo>
                      <a:pt x="458" y="0"/>
                    </a:lnTo>
                    <a:cubicBezTo>
                      <a:pt x="438" y="0"/>
                      <a:pt x="438" y="20"/>
                      <a:pt x="418" y="20"/>
                    </a:cubicBezTo>
                    <a:lnTo>
                      <a:pt x="418" y="20"/>
                    </a:lnTo>
                    <a:cubicBezTo>
                      <a:pt x="399" y="20"/>
                      <a:pt x="399" y="0"/>
                      <a:pt x="379" y="0"/>
                    </a:cubicBezTo>
                    <a:lnTo>
                      <a:pt x="379" y="0"/>
                    </a:lnTo>
                    <a:cubicBezTo>
                      <a:pt x="359" y="0"/>
                      <a:pt x="359" y="20"/>
                      <a:pt x="339" y="20"/>
                    </a:cubicBezTo>
                    <a:lnTo>
                      <a:pt x="339" y="20"/>
                    </a:lnTo>
                    <a:cubicBezTo>
                      <a:pt x="320" y="20"/>
                      <a:pt x="320" y="0"/>
                      <a:pt x="299" y="0"/>
                    </a:cubicBezTo>
                    <a:lnTo>
                      <a:pt x="299" y="0"/>
                    </a:lnTo>
                    <a:cubicBezTo>
                      <a:pt x="279" y="0"/>
                      <a:pt x="279" y="20"/>
                      <a:pt x="260" y="20"/>
                    </a:cubicBezTo>
                    <a:lnTo>
                      <a:pt x="260" y="20"/>
                    </a:lnTo>
                    <a:cubicBezTo>
                      <a:pt x="246" y="20"/>
                      <a:pt x="242" y="10"/>
                      <a:pt x="234" y="4"/>
                    </a:cubicBezTo>
                    <a:lnTo>
                      <a:pt x="234" y="4"/>
                    </a:lnTo>
                    <a:cubicBezTo>
                      <a:pt x="229" y="1"/>
                      <a:pt x="222" y="6"/>
                      <a:pt x="225" y="13"/>
                    </a:cubicBezTo>
                    <a:lnTo>
                      <a:pt x="272" y="158"/>
                    </a:lnTo>
                    <a:lnTo>
                      <a:pt x="272" y="158"/>
                    </a:lnTo>
                    <a:cubicBezTo>
                      <a:pt x="115" y="205"/>
                      <a:pt x="0" y="353"/>
                      <a:pt x="4" y="525"/>
                    </a:cubicBezTo>
                    <a:lnTo>
                      <a:pt x="4" y="525"/>
                    </a:lnTo>
                    <a:cubicBezTo>
                      <a:pt x="4" y="564"/>
                      <a:pt x="11" y="601"/>
                      <a:pt x="23" y="637"/>
                    </a:cubicBezTo>
                    <a:lnTo>
                      <a:pt x="23" y="637"/>
                    </a:lnTo>
                    <a:cubicBezTo>
                      <a:pt x="64" y="757"/>
                      <a:pt x="178" y="837"/>
                      <a:pt x="304" y="837"/>
                    </a:cubicBezTo>
                    <a:lnTo>
                      <a:pt x="453" y="837"/>
                    </a:lnTo>
                    <a:lnTo>
                      <a:pt x="453" y="837"/>
                    </a:lnTo>
                    <a:cubicBezTo>
                      <a:pt x="578" y="837"/>
                      <a:pt x="690" y="761"/>
                      <a:pt x="732" y="643"/>
                    </a:cubicBezTo>
                    <a:lnTo>
                      <a:pt x="732" y="643"/>
                    </a:lnTo>
                    <a:cubicBezTo>
                      <a:pt x="746" y="604"/>
                      <a:pt x="754" y="561"/>
                      <a:pt x="754" y="517"/>
                    </a:cubicBezTo>
                    <a:lnTo>
                      <a:pt x="754" y="517"/>
                    </a:lnTo>
                    <a:cubicBezTo>
                      <a:pt x="754" y="348"/>
                      <a:pt x="641" y="204"/>
                      <a:pt x="485" y="158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7" name="Freeform 71">
                <a:extLst>
                  <a:ext uri="{FF2B5EF4-FFF2-40B4-BE49-F238E27FC236}">
                    <a16:creationId xmlns:a16="http://schemas.microsoft.com/office/drawing/2014/main" id="{2BDEF269-AC7D-222B-1B3C-0773F98D0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948" y="5340512"/>
                <a:ext cx="117741" cy="130394"/>
              </a:xfrm>
              <a:custGeom>
                <a:avLst/>
                <a:gdLst>
                  <a:gd name="T0" fmla="*/ 152 w 224"/>
                  <a:gd name="T1" fmla="*/ 227 h 303"/>
                  <a:gd name="T2" fmla="*/ 152 w 224"/>
                  <a:gd name="T3" fmla="*/ 227 h 303"/>
                  <a:gd name="T4" fmla="*/ 120 w 224"/>
                  <a:gd name="T5" fmla="*/ 169 h 303"/>
                  <a:gd name="T6" fmla="*/ 120 w 224"/>
                  <a:gd name="T7" fmla="*/ 238 h 303"/>
                  <a:gd name="T8" fmla="*/ 120 w 224"/>
                  <a:gd name="T9" fmla="*/ 238 h 303"/>
                  <a:gd name="T10" fmla="*/ 152 w 224"/>
                  <a:gd name="T11" fmla="*/ 227 h 303"/>
                  <a:gd name="T12" fmla="*/ 68 w 224"/>
                  <a:gd name="T13" fmla="*/ 120 h 303"/>
                  <a:gd name="T14" fmla="*/ 68 w 224"/>
                  <a:gd name="T15" fmla="*/ 120 h 303"/>
                  <a:gd name="T16" fmla="*/ 99 w 224"/>
                  <a:gd name="T17" fmla="*/ 133 h 303"/>
                  <a:gd name="T18" fmla="*/ 99 w 224"/>
                  <a:gd name="T19" fmla="*/ 64 h 303"/>
                  <a:gd name="T20" fmla="*/ 99 w 224"/>
                  <a:gd name="T21" fmla="*/ 64 h 303"/>
                  <a:gd name="T22" fmla="*/ 68 w 224"/>
                  <a:gd name="T23" fmla="*/ 120 h 303"/>
                  <a:gd name="T24" fmla="*/ 175 w 224"/>
                  <a:gd name="T25" fmla="*/ 245 h 303"/>
                  <a:gd name="T26" fmla="*/ 175 w 224"/>
                  <a:gd name="T27" fmla="*/ 245 h 303"/>
                  <a:gd name="T28" fmla="*/ 120 w 224"/>
                  <a:gd name="T29" fmla="*/ 265 h 303"/>
                  <a:gd name="T30" fmla="*/ 120 w 224"/>
                  <a:gd name="T31" fmla="*/ 302 h 303"/>
                  <a:gd name="T32" fmla="*/ 99 w 224"/>
                  <a:gd name="T33" fmla="*/ 302 h 303"/>
                  <a:gd name="T34" fmla="*/ 99 w 224"/>
                  <a:gd name="T35" fmla="*/ 265 h 303"/>
                  <a:gd name="T36" fmla="*/ 99 w 224"/>
                  <a:gd name="T37" fmla="*/ 265 h 303"/>
                  <a:gd name="T38" fmla="*/ 20 w 224"/>
                  <a:gd name="T39" fmla="*/ 238 h 303"/>
                  <a:gd name="T40" fmla="*/ 32 w 224"/>
                  <a:gd name="T41" fmla="*/ 212 h 303"/>
                  <a:gd name="T42" fmla="*/ 32 w 224"/>
                  <a:gd name="T43" fmla="*/ 212 h 303"/>
                  <a:gd name="T44" fmla="*/ 99 w 224"/>
                  <a:gd name="T45" fmla="*/ 238 h 303"/>
                  <a:gd name="T46" fmla="*/ 99 w 224"/>
                  <a:gd name="T47" fmla="*/ 164 h 303"/>
                  <a:gd name="T48" fmla="*/ 99 w 224"/>
                  <a:gd name="T49" fmla="*/ 164 h 303"/>
                  <a:gd name="T50" fmla="*/ 99 w 224"/>
                  <a:gd name="T51" fmla="*/ 37 h 303"/>
                  <a:gd name="T52" fmla="*/ 99 w 224"/>
                  <a:gd name="T53" fmla="*/ 0 h 303"/>
                  <a:gd name="T54" fmla="*/ 120 w 224"/>
                  <a:gd name="T55" fmla="*/ 0 h 303"/>
                  <a:gd name="T56" fmla="*/ 120 w 224"/>
                  <a:gd name="T57" fmla="*/ 37 h 303"/>
                  <a:gd name="T58" fmla="*/ 120 w 224"/>
                  <a:gd name="T59" fmla="*/ 37 h 303"/>
                  <a:gd name="T60" fmla="*/ 185 w 224"/>
                  <a:gd name="T61" fmla="*/ 56 h 303"/>
                  <a:gd name="T62" fmla="*/ 174 w 224"/>
                  <a:gd name="T63" fmla="*/ 82 h 303"/>
                  <a:gd name="T64" fmla="*/ 174 w 224"/>
                  <a:gd name="T65" fmla="*/ 82 h 303"/>
                  <a:gd name="T66" fmla="*/ 120 w 224"/>
                  <a:gd name="T67" fmla="*/ 64 h 303"/>
                  <a:gd name="T68" fmla="*/ 120 w 224"/>
                  <a:gd name="T69" fmla="*/ 138 h 303"/>
                  <a:gd name="T70" fmla="*/ 120 w 224"/>
                  <a:gd name="T71" fmla="*/ 138 h 303"/>
                  <a:gd name="T72" fmla="*/ 175 w 224"/>
                  <a:gd name="T73" fmla="*/ 24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03">
                    <a:moveTo>
                      <a:pt x="152" y="227"/>
                    </a:moveTo>
                    <a:lnTo>
                      <a:pt x="152" y="227"/>
                    </a:lnTo>
                    <a:cubicBezTo>
                      <a:pt x="180" y="200"/>
                      <a:pt x="151" y="174"/>
                      <a:pt x="120" y="169"/>
                    </a:cubicBezTo>
                    <a:lnTo>
                      <a:pt x="120" y="238"/>
                    </a:lnTo>
                    <a:lnTo>
                      <a:pt x="120" y="238"/>
                    </a:lnTo>
                    <a:cubicBezTo>
                      <a:pt x="134" y="237"/>
                      <a:pt x="145" y="233"/>
                      <a:pt x="152" y="227"/>
                    </a:cubicBezTo>
                    <a:close/>
                    <a:moveTo>
                      <a:pt x="68" y="120"/>
                    </a:moveTo>
                    <a:lnTo>
                      <a:pt x="68" y="120"/>
                    </a:lnTo>
                    <a:cubicBezTo>
                      <a:pt x="75" y="125"/>
                      <a:pt x="85" y="129"/>
                      <a:pt x="99" y="133"/>
                    </a:cubicBezTo>
                    <a:lnTo>
                      <a:pt x="99" y="64"/>
                    </a:lnTo>
                    <a:lnTo>
                      <a:pt x="99" y="64"/>
                    </a:lnTo>
                    <a:cubicBezTo>
                      <a:pt x="67" y="64"/>
                      <a:pt x="42" y="98"/>
                      <a:pt x="68" y="120"/>
                    </a:cubicBezTo>
                    <a:close/>
                    <a:moveTo>
                      <a:pt x="175" y="245"/>
                    </a:moveTo>
                    <a:lnTo>
                      <a:pt x="175" y="245"/>
                    </a:lnTo>
                    <a:cubicBezTo>
                      <a:pt x="162" y="257"/>
                      <a:pt x="144" y="264"/>
                      <a:pt x="120" y="265"/>
                    </a:cubicBezTo>
                    <a:lnTo>
                      <a:pt x="120" y="302"/>
                    </a:lnTo>
                    <a:lnTo>
                      <a:pt x="99" y="302"/>
                    </a:lnTo>
                    <a:lnTo>
                      <a:pt x="99" y="265"/>
                    </a:lnTo>
                    <a:lnTo>
                      <a:pt x="99" y="265"/>
                    </a:lnTo>
                    <a:cubicBezTo>
                      <a:pt x="72" y="265"/>
                      <a:pt x="39" y="255"/>
                      <a:pt x="20" y="238"/>
                    </a:cubicBezTo>
                    <a:lnTo>
                      <a:pt x="32" y="212"/>
                    </a:lnTo>
                    <a:lnTo>
                      <a:pt x="32" y="212"/>
                    </a:lnTo>
                    <a:cubicBezTo>
                      <a:pt x="49" y="228"/>
                      <a:pt x="75" y="237"/>
                      <a:pt x="99" y="238"/>
                    </a:cubicBezTo>
                    <a:lnTo>
                      <a:pt x="99" y="164"/>
                    </a:lnTo>
                    <a:lnTo>
                      <a:pt x="99" y="164"/>
                    </a:lnTo>
                    <a:cubicBezTo>
                      <a:pt x="5" y="157"/>
                      <a:pt x="0" y="41"/>
                      <a:pt x="99" y="37"/>
                    </a:cubicBezTo>
                    <a:lnTo>
                      <a:pt x="99" y="0"/>
                    </a:lnTo>
                    <a:lnTo>
                      <a:pt x="120" y="0"/>
                    </a:lnTo>
                    <a:lnTo>
                      <a:pt x="120" y="37"/>
                    </a:lnTo>
                    <a:lnTo>
                      <a:pt x="120" y="37"/>
                    </a:lnTo>
                    <a:cubicBezTo>
                      <a:pt x="142" y="37"/>
                      <a:pt x="167" y="44"/>
                      <a:pt x="185" y="56"/>
                    </a:cubicBezTo>
                    <a:lnTo>
                      <a:pt x="174" y="82"/>
                    </a:lnTo>
                    <a:lnTo>
                      <a:pt x="174" y="82"/>
                    </a:lnTo>
                    <a:cubicBezTo>
                      <a:pt x="157" y="71"/>
                      <a:pt x="138" y="65"/>
                      <a:pt x="120" y="64"/>
                    </a:cubicBezTo>
                    <a:lnTo>
                      <a:pt x="120" y="138"/>
                    </a:lnTo>
                    <a:lnTo>
                      <a:pt x="120" y="138"/>
                    </a:lnTo>
                    <a:cubicBezTo>
                      <a:pt x="176" y="143"/>
                      <a:pt x="223" y="199"/>
                      <a:pt x="175" y="24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8" name="Freeform 72">
                <a:extLst>
                  <a:ext uri="{FF2B5EF4-FFF2-40B4-BE49-F238E27FC236}">
                    <a16:creationId xmlns:a16="http://schemas.microsoft.com/office/drawing/2014/main" id="{D3540161-D700-72B0-2CAB-ECCC9319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616" y="5312165"/>
                <a:ext cx="316284" cy="245672"/>
              </a:xfrm>
              <a:custGeom>
                <a:avLst/>
                <a:gdLst>
                  <a:gd name="T0" fmla="*/ 583 w 606"/>
                  <a:gd name="T1" fmla="*/ 379 h 574"/>
                  <a:gd name="T2" fmla="*/ 583 w 606"/>
                  <a:gd name="T3" fmla="*/ 379 h 574"/>
                  <a:gd name="T4" fmla="*/ 605 w 606"/>
                  <a:gd name="T5" fmla="*/ 253 h 574"/>
                  <a:gd name="T6" fmla="*/ 605 w 606"/>
                  <a:gd name="T7" fmla="*/ 253 h 574"/>
                  <a:gd name="T8" fmla="*/ 506 w 606"/>
                  <a:gd name="T9" fmla="*/ 0 h 574"/>
                  <a:gd name="T10" fmla="*/ 506 w 606"/>
                  <a:gd name="T11" fmla="*/ 0 h 574"/>
                  <a:gd name="T12" fmla="*/ 498 w 606"/>
                  <a:gd name="T13" fmla="*/ 40 h 574"/>
                  <a:gd name="T14" fmla="*/ 498 w 606"/>
                  <a:gd name="T15" fmla="*/ 40 h 574"/>
                  <a:gd name="T16" fmla="*/ 346 w 606"/>
                  <a:gd name="T17" fmla="*/ 337 h 574"/>
                  <a:gd name="T18" fmla="*/ 346 w 606"/>
                  <a:gd name="T19" fmla="*/ 337 h 574"/>
                  <a:gd name="T20" fmla="*/ 52 w 606"/>
                  <a:gd name="T21" fmla="*/ 504 h 574"/>
                  <a:gd name="T22" fmla="*/ 52 w 606"/>
                  <a:gd name="T23" fmla="*/ 504 h 574"/>
                  <a:gd name="T24" fmla="*/ 0 w 606"/>
                  <a:gd name="T25" fmla="*/ 530 h 574"/>
                  <a:gd name="T26" fmla="*/ 0 w 606"/>
                  <a:gd name="T27" fmla="*/ 530 h 574"/>
                  <a:gd name="T28" fmla="*/ 155 w 606"/>
                  <a:gd name="T29" fmla="*/ 573 h 574"/>
                  <a:gd name="T30" fmla="*/ 304 w 606"/>
                  <a:gd name="T31" fmla="*/ 573 h 574"/>
                  <a:gd name="T32" fmla="*/ 304 w 606"/>
                  <a:gd name="T33" fmla="*/ 573 h 574"/>
                  <a:gd name="T34" fmla="*/ 583 w 606"/>
                  <a:gd name="T35" fmla="*/ 37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6" h="574">
                    <a:moveTo>
                      <a:pt x="583" y="379"/>
                    </a:moveTo>
                    <a:lnTo>
                      <a:pt x="583" y="379"/>
                    </a:lnTo>
                    <a:cubicBezTo>
                      <a:pt x="597" y="340"/>
                      <a:pt x="605" y="297"/>
                      <a:pt x="605" y="253"/>
                    </a:cubicBezTo>
                    <a:lnTo>
                      <a:pt x="605" y="253"/>
                    </a:lnTo>
                    <a:cubicBezTo>
                      <a:pt x="605" y="156"/>
                      <a:pt x="567" y="67"/>
                      <a:pt x="506" y="0"/>
                    </a:cubicBezTo>
                    <a:lnTo>
                      <a:pt x="506" y="0"/>
                    </a:lnTo>
                    <a:cubicBezTo>
                      <a:pt x="504" y="14"/>
                      <a:pt x="501" y="26"/>
                      <a:pt x="498" y="40"/>
                    </a:cubicBezTo>
                    <a:lnTo>
                      <a:pt x="498" y="40"/>
                    </a:lnTo>
                    <a:cubicBezTo>
                      <a:pt x="475" y="148"/>
                      <a:pt x="431" y="261"/>
                      <a:pt x="346" y="337"/>
                    </a:cubicBezTo>
                    <a:lnTo>
                      <a:pt x="346" y="337"/>
                    </a:lnTo>
                    <a:cubicBezTo>
                      <a:pt x="261" y="413"/>
                      <a:pt x="152" y="455"/>
                      <a:pt x="52" y="504"/>
                    </a:cubicBezTo>
                    <a:lnTo>
                      <a:pt x="52" y="504"/>
                    </a:lnTo>
                    <a:cubicBezTo>
                      <a:pt x="34" y="513"/>
                      <a:pt x="17" y="521"/>
                      <a:pt x="0" y="530"/>
                    </a:cubicBezTo>
                    <a:lnTo>
                      <a:pt x="0" y="530"/>
                    </a:lnTo>
                    <a:cubicBezTo>
                      <a:pt x="46" y="557"/>
                      <a:pt x="99" y="573"/>
                      <a:pt x="155" y="573"/>
                    </a:cubicBezTo>
                    <a:lnTo>
                      <a:pt x="304" y="573"/>
                    </a:lnTo>
                    <a:lnTo>
                      <a:pt x="304" y="573"/>
                    </a:lnTo>
                    <a:cubicBezTo>
                      <a:pt x="429" y="573"/>
                      <a:pt x="541" y="495"/>
                      <a:pt x="583" y="379"/>
                    </a:cubicBezTo>
                  </a:path>
                </a:pathLst>
              </a:custGeom>
              <a:solidFill>
                <a:srgbClr val="00142D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9" name="Freeform 73">
                <a:extLst>
                  <a:ext uri="{FF2B5EF4-FFF2-40B4-BE49-F238E27FC236}">
                    <a16:creationId xmlns:a16="http://schemas.microsoft.com/office/drawing/2014/main" id="{583159CA-0E77-B838-7E00-08884FC7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713" y="5257361"/>
                <a:ext cx="133902" cy="13228"/>
              </a:xfrm>
              <a:custGeom>
                <a:avLst/>
                <a:gdLst>
                  <a:gd name="T0" fmla="*/ 238 w 254"/>
                  <a:gd name="T1" fmla="*/ 0 h 33"/>
                  <a:gd name="T2" fmla="*/ 15 w 254"/>
                  <a:gd name="T3" fmla="*/ 0 h 33"/>
                  <a:gd name="T4" fmla="*/ 15 w 254"/>
                  <a:gd name="T5" fmla="*/ 0 h 33"/>
                  <a:gd name="T6" fmla="*/ 0 w 254"/>
                  <a:gd name="T7" fmla="*/ 16 h 33"/>
                  <a:gd name="T8" fmla="*/ 0 w 254"/>
                  <a:gd name="T9" fmla="*/ 16 h 33"/>
                  <a:gd name="T10" fmla="*/ 15 w 254"/>
                  <a:gd name="T11" fmla="*/ 32 h 33"/>
                  <a:gd name="T12" fmla="*/ 238 w 254"/>
                  <a:gd name="T13" fmla="*/ 32 h 33"/>
                  <a:gd name="T14" fmla="*/ 238 w 254"/>
                  <a:gd name="T15" fmla="*/ 32 h 33"/>
                  <a:gd name="T16" fmla="*/ 253 w 254"/>
                  <a:gd name="T17" fmla="*/ 16 h 33"/>
                  <a:gd name="T18" fmla="*/ 253 w 254"/>
                  <a:gd name="T19" fmla="*/ 16 h 33"/>
                  <a:gd name="T20" fmla="*/ 238 w 25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3">
                    <a:moveTo>
                      <a:pt x="238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16"/>
                    </a:lnTo>
                    <a:cubicBezTo>
                      <a:pt x="0" y="25"/>
                      <a:pt x="7" y="32"/>
                      <a:pt x="15" y="32"/>
                    </a:cubicBezTo>
                    <a:lnTo>
                      <a:pt x="238" y="32"/>
                    </a:lnTo>
                    <a:lnTo>
                      <a:pt x="238" y="32"/>
                    </a:lnTo>
                    <a:cubicBezTo>
                      <a:pt x="246" y="32"/>
                      <a:pt x="253" y="25"/>
                      <a:pt x="253" y="16"/>
                    </a:cubicBezTo>
                    <a:lnTo>
                      <a:pt x="253" y="16"/>
                    </a:lnTo>
                    <a:cubicBezTo>
                      <a:pt x="253" y="7"/>
                      <a:pt x="246" y="0"/>
                      <a:pt x="2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0" name="Freeform 74">
                <a:extLst>
                  <a:ext uri="{FF2B5EF4-FFF2-40B4-BE49-F238E27FC236}">
                    <a16:creationId xmlns:a16="http://schemas.microsoft.com/office/drawing/2014/main" id="{DE04A578-4244-D6CD-4A5E-EC863A97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2" y="5246023"/>
                <a:ext cx="369383" cy="309925"/>
              </a:xfrm>
              <a:custGeom>
                <a:avLst/>
                <a:gdLst>
                  <a:gd name="T0" fmla="*/ 688 w 707"/>
                  <a:gd name="T1" fmla="*/ 562 h 721"/>
                  <a:gd name="T2" fmla="*/ 688 w 707"/>
                  <a:gd name="T3" fmla="*/ 562 h 721"/>
                  <a:gd name="T4" fmla="*/ 459 w 707"/>
                  <a:gd name="T5" fmla="*/ 148 h 721"/>
                  <a:gd name="T6" fmla="*/ 507 w 707"/>
                  <a:gd name="T7" fmla="*/ 12 h 721"/>
                  <a:gd name="T8" fmla="*/ 507 w 707"/>
                  <a:gd name="T9" fmla="*/ 12 h 721"/>
                  <a:gd name="T10" fmla="*/ 497 w 707"/>
                  <a:gd name="T11" fmla="*/ 4 h 721"/>
                  <a:gd name="T12" fmla="*/ 497 w 707"/>
                  <a:gd name="T13" fmla="*/ 4 h 721"/>
                  <a:gd name="T14" fmla="*/ 472 w 707"/>
                  <a:gd name="T15" fmla="*/ 19 h 721"/>
                  <a:gd name="T16" fmla="*/ 472 w 707"/>
                  <a:gd name="T17" fmla="*/ 19 h 721"/>
                  <a:gd name="T18" fmla="*/ 431 w 707"/>
                  <a:gd name="T19" fmla="*/ 0 h 721"/>
                  <a:gd name="T20" fmla="*/ 431 w 707"/>
                  <a:gd name="T21" fmla="*/ 0 h 721"/>
                  <a:gd name="T22" fmla="*/ 392 w 707"/>
                  <a:gd name="T23" fmla="*/ 19 h 721"/>
                  <a:gd name="T24" fmla="*/ 392 w 707"/>
                  <a:gd name="T25" fmla="*/ 19 h 721"/>
                  <a:gd name="T26" fmla="*/ 353 w 707"/>
                  <a:gd name="T27" fmla="*/ 0 h 721"/>
                  <a:gd name="T28" fmla="*/ 353 w 707"/>
                  <a:gd name="T29" fmla="*/ 0 h 721"/>
                  <a:gd name="T30" fmla="*/ 313 w 707"/>
                  <a:gd name="T31" fmla="*/ 19 h 721"/>
                  <a:gd name="T32" fmla="*/ 313 w 707"/>
                  <a:gd name="T33" fmla="*/ 19 h 721"/>
                  <a:gd name="T34" fmla="*/ 273 w 707"/>
                  <a:gd name="T35" fmla="*/ 0 h 721"/>
                  <a:gd name="T36" fmla="*/ 273 w 707"/>
                  <a:gd name="T37" fmla="*/ 0 h 721"/>
                  <a:gd name="T38" fmla="*/ 233 w 707"/>
                  <a:gd name="T39" fmla="*/ 19 h 721"/>
                  <a:gd name="T40" fmla="*/ 233 w 707"/>
                  <a:gd name="T41" fmla="*/ 19 h 721"/>
                  <a:gd name="T42" fmla="*/ 208 w 707"/>
                  <a:gd name="T43" fmla="*/ 4 h 721"/>
                  <a:gd name="T44" fmla="*/ 208 w 707"/>
                  <a:gd name="T45" fmla="*/ 4 h 721"/>
                  <a:gd name="T46" fmla="*/ 199 w 707"/>
                  <a:gd name="T47" fmla="*/ 12 h 721"/>
                  <a:gd name="T48" fmla="*/ 245 w 707"/>
                  <a:gd name="T49" fmla="*/ 148 h 721"/>
                  <a:gd name="T50" fmla="*/ 245 w 707"/>
                  <a:gd name="T51" fmla="*/ 148 h 721"/>
                  <a:gd name="T52" fmla="*/ 16 w 707"/>
                  <a:gd name="T53" fmla="*/ 562 h 721"/>
                  <a:gd name="T54" fmla="*/ 16 w 707"/>
                  <a:gd name="T55" fmla="*/ 562 h 721"/>
                  <a:gd name="T56" fmla="*/ 74 w 707"/>
                  <a:gd name="T57" fmla="*/ 703 h 721"/>
                  <a:gd name="T58" fmla="*/ 74 w 707"/>
                  <a:gd name="T59" fmla="*/ 703 h 721"/>
                  <a:gd name="T60" fmla="*/ 148 w 707"/>
                  <a:gd name="T61" fmla="*/ 720 h 721"/>
                  <a:gd name="T62" fmla="*/ 353 w 707"/>
                  <a:gd name="T63" fmla="*/ 720 h 721"/>
                  <a:gd name="T64" fmla="*/ 556 w 707"/>
                  <a:gd name="T65" fmla="*/ 720 h 721"/>
                  <a:gd name="T66" fmla="*/ 556 w 707"/>
                  <a:gd name="T67" fmla="*/ 720 h 721"/>
                  <a:gd name="T68" fmla="*/ 630 w 707"/>
                  <a:gd name="T69" fmla="*/ 703 h 721"/>
                  <a:gd name="T70" fmla="*/ 630 w 707"/>
                  <a:gd name="T71" fmla="*/ 703 h 721"/>
                  <a:gd name="T72" fmla="*/ 688 w 707"/>
                  <a:gd name="T73" fmla="*/ 56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7" h="721">
                    <a:moveTo>
                      <a:pt x="688" y="562"/>
                    </a:moveTo>
                    <a:lnTo>
                      <a:pt x="688" y="562"/>
                    </a:lnTo>
                    <a:cubicBezTo>
                      <a:pt x="658" y="415"/>
                      <a:pt x="459" y="148"/>
                      <a:pt x="459" y="148"/>
                    </a:cubicBezTo>
                    <a:lnTo>
                      <a:pt x="507" y="12"/>
                    </a:lnTo>
                    <a:lnTo>
                      <a:pt x="507" y="12"/>
                    </a:lnTo>
                    <a:cubicBezTo>
                      <a:pt x="508" y="6"/>
                      <a:pt x="502" y="1"/>
                      <a:pt x="497" y="4"/>
                    </a:cubicBezTo>
                    <a:lnTo>
                      <a:pt x="497" y="4"/>
                    </a:lnTo>
                    <a:cubicBezTo>
                      <a:pt x="489" y="10"/>
                      <a:pt x="485" y="19"/>
                      <a:pt x="472" y="19"/>
                    </a:cubicBezTo>
                    <a:lnTo>
                      <a:pt x="472" y="19"/>
                    </a:lnTo>
                    <a:cubicBezTo>
                      <a:pt x="451" y="19"/>
                      <a:pt x="451" y="0"/>
                      <a:pt x="431" y="0"/>
                    </a:cubicBezTo>
                    <a:lnTo>
                      <a:pt x="431" y="0"/>
                    </a:lnTo>
                    <a:cubicBezTo>
                      <a:pt x="412" y="0"/>
                      <a:pt x="412" y="19"/>
                      <a:pt x="392" y="19"/>
                    </a:cubicBezTo>
                    <a:lnTo>
                      <a:pt x="392" y="19"/>
                    </a:lnTo>
                    <a:cubicBezTo>
                      <a:pt x="372" y="19"/>
                      <a:pt x="372" y="0"/>
                      <a:pt x="353" y="0"/>
                    </a:cubicBezTo>
                    <a:lnTo>
                      <a:pt x="353" y="0"/>
                    </a:lnTo>
                    <a:cubicBezTo>
                      <a:pt x="333" y="0"/>
                      <a:pt x="333" y="19"/>
                      <a:pt x="313" y="19"/>
                    </a:cubicBezTo>
                    <a:lnTo>
                      <a:pt x="313" y="19"/>
                    </a:lnTo>
                    <a:cubicBezTo>
                      <a:pt x="292" y="19"/>
                      <a:pt x="292" y="0"/>
                      <a:pt x="273" y="0"/>
                    </a:cubicBezTo>
                    <a:lnTo>
                      <a:pt x="273" y="0"/>
                    </a:lnTo>
                    <a:cubicBezTo>
                      <a:pt x="253" y="0"/>
                      <a:pt x="253" y="19"/>
                      <a:pt x="233" y="19"/>
                    </a:cubicBezTo>
                    <a:lnTo>
                      <a:pt x="233" y="19"/>
                    </a:lnTo>
                    <a:cubicBezTo>
                      <a:pt x="220" y="19"/>
                      <a:pt x="216" y="10"/>
                      <a:pt x="208" y="4"/>
                    </a:cubicBezTo>
                    <a:lnTo>
                      <a:pt x="208" y="4"/>
                    </a:lnTo>
                    <a:cubicBezTo>
                      <a:pt x="203" y="1"/>
                      <a:pt x="196" y="6"/>
                      <a:pt x="199" y="12"/>
                    </a:cubicBezTo>
                    <a:lnTo>
                      <a:pt x="245" y="148"/>
                    </a:lnTo>
                    <a:lnTo>
                      <a:pt x="245" y="148"/>
                    </a:lnTo>
                    <a:cubicBezTo>
                      <a:pt x="245" y="148"/>
                      <a:pt x="46" y="415"/>
                      <a:pt x="16" y="562"/>
                    </a:cubicBezTo>
                    <a:lnTo>
                      <a:pt x="16" y="562"/>
                    </a:lnTo>
                    <a:cubicBezTo>
                      <a:pt x="0" y="645"/>
                      <a:pt x="37" y="684"/>
                      <a:pt x="74" y="703"/>
                    </a:cubicBezTo>
                    <a:lnTo>
                      <a:pt x="74" y="703"/>
                    </a:lnTo>
                    <a:cubicBezTo>
                      <a:pt x="97" y="714"/>
                      <a:pt x="122" y="720"/>
                      <a:pt x="148" y="720"/>
                    </a:cubicBezTo>
                    <a:lnTo>
                      <a:pt x="353" y="720"/>
                    </a:lnTo>
                    <a:lnTo>
                      <a:pt x="556" y="720"/>
                    </a:lnTo>
                    <a:lnTo>
                      <a:pt x="556" y="720"/>
                    </a:lnTo>
                    <a:cubicBezTo>
                      <a:pt x="583" y="720"/>
                      <a:pt x="608" y="714"/>
                      <a:pt x="630" y="703"/>
                    </a:cubicBezTo>
                    <a:lnTo>
                      <a:pt x="630" y="703"/>
                    </a:lnTo>
                    <a:cubicBezTo>
                      <a:pt x="667" y="684"/>
                      <a:pt x="706" y="645"/>
                      <a:pt x="688" y="562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1" name="Freeform 75">
                <a:extLst>
                  <a:ext uri="{FF2B5EF4-FFF2-40B4-BE49-F238E27FC236}">
                    <a16:creationId xmlns:a16="http://schemas.microsoft.com/office/drawing/2014/main" id="{6E2C732C-6F87-D924-D52B-BDFCB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15" y="5300826"/>
                <a:ext cx="140827" cy="17009"/>
              </a:xfrm>
              <a:custGeom>
                <a:avLst/>
                <a:gdLst>
                  <a:gd name="T0" fmla="*/ 250 w 270"/>
                  <a:gd name="T1" fmla="*/ 38 h 39"/>
                  <a:gd name="T2" fmla="*/ 19 w 270"/>
                  <a:gd name="T3" fmla="*/ 38 h 39"/>
                  <a:gd name="T4" fmla="*/ 19 w 270"/>
                  <a:gd name="T5" fmla="*/ 38 h 39"/>
                  <a:gd name="T6" fmla="*/ 0 w 270"/>
                  <a:gd name="T7" fmla="*/ 19 h 39"/>
                  <a:gd name="T8" fmla="*/ 0 w 270"/>
                  <a:gd name="T9" fmla="*/ 19 h 39"/>
                  <a:gd name="T10" fmla="*/ 19 w 270"/>
                  <a:gd name="T11" fmla="*/ 0 h 39"/>
                  <a:gd name="T12" fmla="*/ 250 w 270"/>
                  <a:gd name="T13" fmla="*/ 0 h 39"/>
                  <a:gd name="T14" fmla="*/ 250 w 270"/>
                  <a:gd name="T15" fmla="*/ 0 h 39"/>
                  <a:gd name="T16" fmla="*/ 269 w 270"/>
                  <a:gd name="T17" fmla="*/ 19 h 39"/>
                  <a:gd name="T18" fmla="*/ 269 w 270"/>
                  <a:gd name="T19" fmla="*/ 19 h 39"/>
                  <a:gd name="T20" fmla="*/ 250 w 270"/>
                  <a:gd name="T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39">
                    <a:moveTo>
                      <a:pt x="250" y="38"/>
                    </a:moveTo>
                    <a:lnTo>
                      <a:pt x="19" y="38"/>
                    </a:lnTo>
                    <a:lnTo>
                      <a:pt x="19" y="38"/>
                    </a:lnTo>
                    <a:cubicBezTo>
                      <a:pt x="8" y="38"/>
                      <a:pt x="0" y="30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9" y="0"/>
                    </a:cubicBezTo>
                    <a:lnTo>
                      <a:pt x="250" y="0"/>
                    </a:lnTo>
                    <a:lnTo>
                      <a:pt x="250" y="0"/>
                    </a:lnTo>
                    <a:cubicBezTo>
                      <a:pt x="261" y="0"/>
                      <a:pt x="269" y="9"/>
                      <a:pt x="269" y="19"/>
                    </a:cubicBezTo>
                    <a:lnTo>
                      <a:pt x="269" y="19"/>
                    </a:lnTo>
                    <a:cubicBezTo>
                      <a:pt x="269" y="30"/>
                      <a:pt x="261" y="38"/>
                      <a:pt x="250" y="3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2" name="Freeform 76">
                <a:extLst>
                  <a:ext uri="{FF2B5EF4-FFF2-40B4-BE49-F238E27FC236}">
                    <a16:creationId xmlns:a16="http://schemas.microsoft.com/office/drawing/2014/main" id="{6B4F180E-F1CA-0488-0D0D-9CF0AF01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491" y="5378309"/>
                <a:ext cx="103889" cy="117167"/>
              </a:xfrm>
              <a:custGeom>
                <a:avLst/>
                <a:gdLst>
                  <a:gd name="T0" fmla="*/ 135 w 200"/>
                  <a:gd name="T1" fmla="*/ 204 h 273"/>
                  <a:gd name="T2" fmla="*/ 135 w 200"/>
                  <a:gd name="T3" fmla="*/ 204 h 273"/>
                  <a:gd name="T4" fmla="*/ 106 w 200"/>
                  <a:gd name="T5" fmla="*/ 152 h 273"/>
                  <a:gd name="T6" fmla="*/ 106 w 200"/>
                  <a:gd name="T7" fmla="*/ 214 h 273"/>
                  <a:gd name="T8" fmla="*/ 106 w 200"/>
                  <a:gd name="T9" fmla="*/ 214 h 273"/>
                  <a:gd name="T10" fmla="*/ 135 w 200"/>
                  <a:gd name="T11" fmla="*/ 204 h 273"/>
                  <a:gd name="T12" fmla="*/ 60 w 200"/>
                  <a:gd name="T13" fmla="*/ 108 h 273"/>
                  <a:gd name="T14" fmla="*/ 60 w 200"/>
                  <a:gd name="T15" fmla="*/ 108 h 273"/>
                  <a:gd name="T16" fmla="*/ 88 w 200"/>
                  <a:gd name="T17" fmla="*/ 119 h 273"/>
                  <a:gd name="T18" fmla="*/ 88 w 200"/>
                  <a:gd name="T19" fmla="*/ 57 h 273"/>
                  <a:gd name="T20" fmla="*/ 88 w 200"/>
                  <a:gd name="T21" fmla="*/ 57 h 273"/>
                  <a:gd name="T22" fmla="*/ 60 w 200"/>
                  <a:gd name="T23" fmla="*/ 108 h 273"/>
                  <a:gd name="T24" fmla="*/ 156 w 200"/>
                  <a:gd name="T25" fmla="*/ 221 h 273"/>
                  <a:gd name="T26" fmla="*/ 156 w 200"/>
                  <a:gd name="T27" fmla="*/ 221 h 273"/>
                  <a:gd name="T28" fmla="*/ 106 w 200"/>
                  <a:gd name="T29" fmla="*/ 240 h 273"/>
                  <a:gd name="T30" fmla="*/ 106 w 200"/>
                  <a:gd name="T31" fmla="*/ 272 h 273"/>
                  <a:gd name="T32" fmla="*/ 88 w 200"/>
                  <a:gd name="T33" fmla="*/ 272 h 273"/>
                  <a:gd name="T34" fmla="*/ 88 w 200"/>
                  <a:gd name="T35" fmla="*/ 240 h 273"/>
                  <a:gd name="T36" fmla="*/ 88 w 200"/>
                  <a:gd name="T37" fmla="*/ 240 h 273"/>
                  <a:gd name="T38" fmla="*/ 17 w 200"/>
                  <a:gd name="T39" fmla="*/ 214 h 273"/>
                  <a:gd name="T40" fmla="*/ 28 w 200"/>
                  <a:gd name="T41" fmla="*/ 191 h 273"/>
                  <a:gd name="T42" fmla="*/ 28 w 200"/>
                  <a:gd name="T43" fmla="*/ 191 h 273"/>
                  <a:gd name="T44" fmla="*/ 88 w 200"/>
                  <a:gd name="T45" fmla="*/ 215 h 273"/>
                  <a:gd name="T46" fmla="*/ 88 w 200"/>
                  <a:gd name="T47" fmla="*/ 147 h 273"/>
                  <a:gd name="T48" fmla="*/ 88 w 200"/>
                  <a:gd name="T49" fmla="*/ 147 h 273"/>
                  <a:gd name="T50" fmla="*/ 88 w 200"/>
                  <a:gd name="T51" fmla="*/ 32 h 273"/>
                  <a:gd name="T52" fmla="*/ 88 w 200"/>
                  <a:gd name="T53" fmla="*/ 0 h 273"/>
                  <a:gd name="T54" fmla="*/ 106 w 200"/>
                  <a:gd name="T55" fmla="*/ 0 h 273"/>
                  <a:gd name="T56" fmla="*/ 106 w 200"/>
                  <a:gd name="T57" fmla="*/ 32 h 273"/>
                  <a:gd name="T58" fmla="*/ 106 w 200"/>
                  <a:gd name="T59" fmla="*/ 32 h 273"/>
                  <a:gd name="T60" fmla="*/ 165 w 200"/>
                  <a:gd name="T61" fmla="*/ 49 h 273"/>
                  <a:gd name="T62" fmla="*/ 156 w 200"/>
                  <a:gd name="T63" fmla="*/ 73 h 273"/>
                  <a:gd name="T64" fmla="*/ 156 w 200"/>
                  <a:gd name="T65" fmla="*/ 73 h 273"/>
                  <a:gd name="T66" fmla="*/ 106 w 200"/>
                  <a:gd name="T67" fmla="*/ 56 h 273"/>
                  <a:gd name="T68" fmla="*/ 106 w 200"/>
                  <a:gd name="T69" fmla="*/ 124 h 273"/>
                  <a:gd name="T70" fmla="*/ 106 w 200"/>
                  <a:gd name="T71" fmla="*/ 124 h 273"/>
                  <a:gd name="T72" fmla="*/ 156 w 200"/>
                  <a:gd name="T73" fmla="*/ 22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" h="273">
                    <a:moveTo>
                      <a:pt x="135" y="204"/>
                    </a:moveTo>
                    <a:lnTo>
                      <a:pt x="135" y="204"/>
                    </a:lnTo>
                    <a:cubicBezTo>
                      <a:pt x="160" y="181"/>
                      <a:pt x="135" y="156"/>
                      <a:pt x="106" y="152"/>
                    </a:cubicBezTo>
                    <a:lnTo>
                      <a:pt x="106" y="214"/>
                    </a:lnTo>
                    <a:lnTo>
                      <a:pt x="106" y="214"/>
                    </a:lnTo>
                    <a:cubicBezTo>
                      <a:pt x="119" y="213"/>
                      <a:pt x="129" y="210"/>
                      <a:pt x="135" y="204"/>
                    </a:cubicBezTo>
                    <a:close/>
                    <a:moveTo>
                      <a:pt x="60" y="108"/>
                    </a:moveTo>
                    <a:lnTo>
                      <a:pt x="60" y="108"/>
                    </a:lnTo>
                    <a:cubicBezTo>
                      <a:pt x="67" y="113"/>
                      <a:pt x="76" y="116"/>
                      <a:pt x="88" y="119"/>
                    </a:cubicBezTo>
                    <a:lnTo>
                      <a:pt x="88" y="57"/>
                    </a:lnTo>
                    <a:lnTo>
                      <a:pt x="88" y="57"/>
                    </a:lnTo>
                    <a:cubicBezTo>
                      <a:pt x="59" y="57"/>
                      <a:pt x="37" y="88"/>
                      <a:pt x="60" y="108"/>
                    </a:cubicBezTo>
                    <a:close/>
                    <a:moveTo>
                      <a:pt x="156" y="221"/>
                    </a:moveTo>
                    <a:lnTo>
                      <a:pt x="156" y="221"/>
                    </a:lnTo>
                    <a:cubicBezTo>
                      <a:pt x="144" y="231"/>
                      <a:pt x="128" y="238"/>
                      <a:pt x="106" y="240"/>
                    </a:cubicBezTo>
                    <a:lnTo>
                      <a:pt x="106" y="272"/>
                    </a:lnTo>
                    <a:lnTo>
                      <a:pt x="88" y="272"/>
                    </a:lnTo>
                    <a:lnTo>
                      <a:pt x="88" y="240"/>
                    </a:lnTo>
                    <a:lnTo>
                      <a:pt x="88" y="240"/>
                    </a:lnTo>
                    <a:cubicBezTo>
                      <a:pt x="63" y="238"/>
                      <a:pt x="34" y="229"/>
                      <a:pt x="17" y="214"/>
                    </a:cubicBezTo>
                    <a:lnTo>
                      <a:pt x="28" y="191"/>
                    </a:lnTo>
                    <a:lnTo>
                      <a:pt x="28" y="191"/>
                    </a:lnTo>
                    <a:cubicBezTo>
                      <a:pt x="42" y="205"/>
                      <a:pt x="67" y="213"/>
                      <a:pt x="88" y="215"/>
                    </a:cubicBezTo>
                    <a:lnTo>
                      <a:pt x="88" y="147"/>
                    </a:lnTo>
                    <a:lnTo>
                      <a:pt x="88" y="147"/>
                    </a:lnTo>
                    <a:cubicBezTo>
                      <a:pt x="3" y="141"/>
                      <a:pt x="0" y="37"/>
                      <a:pt x="88" y="32"/>
                    </a:cubicBezTo>
                    <a:lnTo>
                      <a:pt x="88" y="0"/>
                    </a:lnTo>
                    <a:lnTo>
                      <a:pt x="106" y="0"/>
                    </a:lnTo>
                    <a:lnTo>
                      <a:pt x="106" y="32"/>
                    </a:lnTo>
                    <a:lnTo>
                      <a:pt x="106" y="32"/>
                    </a:lnTo>
                    <a:cubicBezTo>
                      <a:pt x="126" y="32"/>
                      <a:pt x="149" y="38"/>
                      <a:pt x="165" y="49"/>
                    </a:cubicBezTo>
                    <a:lnTo>
                      <a:pt x="156" y="73"/>
                    </a:lnTo>
                    <a:lnTo>
                      <a:pt x="156" y="73"/>
                    </a:lnTo>
                    <a:cubicBezTo>
                      <a:pt x="140" y="63"/>
                      <a:pt x="123" y="57"/>
                      <a:pt x="106" y="56"/>
                    </a:cubicBezTo>
                    <a:lnTo>
                      <a:pt x="106" y="124"/>
                    </a:lnTo>
                    <a:lnTo>
                      <a:pt x="106" y="124"/>
                    </a:lnTo>
                    <a:cubicBezTo>
                      <a:pt x="157" y="128"/>
                      <a:pt x="199" y="179"/>
                      <a:pt x="156" y="22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53" name="Freeform 77">
                <a:extLst>
                  <a:ext uri="{FF2B5EF4-FFF2-40B4-BE49-F238E27FC236}">
                    <a16:creationId xmlns:a16="http://schemas.microsoft.com/office/drawing/2014/main" id="{941A8F15-ED99-A911-7172-C5AB60D5D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911" y="5355630"/>
                <a:ext cx="337062" cy="198427"/>
              </a:xfrm>
              <a:custGeom>
                <a:avLst/>
                <a:gdLst>
                  <a:gd name="T0" fmla="*/ 623 w 642"/>
                  <a:gd name="T1" fmla="*/ 306 h 465"/>
                  <a:gd name="T2" fmla="*/ 623 w 642"/>
                  <a:gd name="T3" fmla="*/ 306 h 465"/>
                  <a:gd name="T4" fmla="*/ 469 w 642"/>
                  <a:gd name="T5" fmla="*/ 0 h 465"/>
                  <a:gd name="T6" fmla="*/ 469 w 642"/>
                  <a:gd name="T7" fmla="*/ 0 h 465"/>
                  <a:gd name="T8" fmla="*/ 467 w 642"/>
                  <a:gd name="T9" fmla="*/ 36 h 465"/>
                  <a:gd name="T10" fmla="*/ 467 w 642"/>
                  <a:gd name="T11" fmla="*/ 36 h 465"/>
                  <a:gd name="T12" fmla="*/ 428 w 642"/>
                  <a:gd name="T13" fmla="*/ 253 h 465"/>
                  <a:gd name="T14" fmla="*/ 428 w 642"/>
                  <a:gd name="T15" fmla="*/ 253 h 465"/>
                  <a:gd name="T16" fmla="*/ 275 w 642"/>
                  <a:gd name="T17" fmla="*/ 403 h 465"/>
                  <a:gd name="T18" fmla="*/ 275 w 642"/>
                  <a:gd name="T19" fmla="*/ 403 h 465"/>
                  <a:gd name="T20" fmla="*/ 137 w 642"/>
                  <a:gd name="T21" fmla="*/ 409 h 465"/>
                  <a:gd name="T22" fmla="*/ 137 w 642"/>
                  <a:gd name="T23" fmla="*/ 409 h 465"/>
                  <a:gd name="T24" fmla="*/ 3 w 642"/>
                  <a:gd name="T25" fmla="*/ 438 h 465"/>
                  <a:gd name="T26" fmla="*/ 3 w 642"/>
                  <a:gd name="T27" fmla="*/ 438 h 465"/>
                  <a:gd name="T28" fmla="*/ 0 w 642"/>
                  <a:gd name="T29" fmla="*/ 441 h 465"/>
                  <a:gd name="T30" fmla="*/ 0 w 642"/>
                  <a:gd name="T31" fmla="*/ 441 h 465"/>
                  <a:gd name="T32" fmla="*/ 9 w 642"/>
                  <a:gd name="T33" fmla="*/ 447 h 465"/>
                  <a:gd name="T34" fmla="*/ 9 w 642"/>
                  <a:gd name="T35" fmla="*/ 447 h 465"/>
                  <a:gd name="T36" fmla="*/ 83 w 642"/>
                  <a:gd name="T37" fmla="*/ 464 h 465"/>
                  <a:gd name="T38" fmla="*/ 288 w 642"/>
                  <a:gd name="T39" fmla="*/ 464 h 465"/>
                  <a:gd name="T40" fmla="*/ 491 w 642"/>
                  <a:gd name="T41" fmla="*/ 464 h 465"/>
                  <a:gd name="T42" fmla="*/ 491 w 642"/>
                  <a:gd name="T43" fmla="*/ 464 h 465"/>
                  <a:gd name="T44" fmla="*/ 565 w 642"/>
                  <a:gd name="T45" fmla="*/ 447 h 465"/>
                  <a:gd name="T46" fmla="*/ 565 w 642"/>
                  <a:gd name="T47" fmla="*/ 447 h 465"/>
                  <a:gd name="T48" fmla="*/ 623 w 642"/>
                  <a:gd name="T49" fmla="*/ 306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465">
                    <a:moveTo>
                      <a:pt x="623" y="306"/>
                    </a:moveTo>
                    <a:lnTo>
                      <a:pt x="623" y="306"/>
                    </a:lnTo>
                    <a:cubicBezTo>
                      <a:pt x="606" y="219"/>
                      <a:pt x="529" y="90"/>
                      <a:pt x="469" y="0"/>
                    </a:cubicBezTo>
                    <a:lnTo>
                      <a:pt x="469" y="0"/>
                    </a:lnTo>
                    <a:cubicBezTo>
                      <a:pt x="468" y="12"/>
                      <a:pt x="467" y="24"/>
                      <a:pt x="467" y="36"/>
                    </a:cubicBezTo>
                    <a:lnTo>
                      <a:pt x="467" y="36"/>
                    </a:lnTo>
                    <a:cubicBezTo>
                      <a:pt x="462" y="109"/>
                      <a:pt x="456" y="184"/>
                      <a:pt x="428" y="253"/>
                    </a:cubicBezTo>
                    <a:lnTo>
                      <a:pt x="428" y="253"/>
                    </a:lnTo>
                    <a:cubicBezTo>
                      <a:pt x="401" y="322"/>
                      <a:pt x="347" y="384"/>
                      <a:pt x="275" y="403"/>
                    </a:cubicBezTo>
                    <a:lnTo>
                      <a:pt x="275" y="403"/>
                    </a:lnTo>
                    <a:cubicBezTo>
                      <a:pt x="230" y="415"/>
                      <a:pt x="183" y="410"/>
                      <a:pt x="137" y="409"/>
                    </a:cubicBezTo>
                    <a:lnTo>
                      <a:pt x="137" y="409"/>
                    </a:lnTo>
                    <a:cubicBezTo>
                      <a:pt x="91" y="408"/>
                      <a:pt x="41" y="412"/>
                      <a:pt x="3" y="438"/>
                    </a:cubicBezTo>
                    <a:lnTo>
                      <a:pt x="3" y="438"/>
                    </a:lnTo>
                    <a:cubicBezTo>
                      <a:pt x="2" y="439"/>
                      <a:pt x="1" y="440"/>
                      <a:pt x="0" y="441"/>
                    </a:cubicBezTo>
                    <a:lnTo>
                      <a:pt x="0" y="441"/>
                    </a:lnTo>
                    <a:cubicBezTo>
                      <a:pt x="3" y="444"/>
                      <a:pt x="6" y="445"/>
                      <a:pt x="9" y="447"/>
                    </a:cubicBezTo>
                    <a:lnTo>
                      <a:pt x="9" y="447"/>
                    </a:lnTo>
                    <a:cubicBezTo>
                      <a:pt x="32" y="458"/>
                      <a:pt x="57" y="464"/>
                      <a:pt x="83" y="464"/>
                    </a:cubicBezTo>
                    <a:lnTo>
                      <a:pt x="288" y="464"/>
                    </a:lnTo>
                    <a:lnTo>
                      <a:pt x="491" y="464"/>
                    </a:lnTo>
                    <a:lnTo>
                      <a:pt x="491" y="464"/>
                    </a:lnTo>
                    <a:cubicBezTo>
                      <a:pt x="518" y="464"/>
                      <a:pt x="543" y="458"/>
                      <a:pt x="565" y="447"/>
                    </a:cubicBezTo>
                    <a:lnTo>
                      <a:pt x="565" y="447"/>
                    </a:lnTo>
                    <a:cubicBezTo>
                      <a:pt x="602" y="428"/>
                      <a:pt x="641" y="389"/>
                      <a:pt x="623" y="306"/>
                    </a:cubicBezTo>
                  </a:path>
                </a:pathLst>
              </a:custGeom>
              <a:solidFill>
                <a:srgbClr val="1D1D1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700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BF1F24A-8F88-2ECF-FAF0-2537C9C66239}"/>
                </a:ext>
              </a:extLst>
            </p:cNvPr>
            <p:cNvSpPr txBox="1"/>
            <p:nvPr/>
          </p:nvSpPr>
          <p:spPr>
            <a:xfrm>
              <a:off x="202989" y="1595437"/>
              <a:ext cx="3230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$15,000,000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5B6A388-27B5-7D6C-D592-1EEBA04613B9}"/>
                </a:ext>
              </a:extLst>
            </p:cNvPr>
            <p:cNvSpPr txBox="1"/>
            <p:nvPr/>
          </p:nvSpPr>
          <p:spPr>
            <a:xfrm>
              <a:off x="114038" y="3917011"/>
              <a:ext cx="930406" cy="276999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#3 Priority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6E05D8B-D20A-920B-D64F-82C2FEC96E0F}"/>
              </a:ext>
            </a:extLst>
          </p:cNvPr>
          <p:cNvSpPr txBox="1"/>
          <p:nvPr/>
        </p:nvSpPr>
        <p:spPr>
          <a:xfrm>
            <a:off x="2950703" y="7461111"/>
            <a:ext cx="313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LOE 6b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City of Elizabethtown ($15,000,000)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City of Elizabethtown must expand its fire &amp; rescue capabilities due to economic expansion.  Furthermore, the city lacks the ability to house fire &amp; rescue apparatus required to provide mutual aid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the event of an emergency.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04FEF978-519E-7624-487D-47A3A53CA8C9}"/>
              </a:ext>
            </a:extLst>
          </p:cNvPr>
          <p:cNvSpPr txBox="1"/>
          <p:nvPr/>
        </p:nvSpPr>
        <p:spPr>
          <a:xfrm>
            <a:off x="146050" y="1595437"/>
            <a:ext cx="3208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$20,000,000</a:t>
            </a:r>
          </a:p>
        </p:txBody>
      </p:sp>
    </p:spTree>
    <p:extLst>
      <p:ext uri="{BB962C8B-B14F-4D97-AF65-F5344CB8AC3E}">
        <p14:creationId xmlns:p14="http://schemas.microsoft.com/office/powerpoint/2010/main" val="240292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BB38F0F-DAE3-314D-602E-FB5A182A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3" y="3247813"/>
            <a:ext cx="11773323" cy="3856778"/>
          </a:xfrm>
          <a:custGeom>
            <a:avLst/>
            <a:gdLst>
              <a:gd name="T0" fmla="*/ 14631 w 17138"/>
              <a:gd name="T1" fmla="*/ 94 h 4969"/>
              <a:gd name="T2" fmla="*/ 14631 w 17138"/>
              <a:gd name="T3" fmla="*/ 94 h 4969"/>
              <a:gd name="T4" fmla="*/ 14458 w 17138"/>
              <a:gd name="T5" fmla="*/ 0 h 4969"/>
              <a:gd name="T6" fmla="*/ 14430 w 17138"/>
              <a:gd name="T7" fmla="*/ 0 h 4969"/>
              <a:gd name="T8" fmla="*/ 14430 w 17138"/>
              <a:gd name="T9" fmla="*/ 0 h 4969"/>
              <a:gd name="T10" fmla="*/ 14225 w 17138"/>
              <a:gd name="T11" fmla="*/ 206 h 4969"/>
              <a:gd name="T12" fmla="*/ 14225 w 17138"/>
              <a:gd name="T13" fmla="*/ 947 h 4969"/>
              <a:gd name="T14" fmla="*/ 14225 w 17138"/>
              <a:gd name="T15" fmla="*/ 1138 h 4969"/>
              <a:gd name="T16" fmla="*/ 204 w 17138"/>
              <a:gd name="T17" fmla="*/ 1138 h 4969"/>
              <a:gd name="T18" fmla="*/ 204 w 17138"/>
              <a:gd name="T19" fmla="*/ 1138 h 4969"/>
              <a:gd name="T20" fmla="*/ 0 w 17138"/>
              <a:gd name="T21" fmla="*/ 1343 h 4969"/>
              <a:gd name="T22" fmla="*/ 0 w 17138"/>
              <a:gd name="T23" fmla="*/ 3625 h 4969"/>
              <a:gd name="T24" fmla="*/ 0 w 17138"/>
              <a:gd name="T25" fmla="*/ 3625 h 4969"/>
              <a:gd name="T26" fmla="*/ 204 w 17138"/>
              <a:gd name="T27" fmla="*/ 3828 h 4969"/>
              <a:gd name="T28" fmla="*/ 14225 w 17138"/>
              <a:gd name="T29" fmla="*/ 3828 h 4969"/>
              <a:gd name="T30" fmla="*/ 14225 w 17138"/>
              <a:gd name="T31" fmla="*/ 4020 h 4969"/>
              <a:gd name="T32" fmla="*/ 14225 w 17138"/>
              <a:gd name="T33" fmla="*/ 4762 h 4969"/>
              <a:gd name="T34" fmla="*/ 14225 w 17138"/>
              <a:gd name="T35" fmla="*/ 4762 h 4969"/>
              <a:gd name="T36" fmla="*/ 14430 w 17138"/>
              <a:gd name="T37" fmla="*/ 4968 h 4969"/>
              <a:gd name="T38" fmla="*/ 14458 w 17138"/>
              <a:gd name="T39" fmla="*/ 4968 h 4969"/>
              <a:gd name="T40" fmla="*/ 14458 w 17138"/>
              <a:gd name="T41" fmla="*/ 4968 h 4969"/>
              <a:gd name="T42" fmla="*/ 14631 w 17138"/>
              <a:gd name="T43" fmla="*/ 4873 h 4969"/>
              <a:gd name="T44" fmla="*/ 17137 w 17138"/>
              <a:gd name="T45" fmla="*/ 2483 h 4969"/>
              <a:gd name="T46" fmla="*/ 14631 w 17138"/>
              <a:gd name="T47" fmla="*/ 94 h 4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138" h="4969">
                <a:moveTo>
                  <a:pt x="14631" y="94"/>
                </a:moveTo>
                <a:lnTo>
                  <a:pt x="14631" y="94"/>
                </a:lnTo>
                <a:cubicBezTo>
                  <a:pt x="14594" y="38"/>
                  <a:pt x="14531" y="0"/>
                  <a:pt x="14458" y="0"/>
                </a:cubicBezTo>
                <a:lnTo>
                  <a:pt x="14430" y="0"/>
                </a:lnTo>
                <a:lnTo>
                  <a:pt x="14430" y="0"/>
                </a:lnTo>
                <a:cubicBezTo>
                  <a:pt x="14317" y="0"/>
                  <a:pt x="14225" y="92"/>
                  <a:pt x="14225" y="206"/>
                </a:cubicBezTo>
                <a:lnTo>
                  <a:pt x="14225" y="947"/>
                </a:lnTo>
                <a:lnTo>
                  <a:pt x="14225" y="1138"/>
                </a:lnTo>
                <a:lnTo>
                  <a:pt x="204" y="1138"/>
                </a:lnTo>
                <a:lnTo>
                  <a:pt x="204" y="1138"/>
                </a:lnTo>
                <a:cubicBezTo>
                  <a:pt x="92" y="1138"/>
                  <a:pt x="0" y="1230"/>
                  <a:pt x="0" y="1343"/>
                </a:cubicBezTo>
                <a:lnTo>
                  <a:pt x="0" y="3625"/>
                </a:lnTo>
                <a:lnTo>
                  <a:pt x="0" y="3625"/>
                </a:lnTo>
                <a:cubicBezTo>
                  <a:pt x="0" y="3737"/>
                  <a:pt x="92" y="3828"/>
                  <a:pt x="204" y="3828"/>
                </a:cubicBezTo>
                <a:lnTo>
                  <a:pt x="14225" y="3828"/>
                </a:lnTo>
                <a:lnTo>
                  <a:pt x="14225" y="4020"/>
                </a:lnTo>
                <a:lnTo>
                  <a:pt x="14225" y="4762"/>
                </a:lnTo>
                <a:lnTo>
                  <a:pt x="14225" y="4762"/>
                </a:lnTo>
                <a:cubicBezTo>
                  <a:pt x="14225" y="4875"/>
                  <a:pt x="14317" y="4968"/>
                  <a:pt x="14430" y="4968"/>
                </a:cubicBezTo>
                <a:lnTo>
                  <a:pt x="14458" y="4968"/>
                </a:lnTo>
                <a:lnTo>
                  <a:pt x="14458" y="4968"/>
                </a:lnTo>
                <a:cubicBezTo>
                  <a:pt x="14531" y="4968"/>
                  <a:pt x="14594" y="4930"/>
                  <a:pt x="14631" y="4873"/>
                </a:cubicBezTo>
                <a:lnTo>
                  <a:pt x="17137" y="2483"/>
                </a:lnTo>
                <a:lnTo>
                  <a:pt x="14631" y="94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798" dirty="0">
              <a:latin typeface="Raleway Light" panose="020B0403030101060003" pitchFamily="34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9C9AA4D-30CF-990E-6F88-0FE2C61A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03" y="3737181"/>
            <a:ext cx="1820835" cy="3203145"/>
          </a:xfrm>
          <a:custGeom>
            <a:avLst/>
            <a:gdLst>
              <a:gd name="T0" fmla="*/ 0 w 2651"/>
              <a:gd name="T1" fmla="*/ 0 h 4126"/>
              <a:gd name="T2" fmla="*/ 0 w 2651"/>
              <a:gd name="T3" fmla="*/ 3921 h 4126"/>
              <a:gd name="T4" fmla="*/ 0 w 2651"/>
              <a:gd name="T5" fmla="*/ 3921 h 4126"/>
              <a:gd name="T6" fmla="*/ 204 w 2651"/>
              <a:gd name="T7" fmla="*/ 4125 h 4126"/>
              <a:gd name="T8" fmla="*/ 2446 w 2651"/>
              <a:gd name="T9" fmla="*/ 4125 h 4126"/>
              <a:gd name="T10" fmla="*/ 2446 w 2651"/>
              <a:gd name="T11" fmla="*/ 4125 h 4126"/>
              <a:gd name="T12" fmla="*/ 2650 w 2651"/>
              <a:gd name="T13" fmla="*/ 3921 h 4126"/>
              <a:gd name="T14" fmla="*/ 2650 w 2651"/>
              <a:gd name="T15" fmla="*/ 0 h 4126"/>
              <a:gd name="T16" fmla="*/ 1325 w 2651"/>
              <a:gd name="T17" fmla="*/ 1345 h 4126"/>
              <a:gd name="T18" fmla="*/ 0 w 2651"/>
              <a:gd name="T19" fmla="*/ 0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1" h="4126">
                <a:moveTo>
                  <a:pt x="0" y="0"/>
                </a:moveTo>
                <a:lnTo>
                  <a:pt x="0" y="3921"/>
                </a:lnTo>
                <a:lnTo>
                  <a:pt x="0" y="3921"/>
                </a:lnTo>
                <a:cubicBezTo>
                  <a:pt x="0" y="4034"/>
                  <a:pt x="92" y="4125"/>
                  <a:pt x="204" y="4125"/>
                </a:cubicBezTo>
                <a:lnTo>
                  <a:pt x="2446" y="4125"/>
                </a:lnTo>
                <a:lnTo>
                  <a:pt x="2446" y="4125"/>
                </a:lnTo>
                <a:cubicBezTo>
                  <a:pt x="2559" y="4125"/>
                  <a:pt x="2650" y="4034"/>
                  <a:pt x="2650" y="3921"/>
                </a:cubicBezTo>
                <a:lnTo>
                  <a:pt x="2650" y="0"/>
                </a:lnTo>
                <a:lnTo>
                  <a:pt x="1325" y="1345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F717ED4-7F7D-283D-463E-B077C268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03" y="3415500"/>
            <a:ext cx="1820835" cy="1365446"/>
          </a:xfrm>
          <a:custGeom>
            <a:avLst/>
            <a:gdLst>
              <a:gd name="T0" fmla="*/ 2446 w 2651"/>
              <a:gd name="T1" fmla="*/ 0 h 1760"/>
              <a:gd name="T2" fmla="*/ 204 w 2651"/>
              <a:gd name="T3" fmla="*/ 0 h 1760"/>
              <a:gd name="T4" fmla="*/ 204 w 2651"/>
              <a:gd name="T5" fmla="*/ 0 h 1760"/>
              <a:gd name="T6" fmla="*/ 0 w 2651"/>
              <a:gd name="T7" fmla="*/ 204 h 1760"/>
              <a:gd name="T8" fmla="*/ 0 w 2651"/>
              <a:gd name="T9" fmla="*/ 414 h 1760"/>
              <a:gd name="T10" fmla="*/ 1325 w 2651"/>
              <a:gd name="T11" fmla="*/ 1759 h 1760"/>
              <a:gd name="T12" fmla="*/ 2650 w 2651"/>
              <a:gd name="T13" fmla="*/ 414 h 1760"/>
              <a:gd name="T14" fmla="*/ 2650 w 2651"/>
              <a:gd name="T15" fmla="*/ 204 h 1760"/>
              <a:gd name="T16" fmla="*/ 2650 w 2651"/>
              <a:gd name="T17" fmla="*/ 204 h 1760"/>
              <a:gd name="T18" fmla="*/ 2446 w 2651"/>
              <a:gd name="T19" fmla="*/ 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1" h="1760">
                <a:moveTo>
                  <a:pt x="2446" y="0"/>
                </a:moveTo>
                <a:lnTo>
                  <a:pt x="204" y="0"/>
                </a:lnTo>
                <a:lnTo>
                  <a:pt x="204" y="0"/>
                </a:lnTo>
                <a:cubicBezTo>
                  <a:pt x="92" y="0"/>
                  <a:pt x="0" y="91"/>
                  <a:pt x="0" y="204"/>
                </a:cubicBezTo>
                <a:lnTo>
                  <a:pt x="0" y="414"/>
                </a:lnTo>
                <a:lnTo>
                  <a:pt x="1325" y="1759"/>
                </a:lnTo>
                <a:lnTo>
                  <a:pt x="2650" y="414"/>
                </a:lnTo>
                <a:lnTo>
                  <a:pt x="2650" y="204"/>
                </a:lnTo>
                <a:lnTo>
                  <a:pt x="2650" y="204"/>
                </a:lnTo>
                <a:cubicBezTo>
                  <a:pt x="2650" y="91"/>
                  <a:pt x="2559" y="0"/>
                  <a:pt x="244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3" name="Freeform 273">
            <a:extLst>
              <a:ext uri="{FF2B5EF4-FFF2-40B4-BE49-F238E27FC236}">
                <a16:creationId xmlns:a16="http://schemas.microsoft.com/office/drawing/2014/main" id="{BCEC766B-D847-EF3C-5421-5C8DB25E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836" y="3737184"/>
            <a:ext cx="484748" cy="2484491"/>
          </a:xfrm>
          <a:custGeom>
            <a:avLst/>
            <a:gdLst>
              <a:gd name="T0" fmla="*/ 704 w 705"/>
              <a:gd name="T1" fmla="*/ 3200 h 3201"/>
              <a:gd name="T2" fmla="*/ 0 w 705"/>
              <a:gd name="T3" fmla="*/ 0 h 3201"/>
              <a:gd name="T4" fmla="*/ 0 w 705"/>
              <a:gd name="T5" fmla="*/ 3200 h 3201"/>
              <a:gd name="T6" fmla="*/ 704 w 705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5" h="3201">
                <a:moveTo>
                  <a:pt x="704" y="3200"/>
                </a:moveTo>
                <a:lnTo>
                  <a:pt x="0" y="0"/>
                </a:lnTo>
                <a:lnTo>
                  <a:pt x="0" y="3200"/>
                </a:lnTo>
                <a:lnTo>
                  <a:pt x="704" y="320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4" name="Freeform 274">
            <a:extLst>
              <a:ext uri="{FF2B5EF4-FFF2-40B4-BE49-F238E27FC236}">
                <a16:creationId xmlns:a16="http://schemas.microsoft.com/office/drawing/2014/main" id="{FC6AF6A7-09DA-0EE5-8B57-E5DD1EC5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836" y="3737184"/>
            <a:ext cx="484748" cy="2484491"/>
          </a:xfrm>
          <a:custGeom>
            <a:avLst/>
            <a:gdLst>
              <a:gd name="T0" fmla="*/ 704 w 705"/>
              <a:gd name="T1" fmla="*/ 3200 h 3201"/>
              <a:gd name="T2" fmla="*/ 0 w 705"/>
              <a:gd name="T3" fmla="*/ 0 h 3201"/>
              <a:gd name="T4" fmla="*/ 0 w 705"/>
              <a:gd name="T5" fmla="*/ 3200 h 3201"/>
              <a:gd name="T6" fmla="*/ 704 w 705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5" h="3201">
                <a:moveTo>
                  <a:pt x="704" y="3200"/>
                </a:moveTo>
                <a:lnTo>
                  <a:pt x="0" y="0"/>
                </a:lnTo>
                <a:lnTo>
                  <a:pt x="0" y="3200"/>
                </a:lnTo>
                <a:lnTo>
                  <a:pt x="704" y="3200"/>
                </a:lnTo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21" name="Freeform 281">
            <a:extLst>
              <a:ext uri="{FF2B5EF4-FFF2-40B4-BE49-F238E27FC236}">
                <a16:creationId xmlns:a16="http://schemas.microsoft.com/office/drawing/2014/main" id="{DE13E8BA-406E-84D1-3DA3-E8B4D02B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332" y="3778248"/>
            <a:ext cx="324177" cy="383282"/>
          </a:xfrm>
          <a:custGeom>
            <a:avLst/>
            <a:gdLst>
              <a:gd name="T0" fmla="*/ 299 w 470"/>
              <a:gd name="T1" fmla="*/ 406 h 492"/>
              <a:gd name="T2" fmla="*/ 256 w 470"/>
              <a:gd name="T3" fmla="*/ 363 h 492"/>
              <a:gd name="T4" fmla="*/ 170 w 470"/>
              <a:gd name="T5" fmla="*/ 406 h 492"/>
              <a:gd name="T6" fmla="*/ 213 w 470"/>
              <a:gd name="T7" fmla="*/ 363 h 492"/>
              <a:gd name="T8" fmla="*/ 170 w 470"/>
              <a:gd name="T9" fmla="*/ 406 h 492"/>
              <a:gd name="T10" fmla="*/ 127 w 470"/>
              <a:gd name="T11" fmla="*/ 406 h 492"/>
              <a:gd name="T12" fmla="*/ 85 w 470"/>
              <a:gd name="T13" fmla="*/ 363 h 492"/>
              <a:gd name="T14" fmla="*/ 341 w 470"/>
              <a:gd name="T15" fmla="*/ 320 h 492"/>
              <a:gd name="T16" fmla="*/ 384 w 470"/>
              <a:gd name="T17" fmla="*/ 278 h 492"/>
              <a:gd name="T18" fmla="*/ 341 w 470"/>
              <a:gd name="T19" fmla="*/ 320 h 492"/>
              <a:gd name="T20" fmla="*/ 299 w 470"/>
              <a:gd name="T21" fmla="*/ 320 h 492"/>
              <a:gd name="T22" fmla="*/ 256 w 470"/>
              <a:gd name="T23" fmla="*/ 278 h 492"/>
              <a:gd name="T24" fmla="*/ 170 w 470"/>
              <a:gd name="T25" fmla="*/ 320 h 492"/>
              <a:gd name="T26" fmla="*/ 213 w 470"/>
              <a:gd name="T27" fmla="*/ 278 h 492"/>
              <a:gd name="T28" fmla="*/ 170 w 470"/>
              <a:gd name="T29" fmla="*/ 320 h 492"/>
              <a:gd name="T30" fmla="*/ 127 w 470"/>
              <a:gd name="T31" fmla="*/ 320 h 492"/>
              <a:gd name="T32" fmla="*/ 85 w 470"/>
              <a:gd name="T33" fmla="*/ 278 h 492"/>
              <a:gd name="T34" fmla="*/ 341 w 470"/>
              <a:gd name="T35" fmla="*/ 235 h 492"/>
              <a:gd name="T36" fmla="*/ 384 w 470"/>
              <a:gd name="T37" fmla="*/ 192 h 492"/>
              <a:gd name="T38" fmla="*/ 341 w 470"/>
              <a:gd name="T39" fmla="*/ 235 h 492"/>
              <a:gd name="T40" fmla="*/ 299 w 470"/>
              <a:gd name="T41" fmla="*/ 235 h 492"/>
              <a:gd name="T42" fmla="*/ 256 w 470"/>
              <a:gd name="T43" fmla="*/ 192 h 492"/>
              <a:gd name="T44" fmla="*/ 170 w 470"/>
              <a:gd name="T45" fmla="*/ 235 h 492"/>
              <a:gd name="T46" fmla="*/ 213 w 470"/>
              <a:gd name="T47" fmla="*/ 192 h 492"/>
              <a:gd name="T48" fmla="*/ 170 w 470"/>
              <a:gd name="T49" fmla="*/ 235 h 492"/>
              <a:gd name="T50" fmla="*/ 426 w 470"/>
              <a:gd name="T51" fmla="*/ 150 h 492"/>
              <a:gd name="T52" fmla="*/ 42 w 470"/>
              <a:gd name="T53" fmla="*/ 449 h 492"/>
              <a:gd name="T54" fmla="*/ 42 w 470"/>
              <a:gd name="T55" fmla="*/ 64 h 492"/>
              <a:gd name="T56" fmla="*/ 85 w 470"/>
              <a:gd name="T57" fmla="*/ 85 h 492"/>
              <a:gd name="T58" fmla="*/ 127 w 470"/>
              <a:gd name="T59" fmla="*/ 64 h 492"/>
              <a:gd name="T60" fmla="*/ 341 w 470"/>
              <a:gd name="T61" fmla="*/ 85 h 492"/>
              <a:gd name="T62" fmla="*/ 384 w 470"/>
              <a:gd name="T63" fmla="*/ 64 h 492"/>
              <a:gd name="T64" fmla="*/ 426 w 470"/>
              <a:gd name="T65" fmla="*/ 107 h 492"/>
              <a:gd name="T66" fmla="*/ 42 w 470"/>
              <a:gd name="T67" fmla="*/ 64 h 492"/>
              <a:gd name="T68" fmla="*/ 85 w 470"/>
              <a:gd name="T69" fmla="*/ 22 h 492"/>
              <a:gd name="T70" fmla="*/ 0 w 470"/>
              <a:gd name="T71" fmla="*/ 491 h 492"/>
              <a:gd name="T72" fmla="*/ 469 w 470"/>
              <a:gd name="T73" fmla="*/ 22 h 492"/>
              <a:gd name="T74" fmla="*/ 384 w 470"/>
              <a:gd name="T75" fmla="*/ 0 h 492"/>
              <a:gd name="T76" fmla="*/ 341 w 470"/>
              <a:gd name="T77" fmla="*/ 22 h 492"/>
              <a:gd name="T78" fmla="*/ 127 w 470"/>
              <a:gd name="T79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0" h="492">
                <a:moveTo>
                  <a:pt x="256" y="406"/>
                </a:moveTo>
                <a:lnTo>
                  <a:pt x="299" y="406"/>
                </a:lnTo>
                <a:lnTo>
                  <a:pt x="299" y="363"/>
                </a:lnTo>
                <a:lnTo>
                  <a:pt x="256" y="363"/>
                </a:lnTo>
                <a:lnTo>
                  <a:pt x="256" y="406"/>
                </a:lnTo>
                <a:close/>
                <a:moveTo>
                  <a:pt x="170" y="406"/>
                </a:moveTo>
                <a:lnTo>
                  <a:pt x="213" y="406"/>
                </a:lnTo>
                <a:lnTo>
                  <a:pt x="213" y="363"/>
                </a:lnTo>
                <a:lnTo>
                  <a:pt x="170" y="363"/>
                </a:lnTo>
                <a:lnTo>
                  <a:pt x="170" y="406"/>
                </a:lnTo>
                <a:close/>
                <a:moveTo>
                  <a:pt x="85" y="406"/>
                </a:moveTo>
                <a:lnTo>
                  <a:pt x="127" y="406"/>
                </a:lnTo>
                <a:lnTo>
                  <a:pt x="127" y="363"/>
                </a:lnTo>
                <a:lnTo>
                  <a:pt x="85" y="363"/>
                </a:lnTo>
                <a:lnTo>
                  <a:pt x="85" y="406"/>
                </a:lnTo>
                <a:close/>
                <a:moveTo>
                  <a:pt x="341" y="320"/>
                </a:moveTo>
                <a:lnTo>
                  <a:pt x="384" y="320"/>
                </a:lnTo>
                <a:lnTo>
                  <a:pt x="384" y="278"/>
                </a:lnTo>
                <a:lnTo>
                  <a:pt x="341" y="278"/>
                </a:lnTo>
                <a:lnTo>
                  <a:pt x="341" y="320"/>
                </a:lnTo>
                <a:close/>
                <a:moveTo>
                  <a:pt x="256" y="320"/>
                </a:moveTo>
                <a:lnTo>
                  <a:pt x="299" y="320"/>
                </a:lnTo>
                <a:lnTo>
                  <a:pt x="299" y="278"/>
                </a:lnTo>
                <a:lnTo>
                  <a:pt x="256" y="278"/>
                </a:lnTo>
                <a:lnTo>
                  <a:pt x="256" y="320"/>
                </a:lnTo>
                <a:close/>
                <a:moveTo>
                  <a:pt x="170" y="320"/>
                </a:moveTo>
                <a:lnTo>
                  <a:pt x="213" y="320"/>
                </a:lnTo>
                <a:lnTo>
                  <a:pt x="213" y="278"/>
                </a:lnTo>
                <a:lnTo>
                  <a:pt x="170" y="278"/>
                </a:lnTo>
                <a:lnTo>
                  <a:pt x="170" y="320"/>
                </a:lnTo>
                <a:close/>
                <a:moveTo>
                  <a:pt x="85" y="320"/>
                </a:moveTo>
                <a:lnTo>
                  <a:pt x="127" y="320"/>
                </a:lnTo>
                <a:lnTo>
                  <a:pt x="127" y="278"/>
                </a:lnTo>
                <a:lnTo>
                  <a:pt x="85" y="278"/>
                </a:lnTo>
                <a:lnTo>
                  <a:pt x="85" y="320"/>
                </a:lnTo>
                <a:close/>
                <a:moveTo>
                  <a:pt x="341" y="235"/>
                </a:moveTo>
                <a:lnTo>
                  <a:pt x="384" y="235"/>
                </a:lnTo>
                <a:lnTo>
                  <a:pt x="384" y="192"/>
                </a:lnTo>
                <a:lnTo>
                  <a:pt x="341" y="192"/>
                </a:lnTo>
                <a:lnTo>
                  <a:pt x="341" y="235"/>
                </a:lnTo>
                <a:close/>
                <a:moveTo>
                  <a:pt x="256" y="235"/>
                </a:moveTo>
                <a:lnTo>
                  <a:pt x="299" y="235"/>
                </a:lnTo>
                <a:lnTo>
                  <a:pt x="299" y="192"/>
                </a:lnTo>
                <a:lnTo>
                  <a:pt x="256" y="192"/>
                </a:lnTo>
                <a:lnTo>
                  <a:pt x="256" y="235"/>
                </a:lnTo>
                <a:close/>
                <a:moveTo>
                  <a:pt x="170" y="235"/>
                </a:moveTo>
                <a:lnTo>
                  <a:pt x="213" y="235"/>
                </a:lnTo>
                <a:lnTo>
                  <a:pt x="213" y="192"/>
                </a:lnTo>
                <a:lnTo>
                  <a:pt x="170" y="192"/>
                </a:lnTo>
                <a:lnTo>
                  <a:pt x="170" y="235"/>
                </a:lnTo>
                <a:close/>
                <a:moveTo>
                  <a:pt x="42" y="150"/>
                </a:moveTo>
                <a:lnTo>
                  <a:pt x="426" y="150"/>
                </a:lnTo>
                <a:lnTo>
                  <a:pt x="426" y="449"/>
                </a:lnTo>
                <a:lnTo>
                  <a:pt x="42" y="449"/>
                </a:lnTo>
                <a:lnTo>
                  <a:pt x="42" y="150"/>
                </a:lnTo>
                <a:close/>
                <a:moveTo>
                  <a:pt x="42" y="64"/>
                </a:moveTo>
                <a:lnTo>
                  <a:pt x="85" y="64"/>
                </a:lnTo>
                <a:lnTo>
                  <a:pt x="85" y="85"/>
                </a:lnTo>
                <a:lnTo>
                  <a:pt x="127" y="85"/>
                </a:lnTo>
                <a:lnTo>
                  <a:pt x="127" y="64"/>
                </a:lnTo>
                <a:lnTo>
                  <a:pt x="341" y="64"/>
                </a:lnTo>
                <a:lnTo>
                  <a:pt x="341" y="85"/>
                </a:lnTo>
                <a:lnTo>
                  <a:pt x="384" y="85"/>
                </a:lnTo>
                <a:lnTo>
                  <a:pt x="384" y="64"/>
                </a:lnTo>
                <a:lnTo>
                  <a:pt x="426" y="64"/>
                </a:lnTo>
                <a:lnTo>
                  <a:pt x="426" y="107"/>
                </a:lnTo>
                <a:lnTo>
                  <a:pt x="42" y="107"/>
                </a:lnTo>
                <a:lnTo>
                  <a:pt x="42" y="64"/>
                </a:lnTo>
                <a:close/>
                <a:moveTo>
                  <a:pt x="85" y="0"/>
                </a:moveTo>
                <a:lnTo>
                  <a:pt x="85" y="22"/>
                </a:lnTo>
                <a:lnTo>
                  <a:pt x="0" y="22"/>
                </a:lnTo>
                <a:lnTo>
                  <a:pt x="0" y="491"/>
                </a:lnTo>
                <a:lnTo>
                  <a:pt x="469" y="491"/>
                </a:lnTo>
                <a:lnTo>
                  <a:pt x="469" y="22"/>
                </a:lnTo>
                <a:lnTo>
                  <a:pt x="384" y="22"/>
                </a:lnTo>
                <a:lnTo>
                  <a:pt x="384" y="0"/>
                </a:lnTo>
                <a:lnTo>
                  <a:pt x="341" y="0"/>
                </a:lnTo>
                <a:lnTo>
                  <a:pt x="341" y="22"/>
                </a:lnTo>
                <a:lnTo>
                  <a:pt x="127" y="22"/>
                </a:lnTo>
                <a:lnTo>
                  <a:pt x="127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9B8DEE-83A1-F935-90D1-C5074AC3F656}"/>
              </a:ext>
            </a:extLst>
          </p:cNvPr>
          <p:cNvSpPr txBox="1"/>
          <p:nvPr/>
        </p:nvSpPr>
        <p:spPr>
          <a:xfrm>
            <a:off x="868000" y="5303394"/>
            <a:ext cx="1723890" cy="9643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749"/>
              </a:lnSpc>
            </a:pPr>
            <a:r>
              <a:rPr lang="en-US" sz="1598" spc="-11" dirty="0">
                <a:latin typeface="Arial" panose="020B0604020202020204" pitchFamily="34" charset="0"/>
                <a:cs typeface="Arial" panose="020B0604020202020204" pitchFamily="34" charset="0"/>
              </a:rPr>
              <a:t>Provide the Committee with an update on </a:t>
            </a:r>
            <a:r>
              <a:rPr lang="en-US" sz="1598" spc="-11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r>
              <a:rPr lang="en-US" sz="1598" spc="-1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74FAD1C-5D98-072D-84FA-710A674C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262" y="3737182"/>
            <a:ext cx="1820835" cy="3203145"/>
          </a:xfrm>
          <a:custGeom>
            <a:avLst/>
            <a:gdLst>
              <a:gd name="T0" fmla="*/ 0 w 2651"/>
              <a:gd name="T1" fmla="*/ 0 h 4126"/>
              <a:gd name="T2" fmla="*/ 0 w 2651"/>
              <a:gd name="T3" fmla="*/ 3921 h 4126"/>
              <a:gd name="T4" fmla="*/ 0 w 2651"/>
              <a:gd name="T5" fmla="*/ 3921 h 4126"/>
              <a:gd name="T6" fmla="*/ 203 w 2651"/>
              <a:gd name="T7" fmla="*/ 4125 h 4126"/>
              <a:gd name="T8" fmla="*/ 2446 w 2651"/>
              <a:gd name="T9" fmla="*/ 4125 h 4126"/>
              <a:gd name="T10" fmla="*/ 2446 w 2651"/>
              <a:gd name="T11" fmla="*/ 4125 h 4126"/>
              <a:gd name="T12" fmla="*/ 2650 w 2651"/>
              <a:gd name="T13" fmla="*/ 3921 h 4126"/>
              <a:gd name="T14" fmla="*/ 2650 w 2651"/>
              <a:gd name="T15" fmla="*/ 0 h 4126"/>
              <a:gd name="T16" fmla="*/ 1325 w 2651"/>
              <a:gd name="T17" fmla="*/ 1345 h 4126"/>
              <a:gd name="T18" fmla="*/ 0 w 2651"/>
              <a:gd name="T19" fmla="*/ 0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1" h="4126">
                <a:moveTo>
                  <a:pt x="0" y="0"/>
                </a:moveTo>
                <a:lnTo>
                  <a:pt x="0" y="3921"/>
                </a:lnTo>
                <a:lnTo>
                  <a:pt x="0" y="3921"/>
                </a:lnTo>
                <a:cubicBezTo>
                  <a:pt x="0" y="4034"/>
                  <a:pt x="91" y="4125"/>
                  <a:pt x="203" y="4125"/>
                </a:cubicBezTo>
                <a:lnTo>
                  <a:pt x="2446" y="4125"/>
                </a:lnTo>
                <a:lnTo>
                  <a:pt x="2446" y="4125"/>
                </a:lnTo>
                <a:cubicBezTo>
                  <a:pt x="2559" y="4125"/>
                  <a:pt x="2650" y="4034"/>
                  <a:pt x="2650" y="3921"/>
                </a:cubicBezTo>
                <a:lnTo>
                  <a:pt x="2650" y="0"/>
                </a:lnTo>
                <a:lnTo>
                  <a:pt x="1325" y="134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DA4E5E-189F-E21D-69E7-1899C4906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262" y="3415501"/>
            <a:ext cx="1820835" cy="1365446"/>
          </a:xfrm>
          <a:custGeom>
            <a:avLst/>
            <a:gdLst>
              <a:gd name="T0" fmla="*/ 2446 w 2651"/>
              <a:gd name="T1" fmla="*/ 0 h 1760"/>
              <a:gd name="T2" fmla="*/ 203 w 2651"/>
              <a:gd name="T3" fmla="*/ 0 h 1760"/>
              <a:gd name="T4" fmla="*/ 203 w 2651"/>
              <a:gd name="T5" fmla="*/ 0 h 1760"/>
              <a:gd name="T6" fmla="*/ 0 w 2651"/>
              <a:gd name="T7" fmla="*/ 204 h 1760"/>
              <a:gd name="T8" fmla="*/ 0 w 2651"/>
              <a:gd name="T9" fmla="*/ 414 h 1760"/>
              <a:gd name="T10" fmla="*/ 1325 w 2651"/>
              <a:gd name="T11" fmla="*/ 1759 h 1760"/>
              <a:gd name="T12" fmla="*/ 2650 w 2651"/>
              <a:gd name="T13" fmla="*/ 414 h 1760"/>
              <a:gd name="T14" fmla="*/ 2650 w 2651"/>
              <a:gd name="T15" fmla="*/ 204 h 1760"/>
              <a:gd name="T16" fmla="*/ 2650 w 2651"/>
              <a:gd name="T17" fmla="*/ 204 h 1760"/>
              <a:gd name="T18" fmla="*/ 2446 w 2651"/>
              <a:gd name="T19" fmla="*/ 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1" h="1760">
                <a:moveTo>
                  <a:pt x="2446" y="0"/>
                </a:moveTo>
                <a:lnTo>
                  <a:pt x="203" y="0"/>
                </a:lnTo>
                <a:lnTo>
                  <a:pt x="203" y="0"/>
                </a:lnTo>
                <a:cubicBezTo>
                  <a:pt x="91" y="0"/>
                  <a:pt x="0" y="91"/>
                  <a:pt x="0" y="204"/>
                </a:cubicBezTo>
                <a:lnTo>
                  <a:pt x="0" y="414"/>
                </a:lnTo>
                <a:lnTo>
                  <a:pt x="1325" y="1759"/>
                </a:lnTo>
                <a:lnTo>
                  <a:pt x="2650" y="414"/>
                </a:lnTo>
                <a:lnTo>
                  <a:pt x="2650" y="204"/>
                </a:lnTo>
                <a:lnTo>
                  <a:pt x="2650" y="204"/>
                </a:lnTo>
                <a:cubicBezTo>
                  <a:pt x="2650" y="91"/>
                  <a:pt x="2559" y="0"/>
                  <a:pt x="244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5" name="Freeform 275">
            <a:extLst>
              <a:ext uri="{FF2B5EF4-FFF2-40B4-BE49-F238E27FC236}">
                <a16:creationId xmlns:a16="http://schemas.microsoft.com/office/drawing/2014/main" id="{64723A3B-74B9-D32A-4263-195103A6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95" y="3737184"/>
            <a:ext cx="484748" cy="2484491"/>
          </a:xfrm>
          <a:custGeom>
            <a:avLst/>
            <a:gdLst>
              <a:gd name="T0" fmla="*/ 703 w 704"/>
              <a:gd name="T1" fmla="*/ 3200 h 3201"/>
              <a:gd name="T2" fmla="*/ 0 w 704"/>
              <a:gd name="T3" fmla="*/ 0 h 3201"/>
              <a:gd name="T4" fmla="*/ 0 w 704"/>
              <a:gd name="T5" fmla="*/ 3200 h 3201"/>
              <a:gd name="T6" fmla="*/ 703 w 704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" h="3201">
                <a:moveTo>
                  <a:pt x="703" y="3200"/>
                </a:moveTo>
                <a:lnTo>
                  <a:pt x="0" y="0"/>
                </a:lnTo>
                <a:lnTo>
                  <a:pt x="0" y="3200"/>
                </a:lnTo>
                <a:lnTo>
                  <a:pt x="703" y="320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6" name="Freeform 276">
            <a:extLst>
              <a:ext uri="{FF2B5EF4-FFF2-40B4-BE49-F238E27FC236}">
                <a16:creationId xmlns:a16="http://schemas.microsoft.com/office/drawing/2014/main" id="{F8D3D08C-1D67-CD2B-DC26-1D33CE59A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95" y="3737184"/>
            <a:ext cx="484748" cy="2484491"/>
          </a:xfrm>
          <a:custGeom>
            <a:avLst/>
            <a:gdLst>
              <a:gd name="T0" fmla="*/ 703 w 704"/>
              <a:gd name="T1" fmla="*/ 3200 h 3201"/>
              <a:gd name="T2" fmla="*/ 0 w 704"/>
              <a:gd name="T3" fmla="*/ 0 h 3201"/>
              <a:gd name="T4" fmla="*/ 0 w 704"/>
              <a:gd name="T5" fmla="*/ 3200 h 3201"/>
              <a:gd name="T6" fmla="*/ 703 w 704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" h="3201">
                <a:moveTo>
                  <a:pt x="703" y="3200"/>
                </a:moveTo>
                <a:lnTo>
                  <a:pt x="0" y="0"/>
                </a:lnTo>
                <a:lnTo>
                  <a:pt x="0" y="3200"/>
                </a:lnTo>
                <a:lnTo>
                  <a:pt x="703" y="3200"/>
                </a:lnTo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24" name="Freeform 284">
            <a:extLst>
              <a:ext uri="{FF2B5EF4-FFF2-40B4-BE49-F238E27FC236}">
                <a16:creationId xmlns:a16="http://schemas.microsoft.com/office/drawing/2014/main" id="{364A0382-32ED-F80C-5168-44023C11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116" y="3737184"/>
            <a:ext cx="381739" cy="431193"/>
          </a:xfrm>
          <a:custGeom>
            <a:avLst/>
            <a:gdLst>
              <a:gd name="T0" fmla="*/ 330 w 556"/>
              <a:gd name="T1" fmla="*/ 299 h 557"/>
              <a:gd name="T2" fmla="*/ 510 w 556"/>
              <a:gd name="T3" fmla="*/ 299 h 557"/>
              <a:gd name="T4" fmla="*/ 510 w 556"/>
              <a:gd name="T5" fmla="*/ 299 h 557"/>
              <a:gd name="T6" fmla="*/ 458 w 556"/>
              <a:gd name="T7" fmla="*/ 429 h 557"/>
              <a:gd name="T8" fmla="*/ 330 w 556"/>
              <a:gd name="T9" fmla="*/ 299 h 557"/>
              <a:gd name="T10" fmla="*/ 298 w 556"/>
              <a:gd name="T11" fmla="*/ 44 h 557"/>
              <a:gd name="T12" fmla="*/ 298 w 556"/>
              <a:gd name="T13" fmla="*/ 44 h 557"/>
              <a:gd name="T14" fmla="*/ 510 w 556"/>
              <a:gd name="T15" fmla="*/ 257 h 557"/>
              <a:gd name="T16" fmla="*/ 298 w 556"/>
              <a:gd name="T17" fmla="*/ 257 h 557"/>
              <a:gd name="T18" fmla="*/ 298 w 556"/>
              <a:gd name="T19" fmla="*/ 44 h 557"/>
              <a:gd name="T20" fmla="*/ 253 w 556"/>
              <a:gd name="T21" fmla="*/ 44 h 557"/>
              <a:gd name="T22" fmla="*/ 253 w 556"/>
              <a:gd name="T23" fmla="*/ 44 h 557"/>
              <a:gd name="T24" fmla="*/ 256 w 556"/>
              <a:gd name="T25" fmla="*/ 44 h 557"/>
              <a:gd name="T26" fmla="*/ 256 w 556"/>
              <a:gd name="T27" fmla="*/ 287 h 557"/>
              <a:gd name="T28" fmla="*/ 262 w 556"/>
              <a:gd name="T29" fmla="*/ 293 h 557"/>
              <a:gd name="T30" fmla="*/ 428 w 556"/>
              <a:gd name="T31" fmla="*/ 459 h 557"/>
              <a:gd name="T32" fmla="*/ 428 w 556"/>
              <a:gd name="T33" fmla="*/ 459 h 557"/>
              <a:gd name="T34" fmla="*/ 277 w 556"/>
              <a:gd name="T35" fmla="*/ 513 h 557"/>
              <a:gd name="T36" fmla="*/ 277 w 556"/>
              <a:gd name="T37" fmla="*/ 513 h 557"/>
              <a:gd name="T38" fmla="*/ 43 w 556"/>
              <a:gd name="T39" fmla="*/ 278 h 557"/>
              <a:gd name="T40" fmla="*/ 43 w 556"/>
              <a:gd name="T41" fmla="*/ 278 h 557"/>
              <a:gd name="T42" fmla="*/ 253 w 556"/>
              <a:gd name="T43" fmla="*/ 44 h 557"/>
              <a:gd name="T44" fmla="*/ 277 w 556"/>
              <a:gd name="T45" fmla="*/ 0 h 557"/>
              <a:gd name="T46" fmla="*/ 277 w 556"/>
              <a:gd name="T47" fmla="*/ 0 h 557"/>
              <a:gd name="T48" fmla="*/ 0 w 556"/>
              <a:gd name="T49" fmla="*/ 278 h 557"/>
              <a:gd name="T50" fmla="*/ 0 w 556"/>
              <a:gd name="T51" fmla="*/ 278 h 557"/>
              <a:gd name="T52" fmla="*/ 277 w 556"/>
              <a:gd name="T53" fmla="*/ 556 h 557"/>
              <a:gd name="T54" fmla="*/ 277 w 556"/>
              <a:gd name="T55" fmla="*/ 556 h 557"/>
              <a:gd name="T56" fmla="*/ 555 w 556"/>
              <a:gd name="T57" fmla="*/ 278 h 557"/>
              <a:gd name="T58" fmla="*/ 555 w 556"/>
              <a:gd name="T59" fmla="*/ 278 h 557"/>
              <a:gd name="T60" fmla="*/ 277 w 556"/>
              <a:gd name="T61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6" h="557">
                <a:moveTo>
                  <a:pt x="330" y="299"/>
                </a:moveTo>
                <a:lnTo>
                  <a:pt x="510" y="299"/>
                </a:lnTo>
                <a:lnTo>
                  <a:pt x="510" y="299"/>
                </a:lnTo>
                <a:cubicBezTo>
                  <a:pt x="506" y="348"/>
                  <a:pt x="488" y="394"/>
                  <a:pt x="458" y="429"/>
                </a:cubicBezTo>
                <a:lnTo>
                  <a:pt x="330" y="299"/>
                </a:lnTo>
                <a:close/>
                <a:moveTo>
                  <a:pt x="298" y="44"/>
                </a:moveTo>
                <a:lnTo>
                  <a:pt x="298" y="44"/>
                </a:lnTo>
                <a:cubicBezTo>
                  <a:pt x="412" y="55"/>
                  <a:pt x="501" y="144"/>
                  <a:pt x="510" y="257"/>
                </a:cubicBezTo>
                <a:lnTo>
                  <a:pt x="298" y="257"/>
                </a:lnTo>
                <a:lnTo>
                  <a:pt x="298" y="44"/>
                </a:lnTo>
                <a:close/>
                <a:moveTo>
                  <a:pt x="253" y="44"/>
                </a:moveTo>
                <a:lnTo>
                  <a:pt x="253" y="44"/>
                </a:lnTo>
                <a:cubicBezTo>
                  <a:pt x="254" y="44"/>
                  <a:pt x="255" y="44"/>
                  <a:pt x="256" y="44"/>
                </a:cubicBezTo>
                <a:lnTo>
                  <a:pt x="256" y="287"/>
                </a:lnTo>
                <a:lnTo>
                  <a:pt x="262" y="293"/>
                </a:lnTo>
                <a:lnTo>
                  <a:pt x="428" y="459"/>
                </a:lnTo>
                <a:lnTo>
                  <a:pt x="428" y="459"/>
                </a:lnTo>
                <a:cubicBezTo>
                  <a:pt x="388" y="493"/>
                  <a:pt x="334" y="513"/>
                  <a:pt x="277" y="513"/>
                </a:cubicBezTo>
                <a:lnTo>
                  <a:pt x="277" y="513"/>
                </a:lnTo>
                <a:cubicBezTo>
                  <a:pt x="147" y="513"/>
                  <a:pt x="43" y="408"/>
                  <a:pt x="43" y="278"/>
                </a:cubicBezTo>
                <a:lnTo>
                  <a:pt x="43" y="278"/>
                </a:lnTo>
                <a:cubicBezTo>
                  <a:pt x="43" y="156"/>
                  <a:pt x="134" y="57"/>
                  <a:pt x="253" y="44"/>
                </a:cubicBezTo>
                <a:close/>
                <a:moveTo>
                  <a:pt x="277" y="0"/>
                </a:moveTo>
                <a:lnTo>
                  <a:pt x="277" y="0"/>
                </a:lnTo>
                <a:cubicBezTo>
                  <a:pt x="124" y="0"/>
                  <a:pt x="0" y="125"/>
                  <a:pt x="0" y="278"/>
                </a:cubicBezTo>
                <a:lnTo>
                  <a:pt x="0" y="278"/>
                </a:lnTo>
                <a:cubicBezTo>
                  <a:pt x="0" y="431"/>
                  <a:pt x="124" y="556"/>
                  <a:pt x="277" y="556"/>
                </a:cubicBezTo>
                <a:lnTo>
                  <a:pt x="277" y="556"/>
                </a:lnTo>
                <a:cubicBezTo>
                  <a:pt x="430" y="556"/>
                  <a:pt x="555" y="431"/>
                  <a:pt x="555" y="278"/>
                </a:cubicBezTo>
                <a:lnTo>
                  <a:pt x="555" y="278"/>
                </a:lnTo>
                <a:cubicBezTo>
                  <a:pt x="555" y="125"/>
                  <a:pt x="430" y="0"/>
                  <a:pt x="27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A925F9-C122-E21F-CB17-41898C3FD62B}"/>
              </a:ext>
            </a:extLst>
          </p:cNvPr>
          <p:cNvSpPr txBox="1"/>
          <p:nvPr/>
        </p:nvSpPr>
        <p:spPr>
          <a:xfrm>
            <a:off x="4176409" y="5303394"/>
            <a:ext cx="1790541" cy="7463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749"/>
              </a:lnSpc>
            </a:pPr>
            <a:r>
              <a:rPr lang="en-US" sz="1598" spc="-11" dirty="0">
                <a:latin typeface="Arial" panose="020B0604020202020204" pitchFamily="34" charset="0"/>
                <a:cs typeface="Arial" panose="020B0604020202020204" pitchFamily="34" charset="0"/>
              </a:rPr>
              <a:t>Highlight the region’s economic growth.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C27FBF-2028-AE0C-CA52-3263BDD3504A}"/>
              </a:ext>
            </a:extLst>
          </p:cNvPr>
          <p:cNvSpPr txBox="1"/>
          <p:nvPr/>
        </p:nvSpPr>
        <p:spPr>
          <a:xfrm>
            <a:off x="4278552" y="4822906"/>
            <a:ext cx="1586256" cy="3793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65" b="1" spc="-15" dirty="0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EAA126-61F5-AA56-3FA1-FC5D362C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354" y="3737182"/>
            <a:ext cx="1820835" cy="3203145"/>
          </a:xfrm>
          <a:custGeom>
            <a:avLst/>
            <a:gdLst>
              <a:gd name="T0" fmla="*/ 0 w 2650"/>
              <a:gd name="T1" fmla="*/ 0 h 4126"/>
              <a:gd name="T2" fmla="*/ 0 w 2650"/>
              <a:gd name="T3" fmla="*/ 3921 h 4126"/>
              <a:gd name="T4" fmla="*/ 0 w 2650"/>
              <a:gd name="T5" fmla="*/ 3921 h 4126"/>
              <a:gd name="T6" fmla="*/ 204 w 2650"/>
              <a:gd name="T7" fmla="*/ 4125 h 4126"/>
              <a:gd name="T8" fmla="*/ 2445 w 2650"/>
              <a:gd name="T9" fmla="*/ 4125 h 4126"/>
              <a:gd name="T10" fmla="*/ 2445 w 2650"/>
              <a:gd name="T11" fmla="*/ 4125 h 4126"/>
              <a:gd name="T12" fmla="*/ 2649 w 2650"/>
              <a:gd name="T13" fmla="*/ 3921 h 4126"/>
              <a:gd name="T14" fmla="*/ 2649 w 2650"/>
              <a:gd name="T15" fmla="*/ 0 h 4126"/>
              <a:gd name="T16" fmla="*/ 1324 w 2650"/>
              <a:gd name="T17" fmla="*/ 1345 h 4126"/>
              <a:gd name="T18" fmla="*/ 0 w 2650"/>
              <a:gd name="T19" fmla="*/ 0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0" h="4126">
                <a:moveTo>
                  <a:pt x="0" y="0"/>
                </a:moveTo>
                <a:lnTo>
                  <a:pt x="0" y="3921"/>
                </a:lnTo>
                <a:lnTo>
                  <a:pt x="0" y="3921"/>
                </a:lnTo>
                <a:cubicBezTo>
                  <a:pt x="0" y="4034"/>
                  <a:pt x="91" y="4125"/>
                  <a:pt x="204" y="4125"/>
                </a:cubicBezTo>
                <a:lnTo>
                  <a:pt x="2445" y="4125"/>
                </a:lnTo>
                <a:lnTo>
                  <a:pt x="2445" y="4125"/>
                </a:lnTo>
                <a:cubicBezTo>
                  <a:pt x="2558" y="4125"/>
                  <a:pt x="2649" y="4034"/>
                  <a:pt x="2649" y="3921"/>
                </a:cubicBezTo>
                <a:lnTo>
                  <a:pt x="2649" y="0"/>
                </a:lnTo>
                <a:lnTo>
                  <a:pt x="1324" y="1345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67F728F-3B98-8AD2-5793-52DDFE2A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354" y="3415501"/>
            <a:ext cx="1820835" cy="1365446"/>
          </a:xfrm>
          <a:custGeom>
            <a:avLst/>
            <a:gdLst>
              <a:gd name="T0" fmla="*/ 2445 w 2650"/>
              <a:gd name="T1" fmla="*/ 0 h 1760"/>
              <a:gd name="T2" fmla="*/ 204 w 2650"/>
              <a:gd name="T3" fmla="*/ 0 h 1760"/>
              <a:gd name="T4" fmla="*/ 204 w 2650"/>
              <a:gd name="T5" fmla="*/ 0 h 1760"/>
              <a:gd name="T6" fmla="*/ 0 w 2650"/>
              <a:gd name="T7" fmla="*/ 204 h 1760"/>
              <a:gd name="T8" fmla="*/ 0 w 2650"/>
              <a:gd name="T9" fmla="*/ 414 h 1760"/>
              <a:gd name="T10" fmla="*/ 1324 w 2650"/>
              <a:gd name="T11" fmla="*/ 1759 h 1760"/>
              <a:gd name="T12" fmla="*/ 2649 w 2650"/>
              <a:gd name="T13" fmla="*/ 414 h 1760"/>
              <a:gd name="T14" fmla="*/ 2649 w 2650"/>
              <a:gd name="T15" fmla="*/ 204 h 1760"/>
              <a:gd name="T16" fmla="*/ 2649 w 2650"/>
              <a:gd name="T17" fmla="*/ 204 h 1760"/>
              <a:gd name="T18" fmla="*/ 2445 w 2650"/>
              <a:gd name="T19" fmla="*/ 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0" h="1760">
                <a:moveTo>
                  <a:pt x="2445" y="0"/>
                </a:moveTo>
                <a:lnTo>
                  <a:pt x="204" y="0"/>
                </a:lnTo>
                <a:lnTo>
                  <a:pt x="204" y="0"/>
                </a:lnTo>
                <a:cubicBezTo>
                  <a:pt x="91" y="0"/>
                  <a:pt x="0" y="91"/>
                  <a:pt x="0" y="204"/>
                </a:cubicBezTo>
                <a:lnTo>
                  <a:pt x="0" y="414"/>
                </a:lnTo>
                <a:lnTo>
                  <a:pt x="1324" y="1759"/>
                </a:lnTo>
                <a:lnTo>
                  <a:pt x="2649" y="414"/>
                </a:lnTo>
                <a:lnTo>
                  <a:pt x="2649" y="204"/>
                </a:lnTo>
                <a:lnTo>
                  <a:pt x="2649" y="204"/>
                </a:lnTo>
                <a:cubicBezTo>
                  <a:pt x="2649" y="91"/>
                  <a:pt x="2558" y="0"/>
                  <a:pt x="2445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7" name="Freeform 277">
            <a:extLst>
              <a:ext uri="{FF2B5EF4-FFF2-40B4-BE49-F238E27FC236}">
                <a16:creationId xmlns:a16="http://schemas.microsoft.com/office/drawing/2014/main" id="{A1709F37-9C29-29A5-5218-2D725D24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187" y="3737184"/>
            <a:ext cx="484748" cy="2484491"/>
          </a:xfrm>
          <a:custGeom>
            <a:avLst/>
            <a:gdLst>
              <a:gd name="T0" fmla="*/ 703 w 704"/>
              <a:gd name="T1" fmla="*/ 3200 h 3201"/>
              <a:gd name="T2" fmla="*/ 0 w 704"/>
              <a:gd name="T3" fmla="*/ 0 h 3201"/>
              <a:gd name="T4" fmla="*/ 0 w 704"/>
              <a:gd name="T5" fmla="*/ 3200 h 3201"/>
              <a:gd name="T6" fmla="*/ 703 w 704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" h="3201">
                <a:moveTo>
                  <a:pt x="703" y="3200"/>
                </a:moveTo>
                <a:lnTo>
                  <a:pt x="0" y="0"/>
                </a:lnTo>
                <a:lnTo>
                  <a:pt x="0" y="3200"/>
                </a:lnTo>
                <a:lnTo>
                  <a:pt x="703" y="320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19" name="Freeform 279">
            <a:extLst>
              <a:ext uri="{FF2B5EF4-FFF2-40B4-BE49-F238E27FC236}">
                <a16:creationId xmlns:a16="http://schemas.microsoft.com/office/drawing/2014/main" id="{D986D041-DE80-F825-83BC-B0F744E2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187" y="3737184"/>
            <a:ext cx="484748" cy="2484491"/>
          </a:xfrm>
          <a:custGeom>
            <a:avLst/>
            <a:gdLst>
              <a:gd name="T0" fmla="*/ 703 w 704"/>
              <a:gd name="T1" fmla="*/ 3200 h 3201"/>
              <a:gd name="T2" fmla="*/ 0 w 704"/>
              <a:gd name="T3" fmla="*/ 0 h 3201"/>
              <a:gd name="T4" fmla="*/ 0 w 704"/>
              <a:gd name="T5" fmla="*/ 3200 h 3201"/>
              <a:gd name="T6" fmla="*/ 703 w 704"/>
              <a:gd name="T7" fmla="*/ 3200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" h="3201">
                <a:moveTo>
                  <a:pt x="703" y="3200"/>
                </a:moveTo>
                <a:lnTo>
                  <a:pt x="0" y="0"/>
                </a:lnTo>
                <a:lnTo>
                  <a:pt x="0" y="3200"/>
                </a:lnTo>
                <a:lnTo>
                  <a:pt x="703" y="3200"/>
                </a:lnTo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98" dirty="0">
              <a:solidFill>
                <a:schemeClr val="bg2"/>
              </a:solidFill>
              <a:latin typeface="Raleway Light" panose="020B0403030101060003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BD298-3DB7-AFD7-C56C-A198A778923A}"/>
              </a:ext>
            </a:extLst>
          </p:cNvPr>
          <p:cNvSpPr txBox="1"/>
          <p:nvPr/>
        </p:nvSpPr>
        <p:spPr>
          <a:xfrm>
            <a:off x="7524207" y="5303394"/>
            <a:ext cx="1835979" cy="9643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749"/>
              </a:lnSpc>
            </a:pPr>
            <a:r>
              <a:rPr lang="en-US" sz="1598" spc="-11" dirty="0">
                <a:latin typeface="Arial" panose="020B0604020202020204" pitchFamily="34" charset="0"/>
                <a:cs typeface="Arial" panose="020B0604020202020204" pitchFamily="34" charset="0"/>
              </a:rPr>
              <a:t>Paint a picture of the forthcoming infrastructure requirements.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BEE14-5BA8-45C5-C30C-EF86DF2D6E54}"/>
              </a:ext>
            </a:extLst>
          </p:cNvPr>
          <p:cNvSpPr txBox="1"/>
          <p:nvPr/>
        </p:nvSpPr>
        <p:spPr>
          <a:xfrm>
            <a:off x="7656642" y="4822904"/>
            <a:ext cx="1586257" cy="3793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65" b="1" spc="-15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BAC46-98E1-8D02-E36F-79BC73F59ED9}"/>
              </a:ext>
            </a:extLst>
          </p:cNvPr>
          <p:cNvSpPr txBox="1"/>
          <p:nvPr/>
        </p:nvSpPr>
        <p:spPr>
          <a:xfrm>
            <a:off x="3346450" y="430992"/>
            <a:ext cx="8832850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goals today?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99CDF-0448-5D92-3FE5-38DCF9A6306D}"/>
              </a:ext>
            </a:extLst>
          </p:cNvPr>
          <p:cNvSpPr txBox="1"/>
          <p:nvPr/>
        </p:nvSpPr>
        <p:spPr>
          <a:xfrm>
            <a:off x="984250" y="4824734"/>
            <a:ext cx="1586256" cy="3793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65" b="1" spc="-15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5693E-01DD-A21E-6810-2B7AD336663F}"/>
              </a:ext>
            </a:extLst>
          </p:cNvPr>
          <p:cNvGrpSpPr/>
          <p:nvPr/>
        </p:nvGrpSpPr>
        <p:grpSpPr>
          <a:xfrm>
            <a:off x="8122937" y="3519152"/>
            <a:ext cx="653667" cy="729454"/>
            <a:chOff x="13672568" y="3827167"/>
            <a:chExt cx="1357912" cy="1653750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2DF1E7-4A67-C508-32E0-547E5A91E10B}"/>
                </a:ext>
              </a:extLst>
            </p:cNvPr>
            <p:cNvSpPr/>
            <p:nvPr/>
          </p:nvSpPr>
          <p:spPr>
            <a:xfrm>
              <a:off x="13723645" y="5029677"/>
              <a:ext cx="1250775" cy="2168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175">
                  <a:moveTo>
                    <a:pt x="1005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84D72E1-AC01-7586-1917-EAA7D1D75849}"/>
                </a:ext>
              </a:extLst>
            </p:cNvPr>
            <p:cNvSpPr/>
            <p:nvPr/>
          </p:nvSpPr>
          <p:spPr>
            <a:xfrm>
              <a:off x="13739840" y="5021058"/>
              <a:ext cx="337610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2" h="175">
                  <a:moveTo>
                    <a:pt x="272" y="0"/>
                  </a:moveTo>
                  <a:lnTo>
                    <a:pt x="168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F75880B-91AE-C26B-D8C4-161FD47A406A}"/>
                </a:ext>
              </a:extLst>
            </p:cNvPr>
            <p:cNvSpPr/>
            <p:nvPr/>
          </p:nvSpPr>
          <p:spPr>
            <a:xfrm>
              <a:off x="14183342" y="5021058"/>
              <a:ext cx="340101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" h="175">
                  <a:moveTo>
                    <a:pt x="274" y="0"/>
                  </a:moveTo>
                  <a:lnTo>
                    <a:pt x="169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40EB3EA-73F8-FA57-31CA-484CADC7CFF2}"/>
                </a:ext>
              </a:extLst>
            </p:cNvPr>
            <p:cNvSpPr/>
            <p:nvPr/>
          </p:nvSpPr>
          <p:spPr>
            <a:xfrm>
              <a:off x="14628086" y="5021058"/>
              <a:ext cx="338855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" h="175">
                  <a:moveTo>
                    <a:pt x="273" y="0"/>
                  </a:moveTo>
                  <a:lnTo>
                    <a:pt x="169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CBDF5B1-CF0C-BB3C-3123-41B442CEA7BE}"/>
                </a:ext>
              </a:extLst>
            </p:cNvPr>
            <p:cNvSpPr/>
            <p:nvPr/>
          </p:nvSpPr>
          <p:spPr>
            <a:xfrm>
              <a:off x="13723645" y="4811691"/>
              <a:ext cx="625387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3" h="85">
                  <a:moveTo>
                    <a:pt x="0" y="85"/>
                  </a:moveTo>
                  <a:lnTo>
                    <a:pt x="503" y="85"/>
                  </a:lnTo>
                  <a:lnTo>
                    <a:pt x="5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6F332F-1284-6580-66CA-74FC62A624B8}"/>
                </a:ext>
              </a:extLst>
            </p:cNvPr>
            <p:cNvSpPr/>
            <p:nvPr/>
          </p:nvSpPr>
          <p:spPr>
            <a:xfrm>
              <a:off x="14350278" y="4811691"/>
              <a:ext cx="624142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2" h="85">
                  <a:moveTo>
                    <a:pt x="502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502" y="8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BED64F4-EA75-A3D4-9B12-E80101EC558A}"/>
                </a:ext>
              </a:extLst>
            </p:cNvPr>
            <p:cNvSpPr/>
            <p:nvPr/>
          </p:nvSpPr>
          <p:spPr>
            <a:xfrm>
              <a:off x="13919234" y="4837862"/>
              <a:ext cx="235455" cy="53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0" h="44">
                  <a:moveTo>
                    <a:pt x="0" y="44"/>
                  </a:moveTo>
                  <a:lnTo>
                    <a:pt x="190" y="4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B90F11D-6EAA-02B5-2FA3-ADF978E00B2E}"/>
                </a:ext>
              </a:extLst>
            </p:cNvPr>
            <p:cNvSpPr/>
            <p:nvPr/>
          </p:nvSpPr>
          <p:spPr>
            <a:xfrm>
              <a:off x="14350278" y="4811691"/>
              <a:ext cx="311448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" h="85">
                  <a:moveTo>
                    <a:pt x="251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251" y="85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ACFDA13-AAE4-77C3-3EFF-27CC04A9B853}"/>
                </a:ext>
              </a:extLst>
            </p:cNvPr>
            <p:cNvSpPr/>
            <p:nvPr/>
          </p:nvSpPr>
          <p:spPr>
            <a:xfrm>
              <a:off x="14535901" y="4837862"/>
              <a:ext cx="252896" cy="53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44">
                  <a:moveTo>
                    <a:pt x="20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04" y="4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A19E341-5C52-90AF-8F60-701A88919A69}"/>
                </a:ext>
              </a:extLst>
            </p:cNvPr>
            <p:cNvSpPr/>
            <p:nvPr/>
          </p:nvSpPr>
          <p:spPr>
            <a:xfrm>
              <a:off x="13723645" y="4306969"/>
              <a:ext cx="1250775" cy="635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52">
                  <a:moveTo>
                    <a:pt x="100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56B84BC-B50D-2CC6-C383-26B61B3349D4}"/>
                </a:ext>
              </a:extLst>
            </p:cNvPr>
            <p:cNvSpPr/>
            <p:nvPr/>
          </p:nvSpPr>
          <p:spPr>
            <a:xfrm>
              <a:off x="13723645" y="4654667"/>
              <a:ext cx="1250775" cy="648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53">
                  <a:moveTo>
                    <a:pt x="1005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E49C38C-52BF-4107-ED01-24B54F19901C}"/>
                </a:ext>
              </a:extLst>
            </p:cNvPr>
            <p:cNvSpPr/>
            <p:nvPr/>
          </p:nvSpPr>
          <p:spPr>
            <a:xfrm>
              <a:off x="13672568" y="4306969"/>
              <a:ext cx="63535" cy="11739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943">
                  <a:moveTo>
                    <a:pt x="52" y="943"/>
                  </a:moveTo>
                  <a:lnTo>
                    <a:pt x="0" y="94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244D8F-3385-C7A8-2042-44EF74A89A7E}"/>
                </a:ext>
              </a:extLst>
            </p:cNvPr>
            <p:cNvSpPr/>
            <p:nvPr/>
          </p:nvSpPr>
          <p:spPr>
            <a:xfrm>
              <a:off x="14966945" y="4306969"/>
              <a:ext cx="63535" cy="11739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943">
                  <a:moveTo>
                    <a:pt x="52" y="943"/>
                  </a:moveTo>
                  <a:lnTo>
                    <a:pt x="0" y="94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0E10579-D86D-1086-8659-39DF1DF6F5AC}"/>
                </a:ext>
              </a:extLst>
            </p:cNvPr>
            <p:cNvSpPr/>
            <p:nvPr/>
          </p:nvSpPr>
          <p:spPr>
            <a:xfrm>
              <a:off x="13858191" y="3827167"/>
              <a:ext cx="982930" cy="897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0" h="721">
                  <a:moveTo>
                    <a:pt x="394" y="0"/>
                  </a:moveTo>
                  <a:cubicBezTo>
                    <a:pt x="381" y="0"/>
                    <a:pt x="368" y="7"/>
                    <a:pt x="361" y="20"/>
                  </a:cubicBezTo>
                  <a:lnTo>
                    <a:pt x="182" y="342"/>
                  </a:lnTo>
                  <a:lnTo>
                    <a:pt x="4" y="664"/>
                  </a:lnTo>
                  <a:cubicBezTo>
                    <a:pt x="-2" y="677"/>
                    <a:pt x="-1" y="691"/>
                    <a:pt x="5" y="702"/>
                  </a:cubicBezTo>
                  <a:cubicBezTo>
                    <a:pt x="12" y="713"/>
                    <a:pt x="23" y="721"/>
                    <a:pt x="38" y="721"/>
                  </a:cubicBezTo>
                  <a:lnTo>
                    <a:pt x="394" y="721"/>
                  </a:lnTo>
                  <a:lnTo>
                    <a:pt x="752" y="721"/>
                  </a:lnTo>
                  <a:cubicBezTo>
                    <a:pt x="766" y="721"/>
                    <a:pt x="778" y="713"/>
                    <a:pt x="785" y="702"/>
                  </a:cubicBezTo>
                  <a:cubicBezTo>
                    <a:pt x="791" y="691"/>
                    <a:pt x="792" y="677"/>
                    <a:pt x="785" y="664"/>
                  </a:cubicBezTo>
                  <a:lnTo>
                    <a:pt x="606" y="342"/>
                  </a:lnTo>
                  <a:lnTo>
                    <a:pt x="428" y="20"/>
                  </a:lnTo>
                  <a:cubicBezTo>
                    <a:pt x="420" y="7"/>
                    <a:pt x="407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C6848B8-9B85-6F2E-39CC-593D72E87A79}"/>
                </a:ext>
              </a:extLst>
            </p:cNvPr>
            <p:cNvSpPr/>
            <p:nvPr/>
          </p:nvSpPr>
          <p:spPr>
            <a:xfrm>
              <a:off x="13940413" y="3916899"/>
              <a:ext cx="817239" cy="7390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7" h="594">
                  <a:moveTo>
                    <a:pt x="328" y="0"/>
                  </a:moveTo>
                  <a:lnTo>
                    <a:pt x="492" y="296"/>
                  </a:lnTo>
                  <a:lnTo>
                    <a:pt x="657" y="594"/>
                  </a:lnTo>
                  <a:lnTo>
                    <a:pt x="328" y="594"/>
                  </a:lnTo>
                  <a:lnTo>
                    <a:pt x="0" y="594"/>
                  </a:lnTo>
                  <a:lnTo>
                    <a:pt x="165" y="296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2DEE3F4-9D18-174B-7CF4-7CE7FABD7DF2}"/>
                </a:ext>
              </a:extLst>
            </p:cNvPr>
            <p:cNvSpPr/>
            <p:nvPr/>
          </p:nvSpPr>
          <p:spPr>
            <a:xfrm>
              <a:off x="14163410" y="4253381"/>
              <a:ext cx="173165" cy="1669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0" h="135">
                  <a:moveTo>
                    <a:pt x="133" y="0"/>
                  </a:moveTo>
                  <a:cubicBezTo>
                    <a:pt x="132" y="0"/>
                    <a:pt x="129" y="1"/>
                    <a:pt x="128" y="2"/>
                  </a:cubicBezTo>
                  <a:lnTo>
                    <a:pt x="93" y="30"/>
                  </a:lnTo>
                  <a:cubicBezTo>
                    <a:pt x="86" y="28"/>
                    <a:pt x="77" y="30"/>
                    <a:pt x="71" y="34"/>
                  </a:cubicBezTo>
                  <a:cubicBezTo>
                    <a:pt x="64" y="40"/>
                    <a:pt x="61" y="47"/>
                    <a:pt x="61" y="55"/>
                  </a:cubicBezTo>
                  <a:lnTo>
                    <a:pt x="0" y="78"/>
                  </a:lnTo>
                  <a:lnTo>
                    <a:pt x="46" y="135"/>
                  </a:lnTo>
                  <a:lnTo>
                    <a:pt x="81" y="80"/>
                  </a:lnTo>
                  <a:cubicBezTo>
                    <a:pt x="88" y="82"/>
                    <a:pt x="96" y="80"/>
                    <a:pt x="102" y="75"/>
                  </a:cubicBezTo>
                  <a:cubicBezTo>
                    <a:pt x="111" y="67"/>
                    <a:pt x="114" y="56"/>
                    <a:pt x="111" y="47"/>
                  </a:cubicBezTo>
                  <a:lnTo>
                    <a:pt x="138" y="12"/>
                  </a:lnTo>
                  <a:cubicBezTo>
                    <a:pt x="140" y="11"/>
                    <a:pt x="140" y="9"/>
                    <a:pt x="140" y="8"/>
                  </a:cubicBezTo>
                  <a:cubicBezTo>
                    <a:pt x="140" y="6"/>
                    <a:pt x="140" y="4"/>
                    <a:pt x="138" y="3"/>
                  </a:cubicBezTo>
                  <a:cubicBezTo>
                    <a:pt x="137" y="1"/>
                    <a:pt x="136" y="1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5FF5A39-05D4-F596-2FD0-8A45887D447E}"/>
                </a:ext>
              </a:extLst>
            </p:cNvPr>
            <p:cNvSpPr/>
            <p:nvPr/>
          </p:nvSpPr>
          <p:spPr>
            <a:xfrm>
              <a:off x="14265564" y="4316938"/>
              <a:ext cx="208047" cy="2342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89">
                  <a:moveTo>
                    <a:pt x="168" y="161"/>
                  </a:moveTo>
                  <a:lnTo>
                    <a:pt x="132" y="189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B246353-3A94-2916-176E-11691EC6A94D}"/>
                </a:ext>
              </a:extLst>
            </p:cNvPr>
            <p:cNvSpPr/>
            <p:nvPr/>
          </p:nvSpPr>
          <p:spPr>
            <a:xfrm>
              <a:off x="14202029" y="4273320"/>
              <a:ext cx="297744" cy="2978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" h="240">
                  <a:moveTo>
                    <a:pt x="90" y="175"/>
                  </a:moveTo>
                  <a:lnTo>
                    <a:pt x="177" y="89"/>
                  </a:lnTo>
                  <a:cubicBezTo>
                    <a:pt x="194" y="96"/>
                    <a:pt x="214" y="92"/>
                    <a:pt x="227" y="78"/>
                  </a:cubicBezTo>
                  <a:cubicBezTo>
                    <a:pt x="240" y="66"/>
                    <a:pt x="244" y="47"/>
                    <a:pt x="238" y="31"/>
                  </a:cubicBezTo>
                  <a:cubicBezTo>
                    <a:pt x="238" y="31"/>
                    <a:pt x="238" y="30"/>
                    <a:pt x="237" y="30"/>
                  </a:cubicBezTo>
                  <a:cubicBezTo>
                    <a:pt x="236" y="29"/>
                    <a:pt x="236" y="28"/>
                    <a:pt x="235" y="28"/>
                  </a:cubicBezTo>
                  <a:cubicBezTo>
                    <a:pt x="233" y="28"/>
                    <a:pt x="230" y="28"/>
                    <a:pt x="228" y="28"/>
                  </a:cubicBezTo>
                  <a:cubicBezTo>
                    <a:pt x="227" y="28"/>
                    <a:pt x="227" y="28"/>
                    <a:pt x="227" y="29"/>
                  </a:cubicBezTo>
                  <a:lnTo>
                    <a:pt x="217" y="51"/>
                  </a:lnTo>
                  <a:lnTo>
                    <a:pt x="195" y="59"/>
                  </a:lnTo>
                  <a:lnTo>
                    <a:pt x="181" y="45"/>
                  </a:lnTo>
                  <a:lnTo>
                    <a:pt x="189" y="23"/>
                  </a:lnTo>
                  <a:lnTo>
                    <a:pt x="210" y="14"/>
                  </a:lnTo>
                  <a:cubicBezTo>
                    <a:pt x="211" y="14"/>
                    <a:pt x="211" y="13"/>
                    <a:pt x="211" y="13"/>
                  </a:cubicBezTo>
                  <a:cubicBezTo>
                    <a:pt x="212" y="12"/>
                    <a:pt x="212" y="11"/>
                    <a:pt x="211" y="10"/>
                  </a:cubicBezTo>
                  <a:cubicBezTo>
                    <a:pt x="211" y="10"/>
                    <a:pt x="210" y="4"/>
                    <a:pt x="209" y="3"/>
                  </a:cubicBezTo>
                  <a:cubicBezTo>
                    <a:pt x="208" y="2"/>
                    <a:pt x="207" y="1"/>
                    <a:pt x="206" y="1"/>
                  </a:cubicBezTo>
                  <a:cubicBezTo>
                    <a:pt x="189" y="-3"/>
                    <a:pt x="170" y="2"/>
                    <a:pt x="158" y="17"/>
                  </a:cubicBezTo>
                  <a:cubicBezTo>
                    <a:pt x="147" y="31"/>
                    <a:pt x="145" y="49"/>
                    <a:pt x="151" y="64"/>
                  </a:cubicBezTo>
                  <a:lnTo>
                    <a:pt x="64" y="149"/>
                  </a:lnTo>
                  <a:cubicBezTo>
                    <a:pt x="47" y="143"/>
                    <a:pt x="28" y="146"/>
                    <a:pt x="14" y="160"/>
                  </a:cubicBezTo>
                  <a:cubicBezTo>
                    <a:pt x="1" y="173"/>
                    <a:pt x="-3" y="192"/>
                    <a:pt x="3" y="208"/>
                  </a:cubicBezTo>
                  <a:cubicBezTo>
                    <a:pt x="3" y="208"/>
                    <a:pt x="3" y="209"/>
                    <a:pt x="4" y="209"/>
                  </a:cubicBezTo>
                  <a:cubicBezTo>
                    <a:pt x="5" y="210"/>
                    <a:pt x="5" y="210"/>
                    <a:pt x="6" y="211"/>
                  </a:cubicBezTo>
                  <a:cubicBezTo>
                    <a:pt x="8" y="211"/>
                    <a:pt x="11" y="211"/>
                    <a:pt x="12" y="211"/>
                  </a:cubicBezTo>
                  <a:cubicBezTo>
                    <a:pt x="13" y="211"/>
                    <a:pt x="13" y="211"/>
                    <a:pt x="14" y="211"/>
                  </a:cubicBezTo>
                  <a:lnTo>
                    <a:pt x="14" y="210"/>
                  </a:lnTo>
                  <a:lnTo>
                    <a:pt x="24" y="187"/>
                  </a:lnTo>
                  <a:lnTo>
                    <a:pt x="45" y="180"/>
                  </a:lnTo>
                  <a:lnTo>
                    <a:pt x="60" y="194"/>
                  </a:lnTo>
                  <a:lnTo>
                    <a:pt x="52" y="216"/>
                  </a:lnTo>
                  <a:lnTo>
                    <a:pt x="32" y="225"/>
                  </a:lnTo>
                  <a:cubicBezTo>
                    <a:pt x="31" y="225"/>
                    <a:pt x="30" y="226"/>
                    <a:pt x="30" y="227"/>
                  </a:cubicBezTo>
                  <a:cubicBezTo>
                    <a:pt x="30" y="227"/>
                    <a:pt x="30" y="228"/>
                    <a:pt x="30" y="229"/>
                  </a:cubicBezTo>
                  <a:cubicBezTo>
                    <a:pt x="30" y="229"/>
                    <a:pt x="32" y="234"/>
                    <a:pt x="33" y="236"/>
                  </a:cubicBezTo>
                  <a:cubicBezTo>
                    <a:pt x="33" y="237"/>
                    <a:pt x="34" y="238"/>
                    <a:pt x="35" y="238"/>
                  </a:cubicBezTo>
                  <a:cubicBezTo>
                    <a:pt x="52" y="243"/>
                    <a:pt x="72" y="237"/>
                    <a:pt x="84" y="222"/>
                  </a:cubicBezTo>
                  <a:cubicBezTo>
                    <a:pt x="95" y="208"/>
                    <a:pt x="96" y="191"/>
                    <a:pt x="90" y="17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1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97471" y="405977"/>
            <a:ext cx="8781829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9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CAFBBFB-42BD-E17B-1F60-154D8E628D99}"/>
              </a:ext>
            </a:extLst>
          </p:cNvPr>
          <p:cNvGrpSpPr/>
          <p:nvPr/>
        </p:nvGrpSpPr>
        <p:grpSpPr>
          <a:xfrm>
            <a:off x="222250" y="2275603"/>
            <a:ext cx="11734800" cy="6858871"/>
            <a:chOff x="755904" y="2783070"/>
            <a:chExt cx="10669421" cy="4784126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798A531F-08B5-0F2F-5E9E-559D3E1D9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684" y="5637961"/>
              <a:ext cx="8270585" cy="1356252"/>
            </a:xfrm>
            <a:custGeom>
              <a:avLst/>
              <a:gdLst>
                <a:gd name="T0" fmla="*/ 14152 w 18915"/>
                <a:gd name="T1" fmla="*/ 3101 h 3102"/>
                <a:gd name="T2" fmla="*/ 9386 w 18915"/>
                <a:gd name="T3" fmla="*/ 520 h 3102"/>
                <a:gd name="T4" fmla="*/ 4719 w 18915"/>
                <a:gd name="T5" fmla="*/ 3072 h 3102"/>
                <a:gd name="T6" fmla="*/ 0 w 18915"/>
                <a:gd name="T7" fmla="*/ 451 h 3102"/>
                <a:gd name="T8" fmla="*/ 177 w 18915"/>
                <a:gd name="T9" fmla="*/ 134 h 3102"/>
                <a:gd name="T10" fmla="*/ 4721 w 18915"/>
                <a:gd name="T11" fmla="*/ 2658 h 3102"/>
                <a:gd name="T12" fmla="*/ 9385 w 18915"/>
                <a:gd name="T13" fmla="*/ 106 h 3102"/>
                <a:gd name="T14" fmla="*/ 14145 w 18915"/>
                <a:gd name="T15" fmla="*/ 2684 h 3102"/>
                <a:gd name="T16" fmla="*/ 18731 w 18915"/>
                <a:gd name="T17" fmla="*/ 0 h 3102"/>
                <a:gd name="T18" fmla="*/ 18914 w 18915"/>
                <a:gd name="T19" fmla="*/ 313 h 3102"/>
                <a:gd name="T20" fmla="*/ 14152 w 18915"/>
                <a:gd name="T21" fmla="*/ 3101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15" h="3102">
                  <a:moveTo>
                    <a:pt x="14152" y="3101"/>
                  </a:moveTo>
                  <a:lnTo>
                    <a:pt x="9386" y="520"/>
                  </a:lnTo>
                  <a:lnTo>
                    <a:pt x="4719" y="3072"/>
                  </a:lnTo>
                  <a:lnTo>
                    <a:pt x="0" y="451"/>
                  </a:lnTo>
                  <a:lnTo>
                    <a:pt x="177" y="134"/>
                  </a:lnTo>
                  <a:lnTo>
                    <a:pt x="4721" y="2658"/>
                  </a:lnTo>
                  <a:lnTo>
                    <a:pt x="9385" y="106"/>
                  </a:lnTo>
                  <a:lnTo>
                    <a:pt x="14145" y="2684"/>
                  </a:lnTo>
                  <a:lnTo>
                    <a:pt x="18731" y="0"/>
                  </a:lnTo>
                  <a:lnTo>
                    <a:pt x="18914" y="313"/>
                  </a:lnTo>
                  <a:lnTo>
                    <a:pt x="14152" y="3101"/>
                  </a:lnTo>
                </a:path>
              </a:pathLst>
            </a:custGeom>
            <a:solidFill>
              <a:schemeClr val="accent6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852C70-41C1-3E11-ACE5-8FF7E701E19C}"/>
                </a:ext>
              </a:extLst>
            </p:cNvPr>
            <p:cNvGrpSpPr/>
            <p:nvPr/>
          </p:nvGrpSpPr>
          <p:grpSpPr>
            <a:xfrm>
              <a:off x="985375" y="5115140"/>
              <a:ext cx="2080662" cy="1425704"/>
              <a:chOff x="1972291" y="7954662"/>
              <a:chExt cx="4164578" cy="2853638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69CC874D-52F7-909C-0F0A-CE0F0514B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291" y="7954662"/>
                <a:ext cx="4164578" cy="2853638"/>
              </a:xfrm>
              <a:custGeom>
                <a:avLst/>
                <a:gdLst>
                  <a:gd name="T0" fmla="*/ 2371 w 4757"/>
                  <a:gd name="T1" fmla="*/ 0 h 3258"/>
                  <a:gd name="T2" fmla="*/ 2 w 4757"/>
                  <a:gd name="T3" fmla="*/ 1377 h 3258"/>
                  <a:gd name="T4" fmla="*/ 0 w 4757"/>
                  <a:gd name="T5" fmla="*/ 1879 h 3258"/>
                  <a:gd name="T6" fmla="*/ 2386 w 4757"/>
                  <a:gd name="T7" fmla="*/ 3257 h 3258"/>
                  <a:gd name="T8" fmla="*/ 4755 w 4757"/>
                  <a:gd name="T9" fmla="*/ 1879 h 3258"/>
                  <a:gd name="T10" fmla="*/ 4756 w 4757"/>
                  <a:gd name="T11" fmla="*/ 1377 h 3258"/>
                  <a:gd name="T12" fmla="*/ 2371 w 4757"/>
                  <a:gd name="T13" fmla="*/ 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7" h="3258">
                    <a:moveTo>
                      <a:pt x="2371" y="0"/>
                    </a:moveTo>
                    <a:lnTo>
                      <a:pt x="2" y="1377"/>
                    </a:lnTo>
                    <a:lnTo>
                      <a:pt x="0" y="1879"/>
                    </a:lnTo>
                    <a:lnTo>
                      <a:pt x="2386" y="3257"/>
                    </a:lnTo>
                    <a:lnTo>
                      <a:pt x="4755" y="1879"/>
                    </a:lnTo>
                    <a:lnTo>
                      <a:pt x="4756" y="1377"/>
                    </a:lnTo>
                    <a:lnTo>
                      <a:pt x="23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A2B3C07F-52A7-1013-DF43-A7AF433B4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369" y="9159446"/>
                <a:ext cx="2076500" cy="1648854"/>
              </a:xfrm>
              <a:custGeom>
                <a:avLst/>
                <a:gdLst>
                  <a:gd name="T0" fmla="*/ 2370 w 2371"/>
                  <a:gd name="T1" fmla="*/ 0 h 1881"/>
                  <a:gd name="T2" fmla="*/ 2369 w 2371"/>
                  <a:gd name="T3" fmla="*/ 502 h 1881"/>
                  <a:gd name="T4" fmla="*/ 0 w 2371"/>
                  <a:gd name="T5" fmla="*/ 1880 h 1881"/>
                  <a:gd name="T6" fmla="*/ 1 w 2371"/>
                  <a:gd name="T7" fmla="*/ 1377 h 1881"/>
                  <a:gd name="T8" fmla="*/ 2370 w 2371"/>
                  <a:gd name="T9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1" h="1881">
                    <a:moveTo>
                      <a:pt x="2370" y="0"/>
                    </a:moveTo>
                    <a:lnTo>
                      <a:pt x="2369" y="502"/>
                    </a:lnTo>
                    <a:lnTo>
                      <a:pt x="0" y="1880"/>
                    </a:lnTo>
                    <a:lnTo>
                      <a:pt x="1" y="1377"/>
                    </a:lnTo>
                    <a:lnTo>
                      <a:pt x="2370" y="0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0F8B5A00-1823-DBAD-2FD3-8FB9ADA2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291" y="9159446"/>
                <a:ext cx="2091939" cy="1648854"/>
              </a:xfrm>
              <a:custGeom>
                <a:avLst/>
                <a:gdLst>
                  <a:gd name="T0" fmla="*/ 2387 w 2388"/>
                  <a:gd name="T1" fmla="*/ 1377 h 1881"/>
                  <a:gd name="T2" fmla="*/ 2386 w 2388"/>
                  <a:gd name="T3" fmla="*/ 1880 h 1881"/>
                  <a:gd name="T4" fmla="*/ 0 w 2388"/>
                  <a:gd name="T5" fmla="*/ 502 h 1881"/>
                  <a:gd name="T6" fmla="*/ 2 w 2388"/>
                  <a:gd name="T7" fmla="*/ 0 h 1881"/>
                  <a:gd name="T8" fmla="*/ 2387 w 2388"/>
                  <a:gd name="T9" fmla="*/ 1377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8" h="1881">
                    <a:moveTo>
                      <a:pt x="2387" y="1377"/>
                    </a:moveTo>
                    <a:lnTo>
                      <a:pt x="2386" y="1880"/>
                    </a:lnTo>
                    <a:lnTo>
                      <a:pt x="0" y="502"/>
                    </a:lnTo>
                    <a:lnTo>
                      <a:pt x="2" y="0"/>
                    </a:lnTo>
                    <a:lnTo>
                      <a:pt x="2387" y="1377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9BFF74B-F4F7-914E-D81C-FC748A4020FA}"/>
                </a:ext>
              </a:extLst>
            </p:cNvPr>
            <p:cNvGrpSpPr/>
            <p:nvPr/>
          </p:nvGrpSpPr>
          <p:grpSpPr>
            <a:xfrm>
              <a:off x="3017829" y="6127987"/>
              <a:ext cx="2080662" cy="1427634"/>
              <a:chOff x="6040378" y="9981941"/>
              <a:chExt cx="4164578" cy="2857501"/>
            </a:xfrm>
          </p:grpSpPr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1E40D9F4-62CA-64C4-D4EA-98DB7B7E5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378" y="9981941"/>
                <a:ext cx="4164578" cy="2853640"/>
              </a:xfrm>
              <a:custGeom>
                <a:avLst/>
                <a:gdLst>
                  <a:gd name="T0" fmla="*/ 2371 w 4758"/>
                  <a:gd name="T1" fmla="*/ 0 h 3257"/>
                  <a:gd name="T2" fmla="*/ 2 w 4758"/>
                  <a:gd name="T3" fmla="*/ 1376 h 3257"/>
                  <a:gd name="T4" fmla="*/ 0 w 4758"/>
                  <a:gd name="T5" fmla="*/ 1878 h 3257"/>
                  <a:gd name="T6" fmla="*/ 2385 w 4758"/>
                  <a:gd name="T7" fmla="*/ 3256 h 3257"/>
                  <a:gd name="T8" fmla="*/ 4755 w 4758"/>
                  <a:gd name="T9" fmla="*/ 1878 h 3257"/>
                  <a:gd name="T10" fmla="*/ 4757 w 4758"/>
                  <a:gd name="T11" fmla="*/ 1376 h 3257"/>
                  <a:gd name="T12" fmla="*/ 2371 w 4758"/>
                  <a:gd name="T13" fmla="*/ 0 h 3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8" h="3257">
                    <a:moveTo>
                      <a:pt x="2371" y="0"/>
                    </a:moveTo>
                    <a:lnTo>
                      <a:pt x="2" y="1376"/>
                    </a:lnTo>
                    <a:lnTo>
                      <a:pt x="0" y="1878"/>
                    </a:lnTo>
                    <a:lnTo>
                      <a:pt x="2385" y="3256"/>
                    </a:lnTo>
                    <a:lnTo>
                      <a:pt x="4755" y="1878"/>
                    </a:lnTo>
                    <a:lnTo>
                      <a:pt x="4757" y="1376"/>
                    </a:lnTo>
                    <a:lnTo>
                      <a:pt x="237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5BF0C271-A08F-6C1F-9BB0-EE85A55B2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456" y="11190588"/>
                <a:ext cx="2076500" cy="1648854"/>
              </a:xfrm>
              <a:custGeom>
                <a:avLst/>
                <a:gdLst>
                  <a:gd name="T0" fmla="*/ 2372 w 2373"/>
                  <a:gd name="T1" fmla="*/ 0 h 1881"/>
                  <a:gd name="T2" fmla="*/ 2370 w 2373"/>
                  <a:gd name="T3" fmla="*/ 502 h 1881"/>
                  <a:gd name="T4" fmla="*/ 0 w 2373"/>
                  <a:gd name="T5" fmla="*/ 1880 h 1881"/>
                  <a:gd name="T6" fmla="*/ 2 w 2373"/>
                  <a:gd name="T7" fmla="*/ 1378 h 1881"/>
                  <a:gd name="T8" fmla="*/ 2372 w 2373"/>
                  <a:gd name="T9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3" h="1881">
                    <a:moveTo>
                      <a:pt x="2372" y="0"/>
                    </a:moveTo>
                    <a:lnTo>
                      <a:pt x="2370" y="502"/>
                    </a:lnTo>
                    <a:lnTo>
                      <a:pt x="0" y="1880"/>
                    </a:lnTo>
                    <a:lnTo>
                      <a:pt x="2" y="1378"/>
                    </a:lnTo>
                    <a:lnTo>
                      <a:pt x="2372" y="0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1099DEAC-004D-613E-899E-ACD20BB19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378" y="11190588"/>
                <a:ext cx="2091939" cy="1648854"/>
              </a:xfrm>
              <a:custGeom>
                <a:avLst/>
                <a:gdLst>
                  <a:gd name="T0" fmla="*/ 2387 w 2388"/>
                  <a:gd name="T1" fmla="*/ 1378 h 1881"/>
                  <a:gd name="T2" fmla="*/ 2385 w 2388"/>
                  <a:gd name="T3" fmla="*/ 1880 h 1881"/>
                  <a:gd name="T4" fmla="*/ 0 w 2388"/>
                  <a:gd name="T5" fmla="*/ 502 h 1881"/>
                  <a:gd name="T6" fmla="*/ 2 w 2388"/>
                  <a:gd name="T7" fmla="*/ 0 h 1881"/>
                  <a:gd name="T8" fmla="*/ 2387 w 2388"/>
                  <a:gd name="T9" fmla="*/ 1378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8" h="1881">
                    <a:moveTo>
                      <a:pt x="2387" y="1378"/>
                    </a:moveTo>
                    <a:lnTo>
                      <a:pt x="2385" y="1880"/>
                    </a:lnTo>
                    <a:lnTo>
                      <a:pt x="0" y="502"/>
                    </a:lnTo>
                    <a:lnTo>
                      <a:pt x="2" y="0"/>
                    </a:lnTo>
                    <a:lnTo>
                      <a:pt x="2387" y="1378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BAEC71A-C99C-F82E-2AEE-6ECECC1D1B92}"/>
                </a:ext>
              </a:extLst>
            </p:cNvPr>
            <p:cNvGrpSpPr/>
            <p:nvPr/>
          </p:nvGrpSpPr>
          <p:grpSpPr>
            <a:xfrm>
              <a:off x="5052212" y="5115140"/>
              <a:ext cx="2080663" cy="1425704"/>
              <a:chOff x="10112325" y="7954662"/>
              <a:chExt cx="4164581" cy="2853638"/>
            </a:xfrm>
          </p:grpSpPr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B18DBDB6-D29B-ABD8-5AE5-38C255237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2325" y="7954662"/>
                <a:ext cx="4164581" cy="2853638"/>
              </a:xfrm>
              <a:custGeom>
                <a:avLst/>
                <a:gdLst>
                  <a:gd name="T0" fmla="*/ 2371 w 4756"/>
                  <a:gd name="T1" fmla="*/ 0 h 3258"/>
                  <a:gd name="T2" fmla="*/ 1 w 4756"/>
                  <a:gd name="T3" fmla="*/ 1377 h 3258"/>
                  <a:gd name="T4" fmla="*/ 0 w 4756"/>
                  <a:gd name="T5" fmla="*/ 1879 h 3258"/>
                  <a:gd name="T6" fmla="*/ 2385 w 4756"/>
                  <a:gd name="T7" fmla="*/ 3257 h 3258"/>
                  <a:gd name="T8" fmla="*/ 4753 w 4756"/>
                  <a:gd name="T9" fmla="*/ 1879 h 3258"/>
                  <a:gd name="T10" fmla="*/ 4755 w 4756"/>
                  <a:gd name="T11" fmla="*/ 1377 h 3258"/>
                  <a:gd name="T12" fmla="*/ 2371 w 4756"/>
                  <a:gd name="T13" fmla="*/ 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6" h="3258">
                    <a:moveTo>
                      <a:pt x="2371" y="0"/>
                    </a:moveTo>
                    <a:lnTo>
                      <a:pt x="1" y="1377"/>
                    </a:lnTo>
                    <a:lnTo>
                      <a:pt x="0" y="1879"/>
                    </a:lnTo>
                    <a:lnTo>
                      <a:pt x="2385" y="3257"/>
                    </a:lnTo>
                    <a:lnTo>
                      <a:pt x="4753" y="1879"/>
                    </a:lnTo>
                    <a:lnTo>
                      <a:pt x="4755" y="1377"/>
                    </a:lnTo>
                    <a:lnTo>
                      <a:pt x="237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30EACE67-B2D1-ECF1-6438-933C9E4FF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0405" y="9159446"/>
                <a:ext cx="2076500" cy="1648854"/>
              </a:xfrm>
              <a:custGeom>
                <a:avLst/>
                <a:gdLst>
                  <a:gd name="T0" fmla="*/ 2370 w 2371"/>
                  <a:gd name="T1" fmla="*/ 0 h 1881"/>
                  <a:gd name="T2" fmla="*/ 2368 w 2371"/>
                  <a:gd name="T3" fmla="*/ 502 h 1881"/>
                  <a:gd name="T4" fmla="*/ 0 w 2371"/>
                  <a:gd name="T5" fmla="*/ 1880 h 1881"/>
                  <a:gd name="T6" fmla="*/ 0 w 2371"/>
                  <a:gd name="T7" fmla="*/ 1377 h 1881"/>
                  <a:gd name="T8" fmla="*/ 2370 w 2371"/>
                  <a:gd name="T9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1" h="1881">
                    <a:moveTo>
                      <a:pt x="2370" y="0"/>
                    </a:moveTo>
                    <a:lnTo>
                      <a:pt x="2368" y="502"/>
                    </a:lnTo>
                    <a:lnTo>
                      <a:pt x="0" y="1880"/>
                    </a:lnTo>
                    <a:lnTo>
                      <a:pt x="0" y="1377"/>
                    </a:lnTo>
                    <a:lnTo>
                      <a:pt x="2370" y="0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DB483071-321F-C4CE-A72E-1DE43E37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2325" y="9159446"/>
                <a:ext cx="2088080" cy="1648854"/>
              </a:xfrm>
              <a:custGeom>
                <a:avLst/>
                <a:gdLst>
                  <a:gd name="T0" fmla="*/ 2385 w 2386"/>
                  <a:gd name="T1" fmla="*/ 1377 h 1881"/>
                  <a:gd name="T2" fmla="*/ 2385 w 2386"/>
                  <a:gd name="T3" fmla="*/ 1880 h 1881"/>
                  <a:gd name="T4" fmla="*/ 0 w 2386"/>
                  <a:gd name="T5" fmla="*/ 502 h 1881"/>
                  <a:gd name="T6" fmla="*/ 1 w 2386"/>
                  <a:gd name="T7" fmla="*/ 0 h 1881"/>
                  <a:gd name="T8" fmla="*/ 2385 w 2386"/>
                  <a:gd name="T9" fmla="*/ 1377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6" h="1881">
                    <a:moveTo>
                      <a:pt x="2385" y="1377"/>
                    </a:moveTo>
                    <a:lnTo>
                      <a:pt x="2385" y="1880"/>
                    </a:lnTo>
                    <a:lnTo>
                      <a:pt x="0" y="502"/>
                    </a:lnTo>
                    <a:lnTo>
                      <a:pt x="1" y="0"/>
                    </a:lnTo>
                    <a:lnTo>
                      <a:pt x="2385" y="1377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94AA57A-A9D2-C950-8E86-95C3916CA111}"/>
                </a:ext>
              </a:extLst>
            </p:cNvPr>
            <p:cNvGrpSpPr/>
            <p:nvPr/>
          </p:nvGrpSpPr>
          <p:grpSpPr>
            <a:xfrm>
              <a:off x="9117121" y="5115140"/>
              <a:ext cx="2080663" cy="1425704"/>
              <a:chOff x="18248501" y="7954662"/>
              <a:chExt cx="4164581" cy="2853638"/>
            </a:xfrm>
          </p:grpSpPr>
          <p:sp>
            <p:nvSpPr>
              <p:cNvPr id="41" name="Freeform 54">
                <a:extLst>
                  <a:ext uri="{FF2B5EF4-FFF2-40B4-BE49-F238E27FC236}">
                    <a16:creationId xmlns:a16="http://schemas.microsoft.com/office/drawing/2014/main" id="{6B5EAA95-308D-22C8-D992-DD4BF2DD0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8501" y="7954662"/>
                <a:ext cx="4164581" cy="2853638"/>
              </a:xfrm>
              <a:custGeom>
                <a:avLst/>
                <a:gdLst>
                  <a:gd name="T0" fmla="*/ 2371 w 4757"/>
                  <a:gd name="T1" fmla="*/ 0 h 3258"/>
                  <a:gd name="T2" fmla="*/ 1 w 4757"/>
                  <a:gd name="T3" fmla="*/ 1377 h 3258"/>
                  <a:gd name="T4" fmla="*/ 0 w 4757"/>
                  <a:gd name="T5" fmla="*/ 1879 h 3258"/>
                  <a:gd name="T6" fmla="*/ 2385 w 4757"/>
                  <a:gd name="T7" fmla="*/ 3257 h 3258"/>
                  <a:gd name="T8" fmla="*/ 4755 w 4757"/>
                  <a:gd name="T9" fmla="*/ 1879 h 3258"/>
                  <a:gd name="T10" fmla="*/ 4756 w 4757"/>
                  <a:gd name="T11" fmla="*/ 1377 h 3258"/>
                  <a:gd name="T12" fmla="*/ 2371 w 4757"/>
                  <a:gd name="T13" fmla="*/ 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7" h="3258">
                    <a:moveTo>
                      <a:pt x="2371" y="0"/>
                    </a:moveTo>
                    <a:lnTo>
                      <a:pt x="1" y="1377"/>
                    </a:lnTo>
                    <a:lnTo>
                      <a:pt x="0" y="1879"/>
                    </a:lnTo>
                    <a:lnTo>
                      <a:pt x="2385" y="3257"/>
                    </a:lnTo>
                    <a:lnTo>
                      <a:pt x="4755" y="1879"/>
                    </a:lnTo>
                    <a:lnTo>
                      <a:pt x="4756" y="1377"/>
                    </a:lnTo>
                    <a:lnTo>
                      <a:pt x="2371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Freeform 55">
                <a:extLst>
                  <a:ext uri="{FF2B5EF4-FFF2-40B4-BE49-F238E27FC236}">
                    <a16:creationId xmlns:a16="http://schemas.microsoft.com/office/drawing/2014/main" id="{2055E78B-D4D8-4190-A755-77C4283C1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6581" y="9159446"/>
                <a:ext cx="2076500" cy="1648854"/>
              </a:xfrm>
              <a:custGeom>
                <a:avLst/>
                <a:gdLst>
                  <a:gd name="T0" fmla="*/ 2371 w 2372"/>
                  <a:gd name="T1" fmla="*/ 0 h 1881"/>
                  <a:gd name="T2" fmla="*/ 2370 w 2372"/>
                  <a:gd name="T3" fmla="*/ 502 h 1881"/>
                  <a:gd name="T4" fmla="*/ 0 w 2372"/>
                  <a:gd name="T5" fmla="*/ 1880 h 1881"/>
                  <a:gd name="T6" fmla="*/ 2 w 2372"/>
                  <a:gd name="T7" fmla="*/ 1377 h 1881"/>
                  <a:gd name="T8" fmla="*/ 2371 w 2372"/>
                  <a:gd name="T9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2" h="1881">
                    <a:moveTo>
                      <a:pt x="2371" y="0"/>
                    </a:moveTo>
                    <a:lnTo>
                      <a:pt x="2370" y="502"/>
                    </a:lnTo>
                    <a:lnTo>
                      <a:pt x="0" y="1880"/>
                    </a:lnTo>
                    <a:lnTo>
                      <a:pt x="2" y="1377"/>
                    </a:lnTo>
                    <a:lnTo>
                      <a:pt x="2371" y="0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56">
                <a:extLst>
                  <a:ext uri="{FF2B5EF4-FFF2-40B4-BE49-F238E27FC236}">
                    <a16:creationId xmlns:a16="http://schemas.microsoft.com/office/drawing/2014/main" id="{90C79FCA-ABD6-8947-02B7-8478B2493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8501" y="9159446"/>
                <a:ext cx="2091939" cy="1648854"/>
              </a:xfrm>
              <a:custGeom>
                <a:avLst/>
                <a:gdLst>
                  <a:gd name="T0" fmla="*/ 2387 w 2388"/>
                  <a:gd name="T1" fmla="*/ 1377 h 1881"/>
                  <a:gd name="T2" fmla="*/ 2385 w 2388"/>
                  <a:gd name="T3" fmla="*/ 1880 h 1881"/>
                  <a:gd name="T4" fmla="*/ 0 w 2388"/>
                  <a:gd name="T5" fmla="*/ 502 h 1881"/>
                  <a:gd name="T6" fmla="*/ 1 w 2388"/>
                  <a:gd name="T7" fmla="*/ 0 h 1881"/>
                  <a:gd name="T8" fmla="*/ 2387 w 2388"/>
                  <a:gd name="T9" fmla="*/ 1377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8" h="1881">
                    <a:moveTo>
                      <a:pt x="2387" y="1377"/>
                    </a:moveTo>
                    <a:lnTo>
                      <a:pt x="2385" y="1880"/>
                    </a:lnTo>
                    <a:lnTo>
                      <a:pt x="0" y="502"/>
                    </a:lnTo>
                    <a:lnTo>
                      <a:pt x="1" y="0"/>
                    </a:lnTo>
                    <a:lnTo>
                      <a:pt x="2387" y="1377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FFD6FA-FE71-6C3C-FFE2-57A5E1277B9A}"/>
                </a:ext>
              </a:extLst>
            </p:cNvPr>
            <p:cNvGrpSpPr/>
            <p:nvPr/>
          </p:nvGrpSpPr>
          <p:grpSpPr>
            <a:xfrm>
              <a:off x="7084666" y="6141492"/>
              <a:ext cx="2080663" cy="1425704"/>
              <a:chOff x="14180413" y="10008973"/>
              <a:chExt cx="4164581" cy="2853638"/>
            </a:xfrm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5231CD38-B44B-9E97-D41F-7F6A256AB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0413" y="10008973"/>
                <a:ext cx="4164581" cy="2853638"/>
              </a:xfrm>
              <a:custGeom>
                <a:avLst/>
                <a:gdLst>
                  <a:gd name="T0" fmla="*/ 2371 w 4757"/>
                  <a:gd name="T1" fmla="*/ 0 h 3258"/>
                  <a:gd name="T2" fmla="*/ 1 w 4757"/>
                  <a:gd name="T3" fmla="*/ 1378 h 3258"/>
                  <a:gd name="T4" fmla="*/ 0 w 4757"/>
                  <a:gd name="T5" fmla="*/ 1880 h 3258"/>
                  <a:gd name="T6" fmla="*/ 2385 w 4757"/>
                  <a:gd name="T7" fmla="*/ 3257 h 3258"/>
                  <a:gd name="T8" fmla="*/ 4755 w 4757"/>
                  <a:gd name="T9" fmla="*/ 1880 h 3258"/>
                  <a:gd name="T10" fmla="*/ 4756 w 4757"/>
                  <a:gd name="T11" fmla="*/ 1378 h 3258"/>
                  <a:gd name="T12" fmla="*/ 2371 w 4757"/>
                  <a:gd name="T13" fmla="*/ 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7" h="3258">
                    <a:moveTo>
                      <a:pt x="2371" y="0"/>
                    </a:moveTo>
                    <a:lnTo>
                      <a:pt x="1" y="1378"/>
                    </a:lnTo>
                    <a:lnTo>
                      <a:pt x="0" y="1880"/>
                    </a:lnTo>
                    <a:lnTo>
                      <a:pt x="2385" y="3257"/>
                    </a:lnTo>
                    <a:lnTo>
                      <a:pt x="4755" y="1880"/>
                    </a:lnTo>
                    <a:lnTo>
                      <a:pt x="4756" y="1378"/>
                    </a:lnTo>
                    <a:lnTo>
                      <a:pt x="237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72">
                <a:extLst>
                  <a:ext uri="{FF2B5EF4-FFF2-40B4-BE49-F238E27FC236}">
                    <a16:creationId xmlns:a16="http://schemas.microsoft.com/office/drawing/2014/main" id="{A36C5F9C-339F-EEC1-D548-423D5E40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8493" y="11213757"/>
                <a:ext cx="2076500" cy="1644993"/>
              </a:xfrm>
              <a:custGeom>
                <a:avLst/>
                <a:gdLst>
                  <a:gd name="T0" fmla="*/ 2371 w 2372"/>
                  <a:gd name="T1" fmla="*/ 0 h 1880"/>
                  <a:gd name="T2" fmla="*/ 2370 w 2372"/>
                  <a:gd name="T3" fmla="*/ 502 h 1880"/>
                  <a:gd name="T4" fmla="*/ 0 w 2372"/>
                  <a:gd name="T5" fmla="*/ 1879 h 1880"/>
                  <a:gd name="T6" fmla="*/ 2 w 2372"/>
                  <a:gd name="T7" fmla="*/ 1377 h 1880"/>
                  <a:gd name="T8" fmla="*/ 2371 w 2372"/>
                  <a:gd name="T9" fmla="*/ 0 h 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2" h="1880">
                    <a:moveTo>
                      <a:pt x="2371" y="0"/>
                    </a:moveTo>
                    <a:lnTo>
                      <a:pt x="2370" y="502"/>
                    </a:lnTo>
                    <a:lnTo>
                      <a:pt x="0" y="1879"/>
                    </a:lnTo>
                    <a:lnTo>
                      <a:pt x="2" y="1377"/>
                    </a:lnTo>
                    <a:lnTo>
                      <a:pt x="2371" y="0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DCABE725-823A-2680-D88F-5D9B7E4FC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0413" y="11213757"/>
                <a:ext cx="2091939" cy="1644993"/>
              </a:xfrm>
              <a:custGeom>
                <a:avLst/>
                <a:gdLst>
                  <a:gd name="T0" fmla="*/ 2387 w 2388"/>
                  <a:gd name="T1" fmla="*/ 1377 h 1880"/>
                  <a:gd name="T2" fmla="*/ 2385 w 2388"/>
                  <a:gd name="T3" fmla="*/ 1879 h 1880"/>
                  <a:gd name="T4" fmla="*/ 0 w 2388"/>
                  <a:gd name="T5" fmla="*/ 502 h 1880"/>
                  <a:gd name="T6" fmla="*/ 1 w 2388"/>
                  <a:gd name="T7" fmla="*/ 0 h 1880"/>
                  <a:gd name="T8" fmla="*/ 2387 w 2388"/>
                  <a:gd name="T9" fmla="*/ 1377 h 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8" h="1880">
                    <a:moveTo>
                      <a:pt x="2387" y="1377"/>
                    </a:moveTo>
                    <a:lnTo>
                      <a:pt x="2385" y="1879"/>
                    </a:lnTo>
                    <a:lnTo>
                      <a:pt x="0" y="502"/>
                    </a:lnTo>
                    <a:lnTo>
                      <a:pt x="1" y="0"/>
                    </a:lnTo>
                    <a:lnTo>
                      <a:pt x="2387" y="1377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383648-CEB4-46E9-C66B-E91D1EFE8DE4}"/>
                </a:ext>
              </a:extLst>
            </p:cNvPr>
            <p:cNvGrpSpPr/>
            <p:nvPr/>
          </p:nvGrpSpPr>
          <p:grpSpPr>
            <a:xfrm>
              <a:off x="1791415" y="4958871"/>
              <a:ext cx="377951" cy="833429"/>
              <a:chOff x="3585631" y="7641880"/>
              <a:chExt cx="756494" cy="1668162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C386C507-CE30-4645-72DD-DD262DC53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930" y="8055060"/>
                <a:ext cx="239299" cy="1254982"/>
              </a:xfrm>
              <a:custGeom>
                <a:avLst/>
                <a:gdLst>
                  <a:gd name="T0" fmla="*/ 272 w 273"/>
                  <a:gd name="T1" fmla="*/ 1434 h 1435"/>
                  <a:gd name="T2" fmla="*/ 3 w 273"/>
                  <a:gd name="T3" fmla="*/ 1278 h 1435"/>
                  <a:gd name="T4" fmla="*/ 0 w 273"/>
                  <a:gd name="T5" fmla="*/ 0 h 1435"/>
                  <a:gd name="T6" fmla="*/ 269 w 273"/>
                  <a:gd name="T7" fmla="*/ 157 h 1435"/>
                  <a:gd name="T8" fmla="*/ 272 w 273"/>
                  <a:gd name="T9" fmla="*/ 1434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435">
                    <a:moveTo>
                      <a:pt x="272" y="1434"/>
                    </a:moveTo>
                    <a:lnTo>
                      <a:pt x="3" y="1278"/>
                    </a:lnTo>
                    <a:lnTo>
                      <a:pt x="0" y="0"/>
                    </a:lnTo>
                    <a:lnTo>
                      <a:pt x="269" y="157"/>
                    </a:lnTo>
                    <a:lnTo>
                      <a:pt x="272" y="143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84D3F7A5-E387-726F-AC1F-06BA4299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930" y="8055060"/>
                <a:ext cx="239299" cy="1254982"/>
              </a:xfrm>
              <a:custGeom>
                <a:avLst/>
                <a:gdLst>
                  <a:gd name="T0" fmla="*/ 272 w 273"/>
                  <a:gd name="T1" fmla="*/ 1434 h 1435"/>
                  <a:gd name="T2" fmla="*/ 3 w 273"/>
                  <a:gd name="T3" fmla="*/ 1278 h 1435"/>
                  <a:gd name="T4" fmla="*/ 0 w 273"/>
                  <a:gd name="T5" fmla="*/ 0 h 1435"/>
                  <a:gd name="T6" fmla="*/ 269 w 273"/>
                  <a:gd name="T7" fmla="*/ 157 h 1435"/>
                  <a:gd name="T8" fmla="*/ 272 w 273"/>
                  <a:gd name="T9" fmla="*/ 1434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435">
                    <a:moveTo>
                      <a:pt x="272" y="1434"/>
                    </a:moveTo>
                    <a:lnTo>
                      <a:pt x="3" y="1278"/>
                    </a:lnTo>
                    <a:lnTo>
                      <a:pt x="0" y="0"/>
                    </a:lnTo>
                    <a:lnTo>
                      <a:pt x="269" y="157"/>
                    </a:lnTo>
                    <a:lnTo>
                      <a:pt x="272" y="1434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: Shape 151">
                <a:extLst>
                  <a:ext uri="{FF2B5EF4-FFF2-40B4-BE49-F238E27FC236}">
                    <a16:creationId xmlns:a16="http://schemas.microsoft.com/office/drawing/2014/main" id="{4DE2F83A-9C6C-D46D-EBA1-AB3AD51E9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631" y="7641880"/>
                <a:ext cx="755617" cy="1667287"/>
              </a:xfrm>
              <a:custGeom>
                <a:avLst/>
                <a:gdLst>
                  <a:gd name="connsiteX0" fmla="*/ 516067 w 755617"/>
                  <a:gd name="connsiteY0" fmla="*/ 0 h 1667287"/>
                  <a:gd name="connsiteX1" fmla="*/ 750368 w 755617"/>
                  <a:gd name="connsiteY1" fmla="*/ 136155 h 1667287"/>
                  <a:gd name="connsiteX2" fmla="*/ 752108 w 755617"/>
                  <a:gd name="connsiteY2" fmla="*/ 135153 h 1667287"/>
                  <a:gd name="connsiteX3" fmla="*/ 755617 w 755617"/>
                  <a:gd name="connsiteY3" fmla="*/ 1508036 h 1667287"/>
                  <a:gd name="connsiteX4" fmla="*/ 478422 w 755617"/>
                  <a:gd name="connsiteY4" fmla="*/ 1667287 h 1667287"/>
                  <a:gd name="connsiteX5" fmla="*/ 475791 w 755617"/>
                  <a:gd name="connsiteY5" fmla="*/ 549906 h 1667287"/>
                  <a:gd name="connsiteX6" fmla="*/ 236315 w 755617"/>
                  <a:gd name="connsiteY6" fmla="*/ 687281 h 1667287"/>
                  <a:gd name="connsiteX7" fmla="*/ 235447 w 755617"/>
                  <a:gd name="connsiteY7" fmla="*/ 435330 h 1667287"/>
                  <a:gd name="connsiteX8" fmla="*/ 203546 w 755617"/>
                  <a:gd name="connsiteY8" fmla="*/ 416791 h 1667287"/>
                  <a:gd name="connsiteX9" fmla="*/ 233700 w 755617"/>
                  <a:gd name="connsiteY9" fmla="*/ 434488 h 1667287"/>
                  <a:gd name="connsiteX10" fmla="*/ 234569 w 755617"/>
                  <a:gd name="connsiteY10" fmla="*/ 690329 h 1667287"/>
                  <a:gd name="connsiteX11" fmla="*/ 869 w 755617"/>
                  <a:gd name="connsiteY11" fmla="*/ 552298 h 1667287"/>
                  <a:gd name="connsiteX12" fmla="*/ 4 w 755617"/>
                  <a:gd name="connsiteY12" fmla="*/ 298511 h 1667287"/>
                  <a:gd name="connsiteX13" fmla="*/ 0 w 755617"/>
                  <a:gd name="connsiteY13" fmla="*/ 298509 h 1667287"/>
                  <a:gd name="connsiteX14" fmla="*/ 4 w 755617"/>
                  <a:gd name="connsiteY14" fmla="*/ 298506 h 1667287"/>
                  <a:gd name="connsiteX15" fmla="*/ 0 w 755617"/>
                  <a:gd name="connsiteY15" fmla="*/ 297336 h 1667287"/>
                  <a:gd name="connsiteX16" fmla="*/ 1006 w 755617"/>
                  <a:gd name="connsiteY16" fmla="*/ 297927 h 166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5617" h="1667287">
                    <a:moveTo>
                      <a:pt x="516067" y="0"/>
                    </a:moveTo>
                    <a:lnTo>
                      <a:pt x="750368" y="136155"/>
                    </a:lnTo>
                    <a:lnTo>
                      <a:pt x="752108" y="135153"/>
                    </a:lnTo>
                    <a:lnTo>
                      <a:pt x="755617" y="1508036"/>
                    </a:lnTo>
                    <a:lnTo>
                      <a:pt x="478422" y="1667287"/>
                    </a:lnTo>
                    <a:lnTo>
                      <a:pt x="475791" y="549906"/>
                    </a:lnTo>
                    <a:lnTo>
                      <a:pt x="236315" y="687281"/>
                    </a:lnTo>
                    <a:lnTo>
                      <a:pt x="235447" y="435330"/>
                    </a:lnTo>
                    <a:lnTo>
                      <a:pt x="203546" y="416791"/>
                    </a:lnTo>
                    <a:lnTo>
                      <a:pt x="233700" y="434488"/>
                    </a:lnTo>
                    <a:lnTo>
                      <a:pt x="234569" y="690329"/>
                    </a:lnTo>
                    <a:lnTo>
                      <a:pt x="869" y="552298"/>
                    </a:lnTo>
                    <a:lnTo>
                      <a:pt x="4" y="298511"/>
                    </a:lnTo>
                    <a:lnTo>
                      <a:pt x="0" y="298509"/>
                    </a:lnTo>
                    <a:lnTo>
                      <a:pt x="4" y="298506"/>
                    </a:lnTo>
                    <a:lnTo>
                      <a:pt x="0" y="297336"/>
                    </a:lnTo>
                    <a:lnTo>
                      <a:pt x="1006" y="2979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08AF2D6D-A43F-DDEB-D8A1-1FDC09D80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069" y="7777033"/>
                <a:ext cx="521056" cy="1533009"/>
              </a:xfrm>
              <a:custGeom>
                <a:avLst/>
                <a:gdLst>
                  <a:gd name="T0" fmla="*/ 589 w 594"/>
                  <a:gd name="T1" fmla="*/ 0 h 1752"/>
                  <a:gd name="T2" fmla="*/ 593 w 594"/>
                  <a:gd name="T3" fmla="*/ 1569 h 1752"/>
                  <a:gd name="T4" fmla="*/ 277 w 594"/>
                  <a:gd name="T5" fmla="*/ 1751 h 1752"/>
                  <a:gd name="T6" fmla="*/ 274 w 594"/>
                  <a:gd name="T7" fmla="*/ 474 h 1752"/>
                  <a:gd name="T8" fmla="*/ 1 w 594"/>
                  <a:gd name="T9" fmla="*/ 631 h 1752"/>
                  <a:gd name="T10" fmla="*/ 0 w 594"/>
                  <a:gd name="T11" fmla="*/ 340 h 1752"/>
                  <a:gd name="T12" fmla="*/ 589 w 594"/>
                  <a:gd name="T13" fmla="*/ 0 h 1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1752">
                    <a:moveTo>
                      <a:pt x="589" y="0"/>
                    </a:moveTo>
                    <a:lnTo>
                      <a:pt x="593" y="1569"/>
                    </a:lnTo>
                    <a:lnTo>
                      <a:pt x="277" y="1751"/>
                    </a:lnTo>
                    <a:lnTo>
                      <a:pt x="274" y="474"/>
                    </a:lnTo>
                    <a:lnTo>
                      <a:pt x="1" y="631"/>
                    </a:lnTo>
                    <a:lnTo>
                      <a:pt x="0" y="340"/>
                    </a:lnTo>
                    <a:lnTo>
                      <a:pt x="589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14333D2C-1470-A41D-38FC-888A2F497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631" y="7939216"/>
                <a:ext cx="235438" cy="393872"/>
              </a:xfrm>
              <a:custGeom>
                <a:avLst/>
                <a:gdLst>
                  <a:gd name="T0" fmla="*/ 270 w 271"/>
                  <a:gd name="T1" fmla="*/ 447 h 448"/>
                  <a:gd name="T2" fmla="*/ 1 w 271"/>
                  <a:gd name="T3" fmla="*/ 290 h 448"/>
                  <a:gd name="T4" fmla="*/ 0 w 271"/>
                  <a:gd name="T5" fmla="*/ 0 h 448"/>
                  <a:gd name="T6" fmla="*/ 269 w 271"/>
                  <a:gd name="T7" fmla="*/ 156 h 448"/>
                  <a:gd name="T8" fmla="*/ 270 w 271"/>
                  <a:gd name="T9" fmla="*/ 44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48">
                    <a:moveTo>
                      <a:pt x="270" y="447"/>
                    </a:moveTo>
                    <a:lnTo>
                      <a:pt x="1" y="290"/>
                    </a:lnTo>
                    <a:lnTo>
                      <a:pt x="0" y="0"/>
                    </a:lnTo>
                    <a:lnTo>
                      <a:pt x="269" y="156"/>
                    </a:lnTo>
                    <a:lnTo>
                      <a:pt x="270" y="447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B5BA5EB-539D-10A7-68C0-939FBA078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5631" y="7641880"/>
                <a:ext cx="752634" cy="436349"/>
              </a:xfrm>
              <a:custGeom>
                <a:avLst/>
                <a:gdLst>
                  <a:gd name="T0" fmla="*/ 269 w 859"/>
                  <a:gd name="T1" fmla="*/ 496 h 497"/>
                  <a:gd name="T2" fmla="*/ 0 w 859"/>
                  <a:gd name="T3" fmla="*/ 340 h 497"/>
                  <a:gd name="T4" fmla="*/ 589 w 859"/>
                  <a:gd name="T5" fmla="*/ 0 h 497"/>
                  <a:gd name="T6" fmla="*/ 858 w 859"/>
                  <a:gd name="T7" fmla="*/ 156 h 497"/>
                  <a:gd name="T8" fmla="*/ 269 w 859"/>
                  <a:gd name="T9" fmla="*/ 49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9" h="497">
                    <a:moveTo>
                      <a:pt x="269" y="496"/>
                    </a:moveTo>
                    <a:lnTo>
                      <a:pt x="0" y="340"/>
                    </a:lnTo>
                    <a:lnTo>
                      <a:pt x="589" y="0"/>
                    </a:lnTo>
                    <a:lnTo>
                      <a:pt x="858" y="156"/>
                    </a:lnTo>
                    <a:lnTo>
                      <a:pt x="269" y="496"/>
                    </a:lnTo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74EE3E-040B-192C-BCAC-BEE30B962625}"/>
                </a:ext>
              </a:extLst>
            </p:cNvPr>
            <p:cNvGrpSpPr/>
            <p:nvPr/>
          </p:nvGrpSpPr>
          <p:grpSpPr>
            <a:xfrm>
              <a:off x="3746736" y="5987154"/>
              <a:ext cx="595852" cy="931820"/>
              <a:chOff x="7499332" y="9700054"/>
              <a:chExt cx="1192636" cy="1865097"/>
            </a:xfrm>
          </p:grpSpPr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E2E492D1-6A7E-7C79-4431-A736F2C7A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3192" y="10646117"/>
                <a:ext cx="748775" cy="432487"/>
              </a:xfrm>
              <a:custGeom>
                <a:avLst/>
                <a:gdLst>
                  <a:gd name="T0" fmla="*/ 587 w 857"/>
                  <a:gd name="T1" fmla="*/ 0 h 496"/>
                  <a:gd name="T2" fmla="*/ 0 w 857"/>
                  <a:gd name="T3" fmla="*/ 338 h 496"/>
                  <a:gd name="T4" fmla="*/ 269 w 857"/>
                  <a:gd name="T5" fmla="*/ 495 h 496"/>
                  <a:gd name="T6" fmla="*/ 856 w 857"/>
                  <a:gd name="T7" fmla="*/ 156 h 496"/>
                  <a:gd name="T8" fmla="*/ 587 w 857"/>
                  <a:gd name="T9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496">
                    <a:moveTo>
                      <a:pt x="587" y="0"/>
                    </a:moveTo>
                    <a:lnTo>
                      <a:pt x="0" y="338"/>
                    </a:lnTo>
                    <a:lnTo>
                      <a:pt x="269" y="495"/>
                    </a:lnTo>
                    <a:lnTo>
                      <a:pt x="856" y="156"/>
                    </a:lnTo>
                    <a:lnTo>
                      <a:pt x="587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: Shape 141">
                <a:extLst>
                  <a:ext uri="{FF2B5EF4-FFF2-40B4-BE49-F238E27FC236}">
                    <a16:creationId xmlns:a16="http://schemas.microsoft.com/office/drawing/2014/main" id="{B541D95D-4C1F-6506-87B8-CF36701A7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67" y="10036002"/>
                <a:ext cx="817375" cy="1528272"/>
              </a:xfrm>
              <a:custGeom>
                <a:avLst/>
                <a:gdLst>
                  <a:gd name="connsiteX0" fmla="*/ 0 w 817375"/>
                  <a:gd name="connsiteY0" fmla="*/ 1185478 h 1528272"/>
                  <a:gd name="connsiteX1" fmla="*/ 234566 w 817375"/>
                  <a:gd name="connsiteY1" fmla="*/ 1322245 h 1528272"/>
                  <a:gd name="connsiteX2" fmla="*/ 234566 w 817375"/>
                  <a:gd name="connsiteY2" fmla="*/ 1528272 h 1528272"/>
                  <a:gd name="connsiteX3" fmla="*/ 0 w 817375"/>
                  <a:gd name="connsiteY3" fmla="*/ 1391505 h 1528272"/>
                  <a:gd name="connsiteX4" fmla="*/ 545500 w 817375"/>
                  <a:gd name="connsiteY4" fmla="*/ 0 h 1528272"/>
                  <a:gd name="connsiteX5" fmla="*/ 780659 w 817375"/>
                  <a:gd name="connsiteY5" fmla="*/ 136436 h 1528272"/>
                  <a:gd name="connsiteX6" fmla="*/ 817375 w 817375"/>
                  <a:gd name="connsiteY6" fmla="*/ 230017 h 1528272"/>
                  <a:gd name="connsiteX7" fmla="*/ 817375 w 817375"/>
                  <a:gd name="connsiteY7" fmla="*/ 246634 h 1528272"/>
                  <a:gd name="connsiteX8" fmla="*/ 816501 w 817375"/>
                  <a:gd name="connsiteY8" fmla="*/ 251881 h 1528272"/>
                  <a:gd name="connsiteX9" fmla="*/ 815627 w 817375"/>
                  <a:gd name="connsiteY9" fmla="*/ 264126 h 1528272"/>
                  <a:gd name="connsiteX10" fmla="*/ 814752 w 817375"/>
                  <a:gd name="connsiteY10" fmla="*/ 266749 h 1528272"/>
                  <a:gd name="connsiteX11" fmla="*/ 813878 w 817375"/>
                  <a:gd name="connsiteY11" fmla="*/ 271122 h 1528272"/>
                  <a:gd name="connsiteX12" fmla="*/ 813004 w 817375"/>
                  <a:gd name="connsiteY12" fmla="*/ 278119 h 1528272"/>
                  <a:gd name="connsiteX13" fmla="*/ 812130 w 817375"/>
                  <a:gd name="connsiteY13" fmla="*/ 286865 h 1528272"/>
                  <a:gd name="connsiteX14" fmla="*/ 810381 w 817375"/>
                  <a:gd name="connsiteY14" fmla="*/ 293862 h 1528272"/>
                  <a:gd name="connsiteX15" fmla="*/ 809507 w 817375"/>
                  <a:gd name="connsiteY15" fmla="*/ 296485 h 1528272"/>
                  <a:gd name="connsiteX16" fmla="*/ 808633 w 817375"/>
                  <a:gd name="connsiteY16" fmla="*/ 299984 h 1528272"/>
                  <a:gd name="connsiteX17" fmla="*/ 803388 w 817375"/>
                  <a:gd name="connsiteY17" fmla="*/ 323598 h 1528272"/>
                  <a:gd name="connsiteX18" fmla="*/ 803388 w 817375"/>
                  <a:gd name="connsiteY18" fmla="*/ 324472 h 1528272"/>
                  <a:gd name="connsiteX19" fmla="*/ 795520 w 817375"/>
                  <a:gd name="connsiteY19" fmla="*/ 347211 h 1528272"/>
                  <a:gd name="connsiteX20" fmla="*/ 795520 w 817375"/>
                  <a:gd name="connsiteY20" fmla="*/ 349835 h 1528272"/>
                  <a:gd name="connsiteX21" fmla="*/ 792023 w 817375"/>
                  <a:gd name="connsiteY21" fmla="*/ 359456 h 1528272"/>
                  <a:gd name="connsiteX22" fmla="*/ 787652 w 817375"/>
                  <a:gd name="connsiteY22" fmla="*/ 372575 h 1528272"/>
                  <a:gd name="connsiteX23" fmla="*/ 785904 w 817375"/>
                  <a:gd name="connsiteY23" fmla="*/ 375198 h 1528272"/>
                  <a:gd name="connsiteX24" fmla="*/ 779785 w 817375"/>
                  <a:gd name="connsiteY24" fmla="*/ 390066 h 1528272"/>
                  <a:gd name="connsiteX25" fmla="*/ 777162 w 817375"/>
                  <a:gd name="connsiteY25" fmla="*/ 395314 h 1528272"/>
                  <a:gd name="connsiteX26" fmla="*/ 777162 w 817375"/>
                  <a:gd name="connsiteY26" fmla="*/ 397063 h 1528272"/>
                  <a:gd name="connsiteX27" fmla="*/ 775414 w 817375"/>
                  <a:gd name="connsiteY27" fmla="*/ 401436 h 1528272"/>
                  <a:gd name="connsiteX28" fmla="*/ 767546 w 817375"/>
                  <a:gd name="connsiteY28" fmla="*/ 417178 h 1528272"/>
                  <a:gd name="connsiteX29" fmla="*/ 764923 w 817375"/>
                  <a:gd name="connsiteY29" fmla="*/ 422426 h 1528272"/>
                  <a:gd name="connsiteX30" fmla="*/ 763175 w 817375"/>
                  <a:gd name="connsiteY30" fmla="*/ 425924 h 1528272"/>
                  <a:gd name="connsiteX31" fmla="*/ 757930 w 817375"/>
                  <a:gd name="connsiteY31" fmla="*/ 438169 h 1528272"/>
                  <a:gd name="connsiteX32" fmla="*/ 753559 w 817375"/>
                  <a:gd name="connsiteY32" fmla="*/ 446040 h 1528272"/>
                  <a:gd name="connsiteX33" fmla="*/ 742194 w 817375"/>
                  <a:gd name="connsiteY33" fmla="*/ 467030 h 1528272"/>
                  <a:gd name="connsiteX34" fmla="*/ 741320 w 817375"/>
                  <a:gd name="connsiteY34" fmla="*/ 469654 h 1528272"/>
                  <a:gd name="connsiteX35" fmla="*/ 741320 w 817375"/>
                  <a:gd name="connsiteY35" fmla="*/ 470528 h 1528272"/>
                  <a:gd name="connsiteX36" fmla="*/ 725584 w 817375"/>
                  <a:gd name="connsiteY36" fmla="*/ 498515 h 1528272"/>
                  <a:gd name="connsiteX37" fmla="*/ 719465 w 817375"/>
                  <a:gd name="connsiteY37" fmla="*/ 509010 h 1528272"/>
                  <a:gd name="connsiteX38" fmla="*/ 708100 w 817375"/>
                  <a:gd name="connsiteY38" fmla="*/ 530000 h 1528272"/>
                  <a:gd name="connsiteX39" fmla="*/ 705478 w 817375"/>
                  <a:gd name="connsiteY39" fmla="*/ 534373 h 1528272"/>
                  <a:gd name="connsiteX40" fmla="*/ 694113 w 817375"/>
                  <a:gd name="connsiteY40" fmla="*/ 553614 h 1528272"/>
                  <a:gd name="connsiteX41" fmla="*/ 235159 w 817375"/>
                  <a:gd name="connsiteY41" fmla="*/ 1319753 h 1528272"/>
                  <a:gd name="connsiteX42" fmla="*/ 0 w 817375"/>
                  <a:gd name="connsiteY42" fmla="*/ 1183318 h 1528272"/>
                  <a:gd name="connsiteX43" fmla="*/ 458954 w 817375"/>
                  <a:gd name="connsiteY43" fmla="*/ 418053 h 1528272"/>
                  <a:gd name="connsiteX44" fmla="*/ 472941 w 817375"/>
                  <a:gd name="connsiteY44" fmla="*/ 393565 h 1528272"/>
                  <a:gd name="connsiteX45" fmla="*/ 484306 w 817375"/>
                  <a:gd name="connsiteY45" fmla="*/ 372575 h 1528272"/>
                  <a:gd name="connsiteX46" fmla="*/ 490425 w 817375"/>
                  <a:gd name="connsiteY46" fmla="*/ 362079 h 1528272"/>
                  <a:gd name="connsiteX47" fmla="*/ 506161 w 817375"/>
                  <a:gd name="connsiteY47" fmla="*/ 334093 h 1528272"/>
                  <a:gd name="connsiteX48" fmla="*/ 506161 w 817375"/>
                  <a:gd name="connsiteY48" fmla="*/ 332343 h 1528272"/>
                  <a:gd name="connsiteX49" fmla="*/ 507035 w 817375"/>
                  <a:gd name="connsiteY49" fmla="*/ 330594 h 1528272"/>
                  <a:gd name="connsiteX50" fmla="*/ 518399 w 817375"/>
                  <a:gd name="connsiteY50" fmla="*/ 308730 h 1528272"/>
                  <a:gd name="connsiteX51" fmla="*/ 522770 w 817375"/>
                  <a:gd name="connsiteY51" fmla="*/ 301733 h 1528272"/>
                  <a:gd name="connsiteX52" fmla="*/ 530638 w 817375"/>
                  <a:gd name="connsiteY52" fmla="*/ 285990 h 1528272"/>
                  <a:gd name="connsiteX53" fmla="*/ 532387 w 817375"/>
                  <a:gd name="connsiteY53" fmla="*/ 280743 h 1528272"/>
                  <a:gd name="connsiteX54" fmla="*/ 540254 w 817375"/>
                  <a:gd name="connsiteY54" fmla="*/ 265000 h 1528272"/>
                  <a:gd name="connsiteX55" fmla="*/ 542003 w 817375"/>
                  <a:gd name="connsiteY55" fmla="*/ 261502 h 1528272"/>
                  <a:gd name="connsiteX56" fmla="*/ 544625 w 817375"/>
                  <a:gd name="connsiteY56" fmla="*/ 253631 h 1528272"/>
                  <a:gd name="connsiteX57" fmla="*/ 550745 w 817375"/>
                  <a:gd name="connsiteY57" fmla="*/ 237888 h 1528272"/>
                  <a:gd name="connsiteX58" fmla="*/ 556864 w 817375"/>
                  <a:gd name="connsiteY58" fmla="*/ 222145 h 1528272"/>
                  <a:gd name="connsiteX59" fmla="*/ 561235 w 817375"/>
                  <a:gd name="connsiteY59" fmla="*/ 209901 h 1528272"/>
                  <a:gd name="connsiteX60" fmla="*/ 568229 w 817375"/>
                  <a:gd name="connsiteY60" fmla="*/ 187162 h 1528272"/>
                  <a:gd name="connsiteX61" fmla="*/ 574348 w 817375"/>
                  <a:gd name="connsiteY61" fmla="*/ 163548 h 1528272"/>
                  <a:gd name="connsiteX62" fmla="*/ 575222 w 817375"/>
                  <a:gd name="connsiteY62" fmla="*/ 156551 h 1528272"/>
                  <a:gd name="connsiteX63" fmla="*/ 576971 w 817375"/>
                  <a:gd name="connsiteY63" fmla="*/ 149555 h 1528272"/>
                  <a:gd name="connsiteX64" fmla="*/ 577845 w 817375"/>
                  <a:gd name="connsiteY64" fmla="*/ 141683 h 1528272"/>
                  <a:gd name="connsiteX65" fmla="*/ 578719 w 817375"/>
                  <a:gd name="connsiteY65" fmla="*/ 134687 h 1528272"/>
                  <a:gd name="connsiteX66" fmla="*/ 580467 w 817375"/>
                  <a:gd name="connsiteY66" fmla="*/ 127690 h 1528272"/>
                  <a:gd name="connsiteX67" fmla="*/ 581342 w 817375"/>
                  <a:gd name="connsiteY67" fmla="*/ 114571 h 1528272"/>
                  <a:gd name="connsiteX68" fmla="*/ 582216 w 817375"/>
                  <a:gd name="connsiteY68" fmla="*/ 109324 h 1528272"/>
                  <a:gd name="connsiteX69" fmla="*/ 582216 w 817375"/>
                  <a:gd name="connsiteY69" fmla="*/ 92706 h 1528272"/>
                  <a:gd name="connsiteX70" fmla="*/ 545500 w 817375"/>
                  <a:gd name="connsiteY70" fmla="*/ 0 h 152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817375" h="1528272">
                    <a:moveTo>
                      <a:pt x="0" y="1185478"/>
                    </a:moveTo>
                    <a:lnTo>
                      <a:pt x="234566" y="1322245"/>
                    </a:lnTo>
                    <a:lnTo>
                      <a:pt x="234566" y="1528272"/>
                    </a:lnTo>
                    <a:lnTo>
                      <a:pt x="0" y="1391505"/>
                    </a:lnTo>
                    <a:close/>
                    <a:moveTo>
                      <a:pt x="545500" y="0"/>
                    </a:moveTo>
                    <a:lnTo>
                      <a:pt x="780659" y="136436"/>
                    </a:lnTo>
                    <a:cubicBezTo>
                      <a:pt x="805136" y="150429"/>
                      <a:pt x="817375" y="181914"/>
                      <a:pt x="817375" y="230017"/>
                    </a:cubicBezTo>
                    <a:cubicBezTo>
                      <a:pt x="817375" y="235264"/>
                      <a:pt x="817375" y="240512"/>
                      <a:pt x="817375" y="246634"/>
                    </a:cubicBezTo>
                    <a:cubicBezTo>
                      <a:pt x="817375" y="248383"/>
                      <a:pt x="816501" y="249258"/>
                      <a:pt x="816501" y="251881"/>
                    </a:cubicBezTo>
                    <a:cubicBezTo>
                      <a:pt x="816501" y="255380"/>
                      <a:pt x="815627" y="259753"/>
                      <a:pt x="815627" y="264126"/>
                    </a:cubicBezTo>
                    <a:cubicBezTo>
                      <a:pt x="814752" y="265875"/>
                      <a:pt x="814752" y="265875"/>
                      <a:pt x="814752" y="266749"/>
                    </a:cubicBezTo>
                    <a:cubicBezTo>
                      <a:pt x="814752" y="268499"/>
                      <a:pt x="814752" y="270248"/>
                      <a:pt x="813878" y="271122"/>
                    </a:cubicBezTo>
                    <a:cubicBezTo>
                      <a:pt x="813878" y="272871"/>
                      <a:pt x="813004" y="275495"/>
                      <a:pt x="813004" y="278119"/>
                    </a:cubicBezTo>
                    <a:cubicBezTo>
                      <a:pt x="812130" y="280743"/>
                      <a:pt x="812130" y="284241"/>
                      <a:pt x="812130" y="286865"/>
                    </a:cubicBezTo>
                    <a:cubicBezTo>
                      <a:pt x="811256" y="289489"/>
                      <a:pt x="811256" y="291238"/>
                      <a:pt x="810381" y="293862"/>
                    </a:cubicBezTo>
                    <a:cubicBezTo>
                      <a:pt x="810381" y="294736"/>
                      <a:pt x="810381" y="295611"/>
                      <a:pt x="809507" y="296485"/>
                    </a:cubicBezTo>
                    <a:cubicBezTo>
                      <a:pt x="809507" y="298235"/>
                      <a:pt x="809507" y="299109"/>
                      <a:pt x="808633" y="299984"/>
                    </a:cubicBezTo>
                    <a:cubicBezTo>
                      <a:pt x="806885" y="307855"/>
                      <a:pt x="806010" y="315726"/>
                      <a:pt x="803388" y="323598"/>
                    </a:cubicBezTo>
                    <a:cubicBezTo>
                      <a:pt x="803388" y="323598"/>
                      <a:pt x="803388" y="323598"/>
                      <a:pt x="803388" y="324472"/>
                    </a:cubicBezTo>
                    <a:cubicBezTo>
                      <a:pt x="800765" y="330594"/>
                      <a:pt x="799017" y="339340"/>
                      <a:pt x="795520" y="347211"/>
                    </a:cubicBezTo>
                    <a:cubicBezTo>
                      <a:pt x="795520" y="348086"/>
                      <a:pt x="795520" y="348961"/>
                      <a:pt x="795520" y="349835"/>
                    </a:cubicBezTo>
                    <a:cubicBezTo>
                      <a:pt x="793772" y="353334"/>
                      <a:pt x="793772" y="355957"/>
                      <a:pt x="792023" y="359456"/>
                    </a:cubicBezTo>
                    <a:cubicBezTo>
                      <a:pt x="790275" y="362954"/>
                      <a:pt x="789401" y="367327"/>
                      <a:pt x="787652" y="372575"/>
                    </a:cubicBezTo>
                    <a:cubicBezTo>
                      <a:pt x="786778" y="372575"/>
                      <a:pt x="786778" y="374324"/>
                      <a:pt x="785904" y="375198"/>
                    </a:cubicBezTo>
                    <a:cubicBezTo>
                      <a:pt x="784156" y="379571"/>
                      <a:pt x="782407" y="384819"/>
                      <a:pt x="779785" y="390066"/>
                    </a:cubicBezTo>
                    <a:cubicBezTo>
                      <a:pt x="778910" y="391815"/>
                      <a:pt x="778036" y="394439"/>
                      <a:pt x="777162" y="395314"/>
                    </a:cubicBezTo>
                    <a:cubicBezTo>
                      <a:pt x="777162" y="396188"/>
                      <a:pt x="777162" y="396188"/>
                      <a:pt x="777162" y="397063"/>
                    </a:cubicBezTo>
                    <a:cubicBezTo>
                      <a:pt x="776288" y="398812"/>
                      <a:pt x="776288" y="399687"/>
                      <a:pt x="775414" y="401436"/>
                    </a:cubicBezTo>
                    <a:cubicBezTo>
                      <a:pt x="772791" y="406683"/>
                      <a:pt x="771043" y="411931"/>
                      <a:pt x="767546" y="417178"/>
                    </a:cubicBezTo>
                    <a:cubicBezTo>
                      <a:pt x="766672" y="419802"/>
                      <a:pt x="765797" y="420677"/>
                      <a:pt x="764923" y="422426"/>
                    </a:cubicBezTo>
                    <a:cubicBezTo>
                      <a:pt x="764923" y="423301"/>
                      <a:pt x="764049" y="425924"/>
                      <a:pt x="763175" y="425924"/>
                    </a:cubicBezTo>
                    <a:cubicBezTo>
                      <a:pt x="761426" y="429423"/>
                      <a:pt x="758804" y="434670"/>
                      <a:pt x="757930" y="438169"/>
                    </a:cubicBezTo>
                    <a:cubicBezTo>
                      <a:pt x="756181" y="440792"/>
                      <a:pt x="755307" y="442542"/>
                      <a:pt x="753559" y="446040"/>
                    </a:cubicBezTo>
                    <a:cubicBezTo>
                      <a:pt x="750062" y="453037"/>
                      <a:pt x="746565" y="460033"/>
                      <a:pt x="742194" y="467030"/>
                    </a:cubicBezTo>
                    <a:cubicBezTo>
                      <a:pt x="742194" y="467905"/>
                      <a:pt x="741320" y="468779"/>
                      <a:pt x="741320" y="469654"/>
                    </a:cubicBezTo>
                    <a:lnTo>
                      <a:pt x="741320" y="470528"/>
                    </a:lnTo>
                    <a:cubicBezTo>
                      <a:pt x="736949" y="479274"/>
                      <a:pt x="730829" y="489769"/>
                      <a:pt x="725584" y="498515"/>
                    </a:cubicBezTo>
                    <a:cubicBezTo>
                      <a:pt x="723836" y="502014"/>
                      <a:pt x="722087" y="505512"/>
                      <a:pt x="719465" y="509010"/>
                    </a:cubicBezTo>
                    <a:cubicBezTo>
                      <a:pt x="715968" y="516007"/>
                      <a:pt x="712471" y="523004"/>
                      <a:pt x="708100" y="530000"/>
                    </a:cubicBezTo>
                    <a:cubicBezTo>
                      <a:pt x="706352" y="530875"/>
                      <a:pt x="706352" y="532624"/>
                      <a:pt x="705478" y="534373"/>
                    </a:cubicBezTo>
                    <a:cubicBezTo>
                      <a:pt x="701107" y="540495"/>
                      <a:pt x="697610" y="546618"/>
                      <a:pt x="694113" y="553614"/>
                    </a:cubicBezTo>
                    <a:lnTo>
                      <a:pt x="235159" y="1319753"/>
                    </a:lnTo>
                    <a:lnTo>
                      <a:pt x="0" y="1183318"/>
                    </a:lnTo>
                    <a:lnTo>
                      <a:pt x="458954" y="418053"/>
                    </a:lnTo>
                    <a:cubicBezTo>
                      <a:pt x="463325" y="409307"/>
                      <a:pt x="468570" y="401436"/>
                      <a:pt x="472941" y="393565"/>
                    </a:cubicBezTo>
                    <a:cubicBezTo>
                      <a:pt x="477312" y="385693"/>
                      <a:pt x="480809" y="378697"/>
                      <a:pt x="484306" y="372575"/>
                    </a:cubicBezTo>
                    <a:cubicBezTo>
                      <a:pt x="486928" y="369076"/>
                      <a:pt x="489551" y="364703"/>
                      <a:pt x="490425" y="362079"/>
                    </a:cubicBezTo>
                    <a:cubicBezTo>
                      <a:pt x="495670" y="352459"/>
                      <a:pt x="500915" y="342839"/>
                      <a:pt x="506161" y="334093"/>
                    </a:cubicBezTo>
                    <a:cubicBezTo>
                      <a:pt x="506161" y="333218"/>
                      <a:pt x="506161" y="333218"/>
                      <a:pt x="506161" y="332343"/>
                    </a:cubicBezTo>
                    <a:cubicBezTo>
                      <a:pt x="506161" y="331469"/>
                      <a:pt x="507035" y="331469"/>
                      <a:pt x="507035" y="330594"/>
                    </a:cubicBezTo>
                    <a:cubicBezTo>
                      <a:pt x="511406" y="323598"/>
                      <a:pt x="514903" y="315726"/>
                      <a:pt x="518399" y="308730"/>
                    </a:cubicBezTo>
                    <a:cubicBezTo>
                      <a:pt x="520148" y="306980"/>
                      <a:pt x="521022" y="303482"/>
                      <a:pt x="522770" y="301733"/>
                    </a:cubicBezTo>
                    <a:cubicBezTo>
                      <a:pt x="524519" y="295611"/>
                      <a:pt x="528016" y="290363"/>
                      <a:pt x="530638" y="285990"/>
                    </a:cubicBezTo>
                    <a:cubicBezTo>
                      <a:pt x="530638" y="284241"/>
                      <a:pt x="531512" y="282492"/>
                      <a:pt x="532387" y="280743"/>
                    </a:cubicBezTo>
                    <a:cubicBezTo>
                      <a:pt x="535883" y="275495"/>
                      <a:pt x="537632" y="269373"/>
                      <a:pt x="540254" y="265000"/>
                    </a:cubicBezTo>
                    <a:cubicBezTo>
                      <a:pt x="541129" y="263251"/>
                      <a:pt x="541129" y="261502"/>
                      <a:pt x="542003" y="261502"/>
                    </a:cubicBezTo>
                    <a:cubicBezTo>
                      <a:pt x="542877" y="258003"/>
                      <a:pt x="543751" y="256254"/>
                      <a:pt x="544625" y="253631"/>
                    </a:cubicBezTo>
                    <a:cubicBezTo>
                      <a:pt x="546374" y="249258"/>
                      <a:pt x="548996" y="243135"/>
                      <a:pt x="550745" y="237888"/>
                    </a:cubicBezTo>
                    <a:cubicBezTo>
                      <a:pt x="552493" y="232640"/>
                      <a:pt x="555116" y="227393"/>
                      <a:pt x="556864" y="222145"/>
                    </a:cubicBezTo>
                    <a:cubicBezTo>
                      <a:pt x="558613" y="218647"/>
                      <a:pt x="559487" y="214274"/>
                      <a:pt x="561235" y="209901"/>
                    </a:cubicBezTo>
                    <a:cubicBezTo>
                      <a:pt x="563858" y="202904"/>
                      <a:pt x="565606" y="195033"/>
                      <a:pt x="568229" y="187162"/>
                    </a:cubicBezTo>
                    <a:cubicBezTo>
                      <a:pt x="570851" y="178416"/>
                      <a:pt x="571725" y="171419"/>
                      <a:pt x="574348" y="163548"/>
                    </a:cubicBezTo>
                    <a:cubicBezTo>
                      <a:pt x="574348" y="160924"/>
                      <a:pt x="575222" y="159175"/>
                      <a:pt x="575222" y="156551"/>
                    </a:cubicBezTo>
                    <a:cubicBezTo>
                      <a:pt x="576096" y="154802"/>
                      <a:pt x="576971" y="152178"/>
                      <a:pt x="576971" y="149555"/>
                    </a:cubicBezTo>
                    <a:cubicBezTo>
                      <a:pt x="576971" y="146931"/>
                      <a:pt x="577845" y="144307"/>
                      <a:pt x="577845" y="141683"/>
                    </a:cubicBezTo>
                    <a:cubicBezTo>
                      <a:pt x="578719" y="139060"/>
                      <a:pt x="578719" y="136436"/>
                      <a:pt x="578719" y="134687"/>
                    </a:cubicBezTo>
                    <a:cubicBezTo>
                      <a:pt x="579593" y="132063"/>
                      <a:pt x="579593" y="130314"/>
                      <a:pt x="580467" y="127690"/>
                    </a:cubicBezTo>
                    <a:cubicBezTo>
                      <a:pt x="580467" y="123317"/>
                      <a:pt x="581342" y="119819"/>
                      <a:pt x="581342" y="114571"/>
                    </a:cubicBezTo>
                    <a:cubicBezTo>
                      <a:pt x="581342" y="113696"/>
                      <a:pt x="582216" y="111947"/>
                      <a:pt x="582216" y="109324"/>
                    </a:cubicBezTo>
                    <a:cubicBezTo>
                      <a:pt x="582216" y="104076"/>
                      <a:pt x="583090" y="97954"/>
                      <a:pt x="582216" y="92706"/>
                    </a:cubicBezTo>
                    <a:cubicBezTo>
                      <a:pt x="582216" y="44604"/>
                      <a:pt x="569977" y="14868"/>
                      <a:pt x="5455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4FC83DB3-96E1-4C07-8FB6-51C37F9A1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2493" y="11221480"/>
                <a:ext cx="235438" cy="343671"/>
              </a:xfrm>
              <a:custGeom>
                <a:avLst/>
                <a:gdLst>
                  <a:gd name="T0" fmla="*/ 269 w 270"/>
                  <a:gd name="T1" fmla="*/ 156 h 392"/>
                  <a:gd name="T2" fmla="*/ 0 w 270"/>
                  <a:gd name="T3" fmla="*/ 0 h 392"/>
                  <a:gd name="T4" fmla="*/ 0 w 270"/>
                  <a:gd name="T5" fmla="*/ 235 h 392"/>
                  <a:gd name="T6" fmla="*/ 269 w 270"/>
                  <a:gd name="T7" fmla="*/ 391 h 392"/>
                  <a:gd name="T8" fmla="*/ 269 w 270"/>
                  <a:gd name="T9" fmla="*/ 15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392">
                    <a:moveTo>
                      <a:pt x="269" y="156"/>
                    </a:moveTo>
                    <a:lnTo>
                      <a:pt x="0" y="0"/>
                    </a:lnTo>
                    <a:lnTo>
                      <a:pt x="0" y="235"/>
                    </a:lnTo>
                    <a:lnTo>
                      <a:pt x="269" y="391"/>
                    </a:lnTo>
                    <a:lnTo>
                      <a:pt x="269" y="156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3DA9228B-DD14-3984-61B8-9F811E5D3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2493" y="10036002"/>
                <a:ext cx="818249" cy="1320628"/>
              </a:xfrm>
              <a:custGeom>
                <a:avLst/>
                <a:gdLst>
                  <a:gd name="T0" fmla="*/ 624 w 936"/>
                  <a:gd name="T1" fmla="*/ 0 h 1510"/>
                  <a:gd name="T2" fmla="*/ 666 w 936"/>
                  <a:gd name="T3" fmla="*/ 125 h 1510"/>
                  <a:gd name="T4" fmla="*/ 665 w 936"/>
                  <a:gd name="T5" fmla="*/ 131 h 1510"/>
                  <a:gd name="T6" fmla="*/ 662 w 936"/>
                  <a:gd name="T7" fmla="*/ 154 h 1510"/>
                  <a:gd name="T8" fmla="*/ 661 w 936"/>
                  <a:gd name="T9" fmla="*/ 162 h 1510"/>
                  <a:gd name="T10" fmla="*/ 658 w 936"/>
                  <a:gd name="T11" fmla="*/ 179 h 1510"/>
                  <a:gd name="T12" fmla="*/ 657 w 936"/>
                  <a:gd name="T13" fmla="*/ 187 h 1510"/>
                  <a:gd name="T14" fmla="*/ 650 w 936"/>
                  <a:gd name="T15" fmla="*/ 214 h 1510"/>
                  <a:gd name="T16" fmla="*/ 642 w 936"/>
                  <a:gd name="T17" fmla="*/ 240 h 1510"/>
                  <a:gd name="T18" fmla="*/ 630 w 936"/>
                  <a:gd name="T19" fmla="*/ 272 h 1510"/>
                  <a:gd name="T20" fmla="*/ 623 w 936"/>
                  <a:gd name="T21" fmla="*/ 290 h 1510"/>
                  <a:gd name="T22" fmla="*/ 618 w 936"/>
                  <a:gd name="T23" fmla="*/ 303 h 1510"/>
                  <a:gd name="T24" fmla="*/ 609 w 936"/>
                  <a:gd name="T25" fmla="*/ 321 h 1510"/>
                  <a:gd name="T26" fmla="*/ 598 w 936"/>
                  <a:gd name="T27" fmla="*/ 345 h 1510"/>
                  <a:gd name="T28" fmla="*/ 593 w 936"/>
                  <a:gd name="T29" fmla="*/ 353 h 1510"/>
                  <a:gd name="T30" fmla="*/ 579 w 936"/>
                  <a:gd name="T31" fmla="*/ 380 h 1510"/>
                  <a:gd name="T32" fmla="*/ 579 w 936"/>
                  <a:gd name="T33" fmla="*/ 382 h 1510"/>
                  <a:gd name="T34" fmla="*/ 554 w 936"/>
                  <a:gd name="T35" fmla="*/ 426 h 1510"/>
                  <a:gd name="T36" fmla="*/ 541 w 936"/>
                  <a:gd name="T37" fmla="*/ 450 h 1510"/>
                  <a:gd name="T38" fmla="*/ 269 w 936"/>
                  <a:gd name="T39" fmla="*/ 1509 h 1510"/>
                  <a:gd name="T40" fmla="*/ 807 w 936"/>
                  <a:gd name="T41" fmla="*/ 611 h 1510"/>
                  <a:gd name="T42" fmla="*/ 810 w 936"/>
                  <a:gd name="T43" fmla="*/ 606 h 1510"/>
                  <a:gd name="T44" fmla="*/ 830 w 936"/>
                  <a:gd name="T45" fmla="*/ 570 h 1510"/>
                  <a:gd name="T46" fmla="*/ 848 w 936"/>
                  <a:gd name="T47" fmla="*/ 538 h 1510"/>
                  <a:gd name="T48" fmla="*/ 848 w 936"/>
                  <a:gd name="T49" fmla="*/ 537 h 1510"/>
                  <a:gd name="T50" fmla="*/ 849 w 936"/>
                  <a:gd name="T51" fmla="*/ 534 h 1510"/>
                  <a:gd name="T52" fmla="*/ 867 w 936"/>
                  <a:gd name="T53" fmla="*/ 501 h 1510"/>
                  <a:gd name="T54" fmla="*/ 873 w 936"/>
                  <a:gd name="T55" fmla="*/ 487 h 1510"/>
                  <a:gd name="T56" fmla="*/ 878 w 936"/>
                  <a:gd name="T57" fmla="*/ 477 h 1510"/>
                  <a:gd name="T58" fmla="*/ 887 w 936"/>
                  <a:gd name="T59" fmla="*/ 459 h 1510"/>
                  <a:gd name="T60" fmla="*/ 889 w 936"/>
                  <a:gd name="T61" fmla="*/ 452 h 1510"/>
                  <a:gd name="T62" fmla="*/ 892 w 936"/>
                  <a:gd name="T63" fmla="*/ 446 h 1510"/>
                  <a:gd name="T64" fmla="*/ 901 w 936"/>
                  <a:gd name="T65" fmla="*/ 426 h 1510"/>
                  <a:gd name="T66" fmla="*/ 906 w 936"/>
                  <a:gd name="T67" fmla="*/ 411 h 1510"/>
                  <a:gd name="T68" fmla="*/ 910 w 936"/>
                  <a:gd name="T69" fmla="*/ 397 h 1510"/>
                  <a:gd name="T70" fmla="*/ 919 w 936"/>
                  <a:gd name="T71" fmla="*/ 371 h 1510"/>
                  <a:gd name="T72" fmla="*/ 919 w 936"/>
                  <a:gd name="T73" fmla="*/ 370 h 1510"/>
                  <a:gd name="T74" fmla="*/ 925 w 936"/>
                  <a:gd name="T75" fmla="*/ 343 h 1510"/>
                  <a:gd name="T76" fmla="*/ 927 w 936"/>
                  <a:gd name="T77" fmla="*/ 336 h 1510"/>
                  <a:gd name="T78" fmla="*/ 929 w 936"/>
                  <a:gd name="T79" fmla="*/ 328 h 1510"/>
                  <a:gd name="T80" fmla="*/ 931 w 936"/>
                  <a:gd name="T81" fmla="*/ 310 h 1510"/>
                  <a:gd name="T82" fmla="*/ 932 w 936"/>
                  <a:gd name="T83" fmla="*/ 305 h 1510"/>
                  <a:gd name="T84" fmla="*/ 934 w 936"/>
                  <a:gd name="T85" fmla="*/ 288 h 1510"/>
                  <a:gd name="T86" fmla="*/ 935 w 936"/>
                  <a:gd name="T87" fmla="*/ 282 h 1510"/>
                  <a:gd name="T88" fmla="*/ 893 w 936"/>
                  <a:gd name="T89" fmla="*/ 156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6" h="1510">
                    <a:moveTo>
                      <a:pt x="893" y="156"/>
                    </a:moveTo>
                    <a:lnTo>
                      <a:pt x="624" y="0"/>
                    </a:lnTo>
                    <a:lnTo>
                      <a:pt x="624" y="0"/>
                    </a:lnTo>
                    <a:cubicBezTo>
                      <a:pt x="652" y="17"/>
                      <a:pt x="666" y="51"/>
                      <a:pt x="666" y="106"/>
                    </a:cubicBezTo>
                    <a:lnTo>
                      <a:pt x="666" y="106"/>
                    </a:lnTo>
                    <a:cubicBezTo>
                      <a:pt x="667" y="112"/>
                      <a:pt x="666" y="119"/>
                      <a:pt x="666" y="125"/>
                    </a:cubicBezTo>
                    <a:lnTo>
                      <a:pt x="666" y="125"/>
                    </a:lnTo>
                    <a:cubicBezTo>
                      <a:pt x="666" y="128"/>
                      <a:pt x="665" y="130"/>
                      <a:pt x="665" y="131"/>
                    </a:cubicBezTo>
                    <a:lnTo>
                      <a:pt x="665" y="131"/>
                    </a:lnTo>
                    <a:cubicBezTo>
                      <a:pt x="665" y="137"/>
                      <a:pt x="664" y="141"/>
                      <a:pt x="664" y="146"/>
                    </a:cubicBezTo>
                    <a:lnTo>
                      <a:pt x="664" y="146"/>
                    </a:lnTo>
                    <a:cubicBezTo>
                      <a:pt x="663" y="149"/>
                      <a:pt x="663" y="151"/>
                      <a:pt x="662" y="154"/>
                    </a:cubicBezTo>
                    <a:lnTo>
                      <a:pt x="662" y="154"/>
                    </a:lnTo>
                    <a:cubicBezTo>
                      <a:pt x="662" y="156"/>
                      <a:pt x="662" y="159"/>
                      <a:pt x="661" y="162"/>
                    </a:cubicBezTo>
                    <a:lnTo>
                      <a:pt x="661" y="162"/>
                    </a:lnTo>
                    <a:cubicBezTo>
                      <a:pt x="661" y="165"/>
                      <a:pt x="660" y="168"/>
                      <a:pt x="660" y="171"/>
                    </a:cubicBezTo>
                    <a:lnTo>
                      <a:pt x="660" y="171"/>
                    </a:lnTo>
                    <a:cubicBezTo>
                      <a:pt x="660" y="174"/>
                      <a:pt x="659" y="177"/>
                      <a:pt x="658" y="179"/>
                    </a:cubicBezTo>
                    <a:lnTo>
                      <a:pt x="658" y="179"/>
                    </a:lnTo>
                    <a:cubicBezTo>
                      <a:pt x="658" y="182"/>
                      <a:pt x="657" y="184"/>
                      <a:pt x="657" y="187"/>
                    </a:cubicBezTo>
                    <a:lnTo>
                      <a:pt x="657" y="187"/>
                    </a:lnTo>
                    <a:cubicBezTo>
                      <a:pt x="654" y="196"/>
                      <a:pt x="653" y="204"/>
                      <a:pt x="650" y="214"/>
                    </a:cubicBezTo>
                    <a:lnTo>
                      <a:pt x="650" y="214"/>
                    </a:lnTo>
                    <a:lnTo>
                      <a:pt x="650" y="214"/>
                    </a:lnTo>
                    <a:lnTo>
                      <a:pt x="650" y="214"/>
                    </a:lnTo>
                    <a:cubicBezTo>
                      <a:pt x="647" y="223"/>
                      <a:pt x="645" y="232"/>
                      <a:pt x="642" y="240"/>
                    </a:cubicBezTo>
                    <a:lnTo>
                      <a:pt x="642" y="240"/>
                    </a:lnTo>
                    <a:cubicBezTo>
                      <a:pt x="640" y="245"/>
                      <a:pt x="639" y="250"/>
                      <a:pt x="637" y="254"/>
                    </a:cubicBezTo>
                    <a:lnTo>
                      <a:pt x="637" y="254"/>
                    </a:lnTo>
                    <a:cubicBezTo>
                      <a:pt x="635" y="260"/>
                      <a:pt x="632" y="266"/>
                      <a:pt x="630" y="272"/>
                    </a:cubicBezTo>
                    <a:lnTo>
                      <a:pt x="630" y="272"/>
                    </a:lnTo>
                    <a:cubicBezTo>
                      <a:pt x="628" y="278"/>
                      <a:pt x="625" y="285"/>
                      <a:pt x="623" y="290"/>
                    </a:cubicBezTo>
                    <a:lnTo>
                      <a:pt x="623" y="290"/>
                    </a:lnTo>
                    <a:cubicBezTo>
                      <a:pt x="622" y="293"/>
                      <a:pt x="621" y="295"/>
                      <a:pt x="620" y="299"/>
                    </a:cubicBezTo>
                    <a:lnTo>
                      <a:pt x="620" y="299"/>
                    </a:lnTo>
                    <a:cubicBezTo>
                      <a:pt x="619" y="299"/>
                      <a:pt x="619" y="301"/>
                      <a:pt x="618" y="303"/>
                    </a:cubicBezTo>
                    <a:lnTo>
                      <a:pt x="618" y="303"/>
                    </a:lnTo>
                    <a:cubicBezTo>
                      <a:pt x="615" y="308"/>
                      <a:pt x="613" y="315"/>
                      <a:pt x="609" y="321"/>
                    </a:cubicBezTo>
                    <a:lnTo>
                      <a:pt x="609" y="321"/>
                    </a:lnTo>
                    <a:cubicBezTo>
                      <a:pt x="608" y="323"/>
                      <a:pt x="607" y="325"/>
                      <a:pt x="607" y="327"/>
                    </a:cubicBezTo>
                    <a:lnTo>
                      <a:pt x="607" y="327"/>
                    </a:lnTo>
                    <a:cubicBezTo>
                      <a:pt x="604" y="332"/>
                      <a:pt x="600" y="338"/>
                      <a:pt x="598" y="345"/>
                    </a:cubicBezTo>
                    <a:lnTo>
                      <a:pt x="598" y="345"/>
                    </a:lnTo>
                    <a:cubicBezTo>
                      <a:pt x="596" y="347"/>
                      <a:pt x="595" y="351"/>
                      <a:pt x="593" y="353"/>
                    </a:cubicBezTo>
                    <a:lnTo>
                      <a:pt x="593" y="353"/>
                    </a:lnTo>
                    <a:cubicBezTo>
                      <a:pt x="589" y="361"/>
                      <a:pt x="585" y="370"/>
                      <a:pt x="580" y="378"/>
                    </a:cubicBezTo>
                    <a:lnTo>
                      <a:pt x="580" y="378"/>
                    </a:lnTo>
                    <a:cubicBezTo>
                      <a:pt x="580" y="379"/>
                      <a:pt x="579" y="379"/>
                      <a:pt x="579" y="380"/>
                    </a:cubicBezTo>
                    <a:lnTo>
                      <a:pt x="579" y="380"/>
                    </a:lnTo>
                    <a:cubicBezTo>
                      <a:pt x="579" y="381"/>
                      <a:pt x="579" y="381"/>
                      <a:pt x="579" y="382"/>
                    </a:cubicBezTo>
                    <a:lnTo>
                      <a:pt x="579" y="382"/>
                    </a:lnTo>
                    <a:cubicBezTo>
                      <a:pt x="573" y="392"/>
                      <a:pt x="567" y="403"/>
                      <a:pt x="561" y="414"/>
                    </a:cubicBezTo>
                    <a:lnTo>
                      <a:pt x="561" y="414"/>
                    </a:lnTo>
                    <a:cubicBezTo>
                      <a:pt x="560" y="417"/>
                      <a:pt x="557" y="422"/>
                      <a:pt x="554" y="426"/>
                    </a:cubicBezTo>
                    <a:lnTo>
                      <a:pt x="554" y="426"/>
                    </a:lnTo>
                    <a:cubicBezTo>
                      <a:pt x="550" y="433"/>
                      <a:pt x="546" y="441"/>
                      <a:pt x="541" y="450"/>
                    </a:cubicBezTo>
                    <a:lnTo>
                      <a:pt x="541" y="450"/>
                    </a:lnTo>
                    <a:cubicBezTo>
                      <a:pt x="536" y="459"/>
                      <a:pt x="530" y="468"/>
                      <a:pt x="525" y="478"/>
                    </a:cubicBezTo>
                    <a:lnTo>
                      <a:pt x="0" y="1353"/>
                    </a:lnTo>
                    <a:lnTo>
                      <a:pt x="269" y="1509"/>
                    </a:lnTo>
                    <a:lnTo>
                      <a:pt x="794" y="633"/>
                    </a:lnTo>
                    <a:lnTo>
                      <a:pt x="794" y="633"/>
                    </a:lnTo>
                    <a:cubicBezTo>
                      <a:pt x="798" y="625"/>
                      <a:pt x="802" y="618"/>
                      <a:pt x="807" y="611"/>
                    </a:cubicBezTo>
                    <a:lnTo>
                      <a:pt x="807" y="611"/>
                    </a:lnTo>
                    <a:cubicBezTo>
                      <a:pt x="808" y="609"/>
                      <a:pt x="808" y="607"/>
                      <a:pt x="810" y="606"/>
                    </a:cubicBezTo>
                    <a:lnTo>
                      <a:pt x="810" y="606"/>
                    </a:lnTo>
                    <a:cubicBezTo>
                      <a:pt x="815" y="598"/>
                      <a:pt x="819" y="590"/>
                      <a:pt x="823" y="582"/>
                    </a:cubicBezTo>
                    <a:lnTo>
                      <a:pt x="823" y="582"/>
                    </a:lnTo>
                    <a:cubicBezTo>
                      <a:pt x="826" y="578"/>
                      <a:pt x="828" y="574"/>
                      <a:pt x="830" y="570"/>
                    </a:cubicBezTo>
                    <a:lnTo>
                      <a:pt x="830" y="570"/>
                    </a:lnTo>
                    <a:cubicBezTo>
                      <a:pt x="836" y="560"/>
                      <a:pt x="843" y="548"/>
                      <a:pt x="848" y="538"/>
                    </a:cubicBezTo>
                    <a:lnTo>
                      <a:pt x="848" y="538"/>
                    </a:lnTo>
                    <a:lnTo>
                      <a:pt x="848" y="537"/>
                    </a:lnTo>
                    <a:lnTo>
                      <a:pt x="848" y="537"/>
                    </a:lnTo>
                    <a:lnTo>
                      <a:pt x="848" y="537"/>
                    </a:lnTo>
                    <a:lnTo>
                      <a:pt x="848" y="537"/>
                    </a:lnTo>
                    <a:cubicBezTo>
                      <a:pt x="848" y="536"/>
                      <a:pt x="849" y="535"/>
                      <a:pt x="849" y="534"/>
                    </a:cubicBezTo>
                    <a:lnTo>
                      <a:pt x="849" y="534"/>
                    </a:lnTo>
                    <a:cubicBezTo>
                      <a:pt x="854" y="526"/>
                      <a:pt x="858" y="518"/>
                      <a:pt x="862" y="510"/>
                    </a:cubicBezTo>
                    <a:lnTo>
                      <a:pt x="862" y="510"/>
                    </a:lnTo>
                    <a:cubicBezTo>
                      <a:pt x="864" y="506"/>
                      <a:pt x="865" y="504"/>
                      <a:pt x="867" y="501"/>
                    </a:cubicBezTo>
                    <a:lnTo>
                      <a:pt x="867" y="501"/>
                    </a:lnTo>
                    <a:cubicBezTo>
                      <a:pt x="868" y="497"/>
                      <a:pt x="871" y="491"/>
                      <a:pt x="873" y="487"/>
                    </a:cubicBezTo>
                    <a:lnTo>
                      <a:pt x="873" y="487"/>
                    </a:lnTo>
                    <a:cubicBezTo>
                      <a:pt x="874" y="487"/>
                      <a:pt x="875" y="484"/>
                      <a:pt x="875" y="483"/>
                    </a:cubicBezTo>
                    <a:lnTo>
                      <a:pt x="875" y="483"/>
                    </a:lnTo>
                    <a:cubicBezTo>
                      <a:pt x="876" y="481"/>
                      <a:pt x="877" y="480"/>
                      <a:pt x="878" y="477"/>
                    </a:cubicBezTo>
                    <a:lnTo>
                      <a:pt x="878" y="477"/>
                    </a:lnTo>
                    <a:cubicBezTo>
                      <a:pt x="882" y="471"/>
                      <a:pt x="884" y="465"/>
                      <a:pt x="887" y="459"/>
                    </a:cubicBezTo>
                    <a:lnTo>
                      <a:pt x="887" y="459"/>
                    </a:lnTo>
                    <a:cubicBezTo>
                      <a:pt x="888" y="457"/>
                      <a:pt x="888" y="456"/>
                      <a:pt x="889" y="454"/>
                    </a:cubicBezTo>
                    <a:lnTo>
                      <a:pt x="889" y="454"/>
                    </a:lnTo>
                    <a:cubicBezTo>
                      <a:pt x="889" y="453"/>
                      <a:pt x="889" y="453"/>
                      <a:pt x="889" y="452"/>
                    </a:cubicBezTo>
                    <a:lnTo>
                      <a:pt x="889" y="452"/>
                    </a:lnTo>
                    <a:cubicBezTo>
                      <a:pt x="890" y="451"/>
                      <a:pt x="891" y="448"/>
                      <a:pt x="892" y="446"/>
                    </a:cubicBezTo>
                    <a:lnTo>
                      <a:pt x="892" y="446"/>
                    </a:lnTo>
                    <a:cubicBezTo>
                      <a:pt x="895" y="440"/>
                      <a:pt x="897" y="434"/>
                      <a:pt x="899" y="429"/>
                    </a:cubicBezTo>
                    <a:lnTo>
                      <a:pt x="899" y="429"/>
                    </a:lnTo>
                    <a:cubicBezTo>
                      <a:pt x="900" y="428"/>
                      <a:pt x="900" y="426"/>
                      <a:pt x="901" y="426"/>
                    </a:cubicBezTo>
                    <a:lnTo>
                      <a:pt x="901" y="426"/>
                    </a:lnTo>
                    <a:cubicBezTo>
                      <a:pt x="903" y="420"/>
                      <a:pt x="904" y="415"/>
                      <a:pt x="906" y="411"/>
                    </a:cubicBezTo>
                    <a:lnTo>
                      <a:pt x="906" y="411"/>
                    </a:lnTo>
                    <a:cubicBezTo>
                      <a:pt x="908" y="407"/>
                      <a:pt x="908" y="404"/>
                      <a:pt x="910" y="400"/>
                    </a:cubicBezTo>
                    <a:lnTo>
                      <a:pt x="910" y="400"/>
                    </a:lnTo>
                    <a:cubicBezTo>
                      <a:pt x="910" y="399"/>
                      <a:pt x="910" y="398"/>
                      <a:pt x="910" y="397"/>
                    </a:cubicBezTo>
                    <a:lnTo>
                      <a:pt x="910" y="397"/>
                    </a:lnTo>
                    <a:cubicBezTo>
                      <a:pt x="914" y="388"/>
                      <a:pt x="916" y="378"/>
                      <a:pt x="919" y="371"/>
                    </a:cubicBezTo>
                    <a:lnTo>
                      <a:pt x="919" y="371"/>
                    </a:lnTo>
                    <a:cubicBezTo>
                      <a:pt x="919" y="370"/>
                      <a:pt x="919" y="370"/>
                      <a:pt x="919" y="370"/>
                    </a:cubicBezTo>
                    <a:lnTo>
                      <a:pt x="919" y="370"/>
                    </a:lnTo>
                    <a:lnTo>
                      <a:pt x="919" y="370"/>
                    </a:lnTo>
                    <a:lnTo>
                      <a:pt x="919" y="370"/>
                    </a:lnTo>
                    <a:cubicBezTo>
                      <a:pt x="922" y="361"/>
                      <a:pt x="923" y="352"/>
                      <a:pt x="925" y="343"/>
                    </a:cubicBezTo>
                    <a:lnTo>
                      <a:pt x="925" y="343"/>
                    </a:lnTo>
                    <a:cubicBezTo>
                      <a:pt x="926" y="342"/>
                      <a:pt x="926" y="341"/>
                      <a:pt x="926" y="339"/>
                    </a:cubicBezTo>
                    <a:lnTo>
                      <a:pt x="926" y="339"/>
                    </a:lnTo>
                    <a:cubicBezTo>
                      <a:pt x="927" y="338"/>
                      <a:pt x="927" y="337"/>
                      <a:pt x="927" y="336"/>
                    </a:cubicBezTo>
                    <a:lnTo>
                      <a:pt x="927" y="336"/>
                    </a:lnTo>
                    <a:cubicBezTo>
                      <a:pt x="928" y="333"/>
                      <a:pt x="928" y="331"/>
                      <a:pt x="929" y="328"/>
                    </a:cubicBezTo>
                    <a:lnTo>
                      <a:pt x="929" y="328"/>
                    </a:lnTo>
                    <a:cubicBezTo>
                      <a:pt x="929" y="325"/>
                      <a:pt x="929" y="321"/>
                      <a:pt x="930" y="318"/>
                    </a:cubicBezTo>
                    <a:lnTo>
                      <a:pt x="930" y="318"/>
                    </a:lnTo>
                    <a:cubicBezTo>
                      <a:pt x="930" y="315"/>
                      <a:pt x="931" y="312"/>
                      <a:pt x="931" y="310"/>
                    </a:cubicBezTo>
                    <a:lnTo>
                      <a:pt x="931" y="310"/>
                    </a:lnTo>
                    <a:cubicBezTo>
                      <a:pt x="932" y="309"/>
                      <a:pt x="932" y="307"/>
                      <a:pt x="932" y="305"/>
                    </a:cubicBezTo>
                    <a:lnTo>
                      <a:pt x="932" y="305"/>
                    </a:lnTo>
                    <a:cubicBezTo>
                      <a:pt x="932" y="304"/>
                      <a:pt x="932" y="304"/>
                      <a:pt x="933" y="302"/>
                    </a:cubicBezTo>
                    <a:lnTo>
                      <a:pt x="933" y="302"/>
                    </a:lnTo>
                    <a:cubicBezTo>
                      <a:pt x="933" y="297"/>
                      <a:pt x="934" y="292"/>
                      <a:pt x="934" y="288"/>
                    </a:cubicBezTo>
                    <a:lnTo>
                      <a:pt x="934" y="288"/>
                    </a:lnTo>
                    <a:cubicBezTo>
                      <a:pt x="934" y="285"/>
                      <a:pt x="935" y="284"/>
                      <a:pt x="935" y="282"/>
                    </a:cubicBezTo>
                    <a:lnTo>
                      <a:pt x="935" y="282"/>
                    </a:lnTo>
                    <a:cubicBezTo>
                      <a:pt x="935" y="275"/>
                      <a:pt x="935" y="269"/>
                      <a:pt x="935" y="263"/>
                    </a:cubicBezTo>
                    <a:lnTo>
                      <a:pt x="935" y="263"/>
                    </a:lnTo>
                    <a:cubicBezTo>
                      <a:pt x="935" y="208"/>
                      <a:pt x="921" y="172"/>
                      <a:pt x="893" y="156"/>
                    </a:cubicBez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A2924C24-6442-39FD-80AC-F3CBF2ABC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0912" y="9831344"/>
                <a:ext cx="961056" cy="1729946"/>
              </a:xfrm>
              <a:custGeom>
                <a:avLst/>
                <a:gdLst>
                  <a:gd name="T0" fmla="*/ 1097 w 1099"/>
                  <a:gd name="T1" fmla="*/ 1084 h 1976"/>
                  <a:gd name="T2" fmla="*/ 510 w 1099"/>
                  <a:gd name="T3" fmla="*/ 1423 h 1976"/>
                  <a:gd name="T4" fmla="*/ 823 w 1099"/>
                  <a:gd name="T5" fmla="*/ 901 h 1976"/>
                  <a:gd name="T6" fmla="*/ 823 w 1099"/>
                  <a:gd name="T7" fmla="*/ 901 h 1976"/>
                  <a:gd name="T8" fmla="*/ 1004 w 1099"/>
                  <a:gd name="T9" fmla="*/ 541 h 1976"/>
                  <a:gd name="T10" fmla="*/ 1004 w 1099"/>
                  <a:gd name="T11" fmla="*/ 541 h 1976"/>
                  <a:gd name="T12" fmla="*/ 1049 w 1099"/>
                  <a:gd name="T13" fmla="*/ 274 h 1976"/>
                  <a:gd name="T14" fmla="*/ 1049 w 1099"/>
                  <a:gd name="T15" fmla="*/ 274 h 1976"/>
                  <a:gd name="T16" fmla="*/ 986 w 1099"/>
                  <a:gd name="T17" fmla="*/ 65 h 1976"/>
                  <a:gd name="T18" fmla="*/ 986 w 1099"/>
                  <a:gd name="T19" fmla="*/ 65 h 1976"/>
                  <a:gd name="T20" fmla="*/ 807 w 1099"/>
                  <a:gd name="T21" fmla="*/ 6 h 1976"/>
                  <a:gd name="T22" fmla="*/ 807 w 1099"/>
                  <a:gd name="T23" fmla="*/ 6 h 1976"/>
                  <a:gd name="T24" fmla="*/ 541 w 1099"/>
                  <a:gd name="T25" fmla="*/ 103 h 1976"/>
                  <a:gd name="T26" fmla="*/ 541 w 1099"/>
                  <a:gd name="T27" fmla="*/ 103 h 1976"/>
                  <a:gd name="T28" fmla="*/ 220 w 1099"/>
                  <a:gd name="T29" fmla="*/ 366 h 1976"/>
                  <a:gd name="T30" fmla="*/ 220 w 1099"/>
                  <a:gd name="T31" fmla="*/ 366 h 1976"/>
                  <a:gd name="T32" fmla="*/ 0 w 1099"/>
                  <a:gd name="T33" fmla="*/ 707 h 1976"/>
                  <a:gd name="T34" fmla="*/ 230 w 1099"/>
                  <a:gd name="T35" fmla="*/ 744 h 1976"/>
                  <a:gd name="T36" fmla="*/ 230 w 1099"/>
                  <a:gd name="T37" fmla="*/ 744 h 1976"/>
                  <a:gd name="T38" fmla="*/ 351 w 1099"/>
                  <a:gd name="T39" fmla="*/ 557 h 1976"/>
                  <a:gd name="T40" fmla="*/ 351 w 1099"/>
                  <a:gd name="T41" fmla="*/ 557 h 1976"/>
                  <a:gd name="T42" fmla="*/ 513 w 1099"/>
                  <a:gd name="T43" fmla="*/ 424 h 1976"/>
                  <a:gd name="T44" fmla="*/ 513 w 1099"/>
                  <a:gd name="T45" fmla="*/ 424 h 1976"/>
                  <a:gd name="T46" fmla="*/ 676 w 1099"/>
                  <a:gd name="T47" fmla="*/ 381 h 1976"/>
                  <a:gd name="T48" fmla="*/ 676 w 1099"/>
                  <a:gd name="T49" fmla="*/ 381 h 1976"/>
                  <a:gd name="T50" fmla="*/ 732 w 1099"/>
                  <a:gd name="T51" fmla="*/ 494 h 1976"/>
                  <a:gd name="T52" fmla="*/ 732 w 1099"/>
                  <a:gd name="T53" fmla="*/ 494 h 1976"/>
                  <a:gd name="T54" fmla="*/ 703 w 1099"/>
                  <a:gd name="T55" fmla="*/ 642 h 1976"/>
                  <a:gd name="T56" fmla="*/ 703 w 1099"/>
                  <a:gd name="T57" fmla="*/ 642 h 1976"/>
                  <a:gd name="T58" fmla="*/ 591 w 1099"/>
                  <a:gd name="T59" fmla="*/ 864 h 1976"/>
                  <a:gd name="T60" fmla="*/ 66 w 1099"/>
                  <a:gd name="T61" fmla="*/ 1740 h 1976"/>
                  <a:gd name="T62" fmla="*/ 66 w 1099"/>
                  <a:gd name="T63" fmla="*/ 1975 h 1976"/>
                  <a:gd name="T64" fmla="*/ 1098 w 1099"/>
                  <a:gd name="T65" fmla="*/ 1380 h 1976"/>
                  <a:gd name="T66" fmla="*/ 1097 w 1099"/>
                  <a:gd name="T67" fmla="*/ 1084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9" h="1976">
                    <a:moveTo>
                      <a:pt x="1097" y="1084"/>
                    </a:moveTo>
                    <a:lnTo>
                      <a:pt x="510" y="1423"/>
                    </a:lnTo>
                    <a:lnTo>
                      <a:pt x="823" y="901"/>
                    </a:lnTo>
                    <a:lnTo>
                      <a:pt x="823" y="901"/>
                    </a:lnTo>
                    <a:cubicBezTo>
                      <a:pt x="913" y="754"/>
                      <a:pt x="973" y="634"/>
                      <a:pt x="1004" y="541"/>
                    </a:cubicBezTo>
                    <a:lnTo>
                      <a:pt x="1004" y="541"/>
                    </a:lnTo>
                    <a:cubicBezTo>
                      <a:pt x="1034" y="449"/>
                      <a:pt x="1050" y="359"/>
                      <a:pt x="1049" y="274"/>
                    </a:cubicBezTo>
                    <a:lnTo>
                      <a:pt x="1049" y="274"/>
                    </a:lnTo>
                    <a:cubicBezTo>
                      <a:pt x="1049" y="180"/>
                      <a:pt x="1029" y="110"/>
                      <a:pt x="986" y="65"/>
                    </a:cubicBezTo>
                    <a:lnTo>
                      <a:pt x="986" y="65"/>
                    </a:lnTo>
                    <a:cubicBezTo>
                      <a:pt x="943" y="20"/>
                      <a:pt x="884" y="0"/>
                      <a:pt x="807" y="6"/>
                    </a:cubicBezTo>
                    <a:lnTo>
                      <a:pt x="807" y="6"/>
                    </a:lnTo>
                    <a:cubicBezTo>
                      <a:pt x="732" y="12"/>
                      <a:pt x="643" y="45"/>
                      <a:pt x="541" y="103"/>
                    </a:cubicBezTo>
                    <a:lnTo>
                      <a:pt x="541" y="103"/>
                    </a:lnTo>
                    <a:cubicBezTo>
                      <a:pt x="420" y="173"/>
                      <a:pt x="313" y="260"/>
                      <a:pt x="220" y="366"/>
                    </a:cubicBezTo>
                    <a:lnTo>
                      <a:pt x="220" y="366"/>
                    </a:lnTo>
                    <a:cubicBezTo>
                      <a:pt x="127" y="471"/>
                      <a:pt x="53" y="585"/>
                      <a:pt x="0" y="707"/>
                    </a:cubicBezTo>
                    <a:lnTo>
                      <a:pt x="230" y="744"/>
                    </a:lnTo>
                    <a:lnTo>
                      <a:pt x="230" y="744"/>
                    </a:lnTo>
                    <a:cubicBezTo>
                      <a:pt x="263" y="674"/>
                      <a:pt x="304" y="611"/>
                      <a:pt x="351" y="557"/>
                    </a:cubicBezTo>
                    <a:lnTo>
                      <a:pt x="351" y="557"/>
                    </a:lnTo>
                    <a:cubicBezTo>
                      <a:pt x="399" y="503"/>
                      <a:pt x="453" y="459"/>
                      <a:pt x="513" y="424"/>
                    </a:cubicBezTo>
                    <a:lnTo>
                      <a:pt x="513" y="424"/>
                    </a:lnTo>
                    <a:cubicBezTo>
                      <a:pt x="584" y="383"/>
                      <a:pt x="638" y="368"/>
                      <a:pt x="676" y="381"/>
                    </a:cubicBezTo>
                    <a:lnTo>
                      <a:pt x="676" y="381"/>
                    </a:lnTo>
                    <a:cubicBezTo>
                      <a:pt x="713" y="393"/>
                      <a:pt x="732" y="430"/>
                      <a:pt x="732" y="494"/>
                    </a:cubicBezTo>
                    <a:lnTo>
                      <a:pt x="732" y="494"/>
                    </a:lnTo>
                    <a:cubicBezTo>
                      <a:pt x="733" y="536"/>
                      <a:pt x="722" y="586"/>
                      <a:pt x="703" y="642"/>
                    </a:cubicBezTo>
                    <a:lnTo>
                      <a:pt x="703" y="642"/>
                    </a:lnTo>
                    <a:cubicBezTo>
                      <a:pt x="684" y="697"/>
                      <a:pt x="646" y="771"/>
                      <a:pt x="591" y="864"/>
                    </a:cubicBezTo>
                    <a:lnTo>
                      <a:pt x="66" y="1740"/>
                    </a:lnTo>
                    <a:lnTo>
                      <a:pt x="66" y="1975"/>
                    </a:lnTo>
                    <a:lnTo>
                      <a:pt x="1098" y="1380"/>
                    </a:lnTo>
                    <a:lnTo>
                      <a:pt x="1097" y="108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C4B2F373-B8C1-6754-304E-618E7FA26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0912" y="9831344"/>
                <a:ext cx="961056" cy="1729946"/>
              </a:xfrm>
              <a:custGeom>
                <a:avLst/>
                <a:gdLst>
                  <a:gd name="T0" fmla="*/ 1097 w 1099"/>
                  <a:gd name="T1" fmla="*/ 1084 h 1976"/>
                  <a:gd name="T2" fmla="*/ 510 w 1099"/>
                  <a:gd name="T3" fmla="*/ 1423 h 1976"/>
                  <a:gd name="T4" fmla="*/ 823 w 1099"/>
                  <a:gd name="T5" fmla="*/ 901 h 1976"/>
                  <a:gd name="T6" fmla="*/ 823 w 1099"/>
                  <a:gd name="T7" fmla="*/ 901 h 1976"/>
                  <a:gd name="T8" fmla="*/ 1004 w 1099"/>
                  <a:gd name="T9" fmla="*/ 541 h 1976"/>
                  <a:gd name="T10" fmla="*/ 1004 w 1099"/>
                  <a:gd name="T11" fmla="*/ 541 h 1976"/>
                  <a:gd name="T12" fmla="*/ 1049 w 1099"/>
                  <a:gd name="T13" fmla="*/ 274 h 1976"/>
                  <a:gd name="T14" fmla="*/ 1049 w 1099"/>
                  <a:gd name="T15" fmla="*/ 274 h 1976"/>
                  <a:gd name="T16" fmla="*/ 986 w 1099"/>
                  <a:gd name="T17" fmla="*/ 65 h 1976"/>
                  <a:gd name="T18" fmla="*/ 986 w 1099"/>
                  <a:gd name="T19" fmla="*/ 65 h 1976"/>
                  <a:gd name="T20" fmla="*/ 807 w 1099"/>
                  <a:gd name="T21" fmla="*/ 6 h 1976"/>
                  <a:gd name="T22" fmla="*/ 807 w 1099"/>
                  <a:gd name="T23" fmla="*/ 6 h 1976"/>
                  <a:gd name="T24" fmla="*/ 541 w 1099"/>
                  <a:gd name="T25" fmla="*/ 103 h 1976"/>
                  <a:gd name="T26" fmla="*/ 541 w 1099"/>
                  <a:gd name="T27" fmla="*/ 103 h 1976"/>
                  <a:gd name="T28" fmla="*/ 220 w 1099"/>
                  <a:gd name="T29" fmla="*/ 366 h 1976"/>
                  <a:gd name="T30" fmla="*/ 220 w 1099"/>
                  <a:gd name="T31" fmla="*/ 366 h 1976"/>
                  <a:gd name="T32" fmla="*/ 0 w 1099"/>
                  <a:gd name="T33" fmla="*/ 707 h 1976"/>
                  <a:gd name="T34" fmla="*/ 230 w 1099"/>
                  <a:gd name="T35" fmla="*/ 744 h 1976"/>
                  <a:gd name="T36" fmla="*/ 230 w 1099"/>
                  <a:gd name="T37" fmla="*/ 744 h 1976"/>
                  <a:gd name="T38" fmla="*/ 351 w 1099"/>
                  <a:gd name="T39" fmla="*/ 557 h 1976"/>
                  <a:gd name="T40" fmla="*/ 351 w 1099"/>
                  <a:gd name="T41" fmla="*/ 557 h 1976"/>
                  <a:gd name="T42" fmla="*/ 513 w 1099"/>
                  <a:gd name="T43" fmla="*/ 424 h 1976"/>
                  <a:gd name="T44" fmla="*/ 513 w 1099"/>
                  <a:gd name="T45" fmla="*/ 424 h 1976"/>
                  <a:gd name="T46" fmla="*/ 676 w 1099"/>
                  <a:gd name="T47" fmla="*/ 381 h 1976"/>
                  <a:gd name="T48" fmla="*/ 676 w 1099"/>
                  <a:gd name="T49" fmla="*/ 381 h 1976"/>
                  <a:gd name="T50" fmla="*/ 732 w 1099"/>
                  <a:gd name="T51" fmla="*/ 494 h 1976"/>
                  <a:gd name="T52" fmla="*/ 732 w 1099"/>
                  <a:gd name="T53" fmla="*/ 494 h 1976"/>
                  <a:gd name="T54" fmla="*/ 703 w 1099"/>
                  <a:gd name="T55" fmla="*/ 642 h 1976"/>
                  <a:gd name="T56" fmla="*/ 703 w 1099"/>
                  <a:gd name="T57" fmla="*/ 642 h 1976"/>
                  <a:gd name="T58" fmla="*/ 591 w 1099"/>
                  <a:gd name="T59" fmla="*/ 864 h 1976"/>
                  <a:gd name="T60" fmla="*/ 66 w 1099"/>
                  <a:gd name="T61" fmla="*/ 1740 h 1976"/>
                  <a:gd name="T62" fmla="*/ 66 w 1099"/>
                  <a:gd name="T63" fmla="*/ 1975 h 1976"/>
                  <a:gd name="T64" fmla="*/ 1098 w 1099"/>
                  <a:gd name="T65" fmla="*/ 1380 h 1976"/>
                  <a:gd name="T66" fmla="*/ 1097 w 1099"/>
                  <a:gd name="T67" fmla="*/ 1084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9" h="1976">
                    <a:moveTo>
                      <a:pt x="1097" y="1084"/>
                    </a:moveTo>
                    <a:lnTo>
                      <a:pt x="510" y="1423"/>
                    </a:lnTo>
                    <a:lnTo>
                      <a:pt x="823" y="901"/>
                    </a:lnTo>
                    <a:lnTo>
                      <a:pt x="823" y="901"/>
                    </a:lnTo>
                    <a:cubicBezTo>
                      <a:pt x="913" y="754"/>
                      <a:pt x="973" y="634"/>
                      <a:pt x="1004" y="541"/>
                    </a:cubicBezTo>
                    <a:lnTo>
                      <a:pt x="1004" y="541"/>
                    </a:lnTo>
                    <a:cubicBezTo>
                      <a:pt x="1034" y="449"/>
                      <a:pt x="1050" y="359"/>
                      <a:pt x="1049" y="274"/>
                    </a:cubicBezTo>
                    <a:lnTo>
                      <a:pt x="1049" y="274"/>
                    </a:lnTo>
                    <a:cubicBezTo>
                      <a:pt x="1049" y="180"/>
                      <a:pt x="1029" y="110"/>
                      <a:pt x="986" y="65"/>
                    </a:cubicBezTo>
                    <a:lnTo>
                      <a:pt x="986" y="65"/>
                    </a:lnTo>
                    <a:cubicBezTo>
                      <a:pt x="943" y="20"/>
                      <a:pt x="884" y="0"/>
                      <a:pt x="807" y="6"/>
                    </a:cubicBezTo>
                    <a:lnTo>
                      <a:pt x="807" y="6"/>
                    </a:lnTo>
                    <a:cubicBezTo>
                      <a:pt x="732" y="12"/>
                      <a:pt x="643" y="45"/>
                      <a:pt x="541" y="103"/>
                    </a:cubicBezTo>
                    <a:lnTo>
                      <a:pt x="541" y="103"/>
                    </a:lnTo>
                    <a:cubicBezTo>
                      <a:pt x="420" y="173"/>
                      <a:pt x="313" y="260"/>
                      <a:pt x="220" y="366"/>
                    </a:cubicBezTo>
                    <a:lnTo>
                      <a:pt x="220" y="366"/>
                    </a:lnTo>
                    <a:cubicBezTo>
                      <a:pt x="127" y="471"/>
                      <a:pt x="53" y="585"/>
                      <a:pt x="0" y="707"/>
                    </a:cubicBezTo>
                    <a:lnTo>
                      <a:pt x="230" y="744"/>
                    </a:lnTo>
                    <a:lnTo>
                      <a:pt x="230" y="744"/>
                    </a:lnTo>
                    <a:cubicBezTo>
                      <a:pt x="263" y="674"/>
                      <a:pt x="304" y="611"/>
                      <a:pt x="351" y="557"/>
                    </a:cubicBezTo>
                    <a:lnTo>
                      <a:pt x="351" y="557"/>
                    </a:lnTo>
                    <a:cubicBezTo>
                      <a:pt x="399" y="503"/>
                      <a:pt x="453" y="459"/>
                      <a:pt x="513" y="424"/>
                    </a:cubicBezTo>
                    <a:lnTo>
                      <a:pt x="513" y="424"/>
                    </a:lnTo>
                    <a:cubicBezTo>
                      <a:pt x="584" y="383"/>
                      <a:pt x="638" y="368"/>
                      <a:pt x="676" y="381"/>
                    </a:cubicBezTo>
                    <a:lnTo>
                      <a:pt x="676" y="381"/>
                    </a:lnTo>
                    <a:cubicBezTo>
                      <a:pt x="713" y="393"/>
                      <a:pt x="732" y="430"/>
                      <a:pt x="732" y="494"/>
                    </a:cubicBezTo>
                    <a:lnTo>
                      <a:pt x="732" y="494"/>
                    </a:lnTo>
                    <a:cubicBezTo>
                      <a:pt x="733" y="536"/>
                      <a:pt x="722" y="586"/>
                      <a:pt x="703" y="642"/>
                    </a:cubicBezTo>
                    <a:lnTo>
                      <a:pt x="703" y="642"/>
                    </a:lnTo>
                    <a:cubicBezTo>
                      <a:pt x="684" y="697"/>
                      <a:pt x="646" y="771"/>
                      <a:pt x="591" y="864"/>
                    </a:cubicBezTo>
                    <a:lnTo>
                      <a:pt x="66" y="1740"/>
                    </a:lnTo>
                    <a:lnTo>
                      <a:pt x="66" y="1975"/>
                    </a:lnTo>
                    <a:lnTo>
                      <a:pt x="1098" y="1380"/>
                    </a:lnTo>
                    <a:lnTo>
                      <a:pt x="1097" y="1084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 29">
                <a:extLst>
                  <a:ext uri="{FF2B5EF4-FFF2-40B4-BE49-F238E27FC236}">
                    <a16:creationId xmlns:a16="http://schemas.microsoft.com/office/drawing/2014/main" id="{493DED8B-02D7-4D32-3A97-552D7574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32" y="9700054"/>
                <a:ext cx="1061407" cy="752989"/>
              </a:xfrm>
              <a:custGeom>
                <a:avLst/>
                <a:gdLst>
                  <a:gd name="T0" fmla="*/ 939 w 1214"/>
                  <a:gd name="T1" fmla="*/ 24 h 859"/>
                  <a:gd name="T2" fmla="*/ 922 w 1214"/>
                  <a:gd name="T3" fmla="*/ 16 h 859"/>
                  <a:gd name="T4" fmla="*/ 901 w 1214"/>
                  <a:gd name="T5" fmla="*/ 10 h 859"/>
                  <a:gd name="T6" fmla="*/ 880 w 1214"/>
                  <a:gd name="T7" fmla="*/ 4 h 859"/>
                  <a:gd name="T8" fmla="*/ 854 w 1214"/>
                  <a:gd name="T9" fmla="*/ 1 h 859"/>
                  <a:gd name="T10" fmla="*/ 848 w 1214"/>
                  <a:gd name="T11" fmla="*/ 1 h 859"/>
                  <a:gd name="T12" fmla="*/ 823 w 1214"/>
                  <a:gd name="T13" fmla="*/ 1 h 859"/>
                  <a:gd name="T14" fmla="*/ 807 w 1214"/>
                  <a:gd name="T15" fmla="*/ 1 h 859"/>
                  <a:gd name="T16" fmla="*/ 774 w 1214"/>
                  <a:gd name="T17" fmla="*/ 5 h 859"/>
                  <a:gd name="T18" fmla="*/ 741 w 1214"/>
                  <a:gd name="T19" fmla="*/ 12 h 859"/>
                  <a:gd name="T20" fmla="*/ 714 w 1214"/>
                  <a:gd name="T21" fmla="*/ 19 h 859"/>
                  <a:gd name="T22" fmla="*/ 680 w 1214"/>
                  <a:gd name="T23" fmla="*/ 30 h 859"/>
                  <a:gd name="T24" fmla="*/ 643 w 1214"/>
                  <a:gd name="T25" fmla="*/ 46 h 859"/>
                  <a:gd name="T26" fmla="*/ 608 w 1214"/>
                  <a:gd name="T27" fmla="*/ 62 h 859"/>
                  <a:gd name="T28" fmla="*/ 541 w 1214"/>
                  <a:gd name="T29" fmla="*/ 97 h 859"/>
                  <a:gd name="T30" fmla="*/ 488 w 1214"/>
                  <a:gd name="T31" fmla="*/ 130 h 859"/>
                  <a:gd name="T32" fmla="*/ 418 w 1214"/>
                  <a:gd name="T33" fmla="*/ 178 h 859"/>
                  <a:gd name="T34" fmla="*/ 371 w 1214"/>
                  <a:gd name="T35" fmla="*/ 215 h 859"/>
                  <a:gd name="T36" fmla="*/ 322 w 1214"/>
                  <a:gd name="T37" fmla="*/ 257 h 859"/>
                  <a:gd name="T38" fmla="*/ 287 w 1214"/>
                  <a:gd name="T39" fmla="*/ 290 h 859"/>
                  <a:gd name="T40" fmla="*/ 252 w 1214"/>
                  <a:gd name="T41" fmla="*/ 325 h 859"/>
                  <a:gd name="T42" fmla="*/ 210 w 1214"/>
                  <a:gd name="T43" fmla="*/ 371 h 859"/>
                  <a:gd name="T44" fmla="*/ 160 w 1214"/>
                  <a:gd name="T45" fmla="*/ 431 h 859"/>
                  <a:gd name="T46" fmla="*/ 149 w 1214"/>
                  <a:gd name="T47" fmla="*/ 445 h 859"/>
                  <a:gd name="T48" fmla="*/ 93 w 1214"/>
                  <a:gd name="T49" fmla="*/ 527 h 859"/>
                  <a:gd name="T50" fmla="*/ 81 w 1214"/>
                  <a:gd name="T51" fmla="*/ 547 h 859"/>
                  <a:gd name="T52" fmla="*/ 53 w 1214"/>
                  <a:gd name="T53" fmla="*/ 595 h 859"/>
                  <a:gd name="T54" fmla="*/ 40 w 1214"/>
                  <a:gd name="T55" fmla="*/ 615 h 859"/>
                  <a:gd name="T56" fmla="*/ 19 w 1214"/>
                  <a:gd name="T57" fmla="*/ 659 h 859"/>
                  <a:gd name="T58" fmla="*/ 268 w 1214"/>
                  <a:gd name="T59" fmla="*/ 858 h 859"/>
                  <a:gd name="T60" fmla="*/ 311 w 1214"/>
                  <a:gd name="T61" fmla="*/ 770 h 859"/>
                  <a:gd name="T62" fmla="*/ 335 w 1214"/>
                  <a:gd name="T63" fmla="*/ 727 h 859"/>
                  <a:gd name="T64" fmla="*/ 391 w 1214"/>
                  <a:gd name="T65" fmla="*/ 639 h 859"/>
                  <a:gd name="T66" fmla="*/ 424 w 1214"/>
                  <a:gd name="T67" fmla="*/ 594 h 859"/>
                  <a:gd name="T68" fmla="*/ 488 w 1214"/>
                  <a:gd name="T69" fmla="*/ 517 h 859"/>
                  <a:gd name="T70" fmla="*/ 532 w 1214"/>
                  <a:gd name="T71" fmla="*/ 470 h 859"/>
                  <a:gd name="T72" fmla="*/ 591 w 1214"/>
                  <a:gd name="T73" fmla="*/ 413 h 859"/>
                  <a:gd name="T74" fmla="*/ 633 w 1214"/>
                  <a:gd name="T75" fmla="*/ 376 h 859"/>
                  <a:gd name="T76" fmla="*/ 687 w 1214"/>
                  <a:gd name="T77" fmla="*/ 334 h 859"/>
                  <a:gd name="T78" fmla="*/ 728 w 1214"/>
                  <a:gd name="T79" fmla="*/ 304 h 859"/>
                  <a:gd name="T80" fmla="*/ 809 w 1214"/>
                  <a:gd name="T81" fmla="*/ 254 h 859"/>
                  <a:gd name="T82" fmla="*/ 853 w 1214"/>
                  <a:gd name="T83" fmla="*/ 230 h 859"/>
                  <a:gd name="T84" fmla="*/ 912 w 1214"/>
                  <a:gd name="T85" fmla="*/ 202 h 859"/>
                  <a:gd name="T86" fmla="*/ 949 w 1214"/>
                  <a:gd name="T87" fmla="*/ 187 h 859"/>
                  <a:gd name="T88" fmla="*/ 987 w 1214"/>
                  <a:gd name="T89" fmla="*/ 174 h 859"/>
                  <a:gd name="T90" fmla="*/ 1020 w 1214"/>
                  <a:gd name="T91" fmla="*/ 166 h 859"/>
                  <a:gd name="T92" fmla="*/ 1075 w 1214"/>
                  <a:gd name="T93" fmla="*/ 157 h 859"/>
                  <a:gd name="T94" fmla="*/ 1099 w 1214"/>
                  <a:gd name="T95" fmla="*/ 156 h 859"/>
                  <a:gd name="T96" fmla="*/ 1123 w 1214"/>
                  <a:gd name="T97" fmla="*/ 157 h 859"/>
                  <a:gd name="T98" fmla="*/ 1149 w 1214"/>
                  <a:gd name="T99" fmla="*/ 160 h 859"/>
                  <a:gd name="T100" fmla="*/ 1188 w 1214"/>
                  <a:gd name="T101" fmla="*/ 172 h 859"/>
                  <a:gd name="T102" fmla="*/ 1208 w 1214"/>
                  <a:gd name="T103" fmla="*/ 181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4" h="859">
                    <a:moveTo>
                      <a:pt x="944" y="27"/>
                    </a:moveTo>
                    <a:lnTo>
                      <a:pt x="944" y="27"/>
                    </a:lnTo>
                    <a:cubicBezTo>
                      <a:pt x="943" y="27"/>
                      <a:pt x="942" y="27"/>
                      <a:pt x="941" y="26"/>
                    </a:cubicBezTo>
                    <a:lnTo>
                      <a:pt x="941" y="26"/>
                    </a:lnTo>
                    <a:cubicBezTo>
                      <a:pt x="940" y="26"/>
                      <a:pt x="940" y="25"/>
                      <a:pt x="939" y="24"/>
                    </a:cubicBezTo>
                    <a:lnTo>
                      <a:pt x="939" y="24"/>
                    </a:lnTo>
                    <a:cubicBezTo>
                      <a:pt x="934" y="22"/>
                      <a:pt x="930" y="20"/>
                      <a:pt x="925" y="18"/>
                    </a:cubicBezTo>
                    <a:lnTo>
                      <a:pt x="925" y="18"/>
                    </a:lnTo>
                    <a:cubicBezTo>
                      <a:pt x="924" y="17"/>
                      <a:pt x="923" y="17"/>
                      <a:pt x="922" y="16"/>
                    </a:cubicBezTo>
                    <a:lnTo>
                      <a:pt x="922" y="16"/>
                    </a:lnTo>
                    <a:cubicBezTo>
                      <a:pt x="921" y="16"/>
                      <a:pt x="920" y="16"/>
                      <a:pt x="919" y="15"/>
                    </a:cubicBezTo>
                    <a:lnTo>
                      <a:pt x="919" y="15"/>
                    </a:lnTo>
                    <a:cubicBezTo>
                      <a:pt x="914" y="14"/>
                      <a:pt x="910" y="12"/>
                      <a:pt x="905" y="10"/>
                    </a:cubicBezTo>
                    <a:lnTo>
                      <a:pt x="905" y="10"/>
                    </a:lnTo>
                    <a:cubicBezTo>
                      <a:pt x="904" y="10"/>
                      <a:pt x="902" y="10"/>
                      <a:pt x="901" y="10"/>
                    </a:cubicBezTo>
                    <a:lnTo>
                      <a:pt x="901" y="10"/>
                    </a:lnTo>
                    <a:cubicBezTo>
                      <a:pt x="901" y="10"/>
                      <a:pt x="901" y="10"/>
                      <a:pt x="901" y="8"/>
                    </a:cubicBezTo>
                    <a:lnTo>
                      <a:pt x="901" y="8"/>
                    </a:lnTo>
                    <a:cubicBezTo>
                      <a:pt x="894" y="7"/>
                      <a:pt x="887" y="5"/>
                      <a:pt x="880" y="4"/>
                    </a:cubicBezTo>
                    <a:lnTo>
                      <a:pt x="880" y="4"/>
                    </a:lnTo>
                    <a:cubicBezTo>
                      <a:pt x="879" y="4"/>
                      <a:pt x="879" y="4"/>
                      <a:pt x="878" y="4"/>
                    </a:cubicBezTo>
                    <a:lnTo>
                      <a:pt x="878" y="4"/>
                    </a:lnTo>
                    <a:cubicBezTo>
                      <a:pt x="877" y="3"/>
                      <a:pt x="876" y="3"/>
                      <a:pt x="874" y="3"/>
                    </a:cubicBezTo>
                    <a:lnTo>
                      <a:pt x="874" y="3"/>
                    </a:lnTo>
                    <a:cubicBezTo>
                      <a:pt x="868" y="3"/>
                      <a:pt x="861" y="1"/>
                      <a:pt x="854" y="1"/>
                    </a:cubicBezTo>
                    <a:lnTo>
                      <a:pt x="854" y="1"/>
                    </a:lnTo>
                    <a:cubicBezTo>
                      <a:pt x="853" y="1"/>
                      <a:pt x="852" y="1"/>
                      <a:pt x="851" y="1"/>
                    </a:cubicBezTo>
                    <a:lnTo>
                      <a:pt x="851" y="1"/>
                    </a:lnTo>
                    <a:cubicBezTo>
                      <a:pt x="850" y="1"/>
                      <a:pt x="849" y="1"/>
                      <a:pt x="848" y="1"/>
                    </a:cubicBezTo>
                    <a:lnTo>
                      <a:pt x="848" y="1"/>
                    </a:lnTo>
                    <a:cubicBezTo>
                      <a:pt x="845" y="1"/>
                      <a:pt x="844" y="1"/>
                      <a:pt x="841" y="1"/>
                    </a:cubicBezTo>
                    <a:lnTo>
                      <a:pt x="841" y="1"/>
                    </a:lnTo>
                    <a:cubicBezTo>
                      <a:pt x="838" y="0"/>
                      <a:pt x="834" y="0"/>
                      <a:pt x="830" y="0"/>
                    </a:cubicBezTo>
                    <a:lnTo>
                      <a:pt x="830" y="0"/>
                    </a:lnTo>
                    <a:cubicBezTo>
                      <a:pt x="828" y="0"/>
                      <a:pt x="826" y="0"/>
                      <a:pt x="823" y="1"/>
                    </a:cubicBezTo>
                    <a:lnTo>
                      <a:pt x="823" y="1"/>
                    </a:lnTo>
                    <a:cubicBezTo>
                      <a:pt x="821" y="1"/>
                      <a:pt x="820" y="1"/>
                      <a:pt x="819" y="1"/>
                    </a:cubicBezTo>
                    <a:lnTo>
                      <a:pt x="819" y="1"/>
                    </a:lnTo>
                    <a:cubicBezTo>
                      <a:pt x="814" y="1"/>
                      <a:pt x="811" y="1"/>
                      <a:pt x="807" y="1"/>
                    </a:cubicBezTo>
                    <a:lnTo>
                      <a:pt x="807" y="1"/>
                    </a:lnTo>
                    <a:cubicBezTo>
                      <a:pt x="798" y="1"/>
                      <a:pt x="788" y="3"/>
                      <a:pt x="778" y="4"/>
                    </a:cubicBezTo>
                    <a:lnTo>
                      <a:pt x="778" y="4"/>
                    </a:lnTo>
                    <a:lnTo>
                      <a:pt x="778" y="4"/>
                    </a:lnTo>
                    <a:lnTo>
                      <a:pt x="778" y="4"/>
                    </a:lnTo>
                    <a:cubicBezTo>
                      <a:pt x="777" y="5"/>
                      <a:pt x="776" y="5"/>
                      <a:pt x="774" y="5"/>
                    </a:cubicBezTo>
                    <a:lnTo>
                      <a:pt x="774" y="5"/>
                    </a:lnTo>
                    <a:cubicBezTo>
                      <a:pt x="767" y="7"/>
                      <a:pt x="759" y="8"/>
                      <a:pt x="751" y="10"/>
                    </a:cubicBezTo>
                    <a:lnTo>
                      <a:pt x="751" y="10"/>
                    </a:lnTo>
                    <a:cubicBezTo>
                      <a:pt x="747" y="10"/>
                      <a:pt x="744" y="11"/>
                      <a:pt x="741" y="12"/>
                    </a:cubicBezTo>
                    <a:lnTo>
                      <a:pt x="741" y="12"/>
                    </a:lnTo>
                    <a:cubicBezTo>
                      <a:pt x="737" y="13"/>
                      <a:pt x="733" y="14"/>
                      <a:pt x="729" y="15"/>
                    </a:cubicBezTo>
                    <a:lnTo>
                      <a:pt x="729" y="15"/>
                    </a:lnTo>
                    <a:cubicBezTo>
                      <a:pt x="725" y="15"/>
                      <a:pt x="722" y="17"/>
                      <a:pt x="718" y="18"/>
                    </a:cubicBezTo>
                    <a:lnTo>
                      <a:pt x="718" y="18"/>
                    </a:lnTo>
                    <a:cubicBezTo>
                      <a:pt x="717" y="18"/>
                      <a:pt x="716" y="19"/>
                      <a:pt x="714" y="19"/>
                    </a:cubicBezTo>
                    <a:lnTo>
                      <a:pt x="714" y="19"/>
                    </a:lnTo>
                    <a:cubicBezTo>
                      <a:pt x="704" y="22"/>
                      <a:pt x="696" y="25"/>
                      <a:pt x="686" y="29"/>
                    </a:cubicBezTo>
                    <a:lnTo>
                      <a:pt x="686" y="29"/>
                    </a:lnTo>
                    <a:cubicBezTo>
                      <a:pt x="684" y="29"/>
                      <a:pt x="682" y="30"/>
                      <a:pt x="680" y="30"/>
                    </a:cubicBezTo>
                    <a:lnTo>
                      <a:pt x="680" y="30"/>
                    </a:lnTo>
                    <a:cubicBezTo>
                      <a:pt x="672" y="34"/>
                      <a:pt x="663" y="37"/>
                      <a:pt x="654" y="41"/>
                    </a:cubicBezTo>
                    <a:lnTo>
                      <a:pt x="654" y="41"/>
                    </a:lnTo>
                    <a:cubicBezTo>
                      <a:pt x="653" y="41"/>
                      <a:pt x="652" y="42"/>
                      <a:pt x="651" y="42"/>
                    </a:cubicBezTo>
                    <a:lnTo>
                      <a:pt x="651" y="42"/>
                    </a:lnTo>
                    <a:cubicBezTo>
                      <a:pt x="649" y="43"/>
                      <a:pt x="645" y="44"/>
                      <a:pt x="643" y="46"/>
                    </a:cubicBezTo>
                    <a:lnTo>
                      <a:pt x="643" y="46"/>
                    </a:lnTo>
                    <a:cubicBezTo>
                      <a:pt x="635" y="49"/>
                      <a:pt x="627" y="53"/>
                      <a:pt x="619" y="56"/>
                    </a:cubicBezTo>
                    <a:lnTo>
                      <a:pt x="619" y="56"/>
                    </a:lnTo>
                    <a:cubicBezTo>
                      <a:pt x="616" y="58"/>
                      <a:pt x="612" y="60"/>
                      <a:pt x="608" y="62"/>
                    </a:cubicBezTo>
                    <a:lnTo>
                      <a:pt x="608" y="62"/>
                    </a:lnTo>
                    <a:cubicBezTo>
                      <a:pt x="600" y="65"/>
                      <a:pt x="593" y="70"/>
                      <a:pt x="584" y="74"/>
                    </a:cubicBezTo>
                    <a:lnTo>
                      <a:pt x="584" y="74"/>
                    </a:lnTo>
                    <a:cubicBezTo>
                      <a:pt x="582" y="75"/>
                      <a:pt x="578" y="77"/>
                      <a:pt x="575" y="79"/>
                    </a:cubicBezTo>
                    <a:lnTo>
                      <a:pt x="575" y="79"/>
                    </a:lnTo>
                    <a:cubicBezTo>
                      <a:pt x="563" y="85"/>
                      <a:pt x="552" y="91"/>
                      <a:pt x="541" y="97"/>
                    </a:cubicBezTo>
                    <a:lnTo>
                      <a:pt x="541" y="97"/>
                    </a:lnTo>
                    <a:cubicBezTo>
                      <a:pt x="527" y="105"/>
                      <a:pt x="513" y="114"/>
                      <a:pt x="500" y="123"/>
                    </a:cubicBezTo>
                    <a:lnTo>
                      <a:pt x="500" y="123"/>
                    </a:lnTo>
                    <a:cubicBezTo>
                      <a:pt x="496" y="125"/>
                      <a:pt x="491" y="128"/>
                      <a:pt x="488" y="130"/>
                    </a:cubicBezTo>
                    <a:lnTo>
                      <a:pt x="488" y="130"/>
                    </a:lnTo>
                    <a:cubicBezTo>
                      <a:pt x="478" y="137"/>
                      <a:pt x="469" y="142"/>
                      <a:pt x="459" y="149"/>
                    </a:cubicBezTo>
                    <a:lnTo>
                      <a:pt x="459" y="149"/>
                    </a:lnTo>
                    <a:cubicBezTo>
                      <a:pt x="455" y="151"/>
                      <a:pt x="450" y="155"/>
                      <a:pt x="446" y="158"/>
                    </a:cubicBezTo>
                    <a:lnTo>
                      <a:pt x="446" y="158"/>
                    </a:lnTo>
                    <a:cubicBezTo>
                      <a:pt x="436" y="164"/>
                      <a:pt x="428" y="171"/>
                      <a:pt x="418" y="178"/>
                    </a:cubicBezTo>
                    <a:lnTo>
                      <a:pt x="418" y="178"/>
                    </a:lnTo>
                    <a:cubicBezTo>
                      <a:pt x="415" y="181"/>
                      <a:pt x="411" y="184"/>
                      <a:pt x="408" y="186"/>
                    </a:cubicBezTo>
                    <a:lnTo>
                      <a:pt x="408" y="186"/>
                    </a:lnTo>
                    <a:cubicBezTo>
                      <a:pt x="395" y="196"/>
                      <a:pt x="382" y="205"/>
                      <a:pt x="371" y="215"/>
                    </a:cubicBezTo>
                    <a:lnTo>
                      <a:pt x="371" y="215"/>
                    </a:lnTo>
                    <a:cubicBezTo>
                      <a:pt x="368" y="216"/>
                      <a:pt x="367" y="218"/>
                      <a:pt x="364" y="220"/>
                    </a:cubicBezTo>
                    <a:lnTo>
                      <a:pt x="364" y="220"/>
                    </a:lnTo>
                    <a:cubicBezTo>
                      <a:pt x="355" y="229"/>
                      <a:pt x="344" y="237"/>
                      <a:pt x="334" y="246"/>
                    </a:cubicBezTo>
                    <a:lnTo>
                      <a:pt x="334" y="246"/>
                    </a:lnTo>
                    <a:cubicBezTo>
                      <a:pt x="330" y="250"/>
                      <a:pt x="327" y="253"/>
                      <a:pt x="322" y="257"/>
                    </a:cubicBezTo>
                    <a:lnTo>
                      <a:pt x="322" y="257"/>
                    </a:lnTo>
                    <a:cubicBezTo>
                      <a:pt x="315" y="264"/>
                      <a:pt x="307" y="272"/>
                      <a:pt x="298" y="279"/>
                    </a:cubicBezTo>
                    <a:lnTo>
                      <a:pt x="298" y="279"/>
                    </a:lnTo>
                    <a:cubicBezTo>
                      <a:pt x="294" y="283"/>
                      <a:pt x="290" y="286"/>
                      <a:pt x="287" y="290"/>
                    </a:cubicBezTo>
                    <a:lnTo>
                      <a:pt x="287" y="290"/>
                    </a:lnTo>
                    <a:cubicBezTo>
                      <a:pt x="284" y="292"/>
                      <a:pt x="283" y="294"/>
                      <a:pt x="280" y="297"/>
                    </a:cubicBezTo>
                    <a:lnTo>
                      <a:pt x="280" y="297"/>
                    </a:lnTo>
                    <a:cubicBezTo>
                      <a:pt x="274" y="302"/>
                      <a:pt x="269" y="308"/>
                      <a:pt x="263" y="313"/>
                    </a:cubicBezTo>
                    <a:lnTo>
                      <a:pt x="263" y="313"/>
                    </a:lnTo>
                    <a:cubicBezTo>
                      <a:pt x="260" y="318"/>
                      <a:pt x="255" y="321"/>
                      <a:pt x="252" y="325"/>
                    </a:cubicBezTo>
                    <a:lnTo>
                      <a:pt x="252" y="325"/>
                    </a:lnTo>
                    <a:cubicBezTo>
                      <a:pt x="241" y="336"/>
                      <a:pt x="230" y="349"/>
                      <a:pt x="219" y="361"/>
                    </a:cubicBezTo>
                    <a:lnTo>
                      <a:pt x="219" y="361"/>
                    </a:lnTo>
                    <a:cubicBezTo>
                      <a:pt x="216" y="364"/>
                      <a:pt x="213" y="367"/>
                      <a:pt x="210" y="371"/>
                    </a:cubicBezTo>
                    <a:lnTo>
                      <a:pt x="210" y="371"/>
                    </a:lnTo>
                    <a:cubicBezTo>
                      <a:pt x="202" y="380"/>
                      <a:pt x="193" y="391"/>
                      <a:pt x="185" y="400"/>
                    </a:cubicBezTo>
                    <a:lnTo>
                      <a:pt x="185" y="400"/>
                    </a:lnTo>
                    <a:cubicBezTo>
                      <a:pt x="185" y="401"/>
                      <a:pt x="185" y="401"/>
                      <a:pt x="185" y="401"/>
                    </a:cubicBezTo>
                    <a:lnTo>
                      <a:pt x="185" y="401"/>
                    </a:lnTo>
                    <a:cubicBezTo>
                      <a:pt x="176" y="410"/>
                      <a:pt x="169" y="421"/>
                      <a:pt x="160" y="431"/>
                    </a:cubicBezTo>
                    <a:lnTo>
                      <a:pt x="160" y="431"/>
                    </a:lnTo>
                    <a:cubicBezTo>
                      <a:pt x="159" y="433"/>
                      <a:pt x="157" y="436"/>
                      <a:pt x="155" y="438"/>
                    </a:cubicBezTo>
                    <a:lnTo>
                      <a:pt x="155" y="438"/>
                    </a:lnTo>
                    <a:cubicBezTo>
                      <a:pt x="154" y="441"/>
                      <a:pt x="151" y="443"/>
                      <a:pt x="149" y="445"/>
                    </a:cubicBezTo>
                    <a:lnTo>
                      <a:pt x="149" y="445"/>
                    </a:lnTo>
                    <a:cubicBezTo>
                      <a:pt x="141" y="458"/>
                      <a:pt x="131" y="470"/>
                      <a:pt x="122" y="483"/>
                    </a:cubicBezTo>
                    <a:lnTo>
                      <a:pt x="122" y="483"/>
                    </a:lnTo>
                    <a:lnTo>
                      <a:pt x="122" y="483"/>
                    </a:lnTo>
                    <a:lnTo>
                      <a:pt x="122" y="483"/>
                    </a:lnTo>
                    <a:cubicBezTo>
                      <a:pt x="112" y="498"/>
                      <a:pt x="102" y="512"/>
                      <a:pt x="93" y="527"/>
                    </a:cubicBezTo>
                    <a:lnTo>
                      <a:pt x="93" y="527"/>
                    </a:lnTo>
                    <a:cubicBezTo>
                      <a:pt x="93" y="528"/>
                      <a:pt x="92" y="528"/>
                      <a:pt x="92" y="529"/>
                    </a:cubicBezTo>
                    <a:lnTo>
                      <a:pt x="92" y="529"/>
                    </a:lnTo>
                    <a:cubicBezTo>
                      <a:pt x="88" y="535"/>
                      <a:pt x="84" y="541"/>
                      <a:pt x="81" y="547"/>
                    </a:cubicBezTo>
                    <a:lnTo>
                      <a:pt x="81" y="547"/>
                    </a:lnTo>
                    <a:cubicBezTo>
                      <a:pt x="75" y="555"/>
                      <a:pt x="71" y="563"/>
                      <a:pt x="66" y="571"/>
                    </a:cubicBezTo>
                    <a:lnTo>
                      <a:pt x="66" y="571"/>
                    </a:lnTo>
                    <a:cubicBezTo>
                      <a:pt x="66" y="572"/>
                      <a:pt x="65" y="572"/>
                      <a:pt x="65" y="572"/>
                    </a:cubicBezTo>
                    <a:lnTo>
                      <a:pt x="65" y="572"/>
                    </a:lnTo>
                    <a:cubicBezTo>
                      <a:pt x="61" y="580"/>
                      <a:pt x="56" y="587"/>
                      <a:pt x="53" y="595"/>
                    </a:cubicBezTo>
                    <a:lnTo>
                      <a:pt x="53" y="595"/>
                    </a:lnTo>
                    <a:cubicBezTo>
                      <a:pt x="49" y="601"/>
                      <a:pt x="45" y="607"/>
                      <a:pt x="42" y="614"/>
                    </a:cubicBezTo>
                    <a:lnTo>
                      <a:pt x="42" y="614"/>
                    </a:lnTo>
                    <a:cubicBezTo>
                      <a:pt x="42" y="614"/>
                      <a:pt x="42" y="615"/>
                      <a:pt x="40" y="615"/>
                    </a:cubicBezTo>
                    <a:lnTo>
                      <a:pt x="40" y="615"/>
                    </a:lnTo>
                    <a:cubicBezTo>
                      <a:pt x="36" y="624"/>
                      <a:pt x="32" y="633"/>
                      <a:pt x="28" y="642"/>
                    </a:cubicBezTo>
                    <a:lnTo>
                      <a:pt x="28" y="642"/>
                    </a:lnTo>
                    <a:cubicBezTo>
                      <a:pt x="25" y="647"/>
                      <a:pt x="22" y="653"/>
                      <a:pt x="20" y="658"/>
                    </a:cubicBezTo>
                    <a:lnTo>
                      <a:pt x="20" y="658"/>
                    </a:lnTo>
                    <a:cubicBezTo>
                      <a:pt x="20" y="658"/>
                      <a:pt x="20" y="659"/>
                      <a:pt x="19" y="659"/>
                    </a:cubicBezTo>
                    <a:lnTo>
                      <a:pt x="19" y="659"/>
                    </a:lnTo>
                    <a:cubicBezTo>
                      <a:pt x="12" y="672"/>
                      <a:pt x="6" y="687"/>
                      <a:pt x="0" y="702"/>
                    </a:cubicBezTo>
                    <a:lnTo>
                      <a:pt x="0" y="702"/>
                    </a:lnTo>
                    <a:lnTo>
                      <a:pt x="268" y="858"/>
                    </a:lnTo>
                    <a:lnTo>
                      <a:pt x="268" y="858"/>
                    </a:lnTo>
                    <a:cubicBezTo>
                      <a:pt x="275" y="843"/>
                      <a:pt x="282" y="828"/>
                      <a:pt x="289" y="813"/>
                    </a:cubicBezTo>
                    <a:lnTo>
                      <a:pt x="289" y="813"/>
                    </a:lnTo>
                    <a:cubicBezTo>
                      <a:pt x="291" y="808"/>
                      <a:pt x="294" y="803"/>
                      <a:pt x="297" y="798"/>
                    </a:cubicBezTo>
                    <a:lnTo>
                      <a:pt x="297" y="798"/>
                    </a:lnTo>
                    <a:cubicBezTo>
                      <a:pt x="301" y="788"/>
                      <a:pt x="306" y="780"/>
                      <a:pt x="311" y="770"/>
                    </a:cubicBezTo>
                    <a:lnTo>
                      <a:pt x="311" y="770"/>
                    </a:lnTo>
                    <a:cubicBezTo>
                      <a:pt x="314" y="764"/>
                      <a:pt x="318" y="758"/>
                      <a:pt x="322" y="751"/>
                    </a:cubicBezTo>
                    <a:lnTo>
                      <a:pt x="322" y="751"/>
                    </a:lnTo>
                    <a:cubicBezTo>
                      <a:pt x="326" y="743"/>
                      <a:pt x="330" y="735"/>
                      <a:pt x="335" y="727"/>
                    </a:cubicBezTo>
                    <a:lnTo>
                      <a:pt x="335" y="727"/>
                    </a:lnTo>
                    <a:cubicBezTo>
                      <a:pt x="340" y="719"/>
                      <a:pt x="344" y="711"/>
                      <a:pt x="350" y="703"/>
                    </a:cubicBezTo>
                    <a:lnTo>
                      <a:pt x="350" y="703"/>
                    </a:lnTo>
                    <a:cubicBezTo>
                      <a:pt x="354" y="696"/>
                      <a:pt x="357" y="690"/>
                      <a:pt x="362" y="683"/>
                    </a:cubicBezTo>
                    <a:lnTo>
                      <a:pt x="362" y="683"/>
                    </a:lnTo>
                    <a:cubicBezTo>
                      <a:pt x="371" y="668"/>
                      <a:pt x="381" y="653"/>
                      <a:pt x="391" y="639"/>
                    </a:cubicBezTo>
                    <a:lnTo>
                      <a:pt x="391" y="639"/>
                    </a:lnTo>
                    <a:cubicBezTo>
                      <a:pt x="400" y="626"/>
                      <a:pt x="410" y="614"/>
                      <a:pt x="418" y="602"/>
                    </a:cubicBezTo>
                    <a:lnTo>
                      <a:pt x="418" y="602"/>
                    </a:lnTo>
                    <a:cubicBezTo>
                      <a:pt x="420" y="600"/>
                      <a:pt x="423" y="597"/>
                      <a:pt x="424" y="594"/>
                    </a:cubicBezTo>
                    <a:lnTo>
                      <a:pt x="424" y="594"/>
                    </a:lnTo>
                    <a:cubicBezTo>
                      <a:pt x="434" y="582"/>
                      <a:pt x="443" y="569"/>
                      <a:pt x="454" y="557"/>
                    </a:cubicBezTo>
                    <a:lnTo>
                      <a:pt x="454" y="557"/>
                    </a:lnTo>
                    <a:lnTo>
                      <a:pt x="454" y="557"/>
                    </a:lnTo>
                    <a:lnTo>
                      <a:pt x="454" y="557"/>
                    </a:lnTo>
                    <a:cubicBezTo>
                      <a:pt x="465" y="544"/>
                      <a:pt x="477" y="530"/>
                      <a:pt x="488" y="517"/>
                    </a:cubicBezTo>
                    <a:lnTo>
                      <a:pt x="488" y="517"/>
                    </a:lnTo>
                    <a:cubicBezTo>
                      <a:pt x="498" y="505"/>
                      <a:pt x="510" y="492"/>
                      <a:pt x="521" y="481"/>
                    </a:cubicBezTo>
                    <a:lnTo>
                      <a:pt x="521" y="481"/>
                    </a:lnTo>
                    <a:cubicBezTo>
                      <a:pt x="524" y="477"/>
                      <a:pt x="528" y="473"/>
                      <a:pt x="532" y="470"/>
                    </a:cubicBezTo>
                    <a:lnTo>
                      <a:pt x="532" y="470"/>
                    </a:lnTo>
                    <a:cubicBezTo>
                      <a:pt x="540" y="462"/>
                      <a:pt x="548" y="454"/>
                      <a:pt x="556" y="446"/>
                    </a:cubicBezTo>
                    <a:lnTo>
                      <a:pt x="556" y="446"/>
                    </a:lnTo>
                    <a:cubicBezTo>
                      <a:pt x="559" y="442"/>
                      <a:pt x="563" y="438"/>
                      <a:pt x="567" y="435"/>
                    </a:cubicBezTo>
                    <a:lnTo>
                      <a:pt x="567" y="435"/>
                    </a:lnTo>
                    <a:cubicBezTo>
                      <a:pt x="575" y="427"/>
                      <a:pt x="584" y="420"/>
                      <a:pt x="591" y="413"/>
                    </a:cubicBezTo>
                    <a:lnTo>
                      <a:pt x="591" y="413"/>
                    </a:lnTo>
                    <a:cubicBezTo>
                      <a:pt x="596" y="409"/>
                      <a:pt x="599" y="406"/>
                      <a:pt x="603" y="402"/>
                    </a:cubicBezTo>
                    <a:lnTo>
                      <a:pt x="603" y="402"/>
                    </a:lnTo>
                    <a:cubicBezTo>
                      <a:pt x="613" y="393"/>
                      <a:pt x="624" y="385"/>
                      <a:pt x="633" y="376"/>
                    </a:cubicBezTo>
                    <a:lnTo>
                      <a:pt x="633" y="376"/>
                    </a:lnTo>
                    <a:cubicBezTo>
                      <a:pt x="636" y="374"/>
                      <a:pt x="637" y="373"/>
                      <a:pt x="639" y="371"/>
                    </a:cubicBezTo>
                    <a:lnTo>
                      <a:pt x="639" y="371"/>
                    </a:lnTo>
                    <a:cubicBezTo>
                      <a:pt x="651" y="361"/>
                      <a:pt x="664" y="351"/>
                      <a:pt x="677" y="342"/>
                    </a:cubicBezTo>
                    <a:lnTo>
                      <a:pt x="677" y="342"/>
                    </a:lnTo>
                    <a:cubicBezTo>
                      <a:pt x="680" y="339"/>
                      <a:pt x="684" y="336"/>
                      <a:pt x="687" y="334"/>
                    </a:cubicBezTo>
                    <a:lnTo>
                      <a:pt x="687" y="334"/>
                    </a:lnTo>
                    <a:cubicBezTo>
                      <a:pt x="697" y="327"/>
                      <a:pt x="705" y="321"/>
                      <a:pt x="715" y="314"/>
                    </a:cubicBezTo>
                    <a:lnTo>
                      <a:pt x="715" y="314"/>
                    </a:lnTo>
                    <a:cubicBezTo>
                      <a:pt x="719" y="311"/>
                      <a:pt x="724" y="308"/>
                      <a:pt x="728" y="304"/>
                    </a:cubicBezTo>
                    <a:lnTo>
                      <a:pt x="728" y="304"/>
                    </a:lnTo>
                    <a:cubicBezTo>
                      <a:pt x="738" y="298"/>
                      <a:pt x="747" y="292"/>
                      <a:pt x="756" y="286"/>
                    </a:cubicBezTo>
                    <a:lnTo>
                      <a:pt x="756" y="286"/>
                    </a:lnTo>
                    <a:cubicBezTo>
                      <a:pt x="760" y="283"/>
                      <a:pt x="764" y="281"/>
                      <a:pt x="769" y="279"/>
                    </a:cubicBezTo>
                    <a:lnTo>
                      <a:pt x="769" y="279"/>
                    </a:lnTo>
                    <a:cubicBezTo>
                      <a:pt x="782" y="269"/>
                      <a:pt x="796" y="262"/>
                      <a:pt x="809" y="254"/>
                    </a:cubicBezTo>
                    <a:lnTo>
                      <a:pt x="809" y="254"/>
                    </a:lnTo>
                    <a:cubicBezTo>
                      <a:pt x="821" y="247"/>
                      <a:pt x="832" y="241"/>
                      <a:pt x="844" y="235"/>
                    </a:cubicBezTo>
                    <a:lnTo>
                      <a:pt x="844" y="235"/>
                    </a:lnTo>
                    <a:cubicBezTo>
                      <a:pt x="847" y="233"/>
                      <a:pt x="850" y="231"/>
                      <a:pt x="853" y="230"/>
                    </a:cubicBezTo>
                    <a:lnTo>
                      <a:pt x="853" y="230"/>
                    </a:lnTo>
                    <a:cubicBezTo>
                      <a:pt x="861" y="225"/>
                      <a:pt x="869" y="222"/>
                      <a:pt x="877" y="218"/>
                    </a:cubicBezTo>
                    <a:lnTo>
                      <a:pt x="877" y="218"/>
                    </a:lnTo>
                    <a:cubicBezTo>
                      <a:pt x="880" y="216"/>
                      <a:pt x="885" y="214"/>
                      <a:pt x="888" y="212"/>
                    </a:cubicBezTo>
                    <a:lnTo>
                      <a:pt x="888" y="212"/>
                    </a:lnTo>
                    <a:cubicBezTo>
                      <a:pt x="896" y="209"/>
                      <a:pt x="904" y="205"/>
                      <a:pt x="912" y="202"/>
                    </a:cubicBezTo>
                    <a:lnTo>
                      <a:pt x="912" y="202"/>
                    </a:lnTo>
                    <a:cubicBezTo>
                      <a:pt x="914" y="201"/>
                      <a:pt x="918" y="199"/>
                      <a:pt x="920" y="198"/>
                    </a:cubicBezTo>
                    <a:lnTo>
                      <a:pt x="920" y="198"/>
                    </a:lnTo>
                    <a:cubicBezTo>
                      <a:pt x="930" y="194"/>
                      <a:pt x="940" y="191"/>
                      <a:pt x="949" y="187"/>
                    </a:cubicBezTo>
                    <a:lnTo>
                      <a:pt x="949" y="187"/>
                    </a:lnTo>
                    <a:cubicBezTo>
                      <a:pt x="951" y="186"/>
                      <a:pt x="953" y="185"/>
                      <a:pt x="954" y="185"/>
                    </a:cubicBezTo>
                    <a:lnTo>
                      <a:pt x="954" y="185"/>
                    </a:lnTo>
                    <a:cubicBezTo>
                      <a:pt x="964" y="182"/>
                      <a:pt x="973" y="178"/>
                      <a:pt x="983" y="176"/>
                    </a:cubicBezTo>
                    <a:lnTo>
                      <a:pt x="983" y="176"/>
                    </a:lnTo>
                    <a:cubicBezTo>
                      <a:pt x="985" y="175"/>
                      <a:pt x="986" y="175"/>
                      <a:pt x="987" y="174"/>
                    </a:cubicBezTo>
                    <a:lnTo>
                      <a:pt x="987" y="174"/>
                    </a:lnTo>
                    <a:cubicBezTo>
                      <a:pt x="995" y="172"/>
                      <a:pt x="1002" y="170"/>
                      <a:pt x="1010" y="169"/>
                    </a:cubicBezTo>
                    <a:lnTo>
                      <a:pt x="1010" y="169"/>
                    </a:lnTo>
                    <a:cubicBezTo>
                      <a:pt x="1013" y="168"/>
                      <a:pt x="1016" y="167"/>
                      <a:pt x="1020" y="166"/>
                    </a:cubicBezTo>
                    <a:lnTo>
                      <a:pt x="1020" y="166"/>
                    </a:lnTo>
                    <a:cubicBezTo>
                      <a:pt x="1028" y="164"/>
                      <a:pt x="1035" y="163"/>
                      <a:pt x="1043" y="162"/>
                    </a:cubicBezTo>
                    <a:lnTo>
                      <a:pt x="1043" y="162"/>
                    </a:lnTo>
                    <a:cubicBezTo>
                      <a:pt x="1045" y="161"/>
                      <a:pt x="1046" y="161"/>
                      <a:pt x="1047" y="161"/>
                    </a:cubicBezTo>
                    <a:lnTo>
                      <a:pt x="1047" y="161"/>
                    </a:lnTo>
                    <a:cubicBezTo>
                      <a:pt x="1057" y="159"/>
                      <a:pt x="1067" y="158"/>
                      <a:pt x="1075" y="157"/>
                    </a:cubicBezTo>
                    <a:lnTo>
                      <a:pt x="1075" y="157"/>
                    </a:lnTo>
                    <a:cubicBezTo>
                      <a:pt x="1082" y="156"/>
                      <a:pt x="1087" y="156"/>
                      <a:pt x="1092" y="156"/>
                    </a:cubicBezTo>
                    <a:lnTo>
                      <a:pt x="1092" y="156"/>
                    </a:lnTo>
                    <a:cubicBezTo>
                      <a:pt x="1095" y="156"/>
                      <a:pt x="1097" y="156"/>
                      <a:pt x="1099" y="156"/>
                    </a:cubicBezTo>
                    <a:lnTo>
                      <a:pt x="1099" y="156"/>
                    </a:lnTo>
                    <a:cubicBezTo>
                      <a:pt x="1103" y="156"/>
                      <a:pt x="1107" y="156"/>
                      <a:pt x="1110" y="156"/>
                    </a:cubicBezTo>
                    <a:lnTo>
                      <a:pt x="1110" y="156"/>
                    </a:lnTo>
                    <a:cubicBezTo>
                      <a:pt x="1113" y="156"/>
                      <a:pt x="1114" y="156"/>
                      <a:pt x="1117" y="156"/>
                    </a:cubicBezTo>
                    <a:lnTo>
                      <a:pt x="1117" y="156"/>
                    </a:lnTo>
                    <a:cubicBezTo>
                      <a:pt x="1119" y="156"/>
                      <a:pt x="1121" y="157"/>
                      <a:pt x="1123" y="157"/>
                    </a:cubicBezTo>
                    <a:lnTo>
                      <a:pt x="1123" y="157"/>
                    </a:lnTo>
                    <a:cubicBezTo>
                      <a:pt x="1130" y="158"/>
                      <a:pt x="1137" y="158"/>
                      <a:pt x="1143" y="160"/>
                    </a:cubicBezTo>
                    <a:lnTo>
                      <a:pt x="1143" y="160"/>
                    </a:lnTo>
                    <a:cubicBezTo>
                      <a:pt x="1145" y="160"/>
                      <a:pt x="1147" y="160"/>
                      <a:pt x="1149" y="160"/>
                    </a:cubicBezTo>
                    <a:lnTo>
                      <a:pt x="1149" y="160"/>
                    </a:lnTo>
                    <a:cubicBezTo>
                      <a:pt x="1156" y="162"/>
                      <a:pt x="1163" y="163"/>
                      <a:pt x="1170" y="165"/>
                    </a:cubicBezTo>
                    <a:lnTo>
                      <a:pt x="1170" y="165"/>
                    </a:lnTo>
                    <a:cubicBezTo>
                      <a:pt x="1170" y="165"/>
                      <a:pt x="1172" y="166"/>
                      <a:pt x="1174" y="167"/>
                    </a:cubicBezTo>
                    <a:lnTo>
                      <a:pt x="1174" y="167"/>
                    </a:lnTo>
                    <a:cubicBezTo>
                      <a:pt x="1179" y="168"/>
                      <a:pt x="1183" y="170"/>
                      <a:pt x="1188" y="172"/>
                    </a:cubicBezTo>
                    <a:lnTo>
                      <a:pt x="1188" y="172"/>
                    </a:lnTo>
                    <a:cubicBezTo>
                      <a:pt x="1190" y="172"/>
                      <a:pt x="1192" y="173"/>
                      <a:pt x="1194" y="174"/>
                    </a:cubicBezTo>
                    <a:lnTo>
                      <a:pt x="1194" y="174"/>
                    </a:lnTo>
                    <a:cubicBezTo>
                      <a:pt x="1199" y="177"/>
                      <a:pt x="1203" y="178"/>
                      <a:pt x="1208" y="181"/>
                    </a:cubicBezTo>
                    <a:lnTo>
                      <a:pt x="1208" y="181"/>
                    </a:lnTo>
                    <a:cubicBezTo>
                      <a:pt x="1209" y="182"/>
                      <a:pt x="1211" y="183"/>
                      <a:pt x="1213" y="184"/>
                    </a:cubicBezTo>
                    <a:lnTo>
                      <a:pt x="944" y="27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42A88C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A0D24508-B92C-DAAA-5C7E-F44E7649F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32" y="9700054"/>
                <a:ext cx="1061407" cy="752989"/>
              </a:xfrm>
              <a:custGeom>
                <a:avLst/>
                <a:gdLst>
                  <a:gd name="T0" fmla="*/ 939 w 1214"/>
                  <a:gd name="T1" fmla="*/ 24 h 859"/>
                  <a:gd name="T2" fmla="*/ 922 w 1214"/>
                  <a:gd name="T3" fmla="*/ 16 h 859"/>
                  <a:gd name="T4" fmla="*/ 901 w 1214"/>
                  <a:gd name="T5" fmla="*/ 10 h 859"/>
                  <a:gd name="T6" fmla="*/ 880 w 1214"/>
                  <a:gd name="T7" fmla="*/ 4 h 859"/>
                  <a:gd name="T8" fmla="*/ 854 w 1214"/>
                  <a:gd name="T9" fmla="*/ 1 h 859"/>
                  <a:gd name="T10" fmla="*/ 848 w 1214"/>
                  <a:gd name="T11" fmla="*/ 1 h 859"/>
                  <a:gd name="T12" fmla="*/ 823 w 1214"/>
                  <a:gd name="T13" fmla="*/ 1 h 859"/>
                  <a:gd name="T14" fmla="*/ 807 w 1214"/>
                  <a:gd name="T15" fmla="*/ 1 h 859"/>
                  <a:gd name="T16" fmla="*/ 774 w 1214"/>
                  <a:gd name="T17" fmla="*/ 5 h 859"/>
                  <a:gd name="T18" fmla="*/ 741 w 1214"/>
                  <a:gd name="T19" fmla="*/ 12 h 859"/>
                  <a:gd name="T20" fmla="*/ 714 w 1214"/>
                  <a:gd name="T21" fmla="*/ 19 h 859"/>
                  <a:gd name="T22" fmla="*/ 680 w 1214"/>
                  <a:gd name="T23" fmla="*/ 30 h 859"/>
                  <a:gd name="T24" fmla="*/ 643 w 1214"/>
                  <a:gd name="T25" fmla="*/ 46 h 859"/>
                  <a:gd name="T26" fmla="*/ 608 w 1214"/>
                  <a:gd name="T27" fmla="*/ 62 h 859"/>
                  <a:gd name="T28" fmla="*/ 541 w 1214"/>
                  <a:gd name="T29" fmla="*/ 97 h 859"/>
                  <a:gd name="T30" fmla="*/ 488 w 1214"/>
                  <a:gd name="T31" fmla="*/ 130 h 859"/>
                  <a:gd name="T32" fmla="*/ 418 w 1214"/>
                  <a:gd name="T33" fmla="*/ 178 h 859"/>
                  <a:gd name="T34" fmla="*/ 371 w 1214"/>
                  <a:gd name="T35" fmla="*/ 215 h 859"/>
                  <a:gd name="T36" fmla="*/ 322 w 1214"/>
                  <a:gd name="T37" fmla="*/ 257 h 859"/>
                  <a:gd name="T38" fmla="*/ 287 w 1214"/>
                  <a:gd name="T39" fmla="*/ 290 h 859"/>
                  <a:gd name="T40" fmla="*/ 252 w 1214"/>
                  <a:gd name="T41" fmla="*/ 325 h 859"/>
                  <a:gd name="T42" fmla="*/ 210 w 1214"/>
                  <a:gd name="T43" fmla="*/ 371 h 859"/>
                  <a:gd name="T44" fmla="*/ 160 w 1214"/>
                  <a:gd name="T45" fmla="*/ 431 h 859"/>
                  <a:gd name="T46" fmla="*/ 149 w 1214"/>
                  <a:gd name="T47" fmla="*/ 445 h 859"/>
                  <a:gd name="T48" fmla="*/ 93 w 1214"/>
                  <a:gd name="T49" fmla="*/ 527 h 859"/>
                  <a:gd name="T50" fmla="*/ 81 w 1214"/>
                  <a:gd name="T51" fmla="*/ 547 h 859"/>
                  <a:gd name="T52" fmla="*/ 53 w 1214"/>
                  <a:gd name="T53" fmla="*/ 595 h 859"/>
                  <a:gd name="T54" fmla="*/ 40 w 1214"/>
                  <a:gd name="T55" fmla="*/ 615 h 859"/>
                  <a:gd name="T56" fmla="*/ 19 w 1214"/>
                  <a:gd name="T57" fmla="*/ 659 h 859"/>
                  <a:gd name="T58" fmla="*/ 268 w 1214"/>
                  <a:gd name="T59" fmla="*/ 858 h 859"/>
                  <a:gd name="T60" fmla="*/ 311 w 1214"/>
                  <a:gd name="T61" fmla="*/ 770 h 859"/>
                  <a:gd name="T62" fmla="*/ 335 w 1214"/>
                  <a:gd name="T63" fmla="*/ 727 h 859"/>
                  <a:gd name="T64" fmla="*/ 391 w 1214"/>
                  <a:gd name="T65" fmla="*/ 639 h 859"/>
                  <a:gd name="T66" fmla="*/ 424 w 1214"/>
                  <a:gd name="T67" fmla="*/ 594 h 859"/>
                  <a:gd name="T68" fmla="*/ 488 w 1214"/>
                  <a:gd name="T69" fmla="*/ 517 h 859"/>
                  <a:gd name="T70" fmla="*/ 532 w 1214"/>
                  <a:gd name="T71" fmla="*/ 470 h 859"/>
                  <a:gd name="T72" fmla="*/ 591 w 1214"/>
                  <a:gd name="T73" fmla="*/ 413 h 859"/>
                  <a:gd name="T74" fmla="*/ 633 w 1214"/>
                  <a:gd name="T75" fmla="*/ 376 h 859"/>
                  <a:gd name="T76" fmla="*/ 687 w 1214"/>
                  <a:gd name="T77" fmla="*/ 334 h 859"/>
                  <a:gd name="T78" fmla="*/ 728 w 1214"/>
                  <a:gd name="T79" fmla="*/ 304 h 859"/>
                  <a:gd name="T80" fmla="*/ 809 w 1214"/>
                  <a:gd name="T81" fmla="*/ 254 h 859"/>
                  <a:gd name="T82" fmla="*/ 853 w 1214"/>
                  <a:gd name="T83" fmla="*/ 230 h 859"/>
                  <a:gd name="T84" fmla="*/ 912 w 1214"/>
                  <a:gd name="T85" fmla="*/ 202 h 859"/>
                  <a:gd name="T86" fmla="*/ 949 w 1214"/>
                  <a:gd name="T87" fmla="*/ 187 h 859"/>
                  <a:gd name="T88" fmla="*/ 987 w 1214"/>
                  <a:gd name="T89" fmla="*/ 174 h 859"/>
                  <a:gd name="T90" fmla="*/ 1020 w 1214"/>
                  <a:gd name="T91" fmla="*/ 166 h 859"/>
                  <a:gd name="T92" fmla="*/ 1075 w 1214"/>
                  <a:gd name="T93" fmla="*/ 157 h 859"/>
                  <a:gd name="T94" fmla="*/ 1099 w 1214"/>
                  <a:gd name="T95" fmla="*/ 156 h 859"/>
                  <a:gd name="T96" fmla="*/ 1123 w 1214"/>
                  <a:gd name="T97" fmla="*/ 157 h 859"/>
                  <a:gd name="T98" fmla="*/ 1149 w 1214"/>
                  <a:gd name="T99" fmla="*/ 160 h 859"/>
                  <a:gd name="T100" fmla="*/ 1188 w 1214"/>
                  <a:gd name="T101" fmla="*/ 172 h 859"/>
                  <a:gd name="T102" fmla="*/ 1208 w 1214"/>
                  <a:gd name="T103" fmla="*/ 181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4" h="859">
                    <a:moveTo>
                      <a:pt x="944" y="27"/>
                    </a:moveTo>
                    <a:lnTo>
                      <a:pt x="944" y="27"/>
                    </a:lnTo>
                    <a:cubicBezTo>
                      <a:pt x="943" y="27"/>
                      <a:pt x="942" y="27"/>
                      <a:pt x="941" y="26"/>
                    </a:cubicBezTo>
                    <a:lnTo>
                      <a:pt x="941" y="26"/>
                    </a:lnTo>
                    <a:cubicBezTo>
                      <a:pt x="940" y="26"/>
                      <a:pt x="940" y="25"/>
                      <a:pt x="939" y="24"/>
                    </a:cubicBezTo>
                    <a:lnTo>
                      <a:pt x="939" y="24"/>
                    </a:lnTo>
                    <a:cubicBezTo>
                      <a:pt x="934" y="22"/>
                      <a:pt x="930" y="20"/>
                      <a:pt x="925" y="18"/>
                    </a:cubicBezTo>
                    <a:lnTo>
                      <a:pt x="925" y="18"/>
                    </a:lnTo>
                    <a:cubicBezTo>
                      <a:pt x="924" y="17"/>
                      <a:pt x="923" y="17"/>
                      <a:pt x="922" y="16"/>
                    </a:cubicBezTo>
                    <a:lnTo>
                      <a:pt x="922" y="16"/>
                    </a:lnTo>
                    <a:cubicBezTo>
                      <a:pt x="921" y="16"/>
                      <a:pt x="920" y="16"/>
                      <a:pt x="919" y="15"/>
                    </a:cubicBezTo>
                    <a:lnTo>
                      <a:pt x="919" y="15"/>
                    </a:lnTo>
                    <a:cubicBezTo>
                      <a:pt x="914" y="14"/>
                      <a:pt x="910" y="12"/>
                      <a:pt x="905" y="10"/>
                    </a:cubicBezTo>
                    <a:lnTo>
                      <a:pt x="905" y="10"/>
                    </a:lnTo>
                    <a:cubicBezTo>
                      <a:pt x="904" y="10"/>
                      <a:pt x="902" y="10"/>
                      <a:pt x="901" y="10"/>
                    </a:cubicBezTo>
                    <a:lnTo>
                      <a:pt x="901" y="10"/>
                    </a:lnTo>
                    <a:cubicBezTo>
                      <a:pt x="901" y="10"/>
                      <a:pt x="901" y="10"/>
                      <a:pt x="901" y="8"/>
                    </a:cubicBezTo>
                    <a:lnTo>
                      <a:pt x="901" y="8"/>
                    </a:lnTo>
                    <a:cubicBezTo>
                      <a:pt x="894" y="7"/>
                      <a:pt x="887" y="5"/>
                      <a:pt x="880" y="4"/>
                    </a:cubicBezTo>
                    <a:lnTo>
                      <a:pt x="880" y="4"/>
                    </a:lnTo>
                    <a:cubicBezTo>
                      <a:pt x="879" y="4"/>
                      <a:pt x="879" y="4"/>
                      <a:pt x="878" y="4"/>
                    </a:cubicBezTo>
                    <a:lnTo>
                      <a:pt x="878" y="4"/>
                    </a:lnTo>
                    <a:cubicBezTo>
                      <a:pt x="877" y="3"/>
                      <a:pt x="876" y="3"/>
                      <a:pt x="874" y="3"/>
                    </a:cubicBezTo>
                    <a:lnTo>
                      <a:pt x="874" y="3"/>
                    </a:lnTo>
                    <a:cubicBezTo>
                      <a:pt x="868" y="3"/>
                      <a:pt x="861" y="1"/>
                      <a:pt x="854" y="1"/>
                    </a:cubicBezTo>
                    <a:lnTo>
                      <a:pt x="854" y="1"/>
                    </a:lnTo>
                    <a:cubicBezTo>
                      <a:pt x="853" y="1"/>
                      <a:pt x="852" y="1"/>
                      <a:pt x="851" y="1"/>
                    </a:cubicBezTo>
                    <a:lnTo>
                      <a:pt x="851" y="1"/>
                    </a:lnTo>
                    <a:cubicBezTo>
                      <a:pt x="850" y="1"/>
                      <a:pt x="849" y="1"/>
                      <a:pt x="848" y="1"/>
                    </a:cubicBezTo>
                    <a:lnTo>
                      <a:pt x="848" y="1"/>
                    </a:lnTo>
                    <a:cubicBezTo>
                      <a:pt x="845" y="1"/>
                      <a:pt x="844" y="1"/>
                      <a:pt x="841" y="1"/>
                    </a:cubicBezTo>
                    <a:lnTo>
                      <a:pt x="841" y="1"/>
                    </a:lnTo>
                    <a:cubicBezTo>
                      <a:pt x="838" y="0"/>
                      <a:pt x="834" y="0"/>
                      <a:pt x="830" y="0"/>
                    </a:cubicBezTo>
                    <a:lnTo>
                      <a:pt x="830" y="0"/>
                    </a:lnTo>
                    <a:cubicBezTo>
                      <a:pt x="828" y="0"/>
                      <a:pt x="826" y="0"/>
                      <a:pt x="823" y="1"/>
                    </a:cubicBezTo>
                    <a:lnTo>
                      <a:pt x="823" y="1"/>
                    </a:lnTo>
                    <a:cubicBezTo>
                      <a:pt x="821" y="1"/>
                      <a:pt x="820" y="1"/>
                      <a:pt x="819" y="1"/>
                    </a:cubicBezTo>
                    <a:lnTo>
                      <a:pt x="819" y="1"/>
                    </a:lnTo>
                    <a:cubicBezTo>
                      <a:pt x="814" y="1"/>
                      <a:pt x="811" y="1"/>
                      <a:pt x="807" y="1"/>
                    </a:cubicBezTo>
                    <a:lnTo>
                      <a:pt x="807" y="1"/>
                    </a:lnTo>
                    <a:cubicBezTo>
                      <a:pt x="798" y="1"/>
                      <a:pt x="788" y="3"/>
                      <a:pt x="778" y="4"/>
                    </a:cubicBezTo>
                    <a:lnTo>
                      <a:pt x="778" y="4"/>
                    </a:lnTo>
                    <a:lnTo>
                      <a:pt x="778" y="4"/>
                    </a:lnTo>
                    <a:lnTo>
                      <a:pt x="778" y="4"/>
                    </a:lnTo>
                    <a:cubicBezTo>
                      <a:pt x="777" y="5"/>
                      <a:pt x="776" y="5"/>
                      <a:pt x="774" y="5"/>
                    </a:cubicBezTo>
                    <a:lnTo>
                      <a:pt x="774" y="5"/>
                    </a:lnTo>
                    <a:cubicBezTo>
                      <a:pt x="767" y="7"/>
                      <a:pt x="759" y="8"/>
                      <a:pt x="751" y="10"/>
                    </a:cubicBezTo>
                    <a:lnTo>
                      <a:pt x="751" y="10"/>
                    </a:lnTo>
                    <a:cubicBezTo>
                      <a:pt x="747" y="10"/>
                      <a:pt x="744" y="11"/>
                      <a:pt x="741" y="12"/>
                    </a:cubicBezTo>
                    <a:lnTo>
                      <a:pt x="741" y="12"/>
                    </a:lnTo>
                    <a:cubicBezTo>
                      <a:pt x="737" y="13"/>
                      <a:pt x="733" y="14"/>
                      <a:pt x="729" y="15"/>
                    </a:cubicBezTo>
                    <a:lnTo>
                      <a:pt x="729" y="15"/>
                    </a:lnTo>
                    <a:cubicBezTo>
                      <a:pt x="725" y="15"/>
                      <a:pt x="722" y="17"/>
                      <a:pt x="718" y="18"/>
                    </a:cubicBezTo>
                    <a:lnTo>
                      <a:pt x="718" y="18"/>
                    </a:lnTo>
                    <a:cubicBezTo>
                      <a:pt x="717" y="18"/>
                      <a:pt x="716" y="19"/>
                      <a:pt x="714" y="19"/>
                    </a:cubicBezTo>
                    <a:lnTo>
                      <a:pt x="714" y="19"/>
                    </a:lnTo>
                    <a:cubicBezTo>
                      <a:pt x="704" y="22"/>
                      <a:pt x="696" y="25"/>
                      <a:pt x="686" y="29"/>
                    </a:cubicBezTo>
                    <a:lnTo>
                      <a:pt x="686" y="29"/>
                    </a:lnTo>
                    <a:cubicBezTo>
                      <a:pt x="684" y="29"/>
                      <a:pt x="682" y="30"/>
                      <a:pt x="680" y="30"/>
                    </a:cubicBezTo>
                    <a:lnTo>
                      <a:pt x="680" y="30"/>
                    </a:lnTo>
                    <a:cubicBezTo>
                      <a:pt x="672" y="34"/>
                      <a:pt x="663" y="37"/>
                      <a:pt x="654" y="41"/>
                    </a:cubicBezTo>
                    <a:lnTo>
                      <a:pt x="654" y="41"/>
                    </a:lnTo>
                    <a:cubicBezTo>
                      <a:pt x="653" y="41"/>
                      <a:pt x="652" y="42"/>
                      <a:pt x="651" y="42"/>
                    </a:cubicBezTo>
                    <a:lnTo>
                      <a:pt x="651" y="42"/>
                    </a:lnTo>
                    <a:cubicBezTo>
                      <a:pt x="649" y="43"/>
                      <a:pt x="645" y="44"/>
                      <a:pt x="643" y="46"/>
                    </a:cubicBezTo>
                    <a:lnTo>
                      <a:pt x="643" y="46"/>
                    </a:lnTo>
                    <a:cubicBezTo>
                      <a:pt x="635" y="49"/>
                      <a:pt x="627" y="53"/>
                      <a:pt x="619" y="56"/>
                    </a:cubicBezTo>
                    <a:lnTo>
                      <a:pt x="619" y="56"/>
                    </a:lnTo>
                    <a:cubicBezTo>
                      <a:pt x="616" y="58"/>
                      <a:pt x="612" y="60"/>
                      <a:pt x="608" y="62"/>
                    </a:cubicBezTo>
                    <a:lnTo>
                      <a:pt x="608" y="62"/>
                    </a:lnTo>
                    <a:cubicBezTo>
                      <a:pt x="600" y="65"/>
                      <a:pt x="593" y="70"/>
                      <a:pt x="584" y="74"/>
                    </a:cubicBezTo>
                    <a:lnTo>
                      <a:pt x="584" y="74"/>
                    </a:lnTo>
                    <a:cubicBezTo>
                      <a:pt x="582" y="75"/>
                      <a:pt x="578" y="77"/>
                      <a:pt x="575" y="79"/>
                    </a:cubicBezTo>
                    <a:lnTo>
                      <a:pt x="575" y="79"/>
                    </a:lnTo>
                    <a:cubicBezTo>
                      <a:pt x="563" y="85"/>
                      <a:pt x="552" y="91"/>
                      <a:pt x="541" y="97"/>
                    </a:cubicBezTo>
                    <a:lnTo>
                      <a:pt x="541" y="97"/>
                    </a:lnTo>
                    <a:cubicBezTo>
                      <a:pt x="527" y="105"/>
                      <a:pt x="513" y="114"/>
                      <a:pt x="500" y="123"/>
                    </a:cubicBezTo>
                    <a:lnTo>
                      <a:pt x="500" y="123"/>
                    </a:lnTo>
                    <a:cubicBezTo>
                      <a:pt x="496" y="125"/>
                      <a:pt x="491" y="128"/>
                      <a:pt x="488" y="130"/>
                    </a:cubicBezTo>
                    <a:lnTo>
                      <a:pt x="488" y="130"/>
                    </a:lnTo>
                    <a:cubicBezTo>
                      <a:pt x="478" y="137"/>
                      <a:pt x="469" y="142"/>
                      <a:pt x="459" y="149"/>
                    </a:cubicBezTo>
                    <a:lnTo>
                      <a:pt x="459" y="149"/>
                    </a:lnTo>
                    <a:cubicBezTo>
                      <a:pt x="455" y="151"/>
                      <a:pt x="450" y="155"/>
                      <a:pt x="446" y="158"/>
                    </a:cubicBezTo>
                    <a:lnTo>
                      <a:pt x="446" y="158"/>
                    </a:lnTo>
                    <a:cubicBezTo>
                      <a:pt x="436" y="164"/>
                      <a:pt x="428" y="171"/>
                      <a:pt x="418" y="178"/>
                    </a:cubicBezTo>
                    <a:lnTo>
                      <a:pt x="418" y="178"/>
                    </a:lnTo>
                    <a:cubicBezTo>
                      <a:pt x="415" y="181"/>
                      <a:pt x="411" y="184"/>
                      <a:pt x="408" y="186"/>
                    </a:cubicBezTo>
                    <a:lnTo>
                      <a:pt x="408" y="186"/>
                    </a:lnTo>
                    <a:cubicBezTo>
                      <a:pt x="395" y="196"/>
                      <a:pt x="382" y="205"/>
                      <a:pt x="371" y="215"/>
                    </a:cubicBezTo>
                    <a:lnTo>
                      <a:pt x="371" y="215"/>
                    </a:lnTo>
                    <a:cubicBezTo>
                      <a:pt x="368" y="216"/>
                      <a:pt x="367" y="218"/>
                      <a:pt x="364" y="220"/>
                    </a:cubicBezTo>
                    <a:lnTo>
                      <a:pt x="364" y="220"/>
                    </a:lnTo>
                    <a:cubicBezTo>
                      <a:pt x="355" y="229"/>
                      <a:pt x="344" y="237"/>
                      <a:pt x="334" y="246"/>
                    </a:cubicBezTo>
                    <a:lnTo>
                      <a:pt x="334" y="246"/>
                    </a:lnTo>
                    <a:cubicBezTo>
                      <a:pt x="330" y="250"/>
                      <a:pt x="327" y="253"/>
                      <a:pt x="322" y="257"/>
                    </a:cubicBezTo>
                    <a:lnTo>
                      <a:pt x="322" y="257"/>
                    </a:lnTo>
                    <a:cubicBezTo>
                      <a:pt x="315" y="264"/>
                      <a:pt x="307" y="272"/>
                      <a:pt x="298" y="279"/>
                    </a:cubicBezTo>
                    <a:lnTo>
                      <a:pt x="298" y="279"/>
                    </a:lnTo>
                    <a:cubicBezTo>
                      <a:pt x="294" y="283"/>
                      <a:pt x="290" y="286"/>
                      <a:pt x="287" y="290"/>
                    </a:cubicBezTo>
                    <a:lnTo>
                      <a:pt x="287" y="290"/>
                    </a:lnTo>
                    <a:cubicBezTo>
                      <a:pt x="284" y="292"/>
                      <a:pt x="283" y="294"/>
                      <a:pt x="280" y="297"/>
                    </a:cubicBezTo>
                    <a:lnTo>
                      <a:pt x="280" y="297"/>
                    </a:lnTo>
                    <a:cubicBezTo>
                      <a:pt x="274" y="302"/>
                      <a:pt x="269" y="308"/>
                      <a:pt x="263" y="313"/>
                    </a:cubicBezTo>
                    <a:lnTo>
                      <a:pt x="263" y="313"/>
                    </a:lnTo>
                    <a:cubicBezTo>
                      <a:pt x="260" y="318"/>
                      <a:pt x="255" y="321"/>
                      <a:pt x="252" y="325"/>
                    </a:cubicBezTo>
                    <a:lnTo>
                      <a:pt x="252" y="325"/>
                    </a:lnTo>
                    <a:cubicBezTo>
                      <a:pt x="241" y="336"/>
                      <a:pt x="230" y="349"/>
                      <a:pt x="219" y="361"/>
                    </a:cubicBezTo>
                    <a:lnTo>
                      <a:pt x="219" y="361"/>
                    </a:lnTo>
                    <a:cubicBezTo>
                      <a:pt x="216" y="364"/>
                      <a:pt x="213" y="367"/>
                      <a:pt x="210" y="371"/>
                    </a:cubicBezTo>
                    <a:lnTo>
                      <a:pt x="210" y="371"/>
                    </a:lnTo>
                    <a:cubicBezTo>
                      <a:pt x="202" y="380"/>
                      <a:pt x="193" y="391"/>
                      <a:pt x="185" y="400"/>
                    </a:cubicBezTo>
                    <a:lnTo>
                      <a:pt x="185" y="400"/>
                    </a:lnTo>
                    <a:cubicBezTo>
                      <a:pt x="185" y="401"/>
                      <a:pt x="185" y="401"/>
                      <a:pt x="185" y="401"/>
                    </a:cubicBezTo>
                    <a:lnTo>
                      <a:pt x="185" y="401"/>
                    </a:lnTo>
                    <a:cubicBezTo>
                      <a:pt x="176" y="410"/>
                      <a:pt x="169" y="421"/>
                      <a:pt x="160" y="431"/>
                    </a:cubicBezTo>
                    <a:lnTo>
                      <a:pt x="160" y="431"/>
                    </a:lnTo>
                    <a:cubicBezTo>
                      <a:pt x="159" y="433"/>
                      <a:pt x="157" y="436"/>
                      <a:pt x="155" y="438"/>
                    </a:cubicBezTo>
                    <a:lnTo>
                      <a:pt x="155" y="438"/>
                    </a:lnTo>
                    <a:cubicBezTo>
                      <a:pt x="154" y="441"/>
                      <a:pt x="151" y="443"/>
                      <a:pt x="149" y="445"/>
                    </a:cubicBezTo>
                    <a:lnTo>
                      <a:pt x="149" y="445"/>
                    </a:lnTo>
                    <a:cubicBezTo>
                      <a:pt x="141" y="458"/>
                      <a:pt x="131" y="470"/>
                      <a:pt x="122" y="483"/>
                    </a:cubicBezTo>
                    <a:lnTo>
                      <a:pt x="122" y="483"/>
                    </a:lnTo>
                    <a:lnTo>
                      <a:pt x="122" y="483"/>
                    </a:lnTo>
                    <a:lnTo>
                      <a:pt x="122" y="483"/>
                    </a:lnTo>
                    <a:cubicBezTo>
                      <a:pt x="112" y="498"/>
                      <a:pt x="102" y="512"/>
                      <a:pt x="93" y="527"/>
                    </a:cubicBezTo>
                    <a:lnTo>
                      <a:pt x="93" y="527"/>
                    </a:lnTo>
                    <a:cubicBezTo>
                      <a:pt x="93" y="528"/>
                      <a:pt x="92" y="528"/>
                      <a:pt x="92" y="529"/>
                    </a:cubicBezTo>
                    <a:lnTo>
                      <a:pt x="92" y="529"/>
                    </a:lnTo>
                    <a:cubicBezTo>
                      <a:pt x="88" y="535"/>
                      <a:pt x="84" y="541"/>
                      <a:pt x="81" y="547"/>
                    </a:cubicBezTo>
                    <a:lnTo>
                      <a:pt x="81" y="547"/>
                    </a:lnTo>
                    <a:cubicBezTo>
                      <a:pt x="75" y="555"/>
                      <a:pt x="71" y="563"/>
                      <a:pt x="66" y="571"/>
                    </a:cubicBezTo>
                    <a:lnTo>
                      <a:pt x="66" y="571"/>
                    </a:lnTo>
                    <a:cubicBezTo>
                      <a:pt x="66" y="572"/>
                      <a:pt x="65" y="572"/>
                      <a:pt x="65" y="572"/>
                    </a:cubicBezTo>
                    <a:lnTo>
                      <a:pt x="65" y="572"/>
                    </a:lnTo>
                    <a:cubicBezTo>
                      <a:pt x="61" y="580"/>
                      <a:pt x="56" y="587"/>
                      <a:pt x="53" y="595"/>
                    </a:cubicBezTo>
                    <a:lnTo>
                      <a:pt x="53" y="595"/>
                    </a:lnTo>
                    <a:cubicBezTo>
                      <a:pt x="49" y="601"/>
                      <a:pt x="45" y="607"/>
                      <a:pt x="42" y="614"/>
                    </a:cubicBezTo>
                    <a:lnTo>
                      <a:pt x="42" y="614"/>
                    </a:lnTo>
                    <a:cubicBezTo>
                      <a:pt x="42" y="614"/>
                      <a:pt x="42" y="615"/>
                      <a:pt x="40" y="615"/>
                    </a:cubicBezTo>
                    <a:lnTo>
                      <a:pt x="40" y="615"/>
                    </a:lnTo>
                    <a:cubicBezTo>
                      <a:pt x="36" y="624"/>
                      <a:pt x="32" y="633"/>
                      <a:pt x="28" y="642"/>
                    </a:cubicBezTo>
                    <a:lnTo>
                      <a:pt x="28" y="642"/>
                    </a:lnTo>
                    <a:cubicBezTo>
                      <a:pt x="25" y="647"/>
                      <a:pt x="22" y="653"/>
                      <a:pt x="20" y="658"/>
                    </a:cubicBezTo>
                    <a:lnTo>
                      <a:pt x="20" y="658"/>
                    </a:lnTo>
                    <a:cubicBezTo>
                      <a:pt x="20" y="658"/>
                      <a:pt x="20" y="659"/>
                      <a:pt x="19" y="659"/>
                    </a:cubicBezTo>
                    <a:lnTo>
                      <a:pt x="19" y="659"/>
                    </a:lnTo>
                    <a:cubicBezTo>
                      <a:pt x="12" y="672"/>
                      <a:pt x="6" y="687"/>
                      <a:pt x="0" y="702"/>
                    </a:cubicBezTo>
                    <a:lnTo>
                      <a:pt x="0" y="702"/>
                    </a:lnTo>
                    <a:lnTo>
                      <a:pt x="268" y="858"/>
                    </a:lnTo>
                    <a:lnTo>
                      <a:pt x="268" y="858"/>
                    </a:lnTo>
                    <a:cubicBezTo>
                      <a:pt x="275" y="843"/>
                      <a:pt x="282" y="828"/>
                      <a:pt x="289" y="813"/>
                    </a:cubicBezTo>
                    <a:lnTo>
                      <a:pt x="289" y="813"/>
                    </a:lnTo>
                    <a:cubicBezTo>
                      <a:pt x="291" y="808"/>
                      <a:pt x="294" y="803"/>
                      <a:pt x="297" y="798"/>
                    </a:cubicBezTo>
                    <a:lnTo>
                      <a:pt x="297" y="798"/>
                    </a:lnTo>
                    <a:cubicBezTo>
                      <a:pt x="301" y="788"/>
                      <a:pt x="306" y="780"/>
                      <a:pt x="311" y="770"/>
                    </a:cubicBezTo>
                    <a:lnTo>
                      <a:pt x="311" y="770"/>
                    </a:lnTo>
                    <a:cubicBezTo>
                      <a:pt x="314" y="764"/>
                      <a:pt x="318" y="758"/>
                      <a:pt x="322" y="751"/>
                    </a:cubicBezTo>
                    <a:lnTo>
                      <a:pt x="322" y="751"/>
                    </a:lnTo>
                    <a:cubicBezTo>
                      <a:pt x="326" y="743"/>
                      <a:pt x="330" y="735"/>
                      <a:pt x="335" y="727"/>
                    </a:cubicBezTo>
                    <a:lnTo>
                      <a:pt x="335" y="727"/>
                    </a:lnTo>
                    <a:cubicBezTo>
                      <a:pt x="340" y="719"/>
                      <a:pt x="344" y="711"/>
                      <a:pt x="350" y="703"/>
                    </a:cubicBezTo>
                    <a:lnTo>
                      <a:pt x="350" y="703"/>
                    </a:lnTo>
                    <a:cubicBezTo>
                      <a:pt x="354" y="696"/>
                      <a:pt x="357" y="690"/>
                      <a:pt x="362" y="683"/>
                    </a:cubicBezTo>
                    <a:lnTo>
                      <a:pt x="362" y="683"/>
                    </a:lnTo>
                    <a:cubicBezTo>
                      <a:pt x="371" y="668"/>
                      <a:pt x="381" y="653"/>
                      <a:pt x="391" y="639"/>
                    </a:cubicBezTo>
                    <a:lnTo>
                      <a:pt x="391" y="639"/>
                    </a:lnTo>
                    <a:cubicBezTo>
                      <a:pt x="400" y="626"/>
                      <a:pt x="410" y="614"/>
                      <a:pt x="418" y="602"/>
                    </a:cubicBezTo>
                    <a:lnTo>
                      <a:pt x="418" y="602"/>
                    </a:lnTo>
                    <a:cubicBezTo>
                      <a:pt x="420" y="600"/>
                      <a:pt x="423" y="597"/>
                      <a:pt x="424" y="594"/>
                    </a:cubicBezTo>
                    <a:lnTo>
                      <a:pt x="424" y="594"/>
                    </a:lnTo>
                    <a:cubicBezTo>
                      <a:pt x="434" y="582"/>
                      <a:pt x="443" y="569"/>
                      <a:pt x="454" y="557"/>
                    </a:cubicBezTo>
                    <a:lnTo>
                      <a:pt x="454" y="557"/>
                    </a:lnTo>
                    <a:lnTo>
                      <a:pt x="454" y="557"/>
                    </a:lnTo>
                    <a:lnTo>
                      <a:pt x="454" y="557"/>
                    </a:lnTo>
                    <a:cubicBezTo>
                      <a:pt x="465" y="544"/>
                      <a:pt x="477" y="530"/>
                      <a:pt x="488" y="517"/>
                    </a:cubicBezTo>
                    <a:lnTo>
                      <a:pt x="488" y="517"/>
                    </a:lnTo>
                    <a:cubicBezTo>
                      <a:pt x="498" y="505"/>
                      <a:pt x="510" y="492"/>
                      <a:pt x="521" y="481"/>
                    </a:cubicBezTo>
                    <a:lnTo>
                      <a:pt x="521" y="481"/>
                    </a:lnTo>
                    <a:cubicBezTo>
                      <a:pt x="524" y="477"/>
                      <a:pt x="528" y="473"/>
                      <a:pt x="532" y="470"/>
                    </a:cubicBezTo>
                    <a:lnTo>
                      <a:pt x="532" y="470"/>
                    </a:lnTo>
                    <a:cubicBezTo>
                      <a:pt x="540" y="462"/>
                      <a:pt x="548" y="454"/>
                      <a:pt x="556" y="446"/>
                    </a:cubicBezTo>
                    <a:lnTo>
                      <a:pt x="556" y="446"/>
                    </a:lnTo>
                    <a:cubicBezTo>
                      <a:pt x="559" y="442"/>
                      <a:pt x="563" y="438"/>
                      <a:pt x="567" y="435"/>
                    </a:cubicBezTo>
                    <a:lnTo>
                      <a:pt x="567" y="435"/>
                    </a:lnTo>
                    <a:cubicBezTo>
                      <a:pt x="575" y="427"/>
                      <a:pt x="584" y="420"/>
                      <a:pt x="591" y="413"/>
                    </a:cubicBezTo>
                    <a:lnTo>
                      <a:pt x="591" y="413"/>
                    </a:lnTo>
                    <a:cubicBezTo>
                      <a:pt x="596" y="409"/>
                      <a:pt x="599" y="406"/>
                      <a:pt x="603" y="402"/>
                    </a:cubicBezTo>
                    <a:lnTo>
                      <a:pt x="603" y="402"/>
                    </a:lnTo>
                    <a:cubicBezTo>
                      <a:pt x="613" y="393"/>
                      <a:pt x="624" y="385"/>
                      <a:pt x="633" y="376"/>
                    </a:cubicBezTo>
                    <a:lnTo>
                      <a:pt x="633" y="376"/>
                    </a:lnTo>
                    <a:cubicBezTo>
                      <a:pt x="636" y="374"/>
                      <a:pt x="637" y="373"/>
                      <a:pt x="639" y="371"/>
                    </a:cubicBezTo>
                    <a:lnTo>
                      <a:pt x="639" y="371"/>
                    </a:lnTo>
                    <a:cubicBezTo>
                      <a:pt x="651" y="361"/>
                      <a:pt x="664" y="351"/>
                      <a:pt x="677" y="342"/>
                    </a:cubicBezTo>
                    <a:lnTo>
                      <a:pt x="677" y="342"/>
                    </a:lnTo>
                    <a:cubicBezTo>
                      <a:pt x="680" y="339"/>
                      <a:pt x="684" y="336"/>
                      <a:pt x="687" y="334"/>
                    </a:cubicBezTo>
                    <a:lnTo>
                      <a:pt x="687" y="334"/>
                    </a:lnTo>
                    <a:cubicBezTo>
                      <a:pt x="697" y="327"/>
                      <a:pt x="705" y="321"/>
                      <a:pt x="715" y="314"/>
                    </a:cubicBezTo>
                    <a:lnTo>
                      <a:pt x="715" y="314"/>
                    </a:lnTo>
                    <a:cubicBezTo>
                      <a:pt x="719" y="311"/>
                      <a:pt x="724" y="308"/>
                      <a:pt x="728" y="304"/>
                    </a:cubicBezTo>
                    <a:lnTo>
                      <a:pt x="728" y="304"/>
                    </a:lnTo>
                    <a:cubicBezTo>
                      <a:pt x="738" y="298"/>
                      <a:pt x="747" y="292"/>
                      <a:pt x="756" y="286"/>
                    </a:cubicBezTo>
                    <a:lnTo>
                      <a:pt x="756" y="286"/>
                    </a:lnTo>
                    <a:cubicBezTo>
                      <a:pt x="760" y="283"/>
                      <a:pt x="764" y="281"/>
                      <a:pt x="769" y="279"/>
                    </a:cubicBezTo>
                    <a:lnTo>
                      <a:pt x="769" y="279"/>
                    </a:lnTo>
                    <a:cubicBezTo>
                      <a:pt x="782" y="269"/>
                      <a:pt x="796" y="262"/>
                      <a:pt x="809" y="254"/>
                    </a:cubicBezTo>
                    <a:lnTo>
                      <a:pt x="809" y="254"/>
                    </a:lnTo>
                    <a:cubicBezTo>
                      <a:pt x="821" y="247"/>
                      <a:pt x="832" y="241"/>
                      <a:pt x="844" y="235"/>
                    </a:cubicBezTo>
                    <a:lnTo>
                      <a:pt x="844" y="235"/>
                    </a:lnTo>
                    <a:cubicBezTo>
                      <a:pt x="847" y="233"/>
                      <a:pt x="850" y="231"/>
                      <a:pt x="853" y="230"/>
                    </a:cubicBezTo>
                    <a:lnTo>
                      <a:pt x="853" y="230"/>
                    </a:lnTo>
                    <a:cubicBezTo>
                      <a:pt x="861" y="225"/>
                      <a:pt x="869" y="222"/>
                      <a:pt x="877" y="218"/>
                    </a:cubicBezTo>
                    <a:lnTo>
                      <a:pt x="877" y="218"/>
                    </a:lnTo>
                    <a:cubicBezTo>
                      <a:pt x="880" y="216"/>
                      <a:pt x="885" y="214"/>
                      <a:pt x="888" y="212"/>
                    </a:cubicBezTo>
                    <a:lnTo>
                      <a:pt x="888" y="212"/>
                    </a:lnTo>
                    <a:cubicBezTo>
                      <a:pt x="896" y="209"/>
                      <a:pt x="904" y="205"/>
                      <a:pt x="912" y="202"/>
                    </a:cubicBezTo>
                    <a:lnTo>
                      <a:pt x="912" y="202"/>
                    </a:lnTo>
                    <a:cubicBezTo>
                      <a:pt x="914" y="201"/>
                      <a:pt x="918" y="199"/>
                      <a:pt x="920" y="198"/>
                    </a:cubicBezTo>
                    <a:lnTo>
                      <a:pt x="920" y="198"/>
                    </a:lnTo>
                    <a:cubicBezTo>
                      <a:pt x="930" y="194"/>
                      <a:pt x="940" y="191"/>
                      <a:pt x="949" y="187"/>
                    </a:cubicBezTo>
                    <a:lnTo>
                      <a:pt x="949" y="187"/>
                    </a:lnTo>
                    <a:cubicBezTo>
                      <a:pt x="951" y="186"/>
                      <a:pt x="953" y="185"/>
                      <a:pt x="954" y="185"/>
                    </a:cubicBezTo>
                    <a:lnTo>
                      <a:pt x="954" y="185"/>
                    </a:lnTo>
                    <a:cubicBezTo>
                      <a:pt x="964" y="182"/>
                      <a:pt x="973" y="178"/>
                      <a:pt x="983" y="176"/>
                    </a:cubicBezTo>
                    <a:lnTo>
                      <a:pt x="983" y="176"/>
                    </a:lnTo>
                    <a:cubicBezTo>
                      <a:pt x="985" y="175"/>
                      <a:pt x="986" y="175"/>
                      <a:pt x="987" y="174"/>
                    </a:cubicBezTo>
                    <a:lnTo>
                      <a:pt x="987" y="174"/>
                    </a:lnTo>
                    <a:cubicBezTo>
                      <a:pt x="995" y="172"/>
                      <a:pt x="1002" y="170"/>
                      <a:pt x="1010" y="169"/>
                    </a:cubicBezTo>
                    <a:lnTo>
                      <a:pt x="1010" y="169"/>
                    </a:lnTo>
                    <a:cubicBezTo>
                      <a:pt x="1013" y="168"/>
                      <a:pt x="1016" y="167"/>
                      <a:pt x="1020" y="166"/>
                    </a:cubicBezTo>
                    <a:lnTo>
                      <a:pt x="1020" y="166"/>
                    </a:lnTo>
                    <a:cubicBezTo>
                      <a:pt x="1028" y="164"/>
                      <a:pt x="1035" y="163"/>
                      <a:pt x="1043" y="162"/>
                    </a:cubicBezTo>
                    <a:lnTo>
                      <a:pt x="1043" y="162"/>
                    </a:lnTo>
                    <a:cubicBezTo>
                      <a:pt x="1045" y="161"/>
                      <a:pt x="1046" y="161"/>
                      <a:pt x="1047" y="161"/>
                    </a:cubicBezTo>
                    <a:lnTo>
                      <a:pt x="1047" y="161"/>
                    </a:lnTo>
                    <a:cubicBezTo>
                      <a:pt x="1057" y="159"/>
                      <a:pt x="1067" y="158"/>
                      <a:pt x="1075" y="157"/>
                    </a:cubicBezTo>
                    <a:lnTo>
                      <a:pt x="1075" y="157"/>
                    </a:lnTo>
                    <a:cubicBezTo>
                      <a:pt x="1082" y="156"/>
                      <a:pt x="1087" y="156"/>
                      <a:pt x="1092" y="156"/>
                    </a:cubicBezTo>
                    <a:lnTo>
                      <a:pt x="1092" y="156"/>
                    </a:lnTo>
                    <a:cubicBezTo>
                      <a:pt x="1095" y="156"/>
                      <a:pt x="1097" y="156"/>
                      <a:pt x="1099" y="156"/>
                    </a:cubicBezTo>
                    <a:lnTo>
                      <a:pt x="1099" y="156"/>
                    </a:lnTo>
                    <a:cubicBezTo>
                      <a:pt x="1103" y="156"/>
                      <a:pt x="1107" y="156"/>
                      <a:pt x="1110" y="156"/>
                    </a:cubicBezTo>
                    <a:lnTo>
                      <a:pt x="1110" y="156"/>
                    </a:lnTo>
                    <a:cubicBezTo>
                      <a:pt x="1113" y="156"/>
                      <a:pt x="1114" y="156"/>
                      <a:pt x="1117" y="156"/>
                    </a:cubicBezTo>
                    <a:lnTo>
                      <a:pt x="1117" y="156"/>
                    </a:lnTo>
                    <a:cubicBezTo>
                      <a:pt x="1119" y="156"/>
                      <a:pt x="1121" y="157"/>
                      <a:pt x="1123" y="157"/>
                    </a:cubicBezTo>
                    <a:lnTo>
                      <a:pt x="1123" y="157"/>
                    </a:lnTo>
                    <a:cubicBezTo>
                      <a:pt x="1130" y="158"/>
                      <a:pt x="1137" y="158"/>
                      <a:pt x="1143" y="160"/>
                    </a:cubicBezTo>
                    <a:lnTo>
                      <a:pt x="1143" y="160"/>
                    </a:lnTo>
                    <a:cubicBezTo>
                      <a:pt x="1145" y="160"/>
                      <a:pt x="1147" y="160"/>
                      <a:pt x="1149" y="160"/>
                    </a:cubicBezTo>
                    <a:lnTo>
                      <a:pt x="1149" y="160"/>
                    </a:lnTo>
                    <a:cubicBezTo>
                      <a:pt x="1156" y="162"/>
                      <a:pt x="1163" y="163"/>
                      <a:pt x="1170" y="165"/>
                    </a:cubicBezTo>
                    <a:lnTo>
                      <a:pt x="1170" y="165"/>
                    </a:lnTo>
                    <a:cubicBezTo>
                      <a:pt x="1170" y="165"/>
                      <a:pt x="1172" y="166"/>
                      <a:pt x="1174" y="167"/>
                    </a:cubicBezTo>
                    <a:lnTo>
                      <a:pt x="1174" y="167"/>
                    </a:lnTo>
                    <a:cubicBezTo>
                      <a:pt x="1179" y="168"/>
                      <a:pt x="1183" y="170"/>
                      <a:pt x="1188" y="172"/>
                    </a:cubicBezTo>
                    <a:lnTo>
                      <a:pt x="1188" y="172"/>
                    </a:lnTo>
                    <a:cubicBezTo>
                      <a:pt x="1190" y="172"/>
                      <a:pt x="1192" y="173"/>
                      <a:pt x="1194" y="174"/>
                    </a:cubicBezTo>
                    <a:lnTo>
                      <a:pt x="1194" y="174"/>
                    </a:lnTo>
                    <a:cubicBezTo>
                      <a:pt x="1199" y="177"/>
                      <a:pt x="1203" y="178"/>
                      <a:pt x="1208" y="181"/>
                    </a:cubicBezTo>
                    <a:lnTo>
                      <a:pt x="1208" y="181"/>
                    </a:lnTo>
                    <a:cubicBezTo>
                      <a:pt x="1209" y="182"/>
                      <a:pt x="1211" y="183"/>
                      <a:pt x="1213" y="184"/>
                    </a:cubicBezTo>
                    <a:lnTo>
                      <a:pt x="944" y="2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F4FD23DA-07C0-9381-2CF8-231083364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32" y="9700054"/>
                <a:ext cx="1061407" cy="752989"/>
              </a:xfrm>
              <a:custGeom>
                <a:avLst/>
                <a:gdLst>
                  <a:gd name="T0" fmla="*/ 939 w 1214"/>
                  <a:gd name="T1" fmla="*/ 24 h 859"/>
                  <a:gd name="T2" fmla="*/ 922 w 1214"/>
                  <a:gd name="T3" fmla="*/ 16 h 859"/>
                  <a:gd name="T4" fmla="*/ 901 w 1214"/>
                  <a:gd name="T5" fmla="*/ 10 h 859"/>
                  <a:gd name="T6" fmla="*/ 880 w 1214"/>
                  <a:gd name="T7" fmla="*/ 4 h 859"/>
                  <a:gd name="T8" fmla="*/ 854 w 1214"/>
                  <a:gd name="T9" fmla="*/ 1 h 859"/>
                  <a:gd name="T10" fmla="*/ 848 w 1214"/>
                  <a:gd name="T11" fmla="*/ 1 h 859"/>
                  <a:gd name="T12" fmla="*/ 823 w 1214"/>
                  <a:gd name="T13" fmla="*/ 1 h 859"/>
                  <a:gd name="T14" fmla="*/ 807 w 1214"/>
                  <a:gd name="T15" fmla="*/ 1 h 859"/>
                  <a:gd name="T16" fmla="*/ 774 w 1214"/>
                  <a:gd name="T17" fmla="*/ 5 h 859"/>
                  <a:gd name="T18" fmla="*/ 741 w 1214"/>
                  <a:gd name="T19" fmla="*/ 12 h 859"/>
                  <a:gd name="T20" fmla="*/ 714 w 1214"/>
                  <a:gd name="T21" fmla="*/ 19 h 859"/>
                  <a:gd name="T22" fmla="*/ 680 w 1214"/>
                  <a:gd name="T23" fmla="*/ 30 h 859"/>
                  <a:gd name="T24" fmla="*/ 643 w 1214"/>
                  <a:gd name="T25" fmla="*/ 46 h 859"/>
                  <a:gd name="T26" fmla="*/ 608 w 1214"/>
                  <a:gd name="T27" fmla="*/ 62 h 859"/>
                  <a:gd name="T28" fmla="*/ 541 w 1214"/>
                  <a:gd name="T29" fmla="*/ 97 h 859"/>
                  <a:gd name="T30" fmla="*/ 488 w 1214"/>
                  <a:gd name="T31" fmla="*/ 130 h 859"/>
                  <a:gd name="T32" fmla="*/ 418 w 1214"/>
                  <a:gd name="T33" fmla="*/ 178 h 859"/>
                  <a:gd name="T34" fmla="*/ 371 w 1214"/>
                  <a:gd name="T35" fmla="*/ 215 h 859"/>
                  <a:gd name="T36" fmla="*/ 322 w 1214"/>
                  <a:gd name="T37" fmla="*/ 257 h 859"/>
                  <a:gd name="T38" fmla="*/ 287 w 1214"/>
                  <a:gd name="T39" fmla="*/ 290 h 859"/>
                  <a:gd name="T40" fmla="*/ 252 w 1214"/>
                  <a:gd name="T41" fmla="*/ 325 h 859"/>
                  <a:gd name="T42" fmla="*/ 210 w 1214"/>
                  <a:gd name="T43" fmla="*/ 371 h 859"/>
                  <a:gd name="T44" fmla="*/ 160 w 1214"/>
                  <a:gd name="T45" fmla="*/ 431 h 859"/>
                  <a:gd name="T46" fmla="*/ 149 w 1214"/>
                  <a:gd name="T47" fmla="*/ 445 h 859"/>
                  <a:gd name="T48" fmla="*/ 93 w 1214"/>
                  <a:gd name="T49" fmla="*/ 527 h 859"/>
                  <a:gd name="T50" fmla="*/ 81 w 1214"/>
                  <a:gd name="T51" fmla="*/ 547 h 859"/>
                  <a:gd name="T52" fmla="*/ 53 w 1214"/>
                  <a:gd name="T53" fmla="*/ 595 h 859"/>
                  <a:gd name="T54" fmla="*/ 40 w 1214"/>
                  <a:gd name="T55" fmla="*/ 615 h 859"/>
                  <a:gd name="T56" fmla="*/ 19 w 1214"/>
                  <a:gd name="T57" fmla="*/ 659 h 859"/>
                  <a:gd name="T58" fmla="*/ 268 w 1214"/>
                  <a:gd name="T59" fmla="*/ 858 h 859"/>
                  <a:gd name="T60" fmla="*/ 311 w 1214"/>
                  <a:gd name="T61" fmla="*/ 770 h 859"/>
                  <a:gd name="T62" fmla="*/ 335 w 1214"/>
                  <a:gd name="T63" fmla="*/ 727 h 859"/>
                  <a:gd name="T64" fmla="*/ 391 w 1214"/>
                  <a:gd name="T65" fmla="*/ 639 h 859"/>
                  <a:gd name="T66" fmla="*/ 424 w 1214"/>
                  <a:gd name="T67" fmla="*/ 594 h 859"/>
                  <a:gd name="T68" fmla="*/ 488 w 1214"/>
                  <a:gd name="T69" fmla="*/ 517 h 859"/>
                  <a:gd name="T70" fmla="*/ 532 w 1214"/>
                  <a:gd name="T71" fmla="*/ 470 h 859"/>
                  <a:gd name="T72" fmla="*/ 591 w 1214"/>
                  <a:gd name="T73" fmla="*/ 413 h 859"/>
                  <a:gd name="T74" fmla="*/ 633 w 1214"/>
                  <a:gd name="T75" fmla="*/ 376 h 859"/>
                  <a:gd name="T76" fmla="*/ 687 w 1214"/>
                  <a:gd name="T77" fmla="*/ 334 h 859"/>
                  <a:gd name="T78" fmla="*/ 728 w 1214"/>
                  <a:gd name="T79" fmla="*/ 304 h 859"/>
                  <a:gd name="T80" fmla="*/ 809 w 1214"/>
                  <a:gd name="T81" fmla="*/ 254 h 859"/>
                  <a:gd name="T82" fmla="*/ 853 w 1214"/>
                  <a:gd name="T83" fmla="*/ 230 h 859"/>
                  <a:gd name="T84" fmla="*/ 912 w 1214"/>
                  <a:gd name="T85" fmla="*/ 202 h 859"/>
                  <a:gd name="T86" fmla="*/ 949 w 1214"/>
                  <a:gd name="T87" fmla="*/ 187 h 859"/>
                  <a:gd name="T88" fmla="*/ 987 w 1214"/>
                  <a:gd name="T89" fmla="*/ 174 h 859"/>
                  <a:gd name="T90" fmla="*/ 1020 w 1214"/>
                  <a:gd name="T91" fmla="*/ 166 h 859"/>
                  <a:gd name="T92" fmla="*/ 1075 w 1214"/>
                  <a:gd name="T93" fmla="*/ 157 h 859"/>
                  <a:gd name="T94" fmla="*/ 1099 w 1214"/>
                  <a:gd name="T95" fmla="*/ 156 h 859"/>
                  <a:gd name="T96" fmla="*/ 1123 w 1214"/>
                  <a:gd name="T97" fmla="*/ 157 h 859"/>
                  <a:gd name="T98" fmla="*/ 1149 w 1214"/>
                  <a:gd name="T99" fmla="*/ 160 h 859"/>
                  <a:gd name="T100" fmla="*/ 1188 w 1214"/>
                  <a:gd name="T101" fmla="*/ 172 h 859"/>
                  <a:gd name="T102" fmla="*/ 1208 w 1214"/>
                  <a:gd name="T103" fmla="*/ 181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4" h="859">
                    <a:moveTo>
                      <a:pt x="944" y="27"/>
                    </a:moveTo>
                    <a:lnTo>
                      <a:pt x="944" y="27"/>
                    </a:lnTo>
                    <a:cubicBezTo>
                      <a:pt x="943" y="27"/>
                      <a:pt x="942" y="27"/>
                      <a:pt x="941" y="26"/>
                    </a:cubicBezTo>
                    <a:lnTo>
                      <a:pt x="941" y="26"/>
                    </a:lnTo>
                    <a:cubicBezTo>
                      <a:pt x="940" y="26"/>
                      <a:pt x="940" y="25"/>
                      <a:pt x="939" y="24"/>
                    </a:cubicBezTo>
                    <a:lnTo>
                      <a:pt x="939" y="24"/>
                    </a:lnTo>
                    <a:cubicBezTo>
                      <a:pt x="934" y="22"/>
                      <a:pt x="930" y="20"/>
                      <a:pt x="925" y="18"/>
                    </a:cubicBezTo>
                    <a:lnTo>
                      <a:pt x="925" y="18"/>
                    </a:lnTo>
                    <a:cubicBezTo>
                      <a:pt x="924" y="17"/>
                      <a:pt x="923" y="17"/>
                      <a:pt x="922" y="16"/>
                    </a:cubicBezTo>
                    <a:lnTo>
                      <a:pt x="922" y="16"/>
                    </a:lnTo>
                    <a:cubicBezTo>
                      <a:pt x="921" y="16"/>
                      <a:pt x="920" y="16"/>
                      <a:pt x="919" y="15"/>
                    </a:cubicBezTo>
                    <a:lnTo>
                      <a:pt x="919" y="15"/>
                    </a:lnTo>
                    <a:cubicBezTo>
                      <a:pt x="914" y="14"/>
                      <a:pt x="910" y="12"/>
                      <a:pt x="905" y="10"/>
                    </a:cubicBezTo>
                    <a:lnTo>
                      <a:pt x="905" y="10"/>
                    </a:lnTo>
                    <a:cubicBezTo>
                      <a:pt x="904" y="10"/>
                      <a:pt x="902" y="10"/>
                      <a:pt x="901" y="10"/>
                    </a:cubicBezTo>
                    <a:lnTo>
                      <a:pt x="901" y="10"/>
                    </a:lnTo>
                    <a:cubicBezTo>
                      <a:pt x="901" y="10"/>
                      <a:pt x="901" y="10"/>
                      <a:pt x="901" y="8"/>
                    </a:cubicBezTo>
                    <a:lnTo>
                      <a:pt x="901" y="8"/>
                    </a:lnTo>
                    <a:cubicBezTo>
                      <a:pt x="894" y="7"/>
                      <a:pt x="887" y="5"/>
                      <a:pt x="880" y="4"/>
                    </a:cubicBezTo>
                    <a:lnTo>
                      <a:pt x="880" y="4"/>
                    </a:lnTo>
                    <a:cubicBezTo>
                      <a:pt x="879" y="4"/>
                      <a:pt x="879" y="4"/>
                      <a:pt x="878" y="4"/>
                    </a:cubicBezTo>
                    <a:lnTo>
                      <a:pt x="878" y="4"/>
                    </a:lnTo>
                    <a:cubicBezTo>
                      <a:pt x="877" y="3"/>
                      <a:pt x="876" y="3"/>
                      <a:pt x="874" y="3"/>
                    </a:cubicBezTo>
                    <a:lnTo>
                      <a:pt x="874" y="3"/>
                    </a:lnTo>
                    <a:cubicBezTo>
                      <a:pt x="868" y="3"/>
                      <a:pt x="861" y="1"/>
                      <a:pt x="854" y="1"/>
                    </a:cubicBezTo>
                    <a:lnTo>
                      <a:pt x="854" y="1"/>
                    </a:lnTo>
                    <a:cubicBezTo>
                      <a:pt x="853" y="1"/>
                      <a:pt x="852" y="1"/>
                      <a:pt x="851" y="1"/>
                    </a:cubicBezTo>
                    <a:lnTo>
                      <a:pt x="851" y="1"/>
                    </a:lnTo>
                    <a:cubicBezTo>
                      <a:pt x="850" y="1"/>
                      <a:pt x="849" y="1"/>
                      <a:pt x="848" y="1"/>
                    </a:cubicBezTo>
                    <a:lnTo>
                      <a:pt x="848" y="1"/>
                    </a:lnTo>
                    <a:cubicBezTo>
                      <a:pt x="845" y="1"/>
                      <a:pt x="844" y="1"/>
                      <a:pt x="841" y="1"/>
                    </a:cubicBezTo>
                    <a:lnTo>
                      <a:pt x="841" y="1"/>
                    </a:lnTo>
                    <a:cubicBezTo>
                      <a:pt x="838" y="0"/>
                      <a:pt x="834" y="0"/>
                      <a:pt x="830" y="0"/>
                    </a:cubicBezTo>
                    <a:lnTo>
                      <a:pt x="830" y="0"/>
                    </a:lnTo>
                    <a:cubicBezTo>
                      <a:pt x="828" y="0"/>
                      <a:pt x="826" y="0"/>
                      <a:pt x="823" y="1"/>
                    </a:cubicBezTo>
                    <a:lnTo>
                      <a:pt x="823" y="1"/>
                    </a:lnTo>
                    <a:cubicBezTo>
                      <a:pt x="821" y="1"/>
                      <a:pt x="820" y="1"/>
                      <a:pt x="819" y="1"/>
                    </a:cubicBezTo>
                    <a:lnTo>
                      <a:pt x="819" y="1"/>
                    </a:lnTo>
                    <a:cubicBezTo>
                      <a:pt x="814" y="1"/>
                      <a:pt x="811" y="1"/>
                      <a:pt x="807" y="1"/>
                    </a:cubicBezTo>
                    <a:lnTo>
                      <a:pt x="807" y="1"/>
                    </a:lnTo>
                    <a:cubicBezTo>
                      <a:pt x="798" y="1"/>
                      <a:pt x="788" y="3"/>
                      <a:pt x="778" y="4"/>
                    </a:cubicBezTo>
                    <a:lnTo>
                      <a:pt x="778" y="4"/>
                    </a:lnTo>
                    <a:lnTo>
                      <a:pt x="778" y="4"/>
                    </a:lnTo>
                    <a:lnTo>
                      <a:pt x="778" y="4"/>
                    </a:lnTo>
                    <a:cubicBezTo>
                      <a:pt x="777" y="5"/>
                      <a:pt x="776" y="5"/>
                      <a:pt x="774" y="5"/>
                    </a:cubicBezTo>
                    <a:lnTo>
                      <a:pt x="774" y="5"/>
                    </a:lnTo>
                    <a:cubicBezTo>
                      <a:pt x="767" y="7"/>
                      <a:pt x="759" y="8"/>
                      <a:pt x="751" y="10"/>
                    </a:cubicBezTo>
                    <a:lnTo>
                      <a:pt x="751" y="10"/>
                    </a:lnTo>
                    <a:cubicBezTo>
                      <a:pt x="747" y="10"/>
                      <a:pt x="744" y="11"/>
                      <a:pt x="741" y="12"/>
                    </a:cubicBezTo>
                    <a:lnTo>
                      <a:pt x="741" y="12"/>
                    </a:lnTo>
                    <a:cubicBezTo>
                      <a:pt x="737" y="13"/>
                      <a:pt x="733" y="14"/>
                      <a:pt x="729" y="15"/>
                    </a:cubicBezTo>
                    <a:lnTo>
                      <a:pt x="729" y="15"/>
                    </a:lnTo>
                    <a:cubicBezTo>
                      <a:pt x="725" y="15"/>
                      <a:pt x="722" y="17"/>
                      <a:pt x="718" y="18"/>
                    </a:cubicBezTo>
                    <a:lnTo>
                      <a:pt x="718" y="18"/>
                    </a:lnTo>
                    <a:cubicBezTo>
                      <a:pt x="717" y="18"/>
                      <a:pt x="716" y="19"/>
                      <a:pt x="714" y="19"/>
                    </a:cubicBezTo>
                    <a:lnTo>
                      <a:pt x="714" y="19"/>
                    </a:lnTo>
                    <a:cubicBezTo>
                      <a:pt x="704" y="22"/>
                      <a:pt x="696" y="25"/>
                      <a:pt x="686" y="29"/>
                    </a:cubicBezTo>
                    <a:lnTo>
                      <a:pt x="686" y="29"/>
                    </a:lnTo>
                    <a:cubicBezTo>
                      <a:pt x="684" y="29"/>
                      <a:pt x="682" y="30"/>
                      <a:pt x="680" y="30"/>
                    </a:cubicBezTo>
                    <a:lnTo>
                      <a:pt x="680" y="30"/>
                    </a:lnTo>
                    <a:cubicBezTo>
                      <a:pt x="672" y="34"/>
                      <a:pt x="663" y="37"/>
                      <a:pt x="654" y="41"/>
                    </a:cubicBezTo>
                    <a:lnTo>
                      <a:pt x="654" y="41"/>
                    </a:lnTo>
                    <a:cubicBezTo>
                      <a:pt x="653" y="41"/>
                      <a:pt x="652" y="42"/>
                      <a:pt x="651" y="42"/>
                    </a:cubicBezTo>
                    <a:lnTo>
                      <a:pt x="651" y="42"/>
                    </a:lnTo>
                    <a:cubicBezTo>
                      <a:pt x="649" y="43"/>
                      <a:pt x="645" y="44"/>
                      <a:pt x="643" y="46"/>
                    </a:cubicBezTo>
                    <a:lnTo>
                      <a:pt x="643" y="46"/>
                    </a:lnTo>
                    <a:cubicBezTo>
                      <a:pt x="635" y="49"/>
                      <a:pt x="627" y="53"/>
                      <a:pt x="619" y="56"/>
                    </a:cubicBezTo>
                    <a:lnTo>
                      <a:pt x="619" y="56"/>
                    </a:lnTo>
                    <a:cubicBezTo>
                      <a:pt x="616" y="58"/>
                      <a:pt x="612" y="60"/>
                      <a:pt x="608" y="62"/>
                    </a:cubicBezTo>
                    <a:lnTo>
                      <a:pt x="608" y="62"/>
                    </a:lnTo>
                    <a:cubicBezTo>
                      <a:pt x="600" y="65"/>
                      <a:pt x="593" y="70"/>
                      <a:pt x="584" y="74"/>
                    </a:cubicBezTo>
                    <a:lnTo>
                      <a:pt x="584" y="74"/>
                    </a:lnTo>
                    <a:cubicBezTo>
                      <a:pt x="582" y="75"/>
                      <a:pt x="578" y="77"/>
                      <a:pt x="575" y="79"/>
                    </a:cubicBezTo>
                    <a:lnTo>
                      <a:pt x="575" y="79"/>
                    </a:lnTo>
                    <a:cubicBezTo>
                      <a:pt x="563" y="85"/>
                      <a:pt x="552" y="91"/>
                      <a:pt x="541" y="97"/>
                    </a:cubicBezTo>
                    <a:lnTo>
                      <a:pt x="541" y="97"/>
                    </a:lnTo>
                    <a:cubicBezTo>
                      <a:pt x="527" y="105"/>
                      <a:pt x="513" y="114"/>
                      <a:pt x="500" y="123"/>
                    </a:cubicBezTo>
                    <a:lnTo>
                      <a:pt x="500" y="123"/>
                    </a:lnTo>
                    <a:cubicBezTo>
                      <a:pt x="496" y="125"/>
                      <a:pt x="491" y="128"/>
                      <a:pt x="488" y="130"/>
                    </a:cubicBezTo>
                    <a:lnTo>
                      <a:pt x="488" y="130"/>
                    </a:lnTo>
                    <a:cubicBezTo>
                      <a:pt x="478" y="137"/>
                      <a:pt x="469" y="142"/>
                      <a:pt x="459" y="149"/>
                    </a:cubicBezTo>
                    <a:lnTo>
                      <a:pt x="459" y="149"/>
                    </a:lnTo>
                    <a:cubicBezTo>
                      <a:pt x="455" y="151"/>
                      <a:pt x="450" y="155"/>
                      <a:pt x="446" y="158"/>
                    </a:cubicBezTo>
                    <a:lnTo>
                      <a:pt x="446" y="158"/>
                    </a:lnTo>
                    <a:cubicBezTo>
                      <a:pt x="436" y="164"/>
                      <a:pt x="428" y="171"/>
                      <a:pt x="418" y="178"/>
                    </a:cubicBezTo>
                    <a:lnTo>
                      <a:pt x="418" y="178"/>
                    </a:lnTo>
                    <a:cubicBezTo>
                      <a:pt x="415" y="181"/>
                      <a:pt x="411" y="184"/>
                      <a:pt x="408" y="186"/>
                    </a:cubicBezTo>
                    <a:lnTo>
                      <a:pt x="408" y="186"/>
                    </a:lnTo>
                    <a:cubicBezTo>
                      <a:pt x="395" y="196"/>
                      <a:pt x="382" y="205"/>
                      <a:pt x="371" y="215"/>
                    </a:cubicBezTo>
                    <a:lnTo>
                      <a:pt x="371" y="215"/>
                    </a:lnTo>
                    <a:cubicBezTo>
                      <a:pt x="368" y="216"/>
                      <a:pt x="367" y="218"/>
                      <a:pt x="364" y="220"/>
                    </a:cubicBezTo>
                    <a:lnTo>
                      <a:pt x="364" y="220"/>
                    </a:lnTo>
                    <a:cubicBezTo>
                      <a:pt x="355" y="229"/>
                      <a:pt x="344" y="237"/>
                      <a:pt x="334" y="246"/>
                    </a:cubicBezTo>
                    <a:lnTo>
                      <a:pt x="334" y="246"/>
                    </a:lnTo>
                    <a:cubicBezTo>
                      <a:pt x="330" y="250"/>
                      <a:pt x="327" y="253"/>
                      <a:pt x="322" y="257"/>
                    </a:cubicBezTo>
                    <a:lnTo>
                      <a:pt x="322" y="257"/>
                    </a:lnTo>
                    <a:cubicBezTo>
                      <a:pt x="315" y="264"/>
                      <a:pt x="307" y="272"/>
                      <a:pt x="298" y="279"/>
                    </a:cubicBezTo>
                    <a:lnTo>
                      <a:pt x="298" y="279"/>
                    </a:lnTo>
                    <a:cubicBezTo>
                      <a:pt x="294" y="283"/>
                      <a:pt x="290" y="286"/>
                      <a:pt x="287" y="290"/>
                    </a:cubicBezTo>
                    <a:lnTo>
                      <a:pt x="287" y="290"/>
                    </a:lnTo>
                    <a:cubicBezTo>
                      <a:pt x="284" y="292"/>
                      <a:pt x="283" y="294"/>
                      <a:pt x="280" y="297"/>
                    </a:cubicBezTo>
                    <a:lnTo>
                      <a:pt x="280" y="297"/>
                    </a:lnTo>
                    <a:cubicBezTo>
                      <a:pt x="274" y="302"/>
                      <a:pt x="269" y="308"/>
                      <a:pt x="263" y="313"/>
                    </a:cubicBezTo>
                    <a:lnTo>
                      <a:pt x="263" y="313"/>
                    </a:lnTo>
                    <a:cubicBezTo>
                      <a:pt x="260" y="318"/>
                      <a:pt x="255" y="321"/>
                      <a:pt x="252" y="325"/>
                    </a:cubicBezTo>
                    <a:lnTo>
                      <a:pt x="252" y="325"/>
                    </a:lnTo>
                    <a:cubicBezTo>
                      <a:pt x="241" y="336"/>
                      <a:pt x="230" y="349"/>
                      <a:pt x="219" y="361"/>
                    </a:cubicBezTo>
                    <a:lnTo>
                      <a:pt x="219" y="361"/>
                    </a:lnTo>
                    <a:cubicBezTo>
                      <a:pt x="216" y="364"/>
                      <a:pt x="213" y="367"/>
                      <a:pt x="210" y="371"/>
                    </a:cubicBezTo>
                    <a:lnTo>
                      <a:pt x="210" y="371"/>
                    </a:lnTo>
                    <a:cubicBezTo>
                      <a:pt x="202" y="380"/>
                      <a:pt x="193" y="391"/>
                      <a:pt x="185" y="400"/>
                    </a:cubicBezTo>
                    <a:lnTo>
                      <a:pt x="185" y="400"/>
                    </a:lnTo>
                    <a:cubicBezTo>
                      <a:pt x="185" y="401"/>
                      <a:pt x="185" y="401"/>
                      <a:pt x="185" y="401"/>
                    </a:cubicBezTo>
                    <a:lnTo>
                      <a:pt x="185" y="401"/>
                    </a:lnTo>
                    <a:cubicBezTo>
                      <a:pt x="176" y="410"/>
                      <a:pt x="169" y="421"/>
                      <a:pt x="160" y="431"/>
                    </a:cubicBezTo>
                    <a:lnTo>
                      <a:pt x="160" y="431"/>
                    </a:lnTo>
                    <a:cubicBezTo>
                      <a:pt x="159" y="433"/>
                      <a:pt x="157" y="436"/>
                      <a:pt x="155" y="438"/>
                    </a:cubicBezTo>
                    <a:lnTo>
                      <a:pt x="155" y="438"/>
                    </a:lnTo>
                    <a:cubicBezTo>
                      <a:pt x="154" y="441"/>
                      <a:pt x="151" y="443"/>
                      <a:pt x="149" y="445"/>
                    </a:cubicBezTo>
                    <a:lnTo>
                      <a:pt x="149" y="445"/>
                    </a:lnTo>
                    <a:cubicBezTo>
                      <a:pt x="141" y="458"/>
                      <a:pt x="131" y="470"/>
                      <a:pt x="122" y="483"/>
                    </a:cubicBezTo>
                    <a:lnTo>
                      <a:pt x="122" y="483"/>
                    </a:lnTo>
                    <a:lnTo>
                      <a:pt x="122" y="483"/>
                    </a:lnTo>
                    <a:lnTo>
                      <a:pt x="122" y="483"/>
                    </a:lnTo>
                    <a:cubicBezTo>
                      <a:pt x="112" y="498"/>
                      <a:pt x="102" y="512"/>
                      <a:pt x="93" y="527"/>
                    </a:cubicBezTo>
                    <a:lnTo>
                      <a:pt x="93" y="527"/>
                    </a:lnTo>
                    <a:cubicBezTo>
                      <a:pt x="93" y="528"/>
                      <a:pt x="92" y="528"/>
                      <a:pt x="92" y="529"/>
                    </a:cubicBezTo>
                    <a:lnTo>
                      <a:pt x="92" y="529"/>
                    </a:lnTo>
                    <a:cubicBezTo>
                      <a:pt x="88" y="535"/>
                      <a:pt x="84" y="541"/>
                      <a:pt x="81" y="547"/>
                    </a:cubicBezTo>
                    <a:lnTo>
                      <a:pt x="81" y="547"/>
                    </a:lnTo>
                    <a:cubicBezTo>
                      <a:pt x="75" y="555"/>
                      <a:pt x="71" y="563"/>
                      <a:pt x="66" y="571"/>
                    </a:cubicBezTo>
                    <a:lnTo>
                      <a:pt x="66" y="571"/>
                    </a:lnTo>
                    <a:cubicBezTo>
                      <a:pt x="66" y="572"/>
                      <a:pt x="65" y="572"/>
                      <a:pt x="65" y="572"/>
                    </a:cubicBezTo>
                    <a:lnTo>
                      <a:pt x="65" y="572"/>
                    </a:lnTo>
                    <a:cubicBezTo>
                      <a:pt x="61" y="580"/>
                      <a:pt x="56" y="587"/>
                      <a:pt x="53" y="595"/>
                    </a:cubicBezTo>
                    <a:lnTo>
                      <a:pt x="53" y="595"/>
                    </a:lnTo>
                    <a:cubicBezTo>
                      <a:pt x="49" y="601"/>
                      <a:pt x="45" y="607"/>
                      <a:pt x="42" y="614"/>
                    </a:cubicBezTo>
                    <a:lnTo>
                      <a:pt x="42" y="614"/>
                    </a:lnTo>
                    <a:cubicBezTo>
                      <a:pt x="42" y="614"/>
                      <a:pt x="42" y="615"/>
                      <a:pt x="40" y="615"/>
                    </a:cubicBezTo>
                    <a:lnTo>
                      <a:pt x="40" y="615"/>
                    </a:lnTo>
                    <a:cubicBezTo>
                      <a:pt x="36" y="624"/>
                      <a:pt x="32" y="633"/>
                      <a:pt x="28" y="642"/>
                    </a:cubicBezTo>
                    <a:lnTo>
                      <a:pt x="28" y="642"/>
                    </a:lnTo>
                    <a:cubicBezTo>
                      <a:pt x="25" y="647"/>
                      <a:pt x="22" y="653"/>
                      <a:pt x="20" y="658"/>
                    </a:cubicBezTo>
                    <a:lnTo>
                      <a:pt x="20" y="658"/>
                    </a:lnTo>
                    <a:cubicBezTo>
                      <a:pt x="20" y="658"/>
                      <a:pt x="20" y="659"/>
                      <a:pt x="19" y="659"/>
                    </a:cubicBezTo>
                    <a:lnTo>
                      <a:pt x="19" y="659"/>
                    </a:lnTo>
                    <a:cubicBezTo>
                      <a:pt x="12" y="672"/>
                      <a:pt x="6" y="687"/>
                      <a:pt x="0" y="702"/>
                    </a:cubicBezTo>
                    <a:lnTo>
                      <a:pt x="0" y="702"/>
                    </a:lnTo>
                    <a:lnTo>
                      <a:pt x="268" y="858"/>
                    </a:lnTo>
                    <a:lnTo>
                      <a:pt x="268" y="858"/>
                    </a:lnTo>
                    <a:cubicBezTo>
                      <a:pt x="275" y="843"/>
                      <a:pt x="282" y="828"/>
                      <a:pt x="289" y="813"/>
                    </a:cubicBezTo>
                    <a:lnTo>
                      <a:pt x="289" y="813"/>
                    </a:lnTo>
                    <a:cubicBezTo>
                      <a:pt x="291" y="808"/>
                      <a:pt x="294" y="803"/>
                      <a:pt x="297" y="798"/>
                    </a:cubicBezTo>
                    <a:lnTo>
                      <a:pt x="297" y="798"/>
                    </a:lnTo>
                    <a:cubicBezTo>
                      <a:pt x="301" y="788"/>
                      <a:pt x="306" y="780"/>
                      <a:pt x="311" y="770"/>
                    </a:cubicBezTo>
                    <a:lnTo>
                      <a:pt x="311" y="770"/>
                    </a:lnTo>
                    <a:cubicBezTo>
                      <a:pt x="314" y="764"/>
                      <a:pt x="318" y="758"/>
                      <a:pt x="322" y="751"/>
                    </a:cubicBezTo>
                    <a:lnTo>
                      <a:pt x="322" y="751"/>
                    </a:lnTo>
                    <a:cubicBezTo>
                      <a:pt x="326" y="743"/>
                      <a:pt x="330" y="735"/>
                      <a:pt x="335" y="727"/>
                    </a:cubicBezTo>
                    <a:lnTo>
                      <a:pt x="335" y="727"/>
                    </a:lnTo>
                    <a:cubicBezTo>
                      <a:pt x="340" y="719"/>
                      <a:pt x="344" y="711"/>
                      <a:pt x="350" y="703"/>
                    </a:cubicBezTo>
                    <a:lnTo>
                      <a:pt x="350" y="703"/>
                    </a:lnTo>
                    <a:cubicBezTo>
                      <a:pt x="354" y="696"/>
                      <a:pt x="357" y="690"/>
                      <a:pt x="362" y="683"/>
                    </a:cubicBezTo>
                    <a:lnTo>
                      <a:pt x="362" y="683"/>
                    </a:lnTo>
                    <a:cubicBezTo>
                      <a:pt x="371" y="668"/>
                      <a:pt x="381" y="653"/>
                      <a:pt x="391" y="639"/>
                    </a:cubicBezTo>
                    <a:lnTo>
                      <a:pt x="391" y="639"/>
                    </a:lnTo>
                    <a:cubicBezTo>
                      <a:pt x="400" y="626"/>
                      <a:pt x="410" y="614"/>
                      <a:pt x="418" y="602"/>
                    </a:cubicBezTo>
                    <a:lnTo>
                      <a:pt x="418" y="602"/>
                    </a:lnTo>
                    <a:cubicBezTo>
                      <a:pt x="420" y="600"/>
                      <a:pt x="423" y="597"/>
                      <a:pt x="424" y="594"/>
                    </a:cubicBezTo>
                    <a:lnTo>
                      <a:pt x="424" y="594"/>
                    </a:lnTo>
                    <a:cubicBezTo>
                      <a:pt x="434" y="582"/>
                      <a:pt x="443" y="569"/>
                      <a:pt x="454" y="557"/>
                    </a:cubicBezTo>
                    <a:lnTo>
                      <a:pt x="454" y="557"/>
                    </a:lnTo>
                    <a:lnTo>
                      <a:pt x="454" y="557"/>
                    </a:lnTo>
                    <a:lnTo>
                      <a:pt x="454" y="557"/>
                    </a:lnTo>
                    <a:cubicBezTo>
                      <a:pt x="465" y="544"/>
                      <a:pt x="477" y="530"/>
                      <a:pt x="488" y="517"/>
                    </a:cubicBezTo>
                    <a:lnTo>
                      <a:pt x="488" y="517"/>
                    </a:lnTo>
                    <a:cubicBezTo>
                      <a:pt x="498" y="505"/>
                      <a:pt x="510" y="492"/>
                      <a:pt x="521" y="481"/>
                    </a:cubicBezTo>
                    <a:lnTo>
                      <a:pt x="521" y="481"/>
                    </a:lnTo>
                    <a:cubicBezTo>
                      <a:pt x="524" y="477"/>
                      <a:pt x="528" y="473"/>
                      <a:pt x="532" y="470"/>
                    </a:cubicBezTo>
                    <a:lnTo>
                      <a:pt x="532" y="470"/>
                    </a:lnTo>
                    <a:cubicBezTo>
                      <a:pt x="540" y="462"/>
                      <a:pt x="548" y="454"/>
                      <a:pt x="556" y="446"/>
                    </a:cubicBezTo>
                    <a:lnTo>
                      <a:pt x="556" y="446"/>
                    </a:lnTo>
                    <a:cubicBezTo>
                      <a:pt x="559" y="442"/>
                      <a:pt x="563" y="438"/>
                      <a:pt x="567" y="435"/>
                    </a:cubicBezTo>
                    <a:lnTo>
                      <a:pt x="567" y="435"/>
                    </a:lnTo>
                    <a:cubicBezTo>
                      <a:pt x="575" y="427"/>
                      <a:pt x="584" y="420"/>
                      <a:pt x="591" y="413"/>
                    </a:cubicBezTo>
                    <a:lnTo>
                      <a:pt x="591" y="413"/>
                    </a:lnTo>
                    <a:cubicBezTo>
                      <a:pt x="596" y="409"/>
                      <a:pt x="599" y="406"/>
                      <a:pt x="603" y="402"/>
                    </a:cubicBezTo>
                    <a:lnTo>
                      <a:pt x="603" y="402"/>
                    </a:lnTo>
                    <a:cubicBezTo>
                      <a:pt x="613" y="393"/>
                      <a:pt x="624" y="385"/>
                      <a:pt x="633" y="376"/>
                    </a:cubicBezTo>
                    <a:lnTo>
                      <a:pt x="633" y="376"/>
                    </a:lnTo>
                    <a:cubicBezTo>
                      <a:pt x="636" y="374"/>
                      <a:pt x="637" y="373"/>
                      <a:pt x="639" y="371"/>
                    </a:cubicBezTo>
                    <a:lnTo>
                      <a:pt x="639" y="371"/>
                    </a:lnTo>
                    <a:cubicBezTo>
                      <a:pt x="651" y="361"/>
                      <a:pt x="664" y="351"/>
                      <a:pt x="677" y="342"/>
                    </a:cubicBezTo>
                    <a:lnTo>
                      <a:pt x="677" y="342"/>
                    </a:lnTo>
                    <a:cubicBezTo>
                      <a:pt x="680" y="339"/>
                      <a:pt x="684" y="336"/>
                      <a:pt x="687" y="334"/>
                    </a:cubicBezTo>
                    <a:lnTo>
                      <a:pt x="687" y="334"/>
                    </a:lnTo>
                    <a:cubicBezTo>
                      <a:pt x="697" y="327"/>
                      <a:pt x="705" y="321"/>
                      <a:pt x="715" y="314"/>
                    </a:cubicBezTo>
                    <a:lnTo>
                      <a:pt x="715" y="314"/>
                    </a:lnTo>
                    <a:cubicBezTo>
                      <a:pt x="719" y="311"/>
                      <a:pt x="724" y="308"/>
                      <a:pt x="728" y="304"/>
                    </a:cubicBezTo>
                    <a:lnTo>
                      <a:pt x="728" y="304"/>
                    </a:lnTo>
                    <a:cubicBezTo>
                      <a:pt x="738" y="298"/>
                      <a:pt x="747" y="292"/>
                      <a:pt x="756" y="286"/>
                    </a:cubicBezTo>
                    <a:lnTo>
                      <a:pt x="756" y="286"/>
                    </a:lnTo>
                    <a:cubicBezTo>
                      <a:pt x="760" y="283"/>
                      <a:pt x="764" y="281"/>
                      <a:pt x="769" y="279"/>
                    </a:cubicBezTo>
                    <a:lnTo>
                      <a:pt x="769" y="279"/>
                    </a:lnTo>
                    <a:cubicBezTo>
                      <a:pt x="782" y="269"/>
                      <a:pt x="796" y="262"/>
                      <a:pt x="809" y="254"/>
                    </a:cubicBezTo>
                    <a:lnTo>
                      <a:pt x="809" y="254"/>
                    </a:lnTo>
                    <a:cubicBezTo>
                      <a:pt x="821" y="247"/>
                      <a:pt x="832" y="241"/>
                      <a:pt x="844" y="235"/>
                    </a:cubicBezTo>
                    <a:lnTo>
                      <a:pt x="844" y="235"/>
                    </a:lnTo>
                    <a:cubicBezTo>
                      <a:pt x="847" y="233"/>
                      <a:pt x="850" y="231"/>
                      <a:pt x="853" y="230"/>
                    </a:cubicBezTo>
                    <a:lnTo>
                      <a:pt x="853" y="230"/>
                    </a:lnTo>
                    <a:cubicBezTo>
                      <a:pt x="861" y="225"/>
                      <a:pt x="869" y="222"/>
                      <a:pt x="877" y="218"/>
                    </a:cubicBezTo>
                    <a:lnTo>
                      <a:pt x="877" y="218"/>
                    </a:lnTo>
                    <a:cubicBezTo>
                      <a:pt x="880" y="216"/>
                      <a:pt x="885" y="214"/>
                      <a:pt x="888" y="212"/>
                    </a:cubicBezTo>
                    <a:lnTo>
                      <a:pt x="888" y="212"/>
                    </a:lnTo>
                    <a:cubicBezTo>
                      <a:pt x="896" y="209"/>
                      <a:pt x="904" y="205"/>
                      <a:pt x="912" y="202"/>
                    </a:cubicBezTo>
                    <a:lnTo>
                      <a:pt x="912" y="202"/>
                    </a:lnTo>
                    <a:cubicBezTo>
                      <a:pt x="914" y="201"/>
                      <a:pt x="918" y="199"/>
                      <a:pt x="920" y="198"/>
                    </a:cubicBezTo>
                    <a:lnTo>
                      <a:pt x="920" y="198"/>
                    </a:lnTo>
                    <a:cubicBezTo>
                      <a:pt x="930" y="194"/>
                      <a:pt x="940" y="191"/>
                      <a:pt x="949" y="187"/>
                    </a:cubicBezTo>
                    <a:lnTo>
                      <a:pt x="949" y="187"/>
                    </a:lnTo>
                    <a:cubicBezTo>
                      <a:pt x="951" y="186"/>
                      <a:pt x="953" y="185"/>
                      <a:pt x="954" y="185"/>
                    </a:cubicBezTo>
                    <a:lnTo>
                      <a:pt x="954" y="185"/>
                    </a:lnTo>
                    <a:cubicBezTo>
                      <a:pt x="964" y="182"/>
                      <a:pt x="973" y="178"/>
                      <a:pt x="983" y="176"/>
                    </a:cubicBezTo>
                    <a:lnTo>
                      <a:pt x="983" y="176"/>
                    </a:lnTo>
                    <a:cubicBezTo>
                      <a:pt x="985" y="175"/>
                      <a:pt x="986" y="175"/>
                      <a:pt x="987" y="174"/>
                    </a:cubicBezTo>
                    <a:lnTo>
                      <a:pt x="987" y="174"/>
                    </a:lnTo>
                    <a:cubicBezTo>
                      <a:pt x="995" y="172"/>
                      <a:pt x="1002" y="170"/>
                      <a:pt x="1010" y="169"/>
                    </a:cubicBezTo>
                    <a:lnTo>
                      <a:pt x="1010" y="169"/>
                    </a:lnTo>
                    <a:cubicBezTo>
                      <a:pt x="1013" y="168"/>
                      <a:pt x="1016" y="167"/>
                      <a:pt x="1020" y="166"/>
                    </a:cubicBezTo>
                    <a:lnTo>
                      <a:pt x="1020" y="166"/>
                    </a:lnTo>
                    <a:cubicBezTo>
                      <a:pt x="1028" y="164"/>
                      <a:pt x="1035" y="163"/>
                      <a:pt x="1043" y="162"/>
                    </a:cubicBezTo>
                    <a:lnTo>
                      <a:pt x="1043" y="162"/>
                    </a:lnTo>
                    <a:cubicBezTo>
                      <a:pt x="1045" y="161"/>
                      <a:pt x="1046" y="161"/>
                      <a:pt x="1047" y="161"/>
                    </a:cubicBezTo>
                    <a:lnTo>
                      <a:pt x="1047" y="161"/>
                    </a:lnTo>
                    <a:cubicBezTo>
                      <a:pt x="1057" y="159"/>
                      <a:pt x="1067" y="158"/>
                      <a:pt x="1075" y="157"/>
                    </a:cubicBezTo>
                    <a:lnTo>
                      <a:pt x="1075" y="157"/>
                    </a:lnTo>
                    <a:cubicBezTo>
                      <a:pt x="1082" y="156"/>
                      <a:pt x="1087" y="156"/>
                      <a:pt x="1092" y="156"/>
                    </a:cubicBezTo>
                    <a:lnTo>
                      <a:pt x="1092" y="156"/>
                    </a:lnTo>
                    <a:cubicBezTo>
                      <a:pt x="1095" y="156"/>
                      <a:pt x="1097" y="156"/>
                      <a:pt x="1099" y="156"/>
                    </a:cubicBezTo>
                    <a:lnTo>
                      <a:pt x="1099" y="156"/>
                    </a:lnTo>
                    <a:cubicBezTo>
                      <a:pt x="1103" y="156"/>
                      <a:pt x="1107" y="156"/>
                      <a:pt x="1110" y="156"/>
                    </a:cubicBezTo>
                    <a:lnTo>
                      <a:pt x="1110" y="156"/>
                    </a:lnTo>
                    <a:cubicBezTo>
                      <a:pt x="1113" y="156"/>
                      <a:pt x="1114" y="156"/>
                      <a:pt x="1117" y="156"/>
                    </a:cubicBezTo>
                    <a:lnTo>
                      <a:pt x="1117" y="156"/>
                    </a:lnTo>
                    <a:cubicBezTo>
                      <a:pt x="1119" y="156"/>
                      <a:pt x="1121" y="157"/>
                      <a:pt x="1123" y="157"/>
                    </a:cubicBezTo>
                    <a:lnTo>
                      <a:pt x="1123" y="157"/>
                    </a:lnTo>
                    <a:cubicBezTo>
                      <a:pt x="1130" y="158"/>
                      <a:pt x="1137" y="158"/>
                      <a:pt x="1143" y="160"/>
                    </a:cubicBezTo>
                    <a:lnTo>
                      <a:pt x="1143" y="160"/>
                    </a:lnTo>
                    <a:cubicBezTo>
                      <a:pt x="1145" y="160"/>
                      <a:pt x="1147" y="160"/>
                      <a:pt x="1149" y="160"/>
                    </a:cubicBezTo>
                    <a:lnTo>
                      <a:pt x="1149" y="160"/>
                    </a:lnTo>
                    <a:cubicBezTo>
                      <a:pt x="1156" y="162"/>
                      <a:pt x="1163" y="163"/>
                      <a:pt x="1170" y="165"/>
                    </a:cubicBezTo>
                    <a:lnTo>
                      <a:pt x="1170" y="165"/>
                    </a:lnTo>
                    <a:cubicBezTo>
                      <a:pt x="1170" y="165"/>
                      <a:pt x="1172" y="166"/>
                      <a:pt x="1174" y="167"/>
                    </a:cubicBezTo>
                    <a:lnTo>
                      <a:pt x="1174" y="167"/>
                    </a:lnTo>
                    <a:cubicBezTo>
                      <a:pt x="1179" y="168"/>
                      <a:pt x="1183" y="170"/>
                      <a:pt x="1188" y="172"/>
                    </a:cubicBezTo>
                    <a:lnTo>
                      <a:pt x="1188" y="172"/>
                    </a:lnTo>
                    <a:cubicBezTo>
                      <a:pt x="1190" y="172"/>
                      <a:pt x="1192" y="173"/>
                      <a:pt x="1194" y="174"/>
                    </a:cubicBezTo>
                    <a:lnTo>
                      <a:pt x="1194" y="174"/>
                    </a:lnTo>
                    <a:cubicBezTo>
                      <a:pt x="1199" y="177"/>
                      <a:pt x="1203" y="178"/>
                      <a:pt x="1208" y="181"/>
                    </a:cubicBezTo>
                    <a:lnTo>
                      <a:pt x="1208" y="181"/>
                    </a:lnTo>
                    <a:cubicBezTo>
                      <a:pt x="1209" y="182"/>
                      <a:pt x="1211" y="183"/>
                      <a:pt x="1213" y="184"/>
                    </a:cubicBezTo>
                    <a:lnTo>
                      <a:pt x="944" y="27"/>
                    </a:lnTo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FB5FCD9-8CC2-5D76-0D3B-4EE5CED4D607}"/>
                </a:ext>
              </a:extLst>
            </p:cNvPr>
            <p:cNvGrpSpPr/>
            <p:nvPr/>
          </p:nvGrpSpPr>
          <p:grpSpPr>
            <a:xfrm>
              <a:off x="5765691" y="4930898"/>
              <a:ext cx="591997" cy="971369"/>
              <a:chOff x="11540401" y="7585891"/>
              <a:chExt cx="1184919" cy="1944257"/>
            </a:xfrm>
          </p:grpSpPr>
          <p:sp>
            <p:nvSpPr>
              <p:cNvPr id="66" name="Freeform 37">
                <a:extLst>
                  <a:ext uri="{FF2B5EF4-FFF2-40B4-BE49-F238E27FC236}">
                    <a16:creationId xmlns:a16="http://schemas.microsoft.com/office/drawing/2014/main" id="{036361DA-2C6D-0D54-3C30-AED66C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5667" y="8292515"/>
                <a:ext cx="467021" cy="169905"/>
              </a:xfrm>
              <a:custGeom>
                <a:avLst/>
                <a:gdLst>
                  <a:gd name="T0" fmla="*/ 304 w 535"/>
                  <a:gd name="T1" fmla="*/ 180 h 193"/>
                  <a:gd name="T2" fmla="*/ 332 w 535"/>
                  <a:gd name="T3" fmla="*/ 171 h 193"/>
                  <a:gd name="T4" fmla="*/ 338 w 535"/>
                  <a:gd name="T5" fmla="*/ 169 h 193"/>
                  <a:gd name="T6" fmla="*/ 355 w 535"/>
                  <a:gd name="T7" fmla="*/ 165 h 193"/>
                  <a:gd name="T8" fmla="*/ 362 w 535"/>
                  <a:gd name="T9" fmla="*/ 164 h 193"/>
                  <a:gd name="T10" fmla="*/ 379 w 535"/>
                  <a:gd name="T11" fmla="*/ 161 h 193"/>
                  <a:gd name="T12" fmla="*/ 385 w 535"/>
                  <a:gd name="T13" fmla="*/ 160 h 193"/>
                  <a:gd name="T14" fmla="*/ 395 w 535"/>
                  <a:gd name="T15" fmla="*/ 158 h 193"/>
                  <a:gd name="T16" fmla="*/ 402 w 535"/>
                  <a:gd name="T17" fmla="*/ 157 h 193"/>
                  <a:gd name="T18" fmla="*/ 414 w 535"/>
                  <a:gd name="T19" fmla="*/ 157 h 193"/>
                  <a:gd name="T20" fmla="*/ 419 w 535"/>
                  <a:gd name="T21" fmla="*/ 157 h 193"/>
                  <a:gd name="T22" fmla="*/ 446 w 535"/>
                  <a:gd name="T23" fmla="*/ 157 h 193"/>
                  <a:gd name="T24" fmla="*/ 450 w 535"/>
                  <a:gd name="T25" fmla="*/ 157 h 193"/>
                  <a:gd name="T26" fmla="*/ 471 w 535"/>
                  <a:gd name="T27" fmla="*/ 159 h 193"/>
                  <a:gd name="T28" fmla="*/ 476 w 535"/>
                  <a:gd name="T29" fmla="*/ 160 h 193"/>
                  <a:gd name="T30" fmla="*/ 494 w 535"/>
                  <a:gd name="T31" fmla="*/ 164 h 193"/>
                  <a:gd name="T32" fmla="*/ 495 w 535"/>
                  <a:gd name="T33" fmla="*/ 164 h 193"/>
                  <a:gd name="T34" fmla="*/ 512 w 535"/>
                  <a:gd name="T35" fmla="*/ 170 h 193"/>
                  <a:gd name="T36" fmla="*/ 517 w 535"/>
                  <a:gd name="T37" fmla="*/ 172 h 193"/>
                  <a:gd name="T38" fmla="*/ 530 w 535"/>
                  <a:gd name="T39" fmla="*/ 179 h 193"/>
                  <a:gd name="T40" fmla="*/ 265 w 535"/>
                  <a:gd name="T41" fmla="*/ 25 h 193"/>
                  <a:gd name="T42" fmla="*/ 264 w 535"/>
                  <a:gd name="T43" fmla="*/ 24 h 193"/>
                  <a:gd name="T44" fmla="*/ 261 w 535"/>
                  <a:gd name="T45" fmla="*/ 23 h 193"/>
                  <a:gd name="T46" fmla="*/ 248 w 535"/>
                  <a:gd name="T47" fmla="*/ 16 h 193"/>
                  <a:gd name="T48" fmla="*/ 245 w 535"/>
                  <a:gd name="T49" fmla="*/ 16 h 193"/>
                  <a:gd name="T50" fmla="*/ 244 w 535"/>
                  <a:gd name="T51" fmla="*/ 14 h 193"/>
                  <a:gd name="T52" fmla="*/ 226 w 535"/>
                  <a:gd name="T53" fmla="*/ 9 h 193"/>
                  <a:gd name="T54" fmla="*/ 226 w 535"/>
                  <a:gd name="T55" fmla="*/ 9 h 193"/>
                  <a:gd name="T56" fmla="*/ 225 w 535"/>
                  <a:gd name="T57" fmla="*/ 8 h 193"/>
                  <a:gd name="T58" fmla="*/ 207 w 535"/>
                  <a:gd name="T59" fmla="*/ 4 h 193"/>
                  <a:gd name="T60" fmla="*/ 204 w 535"/>
                  <a:gd name="T61" fmla="*/ 3 h 193"/>
                  <a:gd name="T62" fmla="*/ 202 w 535"/>
                  <a:gd name="T63" fmla="*/ 3 h 193"/>
                  <a:gd name="T64" fmla="*/ 181 w 535"/>
                  <a:gd name="T65" fmla="*/ 1 h 193"/>
                  <a:gd name="T66" fmla="*/ 180 w 535"/>
                  <a:gd name="T67" fmla="*/ 1 h 193"/>
                  <a:gd name="T68" fmla="*/ 177 w 535"/>
                  <a:gd name="T69" fmla="*/ 1 h 193"/>
                  <a:gd name="T70" fmla="*/ 151 w 535"/>
                  <a:gd name="T71" fmla="*/ 0 h 193"/>
                  <a:gd name="T72" fmla="*/ 151 w 535"/>
                  <a:gd name="T73" fmla="*/ 0 h 193"/>
                  <a:gd name="T74" fmla="*/ 145 w 535"/>
                  <a:gd name="T75" fmla="*/ 1 h 193"/>
                  <a:gd name="T76" fmla="*/ 134 w 535"/>
                  <a:gd name="T77" fmla="*/ 2 h 193"/>
                  <a:gd name="T78" fmla="*/ 126 w 535"/>
                  <a:gd name="T79" fmla="*/ 2 h 193"/>
                  <a:gd name="T80" fmla="*/ 116 w 535"/>
                  <a:gd name="T81" fmla="*/ 3 h 193"/>
                  <a:gd name="T82" fmla="*/ 115 w 535"/>
                  <a:gd name="T83" fmla="*/ 4 h 193"/>
                  <a:gd name="T84" fmla="*/ 110 w 535"/>
                  <a:gd name="T85" fmla="*/ 4 h 193"/>
                  <a:gd name="T86" fmla="*/ 93 w 535"/>
                  <a:gd name="T87" fmla="*/ 8 h 193"/>
                  <a:gd name="T88" fmla="*/ 86 w 535"/>
                  <a:gd name="T89" fmla="*/ 9 h 193"/>
                  <a:gd name="T90" fmla="*/ 69 w 535"/>
                  <a:gd name="T91" fmla="*/ 13 h 193"/>
                  <a:gd name="T92" fmla="*/ 65 w 535"/>
                  <a:gd name="T93" fmla="*/ 14 h 193"/>
                  <a:gd name="T94" fmla="*/ 63 w 535"/>
                  <a:gd name="T95" fmla="*/ 14 h 193"/>
                  <a:gd name="T96" fmla="*/ 36 w 535"/>
                  <a:gd name="T97" fmla="*/ 23 h 193"/>
                  <a:gd name="T98" fmla="*/ 31 w 535"/>
                  <a:gd name="T99" fmla="*/ 25 h 193"/>
                  <a:gd name="T100" fmla="*/ 268 w 535"/>
                  <a:gd name="T101" fmla="*/ 192 h 193"/>
                  <a:gd name="T102" fmla="*/ 299 w 535"/>
                  <a:gd name="T103" fmla="*/ 182 h 193"/>
                  <a:gd name="T104" fmla="*/ 304 w 535"/>
                  <a:gd name="T105" fmla="*/ 18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5" h="193">
                    <a:moveTo>
                      <a:pt x="304" y="180"/>
                    </a:moveTo>
                    <a:lnTo>
                      <a:pt x="304" y="180"/>
                    </a:lnTo>
                    <a:cubicBezTo>
                      <a:pt x="314" y="176"/>
                      <a:pt x="323" y="174"/>
                      <a:pt x="332" y="171"/>
                    </a:cubicBezTo>
                    <a:lnTo>
                      <a:pt x="332" y="171"/>
                    </a:lnTo>
                    <a:cubicBezTo>
                      <a:pt x="334" y="170"/>
                      <a:pt x="336" y="170"/>
                      <a:pt x="338" y="169"/>
                    </a:cubicBezTo>
                    <a:lnTo>
                      <a:pt x="338" y="169"/>
                    </a:lnTo>
                    <a:cubicBezTo>
                      <a:pt x="344" y="168"/>
                      <a:pt x="350" y="167"/>
                      <a:pt x="355" y="165"/>
                    </a:cubicBezTo>
                    <a:lnTo>
                      <a:pt x="355" y="165"/>
                    </a:lnTo>
                    <a:cubicBezTo>
                      <a:pt x="358" y="165"/>
                      <a:pt x="360" y="164"/>
                      <a:pt x="362" y="164"/>
                    </a:cubicBezTo>
                    <a:lnTo>
                      <a:pt x="362" y="164"/>
                    </a:lnTo>
                    <a:cubicBezTo>
                      <a:pt x="368" y="162"/>
                      <a:pt x="374" y="161"/>
                      <a:pt x="379" y="161"/>
                    </a:cubicBezTo>
                    <a:lnTo>
                      <a:pt x="379" y="161"/>
                    </a:lnTo>
                    <a:cubicBezTo>
                      <a:pt x="381" y="161"/>
                      <a:pt x="383" y="160"/>
                      <a:pt x="385" y="160"/>
                    </a:cubicBezTo>
                    <a:lnTo>
                      <a:pt x="385" y="160"/>
                    </a:lnTo>
                    <a:cubicBezTo>
                      <a:pt x="388" y="159"/>
                      <a:pt x="392" y="159"/>
                      <a:pt x="395" y="158"/>
                    </a:cubicBezTo>
                    <a:lnTo>
                      <a:pt x="395" y="158"/>
                    </a:lnTo>
                    <a:cubicBezTo>
                      <a:pt x="398" y="158"/>
                      <a:pt x="400" y="158"/>
                      <a:pt x="402" y="157"/>
                    </a:cubicBezTo>
                    <a:lnTo>
                      <a:pt x="402" y="157"/>
                    </a:lnTo>
                    <a:cubicBezTo>
                      <a:pt x="406" y="157"/>
                      <a:pt x="411" y="157"/>
                      <a:pt x="414" y="157"/>
                    </a:cubicBezTo>
                    <a:lnTo>
                      <a:pt x="414" y="157"/>
                    </a:lnTo>
                    <a:cubicBezTo>
                      <a:pt x="416" y="157"/>
                      <a:pt x="418" y="157"/>
                      <a:pt x="419" y="157"/>
                    </a:cubicBezTo>
                    <a:lnTo>
                      <a:pt x="419" y="157"/>
                    </a:lnTo>
                    <a:cubicBezTo>
                      <a:pt x="429" y="157"/>
                      <a:pt x="438" y="157"/>
                      <a:pt x="446" y="157"/>
                    </a:cubicBezTo>
                    <a:lnTo>
                      <a:pt x="446" y="157"/>
                    </a:lnTo>
                    <a:cubicBezTo>
                      <a:pt x="447" y="157"/>
                      <a:pt x="449" y="157"/>
                      <a:pt x="450" y="157"/>
                    </a:cubicBezTo>
                    <a:lnTo>
                      <a:pt x="450" y="157"/>
                    </a:lnTo>
                    <a:cubicBezTo>
                      <a:pt x="457" y="157"/>
                      <a:pt x="464" y="158"/>
                      <a:pt x="471" y="159"/>
                    </a:cubicBezTo>
                    <a:lnTo>
                      <a:pt x="471" y="159"/>
                    </a:lnTo>
                    <a:cubicBezTo>
                      <a:pt x="473" y="160"/>
                      <a:pt x="474" y="160"/>
                      <a:pt x="476" y="160"/>
                    </a:cubicBezTo>
                    <a:lnTo>
                      <a:pt x="476" y="160"/>
                    </a:lnTo>
                    <a:cubicBezTo>
                      <a:pt x="481" y="161"/>
                      <a:pt x="487" y="162"/>
                      <a:pt x="494" y="164"/>
                    </a:cubicBezTo>
                    <a:lnTo>
                      <a:pt x="494" y="164"/>
                    </a:lnTo>
                    <a:cubicBezTo>
                      <a:pt x="494" y="164"/>
                      <a:pt x="494" y="164"/>
                      <a:pt x="495" y="164"/>
                    </a:cubicBezTo>
                    <a:lnTo>
                      <a:pt x="495" y="164"/>
                    </a:lnTo>
                    <a:cubicBezTo>
                      <a:pt x="501" y="166"/>
                      <a:pt x="506" y="168"/>
                      <a:pt x="512" y="170"/>
                    </a:cubicBezTo>
                    <a:lnTo>
                      <a:pt x="512" y="170"/>
                    </a:lnTo>
                    <a:cubicBezTo>
                      <a:pt x="513" y="171"/>
                      <a:pt x="515" y="172"/>
                      <a:pt x="517" y="172"/>
                    </a:cubicBezTo>
                    <a:lnTo>
                      <a:pt x="517" y="172"/>
                    </a:lnTo>
                    <a:cubicBezTo>
                      <a:pt x="521" y="175"/>
                      <a:pt x="526" y="176"/>
                      <a:pt x="530" y="179"/>
                    </a:cubicBezTo>
                    <a:lnTo>
                      <a:pt x="530" y="179"/>
                    </a:lnTo>
                    <a:cubicBezTo>
                      <a:pt x="532" y="180"/>
                      <a:pt x="533" y="181"/>
                      <a:pt x="534" y="182"/>
                    </a:cubicBezTo>
                    <a:lnTo>
                      <a:pt x="265" y="25"/>
                    </a:lnTo>
                    <a:lnTo>
                      <a:pt x="265" y="25"/>
                    </a:lnTo>
                    <a:cubicBezTo>
                      <a:pt x="264" y="25"/>
                      <a:pt x="264" y="24"/>
                      <a:pt x="264" y="24"/>
                    </a:cubicBezTo>
                    <a:lnTo>
                      <a:pt x="264" y="24"/>
                    </a:lnTo>
                    <a:cubicBezTo>
                      <a:pt x="263" y="23"/>
                      <a:pt x="262" y="23"/>
                      <a:pt x="261" y="23"/>
                    </a:cubicBezTo>
                    <a:lnTo>
                      <a:pt x="261" y="23"/>
                    </a:lnTo>
                    <a:cubicBezTo>
                      <a:pt x="257" y="20"/>
                      <a:pt x="252" y="18"/>
                      <a:pt x="248" y="16"/>
                    </a:cubicBezTo>
                    <a:lnTo>
                      <a:pt x="248" y="16"/>
                    </a:lnTo>
                    <a:cubicBezTo>
                      <a:pt x="247" y="16"/>
                      <a:pt x="246" y="16"/>
                      <a:pt x="245" y="16"/>
                    </a:cubicBezTo>
                    <a:lnTo>
                      <a:pt x="245" y="16"/>
                    </a:lnTo>
                    <a:cubicBezTo>
                      <a:pt x="244" y="14"/>
                      <a:pt x="244" y="14"/>
                      <a:pt x="244" y="14"/>
                    </a:cubicBezTo>
                    <a:lnTo>
                      <a:pt x="244" y="14"/>
                    </a:lnTo>
                    <a:cubicBezTo>
                      <a:pt x="237" y="12"/>
                      <a:pt x="232" y="10"/>
                      <a:pt x="226" y="9"/>
                    </a:cubicBezTo>
                    <a:lnTo>
                      <a:pt x="226" y="9"/>
                    </a:lnTo>
                    <a:lnTo>
                      <a:pt x="226" y="9"/>
                    </a:lnTo>
                    <a:lnTo>
                      <a:pt x="226" y="9"/>
                    </a:lnTo>
                    <a:cubicBezTo>
                      <a:pt x="225" y="9"/>
                      <a:pt x="225" y="8"/>
                      <a:pt x="225" y="8"/>
                    </a:cubicBezTo>
                    <a:lnTo>
                      <a:pt x="225" y="8"/>
                    </a:lnTo>
                    <a:cubicBezTo>
                      <a:pt x="218" y="6"/>
                      <a:pt x="213" y="5"/>
                      <a:pt x="207" y="4"/>
                    </a:cubicBezTo>
                    <a:lnTo>
                      <a:pt x="207" y="4"/>
                    </a:lnTo>
                    <a:cubicBezTo>
                      <a:pt x="206" y="3"/>
                      <a:pt x="205" y="3"/>
                      <a:pt x="204" y="3"/>
                    </a:cubicBezTo>
                    <a:lnTo>
                      <a:pt x="204" y="3"/>
                    </a:lnTo>
                    <a:cubicBezTo>
                      <a:pt x="204" y="3"/>
                      <a:pt x="203" y="3"/>
                      <a:pt x="202" y="3"/>
                    </a:cubicBezTo>
                    <a:lnTo>
                      <a:pt x="202" y="3"/>
                    </a:lnTo>
                    <a:cubicBezTo>
                      <a:pt x="196" y="2"/>
                      <a:pt x="188" y="1"/>
                      <a:pt x="181" y="1"/>
                    </a:cubicBezTo>
                    <a:lnTo>
                      <a:pt x="181" y="1"/>
                    </a:lnTo>
                    <a:cubicBezTo>
                      <a:pt x="180" y="1"/>
                      <a:pt x="180" y="1"/>
                      <a:pt x="180" y="1"/>
                    </a:cubicBezTo>
                    <a:lnTo>
                      <a:pt x="180" y="1"/>
                    </a:lnTo>
                    <a:cubicBezTo>
                      <a:pt x="179" y="1"/>
                      <a:pt x="179" y="1"/>
                      <a:pt x="177" y="1"/>
                    </a:cubicBezTo>
                    <a:lnTo>
                      <a:pt x="177" y="1"/>
                    </a:lnTo>
                    <a:cubicBezTo>
                      <a:pt x="169" y="0"/>
                      <a:pt x="160" y="0"/>
                      <a:pt x="151" y="0"/>
                    </a:cubicBezTo>
                    <a:lnTo>
                      <a:pt x="151" y="0"/>
                    </a:lnTo>
                    <a:lnTo>
                      <a:pt x="151" y="0"/>
                    </a:lnTo>
                    <a:cubicBezTo>
                      <a:pt x="149" y="1"/>
                      <a:pt x="147" y="1"/>
                      <a:pt x="145" y="1"/>
                    </a:cubicBezTo>
                    <a:lnTo>
                      <a:pt x="145" y="1"/>
                    </a:lnTo>
                    <a:cubicBezTo>
                      <a:pt x="142" y="1"/>
                      <a:pt x="137" y="1"/>
                      <a:pt x="134" y="2"/>
                    </a:cubicBezTo>
                    <a:lnTo>
                      <a:pt x="134" y="2"/>
                    </a:lnTo>
                    <a:cubicBezTo>
                      <a:pt x="131" y="2"/>
                      <a:pt x="129" y="2"/>
                      <a:pt x="126" y="2"/>
                    </a:cubicBezTo>
                    <a:lnTo>
                      <a:pt x="126" y="2"/>
                    </a:lnTo>
                    <a:cubicBezTo>
                      <a:pt x="123" y="2"/>
                      <a:pt x="119" y="3"/>
                      <a:pt x="116" y="3"/>
                    </a:cubicBezTo>
                    <a:lnTo>
                      <a:pt x="116" y="3"/>
                    </a:lnTo>
                    <a:cubicBezTo>
                      <a:pt x="115" y="4"/>
                      <a:pt x="115" y="4"/>
                      <a:pt x="115" y="4"/>
                    </a:cubicBezTo>
                    <a:lnTo>
                      <a:pt x="115" y="4"/>
                    </a:lnTo>
                    <a:cubicBezTo>
                      <a:pt x="113" y="4"/>
                      <a:pt x="112" y="4"/>
                      <a:pt x="110" y="4"/>
                    </a:cubicBezTo>
                    <a:lnTo>
                      <a:pt x="110" y="4"/>
                    </a:lnTo>
                    <a:cubicBezTo>
                      <a:pt x="105" y="5"/>
                      <a:pt x="99" y="6"/>
                      <a:pt x="93" y="8"/>
                    </a:cubicBezTo>
                    <a:lnTo>
                      <a:pt x="93" y="8"/>
                    </a:lnTo>
                    <a:cubicBezTo>
                      <a:pt x="91" y="9"/>
                      <a:pt x="88" y="9"/>
                      <a:pt x="86" y="9"/>
                    </a:cubicBezTo>
                    <a:lnTo>
                      <a:pt x="86" y="9"/>
                    </a:lnTo>
                    <a:cubicBezTo>
                      <a:pt x="81" y="10"/>
                      <a:pt x="75" y="12"/>
                      <a:pt x="69" y="13"/>
                    </a:cubicBezTo>
                    <a:lnTo>
                      <a:pt x="69" y="13"/>
                    </a:lnTo>
                    <a:cubicBezTo>
                      <a:pt x="68" y="13"/>
                      <a:pt x="66" y="13"/>
                      <a:pt x="65" y="14"/>
                    </a:cubicBezTo>
                    <a:lnTo>
                      <a:pt x="65" y="14"/>
                    </a:lnTo>
                    <a:cubicBezTo>
                      <a:pt x="64" y="14"/>
                      <a:pt x="63" y="14"/>
                      <a:pt x="63" y="14"/>
                    </a:cubicBezTo>
                    <a:lnTo>
                      <a:pt x="63" y="14"/>
                    </a:lnTo>
                    <a:cubicBezTo>
                      <a:pt x="54" y="17"/>
                      <a:pt x="45" y="20"/>
                      <a:pt x="36" y="23"/>
                    </a:cubicBezTo>
                    <a:lnTo>
                      <a:pt x="36" y="23"/>
                    </a:lnTo>
                    <a:cubicBezTo>
                      <a:pt x="34" y="24"/>
                      <a:pt x="32" y="25"/>
                      <a:pt x="31" y="25"/>
                    </a:cubicBezTo>
                    <a:lnTo>
                      <a:pt x="31" y="25"/>
                    </a:lnTo>
                    <a:cubicBezTo>
                      <a:pt x="20" y="28"/>
                      <a:pt x="11" y="32"/>
                      <a:pt x="0" y="36"/>
                    </a:cubicBezTo>
                    <a:lnTo>
                      <a:pt x="268" y="192"/>
                    </a:lnTo>
                    <a:lnTo>
                      <a:pt x="268" y="192"/>
                    </a:lnTo>
                    <a:cubicBezTo>
                      <a:pt x="278" y="189"/>
                      <a:pt x="288" y="185"/>
                      <a:pt x="299" y="182"/>
                    </a:cubicBezTo>
                    <a:lnTo>
                      <a:pt x="299" y="182"/>
                    </a:lnTo>
                    <a:cubicBezTo>
                      <a:pt x="300" y="181"/>
                      <a:pt x="302" y="180"/>
                      <a:pt x="304" y="1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Freeform 38">
                <a:extLst>
                  <a:ext uri="{FF2B5EF4-FFF2-40B4-BE49-F238E27FC236}">
                    <a16:creationId xmlns:a16="http://schemas.microsoft.com/office/drawing/2014/main" id="{23A5A395-F3CD-AB9A-7129-456B1D3CA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0401" y="9070630"/>
                <a:ext cx="343511" cy="444072"/>
              </a:xfrm>
              <a:custGeom>
                <a:avLst/>
                <a:gdLst>
                  <a:gd name="T0" fmla="*/ 268 w 392"/>
                  <a:gd name="T1" fmla="*/ 506 h 507"/>
                  <a:gd name="T2" fmla="*/ 0 w 392"/>
                  <a:gd name="T3" fmla="*/ 349 h 507"/>
                  <a:gd name="T4" fmla="*/ 122 w 392"/>
                  <a:gd name="T5" fmla="*/ 0 h 507"/>
                  <a:gd name="T6" fmla="*/ 391 w 392"/>
                  <a:gd name="T7" fmla="*/ 157 h 507"/>
                  <a:gd name="T8" fmla="*/ 268 w 392"/>
                  <a:gd name="T9" fmla="*/ 506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507">
                    <a:moveTo>
                      <a:pt x="268" y="506"/>
                    </a:moveTo>
                    <a:lnTo>
                      <a:pt x="0" y="349"/>
                    </a:lnTo>
                    <a:lnTo>
                      <a:pt x="122" y="0"/>
                    </a:lnTo>
                    <a:lnTo>
                      <a:pt x="391" y="157"/>
                    </a:lnTo>
                    <a:lnTo>
                      <a:pt x="268" y="50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43FCC1E1-6F5C-2C25-AAEE-3FBB322E6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0377" y="8605297"/>
                <a:ext cx="798952" cy="613975"/>
              </a:xfrm>
              <a:custGeom>
                <a:avLst/>
                <a:gdLst>
                  <a:gd name="T0" fmla="*/ 911 w 914"/>
                  <a:gd name="T1" fmla="*/ 283 h 700"/>
                  <a:gd name="T2" fmla="*/ 913 w 914"/>
                  <a:gd name="T3" fmla="*/ 256 h 700"/>
                  <a:gd name="T4" fmla="*/ 605 w 914"/>
                  <a:gd name="T5" fmla="*/ 0 h 700"/>
                  <a:gd name="T6" fmla="*/ 643 w 914"/>
                  <a:gd name="T7" fmla="*/ 121 h 700"/>
                  <a:gd name="T8" fmla="*/ 640 w 914"/>
                  <a:gd name="T9" fmla="*/ 141 h 700"/>
                  <a:gd name="T10" fmla="*/ 635 w 914"/>
                  <a:gd name="T11" fmla="*/ 168 h 700"/>
                  <a:gd name="T12" fmla="*/ 629 w 914"/>
                  <a:gd name="T13" fmla="*/ 193 h 700"/>
                  <a:gd name="T14" fmla="*/ 620 w 914"/>
                  <a:gd name="T15" fmla="*/ 216 h 700"/>
                  <a:gd name="T16" fmla="*/ 608 w 914"/>
                  <a:gd name="T17" fmla="*/ 240 h 700"/>
                  <a:gd name="T18" fmla="*/ 594 w 914"/>
                  <a:gd name="T19" fmla="*/ 264 h 700"/>
                  <a:gd name="T20" fmla="*/ 577 w 914"/>
                  <a:gd name="T21" fmla="*/ 288 h 700"/>
                  <a:gd name="T22" fmla="*/ 556 w 914"/>
                  <a:gd name="T23" fmla="*/ 313 h 700"/>
                  <a:gd name="T24" fmla="*/ 530 w 914"/>
                  <a:gd name="T25" fmla="*/ 342 h 700"/>
                  <a:gd name="T26" fmla="*/ 496 w 914"/>
                  <a:gd name="T27" fmla="*/ 374 h 700"/>
                  <a:gd name="T28" fmla="*/ 467 w 914"/>
                  <a:gd name="T29" fmla="*/ 397 h 700"/>
                  <a:gd name="T30" fmla="*/ 434 w 914"/>
                  <a:gd name="T31" fmla="*/ 421 h 700"/>
                  <a:gd name="T32" fmla="*/ 390 w 914"/>
                  <a:gd name="T33" fmla="*/ 449 h 700"/>
                  <a:gd name="T34" fmla="*/ 356 w 914"/>
                  <a:gd name="T35" fmla="*/ 467 h 700"/>
                  <a:gd name="T36" fmla="*/ 328 w 914"/>
                  <a:gd name="T37" fmla="*/ 481 h 700"/>
                  <a:gd name="T38" fmla="*/ 302 w 914"/>
                  <a:gd name="T39" fmla="*/ 493 h 700"/>
                  <a:gd name="T40" fmla="*/ 253 w 914"/>
                  <a:gd name="T41" fmla="*/ 512 h 700"/>
                  <a:gd name="T42" fmla="*/ 214 w 914"/>
                  <a:gd name="T43" fmla="*/ 524 h 700"/>
                  <a:gd name="T44" fmla="*/ 180 w 914"/>
                  <a:gd name="T45" fmla="*/ 532 h 700"/>
                  <a:gd name="T46" fmla="*/ 139 w 914"/>
                  <a:gd name="T47" fmla="*/ 539 h 700"/>
                  <a:gd name="T48" fmla="*/ 116 w 914"/>
                  <a:gd name="T49" fmla="*/ 542 h 700"/>
                  <a:gd name="T50" fmla="*/ 90 w 914"/>
                  <a:gd name="T51" fmla="*/ 543 h 700"/>
                  <a:gd name="T52" fmla="*/ 62 w 914"/>
                  <a:gd name="T53" fmla="*/ 543 h 700"/>
                  <a:gd name="T54" fmla="*/ 43 w 914"/>
                  <a:gd name="T55" fmla="*/ 541 h 700"/>
                  <a:gd name="T56" fmla="*/ 25 w 914"/>
                  <a:gd name="T57" fmla="*/ 538 h 700"/>
                  <a:gd name="T58" fmla="*/ 269 w 914"/>
                  <a:gd name="T59" fmla="*/ 689 h 700"/>
                  <a:gd name="T60" fmla="*/ 297 w 914"/>
                  <a:gd name="T61" fmla="*/ 695 h 700"/>
                  <a:gd name="T62" fmla="*/ 312 w 914"/>
                  <a:gd name="T63" fmla="*/ 698 h 700"/>
                  <a:gd name="T64" fmla="*/ 331 w 914"/>
                  <a:gd name="T65" fmla="*/ 699 h 700"/>
                  <a:gd name="T66" fmla="*/ 359 w 914"/>
                  <a:gd name="T67" fmla="*/ 699 h 700"/>
                  <a:gd name="T68" fmla="*/ 373 w 914"/>
                  <a:gd name="T69" fmla="*/ 699 h 700"/>
                  <a:gd name="T70" fmla="*/ 396 w 914"/>
                  <a:gd name="T71" fmla="*/ 698 h 700"/>
                  <a:gd name="T72" fmla="*/ 417 w 914"/>
                  <a:gd name="T73" fmla="*/ 695 h 700"/>
                  <a:gd name="T74" fmla="*/ 449 w 914"/>
                  <a:gd name="T75" fmla="*/ 689 h 700"/>
                  <a:gd name="T76" fmla="*/ 479 w 914"/>
                  <a:gd name="T77" fmla="*/ 682 h 700"/>
                  <a:gd name="T78" fmla="*/ 514 w 914"/>
                  <a:gd name="T79" fmla="*/ 670 h 700"/>
                  <a:gd name="T80" fmla="*/ 558 w 914"/>
                  <a:gd name="T81" fmla="*/ 655 h 700"/>
                  <a:gd name="T82" fmla="*/ 571 w 914"/>
                  <a:gd name="T83" fmla="*/ 649 h 700"/>
                  <a:gd name="T84" fmla="*/ 597 w 914"/>
                  <a:gd name="T85" fmla="*/ 637 h 700"/>
                  <a:gd name="T86" fmla="*/ 625 w 914"/>
                  <a:gd name="T87" fmla="*/ 624 h 700"/>
                  <a:gd name="T88" fmla="*/ 658 w 914"/>
                  <a:gd name="T89" fmla="*/ 604 h 700"/>
                  <a:gd name="T90" fmla="*/ 703 w 914"/>
                  <a:gd name="T91" fmla="*/ 577 h 700"/>
                  <a:gd name="T92" fmla="*/ 735 w 914"/>
                  <a:gd name="T93" fmla="*/ 554 h 700"/>
                  <a:gd name="T94" fmla="*/ 764 w 914"/>
                  <a:gd name="T95" fmla="*/ 531 h 700"/>
                  <a:gd name="T96" fmla="*/ 794 w 914"/>
                  <a:gd name="T97" fmla="*/ 503 h 700"/>
                  <a:gd name="T98" fmla="*/ 816 w 914"/>
                  <a:gd name="T99" fmla="*/ 479 h 700"/>
                  <a:gd name="T100" fmla="*/ 824 w 914"/>
                  <a:gd name="T101" fmla="*/ 470 h 700"/>
                  <a:gd name="T102" fmla="*/ 839 w 914"/>
                  <a:gd name="T103" fmla="*/ 452 h 700"/>
                  <a:gd name="T104" fmla="*/ 852 w 914"/>
                  <a:gd name="T105" fmla="*/ 435 h 700"/>
                  <a:gd name="T106" fmla="*/ 862 w 914"/>
                  <a:gd name="T107" fmla="*/ 421 h 700"/>
                  <a:gd name="T108" fmla="*/ 870 w 914"/>
                  <a:gd name="T109" fmla="*/ 406 h 700"/>
                  <a:gd name="T110" fmla="*/ 876 w 914"/>
                  <a:gd name="T111" fmla="*/ 397 h 700"/>
                  <a:gd name="T112" fmla="*/ 883 w 914"/>
                  <a:gd name="T113" fmla="*/ 382 h 700"/>
                  <a:gd name="T114" fmla="*/ 887 w 914"/>
                  <a:gd name="T115" fmla="*/ 373 h 700"/>
                  <a:gd name="T116" fmla="*/ 894 w 914"/>
                  <a:gd name="T117" fmla="*/ 357 h 700"/>
                  <a:gd name="T118" fmla="*/ 897 w 914"/>
                  <a:gd name="T119" fmla="*/ 348 h 700"/>
                  <a:gd name="T120" fmla="*/ 902 w 914"/>
                  <a:gd name="T121" fmla="*/ 330 h 700"/>
                  <a:gd name="T122" fmla="*/ 904 w 914"/>
                  <a:gd name="T123" fmla="*/ 324 h 700"/>
                  <a:gd name="T124" fmla="*/ 908 w 914"/>
                  <a:gd name="T125" fmla="*/ 30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4" h="700">
                    <a:moveTo>
                      <a:pt x="911" y="291"/>
                    </a:moveTo>
                    <a:lnTo>
                      <a:pt x="911" y="291"/>
                    </a:lnTo>
                    <a:cubicBezTo>
                      <a:pt x="911" y="288"/>
                      <a:pt x="911" y="286"/>
                      <a:pt x="911" y="283"/>
                    </a:cubicBezTo>
                    <a:lnTo>
                      <a:pt x="911" y="283"/>
                    </a:lnTo>
                    <a:cubicBezTo>
                      <a:pt x="912" y="281"/>
                      <a:pt x="912" y="279"/>
                      <a:pt x="912" y="277"/>
                    </a:cubicBezTo>
                    <a:lnTo>
                      <a:pt x="912" y="277"/>
                    </a:lnTo>
                    <a:cubicBezTo>
                      <a:pt x="913" y="270"/>
                      <a:pt x="913" y="263"/>
                      <a:pt x="913" y="256"/>
                    </a:cubicBezTo>
                    <a:lnTo>
                      <a:pt x="913" y="256"/>
                    </a:lnTo>
                    <a:cubicBezTo>
                      <a:pt x="913" y="230"/>
                      <a:pt x="909" y="209"/>
                      <a:pt x="902" y="193"/>
                    </a:cubicBezTo>
                    <a:lnTo>
                      <a:pt x="902" y="193"/>
                    </a:lnTo>
                    <a:cubicBezTo>
                      <a:pt x="897" y="176"/>
                      <a:pt x="886" y="164"/>
                      <a:pt x="873" y="156"/>
                    </a:cubicBezTo>
                    <a:lnTo>
                      <a:pt x="605" y="0"/>
                    </a:lnTo>
                    <a:lnTo>
                      <a:pt x="605" y="0"/>
                    </a:lnTo>
                    <a:cubicBezTo>
                      <a:pt x="631" y="15"/>
                      <a:pt x="644" y="48"/>
                      <a:pt x="644" y="99"/>
                    </a:cubicBezTo>
                    <a:lnTo>
                      <a:pt x="644" y="99"/>
                    </a:lnTo>
                    <a:cubicBezTo>
                      <a:pt x="644" y="107"/>
                      <a:pt x="644" y="114"/>
                      <a:pt x="643" y="121"/>
                    </a:cubicBezTo>
                    <a:lnTo>
                      <a:pt x="643" y="121"/>
                    </a:lnTo>
                    <a:cubicBezTo>
                      <a:pt x="643" y="123"/>
                      <a:pt x="643" y="125"/>
                      <a:pt x="642" y="126"/>
                    </a:cubicBezTo>
                    <a:lnTo>
                      <a:pt x="642" y="126"/>
                    </a:lnTo>
                    <a:cubicBezTo>
                      <a:pt x="642" y="132"/>
                      <a:pt x="641" y="136"/>
                      <a:pt x="640" y="141"/>
                    </a:cubicBezTo>
                    <a:lnTo>
                      <a:pt x="640" y="141"/>
                    </a:lnTo>
                    <a:cubicBezTo>
                      <a:pt x="640" y="145"/>
                      <a:pt x="640" y="148"/>
                      <a:pt x="639" y="152"/>
                    </a:cubicBezTo>
                    <a:lnTo>
                      <a:pt x="639" y="152"/>
                    </a:lnTo>
                    <a:cubicBezTo>
                      <a:pt x="638" y="157"/>
                      <a:pt x="637" y="162"/>
                      <a:pt x="635" y="168"/>
                    </a:cubicBezTo>
                    <a:lnTo>
                      <a:pt x="635" y="168"/>
                    </a:lnTo>
                    <a:cubicBezTo>
                      <a:pt x="635" y="169"/>
                      <a:pt x="634" y="170"/>
                      <a:pt x="634" y="172"/>
                    </a:cubicBezTo>
                    <a:lnTo>
                      <a:pt x="634" y="172"/>
                    </a:lnTo>
                    <a:cubicBezTo>
                      <a:pt x="633" y="179"/>
                      <a:pt x="630" y="186"/>
                      <a:pt x="629" y="193"/>
                    </a:cubicBezTo>
                    <a:lnTo>
                      <a:pt x="629" y="193"/>
                    </a:lnTo>
                    <a:cubicBezTo>
                      <a:pt x="629" y="193"/>
                      <a:pt x="629" y="195"/>
                      <a:pt x="627" y="196"/>
                    </a:cubicBezTo>
                    <a:lnTo>
                      <a:pt x="627" y="196"/>
                    </a:lnTo>
                    <a:cubicBezTo>
                      <a:pt x="625" y="203"/>
                      <a:pt x="623" y="210"/>
                      <a:pt x="620" y="216"/>
                    </a:cubicBezTo>
                    <a:lnTo>
                      <a:pt x="620" y="216"/>
                    </a:lnTo>
                    <a:cubicBezTo>
                      <a:pt x="619" y="218"/>
                      <a:pt x="619" y="219"/>
                      <a:pt x="618" y="220"/>
                    </a:cubicBezTo>
                    <a:lnTo>
                      <a:pt x="618" y="220"/>
                    </a:lnTo>
                    <a:cubicBezTo>
                      <a:pt x="615" y="227"/>
                      <a:pt x="611" y="234"/>
                      <a:pt x="608" y="240"/>
                    </a:cubicBezTo>
                    <a:lnTo>
                      <a:pt x="608" y="240"/>
                    </a:lnTo>
                    <a:cubicBezTo>
                      <a:pt x="608" y="242"/>
                      <a:pt x="607" y="242"/>
                      <a:pt x="606" y="243"/>
                    </a:cubicBezTo>
                    <a:lnTo>
                      <a:pt x="606" y="243"/>
                    </a:lnTo>
                    <a:cubicBezTo>
                      <a:pt x="602" y="250"/>
                      <a:pt x="598" y="257"/>
                      <a:pt x="594" y="264"/>
                    </a:cubicBezTo>
                    <a:lnTo>
                      <a:pt x="594" y="264"/>
                    </a:lnTo>
                    <a:cubicBezTo>
                      <a:pt x="594" y="265"/>
                      <a:pt x="593" y="265"/>
                      <a:pt x="593" y="266"/>
                    </a:cubicBezTo>
                    <a:lnTo>
                      <a:pt x="593" y="266"/>
                    </a:lnTo>
                    <a:cubicBezTo>
                      <a:pt x="588" y="273"/>
                      <a:pt x="583" y="281"/>
                      <a:pt x="577" y="288"/>
                    </a:cubicBezTo>
                    <a:lnTo>
                      <a:pt x="577" y="288"/>
                    </a:lnTo>
                    <a:cubicBezTo>
                      <a:pt x="574" y="293"/>
                      <a:pt x="569" y="298"/>
                      <a:pt x="565" y="303"/>
                    </a:cubicBezTo>
                    <a:lnTo>
                      <a:pt x="565" y="303"/>
                    </a:lnTo>
                    <a:cubicBezTo>
                      <a:pt x="562" y="307"/>
                      <a:pt x="560" y="310"/>
                      <a:pt x="556" y="313"/>
                    </a:cubicBezTo>
                    <a:lnTo>
                      <a:pt x="556" y="313"/>
                    </a:lnTo>
                    <a:cubicBezTo>
                      <a:pt x="553" y="316"/>
                      <a:pt x="551" y="320"/>
                      <a:pt x="548" y="323"/>
                    </a:cubicBezTo>
                    <a:lnTo>
                      <a:pt x="548" y="323"/>
                    </a:lnTo>
                    <a:cubicBezTo>
                      <a:pt x="543" y="330"/>
                      <a:pt x="537" y="335"/>
                      <a:pt x="530" y="342"/>
                    </a:cubicBezTo>
                    <a:lnTo>
                      <a:pt x="530" y="342"/>
                    </a:lnTo>
                    <a:cubicBezTo>
                      <a:pt x="528" y="344"/>
                      <a:pt x="526" y="347"/>
                      <a:pt x="523" y="349"/>
                    </a:cubicBezTo>
                    <a:lnTo>
                      <a:pt x="523" y="349"/>
                    </a:lnTo>
                    <a:cubicBezTo>
                      <a:pt x="514" y="358"/>
                      <a:pt x="506" y="366"/>
                      <a:pt x="496" y="374"/>
                    </a:cubicBezTo>
                    <a:lnTo>
                      <a:pt x="496" y="374"/>
                    </a:lnTo>
                    <a:cubicBezTo>
                      <a:pt x="496" y="375"/>
                      <a:pt x="495" y="375"/>
                      <a:pt x="495" y="375"/>
                    </a:cubicBezTo>
                    <a:lnTo>
                      <a:pt x="495" y="375"/>
                    </a:lnTo>
                    <a:cubicBezTo>
                      <a:pt x="486" y="383"/>
                      <a:pt x="477" y="390"/>
                      <a:pt x="467" y="397"/>
                    </a:cubicBezTo>
                    <a:lnTo>
                      <a:pt x="467" y="397"/>
                    </a:lnTo>
                    <a:cubicBezTo>
                      <a:pt x="464" y="400"/>
                      <a:pt x="460" y="401"/>
                      <a:pt x="458" y="404"/>
                    </a:cubicBezTo>
                    <a:lnTo>
                      <a:pt x="458" y="404"/>
                    </a:lnTo>
                    <a:cubicBezTo>
                      <a:pt x="450" y="409"/>
                      <a:pt x="442" y="415"/>
                      <a:pt x="434" y="421"/>
                    </a:cubicBezTo>
                    <a:lnTo>
                      <a:pt x="434" y="421"/>
                    </a:lnTo>
                    <a:cubicBezTo>
                      <a:pt x="431" y="422"/>
                      <a:pt x="428" y="425"/>
                      <a:pt x="425" y="427"/>
                    </a:cubicBezTo>
                    <a:lnTo>
                      <a:pt x="425" y="427"/>
                    </a:lnTo>
                    <a:cubicBezTo>
                      <a:pt x="414" y="435"/>
                      <a:pt x="402" y="442"/>
                      <a:pt x="390" y="449"/>
                    </a:cubicBezTo>
                    <a:lnTo>
                      <a:pt x="390" y="449"/>
                    </a:lnTo>
                    <a:cubicBezTo>
                      <a:pt x="381" y="453"/>
                      <a:pt x="373" y="458"/>
                      <a:pt x="365" y="462"/>
                    </a:cubicBezTo>
                    <a:lnTo>
                      <a:pt x="365" y="462"/>
                    </a:lnTo>
                    <a:cubicBezTo>
                      <a:pt x="361" y="464"/>
                      <a:pt x="359" y="466"/>
                      <a:pt x="356" y="467"/>
                    </a:cubicBezTo>
                    <a:lnTo>
                      <a:pt x="356" y="467"/>
                    </a:lnTo>
                    <a:cubicBezTo>
                      <a:pt x="350" y="470"/>
                      <a:pt x="345" y="473"/>
                      <a:pt x="339" y="475"/>
                    </a:cubicBezTo>
                    <a:lnTo>
                      <a:pt x="339" y="475"/>
                    </a:lnTo>
                    <a:cubicBezTo>
                      <a:pt x="335" y="477"/>
                      <a:pt x="332" y="479"/>
                      <a:pt x="328" y="481"/>
                    </a:cubicBezTo>
                    <a:lnTo>
                      <a:pt x="328" y="481"/>
                    </a:lnTo>
                    <a:cubicBezTo>
                      <a:pt x="324" y="483"/>
                      <a:pt x="319" y="486"/>
                      <a:pt x="313" y="488"/>
                    </a:cubicBezTo>
                    <a:lnTo>
                      <a:pt x="313" y="488"/>
                    </a:lnTo>
                    <a:cubicBezTo>
                      <a:pt x="310" y="489"/>
                      <a:pt x="305" y="491"/>
                      <a:pt x="302" y="493"/>
                    </a:cubicBezTo>
                    <a:lnTo>
                      <a:pt x="302" y="493"/>
                    </a:lnTo>
                    <a:cubicBezTo>
                      <a:pt x="298" y="495"/>
                      <a:pt x="294" y="496"/>
                      <a:pt x="289" y="498"/>
                    </a:cubicBezTo>
                    <a:lnTo>
                      <a:pt x="289" y="498"/>
                    </a:lnTo>
                    <a:cubicBezTo>
                      <a:pt x="277" y="503"/>
                      <a:pt x="265" y="508"/>
                      <a:pt x="253" y="512"/>
                    </a:cubicBezTo>
                    <a:lnTo>
                      <a:pt x="253" y="512"/>
                    </a:lnTo>
                    <a:cubicBezTo>
                      <a:pt x="251" y="513"/>
                      <a:pt x="248" y="513"/>
                      <a:pt x="245" y="514"/>
                    </a:cubicBezTo>
                    <a:lnTo>
                      <a:pt x="245" y="514"/>
                    </a:lnTo>
                    <a:cubicBezTo>
                      <a:pt x="235" y="518"/>
                      <a:pt x="224" y="521"/>
                      <a:pt x="214" y="524"/>
                    </a:cubicBezTo>
                    <a:lnTo>
                      <a:pt x="214" y="524"/>
                    </a:lnTo>
                    <a:cubicBezTo>
                      <a:pt x="212" y="524"/>
                      <a:pt x="210" y="525"/>
                      <a:pt x="208" y="526"/>
                    </a:cubicBezTo>
                    <a:lnTo>
                      <a:pt x="208" y="526"/>
                    </a:lnTo>
                    <a:cubicBezTo>
                      <a:pt x="199" y="528"/>
                      <a:pt x="190" y="531"/>
                      <a:pt x="180" y="532"/>
                    </a:cubicBezTo>
                    <a:lnTo>
                      <a:pt x="180" y="532"/>
                    </a:lnTo>
                    <a:cubicBezTo>
                      <a:pt x="171" y="535"/>
                      <a:pt x="161" y="536"/>
                      <a:pt x="152" y="538"/>
                    </a:cubicBezTo>
                    <a:lnTo>
                      <a:pt x="152" y="538"/>
                    </a:lnTo>
                    <a:cubicBezTo>
                      <a:pt x="147" y="538"/>
                      <a:pt x="144" y="539"/>
                      <a:pt x="139" y="539"/>
                    </a:cubicBezTo>
                    <a:lnTo>
                      <a:pt x="139" y="539"/>
                    </a:lnTo>
                    <a:cubicBezTo>
                      <a:pt x="136" y="540"/>
                      <a:pt x="132" y="541"/>
                      <a:pt x="128" y="541"/>
                    </a:cubicBezTo>
                    <a:lnTo>
                      <a:pt x="128" y="541"/>
                    </a:lnTo>
                    <a:cubicBezTo>
                      <a:pt x="124" y="542"/>
                      <a:pt x="119" y="542"/>
                      <a:pt x="116" y="542"/>
                    </a:cubicBezTo>
                    <a:lnTo>
                      <a:pt x="116" y="542"/>
                    </a:lnTo>
                    <a:cubicBezTo>
                      <a:pt x="111" y="543"/>
                      <a:pt x="108" y="543"/>
                      <a:pt x="104" y="543"/>
                    </a:cubicBezTo>
                    <a:lnTo>
                      <a:pt x="104" y="543"/>
                    </a:lnTo>
                    <a:cubicBezTo>
                      <a:pt x="99" y="543"/>
                      <a:pt x="94" y="543"/>
                      <a:pt x="90" y="543"/>
                    </a:cubicBezTo>
                    <a:lnTo>
                      <a:pt x="90" y="543"/>
                    </a:lnTo>
                    <a:cubicBezTo>
                      <a:pt x="87" y="543"/>
                      <a:pt x="85" y="543"/>
                      <a:pt x="83" y="543"/>
                    </a:cubicBezTo>
                    <a:lnTo>
                      <a:pt x="83" y="543"/>
                    </a:lnTo>
                    <a:cubicBezTo>
                      <a:pt x="76" y="543"/>
                      <a:pt x="69" y="543"/>
                      <a:pt x="62" y="543"/>
                    </a:cubicBezTo>
                    <a:lnTo>
                      <a:pt x="62" y="543"/>
                    </a:lnTo>
                    <a:cubicBezTo>
                      <a:pt x="62" y="543"/>
                      <a:pt x="62" y="543"/>
                      <a:pt x="61" y="543"/>
                    </a:cubicBezTo>
                    <a:lnTo>
                      <a:pt x="61" y="543"/>
                    </a:lnTo>
                    <a:cubicBezTo>
                      <a:pt x="55" y="543"/>
                      <a:pt x="49" y="542"/>
                      <a:pt x="43" y="541"/>
                    </a:cubicBezTo>
                    <a:lnTo>
                      <a:pt x="43" y="541"/>
                    </a:lnTo>
                    <a:cubicBezTo>
                      <a:pt x="40" y="541"/>
                      <a:pt x="38" y="540"/>
                      <a:pt x="37" y="540"/>
                    </a:cubicBezTo>
                    <a:lnTo>
                      <a:pt x="37" y="540"/>
                    </a:lnTo>
                    <a:cubicBezTo>
                      <a:pt x="32" y="539"/>
                      <a:pt x="29" y="539"/>
                      <a:pt x="25" y="538"/>
                    </a:cubicBezTo>
                    <a:lnTo>
                      <a:pt x="25" y="538"/>
                    </a:lnTo>
                    <a:cubicBezTo>
                      <a:pt x="17" y="536"/>
                      <a:pt x="8" y="535"/>
                      <a:pt x="0" y="532"/>
                    </a:cubicBezTo>
                    <a:lnTo>
                      <a:pt x="269" y="689"/>
                    </a:lnTo>
                    <a:lnTo>
                      <a:pt x="269" y="689"/>
                    </a:lnTo>
                    <a:cubicBezTo>
                      <a:pt x="277" y="691"/>
                      <a:pt x="286" y="693"/>
                      <a:pt x="294" y="694"/>
                    </a:cubicBezTo>
                    <a:lnTo>
                      <a:pt x="294" y="694"/>
                    </a:lnTo>
                    <a:cubicBezTo>
                      <a:pt x="295" y="695"/>
                      <a:pt x="296" y="695"/>
                      <a:pt x="297" y="695"/>
                    </a:cubicBezTo>
                    <a:lnTo>
                      <a:pt x="297" y="695"/>
                    </a:lnTo>
                    <a:cubicBezTo>
                      <a:pt x="299" y="696"/>
                      <a:pt x="303" y="696"/>
                      <a:pt x="305" y="697"/>
                    </a:cubicBezTo>
                    <a:lnTo>
                      <a:pt x="305" y="697"/>
                    </a:lnTo>
                    <a:cubicBezTo>
                      <a:pt x="307" y="697"/>
                      <a:pt x="309" y="697"/>
                      <a:pt x="312" y="698"/>
                    </a:cubicBezTo>
                    <a:lnTo>
                      <a:pt x="312" y="698"/>
                    </a:lnTo>
                    <a:cubicBezTo>
                      <a:pt x="318" y="698"/>
                      <a:pt x="324" y="698"/>
                      <a:pt x="330" y="699"/>
                    </a:cubicBezTo>
                    <a:lnTo>
                      <a:pt x="330" y="699"/>
                    </a:lnTo>
                    <a:lnTo>
                      <a:pt x="331" y="699"/>
                    </a:lnTo>
                    <a:lnTo>
                      <a:pt x="331" y="699"/>
                    </a:lnTo>
                    <a:lnTo>
                      <a:pt x="331" y="699"/>
                    </a:lnTo>
                    <a:cubicBezTo>
                      <a:pt x="338" y="699"/>
                      <a:pt x="345" y="699"/>
                      <a:pt x="352" y="699"/>
                    </a:cubicBezTo>
                    <a:lnTo>
                      <a:pt x="352" y="699"/>
                    </a:lnTo>
                    <a:cubicBezTo>
                      <a:pt x="354" y="699"/>
                      <a:pt x="356" y="699"/>
                      <a:pt x="359" y="699"/>
                    </a:cubicBezTo>
                    <a:lnTo>
                      <a:pt x="359" y="699"/>
                    </a:lnTo>
                    <a:cubicBezTo>
                      <a:pt x="362" y="699"/>
                      <a:pt x="366" y="699"/>
                      <a:pt x="370" y="699"/>
                    </a:cubicBezTo>
                    <a:lnTo>
                      <a:pt x="370" y="699"/>
                    </a:lnTo>
                    <a:cubicBezTo>
                      <a:pt x="371" y="699"/>
                      <a:pt x="372" y="699"/>
                      <a:pt x="373" y="699"/>
                    </a:cubicBezTo>
                    <a:lnTo>
                      <a:pt x="373" y="699"/>
                    </a:lnTo>
                    <a:cubicBezTo>
                      <a:pt x="377" y="699"/>
                      <a:pt x="380" y="698"/>
                      <a:pt x="385" y="698"/>
                    </a:cubicBezTo>
                    <a:lnTo>
                      <a:pt x="385" y="698"/>
                    </a:lnTo>
                    <a:cubicBezTo>
                      <a:pt x="388" y="698"/>
                      <a:pt x="393" y="698"/>
                      <a:pt x="396" y="698"/>
                    </a:cubicBezTo>
                    <a:lnTo>
                      <a:pt x="396" y="698"/>
                    </a:lnTo>
                    <a:cubicBezTo>
                      <a:pt x="400" y="697"/>
                      <a:pt x="404" y="697"/>
                      <a:pt x="408" y="696"/>
                    </a:cubicBezTo>
                    <a:lnTo>
                      <a:pt x="408" y="696"/>
                    </a:lnTo>
                    <a:cubicBezTo>
                      <a:pt x="411" y="696"/>
                      <a:pt x="414" y="695"/>
                      <a:pt x="417" y="695"/>
                    </a:cubicBezTo>
                    <a:lnTo>
                      <a:pt x="417" y="695"/>
                    </a:lnTo>
                    <a:cubicBezTo>
                      <a:pt x="418" y="694"/>
                      <a:pt x="420" y="694"/>
                      <a:pt x="421" y="694"/>
                    </a:cubicBezTo>
                    <a:lnTo>
                      <a:pt x="421" y="694"/>
                    </a:lnTo>
                    <a:cubicBezTo>
                      <a:pt x="430" y="692"/>
                      <a:pt x="440" y="691"/>
                      <a:pt x="449" y="689"/>
                    </a:cubicBezTo>
                    <a:lnTo>
                      <a:pt x="449" y="689"/>
                    </a:lnTo>
                    <a:cubicBezTo>
                      <a:pt x="459" y="687"/>
                      <a:pt x="467" y="684"/>
                      <a:pt x="477" y="682"/>
                    </a:cubicBezTo>
                    <a:lnTo>
                      <a:pt x="477" y="682"/>
                    </a:lnTo>
                    <a:cubicBezTo>
                      <a:pt x="478" y="682"/>
                      <a:pt x="478" y="682"/>
                      <a:pt x="479" y="682"/>
                    </a:cubicBezTo>
                    <a:lnTo>
                      <a:pt x="479" y="682"/>
                    </a:lnTo>
                    <a:cubicBezTo>
                      <a:pt x="481" y="681"/>
                      <a:pt x="481" y="681"/>
                      <a:pt x="482" y="680"/>
                    </a:cubicBezTo>
                    <a:lnTo>
                      <a:pt x="482" y="680"/>
                    </a:lnTo>
                    <a:cubicBezTo>
                      <a:pt x="493" y="677"/>
                      <a:pt x="504" y="674"/>
                      <a:pt x="514" y="670"/>
                    </a:cubicBezTo>
                    <a:lnTo>
                      <a:pt x="514" y="670"/>
                    </a:lnTo>
                    <a:cubicBezTo>
                      <a:pt x="517" y="670"/>
                      <a:pt x="520" y="669"/>
                      <a:pt x="522" y="668"/>
                    </a:cubicBezTo>
                    <a:lnTo>
                      <a:pt x="522" y="668"/>
                    </a:lnTo>
                    <a:cubicBezTo>
                      <a:pt x="534" y="663"/>
                      <a:pt x="546" y="659"/>
                      <a:pt x="558" y="655"/>
                    </a:cubicBezTo>
                    <a:lnTo>
                      <a:pt x="558" y="655"/>
                    </a:lnTo>
                    <a:cubicBezTo>
                      <a:pt x="559" y="654"/>
                      <a:pt x="560" y="654"/>
                      <a:pt x="560" y="654"/>
                    </a:cubicBezTo>
                    <a:lnTo>
                      <a:pt x="560" y="654"/>
                    </a:lnTo>
                    <a:cubicBezTo>
                      <a:pt x="564" y="652"/>
                      <a:pt x="567" y="651"/>
                      <a:pt x="571" y="649"/>
                    </a:cubicBezTo>
                    <a:lnTo>
                      <a:pt x="571" y="649"/>
                    </a:lnTo>
                    <a:cubicBezTo>
                      <a:pt x="574" y="647"/>
                      <a:pt x="578" y="646"/>
                      <a:pt x="582" y="644"/>
                    </a:cubicBezTo>
                    <a:lnTo>
                      <a:pt x="582" y="644"/>
                    </a:lnTo>
                    <a:cubicBezTo>
                      <a:pt x="588" y="642"/>
                      <a:pt x="592" y="639"/>
                      <a:pt x="597" y="637"/>
                    </a:cubicBezTo>
                    <a:lnTo>
                      <a:pt x="597" y="637"/>
                    </a:lnTo>
                    <a:cubicBezTo>
                      <a:pt x="601" y="636"/>
                      <a:pt x="604" y="634"/>
                      <a:pt x="608" y="632"/>
                    </a:cubicBezTo>
                    <a:lnTo>
                      <a:pt x="608" y="632"/>
                    </a:lnTo>
                    <a:cubicBezTo>
                      <a:pt x="614" y="630"/>
                      <a:pt x="619" y="626"/>
                      <a:pt x="625" y="624"/>
                    </a:cubicBezTo>
                    <a:lnTo>
                      <a:pt x="625" y="624"/>
                    </a:lnTo>
                    <a:cubicBezTo>
                      <a:pt x="627" y="622"/>
                      <a:pt x="629" y="620"/>
                      <a:pt x="633" y="619"/>
                    </a:cubicBezTo>
                    <a:lnTo>
                      <a:pt x="633" y="619"/>
                    </a:lnTo>
                    <a:cubicBezTo>
                      <a:pt x="640" y="614"/>
                      <a:pt x="649" y="610"/>
                      <a:pt x="658" y="604"/>
                    </a:cubicBezTo>
                    <a:lnTo>
                      <a:pt x="658" y="604"/>
                    </a:lnTo>
                    <a:cubicBezTo>
                      <a:pt x="670" y="598"/>
                      <a:pt x="682" y="591"/>
                      <a:pt x="693" y="584"/>
                    </a:cubicBezTo>
                    <a:lnTo>
                      <a:pt x="693" y="584"/>
                    </a:lnTo>
                    <a:cubicBezTo>
                      <a:pt x="696" y="581"/>
                      <a:pt x="699" y="579"/>
                      <a:pt x="703" y="577"/>
                    </a:cubicBezTo>
                    <a:lnTo>
                      <a:pt x="703" y="577"/>
                    </a:lnTo>
                    <a:cubicBezTo>
                      <a:pt x="710" y="571"/>
                      <a:pt x="718" y="566"/>
                      <a:pt x="726" y="561"/>
                    </a:cubicBezTo>
                    <a:lnTo>
                      <a:pt x="726" y="561"/>
                    </a:lnTo>
                    <a:cubicBezTo>
                      <a:pt x="728" y="558"/>
                      <a:pt x="732" y="556"/>
                      <a:pt x="735" y="554"/>
                    </a:cubicBezTo>
                    <a:lnTo>
                      <a:pt x="735" y="554"/>
                    </a:lnTo>
                    <a:cubicBezTo>
                      <a:pt x="745" y="546"/>
                      <a:pt x="754" y="539"/>
                      <a:pt x="763" y="531"/>
                    </a:cubicBezTo>
                    <a:lnTo>
                      <a:pt x="763" y="531"/>
                    </a:lnTo>
                    <a:lnTo>
                      <a:pt x="764" y="531"/>
                    </a:lnTo>
                    <a:lnTo>
                      <a:pt x="764" y="531"/>
                    </a:lnTo>
                    <a:cubicBezTo>
                      <a:pt x="774" y="522"/>
                      <a:pt x="782" y="514"/>
                      <a:pt x="791" y="506"/>
                    </a:cubicBezTo>
                    <a:lnTo>
                      <a:pt x="791" y="506"/>
                    </a:lnTo>
                    <a:cubicBezTo>
                      <a:pt x="792" y="505"/>
                      <a:pt x="793" y="504"/>
                      <a:pt x="794" y="503"/>
                    </a:cubicBezTo>
                    <a:lnTo>
                      <a:pt x="794" y="503"/>
                    </a:lnTo>
                    <a:cubicBezTo>
                      <a:pt x="795" y="502"/>
                      <a:pt x="796" y="500"/>
                      <a:pt x="798" y="498"/>
                    </a:cubicBezTo>
                    <a:lnTo>
                      <a:pt x="798" y="498"/>
                    </a:lnTo>
                    <a:cubicBezTo>
                      <a:pt x="804" y="492"/>
                      <a:pt x="811" y="485"/>
                      <a:pt x="816" y="479"/>
                    </a:cubicBezTo>
                    <a:lnTo>
                      <a:pt x="816" y="479"/>
                    </a:lnTo>
                    <a:cubicBezTo>
                      <a:pt x="818" y="477"/>
                      <a:pt x="820" y="475"/>
                      <a:pt x="821" y="474"/>
                    </a:cubicBezTo>
                    <a:lnTo>
                      <a:pt x="821" y="474"/>
                    </a:lnTo>
                    <a:cubicBezTo>
                      <a:pt x="823" y="473"/>
                      <a:pt x="823" y="471"/>
                      <a:pt x="824" y="470"/>
                    </a:cubicBezTo>
                    <a:lnTo>
                      <a:pt x="824" y="470"/>
                    </a:lnTo>
                    <a:cubicBezTo>
                      <a:pt x="827" y="467"/>
                      <a:pt x="830" y="464"/>
                      <a:pt x="833" y="460"/>
                    </a:cubicBezTo>
                    <a:lnTo>
                      <a:pt x="833" y="460"/>
                    </a:lnTo>
                    <a:cubicBezTo>
                      <a:pt x="835" y="457"/>
                      <a:pt x="837" y="455"/>
                      <a:pt x="839" y="452"/>
                    </a:cubicBezTo>
                    <a:lnTo>
                      <a:pt x="839" y="452"/>
                    </a:lnTo>
                    <a:cubicBezTo>
                      <a:pt x="841" y="450"/>
                      <a:pt x="843" y="447"/>
                      <a:pt x="845" y="444"/>
                    </a:cubicBezTo>
                    <a:lnTo>
                      <a:pt x="845" y="444"/>
                    </a:lnTo>
                    <a:cubicBezTo>
                      <a:pt x="848" y="441"/>
                      <a:pt x="849" y="438"/>
                      <a:pt x="852" y="435"/>
                    </a:cubicBezTo>
                    <a:lnTo>
                      <a:pt x="852" y="435"/>
                    </a:lnTo>
                    <a:cubicBezTo>
                      <a:pt x="855" y="430"/>
                      <a:pt x="857" y="426"/>
                      <a:pt x="861" y="422"/>
                    </a:cubicBezTo>
                    <a:lnTo>
                      <a:pt x="861" y="422"/>
                    </a:lnTo>
                    <a:cubicBezTo>
                      <a:pt x="861" y="422"/>
                      <a:pt x="861" y="421"/>
                      <a:pt x="862" y="421"/>
                    </a:cubicBezTo>
                    <a:lnTo>
                      <a:pt x="862" y="420"/>
                    </a:lnTo>
                    <a:lnTo>
                      <a:pt x="862" y="420"/>
                    </a:lnTo>
                    <a:cubicBezTo>
                      <a:pt x="864" y="415"/>
                      <a:pt x="868" y="411"/>
                      <a:pt x="870" y="406"/>
                    </a:cubicBezTo>
                    <a:lnTo>
                      <a:pt x="870" y="406"/>
                    </a:lnTo>
                    <a:cubicBezTo>
                      <a:pt x="871" y="404"/>
                      <a:pt x="873" y="401"/>
                      <a:pt x="874" y="399"/>
                    </a:cubicBezTo>
                    <a:lnTo>
                      <a:pt x="874" y="399"/>
                    </a:lnTo>
                    <a:cubicBezTo>
                      <a:pt x="875" y="398"/>
                      <a:pt x="875" y="397"/>
                      <a:pt x="876" y="397"/>
                    </a:cubicBezTo>
                    <a:lnTo>
                      <a:pt x="876" y="397"/>
                    </a:lnTo>
                    <a:cubicBezTo>
                      <a:pt x="876" y="395"/>
                      <a:pt x="876" y="394"/>
                      <a:pt x="877" y="394"/>
                    </a:cubicBezTo>
                    <a:lnTo>
                      <a:pt x="877" y="394"/>
                    </a:lnTo>
                    <a:cubicBezTo>
                      <a:pt x="879" y="390"/>
                      <a:pt x="882" y="386"/>
                      <a:pt x="883" y="382"/>
                    </a:cubicBezTo>
                    <a:lnTo>
                      <a:pt x="883" y="382"/>
                    </a:lnTo>
                    <a:cubicBezTo>
                      <a:pt x="884" y="380"/>
                      <a:pt x="885" y="378"/>
                      <a:pt x="886" y="376"/>
                    </a:cubicBezTo>
                    <a:lnTo>
                      <a:pt x="886" y="376"/>
                    </a:lnTo>
                    <a:cubicBezTo>
                      <a:pt x="886" y="375"/>
                      <a:pt x="887" y="374"/>
                      <a:pt x="887" y="373"/>
                    </a:cubicBezTo>
                    <a:lnTo>
                      <a:pt x="887" y="373"/>
                    </a:lnTo>
                    <a:cubicBezTo>
                      <a:pt x="888" y="372"/>
                      <a:pt x="888" y="370"/>
                      <a:pt x="888" y="369"/>
                    </a:cubicBezTo>
                    <a:lnTo>
                      <a:pt x="888" y="369"/>
                    </a:lnTo>
                    <a:cubicBezTo>
                      <a:pt x="890" y="365"/>
                      <a:pt x="892" y="361"/>
                      <a:pt x="894" y="357"/>
                    </a:cubicBezTo>
                    <a:lnTo>
                      <a:pt x="894" y="357"/>
                    </a:lnTo>
                    <a:cubicBezTo>
                      <a:pt x="895" y="355"/>
                      <a:pt x="895" y="354"/>
                      <a:pt x="895" y="353"/>
                    </a:cubicBezTo>
                    <a:lnTo>
                      <a:pt x="895" y="353"/>
                    </a:lnTo>
                    <a:cubicBezTo>
                      <a:pt x="895" y="351"/>
                      <a:pt x="897" y="350"/>
                      <a:pt x="897" y="348"/>
                    </a:cubicBezTo>
                    <a:lnTo>
                      <a:pt x="897" y="348"/>
                    </a:lnTo>
                    <a:cubicBezTo>
                      <a:pt x="897" y="348"/>
                      <a:pt x="898" y="346"/>
                      <a:pt x="898" y="344"/>
                    </a:cubicBezTo>
                    <a:lnTo>
                      <a:pt x="898" y="344"/>
                    </a:lnTo>
                    <a:cubicBezTo>
                      <a:pt x="900" y="339"/>
                      <a:pt x="902" y="334"/>
                      <a:pt x="902" y="330"/>
                    </a:cubicBezTo>
                    <a:lnTo>
                      <a:pt x="902" y="330"/>
                    </a:lnTo>
                    <a:cubicBezTo>
                      <a:pt x="903" y="330"/>
                      <a:pt x="903" y="328"/>
                      <a:pt x="903" y="328"/>
                    </a:cubicBezTo>
                    <a:lnTo>
                      <a:pt x="903" y="328"/>
                    </a:lnTo>
                    <a:cubicBezTo>
                      <a:pt x="903" y="327"/>
                      <a:pt x="904" y="325"/>
                      <a:pt x="904" y="324"/>
                    </a:cubicBezTo>
                    <a:lnTo>
                      <a:pt x="904" y="324"/>
                    </a:lnTo>
                    <a:cubicBezTo>
                      <a:pt x="905" y="320"/>
                      <a:pt x="906" y="317"/>
                      <a:pt x="907" y="313"/>
                    </a:cubicBezTo>
                    <a:lnTo>
                      <a:pt x="907" y="313"/>
                    </a:lnTo>
                    <a:cubicBezTo>
                      <a:pt x="908" y="311"/>
                      <a:pt x="908" y="309"/>
                      <a:pt x="908" y="308"/>
                    </a:cubicBezTo>
                    <a:lnTo>
                      <a:pt x="908" y="308"/>
                    </a:lnTo>
                    <a:cubicBezTo>
                      <a:pt x="909" y="304"/>
                      <a:pt x="909" y="301"/>
                      <a:pt x="909" y="297"/>
                    </a:cubicBezTo>
                    <a:lnTo>
                      <a:pt x="909" y="297"/>
                    </a:lnTo>
                    <a:cubicBezTo>
                      <a:pt x="910" y="295"/>
                      <a:pt x="910" y="293"/>
                      <a:pt x="911" y="2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Freeform 40">
                <a:extLst>
                  <a:ext uri="{FF2B5EF4-FFF2-40B4-BE49-F238E27FC236}">
                    <a16:creationId xmlns:a16="http://schemas.microsoft.com/office/drawing/2014/main" id="{CC3E509B-E460-D5EF-34C1-66232C32F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0755" y="8514576"/>
                <a:ext cx="235438" cy="347534"/>
              </a:xfrm>
              <a:custGeom>
                <a:avLst/>
                <a:gdLst>
                  <a:gd name="T0" fmla="*/ 270 w 271"/>
                  <a:gd name="T1" fmla="*/ 396 h 397"/>
                  <a:gd name="T2" fmla="*/ 1 w 271"/>
                  <a:gd name="T3" fmla="*/ 239 h 397"/>
                  <a:gd name="T4" fmla="*/ 0 w 271"/>
                  <a:gd name="T5" fmla="*/ 0 h 397"/>
                  <a:gd name="T6" fmla="*/ 269 w 271"/>
                  <a:gd name="T7" fmla="*/ 156 h 397"/>
                  <a:gd name="T8" fmla="*/ 270 w 271"/>
                  <a:gd name="T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97">
                    <a:moveTo>
                      <a:pt x="270" y="396"/>
                    </a:moveTo>
                    <a:lnTo>
                      <a:pt x="1" y="239"/>
                    </a:lnTo>
                    <a:lnTo>
                      <a:pt x="0" y="0"/>
                    </a:lnTo>
                    <a:lnTo>
                      <a:pt x="269" y="156"/>
                    </a:lnTo>
                    <a:lnTo>
                      <a:pt x="270" y="39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Freeform 41">
                <a:extLst>
                  <a:ext uri="{FF2B5EF4-FFF2-40B4-BE49-F238E27FC236}">
                    <a16:creationId xmlns:a16="http://schemas.microsoft.com/office/drawing/2014/main" id="{FAACA462-E4EF-A01A-1075-C2B780C7B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4565" y="8055008"/>
                <a:ext cx="478599" cy="598532"/>
              </a:xfrm>
              <a:custGeom>
                <a:avLst/>
                <a:gdLst>
                  <a:gd name="T0" fmla="*/ 269 w 549"/>
                  <a:gd name="T1" fmla="*/ 684 h 685"/>
                  <a:gd name="T2" fmla="*/ 0 w 549"/>
                  <a:gd name="T3" fmla="*/ 528 h 685"/>
                  <a:gd name="T4" fmla="*/ 280 w 549"/>
                  <a:gd name="T5" fmla="*/ 0 h 685"/>
                  <a:gd name="T6" fmla="*/ 548 w 549"/>
                  <a:gd name="T7" fmla="*/ 156 h 685"/>
                  <a:gd name="T8" fmla="*/ 269 w 549"/>
                  <a:gd name="T9" fmla="*/ 684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9" h="685">
                    <a:moveTo>
                      <a:pt x="269" y="684"/>
                    </a:moveTo>
                    <a:lnTo>
                      <a:pt x="0" y="528"/>
                    </a:lnTo>
                    <a:lnTo>
                      <a:pt x="280" y="0"/>
                    </a:lnTo>
                    <a:lnTo>
                      <a:pt x="548" y="156"/>
                    </a:lnTo>
                    <a:lnTo>
                      <a:pt x="269" y="68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Freeform 42">
                <a:extLst>
                  <a:ext uri="{FF2B5EF4-FFF2-40B4-BE49-F238E27FC236}">
                    <a16:creationId xmlns:a16="http://schemas.microsoft.com/office/drawing/2014/main" id="{452FB963-CB24-8476-17B0-6D01F3A0B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0377" y="8605297"/>
                <a:ext cx="798952" cy="613975"/>
              </a:xfrm>
              <a:custGeom>
                <a:avLst/>
                <a:gdLst>
                  <a:gd name="T0" fmla="*/ 911 w 914"/>
                  <a:gd name="T1" fmla="*/ 283 h 700"/>
                  <a:gd name="T2" fmla="*/ 913 w 914"/>
                  <a:gd name="T3" fmla="*/ 256 h 700"/>
                  <a:gd name="T4" fmla="*/ 605 w 914"/>
                  <a:gd name="T5" fmla="*/ 0 h 700"/>
                  <a:gd name="T6" fmla="*/ 643 w 914"/>
                  <a:gd name="T7" fmla="*/ 121 h 700"/>
                  <a:gd name="T8" fmla="*/ 640 w 914"/>
                  <a:gd name="T9" fmla="*/ 141 h 700"/>
                  <a:gd name="T10" fmla="*/ 635 w 914"/>
                  <a:gd name="T11" fmla="*/ 168 h 700"/>
                  <a:gd name="T12" fmla="*/ 629 w 914"/>
                  <a:gd name="T13" fmla="*/ 193 h 700"/>
                  <a:gd name="T14" fmla="*/ 620 w 914"/>
                  <a:gd name="T15" fmla="*/ 216 h 700"/>
                  <a:gd name="T16" fmla="*/ 608 w 914"/>
                  <a:gd name="T17" fmla="*/ 240 h 700"/>
                  <a:gd name="T18" fmla="*/ 594 w 914"/>
                  <a:gd name="T19" fmla="*/ 264 h 700"/>
                  <a:gd name="T20" fmla="*/ 577 w 914"/>
                  <a:gd name="T21" fmla="*/ 288 h 700"/>
                  <a:gd name="T22" fmla="*/ 556 w 914"/>
                  <a:gd name="T23" fmla="*/ 313 h 700"/>
                  <a:gd name="T24" fmla="*/ 530 w 914"/>
                  <a:gd name="T25" fmla="*/ 342 h 700"/>
                  <a:gd name="T26" fmla="*/ 496 w 914"/>
                  <a:gd name="T27" fmla="*/ 374 h 700"/>
                  <a:gd name="T28" fmla="*/ 467 w 914"/>
                  <a:gd name="T29" fmla="*/ 397 h 700"/>
                  <a:gd name="T30" fmla="*/ 434 w 914"/>
                  <a:gd name="T31" fmla="*/ 421 h 700"/>
                  <a:gd name="T32" fmla="*/ 390 w 914"/>
                  <a:gd name="T33" fmla="*/ 449 h 700"/>
                  <a:gd name="T34" fmla="*/ 356 w 914"/>
                  <a:gd name="T35" fmla="*/ 467 h 700"/>
                  <a:gd name="T36" fmla="*/ 328 w 914"/>
                  <a:gd name="T37" fmla="*/ 481 h 700"/>
                  <a:gd name="T38" fmla="*/ 302 w 914"/>
                  <a:gd name="T39" fmla="*/ 493 h 700"/>
                  <a:gd name="T40" fmla="*/ 253 w 914"/>
                  <a:gd name="T41" fmla="*/ 512 h 700"/>
                  <a:gd name="T42" fmla="*/ 214 w 914"/>
                  <a:gd name="T43" fmla="*/ 524 h 700"/>
                  <a:gd name="T44" fmla="*/ 180 w 914"/>
                  <a:gd name="T45" fmla="*/ 532 h 700"/>
                  <a:gd name="T46" fmla="*/ 139 w 914"/>
                  <a:gd name="T47" fmla="*/ 539 h 700"/>
                  <a:gd name="T48" fmla="*/ 116 w 914"/>
                  <a:gd name="T49" fmla="*/ 542 h 700"/>
                  <a:gd name="T50" fmla="*/ 90 w 914"/>
                  <a:gd name="T51" fmla="*/ 543 h 700"/>
                  <a:gd name="T52" fmla="*/ 62 w 914"/>
                  <a:gd name="T53" fmla="*/ 543 h 700"/>
                  <a:gd name="T54" fmla="*/ 43 w 914"/>
                  <a:gd name="T55" fmla="*/ 541 h 700"/>
                  <a:gd name="T56" fmla="*/ 25 w 914"/>
                  <a:gd name="T57" fmla="*/ 538 h 700"/>
                  <a:gd name="T58" fmla="*/ 269 w 914"/>
                  <a:gd name="T59" fmla="*/ 689 h 700"/>
                  <a:gd name="T60" fmla="*/ 297 w 914"/>
                  <a:gd name="T61" fmla="*/ 695 h 700"/>
                  <a:gd name="T62" fmla="*/ 312 w 914"/>
                  <a:gd name="T63" fmla="*/ 698 h 700"/>
                  <a:gd name="T64" fmla="*/ 331 w 914"/>
                  <a:gd name="T65" fmla="*/ 699 h 700"/>
                  <a:gd name="T66" fmla="*/ 359 w 914"/>
                  <a:gd name="T67" fmla="*/ 699 h 700"/>
                  <a:gd name="T68" fmla="*/ 373 w 914"/>
                  <a:gd name="T69" fmla="*/ 699 h 700"/>
                  <a:gd name="T70" fmla="*/ 396 w 914"/>
                  <a:gd name="T71" fmla="*/ 698 h 700"/>
                  <a:gd name="T72" fmla="*/ 417 w 914"/>
                  <a:gd name="T73" fmla="*/ 695 h 700"/>
                  <a:gd name="T74" fmla="*/ 449 w 914"/>
                  <a:gd name="T75" fmla="*/ 689 h 700"/>
                  <a:gd name="T76" fmla="*/ 479 w 914"/>
                  <a:gd name="T77" fmla="*/ 682 h 700"/>
                  <a:gd name="T78" fmla="*/ 514 w 914"/>
                  <a:gd name="T79" fmla="*/ 670 h 700"/>
                  <a:gd name="T80" fmla="*/ 558 w 914"/>
                  <a:gd name="T81" fmla="*/ 655 h 700"/>
                  <a:gd name="T82" fmla="*/ 571 w 914"/>
                  <a:gd name="T83" fmla="*/ 649 h 700"/>
                  <a:gd name="T84" fmla="*/ 597 w 914"/>
                  <a:gd name="T85" fmla="*/ 637 h 700"/>
                  <a:gd name="T86" fmla="*/ 625 w 914"/>
                  <a:gd name="T87" fmla="*/ 624 h 700"/>
                  <a:gd name="T88" fmla="*/ 658 w 914"/>
                  <a:gd name="T89" fmla="*/ 604 h 700"/>
                  <a:gd name="T90" fmla="*/ 703 w 914"/>
                  <a:gd name="T91" fmla="*/ 577 h 700"/>
                  <a:gd name="T92" fmla="*/ 735 w 914"/>
                  <a:gd name="T93" fmla="*/ 554 h 700"/>
                  <a:gd name="T94" fmla="*/ 764 w 914"/>
                  <a:gd name="T95" fmla="*/ 531 h 700"/>
                  <a:gd name="T96" fmla="*/ 794 w 914"/>
                  <a:gd name="T97" fmla="*/ 503 h 700"/>
                  <a:gd name="T98" fmla="*/ 816 w 914"/>
                  <a:gd name="T99" fmla="*/ 479 h 700"/>
                  <a:gd name="T100" fmla="*/ 824 w 914"/>
                  <a:gd name="T101" fmla="*/ 470 h 700"/>
                  <a:gd name="T102" fmla="*/ 839 w 914"/>
                  <a:gd name="T103" fmla="*/ 452 h 700"/>
                  <a:gd name="T104" fmla="*/ 852 w 914"/>
                  <a:gd name="T105" fmla="*/ 435 h 700"/>
                  <a:gd name="T106" fmla="*/ 862 w 914"/>
                  <a:gd name="T107" fmla="*/ 421 h 700"/>
                  <a:gd name="T108" fmla="*/ 870 w 914"/>
                  <a:gd name="T109" fmla="*/ 406 h 700"/>
                  <a:gd name="T110" fmla="*/ 876 w 914"/>
                  <a:gd name="T111" fmla="*/ 397 h 700"/>
                  <a:gd name="T112" fmla="*/ 883 w 914"/>
                  <a:gd name="T113" fmla="*/ 382 h 700"/>
                  <a:gd name="T114" fmla="*/ 887 w 914"/>
                  <a:gd name="T115" fmla="*/ 373 h 700"/>
                  <a:gd name="T116" fmla="*/ 894 w 914"/>
                  <a:gd name="T117" fmla="*/ 357 h 700"/>
                  <a:gd name="T118" fmla="*/ 897 w 914"/>
                  <a:gd name="T119" fmla="*/ 348 h 700"/>
                  <a:gd name="T120" fmla="*/ 902 w 914"/>
                  <a:gd name="T121" fmla="*/ 330 h 700"/>
                  <a:gd name="T122" fmla="*/ 904 w 914"/>
                  <a:gd name="T123" fmla="*/ 324 h 700"/>
                  <a:gd name="T124" fmla="*/ 908 w 914"/>
                  <a:gd name="T125" fmla="*/ 30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4" h="700">
                    <a:moveTo>
                      <a:pt x="911" y="291"/>
                    </a:moveTo>
                    <a:lnTo>
                      <a:pt x="911" y="291"/>
                    </a:lnTo>
                    <a:cubicBezTo>
                      <a:pt x="911" y="288"/>
                      <a:pt x="911" y="286"/>
                      <a:pt x="911" y="283"/>
                    </a:cubicBezTo>
                    <a:lnTo>
                      <a:pt x="911" y="283"/>
                    </a:lnTo>
                    <a:cubicBezTo>
                      <a:pt x="912" y="281"/>
                      <a:pt x="912" y="279"/>
                      <a:pt x="912" y="277"/>
                    </a:cubicBezTo>
                    <a:lnTo>
                      <a:pt x="912" y="277"/>
                    </a:lnTo>
                    <a:cubicBezTo>
                      <a:pt x="913" y="270"/>
                      <a:pt x="913" y="263"/>
                      <a:pt x="913" y="256"/>
                    </a:cubicBezTo>
                    <a:lnTo>
                      <a:pt x="913" y="256"/>
                    </a:lnTo>
                    <a:cubicBezTo>
                      <a:pt x="913" y="230"/>
                      <a:pt x="909" y="209"/>
                      <a:pt x="902" y="193"/>
                    </a:cubicBezTo>
                    <a:lnTo>
                      <a:pt x="902" y="193"/>
                    </a:lnTo>
                    <a:cubicBezTo>
                      <a:pt x="897" y="176"/>
                      <a:pt x="886" y="164"/>
                      <a:pt x="873" y="156"/>
                    </a:cubicBezTo>
                    <a:lnTo>
                      <a:pt x="605" y="0"/>
                    </a:lnTo>
                    <a:lnTo>
                      <a:pt x="605" y="0"/>
                    </a:lnTo>
                    <a:cubicBezTo>
                      <a:pt x="631" y="15"/>
                      <a:pt x="644" y="48"/>
                      <a:pt x="644" y="99"/>
                    </a:cubicBezTo>
                    <a:lnTo>
                      <a:pt x="644" y="99"/>
                    </a:lnTo>
                    <a:cubicBezTo>
                      <a:pt x="644" y="107"/>
                      <a:pt x="644" y="114"/>
                      <a:pt x="643" y="121"/>
                    </a:cubicBezTo>
                    <a:lnTo>
                      <a:pt x="643" y="121"/>
                    </a:lnTo>
                    <a:cubicBezTo>
                      <a:pt x="643" y="123"/>
                      <a:pt x="643" y="125"/>
                      <a:pt x="642" y="126"/>
                    </a:cubicBezTo>
                    <a:lnTo>
                      <a:pt x="642" y="126"/>
                    </a:lnTo>
                    <a:cubicBezTo>
                      <a:pt x="642" y="132"/>
                      <a:pt x="641" y="136"/>
                      <a:pt x="640" y="141"/>
                    </a:cubicBezTo>
                    <a:lnTo>
                      <a:pt x="640" y="141"/>
                    </a:lnTo>
                    <a:cubicBezTo>
                      <a:pt x="640" y="145"/>
                      <a:pt x="640" y="148"/>
                      <a:pt x="639" y="152"/>
                    </a:cubicBezTo>
                    <a:lnTo>
                      <a:pt x="639" y="152"/>
                    </a:lnTo>
                    <a:cubicBezTo>
                      <a:pt x="638" y="157"/>
                      <a:pt x="637" y="162"/>
                      <a:pt x="635" y="168"/>
                    </a:cubicBezTo>
                    <a:lnTo>
                      <a:pt x="635" y="168"/>
                    </a:lnTo>
                    <a:cubicBezTo>
                      <a:pt x="635" y="169"/>
                      <a:pt x="634" y="170"/>
                      <a:pt x="634" y="172"/>
                    </a:cubicBezTo>
                    <a:lnTo>
                      <a:pt x="634" y="172"/>
                    </a:lnTo>
                    <a:cubicBezTo>
                      <a:pt x="633" y="179"/>
                      <a:pt x="630" y="186"/>
                      <a:pt x="629" y="193"/>
                    </a:cubicBezTo>
                    <a:lnTo>
                      <a:pt x="629" y="193"/>
                    </a:lnTo>
                    <a:cubicBezTo>
                      <a:pt x="629" y="193"/>
                      <a:pt x="629" y="195"/>
                      <a:pt x="627" y="196"/>
                    </a:cubicBezTo>
                    <a:lnTo>
                      <a:pt x="627" y="196"/>
                    </a:lnTo>
                    <a:cubicBezTo>
                      <a:pt x="625" y="203"/>
                      <a:pt x="623" y="210"/>
                      <a:pt x="620" y="216"/>
                    </a:cubicBezTo>
                    <a:lnTo>
                      <a:pt x="620" y="216"/>
                    </a:lnTo>
                    <a:cubicBezTo>
                      <a:pt x="619" y="218"/>
                      <a:pt x="619" y="219"/>
                      <a:pt x="618" y="220"/>
                    </a:cubicBezTo>
                    <a:lnTo>
                      <a:pt x="618" y="220"/>
                    </a:lnTo>
                    <a:cubicBezTo>
                      <a:pt x="615" y="227"/>
                      <a:pt x="611" y="234"/>
                      <a:pt x="608" y="240"/>
                    </a:cubicBezTo>
                    <a:lnTo>
                      <a:pt x="608" y="240"/>
                    </a:lnTo>
                    <a:cubicBezTo>
                      <a:pt x="608" y="242"/>
                      <a:pt x="607" y="242"/>
                      <a:pt x="606" y="243"/>
                    </a:cubicBezTo>
                    <a:lnTo>
                      <a:pt x="606" y="243"/>
                    </a:lnTo>
                    <a:cubicBezTo>
                      <a:pt x="602" y="250"/>
                      <a:pt x="598" y="257"/>
                      <a:pt x="594" y="264"/>
                    </a:cubicBezTo>
                    <a:lnTo>
                      <a:pt x="594" y="264"/>
                    </a:lnTo>
                    <a:cubicBezTo>
                      <a:pt x="594" y="265"/>
                      <a:pt x="593" y="265"/>
                      <a:pt x="593" y="266"/>
                    </a:cubicBezTo>
                    <a:lnTo>
                      <a:pt x="593" y="266"/>
                    </a:lnTo>
                    <a:cubicBezTo>
                      <a:pt x="588" y="273"/>
                      <a:pt x="583" y="281"/>
                      <a:pt x="577" y="288"/>
                    </a:cubicBezTo>
                    <a:lnTo>
                      <a:pt x="577" y="288"/>
                    </a:lnTo>
                    <a:cubicBezTo>
                      <a:pt x="574" y="293"/>
                      <a:pt x="569" y="298"/>
                      <a:pt x="565" y="303"/>
                    </a:cubicBezTo>
                    <a:lnTo>
                      <a:pt x="565" y="303"/>
                    </a:lnTo>
                    <a:cubicBezTo>
                      <a:pt x="562" y="307"/>
                      <a:pt x="560" y="310"/>
                      <a:pt x="556" y="313"/>
                    </a:cubicBezTo>
                    <a:lnTo>
                      <a:pt x="556" y="313"/>
                    </a:lnTo>
                    <a:cubicBezTo>
                      <a:pt x="553" y="316"/>
                      <a:pt x="551" y="320"/>
                      <a:pt x="548" y="323"/>
                    </a:cubicBezTo>
                    <a:lnTo>
                      <a:pt x="548" y="323"/>
                    </a:lnTo>
                    <a:cubicBezTo>
                      <a:pt x="543" y="330"/>
                      <a:pt x="537" y="335"/>
                      <a:pt x="530" y="342"/>
                    </a:cubicBezTo>
                    <a:lnTo>
                      <a:pt x="530" y="342"/>
                    </a:lnTo>
                    <a:cubicBezTo>
                      <a:pt x="528" y="344"/>
                      <a:pt x="526" y="347"/>
                      <a:pt x="523" y="349"/>
                    </a:cubicBezTo>
                    <a:lnTo>
                      <a:pt x="523" y="349"/>
                    </a:lnTo>
                    <a:cubicBezTo>
                      <a:pt x="514" y="358"/>
                      <a:pt x="506" y="366"/>
                      <a:pt x="496" y="374"/>
                    </a:cubicBezTo>
                    <a:lnTo>
                      <a:pt x="496" y="374"/>
                    </a:lnTo>
                    <a:cubicBezTo>
                      <a:pt x="496" y="375"/>
                      <a:pt x="495" y="375"/>
                      <a:pt x="495" y="375"/>
                    </a:cubicBezTo>
                    <a:lnTo>
                      <a:pt x="495" y="375"/>
                    </a:lnTo>
                    <a:cubicBezTo>
                      <a:pt x="486" y="383"/>
                      <a:pt x="477" y="390"/>
                      <a:pt x="467" y="397"/>
                    </a:cubicBezTo>
                    <a:lnTo>
                      <a:pt x="467" y="397"/>
                    </a:lnTo>
                    <a:cubicBezTo>
                      <a:pt x="464" y="400"/>
                      <a:pt x="460" y="401"/>
                      <a:pt x="458" y="404"/>
                    </a:cubicBezTo>
                    <a:lnTo>
                      <a:pt x="458" y="404"/>
                    </a:lnTo>
                    <a:cubicBezTo>
                      <a:pt x="450" y="409"/>
                      <a:pt x="442" y="415"/>
                      <a:pt x="434" y="421"/>
                    </a:cubicBezTo>
                    <a:lnTo>
                      <a:pt x="434" y="421"/>
                    </a:lnTo>
                    <a:cubicBezTo>
                      <a:pt x="431" y="422"/>
                      <a:pt x="428" y="425"/>
                      <a:pt x="425" y="427"/>
                    </a:cubicBezTo>
                    <a:lnTo>
                      <a:pt x="425" y="427"/>
                    </a:lnTo>
                    <a:cubicBezTo>
                      <a:pt x="414" y="435"/>
                      <a:pt x="402" y="442"/>
                      <a:pt x="390" y="449"/>
                    </a:cubicBezTo>
                    <a:lnTo>
                      <a:pt x="390" y="449"/>
                    </a:lnTo>
                    <a:cubicBezTo>
                      <a:pt x="381" y="453"/>
                      <a:pt x="373" y="458"/>
                      <a:pt x="365" y="462"/>
                    </a:cubicBezTo>
                    <a:lnTo>
                      <a:pt x="365" y="462"/>
                    </a:lnTo>
                    <a:cubicBezTo>
                      <a:pt x="361" y="464"/>
                      <a:pt x="359" y="466"/>
                      <a:pt x="356" y="467"/>
                    </a:cubicBezTo>
                    <a:lnTo>
                      <a:pt x="356" y="467"/>
                    </a:lnTo>
                    <a:cubicBezTo>
                      <a:pt x="350" y="470"/>
                      <a:pt x="345" y="473"/>
                      <a:pt x="339" y="475"/>
                    </a:cubicBezTo>
                    <a:lnTo>
                      <a:pt x="339" y="475"/>
                    </a:lnTo>
                    <a:cubicBezTo>
                      <a:pt x="335" y="477"/>
                      <a:pt x="332" y="479"/>
                      <a:pt x="328" y="481"/>
                    </a:cubicBezTo>
                    <a:lnTo>
                      <a:pt x="328" y="481"/>
                    </a:lnTo>
                    <a:cubicBezTo>
                      <a:pt x="324" y="483"/>
                      <a:pt x="319" y="486"/>
                      <a:pt x="313" y="488"/>
                    </a:cubicBezTo>
                    <a:lnTo>
                      <a:pt x="313" y="488"/>
                    </a:lnTo>
                    <a:cubicBezTo>
                      <a:pt x="310" y="489"/>
                      <a:pt x="305" y="491"/>
                      <a:pt x="302" y="493"/>
                    </a:cubicBezTo>
                    <a:lnTo>
                      <a:pt x="302" y="493"/>
                    </a:lnTo>
                    <a:cubicBezTo>
                      <a:pt x="298" y="495"/>
                      <a:pt x="294" y="496"/>
                      <a:pt x="289" y="498"/>
                    </a:cubicBezTo>
                    <a:lnTo>
                      <a:pt x="289" y="498"/>
                    </a:lnTo>
                    <a:cubicBezTo>
                      <a:pt x="277" y="503"/>
                      <a:pt x="265" y="508"/>
                      <a:pt x="253" y="512"/>
                    </a:cubicBezTo>
                    <a:lnTo>
                      <a:pt x="253" y="512"/>
                    </a:lnTo>
                    <a:cubicBezTo>
                      <a:pt x="251" y="513"/>
                      <a:pt x="248" y="513"/>
                      <a:pt x="245" y="514"/>
                    </a:cubicBezTo>
                    <a:lnTo>
                      <a:pt x="245" y="514"/>
                    </a:lnTo>
                    <a:cubicBezTo>
                      <a:pt x="235" y="518"/>
                      <a:pt x="224" y="521"/>
                      <a:pt x="214" y="524"/>
                    </a:cubicBezTo>
                    <a:lnTo>
                      <a:pt x="214" y="524"/>
                    </a:lnTo>
                    <a:cubicBezTo>
                      <a:pt x="212" y="524"/>
                      <a:pt x="210" y="525"/>
                      <a:pt x="208" y="526"/>
                    </a:cubicBezTo>
                    <a:lnTo>
                      <a:pt x="208" y="526"/>
                    </a:lnTo>
                    <a:cubicBezTo>
                      <a:pt x="199" y="528"/>
                      <a:pt x="190" y="531"/>
                      <a:pt x="180" y="532"/>
                    </a:cubicBezTo>
                    <a:lnTo>
                      <a:pt x="180" y="532"/>
                    </a:lnTo>
                    <a:cubicBezTo>
                      <a:pt x="171" y="535"/>
                      <a:pt x="161" y="536"/>
                      <a:pt x="152" y="538"/>
                    </a:cubicBezTo>
                    <a:lnTo>
                      <a:pt x="152" y="538"/>
                    </a:lnTo>
                    <a:cubicBezTo>
                      <a:pt x="147" y="538"/>
                      <a:pt x="144" y="539"/>
                      <a:pt x="139" y="539"/>
                    </a:cubicBezTo>
                    <a:lnTo>
                      <a:pt x="139" y="539"/>
                    </a:lnTo>
                    <a:cubicBezTo>
                      <a:pt x="136" y="540"/>
                      <a:pt x="132" y="541"/>
                      <a:pt x="128" y="541"/>
                    </a:cubicBezTo>
                    <a:lnTo>
                      <a:pt x="128" y="541"/>
                    </a:lnTo>
                    <a:cubicBezTo>
                      <a:pt x="124" y="542"/>
                      <a:pt x="119" y="542"/>
                      <a:pt x="116" y="542"/>
                    </a:cubicBezTo>
                    <a:lnTo>
                      <a:pt x="116" y="542"/>
                    </a:lnTo>
                    <a:cubicBezTo>
                      <a:pt x="111" y="543"/>
                      <a:pt x="108" y="543"/>
                      <a:pt x="104" y="543"/>
                    </a:cubicBezTo>
                    <a:lnTo>
                      <a:pt x="104" y="543"/>
                    </a:lnTo>
                    <a:cubicBezTo>
                      <a:pt x="99" y="543"/>
                      <a:pt x="94" y="543"/>
                      <a:pt x="90" y="543"/>
                    </a:cubicBezTo>
                    <a:lnTo>
                      <a:pt x="90" y="543"/>
                    </a:lnTo>
                    <a:cubicBezTo>
                      <a:pt x="87" y="543"/>
                      <a:pt x="85" y="543"/>
                      <a:pt x="83" y="543"/>
                    </a:cubicBezTo>
                    <a:lnTo>
                      <a:pt x="83" y="543"/>
                    </a:lnTo>
                    <a:cubicBezTo>
                      <a:pt x="76" y="543"/>
                      <a:pt x="69" y="543"/>
                      <a:pt x="62" y="543"/>
                    </a:cubicBezTo>
                    <a:lnTo>
                      <a:pt x="62" y="543"/>
                    </a:lnTo>
                    <a:cubicBezTo>
                      <a:pt x="62" y="543"/>
                      <a:pt x="62" y="543"/>
                      <a:pt x="61" y="543"/>
                    </a:cubicBezTo>
                    <a:lnTo>
                      <a:pt x="61" y="543"/>
                    </a:lnTo>
                    <a:cubicBezTo>
                      <a:pt x="55" y="543"/>
                      <a:pt x="49" y="542"/>
                      <a:pt x="43" y="541"/>
                    </a:cubicBezTo>
                    <a:lnTo>
                      <a:pt x="43" y="541"/>
                    </a:lnTo>
                    <a:cubicBezTo>
                      <a:pt x="40" y="541"/>
                      <a:pt x="38" y="540"/>
                      <a:pt x="37" y="540"/>
                    </a:cubicBezTo>
                    <a:lnTo>
                      <a:pt x="37" y="540"/>
                    </a:lnTo>
                    <a:cubicBezTo>
                      <a:pt x="32" y="539"/>
                      <a:pt x="29" y="539"/>
                      <a:pt x="25" y="538"/>
                    </a:cubicBezTo>
                    <a:lnTo>
                      <a:pt x="25" y="538"/>
                    </a:lnTo>
                    <a:cubicBezTo>
                      <a:pt x="17" y="536"/>
                      <a:pt x="8" y="535"/>
                      <a:pt x="0" y="532"/>
                    </a:cubicBezTo>
                    <a:lnTo>
                      <a:pt x="269" y="689"/>
                    </a:lnTo>
                    <a:lnTo>
                      <a:pt x="269" y="689"/>
                    </a:lnTo>
                    <a:cubicBezTo>
                      <a:pt x="277" y="691"/>
                      <a:pt x="286" y="693"/>
                      <a:pt x="294" y="694"/>
                    </a:cubicBezTo>
                    <a:lnTo>
                      <a:pt x="294" y="694"/>
                    </a:lnTo>
                    <a:cubicBezTo>
                      <a:pt x="295" y="695"/>
                      <a:pt x="296" y="695"/>
                      <a:pt x="297" y="695"/>
                    </a:cubicBezTo>
                    <a:lnTo>
                      <a:pt x="297" y="695"/>
                    </a:lnTo>
                    <a:cubicBezTo>
                      <a:pt x="299" y="696"/>
                      <a:pt x="303" y="696"/>
                      <a:pt x="305" y="697"/>
                    </a:cubicBezTo>
                    <a:lnTo>
                      <a:pt x="305" y="697"/>
                    </a:lnTo>
                    <a:cubicBezTo>
                      <a:pt x="307" y="697"/>
                      <a:pt x="309" y="697"/>
                      <a:pt x="312" y="698"/>
                    </a:cubicBezTo>
                    <a:lnTo>
                      <a:pt x="312" y="698"/>
                    </a:lnTo>
                    <a:cubicBezTo>
                      <a:pt x="318" y="698"/>
                      <a:pt x="324" y="698"/>
                      <a:pt x="330" y="699"/>
                    </a:cubicBezTo>
                    <a:lnTo>
                      <a:pt x="330" y="699"/>
                    </a:lnTo>
                    <a:lnTo>
                      <a:pt x="331" y="699"/>
                    </a:lnTo>
                    <a:lnTo>
                      <a:pt x="331" y="699"/>
                    </a:lnTo>
                    <a:lnTo>
                      <a:pt x="331" y="699"/>
                    </a:lnTo>
                    <a:cubicBezTo>
                      <a:pt x="338" y="699"/>
                      <a:pt x="345" y="699"/>
                      <a:pt x="352" y="699"/>
                    </a:cubicBezTo>
                    <a:lnTo>
                      <a:pt x="352" y="699"/>
                    </a:lnTo>
                    <a:cubicBezTo>
                      <a:pt x="354" y="699"/>
                      <a:pt x="356" y="699"/>
                      <a:pt x="359" y="699"/>
                    </a:cubicBezTo>
                    <a:lnTo>
                      <a:pt x="359" y="699"/>
                    </a:lnTo>
                    <a:cubicBezTo>
                      <a:pt x="362" y="699"/>
                      <a:pt x="366" y="699"/>
                      <a:pt x="370" y="699"/>
                    </a:cubicBezTo>
                    <a:lnTo>
                      <a:pt x="370" y="699"/>
                    </a:lnTo>
                    <a:cubicBezTo>
                      <a:pt x="371" y="699"/>
                      <a:pt x="372" y="699"/>
                      <a:pt x="373" y="699"/>
                    </a:cubicBezTo>
                    <a:lnTo>
                      <a:pt x="373" y="699"/>
                    </a:lnTo>
                    <a:cubicBezTo>
                      <a:pt x="377" y="699"/>
                      <a:pt x="380" y="698"/>
                      <a:pt x="385" y="698"/>
                    </a:cubicBezTo>
                    <a:lnTo>
                      <a:pt x="385" y="698"/>
                    </a:lnTo>
                    <a:cubicBezTo>
                      <a:pt x="388" y="698"/>
                      <a:pt x="393" y="698"/>
                      <a:pt x="396" y="698"/>
                    </a:cubicBezTo>
                    <a:lnTo>
                      <a:pt x="396" y="698"/>
                    </a:lnTo>
                    <a:cubicBezTo>
                      <a:pt x="400" y="697"/>
                      <a:pt x="404" y="697"/>
                      <a:pt x="408" y="696"/>
                    </a:cubicBezTo>
                    <a:lnTo>
                      <a:pt x="408" y="696"/>
                    </a:lnTo>
                    <a:cubicBezTo>
                      <a:pt x="411" y="696"/>
                      <a:pt x="414" y="695"/>
                      <a:pt x="417" y="695"/>
                    </a:cubicBezTo>
                    <a:lnTo>
                      <a:pt x="417" y="695"/>
                    </a:lnTo>
                    <a:cubicBezTo>
                      <a:pt x="418" y="694"/>
                      <a:pt x="420" y="694"/>
                      <a:pt x="421" y="694"/>
                    </a:cubicBezTo>
                    <a:lnTo>
                      <a:pt x="421" y="694"/>
                    </a:lnTo>
                    <a:cubicBezTo>
                      <a:pt x="430" y="692"/>
                      <a:pt x="440" y="691"/>
                      <a:pt x="449" y="689"/>
                    </a:cubicBezTo>
                    <a:lnTo>
                      <a:pt x="449" y="689"/>
                    </a:lnTo>
                    <a:cubicBezTo>
                      <a:pt x="459" y="687"/>
                      <a:pt x="467" y="684"/>
                      <a:pt x="477" y="682"/>
                    </a:cubicBezTo>
                    <a:lnTo>
                      <a:pt x="477" y="682"/>
                    </a:lnTo>
                    <a:cubicBezTo>
                      <a:pt x="478" y="682"/>
                      <a:pt x="478" y="682"/>
                      <a:pt x="479" y="682"/>
                    </a:cubicBezTo>
                    <a:lnTo>
                      <a:pt x="479" y="682"/>
                    </a:lnTo>
                    <a:cubicBezTo>
                      <a:pt x="481" y="681"/>
                      <a:pt x="481" y="681"/>
                      <a:pt x="482" y="680"/>
                    </a:cubicBezTo>
                    <a:lnTo>
                      <a:pt x="482" y="680"/>
                    </a:lnTo>
                    <a:cubicBezTo>
                      <a:pt x="493" y="677"/>
                      <a:pt x="504" y="674"/>
                      <a:pt x="514" y="670"/>
                    </a:cubicBezTo>
                    <a:lnTo>
                      <a:pt x="514" y="670"/>
                    </a:lnTo>
                    <a:cubicBezTo>
                      <a:pt x="517" y="670"/>
                      <a:pt x="520" y="669"/>
                      <a:pt x="522" y="668"/>
                    </a:cubicBezTo>
                    <a:lnTo>
                      <a:pt x="522" y="668"/>
                    </a:lnTo>
                    <a:cubicBezTo>
                      <a:pt x="534" y="663"/>
                      <a:pt x="546" y="659"/>
                      <a:pt x="558" y="655"/>
                    </a:cubicBezTo>
                    <a:lnTo>
                      <a:pt x="558" y="655"/>
                    </a:lnTo>
                    <a:cubicBezTo>
                      <a:pt x="559" y="654"/>
                      <a:pt x="560" y="654"/>
                      <a:pt x="560" y="654"/>
                    </a:cubicBezTo>
                    <a:lnTo>
                      <a:pt x="560" y="654"/>
                    </a:lnTo>
                    <a:cubicBezTo>
                      <a:pt x="564" y="652"/>
                      <a:pt x="567" y="651"/>
                      <a:pt x="571" y="649"/>
                    </a:cubicBezTo>
                    <a:lnTo>
                      <a:pt x="571" y="649"/>
                    </a:lnTo>
                    <a:cubicBezTo>
                      <a:pt x="574" y="647"/>
                      <a:pt x="578" y="646"/>
                      <a:pt x="582" y="644"/>
                    </a:cubicBezTo>
                    <a:lnTo>
                      <a:pt x="582" y="644"/>
                    </a:lnTo>
                    <a:cubicBezTo>
                      <a:pt x="588" y="642"/>
                      <a:pt x="592" y="639"/>
                      <a:pt x="597" y="637"/>
                    </a:cubicBezTo>
                    <a:lnTo>
                      <a:pt x="597" y="637"/>
                    </a:lnTo>
                    <a:cubicBezTo>
                      <a:pt x="601" y="636"/>
                      <a:pt x="604" y="634"/>
                      <a:pt x="608" y="632"/>
                    </a:cubicBezTo>
                    <a:lnTo>
                      <a:pt x="608" y="632"/>
                    </a:lnTo>
                    <a:cubicBezTo>
                      <a:pt x="614" y="630"/>
                      <a:pt x="619" y="626"/>
                      <a:pt x="625" y="624"/>
                    </a:cubicBezTo>
                    <a:lnTo>
                      <a:pt x="625" y="624"/>
                    </a:lnTo>
                    <a:cubicBezTo>
                      <a:pt x="627" y="622"/>
                      <a:pt x="629" y="620"/>
                      <a:pt x="633" y="619"/>
                    </a:cubicBezTo>
                    <a:lnTo>
                      <a:pt x="633" y="619"/>
                    </a:lnTo>
                    <a:cubicBezTo>
                      <a:pt x="640" y="614"/>
                      <a:pt x="649" y="610"/>
                      <a:pt x="658" y="604"/>
                    </a:cubicBezTo>
                    <a:lnTo>
                      <a:pt x="658" y="604"/>
                    </a:lnTo>
                    <a:cubicBezTo>
                      <a:pt x="670" y="598"/>
                      <a:pt x="682" y="591"/>
                      <a:pt x="693" y="584"/>
                    </a:cubicBezTo>
                    <a:lnTo>
                      <a:pt x="693" y="584"/>
                    </a:lnTo>
                    <a:cubicBezTo>
                      <a:pt x="696" y="581"/>
                      <a:pt x="699" y="579"/>
                      <a:pt x="703" y="577"/>
                    </a:cubicBezTo>
                    <a:lnTo>
                      <a:pt x="703" y="577"/>
                    </a:lnTo>
                    <a:cubicBezTo>
                      <a:pt x="710" y="571"/>
                      <a:pt x="718" y="566"/>
                      <a:pt x="726" y="561"/>
                    </a:cubicBezTo>
                    <a:lnTo>
                      <a:pt x="726" y="561"/>
                    </a:lnTo>
                    <a:cubicBezTo>
                      <a:pt x="728" y="558"/>
                      <a:pt x="732" y="556"/>
                      <a:pt x="735" y="554"/>
                    </a:cubicBezTo>
                    <a:lnTo>
                      <a:pt x="735" y="554"/>
                    </a:lnTo>
                    <a:cubicBezTo>
                      <a:pt x="745" y="546"/>
                      <a:pt x="754" y="539"/>
                      <a:pt x="763" y="531"/>
                    </a:cubicBezTo>
                    <a:lnTo>
                      <a:pt x="763" y="531"/>
                    </a:lnTo>
                    <a:lnTo>
                      <a:pt x="764" y="531"/>
                    </a:lnTo>
                    <a:lnTo>
                      <a:pt x="764" y="531"/>
                    </a:lnTo>
                    <a:cubicBezTo>
                      <a:pt x="774" y="522"/>
                      <a:pt x="782" y="514"/>
                      <a:pt x="791" y="506"/>
                    </a:cubicBezTo>
                    <a:lnTo>
                      <a:pt x="791" y="506"/>
                    </a:lnTo>
                    <a:cubicBezTo>
                      <a:pt x="792" y="505"/>
                      <a:pt x="793" y="504"/>
                      <a:pt x="794" y="503"/>
                    </a:cubicBezTo>
                    <a:lnTo>
                      <a:pt x="794" y="503"/>
                    </a:lnTo>
                    <a:cubicBezTo>
                      <a:pt x="795" y="502"/>
                      <a:pt x="796" y="500"/>
                      <a:pt x="798" y="498"/>
                    </a:cubicBezTo>
                    <a:lnTo>
                      <a:pt x="798" y="498"/>
                    </a:lnTo>
                    <a:cubicBezTo>
                      <a:pt x="804" y="492"/>
                      <a:pt x="811" y="485"/>
                      <a:pt x="816" y="479"/>
                    </a:cubicBezTo>
                    <a:lnTo>
                      <a:pt x="816" y="479"/>
                    </a:lnTo>
                    <a:cubicBezTo>
                      <a:pt x="818" y="477"/>
                      <a:pt x="820" y="475"/>
                      <a:pt x="821" y="474"/>
                    </a:cubicBezTo>
                    <a:lnTo>
                      <a:pt x="821" y="474"/>
                    </a:lnTo>
                    <a:cubicBezTo>
                      <a:pt x="823" y="473"/>
                      <a:pt x="823" y="471"/>
                      <a:pt x="824" y="470"/>
                    </a:cubicBezTo>
                    <a:lnTo>
                      <a:pt x="824" y="470"/>
                    </a:lnTo>
                    <a:cubicBezTo>
                      <a:pt x="827" y="467"/>
                      <a:pt x="830" y="464"/>
                      <a:pt x="833" y="460"/>
                    </a:cubicBezTo>
                    <a:lnTo>
                      <a:pt x="833" y="460"/>
                    </a:lnTo>
                    <a:cubicBezTo>
                      <a:pt x="835" y="457"/>
                      <a:pt x="837" y="455"/>
                      <a:pt x="839" y="452"/>
                    </a:cubicBezTo>
                    <a:lnTo>
                      <a:pt x="839" y="452"/>
                    </a:lnTo>
                    <a:cubicBezTo>
                      <a:pt x="841" y="450"/>
                      <a:pt x="843" y="447"/>
                      <a:pt x="845" y="444"/>
                    </a:cubicBezTo>
                    <a:lnTo>
                      <a:pt x="845" y="444"/>
                    </a:lnTo>
                    <a:cubicBezTo>
                      <a:pt x="848" y="441"/>
                      <a:pt x="849" y="438"/>
                      <a:pt x="852" y="435"/>
                    </a:cubicBezTo>
                    <a:lnTo>
                      <a:pt x="852" y="435"/>
                    </a:lnTo>
                    <a:cubicBezTo>
                      <a:pt x="855" y="430"/>
                      <a:pt x="857" y="426"/>
                      <a:pt x="861" y="422"/>
                    </a:cubicBezTo>
                    <a:lnTo>
                      <a:pt x="861" y="422"/>
                    </a:lnTo>
                    <a:cubicBezTo>
                      <a:pt x="861" y="422"/>
                      <a:pt x="861" y="421"/>
                      <a:pt x="862" y="421"/>
                    </a:cubicBezTo>
                    <a:lnTo>
                      <a:pt x="862" y="420"/>
                    </a:lnTo>
                    <a:lnTo>
                      <a:pt x="862" y="420"/>
                    </a:lnTo>
                    <a:cubicBezTo>
                      <a:pt x="864" y="415"/>
                      <a:pt x="868" y="411"/>
                      <a:pt x="870" y="406"/>
                    </a:cubicBezTo>
                    <a:lnTo>
                      <a:pt x="870" y="406"/>
                    </a:lnTo>
                    <a:cubicBezTo>
                      <a:pt x="871" y="404"/>
                      <a:pt x="873" y="401"/>
                      <a:pt x="874" y="399"/>
                    </a:cubicBezTo>
                    <a:lnTo>
                      <a:pt x="874" y="399"/>
                    </a:lnTo>
                    <a:cubicBezTo>
                      <a:pt x="875" y="398"/>
                      <a:pt x="875" y="397"/>
                      <a:pt x="876" y="397"/>
                    </a:cubicBezTo>
                    <a:lnTo>
                      <a:pt x="876" y="397"/>
                    </a:lnTo>
                    <a:cubicBezTo>
                      <a:pt x="876" y="395"/>
                      <a:pt x="876" y="394"/>
                      <a:pt x="877" y="394"/>
                    </a:cubicBezTo>
                    <a:lnTo>
                      <a:pt x="877" y="394"/>
                    </a:lnTo>
                    <a:cubicBezTo>
                      <a:pt x="879" y="390"/>
                      <a:pt x="882" y="386"/>
                      <a:pt x="883" y="382"/>
                    </a:cubicBezTo>
                    <a:lnTo>
                      <a:pt x="883" y="382"/>
                    </a:lnTo>
                    <a:cubicBezTo>
                      <a:pt x="884" y="380"/>
                      <a:pt x="885" y="378"/>
                      <a:pt x="886" y="376"/>
                    </a:cubicBezTo>
                    <a:lnTo>
                      <a:pt x="886" y="376"/>
                    </a:lnTo>
                    <a:cubicBezTo>
                      <a:pt x="886" y="375"/>
                      <a:pt x="887" y="374"/>
                      <a:pt x="887" y="373"/>
                    </a:cubicBezTo>
                    <a:lnTo>
                      <a:pt x="887" y="373"/>
                    </a:lnTo>
                    <a:cubicBezTo>
                      <a:pt x="888" y="372"/>
                      <a:pt x="888" y="370"/>
                      <a:pt x="888" y="369"/>
                    </a:cubicBezTo>
                    <a:lnTo>
                      <a:pt x="888" y="369"/>
                    </a:lnTo>
                    <a:cubicBezTo>
                      <a:pt x="890" y="365"/>
                      <a:pt x="892" y="361"/>
                      <a:pt x="894" y="357"/>
                    </a:cubicBezTo>
                    <a:lnTo>
                      <a:pt x="894" y="357"/>
                    </a:lnTo>
                    <a:cubicBezTo>
                      <a:pt x="895" y="355"/>
                      <a:pt x="895" y="354"/>
                      <a:pt x="895" y="353"/>
                    </a:cubicBezTo>
                    <a:lnTo>
                      <a:pt x="895" y="353"/>
                    </a:lnTo>
                    <a:cubicBezTo>
                      <a:pt x="895" y="351"/>
                      <a:pt x="897" y="350"/>
                      <a:pt x="897" y="348"/>
                    </a:cubicBezTo>
                    <a:lnTo>
                      <a:pt x="897" y="348"/>
                    </a:lnTo>
                    <a:cubicBezTo>
                      <a:pt x="897" y="348"/>
                      <a:pt x="898" y="346"/>
                      <a:pt x="898" y="344"/>
                    </a:cubicBezTo>
                    <a:lnTo>
                      <a:pt x="898" y="344"/>
                    </a:lnTo>
                    <a:cubicBezTo>
                      <a:pt x="900" y="339"/>
                      <a:pt x="902" y="334"/>
                      <a:pt x="902" y="330"/>
                    </a:cubicBezTo>
                    <a:lnTo>
                      <a:pt x="902" y="330"/>
                    </a:lnTo>
                    <a:cubicBezTo>
                      <a:pt x="903" y="330"/>
                      <a:pt x="903" y="328"/>
                      <a:pt x="903" y="328"/>
                    </a:cubicBezTo>
                    <a:lnTo>
                      <a:pt x="903" y="328"/>
                    </a:lnTo>
                    <a:cubicBezTo>
                      <a:pt x="903" y="327"/>
                      <a:pt x="904" y="325"/>
                      <a:pt x="904" y="324"/>
                    </a:cubicBezTo>
                    <a:lnTo>
                      <a:pt x="904" y="324"/>
                    </a:lnTo>
                    <a:cubicBezTo>
                      <a:pt x="905" y="320"/>
                      <a:pt x="906" y="317"/>
                      <a:pt x="907" y="313"/>
                    </a:cubicBezTo>
                    <a:lnTo>
                      <a:pt x="907" y="313"/>
                    </a:lnTo>
                    <a:cubicBezTo>
                      <a:pt x="908" y="311"/>
                      <a:pt x="908" y="309"/>
                      <a:pt x="908" y="308"/>
                    </a:cubicBezTo>
                    <a:lnTo>
                      <a:pt x="908" y="308"/>
                    </a:lnTo>
                    <a:cubicBezTo>
                      <a:pt x="909" y="304"/>
                      <a:pt x="909" y="301"/>
                      <a:pt x="909" y="297"/>
                    </a:cubicBezTo>
                    <a:lnTo>
                      <a:pt x="909" y="297"/>
                    </a:lnTo>
                    <a:cubicBezTo>
                      <a:pt x="910" y="295"/>
                      <a:pt x="910" y="293"/>
                      <a:pt x="911" y="291"/>
                    </a:cubicBez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2" name="Freeform 43">
                <a:extLst>
                  <a:ext uri="{FF2B5EF4-FFF2-40B4-BE49-F238E27FC236}">
                    <a16:creationId xmlns:a16="http://schemas.microsoft.com/office/drawing/2014/main" id="{F68B469F-1C2F-3DFD-FEB2-FBF7BA4A3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4565" y="8055008"/>
                <a:ext cx="478599" cy="598532"/>
              </a:xfrm>
              <a:custGeom>
                <a:avLst/>
                <a:gdLst>
                  <a:gd name="T0" fmla="*/ 269 w 549"/>
                  <a:gd name="T1" fmla="*/ 684 h 685"/>
                  <a:gd name="T2" fmla="*/ 0 w 549"/>
                  <a:gd name="T3" fmla="*/ 528 h 685"/>
                  <a:gd name="T4" fmla="*/ 280 w 549"/>
                  <a:gd name="T5" fmla="*/ 0 h 685"/>
                  <a:gd name="T6" fmla="*/ 548 w 549"/>
                  <a:gd name="T7" fmla="*/ 156 h 685"/>
                  <a:gd name="T8" fmla="*/ 269 w 549"/>
                  <a:gd name="T9" fmla="*/ 684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9" h="685">
                    <a:moveTo>
                      <a:pt x="269" y="684"/>
                    </a:moveTo>
                    <a:lnTo>
                      <a:pt x="0" y="528"/>
                    </a:lnTo>
                    <a:lnTo>
                      <a:pt x="280" y="0"/>
                    </a:lnTo>
                    <a:lnTo>
                      <a:pt x="548" y="156"/>
                    </a:lnTo>
                    <a:lnTo>
                      <a:pt x="269" y="684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44">
                <a:extLst>
                  <a:ext uri="{FF2B5EF4-FFF2-40B4-BE49-F238E27FC236}">
                    <a16:creationId xmlns:a16="http://schemas.microsoft.com/office/drawing/2014/main" id="{FAF55070-E5D9-56F1-0265-8999DE68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8297" y="7607128"/>
                <a:ext cx="1072987" cy="621698"/>
              </a:xfrm>
              <a:custGeom>
                <a:avLst/>
                <a:gdLst>
                  <a:gd name="T0" fmla="*/ 269 w 1225"/>
                  <a:gd name="T1" fmla="*/ 708 h 709"/>
                  <a:gd name="T2" fmla="*/ 0 w 1225"/>
                  <a:gd name="T3" fmla="*/ 552 h 709"/>
                  <a:gd name="T4" fmla="*/ 955 w 1225"/>
                  <a:gd name="T5" fmla="*/ 0 h 709"/>
                  <a:gd name="T6" fmla="*/ 1224 w 1225"/>
                  <a:gd name="T7" fmla="*/ 156 h 709"/>
                  <a:gd name="T8" fmla="*/ 269 w 1225"/>
                  <a:gd name="T9" fmla="*/ 708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5" h="709">
                    <a:moveTo>
                      <a:pt x="269" y="708"/>
                    </a:moveTo>
                    <a:lnTo>
                      <a:pt x="0" y="552"/>
                    </a:lnTo>
                    <a:lnTo>
                      <a:pt x="955" y="0"/>
                    </a:lnTo>
                    <a:lnTo>
                      <a:pt x="1224" y="156"/>
                    </a:lnTo>
                    <a:lnTo>
                      <a:pt x="269" y="70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Freeform 46">
                <a:extLst>
                  <a:ext uri="{FF2B5EF4-FFF2-40B4-BE49-F238E27FC236}">
                    <a16:creationId xmlns:a16="http://schemas.microsoft.com/office/drawing/2014/main" id="{4329477C-CE9D-AD12-ABDF-EC0EB57AE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0401" y="9070630"/>
                <a:ext cx="343511" cy="444072"/>
              </a:xfrm>
              <a:custGeom>
                <a:avLst/>
                <a:gdLst>
                  <a:gd name="T0" fmla="*/ 268 w 392"/>
                  <a:gd name="T1" fmla="*/ 506 h 507"/>
                  <a:gd name="T2" fmla="*/ 0 w 392"/>
                  <a:gd name="T3" fmla="*/ 349 h 507"/>
                  <a:gd name="T4" fmla="*/ 122 w 392"/>
                  <a:gd name="T5" fmla="*/ 0 h 507"/>
                  <a:gd name="T6" fmla="*/ 391 w 392"/>
                  <a:gd name="T7" fmla="*/ 157 h 507"/>
                  <a:gd name="T8" fmla="*/ 268 w 392"/>
                  <a:gd name="T9" fmla="*/ 506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507">
                    <a:moveTo>
                      <a:pt x="268" y="506"/>
                    </a:moveTo>
                    <a:lnTo>
                      <a:pt x="0" y="349"/>
                    </a:lnTo>
                    <a:lnTo>
                      <a:pt x="122" y="0"/>
                    </a:lnTo>
                    <a:lnTo>
                      <a:pt x="391" y="157"/>
                    </a:lnTo>
                    <a:lnTo>
                      <a:pt x="268" y="506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445DC4F2-4869-6677-30A2-9739BBF9C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0755" y="8514576"/>
                <a:ext cx="235438" cy="347534"/>
              </a:xfrm>
              <a:custGeom>
                <a:avLst/>
                <a:gdLst>
                  <a:gd name="T0" fmla="*/ 270 w 271"/>
                  <a:gd name="T1" fmla="*/ 396 h 397"/>
                  <a:gd name="T2" fmla="*/ 1 w 271"/>
                  <a:gd name="T3" fmla="*/ 239 h 397"/>
                  <a:gd name="T4" fmla="*/ 0 w 271"/>
                  <a:gd name="T5" fmla="*/ 0 h 397"/>
                  <a:gd name="T6" fmla="*/ 269 w 271"/>
                  <a:gd name="T7" fmla="*/ 156 h 397"/>
                  <a:gd name="T8" fmla="*/ 270 w 271"/>
                  <a:gd name="T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97">
                    <a:moveTo>
                      <a:pt x="270" y="396"/>
                    </a:moveTo>
                    <a:lnTo>
                      <a:pt x="1" y="239"/>
                    </a:lnTo>
                    <a:lnTo>
                      <a:pt x="0" y="0"/>
                    </a:lnTo>
                    <a:lnTo>
                      <a:pt x="269" y="156"/>
                    </a:lnTo>
                    <a:lnTo>
                      <a:pt x="270" y="396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49">
                <a:extLst>
                  <a:ext uri="{FF2B5EF4-FFF2-40B4-BE49-F238E27FC236}">
                    <a16:creationId xmlns:a16="http://schemas.microsoft.com/office/drawing/2014/main" id="{461B7BE1-EB0E-FF08-63E7-BEBEA0F0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5842" y="7746141"/>
                <a:ext cx="949478" cy="1784007"/>
              </a:xfrm>
              <a:custGeom>
                <a:avLst/>
                <a:gdLst>
                  <a:gd name="T0" fmla="*/ 1020 w 1086"/>
                  <a:gd name="T1" fmla="*/ 0 h 2036"/>
                  <a:gd name="T2" fmla="*/ 1020 w 1086"/>
                  <a:gd name="T3" fmla="*/ 235 h 2036"/>
                  <a:gd name="T4" fmla="*/ 713 w 1086"/>
                  <a:gd name="T5" fmla="*/ 816 h 2036"/>
                  <a:gd name="T6" fmla="*/ 713 w 1086"/>
                  <a:gd name="T7" fmla="*/ 816 h 2036"/>
                  <a:gd name="T8" fmla="*/ 989 w 1086"/>
                  <a:gd name="T9" fmla="*/ 811 h 2036"/>
                  <a:gd name="T10" fmla="*/ 989 w 1086"/>
                  <a:gd name="T11" fmla="*/ 811 h 2036"/>
                  <a:gd name="T12" fmla="*/ 1084 w 1086"/>
                  <a:gd name="T13" fmla="*/ 1053 h 2036"/>
                  <a:gd name="T14" fmla="*/ 1084 w 1086"/>
                  <a:gd name="T15" fmla="*/ 1053 h 2036"/>
                  <a:gd name="T16" fmla="*/ 1023 w 1086"/>
                  <a:gd name="T17" fmla="*/ 1341 h 2036"/>
                  <a:gd name="T18" fmla="*/ 1023 w 1086"/>
                  <a:gd name="T19" fmla="*/ 1341 h 2036"/>
                  <a:gd name="T20" fmla="*/ 834 w 1086"/>
                  <a:gd name="T21" fmla="*/ 1636 h 2036"/>
                  <a:gd name="T22" fmla="*/ 834 w 1086"/>
                  <a:gd name="T23" fmla="*/ 1636 h 2036"/>
                  <a:gd name="T24" fmla="*/ 521 w 1086"/>
                  <a:gd name="T25" fmla="*/ 1886 h 2036"/>
                  <a:gd name="T26" fmla="*/ 521 w 1086"/>
                  <a:gd name="T27" fmla="*/ 1886 h 2036"/>
                  <a:gd name="T28" fmla="*/ 238 w 1086"/>
                  <a:gd name="T29" fmla="*/ 2006 h 2036"/>
                  <a:gd name="T30" fmla="*/ 238 w 1086"/>
                  <a:gd name="T31" fmla="*/ 2006 h 2036"/>
                  <a:gd name="T32" fmla="*/ 0 w 1086"/>
                  <a:gd name="T33" fmla="*/ 2019 h 2036"/>
                  <a:gd name="T34" fmla="*/ 123 w 1086"/>
                  <a:gd name="T35" fmla="*/ 1670 h 2036"/>
                  <a:gd name="T36" fmla="*/ 123 w 1086"/>
                  <a:gd name="T37" fmla="*/ 1670 h 2036"/>
                  <a:gd name="T38" fmla="*/ 303 w 1086"/>
                  <a:gd name="T39" fmla="*/ 1670 h 2036"/>
                  <a:gd name="T40" fmla="*/ 303 w 1086"/>
                  <a:gd name="T41" fmla="*/ 1670 h 2036"/>
                  <a:gd name="T42" fmla="*/ 512 w 1086"/>
                  <a:gd name="T43" fmla="*/ 1585 h 2036"/>
                  <a:gd name="T44" fmla="*/ 512 w 1086"/>
                  <a:gd name="T45" fmla="*/ 1585 h 2036"/>
                  <a:gd name="T46" fmla="*/ 699 w 1086"/>
                  <a:gd name="T47" fmla="*/ 1425 h 2036"/>
                  <a:gd name="T48" fmla="*/ 699 w 1086"/>
                  <a:gd name="T49" fmla="*/ 1425 h 2036"/>
                  <a:gd name="T50" fmla="*/ 767 w 1086"/>
                  <a:gd name="T51" fmla="*/ 1237 h 2036"/>
                  <a:gd name="T52" fmla="*/ 767 w 1086"/>
                  <a:gd name="T53" fmla="*/ 1237 h 2036"/>
                  <a:gd name="T54" fmla="*/ 511 w 1086"/>
                  <a:gd name="T55" fmla="*/ 1191 h 2036"/>
                  <a:gd name="T56" fmla="*/ 368 w 1086"/>
                  <a:gd name="T57" fmla="*/ 1275 h 2036"/>
                  <a:gd name="T58" fmla="*/ 367 w 1086"/>
                  <a:gd name="T59" fmla="*/ 1035 h 2036"/>
                  <a:gd name="T60" fmla="*/ 646 w 1086"/>
                  <a:gd name="T61" fmla="*/ 507 h 2036"/>
                  <a:gd name="T62" fmla="*/ 66 w 1086"/>
                  <a:gd name="T63" fmla="*/ 843 h 2036"/>
                  <a:gd name="T64" fmla="*/ 65 w 1086"/>
                  <a:gd name="T65" fmla="*/ 552 h 2036"/>
                  <a:gd name="T66" fmla="*/ 1020 w 1086"/>
                  <a:gd name="T67" fmla="*/ 0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6" h="2036">
                    <a:moveTo>
                      <a:pt x="1020" y="0"/>
                    </a:moveTo>
                    <a:lnTo>
                      <a:pt x="1020" y="235"/>
                    </a:lnTo>
                    <a:lnTo>
                      <a:pt x="713" y="816"/>
                    </a:lnTo>
                    <a:lnTo>
                      <a:pt x="713" y="816"/>
                    </a:lnTo>
                    <a:cubicBezTo>
                      <a:pt x="833" y="770"/>
                      <a:pt x="925" y="768"/>
                      <a:pt x="989" y="811"/>
                    </a:cubicBezTo>
                    <a:lnTo>
                      <a:pt x="989" y="811"/>
                    </a:lnTo>
                    <a:cubicBezTo>
                      <a:pt x="1052" y="854"/>
                      <a:pt x="1084" y="935"/>
                      <a:pt x="1084" y="1053"/>
                    </a:cubicBezTo>
                    <a:lnTo>
                      <a:pt x="1084" y="1053"/>
                    </a:lnTo>
                    <a:cubicBezTo>
                      <a:pt x="1085" y="1144"/>
                      <a:pt x="1065" y="1240"/>
                      <a:pt x="1023" y="1341"/>
                    </a:cubicBezTo>
                    <a:lnTo>
                      <a:pt x="1023" y="1341"/>
                    </a:lnTo>
                    <a:cubicBezTo>
                      <a:pt x="982" y="1442"/>
                      <a:pt x="918" y="1540"/>
                      <a:pt x="834" y="1636"/>
                    </a:cubicBezTo>
                    <a:lnTo>
                      <a:pt x="834" y="1636"/>
                    </a:lnTo>
                    <a:cubicBezTo>
                      <a:pt x="749" y="1731"/>
                      <a:pt x="644" y="1814"/>
                      <a:pt x="521" y="1886"/>
                    </a:cubicBezTo>
                    <a:lnTo>
                      <a:pt x="521" y="1886"/>
                    </a:lnTo>
                    <a:cubicBezTo>
                      <a:pt x="426" y="1941"/>
                      <a:pt x="331" y="1982"/>
                      <a:pt x="238" y="2006"/>
                    </a:cubicBezTo>
                    <a:lnTo>
                      <a:pt x="238" y="2006"/>
                    </a:lnTo>
                    <a:cubicBezTo>
                      <a:pt x="145" y="2030"/>
                      <a:pt x="66" y="2035"/>
                      <a:pt x="0" y="2019"/>
                    </a:cubicBezTo>
                    <a:lnTo>
                      <a:pt x="123" y="1670"/>
                    </a:lnTo>
                    <a:lnTo>
                      <a:pt x="123" y="1670"/>
                    </a:lnTo>
                    <a:cubicBezTo>
                      <a:pt x="174" y="1685"/>
                      <a:pt x="235" y="1685"/>
                      <a:pt x="303" y="1670"/>
                    </a:cubicBezTo>
                    <a:lnTo>
                      <a:pt x="303" y="1670"/>
                    </a:lnTo>
                    <a:cubicBezTo>
                      <a:pt x="372" y="1655"/>
                      <a:pt x="442" y="1627"/>
                      <a:pt x="512" y="1585"/>
                    </a:cubicBezTo>
                    <a:lnTo>
                      <a:pt x="512" y="1585"/>
                    </a:lnTo>
                    <a:cubicBezTo>
                      <a:pt x="591" y="1540"/>
                      <a:pt x="654" y="1486"/>
                      <a:pt x="699" y="1425"/>
                    </a:cubicBezTo>
                    <a:lnTo>
                      <a:pt x="699" y="1425"/>
                    </a:lnTo>
                    <a:cubicBezTo>
                      <a:pt x="744" y="1364"/>
                      <a:pt x="767" y="1301"/>
                      <a:pt x="767" y="1237"/>
                    </a:cubicBezTo>
                    <a:lnTo>
                      <a:pt x="767" y="1237"/>
                    </a:lnTo>
                    <a:cubicBezTo>
                      <a:pt x="767" y="1107"/>
                      <a:pt x="682" y="1093"/>
                      <a:pt x="511" y="1191"/>
                    </a:cubicBezTo>
                    <a:lnTo>
                      <a:pt x="368" y="1275"/>
                    </a:lnTo>
                    <a:lnTo>
                      <a:pt x="367" y="1035"/>
                    </a:lnTo>
                    <a:lnTo>
                      <a:pt x="646" y="507"/>
                    </a:lnTo>
                    <a:lnTo>
                      <a:pt x="66" y="843"/>
                    </a:lnTo>
                    <a:lnTo>
                      <a:pt x="65" y="552"/>
                    </a:lnTo>
                    <a:lnTo>
                      <a:pt x="102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7" name="Freeform 50">
                <a:extLst>
                  <a:ext uri="{FF2B5EF4-FFF2-40B4-BE49-F238E27FC236}">
                    <a16:creationId xmlns:a16="http://schemas.microsoft.com/office/drawing/2014/main" id="{347C7A47-A4CD-DC84-1DFF-CBF94B6AB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5842" y="7746141"/>
                <a:ext cx="949478" cy="1784007"/>
              </a:xfrm>
              <a:custGeom>
                <a:avLst/>
                <a:gdLst>
                  <a:gd name="T0" fmla="*/ 1020 w 1086"/>
                  <a:gd name="T1" fmla="*/ 0 h 2036"/>
                  <a:gd name="T2" fmla="*/ 1020 w 1086"/>
                  <a:gd name="T3" fmla="*/ 235 h 2036"/>
                  <a:gd name="T4" fmla="*/ 713 w 1086"/>
                  <a:gd name="T5" fmla="*/ 816 h 2036"/>
                  <a:gd name="T6" fmla="*/ 713 w 1086"/>
                  <a:gd name="T7" fmla="*/ 816 h 2036"/>
                  <a:gd name="T8" fmla="*/ 989 w 1086"/>
                  <a:gd name="T9" fmla="*/ 811 h 2036"/>
                  <a:gd name="T10" fmla="*/ 989 w 1086"/>
                  <a:gd name="T11" fmla="*/ 811 h 2036"/>
                  <a:gd name="T12" fmla="*/ 1084 w 1086"/>
                  <a:gd name="T13" fmla="*/ 1053 h 2036"/>
                  <a:gd name="T14" fmla="*/ 1084 w 1086"/>
                  <a:gd name="T15" fmla="*/ 1053 h 2036"/>
                  <a:gd name="T16" fmla="*/ 1023 w 1086"/>
                  <a:gd name="T17" fmla="*/ 1341 h 2036"/>
                  <a:gd name="T18" fmla="*/ 1023 w 1086"/>
                  <a:gd name="T19" fmla="*/ 1341 h 2036"/>
                  <a:gd name="T20" fmla="*/ 834 w 1086"/>
                  <a:gd name="T21" fmla="*/ 1636 h 2036"/>
                  <a:gd name="T22" fmla="*/ 834 w 1086"/>
                  <a:gd name="T23" fmla="*/ 1636 h 2036"/>
                  <a:gd name="T24" fmla="*/ 521 w 1086"/>
                  <a:gd name="T25" fmla="*/ 1886 h 2036"/>
                  <a:gd name="T26" fmla="*/ 521 w 1086"/>
                  <a:gd name="T27" fmla="*/ 1886 h 2036"/>
                  <a:gd name="T28" fmla="*/ 238 w 1086"/>
                  <a:gd name="T29" fmla="*/ 2006 h 2036"/>
                  <a:gd name="T30" fmla="*/ 238 w 1086"/>
                  <a:gd name="T31" fmla="*/ 2006 h 2036"/>
                  <a:gd name="T32" fmla="*/ 0 w 1086"/>
                  <a:gd name="T33" fmla="*/ 2019 h 2036"/>
                  <a:gd name="T34" fmla="*/ 123 w 1086"/>
                  <a:gd name="T35" fmla="*/ 1670 h 2036"/>
                  <a:gd name="T36" fmla="*/ 123 w 1086"/>
                  <a:gd name="T37" fmla="*/ 1670 h 2036"/>
                  <a:gd name="T38" fmla="*/ 303 w 1086"/>
                  <a:gd name="T39" fmla="*/ 1670 h 2036"/>
                  <a:gd name="T40" fmla="*/ 303 w 1086"/>
                  <a:gd name="T41" fmla="*/ 1670 h 2036"/>
                  <a:gd name="T42" fmla="*/ 512 w 1086"/>
                  <a:gd name="T43" fmla="*/ 1585 h 2036"/>
                  <a:gd name="T44" fmla="*/ 512 w 1086"/>
                  <a:gd name="T45" fmla="*/ 1585 h 2036"/>
                  <a:gd name="T46" fmla="*/ 699 w 1086"/>
                  <a:gd name="T47" fmla="*/ 1425 h 2036"/>
                  <a:gd name="T48" fmla="*/ 699 w 1086"/>
                  <a:gd name="T49" fmla="*/ 1425 h 2036"/>
                  <a:gd name="T50" fmla="*/ 767 w 1086"/>
                  <a:gd name="T51" fmla="*/ 1237 h 2036"/>
                  <a:gd name="T52" fmla="*/ 767 w 1086"/>
                  <a:gd name="T53" fmla="*/ 1237 h 2036"/>
                  <a:gd name="T54" fmla="*/ 511 w 1086"/>
                  <a:gd name="T55" fmla="*/ 1191 h 2036"/>
                  <a:gd name="T56" fmla="*/ 368 w 1086"/>
                  <a:gd name="T57" fmla="*/ 1275 h 2036"/>
                  <a:gd name="T58" fmla="*/ 367 w 1086"/>
                  <a:gd name="T59" fmla="*/ 1035 h 2036"/>
                  <a:gd name="T60" fmla="*/ 646 w 1086"/>
                  <a:gd name="T61" fmla="*/ 507 h 2036"/>
                  <a:gd name="T62" fmla="*/ 66 w 1086"/>
                  <a:gd name="T63" fmla="*/ 843 h 2036"/>
                  <a:gd name="T64" fmla="*/ 65 w 1086"/>
                  <a:gd name="T65" fmla="*/ 552 h 2036"/>
                  <a:gd name="T66" fmla="*/ 1020 w 1086"/>
                  <a:gd name="T67" fmla="*/ 0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6" h="2036">
                    <a:moveTo>
                      <a:pt x="1020" y="0"/>
                    </a:moveTo>
                    <a:lnTo>
                      <a:pt x="1020" y="235"/>
                    </a:lnTo>
                    <a:lnTo>
                      <a:pt x="713" y="816"/>
                    </a:lnTo>
                    <a:lnTo>
                      <a:pt x="713" y="816"/>
                    </a:lnTo>
                    <a:cubicBezTo>
                      <a:pt x="833" y="770"/>
                      <a:pt x="925" y="768"/>
                      <a:pt x="989" y="811"/>
                    </a:cubicBezTo>
                    <a:lnTo>
                      <a:pt x="989" y="811"/>
                    </a:lnTo>
                    <a:cubicBezTo>
                      <a:pt x="1052" y="854"/>
                      <a:pt x="1084" y="935"/>
                      <a:pt x="1084" y="1053"/>
                    </a:cubicBezTo>
                    <a:lnTo>
                      <a:pt x="1084" y="1053"/>
                    </a:lnTo>
                    <a:cubicBezTo>
                      <a:pt x="1085" y="1144"/>
                      <a:pt x="1065" y="1240"/>
                      <a:pt x="1023" y="1341"/>
                    </a:cubicBezTo>
                    <a:lnTo>
                      <a:pt x="1023" y="1341"/>
                    </a:lnTo>
                    <a:cubicBezTo>
                      <a:pt x="982" y="1442"/>
                      <a:pt x="918" y="1540"/>
                      <a:pt x="834" y="1636"/>
                    </a:cubicBezTo>
                    <a:lnTo>
                      <a:pt x="834" y="1636"/>
                    </a:lnTo>
                    <a:cubicBezTo>
                      <a:pt x="749" y="1731"/>
                      <a:pt x="644" y="1814"/>
                      <a:pt x="521" y="1886"/>
                    </a:cubicBezTo>
                    <a:lnTo>
                      <a:pt x="521" y="1886"/>
                    </a:lnTo>
                    <a:cubicBezTo>
                      <a:pt x="426" y="1941"/>
                      <a:pt x="331" y="1982"/>
                      <a:pt x="238" y="2006"/>
                    </a:cubicBezTo>
                    <a:lnTo>
                      <a:pt x="238" y="2006"/>
                    </a:lnTo>
                    <a:cubicBezTo>
                      <a:pt x="145" y="2030"/>
                      <a:pt x="66" y="2035"/>
                      <a:pt x="0" y="2019"/>
                    </a:cubicBezTo>
                    <a:lnTo>
                      <a:pt x="123" y="1670"/>
                    </a:lnTo>
                    <a:lnTo>
                      <a:pt x="123" y="1670"/>
                    </a:lnTo>
                    <a:cubicBezTo>
                      <a:pt x="174" y="1685"/>
                      <a:pt x="235" y="1685"/>
                      <a:pt x="303" y="1670"/>
                    </a:cubicBezTo>
                    <a:lnTo>
                      <a:pt x="303" y="1670"/>
                    </a:lnTo>
                    <a:cubicBezTo>
                      <a:pt x="372" y="1655"/>
                      <a:pt x="442" y="1627"/>
                      <a:pt x="512" y="1585"/>
                    </a:cubicBezTo>
                    <a:lnTo>
                      <a:pt x="512" y="1585"/>
                    </a:lnTo>
                    <a:cubicBezTo>
                      <a:pt x="591" y="1540"/>
                      <a:pt x="654" y="1486"/>
                      <a:pt x="699" y="1425"/>
                    </a:cubicBezTo>
                    <a:lnTo>
                      <a:pt x="699" y="1425"/>
                    </a:lnTo>
                    <a:cubicBezTo>
                      <a:pt x="744" y="1364"/>
                      <a:pt x="767" y="1301"/>
                      <a:pt x="767" y="1237"/>
                    </a:cubicBezTo>
                    <a:lnTo>
                      <a:pt x="767" y="1237"/>
                    </a:lnTo>
                    <a:cubicBezTo>
                      <a:pt x="767" y="1107"/>
                      <a:pt x="682" y="1093"/>
                      <a:pt x="511" y="1191"/>
                    </a:cubicBezTo>
                    <a:lnTo>
                      <a:pt x="368" y="1275"/>
                    </a:lnTo>
                    <a:lnTo>
                      <a:pt x="367" y="1035"/>
                    </a:lnTo>
                    <a:lnTo>
                      <a:pt x="646" y="507"/>
                    </a:lnTo>
                    <a:lnTo>
                      <a:pt x="66" y="843"/>
                    </a:lnTo>
                    <a:lnTo>
                      <a:pt x="65" y="552"/>
                    </a:lnTo>
                    <a:lnTo>
                      <a:pt x="1020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: Shape 137">
                <a:extLst>
                  <a:ext uri="{FF2B5EF4-FFF2-40B4-BE49-F238E27FC236}">
                    <a16:creationId xmlns:a16="http://schemas.microsoft.com/office/drawing/2014/main" id="{868EF582-FB0B-2733-D3EF-C418EFF20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8297" y="7585891"/>
                <a:ext cx="1072111" cy="900777"/>
              </a:xfrm>
              <a:custGeom>
                <a:avLst/>
                <a:gdLst>
                  <a:gd name="connsiteX0" fmla="*/ 0 w 1072111"/>
                  <a:gd name="connsiteY0" fmla="*/ 507784 h 900777"/>
                  <a:gd name="connsiteX1" fmla="*/ 233700 w 1072111"/>
                  <a:gd name="connsiteY1" fmla="*/ 644936 h 900777"/>
                  <a:gd name="connsiteX2" fmla="*/ 234569 w 1072111"/>
                  <a:gd name="connsiteY2" fmla="*/ 900777 h 900777"/>
                  <a:gd name="connsiteX3" fmla="*/ 869 w 1072111"/>
                  <a:gd name="connsiteY3" fmla="*/ 762746 h 900777"/>
                  <a:gd name="connsiteX4" fmla="*/ 836492 w 1072111"/>
                  <a:gd name="connsiteY4" fmla="*/ 0 h 900777"/>
                  <a:gd name="connsiteX5" fmla="*/ 1072111 w 1072111"/>
                  <a:gd name="connsiteY5" fmla="*/ 136791 h 900777"/>
                  <a:gd name="connsiteX6" fmla="*/ 235619 w 1072111"/>
                  <a:gd name="connsiteY6" fmla="*/ 620821 h 900777"/>
                  <a:gd name="connsiteX7" fmla="*/ 0 w 1072111"/>
                  <a:gd name="connsiteY7" fmla="*/ 484030 h 90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2111" h="900777">
                    <a:moveTo>
                      <a:pt x="0" y="507784"/>
                    </a:moveTo>
                    <a:lnTo>
                      <a:pt x="233700" y="644936"/>
                    </a:lnTo>
                    <a:lnTo>
                      <a:pt x="234569" y="900777"/>
                    </a:lnTo>
                    <a:lnTo>
                      <a:pt x="869" y="762746"/>
                    </a:lnTo>
                    <a:close/>
                    <a:moveTo>
                      <a:pt x="836492" y="0"/>
                    </a:moveTo>
                    <a:lnTo>
                      <a:pt x="1072111" y="136791"/>
                    </a:lnTo>
                    <a:lnTo>
                      <a:pt x="235619" y="620821"/>
                    </a:lnTo>
                    <a:lnTo>
                      <a:pt x="0" y="4840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48">
                <a:extLst>
                  <a:ext uri="{FF2B5EF4-FFF2-40B4-BE49-F238E27FC236}">
                    <a16:creationId xmlns:a16="http://schemas.microsoft.com/office/drawing/2014/main" id="{929A66D8-78E5-DA5D-80B0-246626B4E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7421" y="8093675"/>
                <a:ext cx="235438" cy="393872"/>
              </a:xfrm>
              <a:custGeom>
                <a:avLst/>
                <a:gdLst>
                  <a:gd name="T0" fmla="*/ 270 w 271"/>
                  <a:gd name="T1" fmla="*/ 447 h 448"/>
                  <a:gd name="T2" fmla="*/ 1 w 271"/>
                  <a:gd name="T3" fmla="*/ 290 h 448"/>
                  <a:gd name="T4" fmla="*/ 0 w 271"/>
                  <a:gd name="T5" fmla="*/ 0 h 448"/>
                  <a:gd name="T6" fmla="*/ 269 w 271"/>
                  <a:gd name="T7" fmla="*/ 156 h 448"/>
                  <a:gd name="T8" fmla="*/ 270 w 271"/>
                  <a:gd name="T9" fmla="*/ 447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48">
                    <a:moveTo>
                      <a:pt x="270" y="447"/>
                    </a:moveTo>
                    <a:lnTo>
                      <a:pt x="1" y="290"/>
                    </a:lnTo>
                    <a:lnTo>
                      <a:pt x="0" y="0"/>
                    </a:lnTo>
                    <a:lnTo>
                      <a:pt x="269" y="156"/>
                    </a:lnTo>
                    <a:lnTo>
                      <a:pt x="270" y="447"/>
                    </a:lnTo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BF362414-0A2C-1E49-9257-F31DCD66E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7421" y="7607128"/>
                <a:ext cx="1072987" cy="621698"/>
              </a:xfrm>
              <a:custGeom>
                <a:avLst/>
                <a:gdLst>
                  <a:gd name="T0" fmla="*/ 269 w 1225"/>
                  <a:gd name="T1" fmla="*/ 708 h 709"/>
                  <a:gd name="T2" fmla="*/ 0 w 1225"/>
                  <a:gd name="T3" fmla="*/ 552 h 709"/>
                  <a:gd name="T4" fmla="*/ 955 w 1225"/>
                  <a:gd name="T5" fmla="*/ 0 h 709"/>
                  <a:gd name="T6" fmla="*/ 1224 w 1225"/>
                  <a:gd name="T7" fmla="*/ 156 h 709"/>
                  <a:gd name="T8" fmla="*/ 269 w 1225"/>
                  <a:gd name="T9" fmla="*/ 708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5" h="709">
                    <a:moveTo>
                      <a:pt x="269" y="708"/>
                    </a:moveTo>
                    <a:lnTo>
                      <a:pt x="0" y="552"/>
                    </a:lnTo>
                    <a:lnTo>
                      <a:pt x="955" y="0"/>
                    </a:lnTo>
                    <a:lnTo>
                      <a:pt x="1224" y="156"/>
                    </a:lnTo>
                    <a:lnTo>
                      <a:pt x="269" y="708"/>
                    </a:lnTo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B8C5F1F-2F03-7E1F-104C-FC57AB52A651}"/>
                </a:ext>
              </a:extLst>
            </p:cNvPr>
            <p:cNvGrpSpPr/>
            <p:nvPr/>
          </p:nvGrpSpPr>
          <p:grpSpPr>
            <a:xfrm>
              <a:off x="7720140" y="6058534"/>
              <a:ext cx="673859" cy="856581"/>
              <a:chOff x="15452355" y="9842927"/>
              <a:chExt cx="1348772" cy="1714501"/>
            </a:xfrm>
          </p:grpSpPr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12AC7483-839E-81BB-7D49-BEBEEDDF9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4984" y="10522549"/>
                <a:ext cx="432283" cy="250998"/>
              </a:xfrm>
              <a:custGeom>
                <a:avLst/>
                <a:gdLst>
                  <a:gd name="T0" fmla="*/ 269 w 492"/>
                  <a:gd name="T1" fmla="*/ 285 h 286"/>
                  <a:gd name="T2" fmla="*/ 0 w 492"/>
                  <a:gd name="T3" fmla="*/ 128 h 286"/>
                  <a:gd name="T4" fmla="*/ 222 w 492"/>
                  <a:gd name="T5" fmla="*/ 0 h 286"/>
                  <a:gd name="T6" fmla="*/ 491 w 492"/>
                  <a:gd name="T7" fmla="*/ 156 h 286"/>
                  <a:gd name="T8" fmla="*/ 269 w 492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286">
                    <a:moveTo>
                      <a:pt x="269" y="285"/>
                    </a:moveTo>
                    <a:lnTo>
                      <a:pt x="0" y="128"/>
                    </a:lnTo>
                    <a:lnTo>
                      <a:pt x="222" y="0"/>
                    </a:lnTo>
                    <a:lnTo>
                      <a:pt x="491" y="156"/>
                    </a:lnTo>
                    <a:lnTo>
                      <a:pt x="269" y="28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9A98C813-7E80-7D78-954A-7F90A626F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2478" y="11047711"/>
                <a:ext cx="235438" cy="424764"/>
              </a:xfrm>
              <a:custGeom>
                <a:avLst/>
                <a:gdLst>
                  <a:gd name="T0" fmla="*/ 270 w 271"/>
                  <a:gd name="T1" fmla="*/ 485 h 486"/>
                  <a:gd name="T2" fmla="*/ 1 w 271"/>
                  <a:gd name="T3" fmla="*/ 328 h 486"/>
                  <a:gd name="T4" fmla="*/ 0 w 271"/>
                  <a:gd name="T5" fmla="*/ 0 h 486"/>
                  <a:gd name="T6" fmla="*/ 268 w 271"/>
                  <a:gd name="T7" fmla="*/ 155 h 486"/>
                  <a:gd name="T8" fmla="*/ 270 w 271"/>
                  <a:gd name="T9" fmla="*/ 48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86">
                    <a:moveTo>
                      <a:pt x="270" y="485"/>
                    </a:moveTo>
                    <a:lnTo>
                      <a:pt x="1" y="328"/>
                    </a:lnTo>
                    <a:lnTo>
                      <a:pt x="0" y="0"/>
                    </a:lnTo>
                    <a:lnTo>
                      <a:pt x="268" y="155"/>
                    </a:lnTo>
                    <a:lnTo>
                      <a:pt x="270" y="48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CA13327D-E809-CD15-0661-B6520523C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2478" y="11047711"/>
                <a:ext cx="235438" cy="424764"/>
              </a:xfrm>
              <a:custGeom>
                <a:avLst/>
                <a:gdLst>
                  <a:gd name="T0" fmla="*/ 270 w 271"/>
                  <a:gd name="T1" fmla="*/ 485 h 486"/>
                  <a:gd name="T2" fmla="*/ 1 w 271"/>
                  <a:gd name="T3" fmla="*/ 328 h 486"/>
                  <a:gd name="T4" fmla="*/ 0 w 271"/>
                  <a:gd name="T5" fmla="*/ 0 h 486"/>
                  <a:gd name="T6" fmla="*/ 268 w 271"/>
                  <a:gd name="T7" fmla="*/ 155 h 486"/>
                  <a:gd name="T8" fmla="*/ 270 w 271"/>
                  <a:gd name="T9" fmla="*/ 48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86">
                    <a:moveTo>
                      <a:pt x="270" y="485"/>
                    </a:moveTo>
                    <a:lnTo>
                      <a:pt x="1" y="328"/>
                    </a:lnTo>
                    <a:lnTo>
                      <a:pt x="0" y="0"/>
                    </a:lnTo>
                    <a:lnTo>
                      <a:pt x="268" y="155"/>
                    </a:lnTo>
                    <a:lnTo>
                      <a:pt x="270" y="485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B2150D73-8A84-4D3D-0134-4A3F2DFB5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4431" y="10530222"/>
                <a:ext cx="239299" cy="393872"/>
              </a:xfrm>
              <a:custGeom>
                <a:avLst/>
                <a:gdLst>
                  <a:gd name="T0" fmla="*/ 271 w 272"/>
                  <a:gd name="T1" fmla="*/ 450 h 451"/>
                  <a:gd name="T2" fmla="*/ 2 w 272"/>
                  <a:gd name="T3" fmla="*/ 293 h 451"/>
                  <a:gd name="T4" fmla="*/ 0 w 272"/>
                  <a:gd name="T5" fmla="*/ 0 h 451"/>
                  <a:gd name="T6" fmla="*/ 270 w 272"/>
                  <a:gd name="T7" fmla="*/ 156 h 451"/>
                  <a:gd name="T8" fmla="*/ 271 w 272"/>
                  <a:gd name="T9" fmla="*/ 45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51">
                    <a:moveTo>
                      <a:pt x="271" y="450"/>
                    </a:moveTo>
                    <a:lnTo>
                      <a:pt x="2" y="293"/>
                    </a:lnTo>
                    <a:lnTo>
                      <a:pt x="0" y="0"/>
                    </a:lnTo>
                    <a:lnTo>
                      <a:pt x="270" y="156"/>
                    </a:lnTo>
                    <a:lnTo>
                      <a:pt x="271" y="45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DF50F932-212A-4F74-F153-90A53AC3E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2526" y="10375813"/>
                <a:ext cx="497898" cy="289613"/>
              </a:xfrm>
              <a:custGeom>
                <a:avLst/>
                <a:gdLst>
                  <a:gd name="T0" fmla="*/ 270 w 569"/>
                  <a:gd name="T1" fmla="*/ 328 h 329"/>
                  <a:gd name="T2" fmla="*/ 0 w 569"/>
                  <a:gd name="T3" fmla="*/ 172 h 329"/>
                  <a:gd name="T4" fmla="*/ 299 w 569"/>
                  <a:gd name="T5" fmla="*/ 0 h 329"/>
                  <a:gd name="T6" fmla="*/ 568 w 569"/>
                  <a:gd name="T7" fmla="*/ 157 h 329"/>
                  <a:gd name="T8" fmla="*/ 270 w 569"/>
                  <a:gd name="T9" fmla="*/ 32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9" h="329">
                    <a:moveTo>
                      <a:pt x="270" y="328"/>
                    </a:moveTo>
                    <a:lnTo>
                      <a:pt x="0" y="172"/>
                    </a:lnTo>
                    <a:lnTo>
                      <a:pt x="299" y="0"/>
                    </a:lnTo>
                    <a:lnTo>
                      <a:pt x="568" y="157"/>
                    </a:lnTo>
                    <a:lnTo>
                      <a:pt x="270" y="32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8526D91E-977F-46D0-4D1C-956FDAF0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4080" y="10785130"/>
                <a:ext cx="555792" cy="324365"/>
              </a:xfrm>
              <a:custGeom>
                <a:avLst/>
                <a:gdLst>
                  <a:gd name="T0" fmla="*/ 269 w 637"/>
                  <a:gd name="T1" fmla="*/ 369 h 370"/>
                  <a:gd name="T2" fmla="*/ 0 w 637"/>
                  <a:gd name="T3" fmla="*/ 212 h 370"/>
                  <a:gd name="T4" fmla="*/ 367 w 637"/>
                  <a:gd name="T5" fmla="*/ 0 h 370"/>
                  <a:gd name="T6" fmla="*/ 636 w 637"/>
                  <a:gd name="T7" fmla="*/ 157 h 370"/>
                  <a:gd name="T8" fmla="*/ 269 w 637"/>
                  <a:gd name="T9" fmla="*/ 36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370">
                    <a:moveTo>
                      <a:pt x="269" y="369"/>
                    </a:moveTo>
                    <a:lnTo>
                      <a:pt x="0" y="212"/>
                    </a:lnTo>
                    <a:lnTo>
                      <a:pt x="367" y="0"/>
                    </a:lnTo>
                    <a:lnTo>
                      <a:pt x="636" y="157"/>
                    </a:lnTo>
                    <a:lnTo>
                      <a:pt x="269" y="36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6D5EAA92-A220-B811-219A-D140F1054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4080" y="10785130"/>
                <a:ext cx="555792" cy="324365"/>
              </a:xfrm>
              <a:custGeom>
                <a:avLst/>
                <a:gdLst>
                  <a:gd name="T0" fmla="*/ 269 w 637"/>
                  <a:gd name="T1" fmla="*/ 369 h 370"/>
                  <a:gd name="T2" fmla="*/ 0 w 637"/>
                  <a:gd name="T3" fmla="*/ 212 h 370"/>
                  <a:gd name="T4" fmla="*/ 367 w 637"/>
                  <a:gd name="T5" fmla="*/ 0 h 370"/>
                  <a:gd name="T6" fmla="*/ 636 w 637"/>
                  <a:gd name="T7" fmla="*/ 157 h 370"/>
                  <a:gd name="T8" fmla="*/ 269 w 637"/>
                  <a:gd name="T9" fmla="*/ 36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370">
                    <a:moveTo>
                      <a:pt x="269" y="369"/>
                    </a:moveTo>
                    <a:lnTo>
                      <a:pt x="0" y="212"/>
                    </a:lnTo>
                    <a:lnTo>
                      <a:pt x="367" y="0"/>
                    </a:lnTo>
                    <a:lnTo>
                      <a:pt x="636" y="157"/>
                    </a:lnTo>
                    <a:lnTo>
                      <a:pt x="269" y="369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C3D6585E-BB7E-CAD0-E8C5-9E826D823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4431" y="10530222"/>
                <a:ext cx="239299" cy="393872"/>
              </a:xfrm>
              <a:custGeom>
                <a:avLst/>
                <a:gdLst>
                  <a:gd name="T0" fmla="*/ 271 w 272"/>
                  <a:gd name="T1" fmla="*/ 450 h 451"/>
                  <a:gd name="T2" fmla="*/ 2 w 272"/>
                  <a:gd name="T3" fmla="*/ 293 h 451"/>
                  <a:gd name="T4" fmla="*/ 0 w 272"/>
                  <a:gd name="T5" fmla="*/ 0 h 451"/>
                  <a:gd name="T6" fmla="*/ 270 w 272"/>
                  <a:gd name="T7" fmla="*/ 156 h 451"/>
                  <a:gd name="T8" fmla="*/ 271 w 272"/>
                  <a:gd name="T9" fmla="*/ 45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451">
                    <a:moveTo>
                      <a:pt x="271" y="450"/>
                    </a:moveTo>
                    <a:lnTo>
                      <a:pt x="2" y="293"/>
                    </a:lnTo>
                    <a:lnTo>
                      <a:pt x="0" y="0"/>
                    </a:lnTo>
                    <a:lnTo>
                      <a:pt x="270" y="156"/>
                    </a:lnTo>
                    <a:lnTo>
                      <a:pt x="271" y="45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0" name="Freeform 86">
                <a:extLst>
                  <a:ext uri="{FF2B5EF4-FFF2-40B4-BE49-F238E27FC236}">
                    <a16:creationId xmlns:a16="http://schemas.microsoft.com/office/drawing/2014/main" id="{066675F0-92B3-3D58-463A-0BEC15988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9543" y="9978081"/>
                <a:ext cx="1111584" cy="1579347"/>
              </a:xfrm>
              <a:custGeom>
                <a:avLst/>
                <a:gdLst>
                  <a:gd name="T0" fmla="*/ 1044 w 1268"/>
                  <a:gd name="T1" fmla="*/ 904 h 1803"/>
                  <a:gd name="T2" fmla="*/ 1266 w 1268"/>
                  <a:gd name="T3" fmla="*/ 775 h 1803"/>
                  <a:gd name="T4" fmla="*/ 1267 w 1268"/>
                  <a:gd name="T5" fmla="*/ 1071 h 1803"/>
                  <a:gd name="T6" fmla="*/ 1045 w 1268"/>
                  <a:gd name="T7" fmla="*/ 1200 h 1803"/>
                  <a:gd name="T8" fmla="*/ 1046 w 1268"/>
                  <a:gd name="T9" fmla="*/ 1529 h 1803"/>
                  <a:gd name="T10" fmla="*/ 738 w 1268"/>
                  <a:gd name="T11" fmla="*/ 1707 h 1803"/>
                  <a:gd name="T12" fmla="*/ 736 w 1268"/>
                  <a:gd name="T13" fmla="*/ 1377 h 1803"/>
                  <a:gd name="T14" fmla="*/ 1 w 1268"/>
                  <a:gd name="T15" fmla="*/ 1802 h 1803"/>
                  <a:gd name="T16" fmla="*/ 0 w 1268"/>
                  <a:gd name="T17" fmla="*/ 1557 h 1803"/>
                  <a:gd name="T18" fmla="*/ 641 w 1268"/>
                  <a:gd name="T19" fmla="*/ 191 h 1803"/>
                  <a:gd name="T20" fmla="*/ 973 w 1268"/>
                  <a:gd name="T21" fmla="*/ 0 h 1803"/>
                  <a:gd name="T22" fmla="*/ 379 w 1268"/>
                  <a:gd name="T23" fmla="*/ 1288 h 1803"/>
                  <a:gd name="T24" fmla="*/ 746 w 1268"/>
                  <a:gd name="T25" fmla="*/ 1076 h 1803"/>
                  <a:gd name="T26" fmla="*/ 745 w 1268"/>
                  <a:gd name="T27" fmla="*/ 782 h 1803"/>
                  <a:gd name="T28" fmla="*/ 1043 w 1268"/>
                  <a:gd name="T29" fmla="*/ 611 h 1803"/>
                  <a:gd name="T30" fmla="*/ 1044 w 1268"/>
                  <a:gd name="T31" fmla="*/ 904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8" h="1803">
                    <a:moveTo>
                      <a:pt x="1044" y="904"/>
                    </a:moveTo>
                    <a:lnTo>
                      <a:pt x="1266" y="775"/>
                    </a:lnTo>
                    <a:lnTo>
                      <a:pt x="1267" y="1071"/>
                    </a:lnTo>
                    <a:lnTo>
                      <a:pt x="1045" y="1200"/>
                    </a:lnTo>
                    <a:lnTo>
                      <a:pt x="1046" y="1529"/>
                    </a:lnTo>
                    <a:lnTo>
                      <a:pt x="738" y="1707"/>
                    </a:lnTo>
                    <a:lnTo>
                      <a:pt x="736" y="1377"/>
                    </a:lnTo>
                    <a:lnTo>
                      <a:pt x="1" y="1802"/>
                    </a:lnTo>
                    <a:lnTo>
                      <a:pt x="0" y="1557"/>
                    </a:lnTo>
                    <a:lnTo>
                      <a:pt x="641" y="191"/>
                    </a:lnTo>
                    <a:lnTo>
                      <a:pt x="973" y="0"/>
                    </a:lnTo>
                    <a:lnTo>
                      <a:pt x="379" y="1288"/>
                    </a:lnTo>
                    <a:lnTo>
                      <a:pt x="746" y="1076"/>
                    </a:lnTo>
                    <a:lnTo>
                      <a:pt x="745" y="782"/>
                    </a:lnTo>
                    <a:lnTo>
                      <a:pt x="1043" y="611"/>
                    </a:lnTo>
                    <a:lnTo>
                      <a:pt x="1044" y="90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1" name="Freeform 87">
                <a:extLst>
                  <a:ext uri="{FF2B5EF4-FFF2-40B4-BE49-F238E27FC236}">
                    <a16:creationId xmlns:a16="http://schemas.microsoft.com/office/drawing/2014/main" id="{E3142DC8-4435-A011-2BE0-F7EED7DA2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9543" y="9978081"/>
                <a:ext cx="1111584" cy="1579347"/>
              </a:xfrm>
              <a:custGeom>
                <a:avLst/>
                <a:gdLst>
                  <a:gd name="T0" fmla="*/ 1044 w 1268"/>
                  <a:gd name="T1" fmla="*/ 904 h 1803"/>
                  <a:gd name="T2" fmla="*/ 1266 w 1268"/>
                  <a:gd name="T3" fmla="*/ 775 h 1803"/>
                  <a:gd name="T4" fmla="*/ 1267 w 1268"/>
                  <a:gd name="T5" fmla="*/ 1071 h 1803"/>
                  <a:gd name="T6" fmla="*/ 1045 w 1268"/>
                  <a:gd name="T7" fmla="*/ 1200 h 1803"/>
                  <a:gd name="T8" fmla="*/ 1046 w 1268"/>
                  <a:gd name="T9" fmla="*/ 1529 h 1803"/>
                  <a:gd name="T10" fmla="*/ 738 w 1268"/>
                  <a:gd name="T11" fmla="*/ 1707 h 1803"/>
                  <a:gd name="T12" fmla="*/ 736 w 1268"/>
                  <a:gd name="T13" fmla="*/ 1377 h 1803"/>
                  <a:gd name="T14" fmla="*/ 1 w 1268"/>
                  <a:gd name="T15" fmla="*/ 1802 h 1803"/>
                  <a:gd name="T16" fmla="*/ 0 w 1268"/>
                  <a:gd name="T17" fmla="*/ 1557 h 1803"/>
                  <a:gd name="T18" fmla="*/ 641 w 1268"/>
                  <a:gd name="T19" fmla="*/ 191 h 1803"/>
                  <a:gd name="T20" fmla="*/ 973 w 1268"/>
                  <a:gd name="T21" fmla="*/ 0 h 1803"/>
                  <a:gd name="T22" fmla="*/ 379 w 1268"/>
                  <a:gd name="T23" fmla="*/ 1288 h 1803"/>
                  <a:gd name="T24" fmla="*/ 746 w 1268"/>
                  <a:gd name="T25" fmla="*/ 1076 h 1803"/>
                  <a:gd name="T26" fmla="*/ 745 w 1268"/>
                  <a:gd name="T27" fmla="*/ 782 h 1803"/>
                  <a:gd name="T28" fmla="*/ 1043 w 1268"/>
                  <a:gd name="T29" fmla="*/ 611 h 1803"/>
                  <a:gd name="T30" fmla="*/ 1044 w 1268"/>
                  <a:gd name="T31" fmla="*/ 904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8" h="1803">
                    <a:moveTo>
                      <a:pt x="1044" y="904"/>
                    </a:moveTo>
                    <a:lnTo>
                      <a:pt x="1266" y="775"/>
                    </a:lnTo>
                    <a:lnTo>
                      <a:pt x="1267" y="1071"/>
                    </a:lnTo>
                    <a:lnTo>
                      <a:pt x="1045" y="1200"/>
                    </a:lnTo>
                    <a:lnTo>
                      <a:pt x="1046" y="1529"/>
                    </a:lnTo>
                    <a:lnTo>
                      <a:pt x="738" y="1707"/>
                    </a:lnTo>
                    <a:lnTo>
                      <a:pt x="736" y="1377"/>
                    </a:lnTo>
                    <a:lnTo>
                      <a:pt x="1" y="1802"/>
                    </a:lnTo>
                    <a:lnTo>
                      <a:pt x="0" y="1557"/>
                    </a:lnTo>
                    <a:lnTo>
                      <a:pt x="641" y="191"/>
                    </a:lnTo>
                    <a:lnTo>
                      <a:pt x="973" y="0"/>
                    </a:lnTo>
                    <a:lnTo>
                      <a:pt x="379" y="1288"/>
                    </a:lnTo>
                    <a:lnTo>
                      <a:pt x="746" y="1076"/>
                    </a:lnTo>
                    <a:lnTo>
                      <a:pt x="745" y="782"/>
                    </a:lnTo>
                    <a:lnTo>
                      <a:pt x="1043" y="611"/>
                    </a:lnTo>
                    <a:lnTo>
                      <a:pt x="1044" y="904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2" name="Freeform: Shape 121">
                <a:extLst>
                  <a:ext uri="{FF2B5EF4-FFF2-40B4-BE49-F238E27FC236}">
                    <a16:creationId xmlns:a16="http://schemas.microsoft.com/office/drawing/2014/main" id="{2491E1D6-49FF-A255-15FB-6C43F6816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4102" y="9842927"/>
                <a:ext cx="1083695" cy="1713624"/>
              </a:xfrm>
              <a:custGeom>
                <a:avLst/>
                <a:gdLst>
                  <a:gd name="connsiteX0" fmla="*/ 0 w 1083695"/>
                  <a:gd name="connsiteY0" fmla="*/ 1363106 h 1713624"/>
                  <a:gd name="connsiteX1" fmla="*/ 233697 w 1083695"/>
                  <a:gd name="connsiteY1" fmla="*/ 1498932 h 1713624"/>
                  <a:gd name="connsiteX2" fmla="*/ 234569 w 1083695"/>
                  <a:gd name="connsiteY2" fmla="*/ 1713624 h 1713624"/>
                  <a:gd name="connsiteX3" fmla="*/ 0 w 1083695"/>
                  <a:gd name="connsiteY3" fmla="*/ 1576046 h 1713624"/>
                  <a:gd name="connsiteX4" fmla="*/ 848749 w 1083695"/>
                  <a:gd name="connsiteY4" fmla="*/ 0 h 1713624"/>
                  <a:gd name="connsiteX5" fmla="*/ 1083695 w 1083695"/>
                  <a:gd name="connsiteY5" fmla="*/ 136751 h 1713624"/>
                  <a:gd name="connsiteX6" fmla="*/ 793725 w 1083695"/>
                  <a:gd name="connsiteY6" fmla="*/ 304182 h 1713624"/>
                  <a:gd name="connsiteX7" fmla="*/ 793493 w 1083695"/>
                  <a:gd name="connsiteY7" fmla="*/ 304047 h 1713624"/>
                  <a:gd name="connsiteX8" fmla="*/ 234159 w 1083695"/>
                  <a:gd name="connsiteY8" fmla="*/ 1497382 h 1713624"/>
                  <a:gd name="connsiteX9" fmla="*/ 0 w 1083695"/>
                  <a:gd name="connsiteY9" fmla="*/ 1361799 h 1713624"/>
                  <a:gd name="connsiteX10" fmla="*/ 560059 w 1083695"/>
                  <a:gd name="connsiteY10" fmla="*/ 166045 h 1713624"/>
                  <a:gd name="connsiteX11" fmla="*/ 561050 w 1083695"/>
                  <a:gd name="connsiteY11" fmla="*/ 166623 h 171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695" h="1713624">
                    <a:moveTo>
                      <a:pt x="0" y="1363106"/>
                    </a:moveTo>
                    <a:lnTo>
                      <a:pt x="233697" y="1498932"/>
                    </a:lnTo>
                    <a:lnTo>
                      <a:pt x="234569" y="1713624"/>
                    </a:lnTo>
                    <a:lnTo>
                      <a:pt x="0" y="1576046"/>
                    </a:lnTo>
                    <a:close/>
                    <a:moveTo>
                      <a:pt x="848749" y="0"/>
                    </a:moveTo>
                    <a:lnTo>
                      <a:pt x="1083695" y="136751"/>
                    </a:lnTo>
                    <a:lnTo>
                      <a:pt x="793725" y="304182"/>
                    </a:lnTo>
                    <a:lnTo>
                      <a:pt x="793493" y="304047"/>
                    </a:lnTo>
                    <a:lnTo>
                      <a:pt x="234159" y="1497382"/>
                    </a:lnTo>
                    <a:lnTo>
                      <a:pt x="0" y="1361799"/>
                    </a:lnTo>
                    <a:lnTo>
                      <a:pt x="560059" y="166045"/>
                    </a:lnTo>
                    <a:lnTo>
                      <a:pt x="561050" y="166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3" name="Freeform 82">
                <a:extLst>
                  <a:ext uri="{FF2B5EF4-FFF2-40B4-BE49-F238E27FC236}">
                    <a16:creationId xmlns:a16="http://schemas.microsoft.com/office/drawing/2014/main" id="{5985F6CC-EA9A-F0CF-BDCA-B45ABD33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2355" y="11206034"/>
                <a:ext cx="235441" cy="351394"/>
              </a:xfrm>
              <a:custGeom>
                <a:avLst/>
                <a:gdLst>
                  <a:gd name="T0" fmla="*/ 269 w 270"/>
                  <a:gd name="T1" fmla="*/ 400 h 401"/>
                  <a:gd name="T2" fmla="*/ 0 w 270"/>
                  <a:gd name="T3" fmla="*/ 243 h 401"/>
                  <a:gd name="T4" fmla="*/ 0 w 270"/>
                  <a:gd name="T5" fmla="*/ 0 h 401"/>
                  <a:gd name="T6" fmla="*/ 268 w 270"/>
                  <a:gd name="T7" fmla="*/ 155 h 401"/>
                  <a:gd name="T8" fmla="*/ 269 w 270"/>
                  <a:gd name="T9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401">
                    <a:moveTo>
                      <a:pt x="269" y="400"/>
                    </a:moveTo>
                    <a:lnTo>
                      <a:pt x="0" y="243"/>
                    </a:lnTo>
                    <a:lnTo>
                      <a:pt x="0" y="0"/>
                    </a:lnTo>
                    <a:lnTo>
                      <a:pt x="268" y="155"/>
                    </a:lnTo>
                    <a:lnTo>
                      <a:pt x="269" y="40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4" name="Freeform 85">
                <a:extLst>
                  <a:ext uri="{FF2B5EF4-FFF2-40B4-BE49-F238E27FC236}">
                    <a16:creationId xmlns:a16="http://schemas.microsoft.com/office/drawing/2014/main" id="{9FF347C4-3181-ED39-310F-8C53B3483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2355" y="10008973"/>
                <a:ext cx="795091" cy="1332212"/>
              </a:xfrm>
              <a:custGeom>
                <a:avLst/>
                <a:gdLst>
                  <a:gd name="T0" fmla="*/ 268 w 910"/>
                  <a:gd name="T1" fmla="*/ 1522 h 1523"/>
                  <a:gd name="T2" fmla="*/ 0 w 910"/>
                  <a:gd name="T3" fmla="*/ 1367 h 1523"/>
                  <a:gd name="T4" fmla="*/ 641 w 910"/>
                  <a:gd name="T5" fmla="*/ 0 h 1523"/>
                  <a:gd name="T6" fmla="*/ 909 w 910"/>
                  <a:gd name="T7" fmla="*/ 156 h 1523"/>
                  <a:gd name="T8" fmla="*/ 268 w 910"/>
                  <a:gd name="T9" fmla="*/ 1522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0" h="1523">
                    <a:moveTo>
                      <a:pt x="268" y="1522"/>
                    </a:moveTo>
                    <a:lnTo>
                      <a:pt x="0" y="1367"/>
                    </a:lnTo>
                    <a:lnTo>
                      <a:pt x="641" y="0"/>
                    </a:lnTo>
                    <a:lnTo>
                      <a:pt x="909" y="156"/>
                    </a:lnTo>
                    <a:lnTo>
                      <a:pt x="268" y="1522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id="{85CA252D-4666-DA19-0F16-05C327F58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2882" y="9842928"/>
                <a:ext cx="524915" cy="305059"/>
              </a:xfrm>
              <a:custGeom>
                <a:avLst/>
                <a:gdLst>
                  <a:gd name="T0" fmla="*/ 268 w 601"/>
                  <a:gd name="T1" fmla="*/ 347 h 348"/>
                  <a:gd name="T2" fmla="*/ 0 w 601"/>
                  <a:gd name="T3" fmla="*/ 191 h 348"/>
                  <a:gd name="T4" fmla="*/ 331 w 601"/>
                  <a:gd name="T5" fmla="*/ 0 h 348"/>
                  <a:gd name="T6" fmla="*/ 600 w 601"/>
                  <a:gd name="T7" fmla="*/ 156 h 348"/>
                  <a:gd name="T8" fmla="*/ 268 w 601"/>
                  <a:gd name="T9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1" h="348">
                    <a:moveTo>
                      <a:pt x="268" y="347"/>
                    </a:moveTo>
                    <a:lnTo>
                      <a:pt x="0" y="191"/>
                    </a:lnTo>
                    <a:lnTo>
                      <a:pt x="331" y="0"/>
                    </a:lnTo>
                    <a:lnTo>
                      <a:pt x="600" y="156"/>
                    </a:lnTo>
                    <a:lnTo>
                      <a:pt x="268" y="347"/>
                    </a:lnTo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A9F91BC-42B6-945E-7DA9-EE3F26800C22}"/>
                </a:ext>
              </a:extLst>
            </p:cNvPr>
            <p:cNvGrpSpPr/>
            <p:nvPr/>
          </p:nvGrpSpPr>
          <p:grpSpPr>
            <a:xfrm>
              <a:off x="9820960" y="4904852"/>
              <a:ext cx="593924" cy="954972"/>
              <a:chOff x="19657280" y="7533758"/>
              <a:chExt cx="1188777" cy="1911438"/>
            </a:xfrm>
          </p:grpSpPr>
          <p:sp>
            <p:nvSpPr>
              <p:cNvPr id="97" name="Freeform 57">
                <a:extLst>
                  <a:ext uri="{FF2B5EF4-FFF2-40B4-BE49-F238E27FC236}">
                    <a16:creationId xmlns:a16="http://schemas.microsoft.com/office/drawing/2014/main" id="{A3C427F3-DA63-D009-4EB3-B434BB8A0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7280" y="8985677"/>
                <a:ext cx="343509" cy="444072"/>
              </a:xfrm>
              <a:custGeom>
                <a:avLst/>
                <a:gdLst>
                  <a:gd name="T0" fmla="*/ 269 w 393"/>
                  <a:gd name="T1" fmla="*/ 507 h 508"/>
                  <a:gd name="T2" fmla="*/ 0 w 393"/>
                  <a:gd name="T3" fmla="*/ 350 h 508"/>
                  <a:gd name="T4" fmla="*/ 124 w 393"/>
                  <a:gd name="T5" fmla="*/ 0 h 508"/>
                  <a:gd name="T6" fmla="*/ 392 w 393"/>
                  <a:gd name="T7" fmla="*/ 156 h 508"/>
                  <a:gd name="T8" fmla="*/ 269 w 393"/>
                  <a:gd name="T9" fmla="*/ 507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508">
                    <a:moveTo>
                      <a:pt x="269" y="507"/>
                    </a:moveTo>
                    <a:lnTo>
                      <a:pt x="0" y="350"/>
                    </a:lnTo>
                    <a:lnTo>
                      <a:pt x="124" y="0"/>
                    </a:lnTo>
                    <a:lnTo>
                      <a:pt x="392" y="156"/>
                    </a:lnTo>
                    <a:lnTo>
                      <a:pt x="269" y="50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Freeform 58">
                <a:extLst>
                  <a:ext uri="{FF2B5EF4-FFF2-40B4-BE49-F238E27FC236}">
                    <a16:creationId xmlns:a16="http://schemas.microsoft.com/office/drawing/2014/main" id="{E2F59814-A03A-EDE7-8103-AD7335236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5350" y="8518439"/>
                <a:ext cx="798950" cy="617838"/>
              </a:xfrm>
              <a:custGeom>
                <a:avLst/>
                <a:gdLst>
                  <a:gd name="T0" fmla="*/ 643 w 913"/>
                  <a:gd name="T1" fmla="*/ 102 h 704"/>
                  <a:gd name="T2" fmla="*/ 642 w 913"/>
                  <a:gd name="T3" fmla="*/ 130 h 704"/>
                  <a:gd name="T4" fmla="*/ 638 w 913"/>
                  <a:gd name="T5" fmla="*/ 154 h 704"/>
                  <a:gd name="T6" fmla="*/ 634 w 913"/>
                  <a:gd name="T7" fmla="*/ 175 h 704"/>
                  <a:gd name="T8" fmla="*/ 626 w 913"/>
                  <a:gd name="T9" fmla="*/ 200 h 704"/>
                  <a:gd name="T10" fmla="*/ 615 w 913"/>
                  <a:gd name="T11" fmla="*/ 223 h 704"/>
                  <a:gd name="T12" fmla="*/ 604 w 913"/>
                  <a:gd name="T13" fmla="*/ 247 h 704"/>
                  <a:gd name="T14" fmla="*/ 591 w 913"/>
                  <a:gd name="T15" fmla="*/ 268 h 704"/>
                  <a:gd name="T16" fmla="*/ 562 w 913"/>
                  <a:gd name="T17" fmla="*/ 308 h 704"/>
                  <a:gd name="T18" fmla="*/ 545 w 913"/>
                  <a:gd name="T19" fmla="*/ 328 h 704"/>
                  <a:gd name="T20" fmla="*/ 520 w 913"/>
                  <a:gd name="T21" fmla="*/ 356 h 704"/>
                  <a:gd name="T22" fmla="*/ 490 w 913"/>
                  <a:gd name="T23" fmla="*/ 383 h 704"/>
                  <a:gd name="T24" fmla="*/ 455 w 913"/>
                  <a:gd name="T25" fmla="*/ 410 h 704"/>
                  <a:gd name="T26" fmla="*/ 423 w 913"/>
                  <a:gd name="T27" fmla="*/ 433 h 704"/>
                  <a:gd name="T28" fmla="*/ 363 w 913"/>
                  <a:gd name="T29" fmla="*/ 468 h 704"/>
                  <a:gd name="T30" fmla="*/ 337 w 913"/>
                  <a:gd name="T31" fmla="*/ 481 h 704"/>
                  <a:gd name="T32" fmla="*/ 312 w 913"/>
                  <a:gd name="T33" fmla="*/ 493 h 704"/>
                  <a:gd name="T34" fmla="*/ 287 w 913"/>
                  <a:gd name="T35" fmla="*/ 503 h 704"/>
                  <a:gd name="T36" fmla="*/ 246 w 913"/>
                  <a:gd name="T37" fmla="*/ 519 h 704"/>
                  <a:gd name="T38" fmla="*/ 208 w 913"/>
                  <a:gd name="T39" fmla="*/ 530 h 704"/>
                  <a:gd name="T40" fmla="*/ 152 w 913"/>
                  <a:gd name="T41" fmla="*/ 542 h 704"/>
                  <a:gd name="T42" fmla="*/ 128 w 913"/>
                  <a:gd name="T43" fmla="*/ 545 h 704"/>
                  <a:gd name="T44" fmla="*/ 105 w 913"/>
                  <a:gd name="T45" fmla="*/ 547 h 704"/>
                  <a:gd name="T46" fmla="*/ 83 w 913"/>
                  <a:gd name="T47" fmla="*/ 548 h 704"/>
                  <a:gd name="T48" fmla="*/ 59 w 913"/>
                  <a:gd name="T49" fmla="*/ 547 h 704"/>
                  <a:gd name="T50" fmla="*/ 36 w 913"/>
                  <a:gd name="T51" fmla="*/ 544 h 704"/>
                  <a:gd name="T52" fmla="*/ 0 w 913"/>
                  <a:gd name="T53" fmla="*/ 536 h 704"/>
                  <a:gd name="T54" fmla="*/ 294 w 913"/>
                  <a:gd name="T55" fmla="*/ 698 h 704"/>
                  <a:gd name="T56" fmla="*/ 305 w 913"/>
                  <a:gd name="T57" fmla="*/ 700 h 704"/>
                  <a:gd name="T58" fmla="*/ 328 w 913"/>
                  <a:gd name="T59" fmla="*/ 703 h 704"/>
                  <a:gd name="T60" fmla="*/ 332 w 913"/>
                  <a:gd name="T61" fmla="*/ 703 h 704"/>
                  <a:gd name="T62" fmla="*/ 358 w 913"/>
                  <a:gd name="T63" fmla="*/ 703 h 704"/>
                  <a:gd name="T64" fmla="*/ 374 w 913"/>
                  <a:gd name="T65" fmla="*/ 703 h 704"/>
                  <a:gd name="T66" fmla="*/ 396 w 913"/>
                  <a:gd name="T67" fmla="*/ 702 h 704"/>
                  <a:gd name="T68" fmla="*/ 418 w 913"/>
                  <a:gd name="T69" fmla="*/ 698 h 704"/>
                  <a:gd name="T70" fmla="*/ 448 w 913"/>
                  <a:gd name="T71" fmla="*/ 693 h 704"/>
                  <a:gd name="T72" fmla="*/ 479 w 913"/>
                  <a:gd name="T73" fmla="*/ 686 h 704"/>
                  <a:gd name="T74" fmla="*/ 515 w 913"/>
                  <a:gd name="T75" fmla="*/ 675 h 704"/>
                  <a:gd name="T76" fmla="*/ 557 w 913"/>
                  <a:gd name="T77" fmla="*/ 659 h 704"/>
                  <a:gd name="T78" fmla="*/ 569 w 913"/>
                  <a:gd name="T79" fmla="*/ 654 h 704"/>
                  <a:gd name="T80" fmla="*/ 596 w 913"/>
                  <a:gd name="T81" fmla="*/ 642 h 704"/>
                  <a:gd name="T82" fmla="*/ 622 w 913"/>
                  <a:gd name="T83" fmla="*/ 629 h 704"/>
                  <a:gd name="T84" fmla="*/ 657 w 913"/>
                  <a:gd name="T85" fmla="*/ 610 h 704"/>
                  <a:gd name="T86" fmla="*/ 701 w 913"/>
                  <a:gd name="T87" fmla="*/ 582 h 704"/>
                  <a:gd name="T88" fmla="*/ 733 w 913"/>
                  <a:gd name="T89" fmla="*/ 559 h 704"/>
                  <a:gd name="T90" fmla="*/ 763 w 913"/>
                  <a:gd name="T91" fmla="*/ 536 h 704"/>
                  <a:gd name="T92" fmla="*/ 791 w 913"/>
                  <a:gd name="T93" fmla="*/ 509 h 704"/>
                  <a:gd name="T94" fmla="*/ 814 w 913"/>
                  <a:gd name="T95" fmla="*/ 485 h 704"/>
                  <a:gd name="T96" fmla="*/ 823 w 913"/>
                  <a:gd name="T97" fmla="*/ 476 h 704"/>
                  <a:gd name="T98" fmla="*/ 836 w 913"/>
                  <a:gd name="T99" fmla="*/ 459 h 704"/>
                  <a:gd name="T100" fmla="*/ 850 w 913"/>
                  <a:gd name="T101" fmla="*/ 441 h 704"/>
                  <a:gd name="T102" fmla="*/ 860 w 913"/>
                  <a:gd name="T103" fmla="*/ 425 h 704"/>
                  <a:gd name="T104" fmla="*/ 868 w 913"/>
                  <a:gd name="T105" fmla="*/ 411 h 704"/>
                  <a:gd name="T106" fmla="*/ 875 w 913"/>
                  <a:gd name="T107" fmla="*/ 400 h 704"/>
                  <a:gd name="T108" fmla="*/ 882 w 913"/>
                  <a:gd name="T109" fmla="*/ 386 h 704"/>
                  <a:gd name="T110" fmla="*/ 886 w 913"/>
                  <a:gd name="T111" fmla="*/ 376 h 704"/>
                  <a:gd name="T112" fmla="*/ 893 w 913"/>
                  <a:gd name="T113" fmla="*/ 360 h 704"/>
                  <a:gd name="T114" fmla="*/ 896 w 913"/>
                  <a:gd name="T115" fmla="*/ 352 h 704"/>
                  <a:gd name="T116" fmla="*/ 902 w 913"/>
                  <a:gd name="T117" fmla="*/ 333 h 704"/>
                  <a:gd name="T118" fmla="*/ 904 w 913"/>
                  <a:gd name="T119" fmla="*/ 327 h 704"/>
                  <a:gd name="T120" fmla="*/ 907 w 913"/>
                  <a:gd name="T121" fmla="*/ 311 h 704"/>
                  <a:gd name="T122" fmla="*/ 910 w 913"/>
                  <a:gd name="T123" fmla="*/ 293 h 704"/>
                  <a:gd name="T124" fmla="*/ 911 w 913"/>
                  <a:gd name="T125" fmla="*/ 28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3" h="704">
                    <a:moveTo>
                      <a:pt x="871" y="157"/>
                    </a:moveTo>
                    <a:lnTo>
                      <a:pt x="602" y="0"/>
                    </a:lnTo>
                    <a:lnTo>
                      <a:pt x="602" y="0"/>
                    </a:lnTo>
                    <a:cubicBezTo>
                      <a:pt x="629" y="17"/>
                      <a:pt x="643" y="51"/>
                      <a:pt x="643" y="102"/>
                    </a:cubicBezTo>
                    <a:lnTo>
                      <a:pt x="643" y="102"/>
                    </a:lnTo>
                    <a:cubicBezTo>
                      <a:pt x="643" y="109"/>
                      <a:pt x="643" y="116"/>
                      <a:pt x="643" y="124"/>
                    </a:cubicBezTo>
                    <a:lnTo>
                      <a:pt x="643" y="124"/>
                    </a:lnTo>
                    <a:cubicBezTo>
                      <a:pt x="643" y="126"/>
                      <a:pt x="642" y="127"/>
                      <a:pt x="642" y="130"/>
                    </a:cubicBezTo>
                    <a:lnTo>
                      <a:pt x="642" y="130"/>
                    </a:lnTo>
                    <a:cubicBezTo>
                      <a:pt x="642" y="134"/>
                      <a:pt x="641" y="140"/>
                      <a:pt x="640" y="144"/>
                    </a:cubicBezTo>
                    <a:lnTo>
                      <a:pt x="640" y="144"/>
                    </a:lnTo>
                    <a:cubicBezTo>
                      <a:pt x="639" y="147"/>
                      <a:pt x="639" y="151"/>
                      <a:pt x="638" y="154"/>
                    </a:cubicBezTo>
                    <a:lnTo>
                      <a:pt x="638" y="154"/>
                    </a:lnTo>
                    <a:cubicBezTo>
                      <a:pt x="637" y="161"/>
                      <a:pt x="636" y="166"/>
                      <a:pt x="635" y="171"/>
                    </a:cubicBezTo>
                    <a:lnTo>
                      <a:pt x="635" y="171"/>
                    </a:lnTo>
                    <a:cubicBezTo>
                      <a:pt x="634" y="172"/>
                      <a:pt x="634" y="173"/>
                      <a:pt x="634" y="175"/>
                    </a:cubicBezTo>
                    <a:lnTo>
                      <a:pt x="634" y="175"/>
                    </a:lnTo>
                    <a:cubicBezTo>
                      <a:pt x="631" y="182"/>
                      <a:pt x="629" y="189"/>
                      <a:pt x="627" y="196"/>
                    </a:cubicBezTo>
                    <a:lnTo>
                      <a:pt x="627" y="196"/>
                    </a:lnTo>
                    <a:cubicBezTo>
                      <a:pt x="627" y="197"/>
                      <a:pt x="626" y="198"/>
                      <a:pt x="626" y="200"/>
                    </a:cubicBezTo>
                    <a:lnTo>
                      <a:pt x="626" y="200"/>
                    </a:lnTo>
                    <a:cubicBezTo>
                      <a:pt x="624" y="207"/>
                      <a:pt x="621" y="214"/>
                      <a:pt x="617" y="219"/>
                    </a:cubicBezTo>
                    <a:lnTo>
                      <a:pt x="617" y="219"/>
                    </a:lnTo>
                    <a:cubicBezTo>
                      <a:pt x="617" y="221"/>
                      <a:pt x="617" y="222"/>
                      <a:pt x="615" y="223"/>
                    </a:cubicBezTo>
                    <a:lnTo>
                      <a:pt x="615" y="223"/>
                    </a:lnTo>
                    <a:cubicBezTo>
                      <a:pt x="613" y="230"/>
                      <a:pt x="610" y="237"/>
                      <a:pt x="606" y="244"/>
                    </a:cubicBezTo>
                    <a:lnTo>
                      <a:pt x="606" y="244"/>
                    </a:lnTo>
                    <a:cubicBezTo>
                      <a:pt x="605" y="245"/>
                      <a:pt x="604" y="246"/>
                      <a:pt x="604" y="247"/>
                    </a:cubicBezTo>
                    <a:lnTo>
                      <a:pt x="604" y="247"/>
                    </a:lnTo>
                    <a:cubicBezTo>
                      <a:pt x="600" y="254"/>
                      <a:pt x="597" y="261"/>
                      <a:pt x="592" y="268"/>
                    </a:cubicBezTo>
                    <a:lnTo>
                      <a:pt x="592" y="268"/>
                    </a:lnTo>
                    <a:lnTo>
                      <a:pt x="591" y="268"/>
                    </a:lnTo>
                    <a:lnTo>
                      <a:pt x="591" y="268"/>
                    </a:lnTo>
                    <a:cubicBezTo>
                      <a:pt x="586" y="276"/>
                      <a:pt x="581" y="284"/>
                      <a:pt x="576" y="292"/>
                    </a:cubicBezTo>
                    <a:lnTo>
                      <a:pt x="576" y="292"/>
                    </a:lnTo>
                    <a:cubicBezTo>
                      <a:pt x="571" y="297"/>
                      <a:pt x="567" y="303"/>
                      <a:pt x="562" y="308"/>
                    </a:cubicBezTo>
                    <a:lnTo>
                      <a:pt x="562" y="308"/>
                    </a:lnTo>
                    <a:cubicBezTo>
                      <a:pt x="559" y="312"/>
                      <a:pt x="557" y="315"/>
                      <a:pt x="554" y="319"/>
                    </a:cubicBezTo>
                    <a:lnTo>
                      <a:pt x="554" y="319"/>
                    </a:lnTo>
                    <a:cubicBezTo>
                      <a:pt x="551" y="322"/>
                      <a:pt x="548" y="326"/>
                      <a:pt x="545" y="328"/>
                    </a:cubicBezTo>
                    <a:lnTo>
                      <a:pt x="545" y="328"/>
                    </a:lnTo>
                    <a:cubicBezTo>
                      <a:pt x="539" y="335"/>
                      <a:pt x="533" y="342"/>
                      <a:pt x="527" y="349"/>
                    </a:cubicBezTo>
                    <a:lnTo>
                      <a:pt x="527" y="349"/>
                    </a:lnTo>
                    <a:cubicBezTo>
                      <a:pt x="524" y="350"/>
                      <a:pt x="522" y="353"/>
                      <a:pt x="520" y="356"/>
                    </a:cubicBezTo>
                    <a:lnTo>
                      <a:pt x="520" y="356"/>
                    </a:lnTo>
                    <a:cubicBezTo>
                      <a:pt x="512" y="363"/>
                      <a:pt x="502" y="371"/>
                      <a:pt x="494" y="380"/>
                    </a:cubicBezTo>
                    <a:lnTo>
                      <a:pt x="494" y="380"/>
                    </a:lnTo>
                    <a:cubicBezTo>
                      <a:pt x="492" y="381"/>
                      <a:pt x="490" y="381"/>
                      <a:pt x="490" y="383"/>
                    </a:cubicBezTo>
                    <a:lnTo>
                      <a:pt x="490" y="383"/>
                    </a:lnTo>
                    <a:cubicBezTo>
                      <a:pt x="482" y="390"/>
                      <a:pt x="473" y="396"/>
                      <a:pt x="464" y="403"/>
                    </a:cubicBezTo>
                    <a:lnTo>
                      <a:pt x="464" y="403"/>
                    </a:lnTo>
                    <a:cubicBezTo>
                      <a:pt x="462" y="405"/>
                      <a:pt x="458" y="408"/>
                      <a:pt x="455" y="410"/>
                    </a:cubicBezTo>
                    <a:lnTo>
                      <a:pt x="455" y="410"/>
                    </a:lnTo>
                    <a:cubicBezTo>
                      <a:pt x="448" y="416"/>
                      <a:pt x="440" y="420"/>
                      <a:pt x="432" y="426"/>
                    </a:cubicBezTo>
                    <a:lnTo>
                      <a:pt x="432" y="426"/>
                    </a:lnTo>
                    <a:cubicBezTo>
                      <a:pt x="428" y="428"/>
                      <a:pt x="426" y="430"/>
                      <a:pt x="423" y="433"/>
                    </a:cubicBezTo>
                    <a:lnTo>
                      <a:pt x="423" y="433"/>
                    </a:lnTo>
                    <a:cubicBezTo>
                      <a:pt x="411" y="440"/>
                      <a:pt x="400" y="447"/>
                      <a:pt x="388" y="454"/>
                    </a:cubicBezTo>
                    <a:lnTo>
                      <a:pt x="388" y="454"/>
                    </a:lnTo>
                    <a:cubicBezTo>
                      <a:pt x="380" y="458"/>
                      <a:pt x="371" y="463"/>
                      <a:pt x="363" y="468"/>
                    </a:cubicBezTo>
                    <a:lnTo>
                      <a:pt x="363" y="468"/>
                    </a:lnTo>
                    <a:cubicBezTo>
                      <a:pt x="360" y="469"/>
                      <a:pt x="357" y="470"/>
                      <a:pt x="354" y="472"/>
                    </a:cubicBezTo>
                    <a:lnTo>
                      <a:pt x="354" y="472"/>
                    </a:lnTo>
                    <a:cubicBezTo>
                      <a:pt x="349" y="476"/>
                      <a:pt x="342" y="478"/>
                      <a:pt x="337" y="481"/>
                    </a:cubicBezTo>
                    <a:lnTo>
                      <a:pt x="337" y="481"/>
                    </a:lnTo>
                    <a:cubicBezTo>
                      <a:pt x="334" y="483"/>
                      <a:pt x="330" y="484"/>
                      <a:pt x="327" y="486"/>
                    </a:cubicBezTo>
                    <a:lnTo>
                      <a:pt x="327" y="486"/>
                    </a:lnTo>
                    <a:cubicBezTo>
                      <a:pt x="321" y="489"/>
                      <a:pt x="316" y="490"/>
                      <a:pt x="312" y="493"/>
                    </a:cubicBezTo>
                    <a:lnTo>
                      <a:pt x="312" y="493"/>
                    </a:lnTo>
                    <a:cubicBezTo>
                      <a:pt x="307" y="494"/>
                      <a:pt x="304" y="497"/>
                      <a:pt x="300" y="497"/>
                    </a:cubicBezTo>
                    <a:lnTo>
                      <a:pt x="300" y="497"/>
                    </a:lnTo>
                    <a:cubicBezTo>
                      <a:pt x="296" y="500"/>
                      <a:pt x="292" y="501"/>
                      <a:pt x="287" y="503"/>
                    </a:cubicBezTo>
                    <a:lnTo>
                      <a:pt x="287" y="503"/>
                    </a:lnTo>
                    <a:cubicBezTo>
                      <a:pt x="275" y="508"/>
                      <a:pt x="264" y="512"/>
                      <a:pt x="253" y="516"/>
                    </a:cubicBezTo>
                    <a:lnTo>
                      <a:pt x="253" y="516"/>
                    </a:lnTo>
                    <a:cubicBezTo>
                      <a:pt x="250" y="517"/>
                      <a:pt x="247" y="518"/>
                      <a:pt x="246" y="519"/>
                    </a:cubicBezTo>
                    <a:lnTo>
                      <a:pt x="246" y="519"/>
                    </a:lnTo>
                    <a:cubicBezTo>
                      <a:pt x="235" y="522"/>
                      <a:pt x="225" y="525"/>
                      <a:pt x="215" y="529"/>
                    </a:cubicBezTo>
                    <a:lnTo>
                      <a:pt x="215" y="529"/>
                    </a:lnTo>
                    <a:cubicBezTo>
                      <a:pt x="212" y="529"/>
                      <a:pt x="210" y="529"/>
                      <a:pt x="208" y="530"/>
                    </a:cubicBezTo>
                    <a:lnTo>
                      <a:pt x="208" y="530"/>
                    </a:lnTo>
                    <a:cubicBezTo>
                      <a:pt x="199" y="533"/>
                      <a:pt x="189" y="535"/>
                      <a:pt x="180" y="537"/>
                    </a:cubicBezTo>
                    <a:lnTo>
                      <a:pt x="180" y="537"/>
                    </a:lnTo>
                    <a:cubicBezTo>
                      <a:pt x="170" y="539"/>
                      <a:pt x="161" y="541"/>
                      <a:pt x="152" y="542"/>
                    </a:cubicBezTo>
                    <a:lnTo>
                      <a:pt x="152" y="542"/>
                    </a:lnTo>
                    <a:cubicBezTo>
                      <a:pt x="147" y="543"/>
                      <a:pt x="144" y="543"/>
                      <a:pt x="140" y="543"/>
                    </a:cubicBezTo>
                    <a:lnTo>
                      <a:pt x="140" y="543"/>
                    </a:lnTo>
                    <a:cubicBezTo>
                      <a:pt x="136" y="544"/>
                      <a:pt x="132" y="545"/>
                      <a:pt x="128" y="545"/>
                    </a:cubicBezTo>
                    <a:lnTo>
                      <a:pt x="128" y="545"/>
                    </a:lnTo>
                    <a:cubicBezTo>
                      <a:pt x="124" y="546"/>
                      <a:pt x="120" y="546"/>
                      <a:pt x="116" y="546"/>
                    </a:cubicBezTo>
                    <a:lnTo>
                      <a:pt x="116" y="546"/>
                    </a:lnTo>
                    <a:cubicBezTo>
                      <a:pt x="112" y="547"/>
                      <a:pt x="108" y="547"/>
                      <a:pt x="105" y="547"/>
                    </a:cubicBezTo>
                    <a:lnTo>
                      <a:pt x="105" y="547"/>
                    </a:lnTo>
                    <a:cubicBezTo>
                      <a:pt x="99" y="547"/>
                      <a:pt x="94" y="548"/>
                      <a:pt x="89" y="548"/>
                    </a:cubicBezTo>
                    <a:lnTo>
                      <a:pt x="89" y="548"/>
                    </a:lnTo>
                    <a:cubicBezTo>
                      <a:pt x="87" y="548"/>
                      <a:pt x="85" y="548"/>
                      <a:pt x="83" y="548"/>
                    </a:cubicBezTo>
                    <a:lnTo>
                      <a:pt x="83" y="548"/>
                    </a:lnTo>
                    <a:cubicBezTo>
                      <a:pt x="76" y="548"/>
                      <a:pt x="69" y="547"/>
                      <a:pt x="62" y="547"/>
                    </a:cubicBezTo>
                    <a:lnTo>
                      <a:pt x="62" y="547"/>
                    </a:lnTo>
                    <a:cubicBezTo>
                      <a:pt x="61" y="547"/>
                      <a:pt x="60" y="547"/>
                      <a:pt x="59" y="547"/>
                    </a:cubicBezTo>
                    <a:lnTo>
                      <a:pt x="59" y="547"/>
                    </a:lnTo>
                    <a:cubicBezTo>
                      <a:pt x="53" y="546"/>
                      <a:pt x="48" y="546"/>
                      <a:pt x="43" y="545"/>
                    </a:cubicBezTo>
                    <a:lnTo>
                      <a:pt x="43" y="545"/>
                    </a:lnTo>
                    <a:cubicBezTo>
                      <a:pt x="40" y="544"/>
                      <a:pt x="39" y="544"/>
                      <a:pt x="36" y="544"/>
                    </a:cubicBezTo>
                    <a:lnTo>
                      <a:pt x="36" y="544"/>
                    </a:lnTo>
                    <a:cubicBezTo>
                      <a:pt x="32" y="543"/>
                      <a:pt x="29" y="543"/>
                      <a:pt x="25" y="543"/>
                    </a:cubicBezTo>
                    <a:lnTo>
                      <a:pt x="25" y="543"/>
                    </a:lnTo>
                    <a:cubicBezTo>
                      <a:pt x="17" y="541"/>
                      <a:pt x="8" y="539"/>
                      <a:pt x="0" y="536"/>
                    </a:cubicBezTo>
                    <a:lnTo>
                      <a:pt x="268" y="692"/>
                    </a:lnTo>
                    <a:lnTo>
                      <a:pt x="268" y="692"/>
                    </a:lnTo>
                    <a:cubicBezTo>
                      <a:pt x="277" y="695"/>
                      <a:pt x="286" y="696"/>
                      <a:pt x="294" y="698"/>
                    </a:cubicBezTo>
                    <a:lnTo>
                      <a:pt x="294" y="698"/>
                    </a:lnTo>
                    <a:cubicBezTo>
                      <a:pt x="296" y="698"/>
                      <a:pt x="297" y="699"/>
                      <a:pt x="298" y="699"/>
                    </a:cubicBezTo>
                    <a:lnTo>
                      <a:pt x="298" y="699"/>
                    </a:lnTo>
                    <a:cubicBezTo>
                      <a:pt x="300" y="699"/>
                      <a:pt x="302" y="700"/>
                      <a:pt x="305" y="700"/>
                    </a:cubicBezTo>
                    <a:lnTo>
                      <a:pt x="305" y="700"/>
                    </a:lnTo>
                    <a:cubicBezTo>
                      <a:pt x="307" y="701"/>
                      <a:pt x="309" y="701"/>
                      <a:pt x="312" y="701"/>
                    </a:cubicBezTo>
                    <a:lnTo>
                      <a:pt x="312" y="701"/>
                    </a:lnTo>
                    <a:cubicBezTo>
                      <a:pt x="317" y="702"/>
                      <a:pt x="322" y="703"/>
                      <a:pt x="328" y="703"/>
                    </a:cubicBezTo>
                    <a:lnTo>
                      <a:pt x="328" y="703"/>
                    </a:lnTo>
                    <a:cubicBezTo>
                      <a:pt x="329" y="703"/>
                      <a:pt x="330" y="703"/>
                      <a:pt x="331" y="703"/>
                    </a:cubicBezTo>
                    <a:lnTo>
                      <a:pt x="331" y="703"/>
                    </a:lnTo>
                    <a:lnTo>
                      <a:pt x="332" y="703"/>
                    </a:lnTo>
                    <a:lnTo>
                      <a:pt x="332" y="703"/>
                    </a:lnTo>
                    <a:cubicBezTo>
                      <a:pt x="338" y="703"/>
                      <a:pt x="345" y="703"/>
                      <a:pt x="352" y="703"/>
                    </a:cubicBezTo>
                    <a:lnTo>
                      <a:pt x="352" y="703"/>
                    </a:lnTo>
                    <a:cubicBezTo>
                      <a:pt x="353" y="703"/>
                      <a:pt x="356" y="703"/>
                      <a:pt x="358" y="703"/>
                    </a:cubicBezTo>
                    <a:lnTo>
                      <a:pt x="358" y="703"/>
                    </a:lnTo>
                    <a:cubicBezTo>
                      <a:pt x="363" y="703"/>
                      <a:pt x="367" y="703"/>
                      <a:pt x="371" y="703"/>
                    </a:cubicBezTo>
                    <a:lnTo>
                      <a:pt x="371" y="703"/>
                    </a:lnTo>
                    <a:cubicBezTo>
                      <a:pt x="372" y="703"/>
                      <a:pt x="373" y="703"/>
                      <a:pt x="374" y="703"/>
                    </a:cubicBezTo>
                    <a:lnTo>
                      <a:pt x="374" y="703"/>
                    </a:lnTo>
                    <a:cubicBezTo>
                      <a:pt x="377" y="703"/>
                      <a:pt x="381" y="703"/>
                      <a:pt x="385" y="703"/>
                    </a:cubicBezTo>
                    <a:lnTo>
                      <a:pt x="385" y="703"/>
                    </a:lnTo>
                    <a:cubicBezTo>
                      <a:pt x="388" y="702"/>
                      <a:pt x="393" y="702"/>
                      <a:pt x="396" y="702"/>
                    </a:cubicBezTo>
                    <a:lnTo>
                      <a:pt x="396" y="702"/>
                    </a:lnTo>
                    <a:cubicBezTo>
                      <a:pt x="401" y="701"/>
                      <a:pt x="405" y="700"/>
                      <a:pt x="409" y="700"/>
                    </a:cubicBezTo>
                    <a:lnTo>
                      <a:pt x="409" y="700"/>
                    </a:lnTo>
                    <a:cubicBezTo>
                      <a:pt x="412" y="699"/>
                      <a:pt x="415" y="699"/>
                      <a:pt x="418" y="698"/>
                    </a:cubicBezTo>
                    <a:lnTo>
                      <a:pt x="418" y="698"/>
                    </a:lnTo>
                    <a:cubicBezTo>
                      <a:pt x="419" y="698"/>
                      <a:pt x="420" y="698"/>
                      <a:pt x="421" y="698"/>
                    </a:cubicBezTo>
                    <a:lnTo>
                      <a:pt x="421" y="698"/>
                    </a:lnTo>
                    <a:cubicBezTo>
                      <a:pt x="430" y="696"/>
                      <a:pt x="439" y="695"/>
                      <a:pt x="448" y="693"/>
                    </a:cubicBezTo>
                    <a:lnTo>
                      <a:pt x="448" y="693"/>
                    </a:lnTo>
                    <a:cubicBezTo>
                      <a:pt x="458" y="691"/>
                      <a:pt x="468" y="689"/>
                      <a:pt x="477" y="686"/>
                    </a:cubicBezTo>
                    <a:lnTo>
                      <a:pt x="477" y="686"/>
                    </a:lnTo>
                    <a:cubicBezTo>
                      <a:pt x="477" y="686"/>
                      <a:pt x="478" y="686"/>
                      <a:pt x="479" y="686"/>
                    </a:cubicBezTo>
                    <a:lnTo>
                      <a:pt x="479" y="686"/>
                    </a:lnTo>
                    <a:cubicBezTo>
                      <a:pt x="481" y="685"/>
                      <a:pt x="483" y="685"/>
                      <a:pt x="483" y="684"/>
                    </a:cubicBezTo>
                    <a:lnTo>
                      <a:pt x="483" y="684"/>
                    </a:lnTo>
                    <a:cubicBezTo>
                      <a:pt x="494" y="682"/>
                      <a:pt x="504" y="678"/>
                      <a:pt x="515" y="675"/>
                    </a:cubicBezTo>
                    <a:lnTo>
                      <a:pt x="515" y="675"/>
                    </a:lnTo>
                    <a:cubicBezTo>
                      <a:pt x="516" y="674"/>
                      <a:pt x="519" y="673"/>
                      <a:pt x="522" y="673"/>
                    </a:cubicBezTo>
                    <a:lnTo>
                      <a:pt x="522" y="673"/>
                    </a:lnTo>
                    <a:cubicBezTo>
                      <a:pt x="533" y="669"/>
                      <a:pt x="544" y="664"/>
                      <a:pt x="557" y="659"/>
                    </a:cubicBezTo>
                    <a:lnTo>
                      <a:pt x="557" y="659"/>
                    </a:lnTo>
                    <a:cubicBezTo>
                      <a:pt x="557" y="659"/>
                      <a:pt x="558" y="659"/>
                      <a:pt x="559" y="658"/>
                    </a:cubicBezTo>
                    <a:lnTo>
                      <a:pt x="559" y="658"/>
                    </a:lnTo>
                    <a:cubicBezTo>
                      <a:pt x="562" y="656"/>
                      <a:pt x="566" y="656"/>
                      <a:pt x="569" y="654"/>
                    </a:cubicBezTo>
                    <a:lnTo>
                      <a:pt x="569" y="654"/>
                    </a:lnTo>
                    <a:cubicBezTo>
                      <a:pt x="573" y="652"/>
                      <a:pt x="576" y="650"/>
                      <a:pt x="580" y="649"/>
                    </a:cubicBezTo>
                    <a:lnTo>
                      <a:pt x="580" y="649"/>
                    </a:lnTo>
                    <a:cubicBezTo>
                      <a:pt x="585" y="647"/>
                      <a:pt x="590" y="644"/>
                      <a:pt x="596" y="642"/>
                    </a:cubicBezTo>
                    <a:lnTo>
                      <a:pt x="596" y="642"/>
                    </a:lnTo>
                    <a:cubicBezTo>
                      <a:pt x="599" y="640"/>
                      <a:pt x="603" y="639"/>
                      <a:pt x="606" y="637"/>
                    </a:cubicBezTo>
                    <a:lnTo>
                      <a:pt x="606" y="637"/>
                    </a:lnTo>
                    <a:cubicBezTo>
                      <a:pt x="611" y="635"/>
                      <a:pt x="617" y="631"/>
                      <a:pt x="622" y="629"/>
                    </a:cubicBezTo>
                    <a:lnTo>
                      <a:pt x="622" y="629"/>
                    </a:lnTo>
                    <a:cubicBezTo>
                      <a:pt x="626" y="627"/>
                      <a:pt x="629" y="625"/>
                      <a:pt x="631" y="624"/>
                    </a:cubicBezTo>
                    <a:lnTo>
                      <a:pt x="631" y="624"/>
                    </a:lnTo>
                    <a:cubicBezTo>
                      <a:pt x="640" y="619"/>
                      <a:pt x="649" y="615"/>
                      <a:pt x="657" y="610"/>
                    </a:cubicBezTo>
                    <a:lnTo>
                      <a:pt x="657" y="610"/>
                    </a:lnTo>
                    <a:cubicBezTo>
                      <a:pt x="669" y="603"/>
                      <a:pt x="680" y="596"/>
                      <a:pt x="691" y="589"/>
                    </a:cubicBezTo>
                    <a:lnTo>
                      <a:pt x="691" y="589"/>
                    </a:lnTo>
                    <a:cubicBezTo>
                      <a:pt x="695" y="587"/>
                      <a:pt x="697" y="584"/>
                      <a:pt x="701" y="582"/>
                    </a:cubicBezTo>
                    <a:lnTo>
                      <a:pt x="701" y="582"/>
                    </a:lnTo>
                    <a:cubicBezTo>
                      <a:pt x="709" y="577"/>
                      <a:pt x="717" y="571"/>
                      <a:pt x="724" y="566"/>
                    </a:cubicBezTo>
                    <a:lnTo>
                      <a:pt x="724" y="566"/>
                    </a:lnTo>
                    <a:cubicBezTo>
                      <a:pt x="727" y="564"/>
                      <a:pt x="731" y="562"/>
                      <a:pt x="733" y="559"/>
                    </a:cubicBezTo>
                    <a:lnTo>
                      <a:pt x="733" y="559"/>
                    </a:lnTo>
                    <a:cubicBezTo>
                      <a:pt x="742" y="553"/>
                      <a:pt x="751" y="546"/>
                      <a:pt x="759" y="539"/>
                    </a:cubicBezTo>
                    <a:lnTo>
                      <a:pt x="759" y="539"/>
                    </a:lnTo>
                    <a:cubicBezTo>
                      <a:pt x="759" y="538"/>
                      <a:pt x="761" y="537"/>
                      <a:pt x="763" y="536"/>
                    </a:cubicBezTo>
                    <a:lnTo>
                      <a:pt x="763" y="536"/>
                    </a:lnTo>
                    <a:cubicBezTo>
                      <a:pt x="771" y="528"/>
                      <a:pt x="780" y="520"/>
                      <a:pt x="789" y="511"/>
                    </a:cubicBezTo>
                    <a:lnTo>
                      <a:pt x="789" y="511"/>
                    </a:lnTo>
                    <a:cubicBezTo>
                      <a:pt x="790" y="510"/>
                      <a:pt x="791" y="510"/>
                      <a:pt x="791" y="509"/>
                    </a:cubicBezTo>
                    <a:lnTo>
                      <a:pt x="791" y="509"/>
                    </a:lnTo>
                    <a:cubicBezTo>
                      <a:pt x="793" y="508"/>
                      <a:pt x="794" y="506"/>
                      <a:pt x="796" y="504"/>
                    </a:cubicBezTo>
                    <a:lnTo>
                      <a:pt x="796" y="504"/>
                    </a:lnTo>
                    <a:cubicBezTo>
                      <a:pt x="802" y="498"/>
                      <a:pt x="808" y="491"/>
                      <a:pt x="814" y="485"/>
                    </a:cubicBezTo>
                    <a:lnTo>
                      <a:pt x="814" y="485"/>
                    </a:lnTo>
                    <a:cubicBezTo>
                      <a:pt x="816" y="483"/>
                      <a:pt x="817" y="482"/>
                      <a:pt x="819" y="481"/>
                    </a:cubicBezTo>
                    <a:lnTo>
                      <a:pt x="819" y="481"/>
                    </a:lnTo>
                    <a:cubicBezTo>
                      <a:pt x="820" y="479"/>
                      <a:pt x="821" y="477"/>
                      <a:pt x="823" y="476"/>
                    </a:cubicBezTo>
                    <a:lnTo>
                      <a:pt x="823" y="476"/>
                    </a:lnTo>
                    <a:cubicBezTo>
                      <a:pt x="826" y="472"/>
                      <a:pt x="828" y="469"/>
                      <a:pt x="830" y="465"/>
                    </a:cubicBezTo>
                    <a:lnTo>
                      <a:pt x="830" y="465"/>
                    </a:lnTo>
                    <a:cubicBezTo>
                      <a:pt x="832" y="463"/>
                      <a:pt x="834" y="461"/>
                      <a:pt x="836" y="459"/>
                    </a:cubicBezTo>
                    <a:lnTo>
                      <a:pt x="836" y="459"/>
                    </a:lnTo>
                    <a:cubicBezTo>
                      <a:pt x="839" y="455"/>
                      <a:pt x="842" y="451"/>
                      <a:pt x="844" y="448"/>
                    </a:cubicBezTo>
                    <a:lnTo>
                      <a:pt x="844" y="448"/>
                    </a:lnTo>
                    <a:cubicBezTo>
                      <a:pt x="846" y="445"/>
                      <a:pt x="848" y="443"/>
                      <a:pt x="850" y="441"/>
                    </a:cubicBezTo>
                    <a:lnTo>
                      <a:pt x="850" y="441"/>
                    </a:lnTo>
                    <a:cubicBezTo>
                      <a:pt x="853" y="435"/>
                      <a:pt x="857" y="430"/>
                      <a:pt x="860" y="425"/>
                    </a:cubicBezTo>
                    <a:lnTo>
                      <a:pt x="860" y="425"/>
                    </a:lnTo>
                    <a:lnTo>
                      <a:pt x="860" y="425"/>
                    </a:lnTo>
                    <a:lnTo>
                      <a:pt x="860" y="425"/>
                    </a:lnTo>
                    <a:cubicBezTo>
                      <a:pt x="860" y="424"/>
                      <a:pt x="860" y="424"/>
                      <a:pt x="861" y="423"/>
                    </a:cubicBezTo>
                    <a:lnTo>
                      <a:pt x="861" y="423"/>
                    </a:lnTo>
                    <a:cubicBezTo>
                      <a:pt x="864" y="420"/>
                      <a:pt x="866" y="416"/>
                      <a:pt x="868" y="411"/>
                    </a:cubicBezTo>
                    <a:lnTo>
                      <a:pt x="868" y="411"/>
                    </a:lnTo>
                    <a:cubicBezTo>
                      <a:pt x="870" y="409"/>
                      <a:pt x="872" y="406"/>
                      <a:pt x="873" y="402"/>
                    </a:cubicBezTo>
                    <a:lnTo>
                      <a:pt x="873" y="402"/>
                    </a:lnTo>
                    <a:cubicBezTo>
                      <a:pt x="873" y="402"/>
                      <a:pt x="874" y="401"/>
                      <a:pt x="875" y="400"/>
                    </a:cubicBezTo>
                    <a:lnTo>
                      <a:pt x="875" y="400"/>
                    </a:lnTo>
                    <a:cubicBezTo>
                      <a:pt x="875" y="400"/>
                      <a:pt x="875" y="399"/>
                      <a:pt x="876" y="398"/>
                    </a:cubicBezTo>
                    <a:lnTo>
                      <a:pt x="876" y="398"/>
                    </a:lnTo>
                    <a:cubicBezTo>
                      <a:pt x="878" y="394"/>
                      <a:pt x="880" y="390"/>
                      <a:pt x="882" y="386"/>
                    </a:cubicBezTo>
                    <a:lnTo>
                      <a:pt x="882" y="386"/>
                    </a:lnTo>
                    <a:cubicBezTo>
                      <a:pt x="883" y="383"/>
                      <a:pt x="884" y="381"/>
                      <a:pt x="884" y="379"/>
                    </a:cubicBezTo>
                    <a:lnTo>
                      <a:pt x="884" y="379"/>
                    </a:lnTo>
                    <a:cubicBezTo>
                      <a:pt x="886" y="378"/>
                      <a:pt x="886" y="377"/>
                      <a:pt x="886" y="376"/>
                    </a:cubicBezTo>
                    <a:lnTo>
                      <a:pt x="886" y="376"/>
                    </a:lnTo>
                    <a:cubicBezTo>
                      <a:pt x="886" y="375"/>
                      <a:pt x="887" y="374"/>
                      <a:pt x="888" y="374"/>
                    </a:cubicBezTo>
                    <a:lnTo>
                      <a:pt x="888" y="374"/>
                    </a:lnTo>
                    <a:cubicBezTo>
                      <a:pt x="890" y="369"/>
                      <a:pt x="891" y="365"/>
                      <a:pt x="893" y="360"/>
                    </a:cubicBezTo>
                    <a:lnTo>
                      <a:pt x="893" y="360"/>
                    </a:lnTo>
                    <a:cubicBezTo>
                      <a:pt x="893" y="359"/>
                      <a:pt x="894" y="357"/>
                      <a:pt x="895" y="356"/>
                    </a:cubicBezTo>
                    <a:lnTo>
                      <a:pt x="895" y="356"/>
                    </a:lnTo>
                    <a:cubicBezTo>
                      <a:pt x="895" y="355"/>
                      <a:pt x="896" y="353"/>
                      <a:pt x="896" y="352"/>
                    </a:cubicBezTo>
                    <a:lnTo>
                      <a:pt x="896" y="352"/>
                    </a:lnTo>
                    <a:cubicBezTo>
                      <a:pt x="897" y="350"/>
                      <a:pt x="897" y="349"/>
                      <a:pt x="898" y="348"/>
                    </a:cubicBezTo>
                    <a:lnTo>
                      <a:pt x="898" y="348"/>
                    </a:lnTo>
                    <a:cubicBezTo>
                      <a:pt x="899" y="342"/>
                      <a:pt x="900" y="338"/>
                      <a:pt x="902" y="333"/>
                    </a:cubicBezTo>
                    <a:lnTo>
                      <a:pt x="902" y="333"/>
                    </a:lnTo>
                    <a:cubicBezTo>
                      <a:pt x="902" y="333"/>
                      <a:pt x="902" y="332"/>
                      <a:pt x="902" y="331"/>
                    </a:cubicBezTo>
                    <a:lnTo>
                      <a:pt x="902" y="331"/>
                    </a:lnTo>
                    <a:cubicBezTo>
                      <a:pt x="903" y="330"/>
                      <a:pt x="903" y="328"/>
                      <a:pt x="904" y="327"/>
                    </a:cubicBezTo>
                    <a:lnTo>
                      <a:pt x="904" y="327"/>
                    </a:lnTo>
                    <a:cubicBezTo>
                      <a:pt x="904" y="323"/>
                      <a:pt x="905" y="320"/>
                      <a:pt x="906" y="316"/>
                    </a:cubicBezTo>
                    <a:lnTo>
                      <a:pt x="906" y="316"/>
                    </a:lnTo>
                    <a:cubicBezTo>
                      <a:pt x="906" y="314"/>
                      <a:pt x="906" y="313"/>
                      <a:pt x="907" y="311"/>
                    </a:cubicBezTo>
                    <a:lnTo>
                      <a:pt x="907" y="311"/>
                    </a:lnTo>
                    <a:cubicBezTo>
                      <a:pt x="908" y="307"/>
                      <a:pt x="908" y="304"/>
                      <a:pt x="909" y="300"/>
                    </a:cubicBezTo>
                    <a:lnTo>
                      <a:pt x="909" y="300"/>
                    </a:lnTo>
                    <a:cubicBezTo>
                      <a:pt x="909" y="298"/>
                      <a:pt x="910" y="296"/>
                      <a:pt x="910" y="293"/>
                    </a:cubicBezTo>
                    <a:lnTo>
                      <a:pt x="910" y="293"/>
                    </a:lnTo>
                    <a:cubicBezTo>
                      <a:pt x="911" y="291"/>
                      <a:pt x="911" y="288"/>
                      <a:pt x="911" y="286"/>
                    </a:cubicBezTo>
                    <a:lnTo>
                      <a:pt x="911" y="286"/>
                    </a:lnTo>
                    <a:cubicBezTo>
                      <a:pt x="911" y="284"/>
                      <a:pt x="911" y="282"/>
                      <a:pt x="911" y="280"/>
                    </a:cubicBezTo>
                    <a:lnTo>
                      <a:pt x="911" y="280"/>
                    </a:lnTo>
                    <a:cubicBezTo>
                      <a:pt x="911" y="273"/>
                      <a:pt x="912" y="266"/>
                      <a:pt x="912" y="258"/>
                    </a:cubicBezTo>
                    <a:lnTo>
                      <a:pt x="912" y="258"/>
                    </a:lnTo>
                    <a:cubicBezTo>
                      <a:pt x="912" y="207"/>
                      <a:pt x="898" y="173"/>
                      <a:pt x="871" y="1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99" name="Freeform 59">
                <a:extLst>
                  <a:ext uri="{FF2B5EF4-FFF2-40B4-BE49-F238E27FC236}">
                    <a16:creationId xmlns:a16="http://schemas.microsoft.com/office/drawing/2014/main" id="{1A233053-0C46-3DED-616F-8564E8F7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5350" y="8518439"/>
                <a:ext cx="798950" cy="617838"/>
              </a:xfrm>
              <a:custGeom>
                <a:avLst/>
                <a:gdLst>
                  <a:gd name="T0" fmla="*/ 643 w 913"/>
                  <a:gd name="T1" fmla="*/ 102 h 704"/>
                  <a:gd name="T2" fmla="*/ 642 w 913"/>
                  <a:gd name="T3" fmla="*/ 130 h 704"/>
                  <a:gd name="T4" fmla="*/ 638 w 913"/>
                  <a:gd name="T5" fmla="*/ 154 h 704"/>
                  <a:gd name="T6" fmla="*/ 634 w 913"/>
                  <a:gd name="T7" fmla="*/ 175 h 704"/>
                  <a:gd name="T8" fmla="*/ 626 w 913"/>
                  <a:gd name="T9" fmla="*/ 200 h 704"/>
                  <a:gd name="T10" fmla="*/ 615 w 913"/>
                  <a:gd name="T11" fmla="*/ 223 h 704"/>
                  <a:gd name="T12" fmla="*/ 604 w 913"/>
                  <a:gd name="T13" fmla="*/ 247 h 704"/>
                  <a:gd name="T14" fmla="*/ 591 w 913"/>
                  <a:gd name="T15" fmla="*/ 268 h 704"/>
                  <a:gd name="T16" fmla="*/ 562 w 913"/>
                  <a:gd name="T17" fmla="*/ 308 h 704"/>
                  <a:gd name="T18" fmla="*/ 545 w 913"/>
                  <a:gd name="T19" fmla="*/ 328 h 704"/>
                  <a:gd name="T20" fmla="*/ 520 w 913"/>
                  <a:gd name="T21" fmla="*/ 356 h 704"/>
                  <a:gd name="T22" fmla="*/ 490 w 913"/>
                  <a:gd name="T23" fmla="*/ 383 h 704"/>
                  <a:gd name="T24" fmla="*/ 455 w 913"/>
                  <a:gd name="T25" fmla="*/ 410 h 704"/>
                  <a:gd name="T26" fmla="*/ 423 w 913"/>
                  <a:gd name="T27" fmla="*/ 433 h 704"/>
                  <a:gd name="T28" fmla="*/ 363 w 913"/>
                  <a:gd name="T29" fmla="*/ 468 h 704"/>
                  <a:gd name="T30" fmla="*/ 337 w 913"/>
                  <a:gd name="T31" fmla="*/ 481 h 704"/>
                  <a:gd name="T32" fmla="*/ 312 w 913"/>
                  <a:gd name="T33" fmla="*/ 493 h 704"/>
                  <a:gd name="T34" fmla="*/ 287 w 913"/>
                  <a:gd name="T35" fmla="*/ 503 h 704"/>
                  <a:gd name="T36" fmla="*/ 246 w 913"/>
                  <a:gd name="T37" fmla="*/ 519 h 704"/>
                  <a:gd name="T38" fmla="*/ 208 w 913"/>
                  <a:gd name="T39" fmla="*/ 530 h 704"/>
                  <a:gd name="T40" fmla="*/ 152 w 913"/>
                  <a:gd name="T41" fmla="*/ 542 h 704"/>
                  <a:gd name="T42" fmla="*/ 128 w 913"/>
                  <a:gd name="T43" fmla="*/ 545 h 704"/>
                  <a:gd name="T44" fmla="*/ 105 w 913"/>
                  <a:gd name="T45" fmla="*/ 547 h 704"/>
                  <a:gd name="T46" fmla="*/ 83 w 913"/>
                  <a:gd name="T47" fmla="*/ 548 h 704"/>
                  <a:gd name="T48" fmla="*/ 59 w 913"/>
                  <a:gd name="T49" fmla="*/ 547 h 704"/>
                  <a:gd name="T50" fmla="*/ 36 w 913"/>
                  <a:gd name="T51" fmla="*/ 544 h 704"/>
                  <a:gd name="T52" fmla="*/ 0 w 913"/>
                  <a:gd name="T53" fmla="*/ 536 h 704"/>
                  <a:gd name="T54" fmla="*/ 294 w 913"/>
                  <a:gd name="T55" fmla="*/ 698 h 704"/>
                  <a:gd name="T56" fmla="*/ 305 w 913"/>
                  <a:gd name="T57" fmla="*/ 700 h 704"/>
                  <a:gd name="T58" fmla="*/ 328 w 913"/>
                  <a:gd name="T59" fmla="*/ 703 h 704"/>
                  <a:gd name="T60" fmla="*/ 332 w 913"/>
                  <a:gd name="T61" fmla="*/ 703 h 704"/>
                  <a:gd name="T62" fmla="*/ 358 w 913"/>
                  <a:gd name="T63" fmla="*/ 703 h 704"/>
                  <a:gd name="T64" fmla="*/ 374 w 913"/>
                  <a:gd name="T65" fmla="*/ 703 h 704"/>
                  <a:gd name="T66" fmla="*/ 396 w 913"/>
                  <a:gd name="T67" fmla="*/ 702 h 704"/>
                  <a:gd name="T68" fmla="*/ 418 w 913"/>
                  <a:gd name="T69" fmla="*/ 698 h 704"/>
                  <a:gd name="T70" fmla="*/ 448 w 913"/>
                  <a:gd name="T71" fmla="*/ 693 h 704"/>
                  <a:gd name="T72" fmla="*/ 479 w 913"/>
                  <a:gd name="T73" fmla="*/ 686 h 704"/>
                  <a:gd name="T74" fmla="*/ 515 w 913"/>
                  <a:gd name="T75" fmla="*/ 675 h 704"/>
                  <a:gd name="T76" fmla="*/ 557 w 913"/>
                  <a:gd name="T77" fmla="*/ 659 h 704"/>
                  <a:gd name="T78" fmla="*/ 569 w 913"/>
                  <a:gd name="T79" fmla="*/ 654 h 704"/>
                  <a:gd name="T80" fmla="*/ 596 w 913"/>
                  <a:gd name="T81" fmla="*/ 642 h 704"/>
                  <a:gd name="T82" fmla="*/ 622 w 913"/>
                  <a:gd name="T83" fmla="*/ 629 h 704"/>
                  <a:gd name="T84" fmla="*/ 657 w 913"/>
                  <a:gd name="T85" fmla="*/ 610 h 704"/>
                  <a:gd name="T86" fmla="*/ 701 w 913"/>
                  <a:gd name="T87" fmla="*/ 582 h 704"/>
                  <a:gd name="T88" fmla="*/ 733 w 913"/>
                  <a:gd name="T89" fmla="*/ 559 h 704"/>
                  <a:gd name="T90" fmla="*/ 763 w 913"/>
                  <a:gd name="T91" fmla="*/ 536 h 704"/>
                  <a:gd name="T92" fmla="*/ 791 w 913"/>
                  <a:gd name="T93" fmla="*/ 509 h 704"/>
                  <a:gd name="T94" fmla="*/ 814 w 913"/>
                  <a:gd name="T95" fmla="*/ 485 h 704"/>
                  <a:gd name="T96" fmla="*/ 823 w 913"/>
                  <a:gd name="T97" fmla="*/ 476 h 704"/>
                  <a:gd name="T98" fmla="*/ 836 w 913"/>
                  <a:gd name="T99" fmla="*/ 459 h 704"/>
                  <a:gd name="T100" fmla="*/ 850 w 913"/>
                  <a:gd name="T101" fmla="*/ 441 h 704"/>
                  <a:gd name="T102" fmla="*/ 860 w 913"/>
                  <a:gd name="T103" fmla="*/ 425 h 704"/>
                  <a:gd name="T104" fmla="*/ 868 w 913"/>
                  <a:gd name="T105" fmla="*/ 411 h 704"/>
                  <a:gd name="T106" fmla="*/ 875 w 913"/>
                  <a:gd name="T107" fmla="*/ 400 h 704"/>
                  <a:gd name="T108" fmla="*/ 882 w 913"/>
                  <a:gd name="T109" fmla="*/ 386 h 704"/>
                  <a:gd name="T110" fmla="*/ 886 w 913"/>
                  <a:gd name="T111" fmla="*/ 376 h 704"/>
                  <a:gd name="T112" fmla="*/ 893 w 913"/>
                  <a:gd name="T113" fmla="*/ 360 h 704"/>
                  <a:gd name="T114" fmla="*/ 896 w 913"/>
                  <a:gd name="T115" fmla="*/ 352 h 704"/>
                  <a:gd name="T116" fmla="*/ 902 w 913"/>
                  <a:gd name="T117" fmla="*/ 333 h 704"/>
                  <a:gd name="T118" fmla="*/ 904 w 913"/>
                  <a:gd name="T119" fmla="*/ 327 h 704"/>
                  <a:gd name="T120" fmla="*/ 907 w 913"/>
                  <a:gd name="T121" fmla="*/ 311 h 704"/>
                  <a:gd name="T122" fmla="*/ 910 w 913"/>
                  <a:gd name="T123" fmla="*/ 293 h 704"/>
                  <a:gd name="T124" fmla="*/ 911 w 913"/>
                  <a:gd name="T125" fmla="*/ 28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3" h="704">
                    <a:moveTo>
                      <a:pt x="871" y="157"/>
                    </a:moveTo>
                    <a:lnTo>
                      <a:pt x="602" y="0"/>
                    </a:lnTo>
                    <a:lnTo>
                      <a:pt x="602" y="0"/>
                    </a:lnTo>
                    <a:cubicBezTo>
                      <a:pt x="629" y="17"/>
                      <a:pt x="643" y="51"/>
                      <a:pt x="643" y="102"/>
                    </a:cubicBezTo>
                    <a:lnTo>
                      <a:pt x="643" y="102"/>
                    </a:lnTo>
                    <a:cubicBezTo>
                      <a:pt x="643" y="109"/>
                      <a:pt x="643" y="116"/>
                      <a:pt x="643" y="124"/>
                    </a:cubicBezTo>
                    <a:lnTo>
                      <a:pt x="643" y="124"/>
                    </a:lnTo>
                    <a:cubicBezTo>
                      <a:pt x="643" y="126"/>
                      <a:pt x="642" y="127"/>
                      <a:pt x="642" y="130"/>
                    </a:cubicBezTo>
                    <a:lnTo>
                      <a:pt x="642" y="130"/>
                    </a:lnTo>
                    <a:cubicBezTo>
                      <a:pt x="642" y="134"/>
                      <a:pt x="641" y="140"/>
                      <a:pt x="640" y="144"/>
                    </a:cubicBezTo>
                    <a:lnTo>
                      <a:pt x="640" y="144"/>
                    </a:lnTo>
                    <a:cubicBezTo>
                      <a:pt x="639" y="147"/>
                      <a:pt x="639" y="151"/>
                      <a:pt x="638" y="154"/>
                    </a:cubicBezTo>
                    <a:lnTo>
                      <a:pt x="638" y="154"/>
                    </a:lnTo>
                    <a:cubicBezTo>
                      <a:pt x="637" y="161"/>
                      <a:pt x="636" y="166"/>
                      <a:pt x="635" y="171"/>
                    </a:cubicBezTo>
                    <a:lnTo>
                      <a:pt x="635" y="171"/>
                    </a:lnTo>
                    <a:cubicBezTo>
                      <a:pt x="634" y="172"/>
                      <a:pt x="634" y="173"/>
                      <a:pt x="634" y="175"/>
                    </a:cubicBezTo>
                    <a:lnTo>
                      <a:pt x="634" y="175"/>
                    </a:lnTo>
                    <a:cubicBezTo>
                      <a:pt x="631" y="182"/>
                      <a:pt x="629" y="189"/>
                      <a:pt x="627" y="196"/>
                    </a:cubicBezTo>
                    <a:lnTo>
                      <a:pt x="627" y="196"/>
                    </a:lnTo>
                    <a:cubicBezTo>
                      <a:pt x="627" y="197"/>
                      <a:pt x="626" y="198"/>
                      <a:pt x="626" y="200"/>
                    </a:cubicBezTo>
                    <a:lnTo>
                      <a:pt x="626" y="200"/>
                    </a:lnTo>
                    <a:cubicBezTo>
                      <a:pt x="624" y="207"/>
                      <a:pt x="621" y="214"/>
                      <a:pt x="617" y="219"/>
                    </a:cubicBezTo>
                    <a:lnTo>
                      <a:pt x="617" y="219"/>
                    </a:lnTo>
                    <a:cubicBezTo>
                      <a:pt x="617" y="221"/>
                      <a:pt x="617" y="222"/>
                      <a:pt x="615" y="223"/>
                    </a:cubicBezTo>
                    <a:lnTo>
                      <a:pt x="615" y="223"/>
                    </a:lnTo>
                    <a:cubicBezTo>
                      <a:pt x="613" y="230"/>
                      <a:pt x="610" y="237"/>
                      <a:pt x="606" y="244"/>
                    </a:cubicBezTo>
                    <a:lnTo>
                      <a:pt x="606" y="244"/>
                    </a:lnTo>
                    <a:cubicBezTo>
                      <a:pt x="605" y="245"/>
                      <a:pt x="604" y="246"/>
                      <a:pt x="604" y="247"/>
                    </a:cubicBezTo>
                    <a:lnTo>
                      <a:pt x="604" y="247"/>
                    </a:lnTo>
                    <a:cubicBezTo>
                      <a:pt x="600" y="254"/>
                      <a:pt x="597" y="261"/>
                      <a:pt x="592" y="268"/>
                    </a:cubicBezTo>
                    <a:lnTo>
                      <a:pt x="592" y="268"/>
                    </a:lnTo>
                    <a:lnTo>
                      <a:pt x="591" y="268"/>
                    </a:lnTo>
                    <a:lnTo>
                      <a:pt x="591" y="268"/>
                    </a:lnTo>
                    <a:cubicBezTo>
                      <a:pt x="586" y="276"/>
                      <a:pt x="581" y="284"/>
                      <a:pt x="576" y="292"/>
                    </a:cubicBezTo>
                    <a:lnTo>
                      <a:pt x="576" y="292"/>
                    </a:lnTo>
                    <a:cubicBezTo>
                      <a:pt x="571" y="297"/>
                      <a:pt x="567" y="303"/>
                      <a:pt x="562" y="308"/>
                    </a:cubicBezTo>
                    <a:lnTo>
                      <a:pt x="562" y="308"/>
                    </a:lnTo>
                    <a:cubicBezTo>
                      <a:pt x="559" y="312"/>
                      <a:pt x="557" y="315"/>
                      <a:pt x="554" y="319"/>
                    </a:cubicBezTo>
                    <a:lnTo>
                      <a:pt x="554" y="319"/>
                    </a:lnTo>
                    <a:cubicBezTo>
                      <a:pt x="551" y="322"/>
                      <a:pt x="548" y="326"/>
                      <a:pt x="545" y="328"/>
                    </a:cubicBezTo>
                    <a:lnTo>
                      <a:pt x="545" y="328"/>
                    </a:lnTo>
                    <a:cubicBezTo>
                      <a:pt x="539" y="335"/>
                      <a:pt x="533" y="342"/>
                      <a:pt x="527" y="349"/>
                    </a:cubicBezTo>
                    <a:lnTo>
                      <a:pt x="527" y="349"/>
                    </a:lnTo>
                    <a:cubicBezTo>
                      <a:pt x="524" y="350"/>
                      <a:pt x="522" y="353"/>
                      <a:pt x="520" y="356"/>
                    </a:cubicBezTo>
                    <a:lnTo>
                      <a:pt x="520" y="356"/>
                    </a:lnTo>
                    <a:cubicBezTo>
                      <a:pt x="512" y="363"/>
                      <a:pt x="502" y="371"/>
                      <a:pt x="494" y="380"/>
                    </a:cubicBezTo>
                    <a:lnTo>
                      <a:pt x="494" y="380"/>
                    </a:lnTo>
                    <a:cubicBezTo>
                      <a:pt x="492" y="381"/>
                      <a:pt x="490" y="381"/>
                      <a:pt x="490" y="383"/>
                    </a:cubicBezTo>
                    <a:lnTo>
                      <a:pt x="490" y="383"/>
                    </a:lnTo>
                    <a:cubicBezTo>
                      <a:pt x="482" y="390"/>
                      <a:pt x="473" y="396"/>
                      <a:pt x="464" y="403"/>
                    </a:cubicBezTo>
                    <a:lnTo>
                      <a:pt x="464" y="403"/>
                    </a:lnTo>
                    <a:cubicBezTo>
                      <a:pt x="462" y="405"/>
                      <a:pt x="458" y="408"/>
                      <a:pt x="455" y="410"/>
                    </a:cubicBezTo>
                    <a:lnTo>
                      <a:pt x="455" y="410"/>
                    </a:lnTo>
                    <a:cubicBezTo>
                      <a:pt x="448" y="416"/>
                      <a:pt x="440" y="420"/>
                      <a:pt x="432" y="426"/>
                    </a:cubicBezTo>
                    <a:lnTo>
                      <a:pt x="432" y="426"/>
                    </a:lnTo>
                    <a:cubicBezTo>
                      <a:pt x="428" y="428"/>
                      <a:pt x="426" y="430"/>
                      <a:pt x="423" y="433"/>
                    </a:cubicBezTo>
                    <a:lnTo>
                      <a:pt x="423" y="433"/>
                    </a:lnTo>
                    <a:cubicBezTo>
                      <a:pt x="411" y="440"/>
                      <a:pt x="400" y="447"/>
                      <a:pt x="388" y="454"/>
                    </a:cubicBezTo>
                    <a:lnTo>
                      <a:pt x="388" y="454"/>
                    </a:lnTo>
                    <a:cubicBezTo>
                      <a:pt x="380" y="458"/>
                      <a:pt x="371" y="463"/>
                      <a:pt x="363" y="468"/>
                    </a:cubicBezTo>
                    <a:lnTo>
                      <a:pt x="363" y="468"/>
                    </a:lnTo>
                    <a:cubicBezTo>
                      <a:pt x="360" y="469"/>
                      <a:pt x="357" y="470"/>
                      <a:pt x="354" y="472"/>
                    </a:cubicBezTo>
                    <a:lnTo>
                      <a:pt x="354" y="472"/>
                    </a:lnTo>
                    <a:cubicBezTo>
                      <a:pt x="349" y="476"/>
                      <a:pt x="342" y="478"/>
                      <a:pt x="337" y="481"/>
                    </a:cubicBezTo>
                    <a:lnTo>
                      <a:pt x="337" y="481"/>
                    </a:lnTo>
                    <a:cubicBezTo>
                      <a:pt x="334" y="483"/>
                      <a:pt x="330" y="484"/>
                      <a:pt x="327" y="486"/>
                    </a:cubicBezTo>
                    <a:lnTo>
                      <a:pt x="327" y="486"/>
                    </a:lnTo>
                    <a:cubicBezTo>
                      <a:pt x="321" y="489"/>
                      <a:pt x="316" y="490"/>
                      <a:pt x="312" y="493"/>
                    </a:cubicBezTo>
                    <a:lnTo>
                      <a:pt x="312" y="493"/>
                    </a:lnTo>
                    <a:cubicBezTo>
                      <a:pt x="307" y="494"/>
                      <a:pt x="304" y="497"/>
                      <a:pt x="300" y="497"/>
                    </a:cubicBezTo>
                    <a:lnTo>
                      <a:pt x="300" y="497"/>
                    </a:lnTo>
                    <a:cubicBezTo>
                      <a:pt x="296" y="500"/>
                      <a:pt x="292" y="501"/>
                      <a:pt x="287" y="503"/>
                    </a:cubicBezTo>
                    <a:lnTo>
                      <a:pt x="287" y="503"/>
                    </a:lnTo>
                    <a:cubicBezTo>
                      <a:pt x="275" y="508"/>
                      <a:pt x="264" y="512"/>
                      <a:pt x="253" y="516"/>
                    </a:cubicBezTo>
                    <a:lnTo>
                      <a:pt x="253" y="516"/>
                    </a:lnTo>
                    <a:cubicBezTo>
                      <a:pt x="250" y="517"/>
                      <a:pt x="247" y="518"/>
                      <a:pt x="246" y="519"/>
                    </a:cubicBezTo>
                    <a:lnTo>
                      <a:pt x="246" y="519"/>
                    </a:lnTo>
                    <a:cubicBezTo>
                      <a:pt x="235" y="522"/>
                      <a:pt x="225" y="525"/>
                      <a:pt x="215" y="529"/>
                    </a:cubicBezTo>
                    <a:lnTo>
                      <a:pt x="215" y="529"/>
                    </a:lnTo>
                    <a:cubicBezTo>
                      <a:pt x="212" y="529"/>
                      <a:pt x="210" y="529"/>
                      <a:pt x="208" y="530"/>
                    </a:cubicBezTo>
                    <a:lnTo>
                      <a:pt x="208" y="530"/>
                    </a:lnTo>
                    <a:cubicBezTo>
                      <a:pt x="199" y="533"/>
                      <a:pt x="189" y="535"/>
                      <a:pt x="180" y="537"/>
                    </a:cubicBezTo>
                    <a:lnTo>
                      <a:pt x="180" y="537"/>
                    </a:lnTo>
                    <a:cubicBezTo>
                      <a:pt x="170" y="539"/>
                      <a:pt x="161" y="541"/>
                      <a:pt x="152" y="542"/>
                    </a:cubicBezTo>
                    <a:lnTo>
                      <a:pt x="152" y="542"/>
                    </a:lnTo>
                    <a:cubicBezTo>
                      <a:pt x="147" y="543"/>
                      <a:pt x="144" y="543"/>
                      <a:pt x="140" y="543"/>
                    </a:cubicBezTo>
                    <a:lnTo>
                      <a:pt x="140" y="543"/>
                    </a:lnTo>
                    <a:cubicBezTo>
                      <a:pt x="136" y="544"/>
                      <a:pt x="132" y="545"/>
                      <a:pt x="128" y="545"/>
                    </a:cubicBezTo>
                    <a:lnTo>
                      <a:pt x="128" y="545"/>
                    </a:lnTo>
                    <a:cubicBezTo>
                      <a:pt x="124" y="546"/>
                      <a:pt x="120" y="546"/>
                      <a:pt x="116" y="546"/>
                    </a:cubicBezTo>
                    <a:lnTo>
                      <a:pt x="116" y="546"/>
                    </a:lnTo>
                    <a:cubicBezTo>
                      <a:pt x="112" y="547"/>
                      <a:pt x="108" y="547"/>
                      <a:pt x="105" y="547"/>
                    </a:cubicBezTo>
                    <a:lnTo>
                      <a:pt x="105" y="547"/>
                    </a:lnTo>
                    <a:cubicBezTo>
                      <a:pt x="99" y="547"/>
                      <a:pt x="94" y="548"/>
                      <a:pt x="89" y="548"/>
                    </a:cubicBezTo>
                    <a:lnTo>
                      <a:pt x="89" y="548"/>
                    </a:lnTo>
                    <a:cubicBezTo>
                      <a:pt x="87" y="548"/>
                      <a:pt x="85" y="548"/>
                      <a:pt x="83" y="548"/>
                    </a:cubicBezTo>
                    <a:lnTo>
                      <a:pt x="83" y="548"/>
                    </a:lnTo>
                    <a:cubicBezTo>
                      <a:pt x="76" y="548"/>
                      <a:pt x="69" y="547"/>
                      <a:pt x="62" y="547"/>
                    </a:cubicBezTo>
                    <a:lnTo>
                      <a:pt x="62" y="547"/>
                    </a:lnTo>
                    <a:cubicBezTo>
                      <a:pt x="61" y="547"/>
                      <a:pt x="60" y="547"/>
                      <a:pt x="59" y="547"/>
                    </a:cubicBezTo>
                    <a:lnTo>
                      <a:pt x="59" y="547"/>
                    </a:lnTo>
                    <a:cubicBezTo>
                      <a:pt x="53" y="546"/>
                      <a:pt x="48" y="546"/>
                      <a:pt x="43" y="545"/>
                    </a:cubicBezTo>
                    <a:lnTo>
                      <a:pt x="43" y="545"/>
                    </a:lnTo>
                    <a:cubicBezTo>
                      <a:pt x="40" y="544"/>
                      <a:pt x="39" y="544"/>
                      <a:pt x="36" y="544"/>
                    </a:cubicBezTo>
                    <a:lnTo>
                      <a:pt x="36" y="544"/>
                    </a:lnTo>
                    <a:cubicBezTo>
                      <a:pt x="32" y="543"/>
                      <a:pt x="29" y="543"/>
                      <a:pt x="25" y="543"/>
                    </a:cubicBezTo>
                    <a:lnTo>
                      <a:pt x="25" y="543"/>
                    </a:lnTo>
                    <a:cubicBezTo>
                      <a:pt x="17" y="541"/>
                      <a:pt x="8" y="539"/>
                      <a:pt x="0" y="536"/>
                    </a:cubicBezTo>
                    <a:lnTo>
                      <a:pt x="268" y="692"/>
                    </a:lnTo>
                    <a:lnTo>
                      <a:pt x="268" y="692"/>
                    </a:lnTo>
                    <a:cubicBezTo>
                      <a:pt x="277" y="695"/>
                      <a:pt x="286" y="696"/>
                      <a:pt x="294" y="698"/>
                    </a:cubicBezTo>
                    <a:lnTo>
                      <a:pt x="294" y="698"/>
                    </a:lnTo>
                    <a:cubicBezTo>
                      <a:pt x="296" y="698"/>
                      <a:pt x="297" y="699"/>
                      <a:pt x="298" y="699"/>
                    </a:cubicBezTo>
                    <a:lnTo>
                      <a:pt x="298" y="699"/>
                    </a:lnTo>
                    <a:cubicBezTo>
                      <a:pt x="300" y="699"/>
                      <a:pt x="302" y="700"/>
                      <a:pt x="305" y="700"/>
                    </a:cubicBezTo>
                    <a:lnTo>
                      <a:pt x="305" y="700"/>
                    </a:lnTo>
                    <a:cubicBezTo>
                      <a:pt x="307" y="701"/>
                      <a:pt x="309" y="701"/>
                      <a:pt x="312" y="701"/>
                    </a:cubicBezTo>
                    <a:lnTo>
                      <a:pt x="312" y="701"/>
                    </a:lnTo>
                    <a:cubicBezTo>
                      <a:pt x="317" y="702"/>
                      <a:pt x="322" y="703"/>
                      <a:pt x="328" y="703"/>
                    </a:cubicBezTo>
                    <a:lnTo>
                      <a:pt x="328" y="703"/>
                    </a:lnTo>
                    <a:cubicBezTo>
                      <a:pt x="329" y="703"/>
                      <a:pt x="330" y="703"/>
                      <a:pt x="331" y="703"/>
                    </a:cubicBezTo>
                    <a:lnTo>
                      <a:pt x="331" y="703"/>
                    </a:lnTo>
                    <a:lnTo>
                      <a:pt x="332" y="703"/>
                    </a:lnTo>
                    <a:lnTo>
                      <a:pt x="332" y="703"/>
                    </a:lnTo>
                    <a:cubicBezTo>
                      <a:pt x="338" y="703"/>
                      <a:pt x="345" y="703"/>
                      <a:pt x="352" y="703"/>
                    </a:cubicBezTo>
                    <a:lnTo>
                      <a:pt x="352" y="703"/>
                    </a:lnTo>
                    <a:cubicBezTo>
                      <a:pt x="353" y="703"/>
                      <a:pt x="356" y="703"/>
                      <a:pt x="358" y="703"/>
                    </a:cubicBezTo>
                    <a:lnTo>
                      <a:pt x="358" y="703"/>
                    </a:lnTo>
                    <a:cubicBezTo>
                      <a:pt x="363" y="703"/>
                      <a:pt x="367" y="703"/>
                      <a:pt x="371" y="703"/>
                    </a:cubicBezTo>
                    <a:lnTo>
                      <a:pt x="371" y="703"/>
                    </a:lnTo>
                    <a:cubicBezTo>
                      <a:pt x="372" y="703"/>
                      <a:pt x="373" y="703"/>
                      <a:pt x="374" y="703"/>
                    </a:cubicBezTo>
                    <a:lnTo>
                      <a:pt x="374" y="703"/>
                    </a:lnTo>
                    <a:cubicBezTo>
                      <a:pt x="377" y="703"/>
                      <a:pt x="381" y="703"/>
                      <a:pt x="385" y="703"/>
                    </a:cubicBezTo>
                    <a:lnTo>
                      <a:pt x="385" y="703"/>
                    </a:lnTo>
                    <a:cubicBezTo>
                      <a:pt x="388" y="702"/>
                      <a:pt x="393" y="702"/>
                      <a:pt x="396" y="702"/>
                    </a:cubicBezTo>
                    <a:lnTo>
                      <a:pt x="396" y="702"/>
                    </a:lnTo>
                    <a:cubicBezTo>
                      <a:pt x="401" y="701"/>
                      <a:pt x="405" y="700"/>
                      <a:pt x="409" y="700"/>
                    </a:cubicBezTo>
                    <a:lnTo>
                      <a:pt x="409" y="700"/>
                    </a:lnTo>
                    <a:cubicBezTo>
                      <a:pt x="412" y="699"/>
                      <a:pt x="415" y="699"/>
                      <a:pt x="418" y="698"/>
                    </a:cubicBezTo>
                    <a:lnTo>
                      <a:pt x="418" y="698"/>
                    </a:lnTo>
                    <a:cubicBezTo>
                      <a:pt x="419" y="698"/>
                      <a:pt x="420" y="698"/>
                      <a:pt x="421" y="698"/>
                    </a:cubicBezTo>
                    <a:lnTo>
                      <a:pt x="421" y="698"/>
                    </a:lnTo>
                    <a:cubicBezTo>
                      <a:pt x="430" y="696"/>
                      <a:pt x="439" y="695"/>
                      <a:pt x="448" y="693"/>
                    </a:cubicBezTo>
                    <a:lnTo>
                      <a:pt x="448" y="693"/>
                    </a:lnTo>
                    <a:cubicBezTo>
                      <a:pt x="458" y="691"/>
                      <a:pt x="468" y="689"/>
                      <a:pt x="477" y="686"/>
                    </a:cubicBezTo>
                    <a:lnTo>
                      <a:pt x="477" y="686"/>
                    </a:lnTo>
                    <a:cubicBezTo>
                      <a:pt x="477" y="686"/>
                      <a:pt x="478" y="686"/>
                      <a:pt x="479" y="686"/>
                    </a:cubicBezTo>
                    <a:lnTo>
                      <a:pt x="479" y="686"/>
                    </a:lnTo>
                    <a:cubicBezTo>
                      <a:pt x="481" y="685"/>
                      <a:pt x="483" y="685"/>
                      <a:pt x="483" y="684"/>
                    </a:cubicBezTo>
                    <a:lnTo>
                      <a:pt x="483" y="684"/>
                    </a:lnTo>
                    <a:cubicBezTo>
                      <a:pt x="494" y="682"/>
                      <a:pt x="504" y="678"/>
                      <a:pt x="515" y="675"/>
                    </a:cubicBezTo>
                    <a:lnTo>
                      <a:pt x="515" y="675"/>
                    </a:lnTo>
                    <a:cubicBezTo>
                      <a:pt x="516" y="674"/>
                      <a:pt x="519" y="673"/>
                      <a:pt x="522" y="673"/>
                    </a:cubicBezTo>
                    <a:lnTo>
                      <a:pt x="522" y="673"/>
                    </a:lnTo>
                    <a:cubicBezTo>
                      <a:pt x="533" y="669"/>
                      <a:pt x="544" y="664"/>
                      <a:pt x="557" y="659"/>
                    </a:cubicBezTo>
                    <a:lnTo>
                      <a:pt x="557" y="659"/>
                    </a:lnTo>
                    <a:cubicBezTo>
                      <a:pt x="557" y="659"/>
                      <a:pt x="558" y="659"/>
                      <a:pt x="559" y="658"/>
                    </a:cubicBezTo>
                    <a:lnTo>
                      <a:pt x="559" y="658"/>
                    </a:lnTo>
                    <a:cubicBezTo>
                      <a:pt x="562" y="656"/>
                      <a:pt x="566" y="656"/>
                      <a:pt x="569" y="654"/>
                    </a:cubicBezTo>
                    <a:lnTo>
                      <a:pt x="569" y="654"/>
                    </a:lnTo>
                    <a:cubicBezTo>
                      <a:pt x="573" y="652"/>
                      <a:pt x="576" y="650"/>
                      <a:pt x="580" y="649"/>
                    </a:cubicBezTo>
                    <a:lnTo>
                      <a:pt x="580" y="649"/>
                    </a:lnTo>
                    <a:cubicBezTo>
                      <a:pt x="585" y="647"/>
                      <a:pt x="590" y="644"/>
                      <a:pt x="596" y="642"/>
                    </a:cubicBezTo>
                    <a:lnTo>
                      <a:pt x="596" y="642"/>
                    </a:lnTo>
                    <a:cubicBezTo>
                      <a:pt x="599" y="640"/>
                      <a:pt x="603" y="639"/>
                      <a:pt x="606" y="637"/>
                    </a:cubicBezTo>
                    <a:lnTo>
                      <a:pt x="606" y="637"/>
                    </a:lnTo>
                    <a:cubicBezTo>
                      <a:pt x="611" y="635"/>
                      <a:pt x="617" y="631"/>
                      <a:pt x="622" y="629"/>
                    </a:cubicBezTo>
                    <a:lnTo>
                      <a:pt x="622" y="629"/>
                    </a:lnTo>
                    <a:cubicBezTo>
                      <a:pt x="626" y="627"/>
                      <a:pt x="629" y="625"/>
                      <a:pt x="631" y="624"/>
                    </a:cubicBezTo>
                    <a:lnTo>
                      <a:pt x="631" y="624"/>
                    </a:lnTo>
                    <a:cubicBezTo>
                      <a:pt x="640" y="619"/>
                      <a:pt x="649" y="615"/>
                      <a:pt x="657" y="610"/>
                    </a:cubicBezTo>
                    <a:lnTo>
                      <a:pt x="657" y="610"/>
                    </a:lnTo>
                    <a:cubicBezTo>
                      <a:pt x="669" y="603"/>
                      <a:pt x="680" y="596"/>
                      <a:pt x="691" y="589"/>
                    </a:cubicBezTo>
                    <a:lnTo>
                      <a:pt x="691" y="589"/>
                    </a:lnTo>
                    <a:cubicBezTo>
                      <a:pt x="695" y="587"/>
                      <a:pt x="697" y="584"/>
                      <a:pt x="701" y="582"/>
                    </a:cubicBezTo>
                    <a:lnTo>
                      <a:pt x="701" y="582"/>
                    </a:lnTo>
                    <a:cubicBezTo>
                      <a:pt x="709" y="577"/>
                      <a:pt x="717" y="571"/>
                      <a:pt x="724" y="566"/>
                    </a:cubicBezTo>
                    <a:lnTo>
                      <a:pt x="724" y="566"/>
                    </a:lnTo>
                    <a:cubicBezTo>
                      <a:pt x="727" y="564"/>
                      <a:pt x="731" y="562"/>
                      <a:pt x="733" y="559"/>
                    </a:cubicBezTo>
                    <a:lnTo>
                      <a:pt x="733" y="559"/>
                    </a:lnTo>
                    <a:cubicBezTo>
                      <a:pt x="742" y="553"/>
                      <a:pt x="751" y="546"/>
                      <a:pt x="759" y="539"/>
                    </a:cubicBezTo>
                    <a:lnTo>
                      <a:pt x="759" y="539"/>
                    </a:lnTo>
                    <a:cubicBezTo>
                      <a:pt x="759" y="538"/>
                      <a:pt x="761" y="537"/>
                      <a:pt x="763" y="536"/>
                    </a:cubicBezTo>
                    <a:lnTo>
                      <a:pt x="763" y="536"/>
                    </a:lnTo>
                    <a:cubicBezTo>
                      <a:pt x="771" y="528"/>
                      <a:pt x="780" y="520"/>
                      <a:pt x="789" y="511"/>
                    </a:cubicBezTo>
                    <a:lnTo>
                      <a:pt x="789" y="511"/>
                    </a:lnTo>
                    <a:cubicBezTo>
                      <a:pt x="790" y="510"/>
                      <a:pt x="791" y="510"/>
                      <a:pt x="791" y="509"/>
                    </a:cubicBezTo>
                    <a:lnTo>
                      <a:pt x="791" y="509"/>
                    </a:lnTo>
                    <a:cubicBezTo>
                      <a:pt x="793" y="508"/>
                      <a:pt x="794" y="506"/>
                      <a:pt x="796" y="504"/>
                    </a:cubicBezTo>
                    <a:lnTo>
                      <a:pt x="796" y="504"/>
                    </a:lnTo>
                    <a:cubicBezTo>
                      <a:pt x="802" y="498"/>
                      <a:pt x="808" y="491"/>
                      <a:pt x="814" y="485"/>
                    </a:cubicBezTo>
                    <a:lnTo>
                      <a:pt x="814" y="485"/>
                    </a:lnTo>
                    <a:cubicBezTo>
                      <a:pt x="816" y="483"/>
                      <a:pt x="817" y="482"/>
                      <a:pt x="819" y="481"/>
                    </a:cubicBezTo>
                    <a:lnTo>
                      <a:pt x="819" y="481"/>
                    </a:lnTo>
                    <a:cubicBezTo>
                      <a:pt x="820" y="479"/>
                      <a:pt x="821" y="477"/>
                      <a:pt x="823" y="476"/>
                    </a:cubicBezTo>
                    <a:lnTo>
                      <a:pt x="823" y="476"/>
                    </a:lnTo>
                    <a:cubicBezTo>
                      <a:pt x="826" y="472"/>
                      <a:pt x="828" y="469"/>
                      <a:pt x="830" y="465"/>
                    </a:cubicBezTo>
                    <a:lnTo>
                      <a:pt x="830" y="465"/>
                    </a:lnTo>
                    <a:cubicBezTo>
                      <a:pt x="832" y="463"/>
                      <a:pt x="834" y="461"/>
                      <a:pt x="836" y="459"/>
                    </a:cubicBezTo>
                    <a:lnTo>
                      <a:pt x="836" y="459"/>
                    </a:lnTo>
                    <a:cubicBezTo>
                      <a:pt x="839" y="455"/>
                      <a:pt x="842" y="451"/>
                      <a:pt x="844" y="448"/>
                    </a:cubicBezTo>
                    <a:lnTo>
                      <a:pt x="844" y="448"/>
                    </a:lnTo>
                    <a:cubicBezTo>
                      <a:pt x="846" y="445"/>
                      <a:pt x="848" y="443"/>
                      <a:pt x="850" y="441"/>
                    </a:cubicBezTo>
                    <a:lnTo>
                      <a:pt x="850" y="441"/>
                    </a:lnTo>
                    <a:cubicBezTo>
                      <a:pt x="853" y="435"/>
                      <a:pt x="857" y="430"/>
                      <a:pt x="860" y="425"/>
                    </a:cubicBezTo>
                    <a:lnTo>
                      <a:pt x="860" y="425"/>
                    </a:lnTo>
                    <a:lnTo>
                      <a:pt x="860" y="425"/>
                    </a:lnTo>
                    <a:lnTo>
                      <a:pt x="860" y="425"/>
                    </a:lnTo>
                    <a:cubicBezTo>
                      <a:pt x="860" y="424"/>
                      <a:pt x="860" y="424"/>
                      <a:pt x="861" y="423"/>
                    </a:cubicBezTo>
                    <a:lnTo>
                      <a:pt x="861" y="423"/>
                    </a:lnTo>
                    <a:cubicBezTo>
                      <a:pt x="864" y="420"/>
                      <a:pt x="866" y="416"/>
                      <a:pt x="868" y="411"/>
                    </a:cubicBezTo>
                    <a:lnTo>
                      <a:pt x="868" y="411"/>
                    </a:lnTo>
                    <a:cubicBezTo>
                      <a:pt x="870" y="409"/>
                      <a:pt x="872" y="406"/>
                      <a:pt x="873" y="402"/>
                    </a:cubicBezTo>
                    <a:lnTo>
                      <a:pt x="873" y="402"/>
                    </a:lnTo>
                    <a:cubicBezTo>
                      <a:pt x="873" y="402"/>
                      <a:pt x="874" y="401"/>
                      <a:pt x="875" y="400"/>
                    </a:cubicBezTo>
                    <a:lnTo>
                      <a:pt x="875" y="400"/>
                    </a:lnTo>
                    <a:cubicBezTo>
                      <a:pt x="875" y="400"/>
                      <a:pt x="875" y="399"/>
                      <a:pt x="876" y="398"/>
                    </a:cubicBezTo>
                    <a:lnTo>
                      <a:pt x="876" y="398"/>
                    </a:lnTo>
                    <a:cubicBezTo>
                      <a:pt x="878" y="394"/>
                      <a:pt x="880" y="390"/>
                      <a:pt x="882" y="386"/>
                    </a:cubicBezTo>
                    <a:lnTo>
                      <a:pt x="882" y="386"/>
                    </a:lnTo>
                    <a:cubicBezTo>
                      <a:pt x="883" y="383"/>
                      <a:pt x="884" y="381"/>
                      <a:pt x="884" y="379"/>
                    </a:cubicBezTo>
                    <a:lnTo>
                      <a:pt x="884" y="379"/>
                    </a:lnTo>
                    <a:cubicBezTo>
                      <a:pt x="886" y="378"/>
                      <a:pt x="886" y="377"/>
                      <a:pt x="886" y="376"/>
                    </a:cubicBezTo>
                    <a:lnTo>
                      <a:pt x="886" y="376"/>
                    </a:lnTo>
                    <a:cubicBezTo>
                      <a:pt x="886" y="375"/>
                      <a:pt x="887" y="374"/>
                      <a:pt x="888" y="374"/>
                    </a:cubicBezTo>
                    <a:lnTo>
                      <a:pt x="888" y="374"/>
                    </a:lnTo>
                    <a:cubicBezTo>
                      <a:pt x="890" y="369"/>
                      <a:pt x="891" y="365"/>
                      <a:pt x="893" y="360"/>
                    </a:cubicBezTo>
                    <a:lnTo>
                      <a:pt x="893" y="360"/>
                    </a:lnTo>
                    <a:cubicBezTo>
                      <a:pt x="893" y="359"/>
                      <a:pt x="894" y="357"/>
                      <a:pt x="895" y="356"/>
                    </a:cubicBezTo>
                    <a:lnTo>
                      <a:pt x="895" y="356"/>
                    </a:lnTo>
                    <a:cubicBezTo>
                      <a:pt x="895" y="355"/>
                      <a:pt x="896" y="353"/>
                      <a:pt x="896" y="352"/>
                    </a:cubicBezTo>
                    <a:lnTo>
                      <a:pt x="896" y="352"/>
                    </a:lnTo>
                    <a:cubicBezTo>
                      <a:pt x="897" y="350"/>
                      <a:pt x="897" y="349"/>
                      <a:pt x="898" y="348"/>
                    </a:cubicBezTo>
                    <a:lnTo>
                      <a:pt x="898" y="348"/>
                    </a:lnTo>
                    <a:cubicBezTo>
                      <a:pt x="899" y="342"/>
                      <a:pt x="900" y="338"/>
                      <a:pt x="902" y="333"/>
                    </a:cubicBezTo>
                    <a:lnTo>
                      <a:pt x="902" y="333"/>
                    </a:lnTo>
                    <a:cubicBezTo>
                      <a:pt x="902" y="333"/>
                      <a:pt x="902" y="332"/>
                      <a:pt x="902" y="331"/>
                    </a:cubicBezTo>
                    <a:lnTo>
                      <a:pt x="902" y="331"/>
                    </a:lnTo>
                    <a:cubicBezTo>
                      <a:pt x="903" y="330"/>
                      <a:pt x="903" y="328"/>
                      <a:pt x="904" y="327"/>
                    </a:cubicBezTo>
                    <a:lnTo>
                      <a:pt x="904" y="327"/>
                    </a:lnTo>
                    <a:cubicBezTo>
                      <a:pt x="904" y="323"/>
                      <a:pt x="905" y="320"/>
                      <a:pt x="906" y="316"/>
                    </a:cubicBezTo>
                    <a:lnTo>
                      <a:pt x="906" y="316"/>
                    </a:lnTo>
                    <a:cubicBezTo>
                      <a:pt x="906" y="314"/>
                      <a:pt x="906" y="313"/>
                      <a:pt x="907" y="311"/>
                    </a:cubicBezTo>
                    <a:lnTo>
                      <a:pt x="907" y="311"/>
                    </a:lnTo>
                    <a:cubicBezTo>
                      <a:pt x="908" y="307"/>
                      <a:pt x="908" y="304"/>
                      <a:pt x="909" y="300"/>
                    </a:cubicBezTo>
                    <a:lnTo>
                      <a:pt x="909" y="300"/>
                    </a:lnTo>
                    <a:cubicBezTo>
                      <a:pt x="909" y="298"/>
                      <a:pt x="910" y="296"/>
                      <a:pt x="910" y="293"/>
                    </a:cubicBezTo>
                    <a:lnTo>
                      <a:pt x="910" y="293"/>
                    </a:lnTo>
                    <a:cubicBezTo>
                      <a:pt x="911" y="291"/>
                      <a:pt x="911" y="288"/>
                      <a:pt x="911" y="286"/>
                    </a:cubicBezTo>
                    <a:lnTo>
                      <a:pt x="911" y="286"/>
                    </a:lnTo>
                    <a:cubicBezTo>
                      <a:pt x="911" y="284"/>
                      <a:pt x="911" y="282"/>
                      <a:pt x="911" y="280"/>
                    </a:cubicBezTo>
                    <a:lnTo>
                      <a:pt x="911" y="280"/>
                    </a:lnTo>
                    <a:cubicBezTo>
                      <a:pt x="911" y="273"/>
                      <a:pt x="912" y="266"/>
                      <a:pt x="912" y="258"/>
                    </a:cubicBezTo>
                    <a:lnTo>
                      <a:pt x="912" y="258"/>
                    </a:lnTo>
                    <a:cubicBezTo>
                      <a:pt x="912" y="207"/>
                      <a:pt x="898" y="173"/>
                      <a:pt x="871" y="157"/>
                    </a:cubicBez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0" name="Freeform 60">
                <a:extLst>
                  <a:ext uri="{FF2B5EF4-FFF2-40B4-BE49-F238E27FC236}">
                    <a16:creationId xmlns:a16="http://schemas.microsoft.com/office/drawing/2014/main" id="{61E04268-564A-4AAB-D98A-96B3BE2B3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6228" y="8182488"/>
                <a:ext cx="733337" cy="305059"/>
              </a:xfrm>
              <a:custGeom>
                <a:avLst/>
                <a:gdLst>
                  <a:gd name="T0" fmla="*/ 565 w 837"/>
                  <a:gd name="T1" fmla="*/ 24 h 347"/>
                  <a:gd name="T2" fmla="*/ 563 w 837"/>
                  <a:gd name="T3" fmla="*/ 24 h 347"/>
                  <a:gd name="T4" fmla="*/ 544 w 837"/>
                  <a:gd name="T5" fmla="*/ 15 h 347"/>
                  <a:gd name="T6" fmla="*/ 538 w 837"/>
                  <a:gd name="T7" fmla="*/ 12 h 347"/>
                  <a:gd name="T8" fmla="*/ 523 w 837"/>
                  <a:gd name="T9" fmla="*/ 7 h 347"/>
                  <a:gd name="T10" fmla="*/ 510 w 837"/>
                  <a:gd name="T11" fmla="*/ 5 h 347"/>
                  <a:gd name="T12" fmla="*/ 503 w 837"/>
                  <a:gd name="T13" fmla="*/ 3 h 347"/>
                  <a:gd name="T14" fmla="*/ 481 w 837"/>
                  <a:gd name="T15" fmla="*/ 0 h 347"/>
                  <a:gd name="T16" fmla="*/ 477 w 837"/>
                  <a:gd name="T17" fmla="*/ 0 h 347"/>
                  <a:gd name="T18" fmla="*/ 454 w 837"/>
                  <a:gd name="T19" fmla="*/ 0 h 347"/>
                  <a:gd name="T20" fmla="*/ 442 w 837"/>
                  <a:gd name="T21" fmla="*/ 1 h 347"/>
                  <a:gd name="T22" fmla="*/ 436 w 837"/>
                  <a:gd name="T23" fmla="*/ 1 h 347"/>
                  <a:gd name="T24" fmla="*/ 414 w 837"/>
                  <a:gd name="T25" fmla="*/ 3 h 347"/>
                  <a:gd name="T26" fmla="*/ 404 w 837"/>
                  <a:gd name="T27" fmla="*/ 5 h 347"/>
                  <a:gd name="T28" fmla="*/ 389 w 837"/>
                  <a:gd name="T29" fmla="*/ 9 h 347"/>
                  <a:gd name="T30" fmla="*/ 362 w 837"/>
                  <a:gd name="T31" fmla="*/ 15 h 347"/>
                  <a:gd name="T32" fmla="*/ 361 w 837"/>
                  <a:gd name="T33" fmla="*/ 15 h 347"/>
                  <a:gd name="T34" fmla="*/ 331 w 837"/>
                  <a:gd name="T35" fmla="*/ 24 h 347"/>
                  <a:gd name="T36" fmla="*/ 311 w 837"/>
                  <a:gd name="T37" fmla="*/ 31 h 347"/>
                  <a:gd name="T38" fmla="*/ 283 w 837"/>
                  <a:gd name="T39" fmla="*/ 41 h 347"/>
                  <a:gd name="T40" fmla="*/ 276 w 837"/>
                  <a:gd name="T41" fmla="*/ 45 h 347"/>
                  <a:gd name="T42" fmla="*/ 264 w 837"/>
                  <a:gd name="T43" fmla="*/ 50 h 347"/>
                  <a:gd name="T44" fmla="*/ 240 w 837"/>
                  <a:gd name="T45" fmla="*/ 60 h 347"/>
                  <a:gd name="T46" fmla="*/ 204 w 837"/>
                  <a:gd name="T47" fmla="*/ 77 h 347"/>
                  <a:gd name="T48" fmla="*/ 190 w 837"/>
                  <a:gd name="T49" fmla="*/ 84 h 347"/>
                  <a:gd name="T50" fmla="*/ 151 w 837"/>
                  <a:gd name="T51" fmla="*/ 105 h 347"/>
                  <a:gd name="T52" fmla="*/ 0 w 837"/>
                  <a:gd name="T53" fmla="*/ 191 h 347"/>
                  <a:gd name="T54" fmla="*/ 381 w 837"/>
                  <a:gd name="T55" fmla="*/ 282 h 347"/>
                  <a:gd name="T56" fmla="*/ 432 w 837"/>
                  <a:gd name="T57" fmla="*/ 254 h 347"/>
                  <a:gd name="T58" fmla="*/ 459 w 837"/>
                  <a:gd name="T59" fmla="*/ 240 h 347"/>
                  <a:gd name="T60" fmla="*/ 496 w 837"/>
                  <a:gd name="T61" fmla="*/ 222 h 347"/>
                  <a:gd name="T62" fmla="*/ 509 w 837"/>
                  <a:gd name="T63" fmla="*/ 216 h 347"/>
                  <a:gd name="T64" fmla="*/ 544 w 837"/>
                  <a:gd name="T65" fmla="*/ 201 h 347"/>
                  <a:gd name="T66" fmla="*/ 552 w 837"/>
                  <a:gd name="T67" fmla="*/ 197 h 347"/>
                  <a:gd name="T68" fmla="*/ 580 w 837"/>
                  <a:gd name="T69" fmla="*/ 187 h 347"/>
                  <a:gd name="T70" fmla="*/ 600 w 837"/>
                  <a:gd name="T71" fmla="*/ 180 h 347"/>
                  <a:gd name="T72" fmla="*/ 631 w 837"/>
                  <a:gd name="T73" fmla="*/ 171 h 347"/>
                  <a:gd name="T74" fmla="*/ 646 w 837"/>
                  <a:gd name="T75" fmla="*/ 167 h 347"/>
                  <a:gd name="T76" fmla="*/ 674 w 837"/>
                  <a:gd name="T77" fmla="*/ 162 h 347"/>
                  <a:gd name="T78" fmla="*/ 683 w 837"/>
                  <a:gd name="T79" fmla="*/ 160 h 347"/>
                  <a:gd name="T80" fmla="*/ 704 w 837"/>
                  <a:gd name="T81" fmla="*/ 158 h 347"/>
                  <a:gd name="T82" fmla="*/ 711 w 837"/>
                  <a:gd name="T83" fmla="*/ 157 h 347"/>
                  <a:gd name="T84" fmla="*/ 746 w 837"/>
                  <a:gd name="T85" fmla="*/ 157 h 347"/>
                  <a:gd name="T86" fmla="*/ 749 w 837"/>
                  <a:gd name="T87" fmla="*/ 157 h 347"/>
                  <a:gd name="T88" fmla="*/ 779 w 837"/>
                  <a:gd name="T89" fmla="*/ 160 h 347"/>
                  <a:gd name="T90" fmla="*/ 792 w 837"/>
                  <a:gd name="T91" fmla="*/ 164 h 347"/>
                  <a:gd name="T92" fmla="*/ 816 w 837"/>
                  <a:gd name="T93" fmla="*/ 172 h 347"/>
                  <a:gd name="T94" fmla="*/ 831 w 837"/>
                  <a:gd name="T95" fmla="*/ 17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7" h="347">
                    <a:moveTo>
                      <a:pt x="567" y="26"/>
                    </a:moveTo>
                    <a:lnTo>
                      <a:pt x="567" y="26"/>
                    </a:lnTo>
                    <a:cubicBezTo>
                      <a:pt x="566" y="25"/>
                      <a:pt x="565" y="25"/>
                      <a:pt x="565" y="24"/>
                    </a:cubicBezTo>
                    <a:lnTo>
                      <a:pt x="565" y="24"/>
                    </a:lnTo>
                    <a:cubicBezTo>
                      <a:pt x="564" y="24"/>
                      <a:pt x="563" y="24"/>
                      <a:pt x="563" y="24"/>
                    </a:cubicBezTo>
                    <a:lnTo>
                      <a:pt x="563" y="24"/>
                    </a:lnTo>
                    <a:cubicBezTo>
                      <a:pt x="558" y="21"/>
                      <a:pt x="552" y="18"/>
                      <a:pt x="547" y="16"/>
                    </a:cubicBezTo>
                    <a:lnTo>
                      <a:pt x="547" y="16"/>
                    </a:lnTo>
                    <a:cubicBezTo>
                      <a:pt x="546" y="16"/>
                      <a:pt x="545" y="15"/>
                      <a:pt x="544" y="15"/>
                    </a:cubicBezTo>
                    <a:lnTo>
                      <a:pt x="544" y="15"/>
                    </a:lnTo>
                    <a:cubicBezTo>
                      <a:pt x="542" y="14"/>
                      <a:pt x="540" y="13"/>
                      <a:pt x="538" y="12"/>
                    </a:cubicBezTo>
                    <a:lnTo>
                      <a:pt x="538" y="12"/>
                    </a:lnTo>
                    <a:cubicBezTo>
                      <a:pt x="534" y="10"/>
                      <a:pt x="530" y="9"/>
                      <a:pt x="525" y="8"/>
                    </a:cubicBezTo>
                    <a:lnTo>
                      <a:pt x="525" y="8"/>
                    </a:lnTo>
                    <a:cubicBezTo>
                      <a:pt x="525" y="8"/>
                      <a:pt x="524" y="8"/>
                      <a:pt x="523" y="7"/>
                    </a:cubicBezTo>
                    <a:lnTo>
                      <a:pt x="523" y="7"/>
                    </a:lnTo>
                    <a:cubicBezTo>
                      <a:pt x="519" y="6"/>
                      <a:pt x="514" y="5"/>
                      <a:pt x="510" y="5"/>
                    </a:cubicBezTo>
                    <a:lnTo>
                      <a:pt x="510" y="5"/>
                    </a:lnTo>
                    <a:cubicBezTo>
                      <a:pt x="508" y="3"/>
                      <a:pt x="506" y="3"/>
                      <a:pt x="504" y="3"/>
                    </a:cubicBezTo>
                    <a:lnTo>
                      <a:pt x="504" y="3"/>
                    </a:lnTo>
                    <a:cubicBezTo>
                      <a:pt x="504" y="3"/>
                      <a:pt x="504" y="3"/>
                      <a:pt x="503" y="3"/>
                    </a:cubicBezTo>
                    <a:lnTo>
                      <a:pt x="503" y="3"/>
                    </a:lnTo>
                    <a:cubicBezTo>
                      <a:pt x="496" y="2"/>
                      <a:pt x="488" y="1"/>
                      <a:pt x="481" y="0"/>
                    </a:cubicBezTo>
                    <a:lnTo>
                      <a:pt x="481" y="0"/>
                    </a:lnTo>
                    <a:cubicBezTo>
                      <a:pt x="480" y="0"/>
                      <a:pt x="480" y="0"/>
                      <a:pt x="480" y="0"/>
                    </a:cubicBezTo>
                    <a:lnTo>
                      <a:pt x="480" y="0"/>
                    </a:lnTo>
                    <a:lnTo>
                      <a:pt x="477" y="0"/>
                    </a:lnTo>
                    <a:lnTo>
                      <a:pt x="477" y="0"/>
                    </a:lnTo>
                    <a:cubicBezTo>
                      <a:pt x="470" y="0"/>
                      <a:pt x="462" y="0"/>
                      <a:pt x="454" y="0"/>
                    </a:cubicBezTo>
                    <a:lnTo>
                      <a:pt x="454" y="0"/>
                    </a:lnTo>
                    <a:cubicBezTo>
                      <a:pt x="453" y="0"/>
                      <a:pt x="452" y="0"/>
                      <a:pt x="451" y="0"/>
                    </a:cubicBezTo>
                    <a:lnTo>
                      <a:pt x="451" y="0"/>
                    </a:lnTo>
                    <a:cubicBezTo>
                      <a:pt x="448" y="0"/>
                      <a:pt x="445" y="0"/>
                      <a:pt x="442" y="1"/>
                    </a:cubicBezTo>
                    <a:lnTo>
                      <a:pt x="442" y="1"/>
                    </a:lnTo>
                    <a:cubicBezTo>
                      <a:pt x="440" y="1"/>
                      <a:pt x="438" y="1"/>
                      <a:pt x="436" y="1"/>
                    </a:cubicBezTo>
                    <a:lnTo>
                      <a:pt x="436" y="1"/>
                    </a:lnTo>
                    <a:cubicBezTo>
                      <a:pt x="429" y="2"/>
                      <a:pt x="423" y="3"/>
                      <a:pt x="416" y="3"/>
                    </a:cubicBezTo>
                    <a:lnTo>
                      <a:pt x="416" y="3"/>
                    </a:lnTo>
                    <a:cubicBezTo>
                      <a:pt x="415" y="3"/>
                      <a:pt x="414" y="3"/>
                      <a:pt x="414" y="3"/>
                    </a:cubicBezTo>
                    <a:lnTo>
                      <a:pt x="413" y="3"/>
                    </a:lnTo>
                    <a:lnTo>
                      <a:pt x="413" y="3"/>
                    </a:lnTo>
                    <a:cubicBezTo>
                      <a:pt x="410" y="5"/>
                      <a:pt x="408" y="5"/>
                      <a:pt x="404" y="5"/>
                    </a:cubicBezTo>
                    <a:lnTo>
                      <a:pt x="404" y="5"/>
                    </a:lnTo>
                    <a:cubicBezTo>
                      <a:pt x="399" y="6"/>
                      <a:pt x="394" y="7"/>
                      <a:pt x="389" y="9"/>
                    </a:cubicBezTo>
                    <a:lnTo>
                      <a:pt x="389" y="9"/>
                    </a:lnTo>
                    <a:cubicBezTo>
                      <a:pt x="385" y="9"/>
                      <a:pt x="381" y="10"/>
                      <a:pt x="378" y="10"/>
                    </a:cubicBezTo>
                    <a:lnTo>
                      <a:pt x="378" y="10"/>
                    </a:lnTo>
                    <a:cubicBezTo>
                      <a:pt x="372" y="12"/>
                      <a:pt x="367" y="13"/>
                      <a:pt x="362" y="15"/>
                    </a:cubicBezTo>
                    <a:lnTo>
                      <a:pt x="362" y="15"/>
                    </a:lnTo>
                    <a:cubicBezTo>
                      <a:pt x="362" y="15"/>
                      <a:pt x="362" y="15"/>
                      <a:pt x="361" y="15"/>
                    </a:cubicBezTo>
                    <a:lnTo>
                      <a:pt x="361" y="15"/>
                    </a:lnTo>
                    <a:cubicBezTo>
                      <a:pt x="353" y="17"/>
                      <a:pt x="345" y="19"/>
                      <a:pt x="338" y="22"/>
                    </a:cubicBezTo>
                    <a:lnTo>
                      <a:pt x="338" y="22"/>
                    </a:lnTo>
                    <a:cubicBezTo>
                      <a:pt x="335" y="23"/>
                      <a:pt x="333" y="24"/>
                      <a:pt x="331" y="24"/>
                    </a:cubicBezTo>
                    <a:lnTo>
                      <a:pt x="331" y="24"/>
                    </a:lnTo>
                    <a:cubicBezTo>
                      <a:pt x="324" y="26"/>
                      <a:pt x="318" y="29"/>
                      <a:pt x="311" y="31"/>
                    </a:cubicBezTo>
                    <a:lnTo>
                      <a:pt x="311" y="31"/>
                    </a:lnTo>
                    <a:cubicBezTo>
                      <a:pt x="309" y="31"/>
                      <a:pt x="306" y="33"/>
                      <a:pt x="303" y="34"/>
                    </a:cubicBezTo>
                    <a:lnTo>
                      <a:pt x="303" y="34"/>
                    </a:lnTo>
                    <a:cubicBezTo>
                      <a:pt x="297" y="37"/>
                      <a:pt x="290" y="38"/>
                      <a:pt x="283" y="41"/>
                    </a:cubicBezTo>
                    <a:lnTo>
                      <a:pt x="283" y="41"/>
                    </a:lnTo>
                    <a:cubicBezTo>
                      <a:pt x="281" y="43"/>
                      <a:pt x="278" y="44"/>
                      <a:pt x="276" y="45"/>
                    </a:cubicBezTo>
                    <a:lnTo>
                      <a:pt x="276" y="45"/>
                    </a:lnTo>
                    <a:cubicBezTo>
                      <a:pt x="274" y="45"/>
                      <a:pt x="273" y="45"/>
                      <a:pt x="272" y="46"/>
                    </a:cubicBezTo>
                    <a:lnTo>
                      <a:pt x="272" y="46"/>
                    </a:lnTo>
                    <a:cubicBezTo>
                      <a:pt x="269" y="47"/>
                      <a:pt x="267" y="48"/>
                      <a:pt x="264" y="50"/>
                    </a:cubicBezTo>
                    <a:lnTo>
                      <a:pt x="264" y="50"/>
                    </a:lnTo>
                    <a:cubicBezTo>
                      <a:pt x="257" y="52"/>
                      <a:pt x="248" y="56"/>
                      <a:pt x="240" y="60"/>
                    </a:cubicBezTo>
                    <a:lnTo>
                      <a:pt x="240" y="60"/>
                    </a:lnTo>
                    <a:cubicBezTo>
                      <a:pt x="236" y="62"/>
                      <a:pt x="231" y="63"/>
                      <a:pt x="227" y="66"/>
                    </a:cubicBezTo>
                    <a:lnTo>
                      <a:pt x="227" y="66"/>
                    </a:lnTo>
                    <a:cubicBezTo>
                      <a:pt x="219" y="70"/>
                      <a:pt x="211" y="73"/>
                      <a:pt x="204" y="77"/>
                    </a:cubicBezTo>
                    <a:lnTo>
                      <a:pt x="204" y="77"/>
                    </a:lnTo>
                    <a:cubicBezTo>
                      <a:pt x="199" y="79"/>
                      <a:pt x="194" y="82"/>
                      <a:pt x="190" y="84"/>
                    </a:cubicBezTo>
                    <a:lnTo>
                      <a:pt x="190" y="84"/>
                    </a:lnTo>
                    <a:cubicBezTo>
                      <a:pt x="181" y="89"/>
                      <a:pt x="172" y="93"/>
                      <a:pt x="163" y="98"/>
                    </a:cubicBezTo>
                    <a:lnTo>
                      <a:pt x="163" y="98"/>
                    </a:lnTo>
                    <a:cubicBezTo>
                      <a:pt x="160" y="100"/>
                      <a:pt x="155" y="102"/>
                      <a:pt x="151" y="105"/>
                    </a:cubicBezTo>
                    <a:lnTo>
                      <a:pt x="151" y="105"/>
                    </a:lnTo>
                    <a:cubicBezTo>
                      <a:pt x="138" y="112"/>
                      <a:pt x="125" y="119"/>
                      <a:pt x="112" y="126"/>
                    </a:cubicBezTo>
                    <a:lnTo>
                      <a:pt x="0" y="191"/>
                    </a:lnTo>
                    <a:lnTo>
                      <a:pt x="269" y="346"/>
                    </a:lnTo>
                    <a:lnTo>
                      <a:pt x="381" y="282"/>
                    </a:lnTo>
                    <a:lnTo>
                      <a:pt x="381" y="282"/>
                    </a:lnTo>
                    <a:cubicBezTo>
                      <a:pt x="394" y="275"/>
                      <a:pt x="407" y="267"/>
                      <a:pt x="420" y="260"/>
                    </a:cubicBezTo>
                    <a:lnTo>
                      <a:pt x="420" y="260"/>
                    </a:lnTo>
                    <a:cubicBezTo>
                      <a:pt x="424" y="259"/>
                      <a:pt x="429" y="256"/>
                      <a:pt x="432" y="254"/>
                    </a:cubicBezTo>
                    <a:lnTo>
                      <a:pt x="432" y="254"/>
                    </a:lnTo>
                    <a:cubicBezTo>
                      <a:pt x="441" y="249"/>
                      <a:pt x="450" y="245"/>
                      <a:pt x="459" y="240"/>
                    </a:cubicBezTo>
                    <a:lnTo>
                      <a:pt x="459" y="240"/>
                    </a:lnTo>
                    <a:cubicBezTo>
                      <a:pt x="463" y="238"/>
                      <a:pt x="468" y="236"/>
                      <a:pt x="473" y="233"/>
                    </a:cubicBezTo>
                    <a:lnTo>
                      <a:pt x="473" y="233"/>
                    </a:lnTo>
                    <a:cubicBezTo>
                      <a:pt x="480" y="230"/>
                      <a:pt x="488" y="225"/>
                      <a:pt x="496" y="222"/>
                    </a:cubicBezTo>
                    <a:lnTo>
                      <a:pt x="496" y="222"/>
                    </a:lnTo>
                    <a:cubicBezTo>
                      <a:pt x="500" y="220"/>
                      <a:pt x="505" y="218"/>
                      <a:pt x="509" y="216"/>
                    </a:cubicBezTo>
                    <a:lnTo>
                      <a:pt x="509" y="216"/>
                    </a:lnTo>
                    <a:cubicBezTo>
                      <a:pt x="517" y="212"/>
                      <a:pt x="525" y="209"/>
                      <a:pt x="533" y="205"/>
                    </a:cubicBezTo>
                    <a:lnTo>
                      <a:pt x="533" y="205"/>
                    </a:lnTo>
                    <a:cubicBezTo>
                      <a:pt x="537" y="204"/>
                      <a:pt x="540" y="202"/>
                      <a:pt x="544" y="201"/>
                    </a:cubicBezTo>
                    <a:lnTo>
                      <a:pt x="544" y="201"/>
                    </a:lnTo>
                    <a:cubicBezTo>
                      <a:pt x="547" y="200"/>
                      <a:pt x="550" y="199"/>
                      <a:pt x="552" y="197"/>
                    </a:cubicBezTo>
                    <a:lnTo>
                      <a:pt x="552" y="197"/>
                    </a:lnTo>
                    <a:cubicBezTo>
                      <a:pt x="558" y="195"/>
                      <a:pt x="565" y="193"/>
                      <a:pt x="572" y="190"/>
                    </a:cubicBezTo>
                    <a:lnTo>
                      <a:pt x="572" y="190"/>
                    </a:lnTo>
                    <a:cubicBezTo>
                      <a:pt x="574" y="189"/>
                      <a:pt x="578" y="188"/>
                      <a:pt x="580" y="187"/>
                    </a:cubicBezTo>
                    <a:lnTo>
                      <a:pt x="580" y="187"/>
                    </a:lnTo>
                    <a:cubicBezTo>
                      <a:pt x="587" y="185"/>
                      <a:pt x="593" y="183"/>
                      <a:pt x="600" y="180"/>
                    </a:cubicBezTo>
                    <a:lnTo>
                      <a:pt x="600" y="180"/>
                    </a:lnTo>
                    <a:cubicBezTo>
                      <a:pt x="602" y="179"/>
                      <a:pt x="604" y="179"/>
                      <a:pt x="607" y="179"/>
                    </a:cubicBezTo>
                    <a:lnTo>
                      <a:pt x="607" y="179"/>
                    </a:lnTo>
                    <a:cubicBezTo>
                      <a:pt x="615" y="176"/>
                      <a:pt x="623" y="173"/>
                      <a:pt x="631" y="171"/>
                    </a:cubicBezTo>
                    <a:lnTo>
                      <a:pt x="631" y="171"/>
                    </a:lnTo>
                    <a:cubicBezTo>
                      <a:pt x="636" y="170"/>
                      <a:pt x="641" y="168"/>
                      <a:pt x="646" y="167"/>
                    </a:cubicBezTo>
                    <a:lnTo>
                      <a:pt x="646" y="167"/>
                    </a:lnTo>
                    <a:cubicBezTo>
                      <a:pt x="650" y="166"/>
                      <a:pt x="654" y="165"/>
                      <a:pt x="658" y="165"/>
                    </a:cubicBezTo>
                    <a:lnTo>
                      <a:pt x="658" y="165"/>
                    </a:lnTo>
                    <a:cubicBezTo>
                      <a:pt x="663" y="164"/>
                      <a:pt x="668" y="163"/>
                      <a:pt x="674" y="162"/>
                    </a:cubicBezTo>
                    <a:lnTo>
                      <a:pt x="674" y="162"/>
                    </a:lnTo>
                    <a:cubicBezTo>
                      <a:pt x="677" y="161"/>
                      <a:pt x="679" y="160"/>
                      <a:pt x="683" y="160"/>
                    </a:cubicBezTo>
                    <a:lnTo>
                      <a:pt x="683" y="160"/>
                    </a:lnTo>
                    <a:cubicBezTo>
                      <a:pt x="683" y="160"/>
                      <a:pt x="684" y="160"/>
                      <a:pt x="685" y="159"/>
                    </a:cubicBezTo>
                    <a:lnTo>
                      <a:pt x="685" y="159"/>
                    </a:lnTo>
                    <a:cubicBezTo>
                      <a:pt x="692" y="158"/>
                      <a:pt x="698" y="158"/>
                      <a:pt x="704" y="158"/>
                    </a:cubicBezTo>
                    <a:lnTo>
                      <a:pt x="704" y="158"/>
                    </a:lnTo>
                    <a:cubicBezTo>
                      <a:pt x="706" y="157"/>
                      <a:pt x="709" y="157"/>
                      <a:pt x="711" y="157"/>
                    </a:cubicBezTo>
                    <a:lnTo>
                      <a:pt x="711" y="157"/>
                    </a:lnTo>
                    <a:cubicBezTo>
                      <a:pt x="715" y="157"/>
                      <a:pt x="720" y="157"/>
                      <a:pt x="723" y="156"/>
                    </a:cubicBezTo>
                    <a:lnTo>
                      <a:pt x="723" y="156"/>
                    </a:lnTo>
                    <a:cubicBezTo>
                      <a:pt x="731" y="156"/>
                      <a:pt x="739" y="156"/>
                      <a:pt x="746" y="157"/>
                    </a:cubicBezTo>
                    <a:lnTo>
                      <a:pt x="746" y="157"/>
                    </a:lnTo>
                    <a:cubicBezTo>
                      <a:pt x="747" y="157"/>
                      <a:pt x="748" y="157"/>
                      <a:pt x="749" y="157"/>
                    </a:cubicBezTo>
                    <a:lnTo>
                      <a:pt x="749" y="157"/>
                    </a:lnTo>
                    <a:cubicBezTo>
                      <a:pt x="757" y="157"/>
                      <a:pt x="765" y="158"/>
                      <a:pt x="772" y="159"/>
                    </a:cubicBezTo>
                    <a:lnTo>
                      <a:pt x="772" y="159"/>
                    </a:lnTo>
                    <a:cubicBezTo>
                      <a:pt x="774" y="159"/>
                      <a:pt x="776" y="160"/>
                      <a:pt x="779" y="160"/>
                    </a:cubicBezTo>
                    <a:lnTo>
                      <a:pt x="779" y="160"/>
                    </a:lnTo>
                    <a:cubicBezTo>
                      <a:pt x="783" y="161"/>
                      <a:pt x="787" y="163"/>
                      <a:pt x="792" y="164"/>
                    </a:cubicBezTo>
                    <a:lnTo>
                      <a:pt x="792" y="164"/>
                    </a:lnTo>
                    <a:cubicBezTo>
                      <a:pt x="797" y="165"/>
                      <a:pt x="802" y="166"/>
                      <a:pt x="807" y="169"/>
                    </a:cubicBezTo>
                    <a:lnTo>
                      <a:pt x="807" y="169"/>
                    </a:lnTo>
                    <a:cubicBezTo>
                      <a:pt x="810" y="170"/>
                      <a:pt x="813" y="171"/>
                      <a:pt x="816" y="172"/>
                    </a:cubicBezTo>
                    <a:lnTo>
                      <a:pt x="816" y="172"/>
                    </a:lnTo>
                    <a:cubicBezTo>
                      <a:pt x="821" y="174"/>
                      <a:pt x="827" y="177"/>
                      <a:pt x="831" y="179"/>
                    </a:cubicBezTo>
                    <a:lnTo>
                      <a:pt x="831" y="179"/>
                    </a:lnTo>
                    <a:cubicBezTo>
                      <a:pt x="833" y="180"/>
                      <a:pt x="834" y="181"/>
                      <a:pt x="836" y="182"/>
                    </a:cubicBezTo>
                    <a:lnTo>
                      <a:pt x="567" y="2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1" name="Freeform 61">
                <a:extLst>
                  <a:ext uri="{FF2B5EF4-FFF2-40B4-BE49-F238E27FC236}">
                    <a16:creationId xmlns:a16="http://schemas.microsoft.com/office/drawing/2014/main" id="{2BA0B518-24BF-4E0A-2B05-A73E43AC7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6228" y="8182488"/>
                <a:ext cx="733337" cy="305059"/>
              </a:xfrm>
              <a:custGeom>
                <a:avLst/>
                <a:gdLst>
                  <a:gd name="T0" fmla="*/ 565 w 837"/>
                  <a:gd name="T1" fmla="*/ 24 h 347"/>
                  <a:gd name="T2" fmla="*/ 563 w 837"/>
                  <a:gd name="T3" fmla="*/ 24 h 347"/>
                  <a:gd name="T4" fmla="*/ 544 w 837"/>
                  <a:gd name="T5" fmla="*/ 15 h 347"/>
                  <a:gd name="T6" fmla="*/ 538 w 837"/>
                  <a:gd name="T7" fmla="*/ 12 h 347"/>
                  <a:gd name="T8" fmla="*/ 523 w 837"/>
                  <a:gd name="T9" fmla="*/ 7 h 347"/>
                  <a:gd name="T10" fmla="*/ 510 w 837"/>
                  <a:gd name="T11" fmla="*/ 5 h 347"/>
                  <a:gd name="T12" fmla="*/ 503 w 837"/>
                  <a:gd name="T13" fmla="*/ 3 h 347"/>
                  <a:gd name="T14" fmla="*/ 481 w 837"/>
                  <a:gd name="T15" fmla="*/ 0 h 347"/>
                  <a:gd name="T16" fmla="*/ 477 w 837"/>
                  <a:gd name="T17" fmla="*/ 0 h 347"/>
                  <a:gd name="T18" fmla="*/ 454 w 837"/>
                  <a:gd name="T19" fmla="*/ 0 h 347"/>
                  <a:gd name="T20" fmla="*/ 442 w 837"/>
                  <a:gd name="T21" fmla="*/ 1 h 347"/>
                  <a:gd name="T22" fmla="*/ 436 w 837"/>
                  <a:gd name="T23" fmla="*/ 1 h 347"/>
                  <a:gd name="T24" fmla="*/ 414 w 837"/>
                  <a:gd name="T25" fmla="*/ 3 h 347"/>
                  <a:gd name="T26" fmla="*/ 404 w 837"/>
                  <a:gd name="T27" fmla="*/ 5 h 347"/>
                  <a:gd name="T28" fmla="*/ 389 w 837"/>
                  <a:gd name="T29" fmla="*/ 9 h 347"/>
                  <a:gd name="T30" fmla="*/ 362 w 837"/>
                  <a:gd name="T31" fmla="*/ 15 h 347"/>
                  <a:gd name="T32" fmla="*/ 361 w 837"/>
                  <a:gd name="T33" fmla="*/ 15 h 347"/>
                  <a:gd name="T34" fmla="*/ 331 w 837"/>
                  <a:gd name="T35" fmla="*/ 24 h 347"/>
                  <a:gd name="T36" fmla="*/ 311 w 837"/>
                  <a:gd name="T37" fmla="*/ 31 h 347"/>
                  <a:gd name="T38" fmla="*/ 283 w 837"/>
                  <a:gd name="T39" fmla="*/ 41 h 347"/>
                  <a:gd name="T40" fmla="*/ 276 w 837"/>
                  <a:gd name="T41" fmla="*/ 45 h 347"/>
                  <a:gd name="T42" fmla="*/ 264 w 837"/>
                  <a:gd name="T43" fmla="*/ 50 h 347"/>
                  <a:gd name="T44" fmla="*/ 240 w 837"/>
                  <a:gd name="T45" fmla="*/ 60 h 347"/>
                  <a:gd name="T46" fmla="*/ 204 w 837"/>
                  <a:gd name="T47" fmla="*/ 77 h 347"/>
                  <a:gd name="T48" fmla="*/ 190 w 837"/>
                  <a:gd name="T49" fmla="*/ 84 h 347"/>
                  <a:gd name="T50" fmla="*/ 151 w 837"/>
                  <a:gd name="T51" fmla="*/ 105 h 347"/>
                  <a:gd name="T52" fmla="*/ 0 w 837"/>
                  <a:gd name="T53" fmla="*/ 191 h 347"/>
                  <a:gd name="T54" fmla="*/ 381 w 837"/>
                  <a:gd name="T55" fmla="*/ 282 h 347"/>
                  <a:gd name="T56" fmla="*/ 432 w 837"/>
                  <a:gd name="T57" fmla="*/ 254 h 347"/>
                  <a:gd name="T58" fmla="*/ 459 w 837"/>
                  <a:gd name="T59" fmla="*/ 240 h 347"/>
                  <a:gd name="T60" fmla="*/ 496 w 837"/>
                  <a:gd name="T61" fmla="*/ 222 h 347"/>
                  <a:gd name="T62" fmla="*/ 509 w 837"/>
                  <a:gd name="T63" fmla="*/ 216 h 347"/>
                  <a:gd name="T64" fmla="*/ 544 w 837"/>
                  <a:gd name="T65" fmla="*/ 201 h 347"/>
                  <a:gd name="T66" fmla="*/ 552 w 837"/>
                  <a:gd name="T67" fmla="*/ 197 h 347"/>
                  <a:gd name="T68" fmla="*/ 580 w 837"/>
                  <a:gd name="T69" fmla="*/ 187 h 347"/>
                  <a:gd name="T70" fmla="*/ 600 w 837"/>
                  <a:gd name="T71" fmla="*/ 180 h 347"/>
                  <a:gd name="T72" fmla="*/ 631 w 837"/>
                  <a:gd name="T73" fmla="*/ 171 h 347"/>
                  <a:gd name="T74" fmla="*/ 646 w 837"/>
                  <a:gd name="T75" fmla="*/ 167 h 347"/>
                  <a:gd name="T76" fmla="*/ 674 w 837"/>
                  <a:gd name="T77" fmla="*/ 162 h 347"/>
                  <a:gd name="T78" fmla="*/ 683 w 837"/>
                  <a:gd name="T79" fmla="*/ 160 h 347"/>
                  <a:gd name="T80" fmla="*/ 704 w 837"/>
                  <a:gd name="T81" fmla="*/ 158 h 347"/>
                  <a:gd name="T82" fmla="*/ 711 w 837"/>
                  <a:gd name="T83" fmla="*/ 157 h 347"/>
                  <a:gd name="T84" fmla="*/ 746 w 837"/>
                  <a:gd name="T85" fmla="*/ 157 h 347"/>
                  <a:gd name="T86" fmla="*/ 749 w 837"/>
                  <a:gd name="T87" fmla="*/ 157 h 347"/>
                  <a:gd name="T88" fmla="*/ 779 w 837"/>
                  <a:gd name="T89" fmla="*/ 160 h 347"/>
                  <a:gd name="T90" fmla="*/ 792 w 837"/>
                  <a:gd name="T91" fmla="*/ 164 h 347"/>
                  <a:gd name="T92" fmla="*/ 816 w 837"/>
                  <a:gd name="T93" fmla="*/ 172 h 347"/>
                  <a:gd name="T94" fmla="*/ 831 w 837"/>
                  <a:gd name="T95" fmla="*/ 17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7" h="347">
                    <a:moveTo>
                      <a:pt x="567" y="26"/>
                    </a:moveTo>
                    <a:lnTo>
                      <a:pt x="567" y="26"/>
                    </a:lnTo>
                    <a:cubicBezTo>
                      <a:pt x="566" y="25"/>
                      <a:pt x="565" y="25"/>
                      <a:pt x="565" y="24"/>
                    </a:cubicBezTo>
                    <a:lnTo>
                      <a:pt x="565" y="24"/>
                    </a:lnTo>
                    <a:cubicBezTo>
                      <a:pt x="564" y="24"/>
                      <a:pt x="563" y="24"/>
                      <a:pt x="563" y="24"/>
                    </a:cubicBezTo>
                    <a:lnTo>
                      <a:pt x="563" y="24"/>
                    </a:lnTo>
                    <a:cubicBezTo>
                      <a:pt x="558" y="21"/>
                      <a:pt x="552" y="18"/>
                      <a:pt x="547" y="16"/>
                    </a:cubicBezTo>
                    <a:lnTo>
                      <a:pt x="547" y="16"/>
                    </a:lnTo>
                    <a:cubicBezTo>
                      <a:pt x="546" y="16"/>
                      <a:pt x="545" y="15"/>
                      <a:pt x="544" y="15"/>
                    </a:cubicBezTo>
                    <a:lnTo>
                      <a:pt x="544" y="15"/>
                    </a:lnTo>
                    <a:cubicBezTo>
                      <a:pt x="542" y="14"/>
                      <a:pt x="540" y="13"/>
                      <a:pt x="538" y="12"/>
                    </a:cubicBezTo>
                    <a:lnTo>
                      <a:pt x="538" y="12"/>
                    </a:lnTo>
                    <a:cubicBezTo>
                      <a:pt x="534" y="10"/>
                      <a:pt x="530" y="9"/>
                      <a:pt x="525" y="8"/>
                    </a:cubicBezTo>
                    <a:lnTo>
                      <a:pt x="525" y="8"/>
                    </a:lnTo>
                    <a:cubicBezTo>
                      <a:pt x="525" y="8"/>
                      <a:pt x="524" y="8"/>
                      <a:pt x="523" y="7"/>
                    </a:cubicBezTo>
                    <a:lnTo>
                      <a:pt x="523" y="7"/>
                    </a:lnTo>
                    <a:cubicBezTo>
                      <a:pt x="519" y="6"/>
                      <a:pt x="514" y="5"/>
                      <a:pt x="510" y="5"/>
                    </a:cubicBezTo>
                    <a:lnTo>
                      <a:pt x="510" y="5"/>
                    </a:lnTo>
                    <a:cubicBezTo>
                      <a:pt x="508" y="3"/>
                      <a:pt x="506" y="3"/>
                      <a:pt x="504" y="3"/>
                    </a:cubicBezTo>
                    <a:lnTo>
                      <a:pt x="504" y="3"/>
                    </a:lnTo>
                    <a:cubicBezTo>
                      <a:pt x="504" y="3"/>
                      <a:pt x="504" y="3"/>
                      <a:pt x="503" y="3"/>
                    </a:cubicBezTo>
                    <a:lnTo>
                      <a:pt x="503" y="3"/>
                    </a:lnTo>
                    <a:cubicBezTo>
                      <a:pt x="496" y="2"/>
                      <a:pt x="488" y="1"/>
                      <a:pt x="481" y="0"/>
                    </a:cubicBezTo>
                    <a:lnTo>
                      <a:pt x="481" y="0"/>
                    </a:lnTo>
                    <a:cubicBezTo>
                      <a:pt x="480" y="0"/>
                      <a:pt x="480" y="0"/>
                      <a:pt x="480" y="0"/>
                    </a:cubicBezTo>
                    <a:lnTo>
                      <a:pt x="480" y="0"/>
                    </a:lnTo>
                    <a:lnTo>
                      <a:pt x="477" y="0"/>
                    </a:lnTo>
                    <a:lnTo>
                      <a:pt x="477" y="0"/>
                    </a:lnTo>
                    <a:cubicBezTo>
                      <a:pt x="470" y="0"/>
                      <a:pt x="462" y="0"/>
                      <a:pt x="454" y="0"/>
                    </a:cubicBezTo>
                    <a:lnTo>
                      <a:pt x="454" y="0"/>
                    </a:lnTo>
                    <a:cubicBezTo>
                      <a:pt x="453" y="0"/>
                      <a:pt x="452" y="0"/>
                      <a:pt x="451" y="0"/>
                    </a:cubicBezTo>
                    <a:lnTo>
                      <a:pt x="451" y="0"/>
                    </a:lnTo>
                    <a:cubicBezTo>
                      <a:pt x="448" y="0"/>
                      <a:pt x="445" y="0"/>
                      <a:pt x="442" y="1"/>
                    </a:cubicBezTo>
                    <a:lnTo>
                      <a:pt x="442" y="1"/>
                    </a:lnTo>
                    <a:cubicBezTo>
                      <a:pt x="440" y="1"/>
                      <a:pt x="438" y="1"/>
                      <a:pt x="436" y="1"/>
                    </a:cubicBezTo>
                    <a:lnTo>
                      <a:pt x="436" y="1"/>
                    </a:lnTo>
                    <a:cubicBezTo>
                      <a:pt x="429" y="2"/>
                      <a:pt x="423" y="3"/>
                      <a:pt x="416" y="3"/>
                    </a:cubicBezTo>
                    <a:lnTo>
                      <a:pt x="416" y="3"/>
                    </a:lnTo>
                    <a:cubicBezTo>
                      <a:pt x="415" y="3"/>
                      <a:pt x="414" y="3"/>
                      <a:pt x="414" y="3"/>
                    </a:cubicBezTo>
                    <a:lnTo>
                      <a:pt x="413" y="3"/>
                    </a:lnTo>
                    <a:lnTo>
                      <a:pt x="413" y="3"/>
                    </a:lnTo>
                    <a:cubicBezTo>
                      <a:pt x="410" y="5"/>
                      <a:pt x="408" y="5"/>
                      <a:pt x="404" y="5"/>
                    </a:cubicBezTo>
                    <a:lnTo>
                      <a:pt x="404" y="5"/>
                    </a:lnTo>
                    <a:cubicBezTo>
                      <a:pt x="399" y="6"/>
                      <a:pt x="394" y="7"/>
                      <a:pt x="389" y="9"/>
                    </a:cubicBezTo>
                    <a:lnTo>
                      <a:pt x="389" y="9"/>
                    </a:lnTo>
                    <a:cubicBezTo>
                      <a:pt x="385" y="9"/>
                      <a:pt x="381" y="10"/>
                      <a:pt x="378" y="10"/>
                    </a:cubicBezTo>
                    <a:lnTo>
                      <a:pt x="378" y="10"/>
                    </a:lnTo>
                    <a:cubicBezTo>
                      <a:pt x="372" y="12"/>
                      <a:pt x="367" y="13"/>
                      <a:pt x="362" y="15"/>
                    </a:cubicBezTo>
                    <a:lnTo>
                      <a:pt x="362" y="15"/>
                    </a:lnTo>
                    <a:cubicBezTo>
                      <a:pt x="362" y="15"/>
                      <a:pt x="362" y="15"/>
                      <a:pt x="361" y="15"/>
                    </a:cubicBezTo>
                    <a:lnTo>
                      <a:pt x="361" y="15"/>
                    </a:lnTo>
                    <a:cubicBezTo>
                      <a:pt x="353" y="17"/>
                      <a:pt x="345" y="19"/>
                      <a:pt x="338" y="22"/>
                    </a:cubicBezTo>
                    <a:lnTo>
                      <a:pt x="338" y="22"/>
                    </a:lnTo>
                    <a:cubicBezTo>
                      <a:pt x="335" y="23"/>
                      <a:pt x="333" y="24"/>
                      <a:pt x="331" y="24"/>
                    </a:cubicBezTo>
                    <a:lnTo>
                      <a:pt x="331" y="24"/>
                    </a:lnTo>
                    <a:cubicBezTo>
                      <a:pt x="324" y="26"/>
                      <a:pt x="318" y="29"/>
                      <a:pt x="311" y="31"/>
                    </a:cubicBezTo>
                    <a:lnTo>
                      <a:pt x="311" y="31"/>
                    </a:lnTo>
                    <a:cubicBezTo>
                      <a:pt x="309" y="31"/>
                      <a:pt x="306" y="33"/>
                      <a:pt x="303" y="34"/>
                    </a:cubicBezTo>
                    <a:lnTo>
                      <a:pt x="303" y="34"/>
                    </a:lnTo>
                    <a:cubicBezTo>
                      <a:pt x="297" y="37"/>
                      <a:pt x="290" y="38"/>
                      <a:pt x="283" y="41"/>
                    </a:cubicBezTo>
                    <a:lnTo>
                      <a:pt x="283" y="41"/>
                    </a:lnTo>
                    <a:cubicBezTo>
                      <a:pt x="281" y="43"/>
                      <a:pt x="278" y="44"/>
                      <a:pt x="276" y="45"/>
                    </a:cubicBezTo>
                    <a:lnTo>
                      <a:pt x="276" y="45"/>
                    </a:lnTo>
                    <a:cubicBezTo>
                      <a:pt x="274" y="45"/>
                      <a:pt x="273" y="45"/>
                      <a:pt x="272" y="46"/>
                    </a:cubicBezTo>
                    <a:lnTo>
                      <a:pt x="272" y="46"/>
                    </a:lnTo>
                    <a:cubicBezTo>
                      <a:pt x="269" y="47"/>
                      <a:pt x="267" y="48"/>
                      <a:pt x="264" y="50"/>
                    </a:cubicBezTo>
                    <a:lnTo>
                      <a:pt x="264" y="50"/>
                    </a:lnTo>
                    <a:cubicBezTo>
                      <a:pt x="257" y="52"/>
                      <a:pt x="248" y="56"/>
                      <a:pt x="240" y="60"/>
                    </a:cubicBezTo>
                    <a:lnTo>
                      <a:pt x="240" y="60"/>
                    </a:lnTo>
                    <a:cubicBezTo>
                      <a:pt x="236" y="62"/>
                      <a:pt x="231" y="63"/>
                      <a:pt x="227" y="66"/>
                    </a:cubicBezTo>
                    <a:lnTo>
                      <a:pt x="227" y="66"/>
                    </a:lnTo>
                    <a:cubicBezTo>
                      <a:pt x="219" y="70"/>
                      <a:pt x="211" y="73"/>
                      <a:pt x="204" y="77"/>
                    </a:cubicBezTo>
                    <a:lnTo>
                      <a:pt x="204" y="77"/>
                    </a:lnTo>
                    <a:cubicBezTo>
                      <a:pt x="199" y="79"/>
                      <a:pt x="194" y="82"/>
                      <a:pt x="190" y="84"/>
                    </a:cubicBezTo>
                    <a:lnTo>
                      <a:pt x="190" y="84"/>
                    </a:lnTo>
                    <a:cubicBezTo>
                      <a:pt x="181" y="89"/>
                      <a:pt x="172" y="93"/>
                      <a:pt x="163" y="98"/>
                    </a:cubicBezTo>
                    <a:lnTo>
                      <a:pt x="163" y="98"/>
                    </a:lnTo>
                    <a:cubicBezTo>
                      <a:pt x="160" y="100"/>
                      <a:pt x="155" y="102"/>
                      <a:pt x="151" y="105"/>
                    </a:cubicBezTo>
                    <a:lnTo>
                      <a:pt x="151" y="105"/>
                    </a:lnTo>
                    <a:cubicBezTo>
                      <a:pt x="138" y="112"/>
                      <a:pt x="125" y="119"/>
                      <a:pt x="112" y="126"/>
                    </a:cubicBezTo>
                    <a:lnTo>
                      <a:pt x="0" y="191"/>
                    </a:lnTo>
                    <a:lnTo>
                      <a:pt x="269" y="346"/>
                    </a:lnTo>
                    <a:lnTo>
                      <a:pt x="381" y="282"/>
                    </a:lnTo>
                    <a:lnTo>
                      <a:pt x="381" y="282"/>
                    </a:lnTo>
                    <a:cubicBezTo>
                      <a:pt x="394" y="275"/>
                      <a:pt x="407" y="267"/>
                      <a:pt x="420" y="260"/>
                    </a:cubicBezTo>
                    <a:lnTo>
                      <a:pt x="420" y="260"/>
                    </a:lnTo>
                    <a:cubicBezTo>
                      <a:pt x="424" y="259"/>
                      <a:pt x="429" y="256"/>
                      <a:pt x="432" y="254"/>
                    </a:cubicBezTo>
                    <a:lnTo>
                      <a:pt x="432" y="254"/>
                    </a:lnTo>
                    <a:cubicBezTo>
                      <a:pt x="441" y="249"/>
                      <a:pt x="450" y="245"/>
                      <a:pt x="459" y="240"/>
                    </a:cubicBezTo>
                    <a:lnTo>
                      <a:pt x="459" y="240"/>
                    </a:lnTo>
                    <a:cubicBezTo>
                      <a:pt x="463" y="238"/>
                      <a:pt x="468" y="236"/>
                      <a:pt x="473" y="233"/>
                    </a:cubicBezTo>
                    <a:lnTo>
                      <a:pt x="473" y="233"/>
                    </a:lnTo>
                    <a:cubicBezTo>
                      <a:pt x="480" y="230"/>
                      <a:pt x="488" y="225"/>
                      <a:pt x="496" y="222"/>
                    </a:cubicBezTo>
                    <a:lnTo>
                      <a:pt x="496" y="222"/>
                    </a:lnTo>
                    <a:cubicBezTo>
                      <a:pt x="500" y="220"/>
                      <a:pt x="505" y="218"/>
                      <a:pt x="509" y="216"/>
                    </a:cubicBezTo>
                    <a:lnTo>
                      <a:pt x="509" y="216"/>
                    </a:lnTo>
                    <a:cubicBezTo>
                      <a:pt x="517" y="212"/>
                      <a:pt x="525" y="209"/>
                      <a:pt x="533" y="205"/>
                    </a:cubicBezTo>
                    <a:lnTo>
                      <a:pt x="533" y="205"/>
                    </a:lnTo>
                    <a:cubicBezTo>
                      <a:pt x="537" y="204"/>
                      <a:pt x="540" y="202"/>
                      <a:pt x="544" y="201"/>
                    </a:cubicBezTo>
                    <a:lnTo>
                      <a:pt x="544" y="201"/>
                    </a:lnTo>
                    <a:cubicBezTo>
                      <a:pt x="547" y="200"/>
                      <a:pt x="550" y="199"/>
                      <a:pt x="552" y="197"/>
                    </a:cubicBezTo>
                    <a:lnTo>
                      <a:pt x="552" y="197"/>
                    </a:lnTo>
                    <a:cubicBezTo>
                      <a:pt x="558" y="195"/>
                      <a:pt x="565" y="193"/>
                      <a:pt x="572" y="190"/>
                    </a:cubicBezTo>
                    <a:lnTo>
                      <a:pt x="572" y="190"/>
                    </a:lnTo>
                    <a:cubicBezTo>
                      <a:pt x="574" y="189"/>
                      <a:pt x="578" y="188"/>
                      <a:pt x="580" y="187"/>
                    </a:cubicBezTo>
                    <a:lnTo>
                      <a:pt x="580" y="187"/>
                    </a:lnTo>
                    <a:cubicBezTo>
                      <a:pt x="587" y="185"/>
                      <a:pt x="593" y="183"/>
                      <a:pt x="600" y="180"/>
                    </a:cubicBezTo>
                    <a:lnTo>
                      <a:pt x="600" y="180"/>
                    </a:lnTo>
                    <a:cubicBezTo>
                      <a:pt x="602" y="179"/>
                      <a:pt x="604" y="179"/>
                      <a:pt x="607" y="179"/>
                    </a:cubicBezTo>
                    <a:lnTo>
                      <a:pt x="607" y="179"/>
                    </a:lnTo>
                    <a:cubicBezTo>
                      <a:pt x="615" y="176"/>
                      <a:pt x="623" y="173"/>
                      <a:pt x="631" y="171"/>
                    </a:cubicBezTo>
                    <a:lnTo>
                      <a:pt x="631" y="171"/>
                    </a:lnTo>
                    <a:cubicBezTo>
                      <a:pt x="636" y="170"/>
                      <a:pt x="641" y="168"/>
                      <a:pt x="646" y="167"/>
                    </a:cubicBezTo>
                    <a:lnTo>
                      <a:pt x="646" y="167"/>
                    </a:lnTo>
                    <a:cubicBezTo>
                      <a:pt x="650" y="166"/>
                      <a:pt x="654" y="165"/>
                      <a:pt x="658" y="165"/>
                    </a:cubicBezTo>
                    <a:lnTo>
                      <a:pt x="658" y="165"/>
                    </a:lnTo>
                    <a:cubicBezTo>
                      <a:pt x="663" y="164"/>
                      <a:pt x="668" y="163"/>
                      <a:pt x="674" y="162"/>
                    </a:cubicBezTo>
                    <a:lnTo>
                      <a:pt x="674" y="162"/>
                    </a:lnTo>
                    <a:cubicBezTo>
                      <a:pt x="677" y="161"/>
                      <a:pt x="679" y="160"/>
                      <a:pt x="683" y="160"/>
                    </a:cubicBezTo>
                    <a:lnTo>
                      <a:pt x="683" y="160"/>
                    </a:lnTo>
                    <a:cubicBezTo>
                      <a:pt x="683" y="160"/>
                      <a:pt x="684" y="160"/>
                      <a:pt x="685" y="159"/>
                    </a:cubicBezTo>
                    <a:lnTo>
                      <a:pt x="685" y="159"/>
                    </a:lnTo>
                    <a:cubicBezTo>
                      <a:pt x="692" y="158"/>
                      <a:pt x="698" y="158"/>
                      <a:pt x="704" y="158"/>
                    </a:cubicBezTo>
                    <a:lnTo>
                      <a:pt x="704" y="158"/>
                    </a:lnTo>
                    <a:cubicBezTo>
                      <a:pt x="706" y="157"/>
                      <a:pt x="709" y="157"/>
                      <a:pt x="711" y="157"/>
                    </a:cubicBezTo>
                    <a:lnTo>
                      <a:pt x="711" y="157"/>
                    </a:lnTo>
                    <a:cubicBezTo>
                      <a:pt x="715" y="157"/>
                      <a:pt x="720" y="157"/>
                      <a:pt x="723" y="156"/>
                    </a:cubicBezTo>
                    <a:lnTo>
                      <a:pt x="723" y="156"/>
                    </a:lnTo>
                    <a:cubicBezTo>
                      <a:pt x="731" y="156"/>
                      <a:pt x="739" y="156"/>
                      <a:pt x="746" y="157"/>
                    </a:cubicBezTo>
                    <a:lnTo>
                      <a:pt x="746" y="157"/>
                    </a:lnTo>
                    <a:cubicBezTo>
                      <a:pt x="747" y="157"/>
                      <a:pt x="748" y="157"/>
                      <a:pt x="749" y="157"/>
                    </a:cubicBezTo>
                    <a:lnTo>
                      <a:pt x="749" y="157"/>
                    </a:lnTo>
                    <a:cubicBezTo>
                      <a:pt x="757" y="157"/>
                      <a:pt x="765" y="158"/>
                      <a:pt x="772" y="159"/>
                    </a:cubicBezTo>
                    <a:lnTo>
                      <a:pt x="772" y="159"/>
                    </a:lnTo>
                    <a:cubicBezTo>
                      <a:pt x="774" y="159"/>
                      <a:pt x="776" y="160"/>
                      <a:pt x="779" y="160"/>
                    </a:cubicBezTo>
                    <a:lnTo>
                      <a:pt x="779" y="160"/>
                    </a:lnTo>
                    <a:cubicBezTo>
                      <a:pt x="783" y="161"/>
                      <a:pt x="787" y="163"/>
                      <a:pt x="792" y="164"/>
                    </a:cubicBezTo>
                    <a:lnTo>
                      <a:pt x="792" y="164"/>
                    </a:lnTo>
                    <a:cubicBezTo>
                      <a:pt x="797" y="165"/>
                      <a:pt x="802" y="166"/>
                      <a:pt x="807" y="169"/>
                    </a:cubicBezTo>
                    <a:lnTo>
                      <a:pt x="807" y="169"/>
                    </a:lnTo>
                    <a:cubicBezTo>
                      <a:pt x="810" y="170"/>
                      <a:pt x="813" y="171"/>
                      <a:pt x="816" y="172"/>
                    </a:cubicBezTo>
                    <a:lnTo>
                      <a:pt x="816" y="172"/>
                    </a:lnTo>
                    <a:cubicBezTo>
                      <a:pt x="821" y="174"/>
                      <a:pt x="827" y="177"/>
                      <a:pt x="831" y="179"/>
                    </a:cubicBezTo>
                    <a:lnTo>
                      <a:pt x="831" y="179"/>
                    </a:lnTo>
                    <a:cubicBezTo>
                      <a:pt x="833" y="180"/>
                      <a:pt x="834" y="181"/>
                      <a:pt x="836" y="182"/>
                    </a:cubicBezTo>
                    <a:lnTo>
                      <a:pt x="567" y="26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2" name="Freeform 62">
                <a:extLst>
                  <a:ext uri="{FF2B5EF4-FFF2-40B4-BE49-F238E27FC236}">
                    <a16:creationId xmlns:a16="http://schemas.microsoft.com/office/drawing/2014/main" id="{60918BDE-5B2E-313D-FB25-7EA8B6CBF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2718" y="7672772"/>
                <a:ext cx="953339" cy="1772424"/>
              </a:xfrm>
              <a:custGeom>
                <a:avLst/>
                <a:gdLst>
                  <a:gd name="T0" fmla="*/ 1000 w 1088"/>
                  <a:gd name="T1" fmla="*/ 0 h 2025"/>
                  <a:gd name="T2" fmla="*/ 1000 w 1088"/>
                  <a:gd name="T3" fmla="*/ 292 h 2025"/>
                  <a:gd name="T4" fmla="*/ 431 w 1088"/>
                  <a:gd name="T5" fmla="*/ 621 h 2025"/>
                  <a:gd name="T6" fmla="*/ 410 w 1088"/>
                  <a:gd name="T7" fmla="*/ 930 h 2025"/>
                  <a:gd name="T8" fmla="*/ 522 w 1088"/>
                  <a:gd name="T9" fmla="*/ 866 h 2025"/>
                  <a:gd name="T10" fmla="*/ 522 w 1088"/>
                  <a:gd name="T11" fmla="*/ 866 h 2025"/>
                  <a:gd name="T12" fmla="*/ 948 w 1088"/>
                  <a:gd name="T13" fmla="*/ 753 h 2025"/>
                  <a:gd name="T14" fmla="*/ 948 w 1088"/>
                  <a:gd name="T15" fmla="*/ 753 h 2025"/>
                  <a:gd name="T16" fmla="*/ 1087 w 1088"/>
                  <a:gd name="T17" fmla="*/ 1027 h 2025"/>
                  <a:gd name="T18" fmla="*/ 1087 w 1088"/>
                  <a:gd name="T19" fmla="*/ 1027 h 2025"/>
                  <a:gd name="T20" fmla="*/ 1025 w 1088"/>
                  <a:gd name="T21" fmla="*/ 1325 h 2025"/>
                  <a:gd name="T22" fmla="*/ 1025 w 1088"/>
                  <a:gd name="T23" fmla="*/ 1325 h 2025"/>
                  <a:gd name="T24" fmla="*/ 835 w 1088"/>
                  <a:gd name="T25" fmla="*/ 1622 h 2025"/>
                  <a:gd name="T26" fmla="*/ 835 w 1088"/>
                  <a:gd name="T27" fmla="*/ 1622 h 2025"/>
                  <a:gd name="T28" fmla="*/ 521 w 1088"/>
                  <a:gd name="T29" fmla="*/ 1875 h 2025"/>
                  <a:gd name="T30" fmla="*/ 521 w 1088"/>
                  <a:gd name="T31" fmla="*/ 1875 h 2025"/>
                  <a:gd name="T32" fmla="*/ 237 w 1088"/>
                  <a:gd name="T33" fmla="*/ 1995 h 2025"/>
                  <a:gd name="T34" fmla="*/ 237 w 1088"/>
                  <a:gd name="T35" fmla="*/ 1995 h 2025"/>
                  <a:gd name="T36" fmla="*/ 0 w 1088"/>
                  <a:gd name="T37" fmla="*/ 2008 h 2025"/>
                  <a:gd name="T38" fmla="*/ 123 w 1088"/>
                  <a:gd name="T39" fmla="*/ 1657 h 2025"/>
                  <a:gd name="T40" fmla="*/ 123 w 1088"/>
                  <a:gd name="T41" fmla="*/ 1657 h 2025"/>
                  <a:gd name="T42" fmla="*/ 303 w 1088"/>
                  <a:gd name="T43" fmla="*/ 1658 h 2025"/>
                  <a:gd name="T44" fmla="*/ 303 w 1088"/>
                  <a:gd name="T45" fmla="*/ 1658 h 2025"/>
                  <a:gd name="T46" fmla="*/ 512 w 1088"/>
                  <a:gd name="T47" fmla="*/ 1575 h 2025"/>
                  <a:gd name="T48" fmla="*/ 512 w 1088"/>
                  <a:gd name="T49" fmla="*/ 1575 h 2025"/>
                  <a:gd name="T50" fmla="*/ 699 w 1088"/>
                  <a:gd name="T51" fmla="*/ 1413 h 2025"/>
                  <a:gd name="T52" fmla="*/ 699 w 1088"/>
                  <a:gd name="T53" fmla="*/ 1413 h 2025"/>
                  <a:gd name="T54" fmla="*/ 767 w 1088"/>
                  <a:gd name="T55" fmla="*/ 1223 h 2025"/>
                  <a:gd name="T56" fmla="*/ 767 w 1088"/>
                  <a:gd name="T57" fmla="*/ 1223 h 2025"/>
                  <a:gd name="T58" fmla="*/ 695 w 1088"/>
                  <a:gd name="T59" fmla="*/ 1112 h 2025"/>
                  <a:gd name="T60" fmla="*/ 695 w 1088"/>
                  <a:gd name="T61" fmla="*/ 1112 h 2025"/>
                  <a:gd name="T62" fmla="*/ 449 w 1088"/>
                  <a:gd name="T63" fmla="*/ 1203 h 2025"/>
                  <a:gd name="T64" fmla="*/ 100 w 1088"/>
                  <a:gd name="T65" fmla="*/ 1404 h 2025"/>
                  <a:gd name="T66" fmla="*/ 167 w 1088"/>
                  <a:gd name="T67" fmla="*/ 481 h 2025"/>
                  <a:gd name="T68" fmla="*/ 1000 w 1088"/>
                  <a:gd name="T69" fmla="*/ 0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8" h="2025">
                    <a:moveTo>
                      <a:pt x="1000" y="0"/>
                    </a:moveTo>
                    <a:lnTo>
                      <a:pt x="1000" y="292"/>
                    </a:lnTo>
                    <a:lnTo>
                      <a:pt x="431" y="621"/>
                    </a:lnTo>
                    <a:lnTo>
                      <a:pt x="410" y="930"/>
                    </a:lnTo>
                    <a:lnTo>
                      <a:pt x="522" y="866"/>
                    </a:lnTo>
                    <a:lnTo>
                      <a:pt x="522" y="866"/>
                    </a:lnTo>
                    <a:cubicBezTo>
                      <a:pt x="714" y="756"/>
                      <a:pt x="856" y="717"/>
                      <a:pt x="948" y="753"/>
                    </a:cubicBezTo>
                    <a:lnTo>
                      <a:pt x="948" y="753"/>
                    </a:lnTo>
                    <a:cubicBezTo>
                      <a:pt x="1041" y="788"/>
                      <a:pt x="1087" y="879"/>
                      <a:pt x="1087" y="1027"/>
                    </a:cubicBezTo>
                    <a:lnTo>
                      <a:pt x="1087" y="1027"/>
                    </a:lnTo>
                    <a:cubicBezTo>
                      <a:pt x="1087" y="1123"/>
                      <a:pt x="1067" y="1222"/>
                      <a:pt x="1025" y="1325"/>
                    </a:cubicBezTo>
                    <a:lnTo>
                      <a:pt x="1025" y="1325"/>
                    </a:lnTo>
                    <a:cubicBezTo>
                      <a:pt x="984" y="1427"/>
                      <a:pt x="921" y="1527"/>
                      <a:pt x="835" y="1622"/>
                    </a:cubicBezTo>
                    <a:lnTo>
                      <a:pt x="835" y="1622"/>
                    </a:lnTo>
                    <a:cubicBezTo>
                      <a:pt x="751" y="1719"/>
                      <a:pt x="646" y="1802"/>
                      <a:pt x="521" y="1875"/>
                    </a:cubicBezTo>
                    <a:lnTo>
                      <a:pt x="521" y="1875"/>
                    </a:lnTo>
                    <a:cubicBezTo>
                      <a:pt x="424" y="1930"/>
                      <a:pt x="331" y="1971"/>
                      <a:pt x="237" y="1995"/>
                    </a:cubicBezTo>
                    <a:lnTo>
                      <a:pt x="237" y="1995"/>
                    </a:lnTo>
                    <a:cubicBezTo>
                      <a:pt x="144" y="2019"/>
                      <a:pt x="65" y="2024"/>
                      <a:pt x="0" y="2008"/>
                    </a:cubicBezTo>
                    <a:lnTo>
                      <a:pt x="123" y="1657"/>
                    </a:lnTo>
                    <a:lnTo>
                      <a:pt x="123" y="1657"/>
                    </a:lnTo>
                    <a:cubicBezTo>
                      <a:pt x="176" y="1672"/>
                      <a:pt x="236" y="1673"/>
                      <a:pt x="303" y="1658"/>
                    </a:cubicBezTo>
                    <a:lnTo>
                      <a:pt x="303" y="1658"/>
                    </a:lnTo>
                    <a:cubicBezTo>
                      <a:pt x="371" y="1644"/>
                      <a:pt x="441" y="1616"/>
                      <a:pt x="512" y="1575"/>
                    </a:cubicBezTo>
                    <a:lnTo>
                      <a:pt x="512" y="1575"/>
                    </a:lnTo>
                    <a:cubicBezTo>
                      <a:pt x="592" y="1529"/>
                      <a:pt x="654" y="1475"/>
                      <a:pt x="699" y="1413"/>
                    </a:cubicBezTo>
                    <a:lnTo>
                      <a:pt x="699" y="1413"/>
                    </a:lnTo>
                    <a:cubicBezTo>
                      <a:pt x="745" y="1351"/>
                      <a:pt x="767" y="1287"/>
                      <a:pt x="767" y="1223"/>
                    </a:cubicBezTo>
                    <a:lnTo>
                      <a:pt x="767" y="1223"/>
                    </a:lnTo>
                    <a:cubicBezTo>
                      <a:pt x="766" y="1156"/>
                      <a:pt x="743" y="1119"/>
                      <a:pt x="695" y="1112"/>
                    </a:cubicBezTo>
                    <a:lnTo>
                      <a:pt x="695" y="1112"/>
                    </a:lnTo>
                    <a:cubicBezTo>
                      <a:pt x="648" y="1105"/>
                      <a:pt x="565" y="1135"/>
                      <a:pt x="449" y="1203"/>
                    </a:cubicBezTo>
                    <a:lnTo>
                      <a:pt x="100" y="1404"/>
                    </a:lnTo>
                    <a:lnTo>
                      <a:pt x="167" y="481"/>
                    </a:lnTo>
                    <a:lnTo>
                      <a:pt x="100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reeform 63">
                <a:extLst>
                  <a:ext uri="{FF2B5EF4-FFF2-40B4-BE49-F238E27FC236}">
                    <a16:creationId xmlns:a16="http://schemas.microsoft.com/office/drawing/2014/main" id="{C247639F-F7D8-529F-6029-AED42E414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2718" y="7672772"/>
                <a:ext cx="953339" cy="1772424"/>
              </a:xfrm>
              <a:custGeom>
                <a:avLst/>
                <a:gdLst>
                  <a:gd name="T0" fmla="*/ 1000 w 1088"/>
                  <a:gd name="T1" fmla="*/ 0 h 2025"/>
                  <a:gd name="T2" fmla="*/ 1000 w 1088"/>
                  <a:gd name="T3" fmla="*/ 292 h 2025"/>
                  <a:gd name="T4" fmla="*/ 431 w 1088"/>
                  <a:gd name="T5" fmla="*/ 621 h 2025"/>
                  <a:gd name="T6" fmla="*/ 410 w 1088"/>
                  <a:gd name="T7" fmla="*/ 930 h 2025"/>
                  <a:gd name="T8" fmla="*/ 522 w 1088"/>
                  <a:gd name="T9" fmla="*/ 866 h 2025"/>
                  <a:gd name="T10" fmla="*/ 522 w 1088"/>
                  <a:gd name="T11" fmla="*/ 866 h 2025"/>
                  <a:gd name="T12" fmla="*/ 948 w 1088"/>
                  <a:gd name="T13" fmla="*/ 753 h 2025"/>
                  <a:gd name="T14" fmla="*/ 948 w 1088"/>
                  <a:gd name="T15" fmla="*/ 753 h 2025"/>
                  <a:gd name="T16" fmla="*/ 1087 w 1088"/>
                  <a:gd name="T17" fmla="*/ 1027 h 2025"/>
                  <a:gd name="T18" fmla="*/ 1087 w 1088"/>
                  <a:gd name="T19" fmla="*/ 1027 h 2025"/>
                  <a:gd name="T20" fmla="*/ 1025 w 1088"/>
                  <a:gd name="T21" fmla="*/ 1325 h 2025"/>
                  <a:gd name="T22" fmla="*/ 1025 w 1088"/>
                  <a:gd name="T23" fmla="*/ 1325 h 2025"/>
                  <a:gd name="T24" fmla="*/ 835 w 1088"/>
                  <a:gd name="T25" fmla="*/ 1622 h 2025"/>
                  <a:gd name="T26" fmla="*/ 835 w 1088"/>
                  <a:gd name="T27" fmla="*/ 1622 h 2025"/>
                  <a:gd name="T28" fmla="*/ 521 w 1088"/>
                  <a:gd name="T29" fmla="*/ 1875 h 2025"/>
                  <a:gd name="T30" fmla="*/ 521 w 1088"/>
                  <a:gd name="T31" fmla="*/ 1875 h 2025"/>
                  <a:gd name="T32" fmla="*/ 237 w 1088"/>
                  <a:gd name="T33" fmla="*/ 1995 h 2025"/>
                  <a:gd name="T34" fmla="*/ 237 w 1088"/>
                  <a:gd name="T35" fmla="*/ 1995 h 2025"/>
                  <a:gd name="T36" fmla="*/ 0 w 1088"/>
                  <a:gd name="T37" fmla="*/ 2008 h 2025"/>
                  <a:gd name="T38" fmla="*/ 123 w 1088"/>
                  <a:gd name="T39" fmla="*/ 1657 h 2025"/>
                  <a:gd name="T40" fmla="*/ 123 w 1088"/>
                  <a:gd name="T41" fmla="*/ 1657 h 2025"/>
                  <a:gd name="T42" fmla="*/ 303 w 1088"/>
                  <a:gd name="T43" fmla="*/ 1658 h 2025"/>
                  <a:gd name="T44" fmla="*/ 303 w 1088"/>
                  <a:gd name="T45" fmla="*/ 1658 h 2025"/>
                  <a:gd name="T46" fmla="*/ 512 w 1088"/>
                  <a:gd name="T47" fmla="*/ 1575 h 2025"/>
                  <a:gd name="T48" fmla="*/ 512 w 1088"/>
                  <a:gd name="T49" fmla="*/ 1575 h 2025"/>
                  <a:gd name="T50" fmla="*/ 699 w 1088"/>
                  <a:gd name="T51" fmla="*/ 1413 h 2025"/>
                  <a:gd name="T52" fmla="*/ 699 w 1088"/>
                  <a:gd name="T53" fmla="*/ 1413 h 2025"/>
                  <a:gd name="T54" fmla="*/ 767 w 1088"/>
                  <a:gd name="T55" fmla="*/ 1223 h 2025"/>
                  <a:gd name="T56" fmla="*/ 767 w 1088"/>
                  <a:gd name="T57" fmla="*/ 1223 h 2025"/>
                  <a:gd name="T58" fmla="*/ 695 w 1088"/>
                  <a:gd name="T59" fmla="*/ 1112 h 2025"/>
                  <a:gd name="T60" fmla="*/ 695 w 1088"/>
                  <a:gd name="T61" fmla="*/ 1112 h 2025"/>
                  <a:gd name="T62" fmla="*/ 449 w 1088"/>
                  <a:gd name="T63" fmla="*/ 1203 h 2025"/>
                  <a:gd name="T64" fmla="*/ 100 w 1088"/>
                  <a:gd name="T65" fmla="*/ 1404 h 2025"/>
                  <a:gd name="T66" fmla="*/ 167 w 1088"/>
                  <a:gd name="T67" fmla="*/ 481 h 2025"/>
                  <a:gd name="T68" fmla="*/ 1000 w 1088"/>
                  <a:gd name="T69" fmla="*/ 0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8" h="2025">
                    <a:moveTo>
                      <a:pt x="1000" y="0"/>
                    </a:moveTo>
                    <a:lnTo>
                      <a:pt x="1000" y="292"/>
                    </a:lnTo>
                    <a:lnTo>
                      <a:pt x="431" y="621"/>
                    </a:lnTo>
                    <a:lnTo>
                      <a:pt x="410" y="930"/>
                    </a:lnTo>
                    <a:lnTo>
                      <a:pt x="522" y="866"/>
                    </a:lnTo>
                    <a:lnTo>
                      <a:pt x="522" y="866"/>
                    </a:lnTo>
                    <a:cubicBezTo>
                      <a:pt x="714" y="756"/>
                      <a:pt x="856" y="717"/>
                      <a:pt x="948" y="753"/>
                    </a:cubicBezTo>
                    <a:lnTo>
                      <a:pt x="948" y="753"/>
                    </a:lnTo>
                    <a:cubicBezTo>
                      <a:pt x="1041" y="788"/>
                      <a:pt x="1087" y="879"/>
                      <a:pt x="1087" y="1027"/>
                    </a:cubicBezTo>
                    <a:lnTo>
                      <a:pt x="1087" y="1027"/>
                    </a:lnTo>
                    <a:cubicBezTo>
                      <a:pt x="1087" y="1123"/>
                      <a:pt x="1067" y="1222"/>
                      <a:pt x="1025" y="1325"/>
                    </a:cubicBezTo>
                    <a:lnTo>
                      <a:pt x="1025" y="1325"/>
                    </a:lnTo>
                    <a:cubicBezTo>
                      <a:pt x="984" y="1427"/>
                      <a:pt x="921" y="1527"/>
                      <a:pt x="835" y="1622"/>
                    </a:cubicBezTo>
                    <a:lnTo>
                      <a:pt x="835" y="1622"/>
                    </a:lnTo>
                    <a:cubicBezTo>
                      <a:pt x="751" y="1719"/>
                      <a:pt x="646" y="1802"/>
                      <a:pt x="521" y="1875"/>
                    </a:cubicBezTo>
                    <a:lnTo>
                      <a:pt x="521" y="1875"/>
                    </a:lnTo>
                    <a:cubicBezTo>
                      <a:pt x="424" y="1930"/>
                      <a:pt x="331" y="1971"/>
                      <a:pt x="237" y="1995"/>
                    </a:cubicBezTo>
                    <a:lnTo>
                      <a:pt x="237" y="1995"/>
                    </a:lnTo>
                    <a:cubicBezTo>
                      <a:pt x="144" y="2019"/>
                      <a:pt x="65" y="2024"/>
                      <a:pt x="0" y="2008"/>
                    </a:cubicBezTo>
                    <a:lnTo>
                      <a:pt x="123" y="1657"/>
                    </a:lnTo>
                    <a:lnTo>
                      <a:pt x="123" y="1657"/>
                    </a:lnTo>
                    <a:cubicBezTo>
                      <a:pt x="176" y="1672"/>
                      <a:pt x="236" y="1673"/>
                      <a:pt x="303" y="1658"/>
                    </a:cubicBezTo>
                    <a:lnTo>
                      <a:pt x="303" y="1658"/>
                    </a:lnTo>
                    <a:cubicBezTo>
                      <a:pt x="371" y="1644"/>
                      <a:pt x="441" y="1616"/>
                      <a:pt x="512" y="1575"/>
                    </a:cubicBezTo>
                    <a:lnTo>
                      <a:pt x="512" y="1575"/>
                    </a:lnTo>
                    <a:cubicBezTo>
                      <a:pt x="592" y="1529"/>
                      <a:pt x="654" y="1475"/>
                      <a:pt x="699" y="1413"/>
                    </a:cubicBezTo>
                    <a:lnTo>
                      <a:pt x="699" y="1413"/>
                    </a:lnTo>
                    <a:cubicBezTo>
                      <a:pt x="745" y="1351"/>
                      <a:pt x="767" y="1287"/>
                      <a:pt x="767" y="1223"/>
                    </a:cubicBezTo>
                    <a:lnTo>
                      <a:pt x="767" y="1223"/>
                    </a:lnTo>
                    <a:cubicBezTo>
                      <a:pt x="766" y="1156"/>
                      <a:pt x="743" y="1119"/>
                      <a:pt x="695" y="1112"/>
                    </a:cubicBezTo>
                    <a:lnTo>
                      <a:pt x="695" y="1112"/>
                    </a:lnTo>
                    <a:cubicBezTo>
                      <a:pt x="648" y="1105"/>
                      <a:pt x="565" y="1135"/>
                      <a:pt x="449" y="1203"/>
                    </a:cubicBezTo>
                    <a:lnTo>
                      <a:pt x="100" y="1404"/>
                    </a:lnTo>
                    <a:lnTo>
                      <a:pt x="167" y="481"/>
                    </a:lnTo>
                    <a:lnTo>
                      <a:pt x="1000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96D5EFFB-A86C-4C81-3653-3A40961A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7280" y="8985677"/>
                <a:ext cx="343509" cy="444072"/>
              </a:xfrm>
              <a:custGeom>
                <a:avLst/>
                <a:gdLst>
                  <a:gd name="T0" fmla="*/ 269 w 393"/>
                  <a:gd name="T1" fmla="*/ 507 h 508"/>
                  <a:gd name="T2" fmla="*/ 0 w 393"/>
                  <a:gd name="T3" fmla="*/ 350 h 508"/>
                  <a:gd name="T4" fmla="*/ 124 w 393"/>
                  <a:gd name="T5" fmla="*/ 0 h 508"/>
                  <a:gd name="T6" fmla="*/ 392 w 393"/>
                  <a:gd name="T7" fmla="*/ 156 h 508"/>
                  <a:gd name="T8" fmla="*/ 269 w 393"/>
                  <a:gd name="T9" fmla="*/ 507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508">
                    <a:moveTo>
                      <a:pt x="269" y="507"/>
                    </a:moveTo>
                    <a:lnTo>
                      <a:pt x="0" y="350"/>
                    </a:lnTo>
                    <a:lnTo>
                      <a:pt x="124" y="0"/>
                    </a:lnTo>
                    <a:lnTo>
                      <a:pt x="392" y="156"/>
                    </a:lnTo>
                    <a:lnTo>
                      <a:pt x="269" y="507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: Shape 108">
                <a:extLst>
                  <a:ext uri="{FF2B5EF4-FFF2-40B4-BE49-F238E27FC236}">
                    <a16:creationId xmlns:a16="http://schemas.microsoft.com/office/drawing/2014/main" id="{DDBAD3CC-5417-7C4E-7C8E-2FB94F2E8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6052" y="7533758"/>
                <a:ext cx="1021936" cy="1369953"/>
              </a:xfrm>
              <a:custGeom>
                <a:avLst/>
                <a:gdLst>
                  <a:gd name="connsiteX0" fmla="*/ 59188 w 1021936"/>
                  <a:gd name="connsiteY0" fmla="*/ 424764 h 1369953"/>
                  <a:gd name="connsiteX1" fmla="*/ 292464 w 1021936"/>
                  <a:gd name="connsiteY1" fmla="*/ 561418 h 1369953"/>
                  <a:gd name="connsiteX2" fmla="*/ 234144 w 1021936"/>
                  <a:gd name="connsiteY2" fmla="*/ 1369953 h 1369953"/>
                  <a:gd name="connsiteX3" fmla="*/ 0 w 1021936"/>
                  <a:gd name="connsiteY3" fmla="*/ 1233299 h 1369953"/>
                  <a:gd name="connsiteX4" fmla="*/ 786398 w 1021936"/>
                  <a:gd name="connsiteY4" fmla="*/ 0 h 1369953"/>
                  <a:gd name="connsiteX5" fmla="*/ 1021936 w 1021936"/>
                  <a:gd name="connsiteY5" fmla="*/ 136908 h 1369953"/>
                  <a:gd name="connsiteX6" fmla="*/ 292556 w 1021936"/>
                  <a:gd name="connsiteY6" fmla="*/ 559040 h 1369953"/>
                  <a:gd name="connsiteX7" fmla="*/ 57896 w 1021936"/>
                  <a:gd name="connsiteY7" fmla="*/ 422132 h 136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1936" h="1369953">
                    <a:moveTo>
                      <a:pt x="59188" y="424764"/>
                    </a:moveTo>
                    <a:lnTo>
                      <a:pt x="292464" y="561418"/>
                    </a:lnTo>
                    <a:lnTo>
                      <a:pt x="234144" y="1369953"/>
                    </a:lnTo>
                    <a:lnTo>
                      <a:pt x="0" y="1233299"/>
                    </a:lnTo>
                    <a:close/>
                    <a:moveTo>
                      <a:pt x="786398" y="0"/>
                    </a:moveTo>
                    <a:lnTo>
                      <a:pt x="1021936" y="136908"/>
                    </a:lnTo>
                    <a:lnTo>
                      <a:pt x="292556" y="559040"/>
                    </a:lnTo>
                    <a:lnTo>
                      <a:pt x="57896" y="422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66">
                <a:extLst>
                  <a:ext uri="{FF2B5EF4-FFF2-40B4-BE49-F238E27FC236}">
                    <a16:creationId xmlns:a16="http://schemas.microsoft.com/office/drawing/2014/main" id="{8DA8FCA9-372B-B7A9-7BBA-15D9D4A9C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5176" y="7958522"/>
                <a:ext cx="293335" cy="946065"/>
              </a:xfrm>
              <a:custGeom>
                <a:avLst/>
                <a:gdLst>
                  <a:gd name="T0" fmla="*/ 269 w 337"/>
                  <a:gd name="T1" fmla="*/ 1079 h 1080"/>
                  <a:gd name="T2" fmla="*/ 0 w 337"/>
                  <a:gd name="T3" fmla="*/ 923 h 1080"/>
                  <a:gd name="T4" fmla="*/ 68 w 337"/>
                  <a:gd name="T5" fmla="*/ 0 h 1080"/>
                  <a:gd name="T6" fmla="*/ 336 w 337"/>
                  <a:gd name="T7" fmla="*/ 156 h 1080"/>
                  <a:gd name="T8" fmla="*/ 269 w 337"/>
                  <a:gd name="T9" fmla="*/ 1079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080">
                    <a:moveTo>
                      <a:pt x="269" y="1079"/>
                    </a:moveTo>
                    <a:lnTo>
                      <a:pt x="0" y="923"/>
                    </a:lnTo>
                    <a:lnTo>
                      <a:pt x="68" y="0"/>
                    </a:lnTo>
                    <a:lnTo>
                      <a:pt x="336" y="156"/>
                    </a:lnTo>
                    <a:lnTo>
                      <a:pt x="269" y="1079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7" name="Freeform 67">
                <a:extLst>
                  <a:ext uri="{FF2B5EF4-FFF2-40B4-BE49-F238E27FC236}">
                    <a16:creationId xmlns:a16="http://schemas.microsoft.com/office/drawing/2014/main" id="{8D0EBEA2-EFD3-9B44-C688-879414A8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3072" y="7533758"/>
                <a:ext cx="964916" cy="559917"/>
              </a:xfrm>
              <a:custGeom>
                <a:avLst/>
                <a:gdLst>
                  <a:gd name="T0" fmla="*/ 268 w 1102"/>
                  <a:gd name="T1" fmla="*/ 637 h 638"/>
                  <a:gd name="T2" fmla="*/ 0 w 1102"/>
                  <a:gd name="T3" fmla="*/ 481 h 638"/>
                  <a:gd name="T4" fmla="*/ 832 w 1102"/>
                  <a:gd name="T5" fmla="*/ 0 h 638"/>
                  <a:gd name="T6" fmla="*/ 1101 w 1102"/>
                  <a:gd name="T7" fmla="*/ 156 h 638"/>
                  <a:gd name="T8" fmla="*/ 268 w 1102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2" h="638">
                    <a:moveTo>
                      <a:pt x="268" y="637"/>
                    </a:moveTo>
                    <a:lnTo>
                      <a:pt x="0" y="481"/>
                    </a:lnTo>
                    <a:lnTo>
                      <a:pt x="832" y="0"/>
                    </a:lnTo>
                    <a:lnTo>
                      <a:pt x="1101" y="156"/>
                    </a:lnTo>
                    <a:lnTo>
                      <a:pt x="268" y="637"/>
                    </a:lnTo>
                  </a:path>
                </a:pathLst>
              </a:custGeom>
              <a:solidFill>
                <a:srgbClr val="000000">
                  <a:alpha val="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3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08" name="Line 3">
              <a:extLst>
                <a:ext uri="{FF2B5EF4-FFF2-40B4-BE49-F238E27FC236}">
                  <a16:creationId xmlns:a16="http://schemas.microsoft.com/office/drawing/2014/main" id="{87C9BBFA-43E6-93AE-4E66-2C36BD8E3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6670" y="3731878"/>
              <a:ext cx="0" cy="964617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09" name="Freeform 4">
              <a:extLst>
                <a:ext uri="{FF2B5EF4-FFF2-40B4-BE49-F238E27FC236}">
                  <a16:creationId xmlns:a16="http://schemas.microsoft.com/office/drawing/2014/main" id="{CBBB37CB-ADD0-AC50-6A6D-214A9AF7F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039" y="3643133"/>
              <a:ext cx="181263" cy="181348"/>
            </a:xfrm>
            <a:custGeom>
              <a:avLst/>
              <a:gdLst>
                <a:gd name="T0" fmla="*/ 413 w 414"/>
                <a:gd name="T1" fmla="*/ 206 h 413"/>
                <a:gd name="T2" fmla="*/ 413 w 414"/>
                <a:gd name="T3" fmla="*/ 206 h 413"/>
                <a:gd name="T4" fmla="*/ 207 w 414"/>
                <a:gd name="T5" fmla="*/ 412 h 413"/>
                <a:gd name="T6" fmla="*/ 207 w 414"/>
                <a:gd name="T7" fmla="*/ 412 h 413"/>
                <a:gd name="T8" fmla="*/ 0 w 414"/>
                <a:gd name="T9" fmla="*/ 206 h 413"/>
                <a:gd name="T10" fmla="*/ 0 w 414"/>
                <a:gd name="T11" fmla="*/ 206 h 413"/>
                <a:gd name="T12" fmla="*/ 207 w 414"/>
                <a:gd name="T13" fmla="*/ 0 h 413"/>
                <a:gd name="T14" fmla="*/ 207 w 414"/>
                <a:gd name="T15" fmla="*/ 0 h 413"/>
                <a:gd name="T16" fmla="*/ 413 w 414"/>
                <a:gd name="T17" fmla="*/ 2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13">
                  <a:moveTo>
                    <a:pt x="413" y="206"/>
                  </a:moveTo>
                  <a:lnTo>
                    <a:pt x="413" y="206"/>
                  </a:lnTo>
                  <a:cubicBezTo>
                    <a:pt x="413" y="320"/>
                    <a:pt x="320" y="412"/>
                    <a:pt x="207" y="412"/>
                  </a:cubicBezTo>
                  <a:lnTo>
                    <a:pt x="207" y="412"/>
                  </a:lnTo>
                  <a:cubicBezTo>
                    <a:pt x="93" y="412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2"/>
                    <a:pt x="93" y="0"/>
                    <a:pt x="207" y="0"/>
                  </a:cubicBezTo>
                  <a:lnTo>
                    <a:pt x="207" y="0"/>
                  </a:lnTo>
                  <a:cubicBezTo>
                    <a:pt x="320" y="0"/>
                    <a:pt x="413" y="92"/>
                    <a:pt x="413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3860FAAB-17E7-E3C3-31AE-026CF394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04" y="2842501"/>
              <a:ext cx="2537675" cy="891306"/>
            </a:xfrm>
            <a:custGeom>
              <a:avLst/>
              <a:gdLst>
                <a:gd name="T0" fmla="*/ 5802 w 5803"/>
                <a:gd name="T1" fmla="*/ 0 h 2039"/>
                <a:gd name="T2" fmla="*/ 5802 w 5803"/>
                <a:gd name="T3" fmla="*/ 1319 h 2039"/>
                <a:gd name="T4" fmla="*/ 5802 w 5803"/>
                <a:gd name="T5" fmla="*/ 1319 h 2039"/>
                <a:gd name="T6" fmla="*/ 5083 w 5803"/>
                <a:gd name="T7" fmla="*/ 2038 h 2039"/>
                <a:gd name="T8" fmla="*/ 720 w 5803"/>
                <a:gd name="T9" fmla="*/ 2038 h 2039"/>
                <a:gd name="T10" fmla="*/ 720 w 5803"/>
                <a:gd name="T11" fmla="*/ 2038 h 2039"/>
                <a:gd name="T12" fmla="*/ 0 w 5803"/>
                <a:gd name="T13" fmla="*/ 1319 h 2039"/>
                <a:gd name="T14" fmla="*/ 0 w 5803"/>
                <a:gd name="T15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3" h="2039">
                  <a:moveTo>
                    <a:pt x="5802" y="0"/>
                  </a:moveTo>
                  <a:lnTo>
                    <a:pt x="5802" y="1319"/>
                  </a:lnTo>
                  <a:lnTo>
                    <a:pt x="5802" y="1319"/>
                  </a:lnTo>
                  <a:cubicBezTo>
                    <a:pt x="5802" y="1716"/>
                    <a:pt x="5480" y="2038"/>
                    <a:pt x="5083" y="2038"/>
                  </a:cubicBezTo>
                  <a:lnTo>
                    <a:pt x="720" y="2038"/>
                  </a:lnTo>
                  <a:lnTo>
                    <a:pt x="720" y="2038"/>
                  </a:lnTo>
                  <a:cubicBezTo>
                    <a:pt x="322" y="2038"/>
                    <a:pt x="0" y="1716"/>
                    <a:pt x="0" y="1319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1" name="Line 16">
              <a:extLst>
                <a:ext uri="{FF2B5EF4-FFF2-40B4-BE49-F238E27FC236}">
                  <a16:creationId xmlns:a16="http://schemas.microsoft.com/office/drawing/2014/main" id="{7633409C-7500-442E-FF1A-AF07B84AE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125" y="5037970"/>
              <a:ext cx="0" cy="966546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32EB030E-B878-957E-ADEE-677F39E37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493" y="4995527"/>
              <a:ext cx="181263" cy="181348"/>
            </a:xfrm>
            <a:custGeom>
              <a:avLst/>
              <a:gdLst>
                <a:gd name="T0" fmla="*/ 412 w 413"/>
                <a:gd name="T1" fmla="*/ 206 h 413"/>
                <a:gd name="T2" fmla="*/ 412 w 413"/>
                <a:gd name="T3" fmla="*/ 206 h 413"/>
                <a:gd name="T4" fmla="*/ 206 w 413"/>
                <a:gd name="T5" fmla="*/ 412 h 413"/>
                <a:gd name="T6" fmla="*/ 206 w 413"/>
                <a:gd name="T7" fmla="*/ 412 h 413"/>
                <a:gd name="T8" fmla="*/ 0 w 413"/>
                <a:gd name="T9" fmla="*/ 206 h 413"/>
                <a:gd name="T10" fmla="*/ 0 w 413"/>
                <a:gd name="T11" fmla="*/ 206 h 413"/>
                <a:gd name="T12" fmla="*/ 206 w 413"/>
                <a:gd name="T13" fmla="*/ 0 h 413"/>
                <a:gd name="T14" fmla="*/ 206 w 413"/>
                <a:gd name="T15" fmla="*/ 0 h 413"/>
                <a:gd name="T16" fmla="*/ 412 w 413"/>
                <a:gd name="T17" fmla="*/ 2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413">
                  <a:moveTo>
                    <a:pt x="412" y="206"/>
                  </a:moveTo>
                  <a:lnTo>
                    <a:pt x="412" y="206"/>
                  </a:lnTo>
                  <a:cubicBezTo>
                    <a:pt x="412" y="320"/>
                    <a:pt x="320" y="412"/>
                    <a:pt x="206" y="412"/>
                  </a:cubicBezTo>
                  <a:lnTo>
                    <a:pt x="206" y="412"/>
                  </a:lnTo>
                  <a:cubicBezTo>
                    <a:pt x="92" y="412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2"/>
                    <a:pt x="92" y="0"/>
                    <a:pt x="206" y="0"/>
                  </a:cubicBezTo>
                  <a:lnTo>
                    <a:pt x="206" y="0"/>
                  </a:lnTo>
                  <a:cubicBezTo>
                    <a:pt x="320" y="0"/>
                    <a:pt x="412" y="92"/>
                    <a:pt x="412" y="20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B7E20179-C5B2-3C71-1553-24F4B8F4B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287" y="4206470"/>
              <a:ext cx="2537675" cy="891306"/>
            </a:xfrm>
            <a:custGeom>
              <a:avLst/>
              <a:gdLst>
                <a:gd name="T0" fmla="*/ 5803 w 5804"/>
                <a:gd name="T1" fmla="*/ 0 h 2039"/>
                <a:gd name="T2" fmla="*/ 5803 w 5804"/>
                <a:gd name="T3" fmla="*/ 1318 h 2039"/>
                <a:gd name="T4" fmla="*/ 5803 w 5804"/>
                <a:gd name="T5" fmla="*/ 1318 h 2039"/>
                <a:gd name="T6" fmla="*/ 5083 w 5804"/>
                <a:gd name="T7" fmla="*/ 2038 h 2039"/>
                <a:gd name="T8" fmla="*/ 720 w 5804"/>
                <a:gd name="T9" fmla="*/ 2038 h 2039"/>
                <a:gd name="T10" fmla="*/ 720 w 5804"/>
                <a:gd name="T11" fmla="*/ 2038 h 2039"/>
                <a:gd name="T12" fmla="*/ 0 w 5804"/>
                <a:gd name="T13" fmla="*/ 1318 h 2039"/>
                <a:gd name="T14" fmla="*/ 0 w 5804"/>
                <a:gd name="T15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4" h="2039">
                  <a:moveTo>
                    <a:pt x="5803" y="0"/>
                  </a:moveTo>
                  <a:lnTo>
                    <a:pt x="5803" y="1318"/>
                  </a:lnTo>
                  <a:lnTo>
                    <a:pt x="5803" y="1318"/>
                  </a:lnTo>
                  <a:cubicBezTo>
                    <a:pt x="5803" y="1716"/>
                    <a:pt x="5480" y="2038"/>
                    <a:pt x="5083" y="2038"/>
                  </a:cubicBezTo>
                  <a:lnTo>
                    <a:pt x="720" y="2038"/>
                  </a:lnTo>
                  <a:lnTo>
                    <a:pt x="720" y="2038"/>
                  </a:lnTo>
                  <a:cubicBezTo>
                    <a:pt x="322" y="2038"/>
                    <a:pt x="0" y="1716"/>
                    <a:pt x="0" y="1318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4" name="Line 31">
              <a:extLst>
                <a:ext uri="{FF2B5EF4-FFF2-40B4-BE49-F238E27FC236}">
                  <a16:creationId xmlns:a16="http://schemas.microsoft.com/office/drawing/2014/main" id="{B4FF2AA2-743F-5811-EF89-B7FD40351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579" y="3783968"/>
              <a:ext cx="0" cy="966546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A9EEBEE1-451E-7CB1-FA94-2E25358E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019" y="3697152"/>
              <a:ext cx="181263" cy="181348"/>
            </a:xfrm>
            <a:custGeom>
              <a:avLst/>
              <a:gdLst>
                <a:gd name="T0" fmla="*/ 412 w 413"/>
                <a:gd name="T1" fmla="*/ 206 h 414"/>
                <a:gd name="T2" fmla="*/ 412 w 413"/>
                <a:gd name="T3" fmla="*/ 206 h 414"/>
                <a:gd name="T4" fmla="*/ 206 w 413"/>
                <a:gd name="T5" fmla="*/ 413 h 414"/>
                <a:gd name="T6" fmla="*/ 206 w 413"/>
                <a:gd name="T7" fmla="*/ 413 h 414"/>
                <a:gd name="T8" fmla="*/ 0 w 413"/>
                <a:gd name="T9" fmla="*/ 206 h 414"/>
                <a:gd name="T10" fmla="*/ 0 w 413"/>
                <a:gd name="T11" fmla="*/ 206 h 414"/>
                <a:gd name="T12" fmla="*/ 206 w 413"/>
                <a:gd name="T13" fmla="*/ 0 h 414"/>
                <a:gd name="T14" fmla="*/ 206 w 413"/>
                <a:gd name="T15" fmla="*/ 0 h 414"/>
                <a:gd name="T16" fmla="*/ 412 w 413"/>
                <a:gd name="T17" fmla="*/ 20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414">
                  <a:moveTo>
                    <a:pt x="412" y="206"/>
                  </a:moveTo>
                  <a:lnTo>
                    <a:pt x="412" y="206"/>
                  </a:lnTo>
                  <a:cubicBezTo>
                    <a:pt x="412" y="320"/>
                    <a:pt x="319" y="413"/>
                    <a:pt x="206" y="413"/>
                  </a:cubicBezTo>
                  <a:lnTo>
                    <a:pt x="206" y="413"/>
                  </a:lnTo>
                  <a:cubicBezTo>
                    <a:pt x="92" y="413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3"/>
                    <a:pt x="92" y="0"/>
                    <a:pt x="206" y="0"/>
                  </a:cubicBezTo>
                  <a:lnTo>
                    <a:pt x="206" y="0"/>
                  </a:lnTo>
                  <a:cubicBezTo>
                    <a:pt x="319" y="0"/>
                    <a:pt x="412" y="93"/>
                    <a:pt x="412" y="20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5966972A-C864-20C9-D076-A44D952E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41" y="2896520"/>
              <a:ext cx="2537675" cy="891306"/>
            </a:xfrm>
            <a:custGeom>
              <a:avLst/>
              <a:gdLst>
                <a:gd name="T0" fmla="*/ 5800 w 5801"/>
                <a:gd name="T1" fmla="*/ 0 h 2039"/>
                <a:gd name="T2" fmla="*/ 5800 w 5801"/>
                <a:gd name="T3" fmla="*/ 1319 h 2039"/>
                <a:gd name="T4" fmla="*/ 5800 w 5801"/>
                <a:gd name="T5" fmla="*/ 1319 h 2039"/>
                <a:gd name="T6" fmla="*/ 5081 w 5801"/>
                <a:gd name="T7" fmla="*/ 2038 h 2039"/>
                <a:gd name="T8" fmla="*/ 719 w 5801"/>
                <a:gd name="T9" fmla="*/ 2038 h 2039"/>
                <a:gd name="T10" fmla="*/ 719 w 5801"/>
                <a:gd name="T11" fmla="*/ 2038 h 2039"/>
                <a:gd name="T12" fmla="*/ 0 w 5801"/>
                <a:gd name="T13" fmla="*/ 1319 h 2039"/>
                <a:gd name="T14" fmla="*/ 0 w 5801"/>
                <a:gd name="T15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1" h="2039">
                  <a:moveTo>
                    <a:pt x="5800" y="0"/>
                  </a:moveTo>
                  <a:lnTo>
                    <a:pt x="5800" y="1319"/>
                  </a:lnTo>
                  <a:lnTo>
                    <a:pt x="5800" y="1319"/>
                  </a:lnTo>
                  <a:cubicBezTo>
                    <a:pt x="5800" y="1717"/>
                    <a:pt x="5478" y="2038"/>
                    <a:pt x="5081" y="2038"/>
                  </a:cubicBezTo>
                  <a:lnTo>
                    <a:pt x="719" y="2038"/>
                  </a:lnTo>
                  <a:lnTo>
                    <a:pt x="719" y="2038"/>
                  </a:lnTo>
                  <a:cubicBezTo>
                    <a:pt x="322" y="2038"/>
                    <a:pt x="0" y="1717"/>
                    <a:pt x="0" y="1319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7" name="Line 51">
              <a:extLst>
                <a:ext uri="{FF2B5EF4-FFF2-40B4-BE49-F238E27FC236}">
                  <a16:creationId xmlns:a16="http://schemas.microsoft.com/office/drawing/2014/main" id="{CFCA362A-CA70-BECA-9648-33C070448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56488" y="3783968"/>
              <a:ext cx="0" cy="966546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EFA3AB9D-FBA2-E315-1A77-F98B974CD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785" y="3697152"/>
              <a:ext cx="181263" cy="181348"/>
            </a:xfrm>
            <a:custGeom>
              <a:avLst/>
              <a:gdLst>
                <a:gd name="T0" fmla="*/ 412 w 413"/>
                <a:gd name="T1" fmla="*/ 206 h 414"/>
                <a:gd name="T2" fmla="*/ 412 w 413"/>
                <a:gd name="T3" fmla="*/ 206 h 414"/>
                <a:gd name="T4" fmla="*/ 206 w 413"/>
                <a:gd name="T5" fmla="*/ 413 h 414"/>
                <a:gd name="T6" fmla="*/ 206 w 413"/>
                <a:gd name="T7" fmla="*/ 413 h 414"/>
                <a:gd name="T8" fmla="*/ 0 w 413"/>
                <a:gd name="T9" fmla="*/ 206 h 414"/>
                <a:gd name="T10" fmla="*/ 0 w 413"/>
                <a:gd name="T11" fmla="*/ 206 h 414"/>
                <a:gd name="T12" fmla="*/ 206 w 413"/>
                <a:gd name="T13" fmla="*/ 0 h 414"/>
                <a:gd name="T14" fmla="*/ 206 w 413"/>
                <a:gd name="T15" fmla="*/ 0 h 414"/>
                <a:gd name="T16" fmla="*/ 412 w 413"/>
                <a:gd name="T17" fmla="*/ 20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414">
                  <a:moveTo>
                    <a:pt x="412" y="206"/>
                  </a:moveTo>
                  <a:lnTo>
                    <a:pt x="412" y="206"/>
                  </a:lnTo>
                  <a:cubicBezTo>
                    <a:pt x="412" y="320"/>
                    <a:pt x="320" y="413"/>
                    <a:pt x="206" y="413"/>
                  </a:cubicBezTo>
                  <a:lnTo>
                    <a:pt x="206" y="413"/>
                  </a:lnTo>
                  <a:cubicBezTo>
                    <a:pt x="92" y="413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3"/>
                    <a:pt x="92" y="0"/>
                    <a:pt x="206" y="0"/>
                  </a:cubicBezTo>
                  <a:lnTo>
                    <a:pt x="206" y="0"/>
                  </a:lnTo>
                  <a:cubicBezTo>
                    <a:pt x="320" y="0"/>
                    <a:pt x="412" y="93"/>
                    <a:pt x="412" y="20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F804E771-A01B-6935-EC0F-77C49C599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7650" y="2896520"/>
              <a:ext cx="2537675" cy="891306"/>
            </a:xfrm>
            <a:custGeom>
              <a:avLst/>
              <a:gdLst>
                <a:gd name="T0" fmla="*/ 5802 w 5803"/>
                <a:gd name="T1" fmla="*/ 0 h 2039"/>
                <a:gd name="T2" fmla="*/ 5802 w 5803"/>
                <a:gd name="T3" fmla="*/ 1319 h 2039"/>
                <a:gd name="T4" fmla="*/ 5802 w 5803"/>
                <a:gd name="T5" fmla="*/ 1319 h 2039"/>
                <a:gd name="T6" fmla="*/ 5082 w 5803"/>
                <a:gd name="T7" fmla="*/ 2038 h 2039"/>
                <a:gd name="T8" fmla="*/ 719 w 5803"/>
                <a:gd name="T9" fmla="*/ 2038 h 2039"/>
                <a:gd name="T10" fmla="*/ 719 w 5803"/>
                <a:gd name="T11" fmla="*/ 2038 h 2039"/>
                <a:gd name="T12" fmla="*/ 0 w 5803"/>
                <a:gd name="T13" fmla="*/ 1319 h 2039"/>
                <a:gd name="T14" fmla="*/ 0 w 5803"/>
                <a:gd name="T15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3" h="2039">
                  <a:moveTo>
                    <a:pt x="5802" y="0"/>
                  </a:moveTo>
                  <a:lnTo>
                    <a:pt x="5802" y="1319"/>
                  </a:lnTo>
                  <a:lnTo>
                    <a:pt x="5802" y="1319"/>
                  </a:lnTo>
                  <a:cubicBezTo>
                    <a:pt x="5802" y="1717"/>
                    <a:pt x="5480" y="2038"/>
                    <a:pt x="5082" y="2038"/>
                  </a:cubicBezTo>
                  <a:lnTo>
                    <a:pt x="719" y="2038"/>
                  </a:lnTo>
                  <a:lnTo>
                    <a:pt x="719" y="2038"/>
                  </a:lnTo>
                  <a:cubicBezTo>
                    <a:pt x="322" y="2038"/>
                    <a:pt x="0" y="1717"/>
                    <a:pt x="0" y="1319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20" name="Line 68">
              <a:extLst>
                <a:ext uri="{FF2B5EF4-FFF2-40B4-BE49-F238E27FC236}">
                  <a16:creationId xmlns:a16="http://schemas.microsoft.com/office/drawing/2014/main" id="{1BC6B72C-10FF-F284-C690-6EA98C243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4033" y="5037970"/>
              <a:ext cx="0" cy="966546"/>
            </a:xfrm>
            <a:prstGeom prst="line">
              <a:avLst/>
            </a:prstGeom>
            <a:noFill/>
            <a:ln w="12700" cap="flat">
              <a:solidFill>
                <a:schemeClr val="accent4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EA1BE81F-761A-1B4F-6B38-10158AD2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330" y="4995527"/>
              <a:ext cx="181263" cy="181348"/>
            </a:xfrm>
            <a:custGeom>
              <a:avLst/>
              <a:gdLst>
                <a:gd name="T0" fmla="*/ 413 w 414"/>
                <a:gd name="T1" fmla="*/ 206 h 413"/>
                <a:gd name="T2" fmla="*/ 413 w 414"/>
                <a:gd name="T3" fmla="*/ 206 h 413"/>
                <a:gd name="T4" fmla="*/ 206 w 414"/>
                <a:gd name="T5" fmla="*/ 412 h 413"/>
                <a:gd name="T6" fmla="*/ 206 w 414"/>
                <a:gd name="T7" fmla="*/ 412 h 413"/>
                <a:gd name="T8" fmla="*/ 0 w 414"/>
                <a:gd name="T9" fmla="*/ 206 h 413"/>
                <a:gd name="T10" fmla="*/ 0 w 414"/>
                <a:gd name="T11" fmla="*/ 206 h 413"/>
                <a:gd name="T12" fmla="*/ 206 w 414"/>
                <a:gd name="T13" fmla="*/ 0 h 413"/>
                <a:gd name="T14" fmla="*/ 206 w 414"/>
                <a:gd name="T15" fmla="*/ 0 h 413"/>
                <a:gd name="T16" fmla="*/ 413 w 414"/>
                <a:gd name="T17" fmla="*/ 2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13">
                  <a:moveTo>
                    <a:pt x="413" y="206"/>
                  </a:moveTo>
                  <a:lnTo>
                    <a:pt x="413" y="206"/>
                  </a:lnTo>
                  <a:cubicBezTo>
                    <a:pt x="413" y="320"/>
                    <a:pt x="320" y="412"/>
                    <a:pt x="206" y="412"/>
                  </a:cubicBezTo>
                  <a:lnTo>
                    <a:pt x="206" y="412"/>
                  </a:lnTo>
                  <a:cubicBezTo>
                    <a:pt x="93" y="412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2"/>
                    <a:pt x="93" y="0"/>
                    <a:pt x="206" y="0"/>
                  </a:cubicBezTo>
                  <a:lnTo>
                    <a:pt x="206" y="0"/>
                  </a:lnTo>
                  <a:cubicBezTo>
                    <a:pt x="320" y="0"/>
                    <a:pt x="413" y="92"/>
                    <a:pt x="413" y="20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0EEDD77B-52FF-E9BA-0CA4-67D040117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5196" y="4206470"/>
              <a:ext cx="2537675" cy="891306"/>
            </a:xfrm>
            <a:custGeom>
              <a:avLst/>
              <a:gdLst>
                <a:gd name="T0" fmla="*/ 5802 w 5803"/>
                <a:gd name="T1" fmla="*/ 0 h 2039"/>
                <a:gd name="T2" fmla="*/ 5802 w 5803"/>
                <a:gd name="T3" fmla="*/ 1318 h 2039"/>
                <a:gd name="T4" fmla="*/ 5802 w 5803"/>
                <a:gd name="T5" fmla="*/ 1318 h 2039"/>
                <a:gd name="T6" fmla="*/ 5083 w 5803"/>
                <a:gd name="T7" fmla="*/ 2038 h 2039"/>
                <a:gd name="T8" fmla="*/ 720 w 5803"/>
                <a:gd name="T9" fmla="*/ 2038 h 2039"/>
                <a:gd name="T10" fmla="*/ 720 w 5803"/>
                <a:gd name="T11" fmla="*/ 2038 h 2039"/>
                <a:gd name="T12" fmla="*/ 0 w 5803"/>
                <a:gd name="T13" fmla="*/ 1318 h 2039"/>
                <a:gd name="T14" fmla="*/ 0 w 5803"/>
                <a:gd name="T15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3" h="2039">
                  <a:moveTo>
                    <a:pt x="5802" y="0"/>
                  </a:moveTo>
                  <a:lnTo>
                    <a:pt x="5802" y="1318"/>
                  </a:lnTo>
                  <a:lnTo>
                    <a:pt x="5802" y="1318"/>
                  </a:lnTo>
                  <a:cubicBezTo>
                    <a:pt x="5802" y="1716"/>
                    <a:pt x="5480" y="2038"/>
                    <a:pt x="5083" y="2038"/>
                  </a:cubicBezTo>
                  <a:lnTo>
                    <a:pt x="720" y="2038"/>
                  </a:lnTo>
                  <a:lnTo>
                    <a:pt x="720" y="2038"/>
                  </a:lnTo>
                  <a:cubicBezTo>
                    <a:pt x="322" y="2038"/>
                    <a:pt x="0" y="1716"/>
                    <a:pt x="0" y="1318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3" dirty="0">
                <a:latin typeface="Montserrat" panose="00000500000000000000" pitchFamily="2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BBFAAE6-AF40-1D44-60CE-FFDA159BDB30}"/>
                </a:ext>
              </a:extLst>
            </p:cNvPr>
            <p:cNvSpPr txBox="1"/>
            <p:nvPr/>
          </p:nvSpPr>
          <p:spPr>
            <a:xfrm>
              <a:off x="804206" y="2783070"/>
              <a:ext cx="2443474" cy="236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9" b="1" spc="-15" dirty="0">
                  <a:solidFill>
                    <a:schemeClr val="accent1"/>
                  </a:solidFill>
                  <a:latin typeface="Montserrat" pitchFamily="2" charset="77"/>
                  <a:cs typeface="Poppins" pitchFamily="2" charset="77"/>
                </a:rPr>
                <a:t>Investment in KY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78116F7-1441-2945-BBB1-838EC1BD9137}"/>
                </a:ext>
              </a:extLst>
            </p:cNvPr>
            <p:cNvSpPr txBox="1"/>
            <p:nvPr/>
          </p:nvSpPr>
          <p:spPr>
            <a:xfrm>
              <a:off x="804206" y="3060137"/>
              <a:ext cx="2443474" cy="21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A $5.8 </a:t>
              </a:r>
              <a:r>
                <a:rPr lang="en-US" sz="1199" b="1" u="sng" spc="-15" dirty="0">
                  <a:latin typeface="Montserrat" pitchFamily="2" charset="77"/>
                  <a:cs typeface="Poppins" pitchFamily="2" charset="77"/>
                </a:rPr>
                <a:t>BILLION</a:t>
              </a: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 project!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F4594B9-8AE6-85A4-1B77-62A5D9B29E15}"/>
                </a:ext>
              </a:extLst>
            </p:cNvPr>
            <p:cNvSpPr txBox="1"/>
            <p:nvPr/>
          </p:nvSpPr>
          <p:spPr>
            <a:xfrm>
              <a:off x="2836882" y="4077917"/>
              <a:ext cx="2443474" cy="236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9" b="1" spc="-15" dirty="0">
                  <a:solidFill>
                    <a:schemeClr val="accent2"/>
                  </a:solidFill>
                  <a:latin typeface="Montserrat" pitchFamily="2" charset="77"/>
                  <a:cs typeface="Poppins" pitchFamily="2" charset="77"/>
                </a:rPr>
                <a:t>Joint Venture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E596ADD-8D87-E8B9-354A-4628A160698C}"/>
                </a:ext>
              </a:extLst>
            </p:cNvPr>
            <p:cNvSpPr txBox="1"/>
            <p:nvPr/>
          </p:nvSpPr>
          <p:spPr>
            <a:xfrm>
              <a:off x="2836882" y="4359561"/>
              <a:ext cx="2443474" cy="37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Ford partnered with South Korea’s SK On.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628A4A4-C7A3-704B-868F-DB1CB9A38D4D}"/>
                </a:ext>
              </a:extLst>
            </p:cNvPr>
            <p:cNvSpPr txBox="1"/>
            <p:nvPr/>
          </p:nvSpPr>
          <p:spPr>
            <a:xfrm>
              <a:off x="4873623" y="2783070"/>
              <a:ext cx="2443474" cy="236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9" b="1" spc="-15" dirty="0">
                  <a:solidFill>
                    <a:schemeClr val="accent3"/>
                  </a:solidFill>
                  <a:latin typeface="Montserrat" pitchFamily="2" charset="77"/>
                  <a:cs typeface="Poppins" pitchFamily="2" charset="77"/>
                </a:rPr>
                <a:t>JOBS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C735B0D-6D7F-6EC0-9B0C-BA8D4967BDC0}"/>
                </a:ext>
              </a:extLst>
            </p:cNvPr>
            <p:cNvSpPr txBox="1"/>
            <p:nvPr/>
          </p:nvSpPr>
          <p:spPr>
            <a:xfrm>
              <a:off x="4873624" y="3060137"/>
              <a:ext cx="2443474" cy="37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The project will employ more than 5,000 employees.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61461E3-01F9-D616-72CD-220FC7B4E9B6}"/>
                </a:ext>
              </a:extLst>
            </p:cNvPr>
            <p:cNvSpPr txBox="1"/>
            <p:nvPr/>
          </p:nvSpPr>
          <p:spPr>
            <a:xfrm>
              <a:off x="6902117" y="4077917"/>
              <a:ext cx="2443474" cy="236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9" b="1" spc="-15" dirty="0">
                  <a:solidFill>
                    <a:schemeClr val="accent4"/>
                  </a:solidFill>
                  <a:latin typeface="Montserrat" pitchFamily="2" charset="77"/>
                  <a:cs typeface="Poppins" pitchFamily="2" charset="77"/>
                </a:rPr>
                <a:t>Production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6E92AE-BEDB-830A-A2D5-B9C0D5055F5F}"/>
                </a:ext>
              </a:extLst>
            </p:cNvPr>
            <p:cNvSpPr txBox="1"/>
            <p:nvPr/>
          </p:nvSpPr>
          <p:spPr>
            <a:xfrm>
              <a:off x="6902117" y="4359561"/>
              <a:ext cx="2443474" cy="211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86 GWh per year.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9CBAEA3-B8D4-064C-1DFF-26EC9DA79158}"/>
                </a:ext>
              </a:extLst>
            </p:cNvPr>
            <p:cNvSpPr txBox="1"/>
            <p:nvPr/>
          </p:nvSpPr>
          <p:spPr>
            <a:xfrm>
              <a:off x="8931619" y="2783070"/>
              <a:ext cx="2443474" cy="23605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9" b="1" spc="-15" dirty="0">
                  <a:solidFill>
                    <a:schemeClr val="accent5"/>
                  </a:solidFill>
                  <a:latin typeface="Montserrat" pitchFamily="2" charset="77"/>
                  <a:cs typeface="Poppins" pitchFamily="2" charset="77"/>
                </a:rPr>
                <a:t>Historic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BBA8E04-9195-7764-C1E7-CC2B32C403AE}"/>
                </a:ext>
              </a:extLst>
            </p:cNvPr>
            <p:cNvSpPr txBox="1"/>
            <p:nvPr/>
          </p:nvSpPr>
          <p:spPr>
            <a:xfrm>
              <a:off x="8931620" y="3060137"/>
              <a:ext cx="2443474" cy="37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199" spc="-15" dirty="0">
                  <a:latin typeface="Montserrat" pitchFamily="2" charset="77"/>
                  <a:cs typeface="Poppins" pitchFamily="2" charset="77"/>
                </a:rPr>
                <a:t>The largest investment ever in Kentucky.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08F002-7D50-6C79-C3CC-CB525BE1EEE9}"/>
              </a:ext>
            </a:extLst>
          </p:cNvPr>
          <p:cNvSpPr txBox="1"/>
          <p:nvPr/>
        </p:nvSpPr>
        <p:spPr>
          <a:xfrm>
            <a:off x="-6350" y="880068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Cabinet for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6627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97471" y="405977"/>
            <a:ext cx="8781829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Comprehending the size…</a:t>
            </a:r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76BC448-D7C7-31F9-FFBA-750646216D85}"/>
              </a:ext>
            </a:extLst>
          </p:cNvPr>
          <p:cNvGrpSpPr/>
          <p:nvPr/>
        </p:nvGrpSpPr>
        <p:grpSpPr>
          <a:xfrm>
            <a:off x="69850" y="2052637"/>
            <a:ext cx="11887200" cy="6324599"/>
            <a:chOff x="751250" y="2786522"/>
            <a:chExt cx="10674938" cy="483532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63C7E6F4-786D-759C-CBB4-8584A1D3E124}"/>
                </a:ext>
              </a:extLst>
            </p:cNvPr>
            <p:cNvSpPr/>
            <p:nvPr/>
          </p:nvSpPr>
          <p:spPr>
            <a:xfrm rot="5400000">
              <a:off x="8884702" y="1503990"/>
              <a:ext cx="1079014" cy="40039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US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24DBD2EE-4668-BC6E-B4ED-B5073070E087}"/>
                </a:ext>
              </a:extLst>
            </p:cNvPr>
            <p:cNvSpPr/>
            <p:nvPr/>
          </p:nvSpPr>
          <p:spPr>
            <a:xfrm rot="5400000">
              <a:off x="8884702" y="3201895"/>
              <a:ext cx="1079014" cy="40039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US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0AE2677F-91AF-EA31-F862-EC6B6092CC8E}"/>
                </a:ext>
              </a:extLst>
            </p:cNvPr>
            <p:cNvSpPr/>
            <p:nvPr/>
          </p:nvSpPr>
          <p:spPr>
            <a:xfrm rot="5400000">
              <a:off x="8884702" y="4900112"/>
              <a:ext cx="1079014" cy="40039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US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9C5A1F-7747-048D-7F19-8B63DE2EBA31}"/>
                </a:ext>
              </a:extLst>
            </p:cNvPr>
            <p:cNvSpPr/>
            <p:nvPr/>
          </p:nvSpPr>
          <p:spPr>
            <a:xfrm>
              <a:off x="6786128" y="2870575"/>
              <a:ext cx="1271582" cy="12720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4" h="2044">
                  <a:moveTo>
                    <a:pt x="2044" y="1022"/>
                  </a:moveTo>
                  <a:cubicBezTo>
                    <a:pt x="2044" y="1586"/>
                    <a:pt x="1587" y="2044"/>
                    <a:pt x="1022" y="2044"/>
                  </a:cubicBezTo>
                  <a:cubicBezTo>
                    <a:pt x="458" y="2044"/>
                    <a:pt x="0" y="1586"/>
                    <a:pt x="0" y="1022"/>
                  </a:cubicBezTo>
                  <a:cubicBezTo>
                    <a:pt x="0" y="457"/>
                    <a:pt x="458" y="0"/>
                    <a:pt x="1022" y="0"/>
                  </a:cubicBezTo>
                  <a:cubicBezTo>
                    <a:pt x="1587" y="0"/>
                    <a:pt x="2044" y="457"/>
                    <a:pt x="2044" y="1022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 dirty="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9456EAD-EDC3-BA25-C1A1-C9BA4AAD16B2}"/>
                </a:ext>
              </a:extLst>
            </p:cNvPr>
            <p:cNvSpPr/>
            <p:nvPr/>
          </p:nvSpPr>
          <p:spPr>
            <a:xfrm>
              <a:off x="6875133" y="2958990"/>
              <a:ext cx="1093573" cy="10945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8" h="1759">
                  <a:moveTo>
                    <a:pt x="1758" y="880"/>
                  </a:moveTo>
                  <a:cubicBezTo>
                    <a:pt x="1758" y="1365"/>
                    <a:pt x="1365" y="1759"/>
                    <a:pt x="879" y="1759"/>
                  </a:cubicBezTo>
                  <a:cubicBezTo>
                    <a:pt x="394" y="1759"/>
                    <a:pt x="0" y="1365"/>
                    <a:pt x="0" y="880"/>
                  </a:cubicBezTo>
                  <a:cubicBezTo>
                    <a:pt x="0" y="394"/>
                    <a:pt x="394" y="0"/>
                    <a:pt x="879" y="0"/>
                  </a:cubicBezTo>
                  <a:cubicBezTo>
                    <a:pt x="1365" y="0"/>
                    <a:pt x="1758" y="394"/>
                    <a:pt x="1758" y="880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1C53C6-F9C3-14A9-EDC1-E5ECB5F63641}"/>
                </a:ext>
              </a:extLst>
            </p:cNvPr>
            <p:cNvGrpSpPr/>
            <p:nvPr/>
          </p:nvGrpSpPr>
          <p:grpSpPr>
            <a:xfrm>
              <a:off x="7096711" y="3104061"/>
              <a:ext cx="650417" cy="727853"/>
              <a:chOff x="14204521" y="3929358"/>
              <a:chExt cx="1301852" cy="145684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A659C58-6ADB-328C-7A7C-7F5F71A9A335}"/>
                  </a:ext>
                </a:extLst>
              </p:cNvPr>
              <p:cNvSpPr/>
              <p:nvPr/>
            </p:nvSpPr>
            <p:spPr>
              <a:xfrm>
                <a:off x="14204521" y="4930083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3"/>
                      <a:pt x="11" y="357"/>
                    </a:cubicBezTo>
                    <a:cubicBezTo>
                      <a:pt x="4" y="351"/>
                      <a:pt x="0" y="342"/>
                      <a:pt x="0" y="333"/>
                    </a:cubicBezTo>
                    <a:lnTo>
                      <a:pt x="0" y="184"/>
                    </a:lnTo>
                    <a:lnTo>
                      <a:pt x="0" y="35"/>
                    </a:lnTo>
                    <a:cubicBezTo>
                      <a:pt x="0" y="25"/>
                      <a:pt x="4" y="17"/>
                      <a:pt x="11" y="11"/>
                    </a:cubicBezTo>
                    <a:cubicBezTo>
                      <a:pt x="17" y="5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5"/>
                      <a:pt x="1036" y="11"/>
                    </a:cubicBezTo>
                    <a:cubicBezTo>
                      <a:pt x="1042" y="17"/>
                      <a:pt x="1046" y="25"/>
                      <a:pt x="1046" y="35"/>
                    </a:cubicBezTo>
                    <a:lnTo>
                      <a:pt x="1046" y="184"/>
                    </a:lnTo>
                    <a:lnTo>
                      <a:pt x="1046" y="333"/>
                    </a:lnTo>
                    <a:cubicBezTo>
                      <a:pt x="1046" y="342"/>
                      <a:pt x="1042" y="351"/>
                      <a:pt x="1036" y="357"/>
                    </a:cubicBezTo>
                    <a:cubicBezTo>
                      <a:pt x="1030" y="363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rgbClr val="FFA01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3780AB5-8853-E859-C093-A8391F3C3C3F}"/>
                  </a:ext>
                </a:extLst>
              </p:cNvPr>
              <p:cNvSpPr/>
              <p:nvPr/>
            </p:nvSpPr>
            <p:spPr>
              <a:xfrm>
                <a:off x="14204521" y="4930083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3"/>
                      <a:pt x="11" y="357"/>
                    </a:cubicBezTo>
                    <a:cubicBezTo>
                      <a:pt x="4" y="351"/>
                      <a:pt x="0" y="342"/>
                      <a:pt x="0" y="333"/>
                    </a:cubicBezTo>
                    <a:lnTo>
                      <a:pt x="0" y="184"/>
                    </a:lnTo>
                    <a:lnTo>
                      <a:pt x="0" y="35"/>
                    </a:lnTo>
                    <a:cubicBezTo>
                      <a:pt x="0" y="25"/>
                      <a:pt x="4" y="17"/>
                      <a:pt x="11" y="11"/>
                    </a:cubicBezTo>
                    <a:cubicBezTo>
                      <a:pt x="17" y="5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5"/>
                      <a:pt x="1036" y="11"/>
                    </a:cubicBezTo>
                    <a:cubicBezTo>
                      <a:pt x="1042" y="17"/>
                      <a:pt x="1046" y="25"/>
                      <a:pt x="1046" y="35"/>
                    </a:cubicBezTo>
                    <a:lnTo>
                      <a:pt x="1046" y="184"/>
                    </a:lnTo>
                    <a:lnTo>
                      <a:pt x="1046" y="333"/>
                    </a:lnTo>
                    <a:cubicBezTo>
                      <a:pt x="1046" y="342"/>
                      <a:pt x="1042" y="351"/>
                      <a:pt x="1036" y="357"/>
                    </a:cubicBezTo>
                    <a:cubicBezTo>
                      <a:pt x="1030" y="363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rgbClr val="FFC000">
                  <a:alpha val="80000"/>
                </a:srgb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2DE5AB3-E36D-DF74-6096-2C38EE62CBFC}"/>
                  </a:ext>
                </a:extLst>
              </p:cNvPr>
              <p:cNvSpPr/>
              <p:nvPr/>
            </p:nvSpPr>
            <p:spPr>
              <a:xfrm>
                <a:off x="14483578" y="3929358"/>
                <a:ext cx="743738" cy="12811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8" h="1029">
                    <a:moveTo>
                      <a:pt x="598" y="918"/>
                    </a:moveTo>
                    <a:cubicBezTo>
                      <a:pt x="598" y="918"/>
                      <a:pt x="512" y="1029"/>
                      <a:pt x="297" y="1029"/>
                    </a:cubicBezTo>
                    <a:cubicBezTo>
                      <a:pt x="85" y="1029"/>
                      <a:pt x="0" y="918"/>
                      <a:pt x="0" y="918"/>
                    </a:cubicBezTo>
                    <a:lnTo>
                      <a:pt x="187" y="68"/>
                    </a:lnTo>
                    <a:cubicBezTo>
                      <a:pt x="191" y="50"/>
                      <a:pt x="201" y="34"/>
                      <a:pt x="214" y="22"/>
                    </a:cubicBezTo>
                    <a:cubicBezTo>
                      <a:pt x="230" y="8"/>
                      <a:pt x="250" y="0"/>
                      <a:pt x="272" y="0"/>
                    </a:cubicBezTo>
                    <a:lnTo>
                      <a:pt x="327" y="0"/>
                    </a:lnTo>
                    <a:cubicBezTo>
                      <a:pt x="347" y="0"/>
                      <a:pt x="366" y="7"/>
                      <a:pt x="381" y="19"/>
                    </a:cubicBezTo>
                    <a:cubicBezTo>
                      <a:pt x="396" y="32"/>
                      <a:pt x="407" y="49"/>
                      <a:pt x="411" y="68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5FE6D79-9B39-9FF5-800A-81D65F8F4B13}"/>
                  </a:ext>
                </a:extLst>
              </p:cNvPr>
              <p:cNvSpPr/>
              <p:nvPr/>
            </p:nvSpPr>
            <p:spPr>
              <a:xfrm>
                <a:off x="14204521" y="5311429"/>
                <a:ext cx="1301852" cy="747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61">
                    <a:moveTo>
                      <a:pt x="1011" y="0"/>
                    </a:moveTo>
                    <a:lnTo>
                      <a:pt x="523" y="0"/>
                    </a:lnTo>
                    <a:lnTo>
                      <a:pt x="35" y="0"/>
                    </a:lnTo>
                    <a:cubicBezTo>
                      <a:pt x="25" y="0"/>
                      <a:pt x="17" y="4"/>
                      <a:pt x="11" y="10"/>
                    </a:cubicBezTo>
                    <a:cubicBezTo>
                      <a:pt x="5" y="16"/>
                      <a:pt x="2" y="23"/>
                      <a:pt x="0" y="31"/>
                    </a:cubicBezTo>
                    <a:cubicBezTo>
                      <a:pt x="2" y="39"/>
                      <a:pt x="5" y="46"/>
                      <a:pt x="11" y="51"/>
                    </a:cubicBezTo>
                    <a:cubicBezTo>
                      <a:pt x="17" y="57"/>
                      <a:pt x="25" y="61"/>
                      <a:pt x="35" y="61"/>
                    </a:cubicBezTo>
                    <a:lnTo>
                      <a:pt x="523" y="61"/>
                    </a:lnTo>
                    <a:lnTo>
                      <a:pt x="1011" y="61"/>
                    </a:lnTo>
                    <a:cubicBezTo>
                      <a:pt x="1021" y="61"/>
                      <a:pt x="1030" y="57"/>
                      <a:pt x="1036" y="51"/>
                    </a:cubicBezTo>
                    <a:cubicBezTo>
                      <a:pt x="1041" y="46"/>
                      <a:pt x="1045" y="39"/>
                      <a:pt x="1046" y="31"/>
                    </a:cubicBezTo>
                    <a:cubicBezTo>
                      <a:pt x="1045" y="23"/>
                      <a:pt x="1041" y="16"/>
                      <a:pt x="1036" y="10"/>
                    </a:cubicBezTo>
                    <a:cubicBezTo>
                      <a:pt x="1030" y="4"/>
                      <a:pt x="1021" y="0"/>
                      <a:pt x="1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0BF1F04-093A-4006-49A8-DCFE3CF08377}"/>
                  </a:ext>
                </a:extLst>
              </p:cNvPr>
              <p:cNvSpPr/>
              <p:nvPr/>
            </p:nvSpPr>
            <p:spPr>
              <a:xfrm>
                <a:off x="14857316" y="3929358"/>
                <a:ext cx="370000" cy="12811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8" h="1029">
                    <a:moveTo>
                      <a:pt x="298" y="918"/>
                    </a:moveTo>
                    <a:lnTo>
                      <a:pt x="111" y="68"/>
                    </a:lnTo>
                    <a:cubicBezTo>
                      <a:pt x="107" y="49"/>
                      <a:pt x="96" y="32"/>
                      <a:pt x="81" y="19"/>
                    </a:cubicBezTo>
                    <a:cubicBezTo>
                      <a:pt x="66" y="7"/>
                      <a:pt x="47" y="0"/>
                      <a:pt x="27" y="0"/>
                    </a:cubicBezTo>
                    <a:lnTo>
                      <a:pt x="0" y="0"/>
                    </a:lnTo>
                    <a:lnTo>
                      <a:pt x="0" y="1029"/>
                    </a:lnTo>
                    <a:cubicBezTo>
                      <a:pt x="213" y="1028"/>
                      <a:pt x="298" y="918"/>
                      <a:pt x="298" y="918"/>
                    </a:cubicBezTo>
                    <a:close/>
                  </a:path>
                </a:pathLst>
              </a:custGeom>
              <a:solidFill>
                <a:srgbClr val="FFC00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78590B82-F8C7-106A-A7D3-3BBACC3BEA0E}"/>
                  </a:ext>
                </a:extLst>
              </p:cNvPr>
              <p:cNvSpPr/>
              <p:nvPr/>
            </p:nvSpPr>
            <p:spPr>
              <a:xfrm>
                <a:off x="14621857" y="4228456"/>
                <a:ext cx="468418" cy="2168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7" h="175">
                    <a:moveTo>
                      <a:pt x="338" y="0"/>
                    </a:moveTo>
                    <a:lnTo>
                      <a:pt x="38" y="0"/>
                    </a:lnTo>
                    <a:lnTo>
                      <a:pt x="0" y="175"/>
                    </a:lnTo>
                    <a:lnTo>
                      <a:pt x="377" y="175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1027F57-6AE7-756D-98DC-224A29606ECC}"/>
                  </a:ext>
                </a:extLst>
              </p:cNvPr>
              <p:cNvSpPr/>
              <p:nvPr/>
            </p:nvSpPr>
            <p:spPr>
              <a:xfrm>
                <a:off x="14529672" y="4643450"/>
                <a:ext cx="650303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3" h="174">
                    <a:moveTo>
                      <a:pt x="39" y="0"/>
                    </a:moveTo>
                    <a:lnTo>
                      <a:pt x="0" y="174"/>
                    </a:lnTo>
                    <a:lnTo>
                      <a:pt x="523" y="17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EA8F6ED-AA5E-5C66-B6DA-061B84052F0D}"/>
                  </a:ext>
                </a:extLst>
              </p:cNvPr>
              <p:cNvSpPr/>
              <p:nvPr/>
            </p:nvSpPr>
            <p:spPr>
              <a:xfrm>
                <a:off x="14857316" y="4228456"/>
                <a:ext cx="232963" cy="2168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75">
                    <a:moveTo>
                      <a:pt x="149" y="0"/>
                    </a:moveTo>
                    <a:lnTo>
                      <a:pt x="0" y="0"/>
                    </a:lnTo>
                    <a:lnTo>
                      <a:pt x="0" y="175"/>
                    </a:lnTo>
                    <a:lnTo>
                      <a:pt x="188" y="175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7636278-9576-4252-2E58-2234C1D42CA4}"/>
                  </a:ext>
                </a:extLst>
              </p:cNvPr>
              <p:cNvSpPr/>
              <p:nvPr/>
            </p:nvSpPr>
            <p:spPr>
              <a:xfrm>
                <a:off x="14857316" y="4643450"/>
                <a:ext cx="322660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0" h="174">
                    <a:moveTo>
                      <a:pt x="223" y="0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260" y="174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836FFB4-F16B-5DE6-ECD0-6BF0D8FE8B49}"/>
                </a:ext>
              </a:extLst>
            </p:cNvPr>
            <p:cNvSpPr/>
            <p:nvPr/>
          </p:nvSpPr>
          <p:spPr>
            <a:xfrm>
              <a:off x="6786128" y="4567860"/>
              <a:ext cx="1271582" cy="12720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4" h="2044">
                  <a:moveTo>
                    <a:pt x="2044" y="1022"/>
                  </a:moveTo>
                  <a:cubicBezTo>
                    <a:pt x="2044" y="1586"/>
                    <a:pt x="1587" y="2044"/>
                    <a:pt x="1022" y="2044"/>
                  </a:cubicBezTo>
                  <a:cubicBezTo>
                    <a:pt x="458" y="2044"/>
                    <a:pt x="0" y="1586"/>
                    <a:pt x="0" y="1022"/>
                  </a:cubicBezTo>
                  <a:cubicBezTo>
                    <a:pt x="0" y="458"/>
                    <a:pt x="458" y="0"/>
                    <a:pt x="1022" y="0"/>
                  </a:cubicBezTo>
                  <a:cubicBezTo>
                    <a:pt x="1587" y="0"/>
                    <a:pt x="2044" y="458"/>
                    <a:pt x="2044" y="1022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BEDBA08-236D-D66F-A05C-1E6FB09B560E}"/>
                </a:ext>
              </a:extLst>
            </p:cNvPr>
            <p:cNvSpPr/>
            <p:nvPr/>
          </p:nvSpPr>
          <p:spPr>
            <a:xfrm>
              <a:off x="6875133" y="4656896"/>
              <a:ext cx="1093573" cy="10939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8" h="1758">
                  <a:moveTo>
                    <a:pt x="1758" y="879"/>
                  </a:moveTo>
                  <a:cubicBezTo>
                    <a:pt x="1758" y="1364"/>
                    <a:pt x="1365" y="1758"/>
                    <a:pt x="879" y="1758"/>
                  </a:cubicBezTo>
                  <a:cubicBezTo>
                    <a:pt x="394" y="1758"/>
                    <a:pt x="0" y="1364"/>
                    <a:pt x="0" y="879"/>
                  </a:cubicBezTo>
                  <a:cubicBezTo>
                    <a:pt x="0" y="394"/>
                    <a:pt x="394" y="0"/>
                    <a:pt x="879" y="0"/>
                  </a:cubicBezTo>
                  <a:cubicBezTo>
                    <a:pt x="1365" y="0"/>
                    <a:pt x="1758" y="394"/>
                    <a:pt x="1758" y="879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FDB14D-046F-99BA-17A1-FD613F292F33}"/>
                </a:ext>
              </a:extLst>
            </p:cNvPr>
            <p:cNvGrpSpPr/>
            <p:nvPr/>
          </p:nvGrpSpPr>
          <p:grpSpPr>
            <a:xfrm>
              <a:off x="7096711" y="4801968"/>
              <a:ext cx="650417" cy="727852"/>
              <a:chOff x="14204521" y="7327828"/>
              <a:chExt cx="1301852" cy="1456843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6913F59-AD32-B146-9F64-26777A1662E4}"/>
                  </a:ext>
                </a:extLst>
              </p:cNvPr>
              <p:cNvSpPr/>
              <p:nvPr/>
            </p:nvSpPr>
            <p:spPr>
              <a:xfrm>
                <a:off x="14204521" y="8328551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3"/>
                      <a:pt x="11" y="357"/>
                    </a:cubicBezTo>
                    <a:cubicBezTo>
                      <a:pt x="4" y="350"/>
                      <a:pt x="0" y="341"/>
                      <a:pt x="0" y="332"/>
                    </a:cubicBezTo>
                    <a:lnTo>
                      <a:pt x="0" y="183"/>
                    </a:lnTo>
                    <a:lnTo>
                      <a:pt x="0" y="35"/>
                    </a:lnTo>
                    <a:cubicBezTo>
                      <a:pt x="0" y="25"/>
                      <a:pt x="4" y="16"/>
                      <a:pt x="11" y="10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3"/>
                      <a:pt x="1036" y="10"/>
                    </a:cubicBezTo>
                    <a:cubicBezTo>
                      <a:pt x="1042" y="16"/>
                      <a:pt x="1046" y="25"/>
                      <a:pt x="1046" y="35"/>
                    </a:cubicBezTo>
                    <a:lnTo>
                      <a:pt x="1046" y="183"/>
                    </a:lnTo>
                    <a:lnTo>
                      <a:pt x="1046" y="332"/>
                    </a:lnTo>
                    <a:cubicBezTo>
                      <a:pt x="1046" y="341"/>
                      <a:pt x="1042" y="350"/>
                      <a:pt x="1036" y="357"/>
                    </a:cubicBezTo>
                    <a:cubicBezTo>
                      <a:pt x="1030" y="363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EE43675-9440-FA8A-5FEB-83D189244596}"/>
                  </a:ext>
                </a:extLst>
              </p:cNvPr>
              <p:cNvSpPr/>
              <p:nvPr/>
            </p:nvSpPr>
            <p:spPr>
              <a:xfrm>
                <a:off x="14204521" y="8328551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3"/>
                      <a:pt x="11" y="357"/>
                    </a:cubicBezTo>
                    <a:cubicBezTo>
                      <a:pt x="4" y="350"/>
                      <a:pt x="0" y="341"/>
                      <a:pt x="0" y="332"/>
                    </a:cubicBezTo>
                    <a:lnTo>
                      <a:pt x="0" y="183"/>
                    </a:lnTo>
                    <a:lnTo>
                      <a:pt x="0" y="35"/>
                    </a:lnTo>
                    <a:cubicBezTo>
                      <a:pt x="0" y="25"/>
                      <a:pt x="4" y="16"/>
                      <a:pt x="11" y="10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3"/>
                      <a:pt x="1036" y="10"/>
                    </a:cubicBezTo>
                    <a:cubicBezTo>
                      <a:pt x="1042" y="16"/>
                      <a:pt x="1046" y="25"/>
                      <a:pt x="1046" y="35"/>
                    </a:cubicBezTo>
                    <a:lnTo>
                      <a:pt x="1046" y="183"/>
                    </a:lnTo>
                    <a:lnTo>
                      <a:pt x="1046" y="332"/>
                    </a:lnTo>
                    <a:cubicBezTo>
                      <a:pt x="1046" y="341"/>
                      <a:pt x="1042" y="350"/>
                      <a:pt x="1036" y="357"/>
                    </a:cubicBezTo>
                    <a:cubicBezTo>
                      <a:pt x="1030" y="363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rgbClr val="FFC000">
                  <a:alpha val="80000"/>
                </a:srgb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E313F99-D912-E83A-8206-E34B6CA78494}"/>
                  </a:ext>
                </a:extLst>
              </p:cNvPr>
              <p:cNvSpPr/>
              <p:nvPr/>
            </p:nvSpPr>
            <p:spPr>
              <a:xfrm>
                <a:off x="14483578" y="7327828"/>
                <a:ext cx="743738" cy="12811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8" h="1029">
                    <a:moveTo>
                      <a:pt x="598" y="917"/>
                    </a:moveTo>
                    <a:cubicBezTo>
                      <a:pt x="598" y="917"/>
                      <a:pt x="512" y="1029"/>
                      <a:pt x="297" y="1029"/>
                    </a:cubicBezTo>
                    <a:cubicBezTo>
                      <a:pt x="85" y="1029"/>
                      <a:pt x="0" y="917"/>
                      <a:pt x="0" y="917"/>
                    </a:cubicBezTo>
                    <a:lnTo>
                      <a:pt x="187" y="68"/>
                    </a:lnTo>
                    <a:cubicBezTo>
                      <a:pt x="191" y="49"/>
                      <a:pt x="201" y="33"/>
                      <a:pt x="214" y="22"/>
                    </a:cubicBezTo>
                    <a:cubicBezTo>
                      <a:pt x="230" y="8"/>
                      <a:pt x="250" y="0"/>
                      <a:pt x="272" y="0"/>
                    </a:cubicBezTo>
                    <a:lnTo>
                      <a:pt x="327" y="0"/>
                    </a:lnTo>
                    <a:cubicBezTo>
                      <a:pt x="347" y="0"/>
                      <a:pt x="366" y="6"/>
                      <a:pt x="381" y="19"/>
                    </a:cubicBezTo>
                    <a:cubicBezTo>
                      <a:pt x="396" y="31"/>
                      <a:pt x="407" y="48"/>
                      <a:pt x="411" y="68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C8DC6DB-0FEE-C6A7-339D-F2EFB9CE62E0}"/>
                  </a:ext>
                </a:extLst>
              </p:cNvPr>
              <p:cNvSpPr/>
              <p:nvPr/>
            </p:nvSpPr>
            <p:spPr>
              <a:xfrm>
                <a:off x="14204521" y="8709897"/>
                <a:ext cx="1301852" cy="747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61">
                    <a:moveTo>
                      <a:pt x="1011" y="0"/>
                    </a:moveTo>
                    <a:lnTo>
                      <a:pt x="523" y="0"/>
                    </a:lnTo>
                    <a:lnTo>
                      <a:pt x="35" y="0"/>
                    </a:lnTo>
                    <a:cubicBezTo>
                      <a:pt x="25" y="0"/>
                      <a:pt x="17" y="4"/>
                      <a:pt x="11" y="10"/>
                    </a:cubicBezTo>
                    <a:cubicBezTo>
                      <a:pt x="5" y="16"/>
                      <a:pt x="2" y="22"/>
                      <a:pt x="0" y="30"/>
                    </a:cubicBezTo>
                    <a:cubicBezTo>
                      <a:pt x="2" y="38"/>
                      <a:pt x="5" y="45"/>
                      <a:pt x="11" y="51"/>
                    </a:cubicBezTo>
                    <a:cubicBezTo>
                      <a:pt x="17" y="57"/>
                      <a:pt x="25" y="61"/>
                      <a:pt x="35" y="61"/>
                    </a:cubicBezTo>
                    <a:lnTo>
                      <a:pt x="523" y="61"/>
                    </a:lnTo>
                    <a:lnTo>
                      <a:pt x="1011" y="61"/>
                    </a:lnTo>
                    <a:cubicBezTo>
                      <a:pt x="1021" y="61"/>
                      <a:pt x="1030" y="57"/>
                      <a:pt x="1036" y="51"/>
                    </a:cubicBezTo>
                    <a:cubicBezTo>
                      <a:pt x="1041" y="45"/>
                      <a:pt x="1045" y="38"/>
                      <a:pt x="1046" y="30"/>
                    </a:cubicBezTo>
                    <a:cubicBezTo>
                      <a:pt x="1045" y="22"/>
                      <a:pt x="1041" y="16"/>
                      <a:pt x="1036" y="10"/>
                    </a:cubicBezTo>
                    <a:cubicBezTo>
                      <a:pt x="1030" y="4"/>
                      <a:pt x="1021" y="0"/>
                      <a:pt x="1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CDA2C9D-C013-9A4E-93E5-BAFDB9714EB6}"/>
                  </a:ext>
                </a:extLst>
              </p:cNvPr>
              <p:cNvSpPr/>
              <p:nvPr/>
            </p:nvSpPr>
            <p:spPr>
              <a:xfrm>
                <a:off x="14857316" y="7327828"/>
                <a:ext cx="370000" cy="128112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8" h="1029">
                    <a:moveTo>
                      <a:pt x="298" y="917"/>
                    </a:moveTo>
                    <a:lnTo>
                      <a:pt x="111" y="68"/>
                    </a:lnTo>
                    <a:cubicBezTo>
                      <a:pt x="107" y="48"/>
                      <a:pt x="96" y="31"/>
                      <a:pt x="81" y="19"/>
                    </a:cubicBezTo>
                    <a:cubicBezTo>
                      <a:pt x="66" y="6"/>
                      <a:pt x="47" y="0"/>
                      <a:pt x="27" y="0"/>
                    </a:cubicBezTo>
                    <a:lnTo>
                      <a:pt x="0" y="0"/>
                    </a:lnTo>
                    <a:lnTo>
                      <a:pt x="0" y="1029"/>
                    </a:lnTo>
                    <a:cubicBezTo>
                      <a:pt x="213" y="1028"/>
                      <a:pt x="298" y="917"/>
                      <a:pt x="298" y="917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BF90114-3748-93DD-4BC9-807B929A49DC}"/>
                  </a:ext>
                </a:extLst>
              </p:cNvPr>
              <p:cNvSpPr/>
              <p:nvPr/>
            </p:nvSpPr>
            <p:spPr>
              <a:xfrm>
                <a:off x="14621857" y="7626923"/>
                <a:ext cx="468418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7" h="174">
                    <a:moveTo>
                      <a:pt x="338" y="0"/>
                    </a:moveTo>
                    <a:lnTo>
                      <a:pt x="38" y="0"/>
                    </a:lnTo>
                    <a:lnTo>
                      <a:pt x="0" y="174"/>
                    </a:lnTo>
                    <a:lnTo>
                      <a:pt x="377" y="174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46AE6165-7887-7E7C-FB71-7C9AF04D3FA9}"/>
                  </a:ext>
                </a:extLst>
              </p:cNvPr>
              <p:cNvSpPr/>
              <p:nvPr/>
            </p:nvSpPr>
            <p:spPr>
              <a:xfrm>
                <a:off x="14529672" y="8041918"/>
                <a:ext cx="650303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3" h="174">
                    <a:moveTo>
                      <a:pt x="39" y="0"/>
                    </a:moveTo>
                    <a:lnTo>
                      <a:pt x="0" y="174"/>
                    </a:lnTo>
                    <a:lnTo>
                      <a:pt x="523" y="17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80A0CFA2-D7DA-7E9B-EFAA-CF7CA1414E34}"/>
                  </a:ext>
                </a:extLst>
              </p:cNvPr>
              <p:cNvSpPr/>
              <p:nvPr/>
            </p:nvSpPr>
            <p:spPr>
              <a:xfrm>
                <a:off x="14857316" y="7626923"/>
                <a:ext cx="232963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74">
                    <a:moveTo>
                      <a:pt x="149" y="0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188" y="174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BE553CBB-93CE-F92B-0CF4-E5BAF210A2A1}"/>
                  </a:ext>
                </a:extLst>
              </p:cNvPr>
              <p:cNvSpPr/>
              <p:nvPr/>
            </p:nvSpPr>
            <p:spPr>
              <a:xfrm>
                <a:off x="14857316" y="8041918"/>
                <a:ext cx="322660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0" h="174">
                    <a:moveTo>
                      <a:pt x="223" y="0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260" y="174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E5F062C-1383-07B1-B0C9-8EA7EBF51155}"/>
                </a:ext>
              </a:extLst>
            </p:cNvPr>
            <p:cNvSpPr/>
            <p:nvPr/>
          </p:nvSpPr>
          <p:spPr>
            <a:xfrm>
              <a:off x="6786128" y="6265766"/>
              <a:ext cx="1271582" cy="12726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4" h="2045">
                  <a:moveTo>
                    <a:pt x="2044" y="1022"/>
                  </a:moveTo>
                  <a:cubicBezTo>
                    <a:pt x="2044" y="1587"/>
                    <a:pt x="1587" y="2045"/>
                    <a:pt x="1022" y="2045"/>
                  </a:cubicBezTo>
                  <a:cubicBezTo>
                    <a:pt x="458" y="2045"/>
                    <a:pt x="0" y="1587"/>
                    <a:pt x="0" y="1022"/>
                  </a:cubicBezTo>
                  <a:cubicBezTo>
                    <a:pt x="0" y="458"/>
                    <a:pt x="458" y="0"/>
                    <a:pt x="1022" y="0"/>
                  </a:cubicBezTo>
                  <a:cubicBezTo>
                    <a:pt x="1587" y="0"/>
                    <a:pt x="2044" y="458"/>
                    <a:pt x="2044" y="1022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AD656DD-277C-97C8-503E-97DC1B8A1B8D}"/>
                </a:ext>
              </a:extLst>
            </p:cNvPr>
            <p:cNvSpPr/>
            <p:nvPr/>
          </p:nvSpPr>
          <p:spPr>
            <a:xfrm>
              <a:off x="6875133" y="6354801"/>
              <a:ext cx="1093573" cy="10939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8" h="1758">
                  <a:moveTo>
                    <a:pt x="1758" y="879"/>
                  </a:moveTo>
                  <a:cubicBezTo>
                    <a:pt x="1758" y="1365"/>
                    <a:pt x="1365" y="1758"/>
                    <a:pt x="879" y="1758"/>
                  </a:cubicBezTo>
                  <a:cubicBezTo>
                    <a:pt x="394" y="1758"/>
                    <a:pt x="0" y="1365"/>
                    <a:pt x="0" y="879"/>
                  </a:cubicBezTo>
                  <a:cubicBezTo>
                    <a:pt x="0" y="394"/>
                    <a:pt x="394" y="0"/>
                    <a:pt x="879" y="0"/>
                  </a:cubicBezTo>
                  <a:cubicBezTo>
                    <a:pt x="1365" y="0"/>
                    <a:pt x="1758" y="394"/>
                    <a:pt x="1758" y="879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ECC8203-AEF7-2545-C07A-ACF667597E76}"/>
                </a:ext>
              </a:extLst>
            </p:cNvPr>
            <p:cNvGrpSpPr/>
            <p:nvPr/>
          </p:nvGrpSpPr>
          <p:grpSpPr>
            <a:xfrm>
              <a:off x="7096711" y="6499873"/>
              <a:ext cx="650417" cy="727852"/>
              <a:chOff x="14204521" y="10726296"/>
              <a:chExt cx="1301852" cy="1456842"/>
            </a:xfrm>
          </p:grpSpPr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095E1F6-7526-D119-7ACB-8EE9D7ED5666}"/>
                  </a:ext>
                </a:extLst>
              </p:cNvPr>
              <p:cNvSpPr/>
              <p:nvPr/>
            </p:nvSpPr>
            <p:spPr>
              <a:xfrm>
                <a:off x="14204521" y="11727018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4"/>
                      <a:pt x="11" y="358"/>
                    </a:cubicBezTo>
                    <a:cubicBezTo>
                      <a:pt x="4" y="351"/>
                      <a:pt x="0" y="342"/>
                      <a:pt x="0" y="332"/>
                    </a:cubicBezTo>
                    <a:lnTo>
                      <a:pt x="0" y="184"/>
                    </a:lnTo>
                    <a:lnTo>
                      <a:pt x="0" y="35"/>
                    </a:lnTo>
                    <a:cubicBezTo>
                      <a:pt x="0" y="25"/>
                      <a:pt x="4" y="17"/>
                      <a:pt x="11" y="11"/>
                    </a:cubicBezTo>
                    <a:cubicBezTo>
                      <a:pt x="17" y="4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4"/>
                      <a:pt x="1036" y="11"/>
                    </a:cubicBezTo>
                    <a:cubicBezTo>
                      <a:pt x="1042" y="17"/>
                      <a:pt x="1046" y="25"/>
                      <a:pt x="1046" y="35"/>
                    </a:cubicBezTo>
                    <a:lnTo>
                      <a:pt x="1046" y="184"/>
                    </a:lnTo>
                    <a:lnTo>
                      <a:pt x="1046" y="332"/>
                    </a:lnTo>
                    <a:cubicBezTo>
                      <a:pt x="1046" y="342"/>
                      <a:pt x="1042" y="351"/>
                      <a:pt x="1036" y="358"/>
                    </a:cubicBezTo>
                    <a:cubicBezTo>
                      <a:pt x="1030" y="364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97BAE785-A838-EF38-4DB3-B022A11E915C}"/>
                  </a:ext>
                </a:extLst>
              </p:cNvPr>
              <p:cNvSpPr/>
              <p:nvPr/>
            </p:nvSpPr>
            <p:spPr>
              <a:xfrm>
                <a:off x="14204521" y="11727018"/>
                <a:ext cx="1301852" cy="4561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367">
                    <a:moveTo>
                      <a:pt x="1011" y="367"/>
                    </a:moveTo>
                    <a:lnTo>
                      <a:pt x="523" y="367"/>
                    </a:lnTo>
                    <a:lnTo>
                      <a:pt x="35" y="367"/>
                    </a:lnTo>
                    <a:cubicBezTo>
                      <a:pt x="25" y="367"/>
                      <a:pt x="17" y="364"/>
                      <a:pt x="11" y="358"/>
                    </a:cubicBezTo>
                    <a:cubicBezTo>
                      <a:pt x="4" y="351"/>
                      <a:pt x="0" y="342"/>
                      <a:pt x="0" y="332"/>
                    </a:cubicBezTo>
                    <a:lnTo>
                      <a:pt x="0" y="184"/>
                    </a:lnTo>
                    <a:lnTo>
                      <a:pt x="0" y="35"/>
                    </a:lnTo>
                    <a:cubicBezTo>
                      <a:pt x="0" y="25"/>
                      <a:pt x="4" y="17"/>
                      <a:pt x="11" y="11"/>
                    </a:cubicBezTo>
                    <a:cubicBezTo>
                      <a:pt x="17" y="4"/>
                      <a:pt x="25" y="0"/>
                      <a:pt x="35" y="0"/>
                    </a:cubicBezTo>
                    <a:lnTo>
                      <a:pt x="523" y="0"/>
                    </a:lnTo>
                    <a:lnTo>
                      <a:pt x="1011" y="0"/>
                    </a:lnTo>
                    <a:cubicBezTo>
                      <a:pt x="1021" y="0"/>
                      <a:pt x="1030" y="4"/>
                      <a:pt x="1036" y="11"/>
                    </a:cubicBezTo>
                    <a:cubicBezTo>
                      <a:pt x="1042" y="17"/>
                      <a:pt x="1046" y="25"/>
                      <a:pt x="1046" y="35"/>
                    </a:cubicBezTo>
                    <a:lnTo>
                      <a:pt x="1046" y="184"/>
                    </a:lnTo>
                    <a:lnTo>
                      <a:pt x="1046" y="332"/>
                    </a:lnTo>
                    <a:cubicBezTo>
                      <a:pt x="1046" y="342"/>
                      <a:pt x="1042" y="351"/>
                      <a:pt x="1036" y="358"/>
                    </a:cubicBezTo>
                    <a:cubicBezTo>
                      <a:pt x="1030" y="364"/>
                      <a:pt x="1021" y="367"/>
                      <a:pt x="1011" y="367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5C16613-B478-9EE0-BA2C-79291D263774}"/>
                  </a:ext>
                </a:extLst>
              </p:cNvPr>
              <p:cNvSpPr/>
              <p:nvPr/>
            </p:nvSpPr>
            <p:spPr>
              <a:xfrm>
                <a:off x="14483578" y="10726296"/>
                <a:ext cx="743738" cy="12823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8" h="1030">
                    <a:moveTo>
                      <a:pt x="598" y="918"/>
                    </a:moveTo>
                    <a:cubicBezTo>
                      <a:pt x="598" y="918"/>
                      <a:pt x="512" y="1030"/>
                      <a:pt x="297" y="1030"/>
                    </a:cubicBezTo>
                    <a:cubicBezTo>
                      <a:pt x="85" y="1030"/>
                      <a:pt x="0" y="918"/>
                      <a:pt x="0" y="918"/>
                    </a:cubicBezTo>
                    <a:lnTo>
                      <a:pt x="187" y="68"/>
                    </a:lnTo>
                    <a:cubicBezTo>
                      <a:pt x="191" y="50"/>
                      <a:pt x="201" y="34"/>
                      <a:pt x="214" y="22"/>
                    </a:cubicBezTo>
                    <a:cubicBezTo>
                      <a:pt x="230" y="8"/>
                      <a:pt x="250" y="0"/>
                      <a:pt x="272" y="0"/>
                    </a:cubicBezTo>
                    <a:lnTo>
                      <a:pt x="327" y="0"/>
                    </a:lnTo>
                    <a:cubicBezTo>
                      <a:pt x="347" y="0"/>
                      <a:pt x="366" y="7"/>
                      <a:pt x="381" y="19"/>
                    </a:cubicBezTo>
                    <a:cubicBezTo>
                      <a:pt x="396" y="31"/>
                      <a:pt x="407" y="49"/>
                      <a:pt x="411" y="68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F672D97C-4123-ADA0-5836-D9C820FF7977}"/>
                  </a:ext>
                </a:extLst>
              </p:cNvPr>
              <p:cNvSpPr/>
              <p:nvPr/>
            </p:nvSpPr>
            <p:spPr>
              <a:xfrm>
                <a:off x="14204521" y="12108364"/>
                <a:ext cx="1301852" cy="7477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46" h="61">
                    <a:moveTo>
                      <a:pt x="1011" y="0"/>
                    </a:moveTo>
                    <a:lnTo>
                      <a:pt x="523" y="0"/>
                    </a:lnTo>
                    <a:lnTo>
                      <a:pt x="35" y="0"/>
                    </a:lnTo>
                    <a:cubicBezTo>
                      <a:pt x="25" y="0"/>
                      <a:pt x="17" y="4"/>
                      <a:pt x="11" y="10"/>
                    </a:cubicBezTo>
                    <a:cubicBezTo>
                      <a:pt x="5" y="16"/>
                      <a:pt x="2" y="23"/>
                      <a:pt x="0" y="31"/>
                    </a:cubicBezTo>
                    <a:cubicBezTo>
                      <a:pt x="2" y="39"/>
                      <a:pt x="5" y="46"/>
                      <a:pt x="11" y="52"/>
                    </a:cubicBezTo>
                    <a:cubicBezTo>
                      <a:pt x="17" y="58"/>
                      <a:pt x="25" y="61"/>
                      <a:pt x="35" y="61"/>
                    </a:cubicBezTo>
                    <a:lnTo>
                      <a:pt x="523" y="61"/>
                    </a:lnTo>
                    <a:lnTo>
                      <a:pt x="1011" y="61"/>
                    </a:lnTo>
                    <a:cubicBezTo>
                      <a:pt x="1021" y="61"/>
                      <a:pt x="1030" y="58"/>
                      <a:pt x="1036" y="52"/>
                    </a:cubicBezTo>
                    <a:cubicBezTo>
                      <a:pt x="1041" y="46"/>
                      <a:pt x="1045" y="39"/>
                      <a:pt x="1046" y="31"/>
                    </a:cubicBezTo>
                    <a:cubicBezTo>
                      <a:pt x="1045" y="23"/>
                      <a:pt x="1041" y="16"/>
                      <a:pt x="1036" y="10"/>
                    </a:cubicBezTo>
                    <a:cubicBezTo>
                      <a:pt x="1030" y="4"/>
                      <a:pt x="1021" y="0"/>
                      <a:pt x="1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58D60FC7-E58F-D64E-82DB-BF1DC269182B}"/>
                  </a:ext>
                </a:extLst>
              </p:cNvPr>
              <p:cNvSpPr/>
              <p:nvPr/>
            </p:nvSpPr>
            <p:spPr>
              <a:xfrm>
                <a:off x="14857316" y="10726296"/>
                <a:ext cx="370000" cy="12823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8" h="1030">
                    <a:moveTo>
                      <a:pt x="298" y="918"/>
                    </a:moveTo>
                    <a:lnTo>
                      <a:pt x="111" y="68"/>
                    </a:lnTo>
                    <a:cubicBezTo>
                      <a:pt x="107" y="49"/>
                      <a:pt x="96" y="31"/>
                      <a:pt x="81" y="19"/>
                    </a:cubicBezTo>
                    <a:cubicBezTo>
                      <a:pt x="66" y="7"/>
                      <a:pt x="47" y="0"/>
                      <a:pt x="27" y="0"/>
                    </a:cubicBezTo>
                    <a:lnTo>
                      <a:pt x="0" y="0"/>
                    </a:lnTo>
                    <a:lnTo>
                      <a:pt x="0" y="1030"/>
                    </a:lnTo>
                    <a:cubicBezTo>
                      <a:pt x="213" y="1028"/>
                      <a:pt x="298" y="918"/>
                      <a:pt x="298" y="918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DAFCD58-1F43-B6F8-B46B-6D1F82E04B50}"/>
                  </a:ext>
                </a:extLst>
              </p:cNvPr>
              <p:cNvSpPr/>
              <p:nvPr/>
            </p:nvSpPr>
            <p:spPr>
              <a:xfrm>
                <a:off x="14621857" y="11026637"/>
                <a:ext cx="468418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7" h="174">
                    <a:moveTo>
                      <a:pt x="338" y="0"/>
                    </a:moveTo>
                    <a:lnTo>
                      <a:pt x="38" y="0"/>
                    </a:lnTo>
                    <a:lnTo>
                      <a:pt x="0" y="174"/>
                    </a:lnTo>
                    <a:lnTo>
                      <a:pt x="377" y="174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 dirty="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50E509A8-BAB6-EA0F-3111-65831C43B825}"/>
                  </a:ext>
                </a:extLst>
              </p:cNvPr>
              <p:cNvSpPr/>
              <p:nvPr/>
            </p:nvSpPr>
            <p:spPr>
              <a:xfrm>
                <a:off x="14529672" y="11440385"/>
                <a:ext cx="650303" cy="2168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3" h="175">
                    <a:moveTo>
                      <a:pt x="39" y="0"/>
                    </a:moveTo>
                    <a:lnTo>
                      <a:pt x="0" y="175"/>
                    </a:lnTo>
                    <a:lnTo>
                      <a:pt x="523" y="17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9B80AC31-FC5F-9139-63DB-6E73BBCF8295}"/>
                  </a:ext>
                </a:extLst>
              </p:cNvPr>
              <p:cNvSpPr/>
              <p:nvPr/>
            </p:nvSpPr>
            <p:spPr>
              <a:xfrm>
                <a:off x="14857316" y="11026637"/>
                <a:ext cx="232963" cy="21559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74">
                    <a:moveTo>
                      <a:pt x="149" y="0"/>
                    </a:moveTo>
                    <a:lnTo>
                      <a:pt x="0" y="0"/>
                    </a:lnTo>
                    <a:lnTo>
                      <a:pt x="0" y="174"/>
                    </a:lnTo>
                    <a:lnTo>
                      <a:pt x="188" y="174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11C4742C-0C37-AAC9-F74F-9993DCADFC56}"/>
                  </a:ext>
                </a:extLst>
              </p:cNvPr>
              <p:cNvSpPr/>
              <p:nvPr/>
            </p:nvSpPr>
            <p:spPr>
              <a:xfrm>
                <a:off x="14857316" y="11440385"/>
                <a:ext cx="322660" cy="2168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0" h="175">
                    <a:moveTo>
                      <a:pt x="223" y="0"/>
                    </a:moveTo>
                    <a:lnTo>
                      <a:pt x="0" y="0"/>
                    </a:lnTo>
                    <a:lnTo>
                      <a:pt x="0" y="175"/>
                    </a:lnTo>
                    <a:lnTo>
                      <a:pt x="260" y="175"/>
                    </a:ln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pPr hangingPunct="0"/>
                <a:endParaRPr lang="en-none" sz="899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2EB1597-C42E-E1F2-5DD6-6BCCF6192F12}"/>
                </a:ext>
              </a:extLst>
            </p:cNvPr>
            <p:cNvGrpSpPr/>
            <p:nvPr/>
          </p:nvGrpSpPr>
          <p:grpSpPr>
            <a:xfrm>
              <a:off x="751250" y="2786522"/>
              <a:ext cx="5414335" cy="4835327"/>
              <a:chOff x="1503674" y="3293784"/>
              <a:chExt cx="10837139" cy="9678217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51E3DD3-EE67-073C-3C43-E10D28861CAC}"/>
                  </a:ext>
                </a:extLst>
              </p:cNvPr>
              <p:cNvGrpSpPr/>
              <p:nvPr/>
            </p:nvGrpSpPr>
            <p:grpSpPr>
              <a:xfrm>
                <a:off x="1503674" y="3546769"/>
                <a:ext cx="1563468" cy="7486100"/>
                <a:chOff x="1503674" y="3546769"/>
                <a:chExt cx="1563468" cy="7486100"/>
              </a:xfrm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4D941888-338E-D5E7-E721-83C34522E2CE}"/>
                    </a:ext>
                  </a:extLst>
                </p:cNvPr>
                <p:cNvSpPr/>
                <p:nvPr/>
              </p:nvSpPr>
              <p:spPr>
                <a:xfrm>
                  <a:off x="1503674" y="3546769"/>
                  <a:ext cx="51077" cy="748610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" h="6008">
                      <a:moveTo>
                        <a:pt x="22" y="6008"/>
                      </a:moveTo>
                      <a:cubicBezTo>
                        <a:pt x="10" y="6008"/>
                        <a:pt x="0" y="5998"/>
                        <a:pt x="0" y="5986"/>
                      </a:cubicBezTo>
                      <a:lnTo>
                        <a:pt x="0" y="21"/>
                      </a:ln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3" y="0"/>
                        <a:pt x="42" y="10"/>
                        <a:pt x="42" y="21"/>
                      </a:cubicBezTo>
                      <a:lnTo>
                        <a:pt x="42" y="5986"/>
                      </a:lnTo>
                      <a:cubicBezTo>
                        <a:pt x="42" y="5998"/>
                        <a:pt x="33" y="6008"/>
                        <a:pt x="22" y="6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CABED91A-E083-F159-5D3D-AB742410E22C}"/>
                    </a:ext>
                  </a:extLst>
                </p:cNvPr>
                <p:cNvSpPr/>
                <p:nvPr/>
              </p:nvSpPr>
              <p:spPr>
                <a:xfrm>
                  <a:off x="2259866" y="3546769"/>
                  <a:ext cx="51077" cy="748610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" h="6008">
                      <a:moveTo>
                        <a:pt x="21" y="6008"/>
                      </a:moveTo>
                      <a:cubicBezTo>
                        <a:pt x="10" y="6008"/>
                        <a:pt x="0" y="5998"/>
                        <a:pt x="0" y="5986"/>
                      </a:cubicBezTo>
                      <a:lnTo>
                        <a:pt x="0" y="21"/>
                      </a:lnTo>
                      <a:cubicBezTo>
                        <a:pt x="0" y="10"/>
                        <a:pt x="10" y="0"/>
                        <a:pt x="21" y="0"/>
                      </a:cubicBezTo>
                      <a:cubicBezTo>
                        <a:pt x="32" y="0"/>
                        <a:pt x="42" y="10"/>
                        <a:pt x="42" y="21"/>
                      </a:cubicBezTo>
                      <a:lnTo>
                        <a:pt x="42" y="5986"/>
                      </a:lnTo>
                      <a:cubicBezTo>
                        <a:pt x="42" y="5998"/>
                        <a:pt x="32" y="6008"/>
                        <a:pt x="21" y="6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1EC8BDD6-4A58-8662-93BD-E6AC52DE2858}"/>
                    </a:ext>
                  </a:extLst>
                </p:cNvPr>
                <p:cNvSpPr/>
                <p:nvPr/>
              </p:nvSpPr>
              <p:spPr>
                <a:xfrm>
                  <a:off x="3016065" y="3546769"/>
                  <a:ext cx="51077" cy="748610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" h="6008">
                      <a:moveTo>
                        <a:pt x="21" y="6008"/>
                      </a:moveTo>
                      <a:cubicBezTo>
                        <a:pt x="9" y="6008"/>
                        <a:pt x="0" y="5998"/>
                        <a:pt x="0" y="5986"/>
                      </a:cubicBezTo>
                      <a:lnTo>
                        <a:pt x="0" y="21"/>
                      </a:ln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2" y="0"/>
                        <a:pt x="42" y="10"/>
                        <a:pt x="42" y="21"/>
                      </a:cubicBezTo>
                      <a:lnTo>
                        <a:pt x="42" y="5986"/>
                      </a:lnTo>
                      <a:cubicBezTo>
                        <a:pt x="42" y="5998"/>
                        <a:pt x="32" y="6008"/>
                        <a:pt x="21" y="6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AF66FE3F-B36F-C328-F8CF-837FC3629C74}"/>
                    </a:ext>
                  </a:extLst>
                </p:cNvPr>
                <p:cNvSpPr/>
                <p:nvPr/>
              </p:nvSpPr>
              <p:spPr>
                <a:xfrm>
                  <a:off x="1513637" y="4117542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9"/>
                        <a:pt x="1248" y="21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DA322AFB-A07C-0AD6-F5E7-D1B36006B5FA}"/>
                    </a:ext>
                  </a:extLst>
                </p:cNvPr>
                <p:cNvSpPr/>
                <p:nvPr/>
              </p:nvSpPr>
              <p:spPr>
                <a:xfrm>
                  <a:off x="1513637" y="5149420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9"/>
                        <a:pt x="1248" y="21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1A3937FD-DA9B-B20E-C407-B6DD0F42C01F}"/>
                    </a:ext>
                  </a:extLst>
                </p:cNvPr>
                <p:cNvSpPr/>
                <p:nvPr/>
              </p:nvSpPr>
              <p:spPr>
                <a:xfrm>
                  <a:off x="1513637" y="6181297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2"/>
                        <a:pt x="0" y="20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9"/>
                        <a:pt x="1248" y="20"/>
                      </a:cubicBezTo>
                      <a:cubicBezTo>
                        <a:pt x="1248" y="32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198FFC1B-7562-2403-516A-795DF1D5D07E}"/>
                    </a:ext>
                  </a:extLst>
                </p:cNvPr>
                <p:cNvSpPr/>
                <p:nvPr/>
              </p:nvSpPr>
              <p:spPr>
                <a:xfrm>
                  <a:off x="1513637" y="7210683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2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10"/>
                        <a:pt x="1248" y="22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B2503A6A-0FA2-5F48-89B2-F97C38853D55}"/>
                    </a:ext>
                  </a:extLst>
                </p:cNvPr>
                <p:cNvSpPr/>
                <p:nvPr/>
              </p:nvSpPr>
              <p:spPr>
                <a:xfrm>
                  <a:off x="1513637" y="8242561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9"/>
                        <a:pt x="1248" y="21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BE40174E-712E-6DC0-DFD2-C43ABBA0E66C}"/>
                    </a:ext>
                  </a:extLst>
                </p:cNvPr>
                <p:cNvSpPr/>
                <p:nvPr/>
              </p:nvSpPr>
              <p:spPr>
                <a:xfrm>
                  <a:off x="1513637" y="9274439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10"/>
                        <a:pt x="1248" y="21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F6580B3C-A48C-0E6F-C194-EFFD16F1E48A}"/>
                    </a:ext>
                  </a:extLst>
                </p:cNvPr>
                <p:cNvSpPr/>
                <p:nvPr/>
              </p:nvSpPr>
              <p:spPr>
                <a:xfrm>
                  <a:off x="1513637" y="10306317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7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7" y="0"/>
                      </a:lnTo>
                      <a:cubicBezTo>
                        <a:pt x="1238" y="0"/>
                        <a:pt x="1248" y="10"/>
                        <a:pt x="1248" y="21"/>
                      </a:cubicBezTo>
                      <a:cubicBezTo>
                        <a:pt x="1248" y="33"/>
                        <a:pt x="1238" y="42"/>
                        <a:pt x="1227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EC6D127-A100-7356-EF86-BE25261EE521}"/>
                  </a:ext>
                </a:extLst>
              </p:cNvPr>
              <p:cNvGrpSpPr/>
              <p:nvPr/>
            </p:nvGrpSpPr>
            <p:grpSpPr>
              <a:xfrm>
                <a:off x="10058526" y="4652174"/>
                <a:ext cx="1563465" cy="6381937"/>
                <a:chOff x="10058526" y="4652174"/>
                <a:chExt cx="1563465" cy="638193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5B9111D3-2376-6DC6-F5D9-50F104CE562E}"/>
                    </a:ext>
                  </a:extLst>
                </p:cNvPr>
                <p:cNvSpPr/>
                <p:nvPr/>
              </p:nvSpPr>
              <p:spPr>
                <a:xfrm>
                  <a:off x="10058526" y="4652174"/>
                  <a:ext cx="51077" cy="638193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" h="5122">
                      <a:moveTo>
                        <a:pt x="21" y="5122"/>
                      </a:moveTo>
                      <a:cubicBezTo>
                        <a:pt x="10" y="5122"/>
                        <a:pt x="0" y="5112"/>
                        <a:pt x="0" y="5100"/>
                      </a:cubicBezTo>
                      <a:lnTo>
                        <a:pt x="0" y="21"/>
                      </a:lnTo>
                      <a:cubicBezTo>
                        <a:pt x="0" y="10"/>
                        <a:pt x="10" y="0"/>
                        <a:pt x="21" y="0"/>
                      </a:cubicBezTo>
                      <a:cubicBezTo>
                        <a:pt x="33" y="0"/>
                        <a:pt x="42" y="10"/>
                        <a:pt x="42" y="21"/>
                      </a:cubicBezTo>
                      <a:lnTo>
                        <a:pt x="42" y="5100"/>
                      </a:lnTo>
                      <a:cubicBezTo>
                        <a:pt x="42" y="5112"/>
                        <a:pt x="33" y="5122"/>
                        <a:pt x="21" y="51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B0BE2407-8614-BE2A-283C-A3636CDA2FBE}"/>
                    </a:ext>
                  </a:extLst>
                </p:cNvPr>
                <p:cNvSpPr/>
                <p:nvPr/>
              </p:nvSpPr>
              <p:spPr>
                <a:xfrm>
                  <a:off x="10814721" y="4652174"/>
                  <a:ext cx="51077" cy="638193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" h="5122">
                      <a:moveTo>
                        <a:pt x="21" y="5122"/>
                      </a:moveTo>
                      <a:cubicBezTo>
                        <a:pt x="9" y="5122"/>
                        <a:pt x="0" y="5112"/>
                        <a:pt x="0" y="5100"/>
                      </a:cubicBezTo>
                      <a:lnTo>
                        <a:pt x="0" y="21"/>
                      </a:ln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3" y="0"/>
                        <a:pt x="42" y="10"/>
                        <a:pt x="42" y="21"/>
                      </a:cubicBezTo>
                      <a:lnTo>
                        <a:pt x="42" y="5100"/>
                      </a:lnTo>
                      <a:cubicBezTo>
                        <a:pt x="42" y="5112"/>
                        <a:pt x="33" y="5122"/>
                        <a:pt x="21" y="51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C386C2AC-619C-6591-06E8-F705417E3A5E}"/>
                    </a:ext>
                  </a:extLst>
                </p:cNvPr>
                <p:cNvSpPr/>
                <p:nvPr/>
              </p:nvSpPr>
              <p:spPr>
                <a:xfrm>
                  <a:off x="11569668" y="4652174"/>
                  <a:ext cx="52323" cy="638193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3" h="5122">
                      <a:moveTo>
                        <a:pt x="21" y="5122"/>
                      </a:moveTo>
                      <a:cubicBezTo>
                        <a:pt x="10" y="5122"/>
                        <a:pt x="0" y="5112"/>
                        <a:pt x="0" y="5100"/>
                      </a:cubicBezTo>
                      <a:lnTo>
                        <a:pt x="0" y="21"/>
                      </a:lnTo>
                      <a:cubicBezTo>
                        <a:pt x="0" y="10"/>
                        <a:pt x="10" y="0"/>
                        <a:pt x="21" y="0"/>
                      </a:cubicBezTo>
                      <a:cubicBezTo>
                        <a:pt x="33" y="0"/>
                        <a:pt x="43" y="10"/>
                        <a:pt x="43" y="21"/>
                      </a:cubicBezTo>
                      <a:lnTo>
                        <a:pt x="43" y="5100"/>
                      </a:lnTo>
                      <a:cubicBezTo>
                        <a:pt x="43" y="5112"/>
                        <a:pt x="33" y="5122"/>
                        <a:pt x="21" y="51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459C427C-3B4A-A024-B540-9E57110F48A1}"/>
                    </a:ext>
                  </a:extLst>
                </p:cNvPr>
                <p:cNvSpPr/>
                <p:nvPr/>
              </p:nvSpPr>
              <p:spPr>
                <a:xfrm>
                  <a:off x="10068492" y="5149420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9"/>
                        <a:pt x="1248" y="21"/>
                      </a:cubicBezTo>
                      <a:cubicBezTo>
                        <a:pt x="1248" y="33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CE7A42FE-75B6-2247-EF5D-16589FC7027E}"/>
                    </a:ext>
                  </a:extLst>
                </p:cNvPr>
                <p:cNvSpPr/>
                <p:nvPr/>
              </p:nvSpPr>
              <p:spPr>
                <a:xfrm>
                  <a:off x="10068492" y="6181297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2"/>
                        <a:pt x="0" y="20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9"/>
                        <a:pt x="1248" y="20"/>
                      </a:cubicBezTo>
                      <a:cubicBezTo>
                        <a:pt x="1248" y="32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9EE2F4B-F17A-F522-C419-BDDEF20CCEA7}"/>
                    </a:ext>
                  </a:extLst>
                </p:cNvPr>
                <p:cNvSpPr/>
                <p:nvPr/>
              </p:nvSpPr>
              <p:spPr>
                <a:xfrm>
                  <a:off x="10068492" y="7210683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2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10"/>
                        <a:pt x="1248" y="22"/>
                      </a:cubicBezTo>
                      <a:cubicBezTo>
                        <a:pt x="1248" y="33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F914C916-E623-0086-2FDE-7EDD2D569162}"/>
                    </a:ext>
                  </a:extLst>
                </p:cNvPr>
                <p:cNvSpPr/>
                <p:nvPr/>
              </p:nvSpPr>
              <p:spPr>
                <a:xfrm>
                  <a:off x="10068492" y="8242561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9"/>
                        <a:pt x="1248" y="21"/>
                      </a:cubicBezTo>
                      <a:cubicBezTo>
                        <a:pt x="1248" y="33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51C75871-73B6-CCB4-E627-F5A7BDE40724}"/>
                    </a:ext>
                  </a:extLst>
                </p:cNvPr>
                <p:cNvSpPr/>
                <p:nvPr/>
              </p:nvSpPr>
              <p:spPr>
                <a:xfrm>
                  <a:off x="10068492" y="9274439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10"/>
                        <a:pt x="1248" y="21"/>
                      </a:cubicBezTo>
                      <a:cubicBezTo>
                        <a:pt x="1248" y="33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77689D1-676A-14A1-133B-2A4A92EA923D}"/>
                    </a:ext>
                  </a:extLst>
                </p:cNvPr>
                <p:cNvSpPr/>
                <p:nvPr/>
              </p:nvSpPr>
              <p:spPr>
                <a:xfrm>
                  <a:off x="10068492" y="10306317"/>
                  <a:ext cx="1553499" cy="5109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8" h="42">
                      <a:moveTo>
                        <a:pt x="1226" y="42"/>
                      </a:moveTo>
                      <a:lnTo>
                        <a:pt x="21" y="42"/>
                      </a:ln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10"/>
                        <a:pt x="9" y="0"/>
                        <a:pt x="21" y="0"/>
                      </a:cubicBezTo>
                      <a:lnTo>
                        <a:pt x="1226" y="0"/>
                      </a:lnTo>
                      <a:cubicBezTo>
                        <a:pt x="1238" y="0"/>
                        <a:pt x="1248" y="10"/>
                        <a:pt x="1248" y="21"/>
                      </a:cubicBezTo>
                      <a:cubicBezTo>
                        <a:pt x="1248" y="33"/>
                        <a:pt x="1238" y="42"/>
                        <a:pt x="122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03D9471-40AD-4F8D-B881-A5FE44AFD637}"/>
                  </a:ext>
                </a:extLst>
              </p:cNvPr>
              <p:cNvGrpSpPr/>
              <p:nvPr/>
            </p:nvGrpSpPr>
            <p:grpSpPr>
              <a:xfrm>
                <a:off x="2784348" y="3293784"/>
                <a:ext cx="3331247" cy="7711667"/>
                <a:chOff x="2784348" y="3293784"/>
                <a:chExt cx="3331247" cy="7711667"/>
              </a:xfrm>
            </p:grpSpPr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6D4877CC-533F-D99C-D536-1DEBEA706037}"/>
                    </a:ext>
                  </a:extLst>
                </p:cNvPr>
                <p:cNvSpPr/>
                <p:nvPr/>
              </p:nvSpPr>
              <p:spPr>
                <a:xfrm>
                  <a:off x="3160577" y="4851571"/>
                  <a:ext cx="2592493" cy="387203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082" h="3108">
                      <a:moveTo>
                        <a:pt x="2082" y="0"/>
                      </a:moveTo>
                      <a:lnTo>
                        <a:pt x="0" y="0"/>
                      </a:lnTo>
                      <a:lnTo>
                        <a:pt x="0" y="3108"/>
                      </a:lnTo>
                      <a:lnTo>
                        <a:pt x="2082" y="310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1C420146-2B72-2C61-3715-36A9CAAC2DEA}"/>
                    </a:ext>
                  </a:extLst>
                </p:cNvPr>
                <p:cNvSpPr/>
                <p:nvPr/>
              </p:nvSpPr>
              <p:spPr>
                <a:xfrm>
                  <a:off x="3160577" y="4851571"/>
                  <a:ext cx="2592493" cy="387203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082" h="3108">
                      <a:moveTo>
                        <a:pt x="2082" y="0"/>
                      </a:moveTo>
                      <a:lnTo>
                        <a:pt x="0" y="0"/>
                      </a:lnTo>
                      <a:lnTo>
                        <a:pt x="0" y="3108"/>
                      </a:lnTo>
                      <a:lnTo>
                        <a:pt x="2082" y="310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  <a:alpha val="5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1" name="Freeform 230">
                  <a:extLst>
                    <a:ext uri="{FF2B5EF4-FFF2-40B4-BE49-F238E27FC236}">
                      <a16:creationId xmlns:a16="http://schemas.microsoft.com/office/drawing/2014/main" id="{AA1F8694-25AE-E6EB-C67B-907F63CB515B}"/>
                    </a:ext>
                  </a:extLst>
                </p:cNvPr>
                <p:cNvSpPr/>
                <p:nvPr/>
              </p:nvSpPr>
              <p:spPr>
                <a:xfrm>
                  <a:off x="4978187" y="5303952"/>
                  <a:ext cx="346330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79" h="693">
                      <a:moveTo>
                        <a:pt x="0" y="0"/>
                      </a:moveTo>
                      <a:lnTo>
                        <a:pt x="279" y="0"/>
                      </a:lnTo>
                      <a:lnTo>
                        <a:pt x="279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1C14B6AF-65CF-D74A-3184-4B1DCEEC4A6F}"/>
                    </a:ext>
                  </a:extLst>
                </p:cNvPr>
                <p:cNvSpPr/>
                <p:nvPr/>
              </p:nvSpPr>
              <p:spPr>
                <a:xfrm>
                  <a:off x="4295493" y="5303952"/>
                  <a:ext cx="346330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79" h="693">
                      <a:moveTo>
                        <a:pt x="0" y="0"/>
                      </a:moveTo>
                      <a:lnTo>
                        <a:pt x="279" y="0"/>
                      </a:lnTo>
                      <a:lnTo>
                        <a:pt x="279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3" name="Freeform 232">
                  <a:extLst>
                    <a:ext uri="{FF2B5EF4-FFF2-40B4-BE49-F238E27FC236}">
                      <a16:creationId xmlns:a16="http://schemas.microsoft.com/office/drawing/2014/main" id="{A764C6BE-23BA-976F-D9FE-65926C4E4541}"/>
                    </a:ext>
                  </a:extLst>
                </p:cNvPr>
                <p:cNvSpPr/>
                <p:nvPr/>
              </p:nvSpPr>
              <p:spPr>
                <a:xfrm>
                  <a:off x="3611554" y="5303952"/>
                  <a:ext cx="347576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80" h="693">
                      <a:moveTo>
                        <a:pt x="0" y="0"/>
                      </a:moveTo>
                      <a:lnTo>
                        <a:pt x="280" y="0"/>
                      </a:lnTo>
                      <a:lnTo>
                        <a:pt x="280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E60B9E32-B883-99F6-4007-7E70E4A5B03F}"/>
                    </a:ext>
                  </a:extLst>
                </p:cNvPr>
                <p:cNvSpPr/>
                <p:nvPr/>
              </p:nvSpPr>
              <p:spPr>
                <a:xfrm>
                  <a:off x="4979433" y="5295228"/>
                  <a:ext cx="115859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693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A80F64BE-F9E2-CDFA-54E0-21B2B610A84C}"/>
                    </a:ext>
                  </a:extLst>
                </p:cNvPr>
                <p:cNvSpPr/>
                <p:nvPr/>
              </p:nvSpPr>
              <p:spPr>
                <a:xfrm>
                  <a:off x="4295493" y="5295228"/>
                  <a:ext cx="115859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693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C47B4BF2-0A97-BE68-DD87-4B9941BB0FC9}"/>
                    </a:ext>
                  </a:extLst>
                </p:cNvPr>
                <p:cNvSpPr/>
                <p:nvPr/>
              </p:nvSpPr>
              <p:spPr>
                <a:xfrm>
                  <a:off x="3643944" y="7183262"/>
                  <a:ext cx="997879" cy="86114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802" h="692">
                      <a:moveTo>
                        <a:pt x="0" y="0"/>
                      </a:moveTo>
                      <a:lnTo>
                        <a:pt x="802" y="0"/>
                      </a:lnTo>
                      <a:lnTo>
                        <a:pt x="802" y="692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E1C255A3-8F47-972C-B015-676707DBBD37}"/>
                    </a:ext>
                  </a:extLst>
                </p:cNvPr>
                <p:cNvSpPr/>
                <p:nvPr/>
              </p:nvSpPr>
              <p:spPr>
                <a:xfrm>
                  <a:off x="3643944" y="7183262"/>
                  <a:ext cx="115859" cy="86114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692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692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797F74B1-8CE5-4638-71A5-FCBB4667118B}"/>
                    </a:ext>
                  </a:extLst>
                </p:cNvPr>
                <p:cNvSpPr/>
                <p:nvPr/>
              </p:nvSpPr>
              <p:spPr>
                <a:xfrm>
                  <a:off x="4847376" y="7349014"/>
                  <a:ext cx="458451" cy="36763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69" h="296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296"/>
                      </a:lnTo>
                      <a:lnTo>
                        <a:pt x="0" y="29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C4328DAD-CA74-D585-F38B-60FF6E750D5F}"/>
                    </a:ext>
                  </a:extLst>
                </p:cNvPr>
                <p:cNvSpPr/>
                <p:nvPr/>
              </p:nvSpPr>
              <p:spPr>
                <a:xfrm>
                  <a:off x="4848625" y="7349014"/>
                  <a:ext cx="115859" cy="36763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296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296"/>
                      </a:lnTo>
                      <a:lnTo>
                        <a:pt x="0" y="2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9F6F1311-4CA8-5C71-D5BD-8937EEEC22D9}"/>
                    </a:ext>
                  </a:extLst>
                </p:cNvPr>
                <p:cNvSpPr/>
                <p:nvPr/>
              </p:nvSpPr>
              <p:spPr>
                <a:xfrm>
                  <a:off x="3611554" y="5303952"/>
                  <a:ext cx="117104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5" h="693">
                      <a:moveTo>
                        <a:pt x="0" y="0"/>
                      </a:moveTo>
                      <a:lnTo>
                        <a:pt x="95" y="0"/>
                      </a:lnTo>
                      <a:lnTo>
                        <a:pt x="95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2EE246B9-5E76-5F9A-5AAF-CB7F23F33E3D}"/>
                    </a:ext>
                  </a:extLst>
                </p:cNvPr>
                <p:cNvSpPr/>
                <p:nvPr/>
              </p:nvSpPr>
              <p:spPr>
                <a:xfrm>
                  <a:off x="2817984" y="8183988"/>
                  <a:ext cx="3277675" cy="282146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32" h="2265">
                      <a:moveTo>
                        <a:pt x="2119" y="0"/>
                      </a:moveTo>
                      <a:lnTo>
                        <a:pt x="2119" y="433"/>
                      </a:lnTo>
                      <a:lnTo>
                        <a:pt x="514" y="433"/>
                      </a:lnTo>
                      <a:lnTo>
                        <a:pt x="514" y="0"/>
                      </a:lnTo>
                      <a:lnTo>
                        <a:pt x="0" y="0"/>
                      </a:lnTo>
                      <a:lnTo>
                        <a:pt x="0" y="2265"/>
                      </a:lnTo>
                      <a:lnTo>
                        <a:pt x="2632" y="2265"/>
                      </a:lnTo>
                      <a:lnTo>
                        <a:pt x="263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1E3DE19-4F99-3E9E-6807-D922325B6FE2}"/>
                    </a:ext>
                  </a:extLst>
                </p:cNvPr>
                <p:cNvSpPr/>
                <p:nvPr/>
              </p:nvSpPr>
              <p:spPr>
                <a:xfrm>
                  <a:off x="3627749" y="8967866"/>
                  <a:ext cx="1660640" cy="50472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334" h="406">
                      <a:moveTo>
                        <a:pt x="1064" y="0"/>
                      </a:moveTo>
                      <a:lnTo>
                        <a:pt x="269" y="0"/>
                      </a:lnTo>
                      <a:lnTo>
                        <a:pt x="0" y="406"/>
                      </a:lnTo>
                      <a:lnTo>
                        <a:pt x="1334" y="406"/>
                      </a:lnTo>
                      <a:close/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642FFB90-9EA1-FCDB-AF20-EECB89A6E711}"/>
                    </a:ext>
                  </a:extLst>
                </p:cNvPr>
                <p:cNvSpPr/>
                <p:nvPr/>
              </p:nvSpPr>
              <p:spPr>
                <a:xfrm>
                  <a:off x="3655153" y="10695140"/>
                  <a:ext cx="1604580" cy="31031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89" h="250">
                      <a:moveTo>
                        <a:pt x="1289" y="250"/>
                      </a:moveTo>
                      <a:lnTo>
                        <a:pt x="0" y="250"/>
                      </a:lnTo>
                      <a:lnTo>
                        <a:pt x="0" y="0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A663565B-F456-099A-A38E-40C8EEEC1C26}"/>
                    </a:ext>
                  </a:extLst>
                </p:cNvPr>
                <p:cNvSpPr/>
                <p:nvPr/>
              </p:nvSpPr>
              <p:spPr>
                <a:xfrm>
                  <a:off x="4016433" y="9472586"/>
                  <a:ext cx="883266" cy="122130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10" h="981">
                      <a:moveTo>
                        <a:pt x="710" y="0"/>
                      </a:moveTo>
                      <a:lnTo>
                        <a:pt x="0" y="0"/>
                      </a:lnTo>
                      <a:lnTo>
                        <a:pt x="0" y="981"/>
                      </a:lnTo>
                      <a:lnTo>
                        <a:pt x="710" y="98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3CF5FD9-D293-B7C5-6D4A-6D17FA89EDA3}"/>
                    </a:ext>
                  </a:extLst>
                </p:cNvPr>
                <p:cNvSpPr/>
                <p:nvPr/>
              </p:nvSpPr>
              <p:spPr>
                <a:xfrm>
                  <a:off x="4016433" y="9472586"/>
                  <a:ext cx="161953" cy="122130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31" h="981">
                      <a:moveTo>
                        <a:pt x="131" y="0"/>
                      </a:moveTo>
                      <a:lnTo>
                        <a:pt x="0" y="0"/>
                      </a:lnTo>
                      <a:lnTo>
                        <a:pt x="0" y="981"/>
                      </a:lnTo>
                      <a:lnTo>
                        <a:pt x="131" y="981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C79B36ED-10E1-A8E0-A380-08AEDA59C3E9}"/>
                    </a:ext>
                  </a:extLst>
                </p:cNvPr>
                <p:cNvSpPr/>
                <p:nvPr/>
              </p:nvSpPr>
              <p:spPr>
                <a:xfrm>
                  <a:off x="2977442" y="4851571"/>
                  <a:ext cx="332626" cy="333241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2675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2675"/>
                      </a:lnTo>
                      <a:lnTo>
                        <a:pt x="0" y="26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CE1289DC-5094-CD25-B864-7A761002CBA0}"/>
                    </a:ext>
                  </a:extLst>
                </p:cNvPr>
                <p:cNvSpPr/>
                <p:nvPr/>
              </p:nvSpPr>
              <p:spPr>
                <a:xfrm>
                  <a:off x="2977442" y="4851571"/>
                  <a:ext cx="332626" cy="333241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2675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2675"/>
                      </a:lnTo>
                      <a:lnTo>
                        <a:pt x="0" y="2675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702EF21C-FB22-27BC-B57C-CB2892D061B5}"/>
                    </a:ext>
                  </a:extLst>
                </p:cNvPr>
                <p:cNvSpPr/>
                <p:nvPr/>
              </p:nvSpPr>
              <p:spPr>
                <a:xfrm>
                  <a:off x="5619766" y="3293784"/>
                  <a:ext cx="332626" cy="489020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3925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3925"/>
                      </a:lnTo>
                      <a:lnTo>
                        <a:pt x="0" y="39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00A0410B-7C1F-A137-32B6-3C5BFED03DC2}"/>
                    </a:ext>
                  </a:extLst>
                </p:cNvPr>
                <p:cNvSpPr/>
                <p:nvPr/>
              </p:nvSpPr>
              <p:spPr>
                <a:xfrm>
                  <a:off x="5619766" y="3293784"/>
                  <a:ext cx="332626" cy="489020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3925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3925"/>
                      </a:lnTo>
                      <a:lnTo>
                        <a:pt x="0" y="3925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E65A5974-5027-9AE0-0E12-E3553772889D}"/>
                    </a:ext>
                  </a:extLst>
                </p:cNvPr>
                <p:cNvSpPr/>
                <p:nvPr/>
              </p:nvSpPr>
              <p:spPr>
                <a:xfrm>
                  <a:off x="2784348" y="6597538"/>
                  <a:ext cx="3331247" cy="33274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75" h="268">
                      <a:moveTo>
                        <a:pt x="0" y="0"/>
                      </a:moveTo>
                      <a:lnTo>
                        <a:pt x="2675" y="0"/>
                      </a:lnTo>
                      <a:lnTo>
                        <a:pt x="2675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4BC4907D-35CC-F4E5-747B-0B04BB56ED3B}"/>
                    </a:ext>
                  </a:extLst>
                </p:cNvPr>
                <p:cNvSpPr/>
                <p:nvPr/>
              </p:nvSpPr>
              <p:spPr>
                <a:xfrm>
                  <a:off x="2784348" y="4520074"/>
                  <a:ext cx="3331247" cy="33149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75" h="267">
                      <a:moveTo>
                        <a:pt x="0" y="0"/>
                      </a:moveTo>
                      <a:lnTo>
                        <a:pt x="2675" y="0"/>
                      </a:lnTo>
                      <a:lnTo>
                        <a:pt x="2675" y="267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0F90D5EA-79C3-BC1A-D322-4545BB6B134D}"/>
                  </a:ext>
                </a:extLst>
              </p:cNvPr>
              <p:cNvGrpSpPr/>
              <p:nvPr/>
            </p:nvGrpSpPr>
            <p:grpSpPr>
              <a:xfrm>
                <a:off x="6410848" y="5909619"/>
                <a:ext cx="3997746" cy="5097078"/>
                <a:chOff x="6410848" y="5909619"/>
                <a:chExt cx="3997746" cy="5097078"/>
              </a:xfrm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5AA6DEBB-8738-3FA9-CA09-10F7F8E909FF}"/>
                    </a:ext>
                  </a:extLst>
                </p:cNvPr>
                <p:cNvSpPr/>
                <p:nvPr/>
              </p:nvSpPr>
              <p:spPr>
                <a:xfrm>
                  <a:off x="8087683" y="6444248"/>
                  <a:ext cx="1994513" cy="456244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602" h="3662">
                      <a:moveTo>
                        <a:pt x="1602" y="1250"/>
                      </a:moveTo>
                      <a:lnTo>
                        <a:pt x="0" y="0"/>
                      </a:lnTo>
                      <a:lnTo>
                        <a:pt x="0" y="3662"/>
                      </a:lnTo>
                      <a:lnTo>
                        <a:pt x="1602" y="36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 dirty="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C5B8335E-E52F-315E-9D47-274EFA76996C}"/>
                    </a:ext>
                  </a:extLst>
                </p:cNvPr>
                <p:cNvSpPr/>
                <p:nvPr/>
              </p:nvSpPr>
              <p:spPr>
                <a:xfrm>
                  <a:off x="6793306" y="6444248"/>
                  <a:ext cx="1293132" cy="456244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39" h="3662">
                      <a:moveTo>
                        <a:pt x="1038" y="0"/>
                      </a:moveTo>
                      <a:lnTo>
                        <a:pt x="0" y="0"/>
                      </a:lnTo>
                      <a:lnTo>
                        <a:pt x="0" y="3662"/>
                      </a:lnTo>
                      <a:lnTo>
                        <a:pt x="1039" y="3662"/>
                      </a:lnTo>
                      <a:lnTo>
                        <a:pt x="103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C41FE1E4-3BD5-A429-B1EC-CD631F09E875}"/>
                    </a:ext>
                  </a:extLst>
                </p:cNvPr>
                <p:cNvSpPr/>
                <p:nvPr/>
              </p:nvSpPr>
              <p:spPr>
                <a:xfrm>
                  <a:off x="8087683" y="6444248"/>
                  <a:ext cx="1994513" cy="456244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602" h="3662">
                      <a:moveTo>
                        <a:pt x="1602" y="1250"/>
                      </a:moveTo>
                      <a:lnTo>
                        <a:pt x="0" y="0"/>
                      </a:lnTo>
                      <a:lnTo>
                        <a:pt x="0" y="3662"/>
                      </a:lnTo>
                      <a:lnTo>
                        <a:pt x="1602" y="3662"/>
                      </a:lnTo>
                      <a:close/>
                    </a:path>
                  </a:pathLst>
                </a:custGeom>
                <a:solidFill>
                  <a:schemeClr val="accent6">
                    <a:alpha val="5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5F51FD81-C2A5-58C1-CB42-B18C96F253CA}"/>
                    </a:ext>
                  </a:extLst>
                </p:cNvPr>
                <p:cNvSpPr/>
                <p:nvPr/>
              </p:nvSpPr>
              <p:spPr>
                <a:xfrm>
                  <a:off x="7332734" y="7130924"/>
                  <a:ext cx="346330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79" h="693">
                      <a:moveTo>
                        <a:pt x="0" y="0"/>
                      </a:moveTo>
                      <a:lnTo>
                        <a:pt x="279" y="0"/>
                      </a:lnTo>
                      <a:lnTo>
                        <a:pt x="279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9D7F12B3-CF3E-C5B3-A5BC-F89DD3D95D4B}"/>
                    </a:ext>
                  </a:extLst>
                </p:cNvPr>
                <p:cNvSpPr/>
                <p:nvPr/>
              </p:nvSpPr>
              <p:spPr>
                <a:xfrm>
                  <a:off x="7332734" y="7130924"/>
                  <a:ext cx="115859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693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7864D4A-FCF6-4C77-1AAE-60F20069EF43}"/>
                    </a:ext>
                  </a:extLst>
                </p:cNvPr>
                <p:cNvSpPr/>
                <p:nvPr/>
              </p:nvSpPr>
              <p:spPr>
                <a:xfrm>
                  <a:off x="7332734" y="9210881"/>
                  <a:ext cx="346330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79" h="693">
                      <a:moveTo>
                        <a:pt x="0" y="0"/>
                      </a:moveTo>
                      <a:lnTo>
                        <a:pt x="279" y="0"/>
                      </a:lnTo>
                      <a:lnTo>
                        <a:pt x="279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3504765F-010E-0B41-F445-AE4972C4A60E}"/>
                    </a:ext>
                  </a:extLst>
                </p:cNvPr>
                <p:cNvSpPr/>
                <p:nvPr/>
              </p:nvSpPr>
              <p:spPr>
                <a:xfrm>
                  <a:off x="7332734" y="9210881"/>
                  <a:ext cx="115859" cy="8623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4" h="693">
                      <a:moveTo>
                        <a:pt x="0" y="0"/>
                      </a:moveTo>
                      <a:lnTo>
                        <a:pt x="94" y="0"/>
                      </a:lnTo>
                      <a:lnTo>
                        <a:pt x="94" y="693"/>
                      </a:lnTo>
                      <a:lnTo>
                        <a:pt x="0" y="693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B6BD8BE5-79FF-5843-DB4A-EF8BB875B0FA}"/>
                    </a:ext>
                  </a:extLst>
                </p:cNvPr>
                <p:cNvSpPr/>
                <p:nvPr/>
              </p:nvSpPr>
              <p:spPr>
                <a:xfrm>
                  <a:off x="6793306" y="9452649"/>
                  <a:ext cx="3239058" cy="155280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01" h="1247">
                      <a:moveTo>
                        <a:pt x="2060" y="0"/>
                      </a:moveTo>
                      <a:lnTo>
                        <a:pt x="2060" y="193"/>
                      </a:lnTo>
                      <a:lnTo>
                        <a:pt x="1767" y="193"/>
                      </a:lnTo>
                      <a:lnTo>
                        <a:pt x="1767" y="420"/>
                      </a:lnTo>
                      <a:lnTo>
                        <a:pt x="1517" y="420"/>
                      </a:lnTo>
                      <a:lnTo>
                        <a:pt x="1517" y="626"/>
                      </a:lnTo>
                      <a:lnTo>
                        <a:pt x="1261" y="626"/>
                      </a:lnTo>
                      <a:lnTo>
                        <a:pt x="1261" y="832"/>
                      </a:lnTo>
                      <a:lnTo>
                        <a:pt x="1038" y="832"/>
                      </a:lnTo>
                      <a:lnTo>
                        <a:pt x="1038" y="1068"/>
                      </a:lnTo>
                      <a:lnTo>
                        <a:pt x="0" y="1068"/>
                      </a:lnTo>
                      <a:lnTo>
                        <a:pt x="0" y="1247"/>
                      </a:lnTo>
                      <a:lnTo>
                        <a:pt x="1038" y="1247"/>
                      </a:lnTo>
                      <a:lnTo>
                        <a:pt x="1039" y="1247"/>
                      </a:lnTo>
                      <a:lnTo>
                        <a:pt x="1039" y="1247"/>
                      </a:lnTo>
                      <a:lnTo>
                        <a:pt x="26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5F2F399C-ADAC-ED13-3B0C-0A9EFBFA5E93}"/>
                    </a:ext>
                  </a:extLst>
                </p:cNvPr>
                <p:cNvSpPr/>
                <p:nvPr/>
              </p:nvSpPr>
              <p:spPr>
                <a:xfrm>
                  <a:off x="6793306" y="6444248"/>
                  <a:ext cx="3121951" cy="155280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507" h="1247">
                      <a:moveTo>
                        <a:pt x="2507" y="1069"/>
                      </a:moveTo>
                      <a:lnTo>
                        <a:pt x="2507" y="832"/>
                      </a:lnTo>
                      <a:lnTo>
                        <a:pt x="2283" y="832"/>
                      </a:lnTo>
                      <a:lnTo>
                        <a:pt x="2283" y="626"/>
                      </a:lnTo>
                      <a:lnTo>
                        <a:pt x="2028" y="626"/>
                      </a:lnTo>
                      <a:lnTo>
                        <a:pt x="2028" y="420"/>
                      </a:lnTo>
                      <a:lnTo>
                        <a:pt x="1778" y="420"/>
                      </a:lnTo>
                      <a:lnTo>
                        <a:pt x="1778" y="193"/>
                      </a:lnTo>
                      <a:lnTo>
                        <a:pt x="1485" y="193"/>
                      </a:lnTo>
                      <a:lnTo>
                        <a:pt x="1485" y="0"/>
                      </a:lnTo>
                      <a:lnTo>
                        <a:pt x="1474" y="0"/>
                      </a:lnTo>
                      <a:lnTo>
                        <a:pt x="1474" y="0"/>
                      </a:lnTo>
                      <a:lnTo>
                        <a:pt x="1474" y="0"/>
                      </a:lnTo>
                      <a:lnTo>
                        <a:pt x="0" y="0"/>
                      </a:lnTo>
                      <a:lnTo>
                        <a:pt x="0" y="199"/>
                      </a:lnTo>
                      <a:lnTo>
                        <a:pt x="1192" y="199"/>
                      </a:lnTo>
                      <a:lnTo>
                        <a:pt x="2507" y="124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C26A744D-86A5-260F-1E46-1C02970A434E}"/>
                    </a:ext>
                  </a:extLst>
                </p:cNvPr>
                <p:cNvSpPr/>
                <p:nvPr/>
              </p:nvSpPr>
              <p:spPr>
                <a:xfrm>
                  <a:off x="9916506" y="5909619"/>
                  <a:ext cx="332626" cy="509707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4091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4091"/>
                      </a:lnTo>
                      <a:lnTo>
                        <a:pt x="0" y="40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F6AC0440-9A39-1403-5B04-011C1154E098}"/>
                    </a:ext>
                  </a:extLst>
                </p:cNvPr>
                <p:cNvSpPr/>
                <p:nvPr/>
              </p:nvSpPr>
              <p:spPr>
                <a:xfrm>
                  <a:off x="9916506" y="5909619"/>
                  <a:ext cx="332626" cy="509707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4091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4091"/>
                      </a:lnTo>
                      <a:lnTo>
                        <a:pt x="0" y="4091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F86E7FBC-810C-4C48-A58A-E10FBB256457}"/>
                    </a:ext>
                  </a:extLst>
                </p:cNvPr>
                <p:cNvSpPr/>
                <p:nvPr/>
              </p:nvSpPr>
              <p:spPr>
                <a:xfrm>
                  <a:off x="6636336" y="5909619"/>
                  <a:ext cx="332626" cy="509707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4091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4091"/>
                      </a:lnTo>
                      <a:lnTo>
                        <a:pt x="0" y="40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E82E1974-72FE-1FB4-89AA-374DFBE14C1D}"/>
                    </a:ext>
                  </a:extLst>
                </p:cNvPr>
                <p:cNvSpPr/>
                <p:nvPr/>
              </p:nvSpPr>
              <p:spPr>
                <a:xfrm>
                  <a:off x="6636336" y="5909619"/>
                  <a:ext cx="332626" cy="509707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4091">
                      <a:moveTo>
                        <a:pt x="0" y="0"/>
                      </a:moveTo>
                      <a:lnTo>
                        <a:pt x="268" y="0"/>
                      </a:lnTo>
                      <a:lnTo>
                        <a:pt x="268" y="4091"/>
                      </a:lnTo>
                      <a:lnTo>
                        <a:pt x="0" y="4091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 dirty="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82FDF07A-F8DC-0397-C5F6-2CB52490BF5E}"/>
                    </a:ext>
                  </a:extLst>
                </p:cNvPr>
                <p:cNvSpPr/>
                <p:nvPr/>
              </p:nvSpPr>
              <p:spPr>
                <a:xfrm>
                  <a:off x="6410848" y="8439465"/>
                  <a:ext cx="3997746" cy="33274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210" h="268">
                      <a:moveTo>
                        <a:pt x="0" y="0"/>
                      </a:moveTo>
                      <a:lnTo>
                        <a:pt x="3210" y="0"/>
                      </a:lnTo>
                      <a:lnTo>
                        <a:pt x="321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266E2515-A86B-07E8-DE97-0C14A301DD66}"/>
                    </a:ext>
                  </a:extLst>
                </p:cNvPr>
                <p:cNvSpPr/>
                <p:nvPr/>
              </p:nvSpPr>
              <p:spPr>
                <a:xfrm>
                  <a:off x="6410848" y="8439465"/>
                  <a:ext cx="3997746" cy="33274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210" h="268">
                      <a:moveTo>
                        <a:pt x="0" y="0"/>
                      </a:moveTo>
                      <a:lnTo>
                        <a:pt x="3210" y="0"/>
                      </a:lnTo>
                      <a:lnTo>
                        <a:pt x="3210" y="268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94EBDACA-05F2-A4EF-D9F4-321A83DEC9E5}"/>
                  </a:ext>
                </a:extLst>
              </p:cNvPr>
              <p:cNvGrpSpPr/>
              <p:nvPr/>
            </p:nvGrpSpPr>
            <p:grpSpPr>
              <a:xfrm>
                <a:off x="7301585" y="7487346"/>
                <a:ext cx="5039228" cy="5484655"/>
                <a:chOff x="7301585" y="7487346"/>
                <a:chExt cx="5039228" cy="5484655"/>
              </a:xfrm>
            </p:grpSpPr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A2E18B9E-8BBF-F235-44E5-FC99ABF983F9}"/>
                    </a:ext>
                  </a:extLst>
                </p:cNvPr>
                <p:cNvSpPr/>
                <p:nvPr/>
              </p:nvSpPr>
              <p:spPr>
                <a:xfrm>
                  <a:off x="10687651" y="11991215"/>
                  <a:ext cx="588014" cy="69165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73" h="556">
                      <a:moveTo>
                        <a:pt x="13" y="179"/>
                      </a:moveTo>
                      <a:lnTo>
                        <a:pt x="68" y="263"/>
                      </a:lnTo>
                      <a:cubicBezTo>
                        <a:pt x="76" y="275"/>
                        <a:pt x="80" y="289"/>
                        <a:pt x="79" y="303"/>
                      </a:cubicBezTo>
                      <a:cubicBezTo>
                        <a:pt x="78" y="319"/>
                        <a:pt x="72" y="333"/>
                        <a:pt x="61" y="345"/>
                      </a:cubicBezTo>
                      <a:lnTo>
                        <a:pt x="22" y="386"/>
                      </a:lnTo>
                      <a:cubicBezTo>
                        <a:pt x="7" y="403"/>
                        <a:pt x="-1" y="424"/>
                        <a:pt x="0" y="446"/>
                      </a:cubicBezTo>
                      <a:cubicBezTo>
                        <a:pt x="0" y="461"/>
                        <a:pt x="5" y="476"/>
                        <a:pt x="14" y="490"/>
                      </a:cubicBezTo>
                      <a:lnTo>
                        <a:pt x="57" y="556"/>
                      </a:lnTo>
                      <a:lnTo>
                        <a:pt x="473" y="286"/>
                      </a:lnTo>
                      <a:lnTo>
                        <a:pt x="370" y="128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21A18A65-0F95-8AF7-F8C7-53FBE5E223EE}"/>
                    </a:ext>
                  </a:extLst>
                </p:cNvPr>
                <p:cNvSpPr/>
                <p:nvPr/>
              </p:nvSpPr>
              <p:spPr>
                <a:xfrm>
                  <a:off x="10731253" y="12333932"/>
                  <a:ext cx="622896" cy="43618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01" h="351">
                      <a:moveTo>
                        <a:pt x="446" y="7"/>
                      </a:moveTo>
                      <a:lnTo>
                        <a:pt x="231" y="146"/>
                      </a:lnTo>
                      <a:lnTo>
                        <a:pt x="17" y="286"/>
                      </a:lnTo>
                      <a:cubicBezTo>
                        <a:pt x="8" y="291"/>
                        <a:pt x="3" y="300"/>
                        <a:pt x="1" y="308"/>
                      </a:cubicBezTo>
                      <a:cubicBezTo>
                        <a:pt x="-1" y="317"/>
                        <a:pt x="1" y="327"/>
                        <a:pt x="6" y="335"/>
                      </a:cubicBezTo>
                      <a:cubicBezTo>
                        <a:pt x="12" y="344"/>
                        <a:pt x="19" y="349"/>
                        <a:pt x="29" y="351"/>
                      </a:cubicBezTo>
                      <a:cubicBezTo>
                        <a:pt x="37" y="353"/>
                        <a:pt x="47" y="351"/>
                        <a:pt x="56" y="346"/>
                      </a:cubicBezTo>
                      <a:lnTo>
                        <a:pt x="270" y="206"/>
                      </a:lnTo>
                      <a:lnTo>
                        <a:pt x="484" y="67"/>
                      </a:lnTo>
                      <a:cubicBezTo>
                        <a:pt x="493" y="61"/>
                        <a:pt x="498" y="53"/>
                        <a:pt x="500" y="44"/>
                      </a:cubicBezTo>
                      <a:cubicBezTo>
                        <a:pt x="502" y="35"/>
                        <a:pt x="500" y="25"/>
                        <a:pt x="495" y="17"/>
                      </a:cubicBezTo>
                      <a:cubicBezTo>
                        <a:pt x="490" y="9"/>
                        <a:pt x="481" y="3"/>
                        <a:pt x="473" y="1"/>
                      </a:cubicBezTo>
                      <a:cubicBezTo>
                        <a:pt x="464" y="-1"/>
                        <a:pt x="454" y="1"/>
                        <a:pt x="446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8EB7B871-674D-FD19-4E14-6C6CFA214ACB}"/>
                    </a:ext>
                  </a:extLst>
                </p:cNvPr>
                <p:cNvSpPr/>
                <p:nvPr/>
              </p:nvSpPr>
              <p:spPr>
                <a:xfrm>
                  <a:off x="10768627" y="12372565"/>
                  <a:ext cx="103401" cy="3364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84" h="28">
                      <a:moveTo>
                        <a:pt x="78" y="25"/>
                      </a:moveTo>
                      <a:cubicBezTo>
                        <a:pt x="76" y="27"/>
                        <a:pt x="73" y="28"/>
                        <a:pt x="71" y="28"/>
                      </a:cubicBezTo>
                      <a:lnTo>
                        <a:pt x="12" y="25"/>
                      </a:lnTo>
                      <a:cubicBezTo>
                        <a:pt x="5" y="25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3" y="0"/>
                      </a:cubicBezTo>
                      <a:lnTo>
                        <a:pt x="72" y="3"/>
                      </a:lnTo>
                      <a:cubicBezTo>
                        <a:pt x="79" y="3"/>
                        <a:pt x="84" y="9"/>
                        <a:pt x="84" y="16"/>
                      </a:cubicBezTo>
                      <a:cubicBezTo>
                        <a:pt x="83" y="20"/>
                        <a:pt x="81" y="24"/>
                        <a:pt x="78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CFF99D3F-7BA6-5854-B3B8-D1D823762565}"/>
                    </a:ext>
                  </a:extLst>
                </p:cNvPr>
                <p:cNvSpPr/>
                <p:nvPr/>
              </p:nvSpPr>
              <p:spPr>
                <a:xfrm>
                  <a:off x="10766132" y="12286575"/>
                  <a:ext cx="92189" cy="6605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5" h="54">
                      <a:moveTo>
                        <a:pt x="69" y="22"/>
                      </a:moveTo>
                      <a:lnTo>
                        <a:pt x="68" y="22"/>
                      </a:lnTo>
                      <a:lnTo>
                        <a:pt x="18" y="52"/>
                      </a:lnTo>
                      <a:cubicBezTo>
                        <a:pt x="12" y="56"/>
                        <a:pt x="5" y="54"/>
                        <a:pt x="1" y="48"/>
                      </a:cubicBezTo>
                      <a:cubicBezTo>
                        <a:pt x="-2" y="42"/>
                        <a:pt x="0" y="34"/>
                        <a:pt x="5" y="31"/>
                      </a:cubicBezTo>
                      <a:lnTo>
                        <a:pt x="56" y="2"/>
                      </a:lnTo>
                      <a:cubicBezTo>
                        <a:pt x="62" y="-2"/>
                        <a:pt x="69" y="0"/>
                        <a:pt x="73" y="6"/>
                      </a:cubicBezTo>
                      <a:cubicBezTo>
                        <a:pt x="76" y="11"/>
                        <a:pt x="74" y="19"/>
                        <a:pt x="69" y="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DDFA60BD-C6C3-7B29-DDBE-7A3E13D21E1F}"/>
                    </a:ext>
                  </a:extLst>
                </p:cNvPr>
                <p:cNvSpPr/>
                <p:nvPr/>
              </p:nvSpPr>
              <p:spPr>
                <a:xfrm>
                  <a:off x="9833038" y="10298839"/>
                  <a:ext cx="1306836" cy="193913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50" h="1557">
                      <a:moveTo>
                        <a:pt x="0" y="490"/>
                      </a:moveTo>
                      <a:cubicBezTo>
                        <a:pt x="0" y="490"/>
                        <a:pt x="176" y="1107"/>
                        <a:pt x="586" y="1557"/>
                      </a:cubicBezTo>
                      <a:cubicBezTo>
                        <a:pt x="586" y="1557"/>
                        <a:pt x="906" y="1553"/>
                        <a:pt x="1050" y="1309"/>
                      </a:cubicBezTo>
                      <a:lnTo>
                        <a:pt x="498" y="406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F62B7DDA-99EA-A856-4F49-E2A86B6B6739}"/>
                    </a:ext>
                  </a:extLst>
                </p:cNvPr>
                <p:cNvSpPr/>
                <p:nvPr/>
              </p:nvSpPr>
              <p:spPr>
                <a:xfrm>
                  <a:off x="9833038" y="10298839"/>
                  <a:ext cx="1306836" cy="193913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50" h="1557">
                      <a:moveTo>
                        <a:pt x="0" y="490"/>
                      </a:moveTo>
                      <a:cubicBezTo>
                        <a:pt x="0" y="490"/>
                        <a:pt x="176" y="1107"/>
                        <a:pt x="586" y="1557"/>
                      </a:cubicBezTo>
                      <a:cubicBezTo>
                        <a:pt x="586" y="1557"/>
                        <a:pt x="906" y="1553"/>
                        <a:pt x="1050" y="1309"/>
                      </a:cubicBezTo>
                      <a:lnTo>
                        <a:pt x="498" y="406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30723EE5-774D-6C7D-97B7-8FFD55C7D6DD}"/>
                    </a:ext>
                  </a:extLst>
                </p:cNvPr>
                <p:cNvSpPr/>
                <p:nvPr/>
              </p:nvSpPr>
              <p:spPr>
                <a:xfrm>
                  <a:off x="9142869" y="8245053"/>
                  <a:ext cx="812256" cy="84245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53" h="677">
                      <a:moveTo>
                        <a:pt x="653" y="200"/>
                      </a:moveTo>
                      <a:lnTo>
                        <a:pt x="283" y="343"/>
                      </a:lnTo>
                      <a:lnTo>
                        <a:pt x="230" y="0"/>
                      </a:lnTo>
                      <a:lnTo>
                        <a:pt x="12" y="2"/>
                      </a:lnTo>
                      <a:cubicBezTo>
                        <a:pt x="12" y="2"/>
                        <a:pt x="-45" y="480"/>
                        <a:pt x="91" y="619"/>
                      </a:cubicBezTo>
                      <a:cubicBezTo>
                        <a:pt x="227" y="758"/>
                        <a:pt x="630" y="602"/>
                        <a:pt x="630" y="602"/>
                      </a:cubicBezTo>
                      <a:close/>
                    </a:path>
                  </a:pathLst>
                </a:custGeom>
                <a:solidFill>
                  <a:srgbClr val="E3A66F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4719650D-210F-25BC-0EFB-4A46319B5123}"/>
                    </a:ext>
                  </a:extLst>
                </p:cNvPr>
                <p:cNvSpPr/>
                <p:nvPr/>
              </p:nvSpPr>
              <p:spPr>
                <a:xfrm>
                  <a:off x="9142869" y="8245053"/>
                  <a:ext cx="812256" cy="84245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53" h="677">
                      <a:moveTo>
                        <a:pt x="653" y="200"/>
                      </a:moveTo>
                      <a:lnTo>
                        <a:pt x="283" y="343"/>
                      </a:lnTo>
                      <a:lnTo>
                        <a:pt x="230" y="0"/>
                      </a:lnTo>
                      <a:lnTo>
                        <a:pt x="12" y="2"/>
                      </a:lnTo>
                      <a:cubicBezTo>
                        <a:pt x="12" y="2"/>
                        <a:pt x="-45" y="480"/>
                        <a:pt x="91" y="619"/>
                      </a:cubicBezTo>
                      <a:cubicBezTo>
                        <a:pt x="227" y="758"/>
                        <a:pt x="630" y="602"/>
                        <a:pt x="630" y="60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D9ADF3AA-6FCB-44EE-8199-0F61EC7D57DF}"/>
                    </a:ext>
                  </a:extLst>
                </p:cNvPr>
                <p:cNvSpPr/>
                <p:nvPr/>
              </p:nvSpPr>
              <p:spPr>
                <a:xfrm>
                  <a:off x="7301585" y="7838782"/>
                  <a:ext cx="5039228" cy="1021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46" h="83">
                      <a:moveTo>
                        <a:pt x="4046" y="83"/>
                      </a:move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40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64168E7C-05F9-898F-B85A-3EC12F9A9386}"/>
                    </a:ext>
                  </a:extLst>
                </p:cNvPr>
                <p:cNvSpPr/>
                <p:nvPr/>
              </p:nvSpPr>
              <p:spPr>
                <a:xfrm>
                  <a:off x="7301585" y="8297395"/>
                  <a:ext cx="5039228" cy="1021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46" h="83">
                      <a:moveTo>
                        <a:pt x="4046" y="83"/>
                      </a:move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40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AD2C64B0-F353-9F03-6331-BB0D5452FF75}"/>
                    </a:ext>
                  </a:extLst>
                </p:cNvPr>
                <p:cNvSpPr/>
                <p:nvPr/>
              </p:nvSpPr>
              <p:spPr>
                <a:xfrm>
                  <a:off x="7514619" y="7942220"/>
                  <a:ext cx="4611921" cy="35392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703" h="285">
                      <a:moveTo>
                        <a:pt x="3703" y="0"/>
                      </a:moveTo>
                      <a:lnTo>
                        <a:pt x="0" y="0"/>
                      </a:lnTo>
                      <a:lnTo>
                        <a:pt x="0" y="285"/>
                      </a:lnTo>
                      <a:lnTo>
                        <a:pt x="3703" y="28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79949B70-D4B3-C12F-60B6-AC4534333DBD}"/>
                    </a:ext>
                  </a:extLst>
                </p:cNvPr>
                <p:cNvSpPr/>
                <p:nvPr/>
              </p:nvSpPr>
              <p:spPr>
                <a:xfrm>
                  <a:off x="9242532" y="12459797"/>
                  <a:ext cx="616667" cy="42247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96" h="340">
                      <a:moveTo>
                        <a:pt x="169" y="0"/>
                      </a:moveTo>
                      <a:lnTo>
                        <a:pt x="169" y="100"/>
                      </a:lnTo>
                      <a:cubicBezTo>
                        <a:pt x="169" y="115"/>
                        <a:pt x="164" y="128"/>
                        <a:pt x="156" y="139"/>
                      </a:cubicBezTo>
                      <a:cubicBezTo>
                        <a:pt x="147" y="152"/>
                        <a:pt x="134" y="161"/>
                        <a:pt x="119" y="165"/>
                      </a:cubicBezTo>
                      <a:lnTo>
                        <a:pt x="64" y="179"/>
                      </a:lnTo>
                      <a:cubicBezTo>
                        <a:pt x="42" y="184"/>
                        <a:pt x="24" y="198"/>
                        <a:pt x="12" y="216"/>
                      </a:cubicBezTo>
                      <a:cubicBezTo>
                        <a:pt x="4" y="229"/>
                        <a:pt x="0" y="245"/>
                        <a:pt x="0" y="260"/>
                      </a:cubicBezTo>
                      <a:lnTo>
                        <a:pt x="0" y="340"/>
                      </a:lnTo>
                      <a:lnTo>
                        <a:pt x="496" y="340"/>
                      </a:lnTo>
                      <a:lnTo>
                        <a:pt x="496" y="152"/>
                      </a:lnTo>
                      <a:lnTo>
                        <a:pt x="49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6C64C36D-ED11-4155-FEF8-76DC23988EA5}"/>
                    </a:ext>
                  </a:extLst>
                </p:cNvPr>
                <p:cNvSpPr/>
                <p:nvPr/>
              </p:nvSpPr>
              <p:spPr>
                <a:xfrm>
                  <a:off x="9187717" y="12883519"/>
                  <a:ext cx="726297" cy="8848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84" h="72">
                      <a:moveTo>
                        <a:pt x="548" y="0"/>
                      </a:moveTo>
                      <a:lnTo>
                        <a:pt x="292" y="0"/>
                      </a:lnTo>
                      <a:lnTo>
                        <a:pt x="36" y="0"/>
                      </a:lnTo>
                      <a:cubicBezTo>
                        <a:pt x="26" y="0"/>
                        <a:pt x="17" y="4"/>
                        <a:pt x="11" y="11"/>
                      </a:cubicBezTo>
                      <a:cubicBezTo>
                        <a:pt x="4" y="17"/>
                        <a:pt x="0" y="26"/>
                        <a:pt x="0" y="36"/>
                      </a:cubicBezTo>
                      <a:cubicBezTo>
                        <a:pt x="0" y="46"/>
                        <a:pt x="4" y="55"/>
                        <a:pt x="11" y="61"/>
                      </a:cubicBezTo>
                      <a:cubicBezTo>
                        <a:pt x="17" y="68"/>
                        <a:pt x="26" y="72"/>
                        <a:pt x="36" y="72"/>
                      </a:cubicBezTo>
                      <a:lnTo>
                        <a:pt x="292" y="72"/>
                      </a:lnTo>
                      <a:lnTo>
                        <a:pt x="548" y="72"/>
                      </a:lnTo>
                      <a:cubicBezTo>
                        <a:pt x="558" y="72"/>
                        <a:pt x="567" y="68"/>
                        <a:pt x="574" y="61"/>
                      </a:cubicBezTo>
                      <a:cubicBezTo>
                        <a:pt x="580" y="55"/>
                        <a:pt x="584" y="46"/>
                        <a:pt x="584" y="36"/>
                      </a:cubicBezTo>
                      <a:cubicBezTo>
                        <a:pt x="584" y="26"/>
                        <a:pt x="580" y="17"/>
                        <a:pt x="574" y="11"/>
                      </a:cubicBezTo>
                      <a:cubicBezTo>
                        <a:pt x="567" y="4"/>
                        <a:pt x="558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15AA6F92-1AAA-2CFE-D787-567348124371}"/>
                    </a:ext>
                  </a:extLst>
                </p:cNvPr>
                <p:cNvSpPr/>
                <p:nvPr/>
              </p:nvSpPr>
              <p:spPr>
                <a:xfrm>
                  <a:off x="9408223" y="12633027"/>
                  <a:ext cx="89697" cy="7228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3" h="59">
                      <a:moveTo>
                        <a:pt x="60" y="59"/>
                      </a:moveTo>
                      <a:cubicBezTo>
                        <a:pt x="57" y="59"/>
                        <a:pt x="55" y="58"/>
                        <a:pt x="52" y="57"/>
                      </a:cubicBezTo>
                      <a:lnTo>
                        <a:pt x="5" y="23"/>
                      </a:lnTo>
                      <a:cubicBezTo>
                        <a:pt x="-1" y="18"/>
                        <a:pt x="-2" y="11"/>
                        <a:pt x="2" y="5"/>
                      </a:cubicBezTo>
                      <a:cubicBezTo>
                        <a:pt x="6" y="0"/>
                        <a:pt x="14" y="-1"/>
                        <a:pt x="19" y="2"/>
                      </a:cubicBezTo>
                      <a:lnTo>
                        <a:pt x="67" y="37"/>
                      </a:lnTo>
                      <a:cubicBezTo>
                        <a:pt x="73" y="41"/>
                        <a:pt x="74" y="48"/>
                        <a:pt x="69" y="54"/>
                      </a:cubicBezTo>
                      <a:cubicBezTo>
                        <a:pt x="67" y="57"/>
                        <a:pt x="63" y="59"/>
                        <a:pt x="60" y="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121572DC-E5BB-ECF9-7586-8B30EAC8F273}"/>
                    </a:ext>
                  </a:extLst>
                </p:cNvPr>
                <p:cNvSpPr/>
                <p:nvPr/>
              </p:nvSpPr>
              <p:spPr>
                <a:xfrm>
                  <a:off x="9434384" y="12590655"/>
                  <a:ext cx="102155" cy="3240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83" h="27">
                      <a:moveTo>
                        <a:pt x="71" y="27"/>
                      </a:moveTo>
                      <a:lnTo>
                        <a:pt x="70" y="27"/>
                      </a:lnTo>
                      <a:lnTo>
                        <a:pt x="12" y="24"/>
                      </a:lnTo>
                      <a:cubicBezTo>
                        <a:pt x="5" y="24"/>
                        <a:pt x="-1" y="18"/>
                        <a:pt x="0" y="11"/>
                      </a:cubicBezTo>
                      <a:cubicBezTo>
                        <a:pt x="0" y="5"/>
                        <a:pt x="6" y="0"/>
                        <a:pt x="13" y="0"/>
                      </a:cubicBezTo>
                      <a:lnTo>
                        <a:pt x="72" y="2"/>
                      </a:lnTo>
                      <a:cubicBezTo>
                        <a:pt x="78" y="3"/>
                        <a:pt x="84" y="8"/>
                        <a:pt x="83" y="15"/>
                      </a:cubicBezTo>
                      <a:cubicBezTo>
                        <a:pt x="83" y="22"/>
                        <a:pt x="78" y="27"/>
                        <a:pt x="71" y="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FA1FED06-D1C7-93C2-95D3-2880AC80B1AE}"/>
                    </a:ext>
                  </a:extLst>
                </p:cNvPr>
                <p:cNvSpPr/>
                <p:nvPr/>
              </p:nvSpPr>
              <p:spPr>
                <a:xfrm>
                  <a:off x="9216371" y="9668244"/>
                  <a:ext cx="1392795" cy="285386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119" h="2291">
                      <a:moveTo>
                        <a:pt x="1090" y="0"/>
                      </a:moveTo>
                      <a:cubicBezTo>
                        <a:pt x="1090" y="0"/>
                        <a:pt x="1234" y="317"/>
                        <a:pt x="882" y="690"/>
                      </a:cubicBezTo>
                      <a:cubicBezTo>
                        <a:pt x="561" y="1029"/>
                        <a:pt x="498" y="1161"/>
                        <a:pt x="498" y="1161"/>
                      </a:cubicBezTo>
                      <a:lnTo>
                        <a:pt x="598" y="2241"/>
                      </a:lnTo>
                      <a:cubicBezTo>
                        <a:pt x="598" y="2241"/>
                        <a:pt x="218" y="2361"/>
                        <a:pt x="70" y="2231"/>
                      </a:cubicBezTo>
                      <a:cubicBezTo>
                        <a:pt x="70" y="2231"/>
                        <a:pt x="-64" y="1092"/>
                        <a:pt x="39" y="847"/>
                      </a:cubicBezTo>
                      <a:cubicBezTo>
                        <a:pt x="141" y="604"/>
                        <a:pt x="464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2B3975A2-0D4B-E652-DE30-AEE14DD71BCB}"/>
                    </a:ext>
                  </a:extLst>
                </p:cNvPr>
                <p:cNvSpPr/>
                <p:nvPr/>
              </p:nvSpPr>
              <p:spPr>
                <a:xfrm>
                  <a:off x="9937684" y="7569593"/>
                  <a:ext cx="521987" cy="55083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0" h="443">
                      <a:moveTo>
                        <a:pt x="402" y="335"/>
                      </a:moveTo>
                      <a:cubicBezTo>
                        <a:pt x="449" y="196"/>
                        <a:pt x="398" y="76"/>
                        <a:pt x="293" y="23"/>
                      </a:cubicBezTo>
                      <a:cubicBezTo>
                        <a:pt x="188" y="-30"/>
                        <a:pt x="66" y="13"/>
                        <a:pt x="8" y="112"/>
                      </a:cubicBezTo>
                      <a:cubicBezTo>
                        <a:pt x="5" y="117"/>
                        <a:pt x="3" y="122"/>
                        <a:pt x="0" y="128"/>
                      </a:cubicBezTo>
                      <a:lnTo>
                        <a:pt x="174" y="191"/>
                      </a:lnTo>
                      <a:cubicBezTo>
                        <a:pt x="174" y="191"/>
                        <a:pt x="129" y="252"/>
                        <a:pt x="172" y="283"/>
                      </a:cubicBezTo>
                      <a:cubicBezTo>
                        <a:pt x="203" y="303"/>
                        <a:pt x="166" y="335"/>
                        <a:pt x="192" y="351"/>
                      </a:cubicBezTo>
                      <a:cubicBezTo>
                        <a:pt x="218" y="365"/>
                        <a:pt x="225" y="326"/>
                        <a:pt x="252" y="309"/>
                      </a:cubicBezTo>
                      <a:cubicBezTo>
                        <a:pt x="282" y="290"/>
                        <a:pt x="324" y="309"/>
                        <a:pt x="302" y="356"/>
                      </a:cubicBezTo>
                      <a:cubicBezTo>
                        <a:pt x="280" y="400"/>
                        <a:pt x="239" y="366"/>
                        <a:pt x="253" y="388"/>
                      </a:cubicBezTo>
                      <a:cubicBezTo>
                        <a:pt x="271" y="415"/>
                        <a:pt x="303" y="432"/>
                        <a:pt x="329" y="443"/>
                      </a:cubicBezTo>
                      <a:cubicBezTo>
                        <a:pt x="329" y="443"/>
                        <a:pt x="387" y="376"/>
                        <a:pt x="402" y="3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C6A65F8F-A7FD-1E7D-84F3-8C68B7BD85F5}"/>
                    </a:ext>
                  </a:extLst>
                </p:cNvPr>
                <p:cNvSpPr/>
                <p:nvPr/>
              </p:nvSpPr>
              <p:spPr>
                <a:xfrm>
                  <a:off x="9884115" y="7727868"/>
                  <a:ext cx="539428" cy="72405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34" h="582">
                      <a:moveTo>
                        <a:pt x="295" y="260"/>
                      </a:moveTo>
                      <a:cubicBezTo>
                        <a:pt x="281" y="238"/>
                        <a:pt x="322" y="272"/>
                        <a:pt x="344" y="228"/>
                      </a:cubicBezTo>
                      <a:cubicBezTo>
                        <a:pt x="366" y="181"/>
                        <a:pt x="324" y="162"/>
                        <a:pt x="294" y="181"/>
                      </a:cubicBezTo>
                      <a:cubicBezTo>
                        <a:pt x="267" y="198"/>
                        <a:pt x="260" y="237"/>
                        <a:pt x="234" y="223"/>
                      </a:cubicBezTo>
                      <a:cubicBezTo>
                        <a:pt x="208" y="207"/>
                        <a:pt x="245" y="175"/>
                        <a:pt x="214" y="155"/>
                      </a:cubicBezTo>
                      <a:cubicBezTo>
                        <a:pt x="171" y="124"/>
                        <a:pt x="216" y="63"/>
                        <a:pt x="216" y="63"/>
                      </a:cubicBezTo>
                      <a:lnTo>
                        <a:pt x="42" y="0"/>
                      </a:lnTo>
                      <a:cubicBezTo>
                        <a:pt x="-10" y="107"/>
                        <a:pt x="-18" y="336"/>
                        <a:pt x="39" y="381"/>
                      </a:cubicBezTo>
                      <a:cubicBezTo>
                        <a:pt x="74" y="408"/>
                        <a:pt x="122" y="410"/>
                        <a:pt x="168" y="400"/>
                      </a:cubicBezTo>
                      <a:lnTo>
                        <a:pt x="225" y="582"/>
                      </a:lnTo>
                      <a:lnTo>
                        <a:pt x="434" y="518"/>
                      </a:lnTo>
                      <a:lnTo>
                        <a:pt x="371" y="315"/>
                      </a:lnTo>
                      <a:cubicBezTo>
                        <a:pt x="345" y="304"/>
                        <a:pt x="313" y="287"/>
                        <a:pt x="295" y="260"/>
                      </a:cubicBezTo>
                      <a:close/>
                    </a:path>
                  </a:pathLst>
                </a:custGeom>
                <a:solidFill>
                  <a:srgbClr val="E3A66F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C5AA2CF0-52E1-B902-2134-1398B0995030}"/>
                    </a:ext>
                  </a:extLst>
                </p:cNvPr>
                <p:cNvSpPr/>
                <p:nvPr/>
              </p:nvSpPr>
              <p:spPr>
                <a:xfrm>
                  <a:off x="9748324" y="7487346"/>
                  <a:ext cx="815994" cy="53837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56" h="433">
                      <a:moveTo>
                        <a:pt x="643" y="219"/>
                      </a:moveTo>
                      <a:cubicBezTo>
                        <a:pt x="646" y="281"/>
                        <a:pt x="641" y="316"/>
                        <a:pt x="640" y="345"/>
                      </a:cubicBezTo>
                      <a:cubicBezTo>
                        <a:pt x="640" y="368"/>
                        <a:pt x="655" y="389"/>
                        <a:pt x="656" y="403"/>
                      </a:cubicBezTo>
                      <a:cubicBezTo>
                        <a:pt x="659" y="439"/>
                        <a:pt x="542" y="453"/>
                        <a:pt x="514" y="384"/>
                      </a:cubicBezTo>
                      <a:cubicBezTo>
                        <a:pt x="487" y="315"/>
                        <a:pt x="428" y="275"/>
                        <a:pt x="380" y="303"/>
                      </a:cubicBezTo>
                      <a:cubicBezTo>
                        <a:pt x="331" y="331"/>
                        <a:pt x="325" y="319"/>
                        <a:pt x="164" y="268"/>
                      </a:cubicBezTo>
                      <a:cubicBezTo>
                        <a:pt x="3" y="217"/>
                        <a:pt x="-38" y="126"/>
                        <a:pt x="35" y="122"/>
                      </a:cubicBezTo>
                      <a:cubicBezTo>
                        <a:pt x="108" y="118"/>
                        <a:pt x="141" y="92"/>
                        <a:pt x="166" y="72"/>
                      </a:cubicBezTo>
                      <a:cubicBezTo>
                        <a:pt x="372" y="-90"/>
                        <a:pt x="633" y="48"/>
                        <a:pt x="643" y="219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DD622EAB-25A8-EB58-9A94-0C1BB4397183}"/>
                    </a:ext>
                  </a:extLst>
                </p:cNvPr>
                <p:cNvSpPr/>
                <p:nvPr/>
              </p:nvSpPr>
              <p:spPr>
                <a:xfrm>
                  <a:off x="9681051" y="8321070"/>
                  <a:ext cx="1053940" cy="149796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847" h="1203">
                      <a:moveTo>
                        <a:pt x="663" y="7"/>
                      </a:moveTo>
                      <a:cubicBezTo>
                        <a:pt x="619" y="-16"/>
                        <a:pt x="562" y="27"/>
                        <a:pt x="486" y="42"/>
                      </a:cubicBezTo>
                      <a:cubicBezTo>
                        <a:pt x="392" y="59"/>
                        <a:pt x="271" y="30"/>
                        <a:pt x="210" y="108"/>
                      </a:cubicBezTo>
                      <a:cubicBezTo>
                        <a:pt x="98" y="249"/>
                        <a:pt x="-5" y="539"/>
                        <a:pt x="0" y="1088"/>
                      </a:cubicBezTo>
                      <a:cubicBezTo>
                        <a:pt x="0" y="1088"/>
                        <a:pt x="157" y="1293"/>
                        <a:pt x="780" y="1156"/>
                      </a:cubicBezTo>
                      <a:cubicBezTo>
                        <a:pt x="780" y="1156"/>
                        <a:pt x="734" y="943"/>
                        <a:pt x="810" y="605"/>
                      </a:cubicBezTo>
                      <a:cubicBezTo>
                        <a:pt x="887" y="268"/>
                        <a:pt x="844" y="100"/>
                        <a:pt x="663" y="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4AFE5A9E-2EAE-B975-5452-4EB8120852AF}"/>
                    </a:ext>
                  </a:extLst>
                </p:cNvPr>
                <p:cNvSpPr/>
                <p:nvPr/>
              </p:nvSpPr>
              <p:spPr>
                <a:xfrm>
                  <a:off x="9684788" y="9335504"/>
                  <a:ext cx="955522" cy="203135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68" h="164">
                      <a:moveTo>
                        <a:pt x="768" y="60"/>
                      </a:moveTo>
                      <a:cubicBezTo>
                        <a:pt x="674" y="66"/>
                        <a:pt x="537" y="70"/>
                        <a:pt x="400" y="60"/>
                      </a:cubicBezTo>
                      <a:cubicBezTo>
                        <a:pt x="249" y="49"/>
                        <a:pt x="98" y="20"/>
                        <a:pt x="6" y="0"/>
                      </a:cubicBezTo>
                      <a:cubicBezTo>
                        <a:pt x="3" y="31"/>
                        <a:pt x="2" y="65"/>
                        <a:pt x="0" y="99"/>
                      </a:cubicBezTo>
                      <a:cubicBezTo>
                        <a:pt x="97" y="119"/>
                        <a:pt x="243" y="146"/>
                        <a:pt x="393" y="157"/>
                      </a:cubicBezTo>
                      <a:cubicBezTo>
                        <a:pt x="456" y="162"/>
                        <a:pt x="519" y="164"/>
                        <a:pt x="577" y="164"/>
                      </a:cubicBezTo>
                      <a:cubicBezTo>
                        <a:pt x="647" y="164"/>
                        <a:pt x="712" y="162"/>
                        <a:pt x="764" y="159"/>
                      </a:cubicBezTo>
                      <a:cubicBezTo>
                        <a:pt x="765" y="129"/>
                        <a:pt x="765" y="96"/>
                        <a:pt x="768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A3F04C46-DDCB-17C6-1961-26955F0F15D0}"/>
                    </a:ext>
                  </a:extLst>
                </p:cNvPr>
                <p:cNvSpPr/>
                <p:nvPr/>
              </p:nvSpPr>
              <p:spPr>
                <a:xfrm>
                  <a:off x="9728391" y="8904309"/>
                  <a:ext cx="982930" cy="19939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790" h="161">
                      <a:moveTo>
                        <a:pt x="574" y="161"/>
                      </a:moveTo>
                      <a:cubicBezTo>
                        <a:pt x="648" y="161"/>
                        <a:pt x="715" y="158"/>
                        <a:pt x="770" y="155"/>
                      </a:cubicBezTo>
                      <a:cubicBezTo>
                        <a:pt x="771" y="149"/>
                        <a:pt x="772" y="143"/>
                        <a:pt x="773" y="136"/>
                      </a:cubicBezTo>
                      <a:cubicBezTo>
                        <a:pt x="780" y="108"/>
                        <a:pt x="785" y="81"/>
                        <a:pt x="790" y="55"/>
                      </a:cubicBezTo>
                      <a:cubicBezTo>
                        <a:pt x="696" y="62"/>
                        <a:pt x="546" y="68"/>
                        <a:pt x="397" y="57"/>
                      </a:cubicBezTo>
                      <a:cubicBezTo>
                        <a:pt x="254" y="46"/>
                        <a:pt x="112" y="20"/>
                        <a:pt x="18" y="0"/>
                      </a:cubicBezTo>
                      <a:cubicBezTo>
                        <a:pt x="12" y="30"/>
                        <a:pt x="5" y="62"/>
                        <a:pt x="0" y="96"/>
                      </a:cubicBezTo>
                      <a:cubicBezTo>
                        <a:pt x="95" y="117"/>
                        <a:pt x="241" y="143"/>
                        <a:pt x="390" y="154"/>
                      </a:cubicBezTo>
                      <a:cubicBezTo>
                        <a:pt x="453" y="159"/>
                        <a:pt x="515" y="161"/>
                        <a:pt x="574" y="16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B80BE2E0-FA4F-6966-1DE6-F7AC500EA637}"/>
                    </a:ext>
                  </a:extLst>
                </p:cNvPr>
                <p:cNvSpPr/>
                <p:nvPr/>
              </p:nvSpPr>
              <p:spPr>
                <a:xfrm>
                  <a:off x="10032364" y="8620168"/>
                  <a:ext cx="524478" cy="60940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2" h="490">
                      <a:moveTo>
                        <a:pt x="400" y="194"/>
                      </a:moveTo>
                      <a:cubicBezTo>
                        <a:pt x="435" y="323"/>
                        <a:pt x="447" y="432"/>
                        <a:pt x="274" y="479"/>
                      </a:cubicBezTo>
                      <a:cubicBezTo>
                        <a:pt x="100" y="526"/>
                        <a:pt x="56" y="425"/>
                        <a:pt x="21" y="296"/>
                      </a:cubicBezTo>
                      <a:cubicBezTo>
                        <a:pt x="-14" y="167"/>
                        <a:pt x="-26" y="58"/>
                        <a:pt x="147" y="12"/>
                      </a:cubicBezTo>
                      <a:cubicBezTo>
                        <a:pt x="321" y="-35"/>
                        <a:pt x="365" y="65"/>
                        <a:pt x="400" y="1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90C331C1-1A51-8B62-7788-338F2FA24E94}"/>
                    </a:ext>
                  </a:extLst>
                </p:cNvPr>
                <p:cNvSpPr/>
                <p:nvPr/>
              </p:nvSpPr>
              <p:spPr>
                <a:xfrm>
                  <a:off x="9070613" y="8531686"/>
                  <a:ext cx="1078856" cy="73652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867" h="592">
                      <a:moveTo>
                        <a:pt x="773" y="199"/>
                      </a:moveTo>
                      <a:lnTo>
                        <a:pt x="529" y="270"/>
                      </a:lnTo>
                      <a:lnTo>
                        <a:pt x="135" y="0"/>
                      </a:lnTo>
                      <a:lnTo>
                        <a:pt x="0" y="174"/>
                      </a:lnTo>
                      <a:cubicBezTo>
                        <a:pt x="0" y="174"/>
                        <a:pt x="460" y="607"/>
                        <a:pt x="592" y="592"/>
                      </a:cubicBezTo>
                      <a:cubicBezTo>
                        <a:pt x="724" y="577"/>
                        <a:pt x="867" y="527"/>
                        <a:pt x="867" y="527"/>
                      </a:cubicBezTo>
                      <a:close/>
                    </a:path>
                  </a:pathLst>
                </a:custGeom>
                <a:solidFill>
                  <a:srgbClr val="E3A66F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03FDA6F0-FD60-10D9-7247-DA4575618826}"/>
                    </a:ext>
                  </a:extLst>
                </p:cNvPr>
                <p:cNvSpPr/>
                <p:nvPr/>
              </p:nvSpPr>
              <p:spPr>
                <a:xfrm>
                  <a:off x="9940176" y="8717374"/>
                  <a:ext cx="300236" cy="52964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2" h="426">
                      <a:moveTo>
                        <a:pt x="217" y="403"/>
                      </a:moveTo>
                      <a:cubicBezTo>
                        <a:pt x="225" y="401"/>
                        <a:pt x="231" y="396"/>
                        <a:pt x="236" y="390"/>
                      </a:cubicBezTo>
                      <a:cubicBezTo>
                        <a:pt x="240" y="385"/>
                        <a:pt x="242" y="378"/>
                        <a:pt x="242" y="370"/>
                      </a:cubicBezTo>
                      <a:cubicBezTo>
                        <a:pt x="241" y="352"/>
                        <a:pt x="239" y="326"/>
                        <a:pt x="234" y="294"/>
                      </a:cubicBezTo>
                      <a:cubicBezTo>
                        <a:pt x="229" y="262"/>
                        <a:pt x="222" y="224"/>
                        <a:pt x="210" y="183"/>
                      </a:cubicBezTo>
                      <a:cubicBezTo>
                        <a:pt x="199" y="143"/>
                        <a:pt x="186" y="109"/>
                        <a:pt x="173" y="80"/>
                      </a:cubicBezTo>
                      <a:cubicBezTo>
                        <a:pt x="161" y="52"/>
                        <a:pt x="149" y="30"/>
                        <a:pt x="141" y="15"/>
                      </a:cubicBezTo>
                      <a:cubicBezTo>
                        <a:pt x="137" y="9"/>
                        <a:pt x="131" y="4"/>
                        <a:pt x="124" y="1"/>
                      </a:cubicBezTo>
                      <a:cubicBezTo>
                        <a:pt x="118" y="0"/>
                        <a:pt x="110" y="0"/>
                        <a:pt x="103" y="1"/>
                      </a:cubicBezTo>
                      <a:lnTo>
                        <a:pt x="64" y="12"/>
                      </a:lnTo>
                      <a:lnTo>
                        <a:pt x="25" y="23"/>
                      </a:lnTo>
                      <a:cubicBezTo>
                        <a:pt x="15" y="26"/>
                        <a:pt x="8" y="33"/>
                        <a:pt x="4" y="41"/>
                      </a:cubicBezTo>
                      <a:cubicBezTo>
                        <a:pt x="-1" y="49"/>
                        <a:pt x="-1" y="59"/>
                        <a:pt x="4" y="68"/>
                      </a:cubicBezTo>
                      <a:cubicBezTo>
                        <a:pt x="19" y="96"/>
                        <a:pt x="40" y="142"/>
                        <a:pt x="59" y="199"/>
                      </a:cubicBezTo>
                      <a:cubicBezTo>
                        <a:pt x="77" y="256"/>
                        <a:pt x="94" y="324"/>
                        <a:pt x="99" y="396"/>
                      </a:cubicBezTo>
                      <a:cubicBezTo>
                        <a:pt x="99" y="406"/>
                        <a:pt x="105" y="415"/>
                        <a:pt x="113" y="420"/>
                      </a:cubicBezTo>
                      <a:cubicBezTo>
                        <a:pt x="120" y="425"/>
                        <a:pt x="130" y="427"/>
                        <a:pt x="140" y="424"/>
                      </a:cubicBezTo>
                      <a:lnTo>
                        <a:pt x="179" y="4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CA6E2757-891A-9288-EE5A-926B6C9227D6}"/>
                    </a:ext>
                  </a:extLst>
                </p:cNvPr>
                <p:cNvSpPr/>
                <p:nvPr/>
              </p:nvSpPr>
              <p:spPr>
                <a:xfrm>
                  <a:off x="8689401" y="8175264"/>
                  <a:ext cx="605455" cy="64554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87" h="519">
                      <a:moveTo>
                        <a:pt x="279" y="519"/>
                      </a:moveTo>
                      <a:lnTo>
                        <a:pt x="487" y="252"/>
                      </a:lnTo>
                      <a:lnTo>
                        <a:pt x="383" y="217"/>
                      </a:lnTo>
                      <a:cubicBezTo>
                        <a:pt x="383" y="217"/>
                        <a:pt x="374" y="143"/>
                        <a:pt x="359" y="113"/>
                      </a:cubicBezTo>
                      <a:cubicBezTo>
                        <a:pt x="346" y="84"/>
                        <a:pt x="315" y="72"/>
                        <a:pt x="285" y="11"/>
                      </a:cubicBezTo>
                      <a:cubicBezTo>
                        <a:pt x="272" y="-19"/>
                        <a:pt x="220" y="15"/>
                        <a:pt x="251" y="83"/>
                      </a:cubicBezTo>
                      <a:cubicBezTo>
                        <a:pt x="251" y="83"/>
                        <a:pt x="183" y="27"/>
                        <a:pt x="167" y="15"/>
                      </a:cubicBezTo>
                      <a:cubicBezTo>
                        <a:pt x="134" y="-9"/>
                        <a:pt x="113" y="46"/>
                        <a:pt x="113" y="46"/>
                      </a:cubicBezTo>
                      <a:cubicBezTo>
                        <a:pt x="113" y="46"/>
                        <a:pt x="54" y="41"/>
                        <a:pt x="65" y="95"/>
                      </a:cubicBezTo>
                      <a:cubicBezTo>
                        <a:pt x="65" y="95"/>
                        <a:pt x="8" y="106"/>
                        <a:pt x="27" y="158"/>
                      </a:cubicBezTo>
                      <a:cubicBezTo>
                        <a:pt x="27" y="158"/>
                        <a:pt x="-25" y="191"/>
                        <a:pt x="16" y="238"/>
                      </a:cubicBezTo>
                      <a:cubicBezTo>
                        <a:pt x="98" y="333"/>
                        <a:pt x="200" y="393"/>
                        <a:pt x="200" y="39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2AF24BDC-5EA9-15D6-9E3B-F5E98A857E24}"/>
                  </a:ext>
                </a:extLst>
              </p:cNvPr>
              <p:cNvGrpSpPr/>
              <p:nvPr/>
            </p:nvGrpSpPr>
            <p:grpSpPr>
              <a:xfrm>
                <a:off x="1845018" y="8757253"/>
                <a:ext cx="4106129" cy="2989704"/>
                <a:chOff x="1845018" y="8757253"/>
                <a:chExt cx="4106129" cy="2989704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0A3E039E-484D-64DF-6767-4D5D090D017F}"/>
                    </a:ext>
                  </a:extLst>
                </p:cNvPr>
                <p:cNvSpPr/>
                <p:nvPr/>
              </p:nvSpPr>
              <p:spPr>
                <a:xfrm>
                  <a:off x="5096534" y="11253451"/>
                  <a:ext cx="482121" cy="4822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88" h="388">
                      <a:moveTo>
                        <a:pt x="388" y="194"/>
                      </a:moveTo>
                      <a:cubicBezTo>
                        <a:pt x="388" y="301"/>
                        <a:pt x="301" y="388"/>
                        <a:pt x="194" y="388"/>
                      </a:cubicBezTo>
                      <a:cubicBezTo>
                        <a:pt x="87" y="388"/>
                        <a:pt x="0" y="301"/>
                        <a:pt x="0" y="194"/>
                      </a:cubicBezTo>
                      <a:cubicBezTo>
                        <a:pt x="0" y="87"/>
                        <a:pt x="87" y="0"/>
                        <a:pt x="194" y="0"/>
                      </a:cubicBezTo>
                      <a:cubicBezTo>
                        <a:pt x="301" y="0"/>
                        <a:pt x="388" y="87"/>
                        <a:pt x="388" y="1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80EC490-18A2-5BE2-6ED4-B17408C9C32A}"/>
                    </a:ext>
                  </a:extLst>
                </p:cNvPr>
                <p:cNvSpPr/>
                <p:nvPr/>
              </p:nvSpPr>
              <p:spPr>
                <a:xfrm>
                  <a:off x="5096534" y="11253451"/>
                  <a:ext cx="482121" cy="4822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88" h="388">
                      <a:moveTo>
                        <a:pt x="388" y="194"/>
                      </a:moveTo>
                      <a:cubicBezTo>
                        <a:pt x="388" y="301"/>
                        <a:pt x="301" y="388"/>
                        <a:pt x="194" y="388"/>
                      </a:cubicBezTo>
                      <a:cubicBezTo>
                        <a:pt x="87" y="388"/>
                        <a:pt x="0" y="301"/>
                        <a:pt x="0" y="194"/>
                      </a:cubicBezTo>
                      <a:cubicBezTo>
                        <a:pt x="0" y="87"/>
                        <a:pt x="87" y="0"/>
                        <a:pt x="194" y="0"/>
                      </a:cubicBezTo>
                      <a:cubicBezTo>
                        <a:pt x="301" y="0"/>
                        <a:pt x="388" y="87"/>
                        <a:pt x="388" y="194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599DB10F-C1D9-0BD8-4A68-09DEE4EEE421}"/>
                    </a:ext>
                  </a:extLst>
                </p:cNvPr>
                <p:cNvSpPr/>
                <p:nvPr/>
              </p:nvSpPr>
              <p:spPr>
                <a:xfrm>
                  <a:off x="5314547" y="10925693"/>
                  <a:ext cx="297744" cy="59195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0" h="476">
                      <a:moveTo>
                        <a:pt x="59" y="476"/>
                      </a:moveTo>
                      <a:lnTo>
                        <a:pt x="0" y="452"/>
                      </a:lnTo>
                      <a:lnTo>
                        <a:pt x="182" y="0"/>
                      </a:lnTo>
                      <a:lnTo>
                        <a:pt x="240" y="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E4A9B39F-4CCE-ACB8-D52B-B04BE3CABEA2}"/>
                    </a:ext>
                  </a:extLst>
                </p:cNvPr>
                <p:cNvSpPr/>
                <p:nvPr/>
              </p:nvSpPr>
              <p:spPr>
                <a:xfrm>
                  <a:off x="5314547" y="10925693"/>
                  <a:ext cx="297744" cy="59195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0" h="476">
                      <a:moveTo>
                        <a:pt x="59" y="476"/>
                      </a:moveTo>
                      <a:lnTo>
                        <a:pt x="0" y="452"/>
                      </a:lnTo>
                      <a:lnTo>
                        <a:pt x="182" y="0"/>
                      </a:lnTo>
                      <a:lnTo>
                        <a:pt x="240" y="24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E3D5285C-6443-0C7B-E841-E0184E79F695}"/>
                    </a:ext>
                  </a:extLst>
                </p:cNvPr>
                <p:cNvSpPr/>
                <p:nvPr/>
              </p:nvSpPr>
              <p:spPr>
                <a:xfrm>
                  <a:off x="4395157" y="10291358"/>
                  <a:ext cx="1264475" cy="67047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16" h="539">
                      <a:moveTo>
                        <a:pt x="1014" y="396"/>
                      </a:moveTo>
                      <a:cubicBezTo>
                        <a:pt x="977" y="440"/>
                        <a:pt x="527" y="569"/>
                        <a:pt x="327" y="532"/>
                      </a:cubicBezTo>
                      <a:cubicBezTo>
                        <a:pt x="126" y="494"/>
                        <a:pt x="1" y="310"/>
                        <a:pt x="0" y="220"/>
                      </a:cubicBezTo>
                      <a:cubicBezTo>
                        <a:pt x="-4" y="55"/>
                        <a:pt x="181" y="-42"/>
                        <a:pt x="412" y="17"/>
                      </a:cubicBezTo>
                      <a:cubicBezTo>
                        <a:pt x="591" y="63"/>
                        <a:pt x="1050" y="353"/>
                        <a:pt x="1014" y="39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9F55855-E349-6226-5CDC-23FBB5DE0D7A}"/>
                    </a:ext>
                  </a:extLst>
                </p:cNvPr>
                <p:cNvSpPr/>
                <p:nvPr/>
              </p:nvSpPr>
              <p:spPr>
                <a:xfrm>
                  <a:off x="4395157" y="10291358"/>
                  <a:ext cx="1264475" cy="67047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016" h="539">
                      <a:moveTo>
                        <a:pt x="1014" y="396"/>
                      </a:moveTo>
                      <a:cubicBezTo>
                        <a:pt x="977" y="440"/>
                        <a:pt x="527" y="569"/>
                        <a:pt x="327" y="532"/>
                      </a:cubicBezTo>
                      <a:cubicBezTo>
                        <a:pt x="126" y="494"/>
                        <a:pt x="1" y="310"/>
                        <a:pt x="0" y="220"/>
                      </a:cubicBezTo>
                      <a:cubicBezTo>
                        <a:pt x="-4" y="55"/>
                        <a:pt x="181" y="-42"/>
                        <a:pt x="412" y="17"/>
                      </a:cubicBezTo>
                      <a:cubicBezTo>
                        <a:pt x="591" y="63"/>
                        <a:pt x="1050" y="353"/>
                        <a:pt x="1014" y="396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58B445D-B046-6428-77B8-850CC0034CFA}"/>
                    </a:ext>
                  </a:extLst>
                </p:cNvPr>
                <p:cNvSpPr/>
                <p:nvPr/>
              </p:nvSpPr>
              <p:spPr>
                <a:xfrm>
                  <a:off x="2864079" y="11548807"/>
                  <a:ext cx="417340" cy="19815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36" h="160">
                      <a:moveTo>
                        <a:pt x="296" y="160"/>
                      </a:move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189" y="0"/>
                      </a:lnTo>
                      <a:cubicBezTo>
                        <a:pt x="189" y="0"/>
                        <a:pt x="228" y="42"/>
                        <a:pt x="248" y="55"/>
                      </a:cubicBezTo>
                      <a:cubicBezTo>
                        <a:pt x="262" y="65"/>
                        <a:pt x="288" y="74"/>
                        <a:pt x="309" y="81"/>
                      </a:cubicBezTo>
                      <a:cubicBezTo>
                        <a:pt x="317" y="83"/>
                        <a:pt x="324" y="89"/>
                        <a:pt x="329" y="96"/>
                      </a:cubicBezTo>
                      <a:cubicBezTo>
                        <a:pt x="334" y="102"/>
                        <a:pt x="336" y="110"/>
                        <a:pt x="336" y="119"/>
                      </a:cubicBezTo>
                      <a:cubicBezTo>
                        <a:pt x="336" y="129"/>
                        <a:pt x="333" y="138"/>
                        <a:pt x="327" y="146"/>
                      </a:cubicBezTo>
                      <a:cubicBezTo>
                        <a:pt x="319" y="154"/>
                        <a:pt x="308" y="160"/>
                        <a:pt x="296" y="1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D3D0230-4B70-534F-6427-996D807B623E}"/>
                    </a:ext>
                  </a:extLst>
                </p:cNvPr>
                <p:cNvSpPr/>
                <p:nvPr/>
              </p:nvSpPr>
              <p:spPr>
                <a:xfrm>
                  <a:off x="1845018" y="11330717"/>
                  <a:ext cx="357542" cy="40627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88" h="327">
                      <a:moveTo>
                        <a:pt x="220" y="316"/>
                      </a:moveTo>
                      <a:lnTo>
                        <a:pt x="0" y="120"/>
                      </a:lnTo>
                      <a:lnTo>
                        <a:pt x="107" y="0"/>
                      </a:lnTo>
                      <a:lnTo>
                        <a:pt x="248" y="126"/>
                      </a:lnTo>
                      <a:cubicBezTo>
                        <a:pt x="248" y="126"/>
                        <a:pt x="255" y="194"/>
                        <a:pt x="262" y="216"/>
                      </a:cubicBezTo>
                      <a:cubicBezTo>
                        <a:pt x="266" y="232"/>
                        <a:pt x="272" y="247"/>
                        <a:pt x="283" y="266"/>
                      </a:cubicBezTo>
                      <a:cubicBezTo>
                        <a:pt x="287" y="274"/>
                        <a:pt x="289" y="282"/>
                        <a:pt x="288" y="290"/>
                      </a:cubicBezTo>
                      <a:cubicBezTo>
                        <a:pt x="287" y="299"/>
                        <a:pt x="283" y="307"/>
                        <a:pt x="278" y="313"/>
                      </a:cubicBezTo>
                      <a:cubicBezTo>
                        <a:pt x="271" y="321"/>
                        <a:pt x="262" y="326"/>
                        <a:pt x="253" y="327"/>
                      </a:cubicBezTo>
                      <a:cubicBezTo>
                        <a:pt x="242" y="328"/>
                        <a:pt x="230" y="325"/>
                        <a:pt x="220" y="3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94626B29-35A0-52FD-7467-E987979EE595}"/>
                    </a:ext>
                  </a:extLst>
                </p:cNvPr>
                <p:cNvSpPr/>
                <p:nvPr/>
              </p:nvSpPr>
              <p:spPr>
                <a:xfrm>
                  <a:off x="2076738" y="11071501"/>
                  <a:ext cx="368754" cy="33772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97" h="272">
                      <a:moveTo>
                        <a:pt x="76" y="0"/>
                      </a:moveTo>
                      <a:lnTo>
                        <a:pt x="0" y="77"/>
                      </a:lnTo>
                      <a:cubicBezTo>
                        <a:pt x="31" y="121"/>
                        <a:pt x="104" y="214"/>
                        <a:pt x="216" y="272"/>
                      </a:cubicBezTo>
                      <a:lnTo>
                        <a:pt x="297" y="196"/>
                      </a:lnTo>
                      <a:cubicBezTo>
                        <a:pt x="184" y="139"/>
                        <a:pt x="109" y="46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977F2804-0547-E52C-9773-55B48112B3E0}"/>
                    </a:ext>
                  </a:extLst>
                </p:cNvPr>
                <p:cNvSpPr/>
                <p:nvPr/>
              </p:nvSpPr>
              <p:spPr>
                <a:xfrm>
                  <a:off x="1927243" y="11167458"/>
                  <a:ext cx="417340" cy="37760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36" h="304">
                      <a:moveTo>
                        <a:pt x="120" y="0"/>
                      </a:moveTo>
                      <a:lnTo>
                        <a:pt x="0" y="122"/>
                      </a:lnTo>
                      <a:cubicBezTo>
                        <a:pt x="0" y="122"/>
                        <a:pt x="69" y="280"/>
                        <a:pt x="222" y="304"/>
                      </a:cubicBezTo>
                      <a:lnTo>
                        <a:pt x="336" y="195"/>
                      </a:lnTo>
                      <a:cubicBezTo>
                        <a:pt x="224" y="137"/>
                        <a:pt x="151" y="44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6D1EC43E-0258-3E53-123B-0B63A9B2CBE7}"/>
                    </a:ext>
                  </a:extLst>
                </p:cNvPr>
                <p:cNvSpPr/>
                <p:nvPr/>
              </p:nvSpPr>
              <p:spPr>
                <a:xfrm>
                  <a:off x="2171418" y="10964322"/>
                  <a:ext cx="388687" cy="35019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13" h="282">
                      <a:moveTo>
                        <a:pt x="86" y="0"/>
                      </a:moveTo>
                      <a:lnTo>
                        <a:pt x="0" y="86"/>
                      </a:lnTo>
                      <a:cubicBezTo>
                        <a:pt x="33" y="132"/>
                        <a:pt x="108" y="225"/>
                        <a:pt x="221" y="282"/>
                      </a:cubicBezTo>
                      <a:lnTo>
                        <a:pt x="313" y="194"/>
                      </a:lnTo>
                      <a:cubicBezTo>
                        <a:pt x="194" y="139"/>
                        <a:pt x="118" y="47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DA160717-A301-BC90-68D3-8FE3F7FB47EE}"/>
                    </a:ext>
                  </a:extLst>
                </p:cNvPr>
                <p:cNvSpPr/>
                <p:nvPr/>
              </p:nvSpPr>
              <p:spPr>
                <a:xfrm>
                  <a:off x="2278553" y="10391060"/>
                  <a:ext cx="700135" cy="81378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63" h="654">
                      <a:moveTo>
                        <a:pt x="264" y="0"/>
                      </a:moveTo>
                      <a:lnTo>
                        <a:pt x="192" y="267"/>
                      </a:lnTo>
                      <a:lnTo>
                        <a:pt x="0" y="460"/>
                      </a:lnTo>
                      <a:cubicBezTo>
                        <a:pt x="32" y="507"/>
                        <a:pt x="108" y="599"/>
                        <a:pt x="227" y="654"/>
                      </a:cubicBezTo>
                      <a:lnTo>
                        <a:pt x="258" y="625"/>
                      </a:lnTo>
                      <a:cubicBezTo>
                        <a:pt x="313" y="572"/>
                        <a:pt x="362" y="514"/>
                        <a:pt x="404" y="452"/>
                      </a:cubicBezTo>
                      <a:cubicBezTo>
                        <a:pt x="457" y="373"/>
                        <a:pt x="498" y="288"/>
                        <a:pt x="527" y="197"/>
                      </a:cubicBezTo>
                      <a:lnTo>
                        <a:pt x="563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B98F0671-3D21-74C8-5990-6583BFE0E504}"/>
                    </a:ext>
                  </a:extLst>
                </p:cNvPr>
                <p:cNvSpPr/>
                <p:nvPr/>
              </p:nvSpPr>
              <p:spPr>
                <a:xfrm>
                  <a:off x="2278553" y="10391060"/>
                  <a:ext cx="700135" cy="813788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63" h="654">
                      <a:moveTo>
                        <a:pt x="264" y="0"/>
                      </a:moveTo>
                      <a:lnTo>
                        <a:pt x="192" y="267"/>
                      </a:lnTo>
                      <a:lnTo>
                        <a:pt x="0" y="460"/>
                      </a:lnTo>
                      <a:cubicBezTo>
                        <a:pt x="32" y="507"/>
                        <a:pt x="108" y="599"/>
                        <a:pt x="227" y="654"/>
                      </a:cubicBezTo>
                      <a:lnTo>
                        <a:pt x="258" y="625"/>
                      </a:lnTo>
                      <a:cubicBezTo>
                        <a:pt x="313" y="572"/>
                        <a:pt x="362" y="514"/>
                        <a:pt x="404" y="452"/>
                      </a:cubicBezTo>
                      <a:cubicBezTo>
                        <a:pt x="457" y="373"/>
                        <a:pt x="498" y="288"/>
                        <a:pt x="527" y="197"/>
                      </a:cubicBezTo>
                      <a:lnTo>
                        <a:pt x="563" y="88"/>
                      </a:ln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FDB60A79-56CB-1AFD-4F71-F99C68449353}"/>
                    </a:ext>
                  </a:extLst>
                </p:cNvPr>
                <p:cNvSpPr/>
                <p:nvPr/>
              </p:nvSpPr>
              <p:spPr>
                <a:xfrm>
                  <a:off x="2158961" y="11059039"/>
                  <a:ext cx="298990" cy="26918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41" h="217">
                      <a:moveTo>
                        <a:pt x="231" y="217"/>
                      </a:moveTo>
                      <a:cubicBezTo>
                        <a:pt x="229" y="217"/>
                        <a:pt x="228" y="217"/>
                        <a:pt x="227" y="216"/>
                      </a:cubicBezTo>
                      <a:cubicBezTo>
                        <a:pt x="113" y="159"/>
                        <a:pt x="38" y="66"/>
                        <a:pt x="2" y="17"/>
                      </a:cubicBezTo>
                      <a:cubicBezTo>
                        <a:pt x="-1" y="12"/>
                        <a:pt x="0" y="6"/>
                        <a:pt x="5" y="2"/>
                      </a:cubicBezTo>
                      <a:cubicBezTo>
                        <a:pt x="9" y="-1"/>
                        <a:pt x="16" y="0"/>
                        <a:pt x="19" y="5"/>
                      </a:cubicBezTo>
                      <a:cubicBezTo>
                        <a:pt x="54" y="53"/>
                        <a:pt x="127" y="142"/>
                        <a:pt x="236" y="197"/>
                      </a:cubicBezTo>
                      <a:cubicBezTo>
                        <a:pt x="241" y="200"/>
                        <a:pt x="243" y="206"/>
                        <a:pt x="240" y="211"/>
                      </a:cubicBezTo>
                      <a:cubicBezTo>
                        <a:pt x="239" y="215"/>
                        <a:pt x="235" y="217"/>
                        <a:pt x="231" y="2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7CBF0BA1-E4F2-4B38-E970-212971E24C78}"/>
                    </a:ext>
                  </a:extLst>
                </p:cNvPr>
                <p:cNvSpPr/>
                <p:nvPr/>
              </p:nvSpPr>
              <p:spPr>
                <a:xfrm>
                  <a:off x="3099533" y="8905555"/>
                  <a:ext cx="361280" cy="36888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91" h="297">
                      <a:moveTo>
                        <a:pt x="278" y="0"/>
                      </a:moveTo>
                      <a:lnTo>
                        <a:pt x="204" y="5"/>
                      </a:lnTo>
                      <a:lnTo>
                        <a:pt x="207" y="44"/>
                      </a:lnTo>
                      <a:lnTo>
                        <a:pt x="167" y="47"/>
                      </a:lnTo>
                      <a:lnTo>
                        <a:pt x="169" y="78"/>
                      </a:lnTo>
                      <a:cubicBezTo>
                        <a:pt x="170" y="82"/>
                        <a:pt x="168" y="86"/>
                        <a:pt x="166" y="90"/>
                      </a:cubicBezTo>
                      <a:cubicBezTo>
                        <a:pt x="162" y="93"/>
                        <a:pt x="159" y="95"/>
                        <a:pt x="155" y="95"/>
                      </a:cubicBezTo>
                      <a:lnTo>
                        <a:pt x="132" y="97"/>
                      </a:lnTo>
                      <a:lnTo>
                        <a:pt x="133" y="90"/>
                      </a:lnTo>
                      <a:cubicBezTo>
                        <a:pt x="135" y="58"/>
                        <a:pt x="93" y="50"/>
                        <a:pt x="86" y="78"/>
                      </a:cubicBezTo>
                      <a:cubicBezTo>
                        <a:pt x="74" y="125"/>
                        <a:pt x="110" y="121"/>
                        <a:pt x="110" y="121"/>
                      </a:cubicBezTo>
                      <a:lnTo>
                        <a:pt x="112" y="132"/>
                      </a:lnTo>
                      <a:cubicBezTo>
                        <a:pt x="112" y="136"/>
                        <a:pt x="110" y="140"/>
                        <a:pt x="108" y="142"/>
                      </a:cubicBezTo>
                      <a:cubicBezTo>
                        <a:pt x="106" y="145"/>
                        <a:pt x="102" y="147"/>
                        <a:pt x="98" y="148"/>
                      </a:cubicBezTo>
                      <a:lnTo>
                        <a:pt x="45" y="151"/>
                      </a:lnTo>
                      <a:lnTo>
                        <a:pt x="0" y="221"/>
                      </a:lnTo>
                      <a:lnTo>
                        <a:pt x="119" y="297"/>
                      </a:lnTo>
                      <a:lnTo>
                        <a:pt x="147" y="248"/>
                      </a:lnTo>
                      <a:cubicBezTo>
                        <a:pt x="172" y="258"/>
                        <a:pt x="198" y="261"/>
                        <a:pt x="221" y="257"/>
                      </a:cubicBezTo>
                      <a:cubicBezTo>
                        <a:pt x="293" y="244"/>
                        <a:pt x="298" y="149"/>
                        <a:pt x="286" y="32"/>
                      </a:cubicBezTo>
                      <a:cubicBezTo>
                        <a:pt x="286" y="21"/>
                        <a:pt x="282" y="10"/>
                        <a:pt x="278" y="0"/>
                      </a:cubicBezTo>
                      <a:close/>
                    </a:path>
                  </a:pathLst>
                </a:custGeom>
                <a:solidFill>
                  <a:srgbClr val="E3A66F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442237A1-4ACD-E83E-37F0-D4711A7D0327}"/>
                    </a:ext>
                  </a:extLst>
                </p:cNvPr>
                <p:cNvSpPr/>
                <p:nvPr/>
              </p:nvSpPr>
              <p:spPr>
                <a:xfrm>
                  <a:off x="3111988" y="8783424"/>
                  <a:ext cx="332626" cy="31031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68" h="250">
                      <a:moveTo>
                        <a:pt x="98" y="241"/>
                      </a:moveTo>
                      <a:cubicBezTo>
                        <a:pt x="100" y="239"/>
                        <a:pt x="102" y="235"/>
                        <a:pt x="102" y="231"/>
                      </a:cubicBezTo>
                      <a:lnTo>
                        <a:pt x="100" y="220"/>
                      </a:lnTo>
                      <a:cubicBezTo>
                        <a:pt x="100" y="220"/>
                        <a:pt x="64" y="224"/>
                        <a:pt x="76" y="177"/>
                      </a:cubicBezTo>
                      <a:cubicBezTo>
                        <a:pt x="83" y="149"/>
                        <a:pt x="125" y="157"/>
                        <a:pt x="123" y="189"/>
                      </a:cubicBezTo>
                      <a:lnTo>
                        <a:pt x="122" y="196"/>
                      </a:lnTo>
                      <a:lnTo>
                        <a:pt x="145" y="194"/>
                      </a:lnTo>
                      <a:cubicBezTo>
                        <a:pt x="149" y="194"/>
                        <a:pt x="152" y="192"/>
                        <a:pt x="156" y="189"/>
                      </a:cubicBezTo>
                      <a:cubicBezTo>
                        <a:pt x="158" y="185"/>
                        <a:pt x="160" y="181"/>
                        <a:pt x="159" y="177"/>
                      </a:cubicBezTo>
                      <a:lnTo>
                        <a:pt x="157" y="146"/>
                      </a:lnTo>
                      <a:lnTo>
                        <a:pt x="197" y="143"/>
                      </a:lnTo>
                      <a:lnTo>
                        <a:pt x="194" y="104"/>
                      </a:lnTo>
                      <a:lnTo>
                        <a:pt x="268" y="99"/>
                      </a:lnTo>
                      <a:cubicBezTo>
                        <a:pt x="243" y="35"/>
                        <a:pt x="165" y="-12"/>
                        <a:pt x="98" y="3"/>
                      </a:cubicBezTo>
                      <a:cubicBezTo>
                        <a:pt x="20" y="21"/>
                        <a:pt x="-13" y="95"/>
                        <a:pt x="5" y="173"/>
                      </a:cubicBezTo>
                      <a:cubicBezTo>
                        <a:pt x="12" y="202"/>
                        <a:pt x="22" y="228"/>
                        <a:pt x="35" y="250"/>
                      </a:cubicBezTo>
                      <a:lnTo>
                        <a:pt x="88" y="247"/>
                      </a:lnTo>
                      <a:cubicBezTo>
                        <a:pt x="92" y="246"/>
                        <a:pt x="96" y="244"/>
                        <a:pt x="98" y="2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88222B66-8E19-770B-DE48-1F6AE7141B65}"/>
                    </a:ext>
                  </a:extLst>
                </p:cNvPr>
                <p:cNvSpPr/>
                <p:nvPr/>
              </p:nvSpPr>
              <p:spPr>
                <a:xfrm>
                  <a:off x="3033503" y="9179725"/>
                  <a:ext cx="224243" cy="1520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81" h="123">
                      <a:moveTo>
                        <a:pt x="181" y="123"/>
                      </a:moveTo>
                      <a:cubicBezTo>
                        <a:pt x="176" y="92"/>
                        <a:pt x="172" y="75"/>
                        <a:pt x="172" y="75"/>
                      </a:cubicBezTo>
                      <a:lnTo>
                        <a:pt x="54" y="0"/>
                      </a:lnTo>
                      <a:cubicBezTo>
                        <a:pt x="54" y="0"/>
                        <a:pt x="31" y="-1"/>
                        <a:pt x="0" y="3"/>
                      </a:cubicBezTo>
                      <a:cubicBezTo>
                        <a:pt x="18" y="33"/>
                        <a:pt x="69" y="100"/>
                        <a:pt x="181" y="1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94B1BFD-A07B-BBDA-1423-AA5964423B50}"/>
                    </a:ext>
                  </a:extLst>
                </p:cNvPr>
                <p:cNvSpPr/>
                <p:nvPr/>
              </p:nvSpPr>
              <p:spPr>
                <a:xfrm>
                  <a:off x="2669735" y="9183464"/>
                  <a:ext cx="597980" cy="94464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81" h="759">
                      <a:moveTo>
                        <a:pt x="292" y="0"/>
                      </a:moveTo>
                      <a:cubicBezTo>
                        <a:pt x="282" y="0"/>
                        <a:pt x="273" y="2"/>
                        <a:pt x="262" y="4"/>
                      </a:cubicBezTo>
                      <a:cubicBezTo>
                        <a:pt x="208" y="13"/>
                        <a:pt x="163" y="37"/>
                        <a:pt x="128" y="89"/>
                      </a:cubicBezTo>
                      <a:cubicBezTo>
                        <a:pt x="70" y="177"/>
                        <a:pt x="51" y="249"/>
                        <a:pt x="86" y="391"/>
                      </a:cubicBezTo>
                      <a:cubicBezTo>
                        <a:pt x="98" y="437"/>
                        <a:pt x="72" y="460"/>
                        <a:pt x="8" y="563"/>
                      </a:cubicBezTo>
                      <a:cubicBezTo>
                        <a:pt x="-33" y="629"/>
                        <a:pt x="99" y="715"/>
                        <a:pt x="250" y="748"/>
                      </a:cubicBezTo>
                      <a:cubicBezTo>
                        <a:pt x="402" y="782"/>
                        <a:pt x="402" y="743"/>
                        <a:pt x="454" y="497"/>
                      </a:cubicBezTo>
                      <a:cubicBezTo>
                        <a:pt x="492" y="320"/>
                        <a:pt x="483" y="187"/>
                        <a:pt x="473" y="120"/>
                      </a:cubicBezTo>
                      <a:cubicBezTo>
                        <a:pt x="361" y="97"/>
                        <a:pt x="310" y="30"/>
                        <a:pt x="292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EB1D6FD0-94C0-F648-4E69-F1B4331FC452}"/>
                    </a:ext>
                  </a:extLst>
                </p:cNvPr>
                <p:cNvSpPr/>
                <p:nvPr/>
              </p:nvSpPr>
              <p:spPr>
                <a:xfrm>
                  <a:off x="3080846" y="8757253"/>
                  <a:ext cx="508283" cy="259216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9" h="209">
                      <a:moveTo>
                        <a:pt x="391" y="131"/>
                      </a:moveTo>
                      <a:cubicBezTo>
                        <a:pt x="353" y="134"/>
                        <a:pt x="317" y="115"/>
                        <a:pt x="298" y="83"/>
                      </a:cubicBezTo>
                      <a:cubicBezTo>
                        <a:pt x="273" y="39"/>
                        <a:pt x="226" y="-5"/>
                        <a:pt x="141" y="0"/>
                      </a:cubicBezTo>
                      <a:cubicBezTo>
                        <a:pt x="34" y="7"/>
                        <a:pt x="4" y="81"/>
                        <a:pt x="0" y="123"/>
                      </a:cubicBezTo>
                      <a:cubicBezTo>
                        <a:pt x="-3" y="160"/>
                        <a:pt x="9" y="198"/>
                        <a:pt x="34" y="209"/>
                      </a:cubicBezTo>
                      <a:cubicBezTo>
                        <a:pt x="34" y="209"/>
                        <a:pt x="49" y="160"/>
                        <a:pt x="104" y="153"/>
                      </a:cubicBezTo>
                      <a:cubicBezTo>
                        <a:pt x="131" y="151"/>
                        <a:pt x="162" y="158"/>
                        <a:pt x="178" y="163"/>
                      </a:cubicBezTo>
                      <a:cubicBezTo>
                        <a:pt x="267" y="195"/>
                        <a:pt x="410" y="180"/>
                        <a:pt x="409" y="147"/>
                      </a:cubicBezTo>
                      <a:cubicBezTo>
                        <a:pt x="409" y="142"/>
                        <a:pt x="406" y="138"/>
                        <a:pt x="404" y="135"/>
                      </a:cubicBezTo>
                      <a:cubicBezTo>
                        <a:pt x="400" y="132"/>
                        <a:pt x="395" y="131"/>
                        <a:pt x="391" y="13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AFD5ACA6-B88E-D082-A987-BF4D6BA963C9}"/>
                    </a:ext>
                  </a:extLst>
                </p:cNvPr>
                <p:cNvSpPr/>
                <p:nvPr/>
              </p:nvSpPr>
              <p:spPr>
                <a:xfrm>
                  <a:off x="3001116" y="9496267"/>
                  <a:ext cx="42357" cy="108422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5" h="88">
                      <a:moveTo>
                        <a:pt x="29" y="88"/>
                      </a:moveTo>
                      <a:cubicBezTo>
                        <a:pt x="28" y="88"/>
                        <a:pt x="25" y="87"/>
                        <a:pt x="24" y="85"/>
                      </a:cubicBezTo>
                      <a:lnTo>
                        <a:pt x="0" y="7"/>
                      </a:lnTo>
                      <a:cubicBezTo>
                        <a:pt x="0" y="5"/>
                        <a:pt x="1" y="1"/>
                        <a:pt x="4" y="0"/>
                      </a:cubicBezTo>
                      <a:cubicBezTo>
                        <a:pt x="7" y="0"/>
                        <a:pt x="10" y="1"/>
                        <a:pt x="11" y="4"/>
                      </a:cubicBezTo>
                      <a:lnTo>
                        <a:pt x="35" y="82"/>
                      </a:lnTo>
                      <a:cubicBezTo>
                        <a:pt x="35" y="84"/>
                        <a:pt x="34" y="87"/>
                        <a:pt x="31" y="88"/>
                      </a:cubicBezTo>
                      <a:cubicBezTo>
                        <a:pt x="31" y="88"/>
                        <a:pt x="30" y="88"/>
                        <a:pt x="29" y="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20A5D86-5F9D-C6D9-B134-EA6A6B01E878}"/>
                    </a:ext>
                  </a:extLst>
                </p:cNvPr>
                <p:cNvSpPr/>
                <p:nvPr/>
              </p:nvSpPr>
              <p:spPr>
                <a:xfrm>
                  <a:off x="2859095" y="9696907"/>
                  <a:ext cx="533199" cy="48229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29" h="388">
                      <a:moveTo>
                        <a:pt x="0" y="63"/>
                      </a:moveTo>
                      <a:lnTo>
                        <a:pt x="78" y="232"/>
                      </a:lnTo>
                      <a:cubicBezTo>
                        <a:pt x="85" y="248"/>
                        <a:pt x="96" y="262"/>
                        <a:pt x="108" y="274"/>
                      </a:cubicBezTo>
                      <a:cubicBezTo>
                        <a:pt x="121" y="286"/>
                        <a:pt x="136" y="295"/>
                        <a:pt x="152" y="302"/>
                      </a:cubicBezTo>
                      <a:lnTo>
                        <a:pt x="359" y="388"/>
                      </a:lnTo>
                      <a:lnTo>
                        <a:pt x="429" y="258"/>
                      </a:lnTo>
                      <a:lnTo>
                        <a:pt x="231" y="160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E3A66F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953971A5-19CD-564D-83F8-9EACCC607CCA}"/>
                    </a:ext>
                  </a:extLst>
                </p:cNvPr>
                <p:cNvSpPr/>
                <p:nvPr/>
              </p:nvSpPr>
              <p:spPr>
                <a:xfrm>
                  <a:off x="2582530" y="9949895"/>
                  <a:ext cx="607946" cy="121507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89" h="976">
                      <a:moveTo>
                        <a:pt x="489" y="950"/>
                      </a:moveTo>
                      <a:lnTo>
                        <a:pt x="486" y="731"/>
                      </a:lnTo>
                      <a:cubicBezTo>
                        <a:pt x="485" y="708"/>
                        <a:pt x="484" y="685"/>
                        <a:pt x="482" y="662"/>
                      </a:cubicBezTo>
                      <a:cubicBezTo>
                        <a:pt x="480" y="638"/>
                        <a:pt x="476" y="615"/>
                        <a:pt x="472" y="591"/>
                      </a:cubicBezTo>
                      <a:lnTo>
                        <a:pt x="390" y="144"/>
                      </a:lnTo>
                      <a:lnTo>
                        <a:pt x="76" y="0"/>
                      </a:lnTo>
                      <a:cubicBezTo>
                        <a:pt x="76" y="0"/>
                        <a:pt x="-57" y="141"/>
                        <a:pt x="28" y="376"/>
                      </a:cubicBezTo>
                      <a:cubicBezTo>
                        <a:pt x="112" y="612"/>
                        <a:pt x="172" y="761"/>
                        <a:pt x="172" y="761"/>
                      </a:cubicBezTo>
                      <a:lnTo>
                        <a:pt x="179" y="960"/>
                      </a:lnTo>
                      <a:cubicBezTo>
                        <a:pt x="227" y="971"/>
                        <a:pt x="354" y="994"/>
                        <a:pt x="489" y="9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5D0B00C6-F6DD-6BB3-30B7-007D1DD01CD1}"/>
                    </a:ext>
                  </a:extLst>
                </p:cNvPr>
                <p:cNvSpPr/>
                <p:nvPr/>
              </p:nvSpPr>
              <p:spPr>
                <a:xfrm>
                  <a:off x="2805526" y="11133813"/>
                  <a:ext cx="387441" cy="18194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12" h="147">
                      <a:moveTo>
                        <a:pt x="312" y="124"/>
                      </a:moveTo>
                      <a:lnTo>
                        <a:pt x="310" y="0"/>
                      </a:lnTo>
                      <a:cubicBezTo>
                        <a:pt x="175" y="44"/>
                        <a:pt x="48" y="21"/>
                        <a:pt x="0" y="10"/>
                      </a:cubicBezTo>
                      <a:lnTo>
                        <a:pt x="5" y="133"/>
                      </a:lnTo>
                      <a:cubicBezTo>
                        <a:pt x="59" y="144"/>
                        <a:pt x="185" y="163"/>
                        <a:pt x="312" y="1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0C28B7AE-5854-2E04-03F3-FE8EFDF0F998}"/>
                    </a:ext>
                  </a:extLst>
                </p:cNvPr>
                <p:cNvSpPr/>
                <p:nvPr/>
              </p:nvSpPr>
              <p:spPr>
                <a:xfrm>
                  <a:off x="2811755" y="11288342"/>
                  <a:ext cx="382458" cy="16574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08" h="134">
                      <a:moveTo>
                        <a:pt x="0" y="9"/>
                      </a:moveTo>
                      <a:lnTo>
                        <a:pt x="4" y="119"/>
                      </a:lnTo>
                      <a:cubicBezTo>
                        <a:pt x="61" y="131"/>
                        <a:pt x="184" y="149"/>
                        <a:pt x="308" y="109"/>
                      </a:cubicBezTo>
                      <a:lnTo>
                        <a:pt x="307" y="0"/>
                      </a:lnTo>
                      <a:cubicBezTo>
                        <a:pt x="180" y="39"/>
                        <a:pt x="54" y="20"/>
                        <a:pt x="0" y="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D521334E-C56F-207C-7654-43B9977DBADF}"/>
                    </a:ext>
                  </a:extLst>
                </p:cNvPr>
                <p:cNvSpPr/>
                <p:nvPr/>
              </p:nvSpPr>
              <p:spPr>
                <a:xfrm>
                  <a:off x="2816739" y="11424184"/>
                  <a:ext cx="381212" cy="1520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07" h="123">
                      <a:moveTo>
                        <a:pt x="0" y="10"/>
                      </a:moveTo>
                      <a:lnTo>
                        <a:pt x="3" y="97"/>
                      </a:lnTo>
                      <a:cubicBezTo>
                        <a:pt x="3" y="97"/>
                        <a:pt x="127" y="154"/>
                        <a:pt x="307" y="98"/>
                      </a:cubicBezTo>
                      <a:lnTo>
                        <a:pt x="304" y="0"/>
                      </a:lnTo>
                      <a:cubicBezTo>
                        <a:pt x="180" y="40"/>
                        <a:pt x="57" y="22"/>
                        <a:pt x="0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5D89C1B1-9064-DCC0-1AF5-A0B8C1283AC4}"/>
                    </a:ext>
                  </a:extLst>
                </p:cNvPr>
                <p:cNvSpPr/>
                <p:nvPr/>
              </p:nvSpPr>
              <p:spPr>
                <a:xfrm>
                  <a:off x="2799297" y="11275883"/>
                  <a:ext cx="407374" cy="54834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28" h="45">
                      <a:moveTo>
                        <a:pt x="152" y="45"/>
                      </a:moveTo>
                      <a:cubicBezTo>
                        <a:pt x="88" y="45"/>
                        <a:pt x="35" y="35"/>
                        <a:pt x="8" y="29"/>
                      </a:cubicBezTo>
                      <a:cubicBezTo>
                        <a:pt x="2" y="28"/>
                        <a:pt x="-1" y="23"/>
                        <a:pt x="0" y="17"/>
                      </a:cubicBezTo>
                      <a:cubicBezTo>
                        <a:pt x="1" y="12"/>
                        <a:pt x="7" y="8"/>
                        <a:pt x="12" y="9"/>
                      </a:cubicBezTo>
                      <a:cubicBezTo>
                        <a:pt x="61" y="20"/>
                        <a:pt x="187" y="40"/>
                        <a:pt x="314" y="1"/>
                      </a:cubicBezTo>
                      <a:cubicBezTo>
                        <a:pt x="319" y="-1"/>
                        <a:pt x="325" y="3"/>
                        <a:pt x="327" y="8"/>
                      </a:cubicBezTo>
                      <a:cubicBezTo>
                        <a:pt x="329" y="14"/>
                        <a:pt x="325" y="19"/>
                        <a:pt x="320" y="21"/>
                      </a:cubicBezTo>
                      <a:cubicBezTo>
                        <a:pt x="262" y="39"/>
                        <a:pt x="203" y="45"/>
                        <a:pt x="152" y="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7BC93F12-D6E8-03F9-E1FB-B8C49FB40EDE}"/>
                    </a:ext>
                  </a:extLst>
                </p:cNvPr>
                <p:cNvSpPr/>
                <p:nvPr/>
              </p:nvSpPr>
              <p:spPr>
                <a:xfrm>
                  <a:off x="5204921" y="11361873"/>
                  <a:ext cx="266599" cy="26669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15" h="215">
                      <a:moveTo>
                        <a:pt x="215" y="107"/>
                      </a:moveTo>
                      <a:cubicBezTo>
                        <a:pt x="215" y="166"/>
                        <a:pt x="166" y="215"/>
                        <a:pt x="107" y="215"/>
                      </a:cubicBezTo>
                      <a:cubicBezTo>
                        <a:pt x="48" y="215"/>
                        <a:pt x="0" y="166"/>
                        <a:pt x="0" y="107"/>
                      </a:cubicBezTo>
                      <a:cubicBezTo>
                        <a:pt x="0" y="48"/>
                        <a:pt x="48" y="0"/>
                        <a:pt x="107" y="0"/>
                      </a:cubicBezTo>
                      <a:cubicBezTo>
                        <a:pt x="166" y="0"/>
                        <a:pt x="215" y="48"/>
                        <a:pt x="215" y="10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1CB69FE-ACD0-C775-EC22-2D92FC09FC2F}"/>
                    </a:ext>
                  </a:extLst>
                </p:cNvPr>
                <p:cNvSpPr/>
                <p:nvPr/>
              </p:nvSpPr>
              <p:spPr>
                <a:xfrm>
                  <a:off x="4170914" y="10463341"/>
                  <a:ext cx="1780233" cy="680441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430" h="547">
                      <a:moveTo>
                        <a:pt x="1152" y="405"/>
                      </a:moveTo>
                      <a:cubicBezTo>
                        <a:pt x="1034" y="455"/>
                        <a:pt x="663" y="583"/>
                        <a:pt x="480" y="538"/>
                      </a:cubicBezTo>
                      <a:cubicBezTo>
                        <a:pt x="297" y="493"/>
                        <a:pt x="22" y="99"/>
                        <a:pt x="2" y="32"/>
                      </a:cubicBezTo>
                      <a:cubicBezTo>
                        <a:pt x="-36" y="-97"/>
                        <a:pt x="589" y="206"/>
                        <a:pt x="1384" y="212"/>
                      </a:cubicBezTo>
                      <a:cubicBezTo>
                        <a:pt x="1539" y="213"/>
                        <a:pt x="1269" y="356"/>
                        <a:pt x="1152" y="4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DCE736A-A4CA-14CE-CA62-0F93139E7B70}"/>
                    </a:ext>
                  </a:extLst>
                </p:cNvPr>
                <p:cNvSpPr/>
                <p:nvPr/>
              </p:nvSpPr>
              <p:spPr>
                <a:xfrm>
                  <a:off x="2776873" y="9594720"/>
                  <a:ext cx="295253" cy="181949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238" h="147">
                      <a:moveTo>
                        <a:pt x="0" y="61"/>
                      </a:moveTo>
                      <a:lnTo>
                        <a:pt x="26" y="147"/>
                      </a:lnTo>
                      <a:cubicBezTo>
                        <a:pt x="26" y="147"/>
                        <a:pt x="158" y="150"/>
                        <a:pt x="238" y="78"/>
                      </a:cubicBezTo>
                      <a:lnTo>
                        <a:pt x="214" y="0"/>
                      </a:lnTo>
                      <a:cubicBezTo>
                        <a:pt x="214" y="0"/>
                        <a:pt x="126" y="55"/>
                        <a:pt x="0" y="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1751B7CB-0FF3-70BA-B9F7-98817BE1B986}"/>
                    </a:ext>
                  </a:extLst>
                </p:cNvPr>
                <p:cNvSpPr/>
                <p:nvPr/>
              </p:nvSpPr>
              <p:spPr>
                <a:xfrm>
                  <a:off x="3570443" y="10192910"/>
                  <a:ext cx="2121583" cy="134842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704" h="1083">
                      <a:moveTo>
                        <a:pt x="624" y="940"/>
                      </a:moveTo>
                      <a:cubicBezTo>
                        <a:pt x="600" y="951"/>
                        <a:pt x="574" y="949"/>
                        <a:pt x="552" y="935"/>
                      </a:cubicBezTo>
                      <a:cubicBezTo>
                        <a:pt x="531" y="921"/>
                        <a:pt x="518" y="898"/>
                        <a:pt x="518" y="872"/>
                      </a:cubicBezTo>
                      <a:lnTo>
                        <a:pt x="518" y="613"/>
                      </a:lnTo>
                      <a:lnTo>
                        <a:pt x="882" y="820"/>
                      </a:lnTo>
                      <a:close/>
                      <a:moveTo>
                        <a:pt x="1702" y="970"/>
                      </a:moveTo>
                      <a:cubicBezTo>
                        <a:pt x="1696" y="953"/>
                        <a:pt x="1678" y="946"/>
                        <a:pt x="1661" y="952"/>
                      </a:cubicBezTo>
                      <a:lnTo>
                        <a:pt x="1545" y="999"/>
                      </a:lnTo>
                      <a:cubicBezTo>
                        <a:pt x="1506" y="1015"/>
                        <a:pt x="1465" y="1022"/>
                        <a:pt x="1424" y="1020"/>
                      </a:cubicBezTo>
                      <a:cubicBezTo>
                        <a:pt x="1379" y="1017"/>
                        <a:pt x="1335" y="1004"/>
                        <a:pt x="1297" y="982"/>
                      </a:cubicBezTo>
                      <a:lnTo>
                        <a:pt x="448" y="501"/>
                      </a:lnTo>
                      <a:cubicBezTo>
                        <a:pt x="429" y="490"/>
                        <a:pt x="412" y="475"/>
                        <a:pt x="399" y="458"/>
                      </a:cubicBezTo>
                      <a:lnTo>
                        <a:pt x="564" y="381"/>
                      </a:lnTo>
                      <a:lnTo>
                        <a:pt x="537" y="324"/>
                      </a:lnTo>
                      <a:lnTo>
                        <a:pt x="372" y="401"/>
                      </a:lnTo>
                      <a:cubicBezTo>
                        <a:pt x="370" y="395"/>
                        <a:pt x="369" y="390"/>
                        <a:pt x="369" y="384"/>
                      </a:cubicBezTo>
                      <a:lnTo>
                        <a:pt x="345" y="225"/>
                      </a:lnTo>
                      <a:cubicBezTo>
                        <a:pt x="339" y="177"/>
                        <a:pt x="317" y="133"/>
                        <a:pt x="284" y="97"/>
                      </a:cubicBezTo>
                      <a:cubicBezTo>
                        <a:pt x="251" y="61"/>
                        <a:pt x="208" y="38"/>
                        <a:pt x="161" y="27"/>
                      </a:cubicBezTo>
                      <a:lnTo>
                        <a:pt x="38" y="1"/>
                      </a:lnTo>
                      <a:cubicBezTo>
                        <a:pt x="21" y="-3"/>
                        <a:pt x="4" y="8"/>
                        <a:pt x="1" y="25"/>
                      </a:cubicBezTo>
                      <a:cubicBezTo>
                        <a:pt x="-3" y="42"/>
                        <a:pt x="8" y="58"/>
                        <a:pt x="25" y="62"/>
                      </a:cubicBezTo>
                      <a:lnTo>
                        <a:pt x="147" y="88"/>
                      </a:lnTo>
                      <a:cubicBezTo>
                        <a:pt x="182" y="96"/>
                        <a:pt x="214" y="114"/>
                        <a:pt x="238" y="140"/>
                      </a:cubicBezTo>
                      <a:cubicBezTo>
                        <a:pt x="263" y="166"/>
                        <a:pt x="278" y="199"/>
                        <a:pt x="283" y="234"/>
                      </a:cubicBezTo>
                      <a:lnTo>
                        <a:pt x="306" y="394"/>
                      </a:lnTo>
                      <a:cubicBezTo>
                        <a:pt x="311" y="427"/>
                        <a:pt x="324" y="459"/>
                        <a:pt x="343" y="488"/>
                      </a:cubicBezTo>
                      <a:cubicBezTo>
                        <a:pt x="362" y="516"/>
                        <a:pt x="387" y="539"/>
                        <a:pt x="417" y="556"/>
                      </a:cubicBezTo>
                      <a:lnTo>
                        <a:pt x="455" y="578"/>
                      </a:lnTo>
                      <a:lnTo>
                        <a:pt x="455" y="872"/>
                      </a:lnTo>
                      <a:cubicBezTo>
                        <a:pt x="455" y="919"/>
                        <a:pt x="479" y="962"/>
                        <a:pt x="518" y="988"/>
                      </a:cubicBezTo>
                      <a:cubicBezTo>
                        <a:pt x="541" y="1002"/>
                        <a:pt x="567" y="1009"/>
                        <a:pt x="592" y="1009"/>
                      </a:cubicBezTo>
                      <a:cubicBezTo>
                        <a:pt x="612" y="1009"/>
                        <a:pt x="632" y="1005"/>
                        <a:pt x="650" y="997"/>
                      </a:cubicBezTo>
                      <a:lnTo>
                        <a:pt x="950" y="858"/>
                      </a:lnTo>
                      <a:lnTo>
                        <a:pt x="1266" y="1038"/>
                      </a:lnTo>
                      <a:cubicBezTo>
                        <a:pt x="1313" y="1064"/>
                        <a:pt x="1366" y="1080"/>
                        <a:pt x="1420" y="1082"/>
                      </a:cubicBezTo>
                      <a:cubicBezTo>
                        <a:pt x="1426" y="1083"/>
                        <a:pt x="1432" y="1083"/>
                        <a:pt x="1438" y="1083"/>
                      </a:cubicBezTo>
                      <a:cubicBezTo>
                        <a:pt x="1483" y="1083"/>
                        <a:pt x="1526" y="1074"/>
                        <a:pt x="1568" y="1057"/>
                      </a:cubicBezTo>
                      <a:lnTo>
                        <a:pt x="1685" y="1011"/>
                      </a:lnTo>
                      <a:cubicBezTo>
                        <a:pt x="1701" y="1004"/>
                        <a:pt x="1709" y="986"/>
                        <a:pt x="1702" y="9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D92F6F5E-B800-BDE6-14D8-EE729321C03F}"/>
                    </a:ext>
                  </a:extLst>
                </p:cNvPr>
                <p:cNvSpPr/>
                <p:nvPr/>
              </p:nvSpPr>
              <p:spPr>
                <a:xfrm>
                  <a:off x="3570443" y="10192910"/>
                  <a:ext cx="2121583" cy="134842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704" h="1083">
                      <a:moveTo>
                        <a:pt x="624" y="940"/>
                      </a:moveTo>
                      <a:cubicBezTo>
                        <a:pt x="600" y="951"/>
                        <a:pt x="574" y="949"/>
                        <a:pt x="552" y="935"/>
                      </a:cubicBezTo>
                      <a:cubicBezTo>
                        <a:pt x="531" y="921"/>
                        <a:pt x="518" y="898"/>
                        <a:pt x="518" y="872"/>
                      </a:cubicBezTo>
                      <a:lnTo>
                        <a:pt x="518" y="613"/>
                      </a:lnTo>
                      <a:lnTo>
                        <a:pt x="882" y="820"/>
                      </a:lnTo>
                      <a:close/>
                      <a:moveTo>
                        <a:pt x="1702" y="970"/>
                      </a:moveTo>
                      <a:cubicBezTo>
                        <a:pt x="1696" y="953"/>
                        <a:pt x="1678" y="946"/>
                        <a:pt x="1661" y="952"/>
                      </a:cubicBezTo>
                      <a:lnTo>
                        <a:pt x="1545" y="999"/>
                      </a:lnTo>
                      <a:cubicBezTo>
                        <a:pt x="1506" y="1015"/>
                        <a:pt x="1465" y="1022"/>
                        <a:pt x="1424" y="1020"/>
                      </a:cubicBezTo>
                      <a:cubicBezTo>
                        <a:pt x="1379" y="1017"/>
                        <a:pt x="1335" y="1004"/>
                        <a:pt x="1297" y="982"/>
                      </a:cubicBezTo>
                      <a:lnTo>
                        <a:pt x="448" y="501"/>
                      </a:lnTo>
                      <a:cubicBezTo>
                        <a:pt x="429" y="490"/>
                        <a:pt x="412" y="475"/>
                        <a:pt x="399" y="458"/>
                      </a:cubicBezTo>
                      <a:lnTo>
                        <a:pt x="564" y="381"/>
                      </a:lnTo>
                      <a:lnTo>
                        <a:pt x="537" y="324"/>
                      </a:lnTo>
                      <a:lnTo>
                        <a:pt x="372" y="401"/>
                      </a:lnTo>
                      <a:cubicBezTo>
                        <a:pt x="370" y="395"/>
                        <a:pt x="369" y="390"/>
                        <a:pt x="369" y="384"/>
                      </a:cubicBezTo>
                      <a:lnTo>
                        <a:pt x="345" y="225"/>
                      </a:lnTo>
                      <a:cubicBezTo>
                        <a:pt x="339" y="177"/>
                        <a:pt x="317" y="133"/>
                        <a:pt x="284" y="97"/>
                      </a:cubicBezTo>
                      <a:cubicBezTo>
                        <a:pt x="251" y="61"/>
                        <a:pt x="208" y="38"/>
                        <a:pt x="161" y="27"/>
                      </a:cubicBezTo>
                      <a:lnTo>
                        <a:pt x="38" y="1"/>
                      </a:lnTo>
                      <a:cubicBezTo>
                        <a:pt x="21" y="-3"/>
                        <a:pt x="4" y="8"/>
                        <a:pt x="1" y="25"/>
                      </a:cubicBezTo>
                      <a:cubicBezTo>
                        <a:pt x="-3" y="42"/>
                        <a:pt x="8" y="58"/>
                        <a:pt x="25" y="62"/>
                      </a:cubicBezTo>
                      <a:lnTo>
                        <a:pt x="147" y="88"/>
                      </a:lnTo>
                      <a:cubicBezTo>
                        <a:pt x="182" y="96"/>
                        <a:pt x="214" y="114"/>
                        <a:pt x="238" y="140"/>
                      </a:cubicBezTo>
                      <a:cubicBezTo>
                        <a:pt x="263" y="166"/>
                        <a:pt x="278" y="199"/>
                        <a:pt x="283" y="234"/>
                      </a:cubicBezTo>
                      <a:lnTo>
                        <a:pt x="306" y="394"/>
                      </a:lnTo>
                      <a:cubicBezTo>
                        <a:pt x="311" y="427"/>
                        <a:pt x="324" y="459"/>
                        <a:pt x="343" y="488"/>
                      </a:cubicBezTo>
                      <a:cubicBezTo>
                        <a:pt x="362" y="516"/>
                        <a:pt x="387" y="539"/>
                        <a:pt x="417" y="556"/>
                      </a:cubicBezTo>
                      <a:lnTo>
                        <a:pt x="455" y="578"/>
                      </a:lnTo>
                      <a:lnTo>
                        <a:pt x="455" y="872"/>
                      </a:lnTo>
                      <a:cubicBezTo>
                        <a:pt x="455" y="919"/>
                        <a:pt x="479" y="962"/>
                        <a:pt x="518" y="988"/>
                      </a:cubicBezTo>
                      <a:cubicBezTo>
                        <a:pt x="541" y="1002"/>
                        <a:pt x="567" y="1009"/>
                        <a:pt x="592" y="1009"/>
                      </a:cubicBezTo>
                      <a:cubicBezTo>
                        <a:pt x="612" y="1009"/>
                        <a:pt x="632" y="1005"/>
                        <a:pt x="650" y="997"/>
                      </a:cubicBezTo>
                      <a:lnTo>
                        <a:pt x="950" y="858"/>
                      </a:lnTo>
                      <a:lnTo>
                        <a:pt x="1266" y="1038"/>
                      </a:lnTo>
                      <a:cubicBezTo>
                        <a:pt x="1313" y="1064"/>
                        <a:pt x="1366" y="1080"/>
                        <a:pt x="1420" y="1082"/>
                      </a:cubicBezTo>
                      <a:cubicBezTo>
                        <a:pt x="1426" y="1083"/>
                        <a:pt x="1432" y="1083"/>
                        <a:pt x="1438" y="1083"/>
                      </a:cubicBezTo>
                      <a:cubicBezTo>
                        <a:pt x="1483" y="1083"/>
                        <a:pt x="1526" y="1074"/>
                        <a:pt x="1568" y="1057"/>
                      </a:cubicBezTo>
                      <a:lnTo>
                        <a:pt x="1685" y="1011"/>
                      </a:lnTo>
                      <a:cubicBezTo>
                        <a:pt x="1701" y="1004"/>
                        <a:pt x="1709" y="986"/>
                        <a:pt x="1702" y="970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4E616455-9DAD-AE08-2F24-F870B0802D54}"/>
                    </a:ext>
                  </a:extLst>
                </p:cNvPr>
                <p:cNvSpPr/>
                <p:nvPr/>
              </p:nvSpPr>
              <p:spPr>
                <a:xfrm>
                  <a:off x="3286402" y="9997248"/>
                  <a:ext cx="453468" cy="408763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65" h="329">
                      <a:moveTo>
                        <a:pt x="125" y="210"/>
                      </a:moveTo>
                      <a:lnTo>
                        <a:pt x="0" y="176"/>
                      </a:lnTo>
                      <a:lnTo>
                        <a:pt x="96" y="0"/>
                      </a:lnTo>
                      <a:lnTo>
                        <a:pt x="198" y="81"/>
                      </a:lnTo>
                      <a:lnTo>
                        <a:pt x="292" y="87"/>
                      </a:lnTo>
                      <a:lnTo>
                        <a:pt x="324" y="113"/>
                      </a:lnTo>
                      <a:cubicBezTo>
                        <a:pt x="331" y="119"/>
                        <a:pt x="337" y="126"/>
                        <a:pt x="340" y="133"/>
                      </a:cubicBezTo>
                      <a:cubicBezTo>
                        <a:pt x="343" y="141"/>
                        <a:pt x="344" y="150"/>
                        <a:pt x="343" y="158"/>
                      </a:cubicBezTo>
                      <a:lnTo>
                        <a:pt x="341" y="180"/>
                      </a:lnTo>
                      <a:lnTo>
                        <a:pt x="364" y="225"/>
                      </a:lnTo>
                      <a:cubicBezTo>
                        <a:pt x="364" y="225"/>
                        <a:pt x="366" y="256"/>
                        <a:pt x="363" y="265"/>
                      </a:cubicBezTo>
                      <a:cubicBezTo>
                        <a:pt x="359" y="284"/>
                        <a:pt x="342" y="293"/>
                        <a:pt x="322" y="293"/>
                      </a:cubicBezTo>
                      <a:lnTo>
                        <a:pt x="318" y="293"/>
                      </a:lnTo>
                      <a:lnTo>
                        <a:pt x="315" y="298"/>
                      </a:lnTo>
                      <a:cubicBezTo>
                        <a:pt x="302" y="312"/>
                        <a:pt x="283" y="320"/>
                        <a:pt x="263" y="317"/>
                      </a:cubicBezTo>
                      <a:lnTo>
                        <a:pt x="257" y="316"/>
                      </a:lnTo>
                      <a:lnTo>
                        <a:pt x="253" y="319"/>
                      </a:lnTo>
                      <a:cubicBezTo>
                        <a:pt x="237" y="330"/>
                        <a:pt x="216" y="332"/>
                        <a:pt x="197" y="323"/>
                      </a:cubicBezTo>
                      <a:lnTo>
                        <a:pt x="176" y="29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cap="flat">
                  <a:noFill/>
                  <a:prstDash val="solid"/>
                </a:ln>
              </p:spPr>
              <p:txBody>
                <a:bodyPr vert="horz" wrap="none" lIns="44965" tIns="22482" rIns="44965" bIns="22482" anchor="ctr" anchorCtr="1" compatLnSpc="0"/>
                <a:lstStyle/>
                <a:p>
                  <a:pPr hangingPunct="0"/>
                  <a:endParaRPr lang="en-none" sz="899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380BEFB-6D6E-2BDE-D8C4-CADA80B5632C}"/>
                </a:ext>
              </a:extLst>
            </p:cNvPr>
            <p:cNvSpPr txBox="1"/>
            <p:nvPr/>
          </p:nvSpPr>
          <p:spPr>
            <a:xfrm>
              <a:off x="8195276" y="3101584"/>
              <a:ext cx="2988514" cy="25873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599" b="1" spc="-15" dirty="0">
                  <a:solidFill>
                    <a:schemeClr val="tx2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SIZE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E381D2CC-8A6E-7F92-AD4B-1A3CD1AF12BB}"/>
                </a:ext>
              </a:extLst>
            </p:cNvPr>
            <p:cNvSpPr txBox="1"/>
            <p:nvPr/>
          </p:nvSpPr>
          <p:spPr>
            <a:xfrm>
              <a:off x="8200136" y="3407836"/>
              <a:ext cx="2988515" cy="58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99"/>
                </a:lnSpc>
              </a:pPr>
              <a:r>
                <a:rPr lang="en-US" sz="1199" spc="-15" dirty="0">
                  <a:latin typeface="Montserrat" panose="00000500000000000000" pitchFamily="2" charset="0"/>
                  <a:cs typeface="Poppins" panose="00000500000000000000" pitchFamily="2" charset="0"/>
                </a:rPr>
                <a:t>Located on the 1,500 acre mega site in Glendale, KY.  Two (2) plants totaling 8,400,000 square feet/2.3 square miles.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023D5D16-7F12-5820-05A9-DC25650462B2}"/>
                </a:ext>
              </a:extLst>
            </p:cNvPr>
            <p:cNvSpPr txBox="1"/>
            <p:nvPr/>
          </p:nvSpPr>
          <p:spPr>
            <a:xfrm>
              <a:off x="8196750" y="4803029"/>
              <a:ext cx="2988514" cy="25873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599" b="1" spc="-15" dirty="0">
                  <a:solidFill>
                    <a:schemeClr val="tx2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WORLD RANKING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129ACAC-6D04-AA94-0EA4-68FCCCEBC1CC}"/>
                </a:ext>
              </a:extLst>
            </p:cNvPr>
            <p:cNvSpPr txBox="1"/>
            <p:nvPr/>
          </p:nvSpPr>
          <p:spPr>
            <a:xfrm>
              <a:off x="8201609" y="5104423"/>
              <a:ext cx="2988515" cy="23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99"/>
                </a:lnSpc>
              </a:pPr>
              <a:r>
                <a:rPr lang="en-US" sz="1199" spc="-15" dirty="0">
                  <a:latin typeface="Montserrat" panose="00000500000000000000" pitchFamily="2" charset="0"/>
                  <a:cs typeface="Poppins" panose="00000500000000000000" pitchFamily="2" charset="0"/>
                </a:rPr>
                <a:t>Ranks 10</a:t>
              </a:r>
              <a:r>
                <a:rPr lang="en-US" sz="1199" spc="-15" baseline="30000" dirty="0">
                  <a:latin typeface="Montserrat" panose="00000500000000000000" pitchFamily="2" charset="0"/>
                  <a:cs typeface="Poppins" panose="00000500000000000000" pitchFamily="2" charset="0"/>
                </a:rPr>
                <a:t>th</a:t>
              </a:r>
              <a:r>
                <a:rPr lang="en-US" sz="1199" spc="-15" dirty="0">
                  <a:latin typeface="Montserrat" panose="00000500000000000000" pitchFamily="2" charset="0"/>
                  <a:cs typeface="Poppins" panose="00000500000000000000" pitchFamily="2" charset="0"/>
                </a:rPr>
                <a:t> in the world.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DAF5A5C-D426-354F-B2CB-A4EFE8B804DE}"/>
                </a:ext>
              </a:extLst>
            </p:cNvPr>
            <p:cNvSpPr txBox="1"/>
            <p:nvPr/>
          </p:nvSpPr>
          <p:spPr>
            <a:xfrm>
              <a:off x="8195276" y="6498980"/>
              <a:ext cx="2988514" cy="25873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599" b="1" spc="-15" dirty="0">
                  <a:solidFill>
                    <a:schemeClr val="tx2"/>
                  </a:solidFill>
                  <a:latin typeface="Montserrat" panose="00000500000000000000" pitchFamily="2" charset="0"/>
                  <a:cs typeface="Poppins" panose="00000500000000000000" pitchFamily="2" charset="0"/>
                </a:rPr>
                <a:t>NATIONAL RANKING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88E2C4DE-DA4E-E1D5-D10C-5378AAF749A0}"/>
                </a:ext>
              </a:extLst>
            </p:cNvPr>
            <p:cNvSpPr txBox="1"/>
            <p:nvPr/>
          </p:nvSpPr>
          <p:spPr>
            <a:xfrm>
              <a:off x="8200136" y="6805232"/>
              <a:ext cx="2988515" cy="40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99"/>
                </a:lnSpc>
              </a:pPr>
              <a:r>
                <a:rPr lang="en-US" sz="1199" spc="-15" dirty="0">
                  <a:latin typeface="Montserrat" panose="00000500000000000000" pitchFamily="2" charset="0"/>
                  <a:cs typeface="Poppins" panose="00000500000000000000" pitchFamily="2" charset="0"/>
                </a:rPr>
                <a:t>Ranks 2</a:t>
              </a:r>
              <a:r>
                <a:rPr lang="en-US" sz="1199" spc="-15" baseline="30000" dirty="0">
                  <a:latin typeface="Montserrat" panose="00000500000000000000" pitchFamily="2" charset="0"/>
                  <a:cs typeface="Poppins" panose="00000500000000000000" pitchFamily="2" charset="0"/>
                </a:rPr>
                <a:t>nd</a:t>
              </a:r>
              <a:r>
                <a:rPr lang="en-US" sz="1199" spc="-15" dirty="0">
                  <a:latin typeface="Montserrat" panose="00000500000000000000" pitchFamily="2" charset="0"/>
                  <a:cs typeface="Poppins" panose="00000500000000000000" pitchFamily="2" charset="0"/>
                </a:rPr>
                <a:t>  in the United States behind Kia’s West Point, GA plant (28M sf).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B90D43-59BA-56E0-678A-2D8F6E7C22B8}"/>
              </a:ext>
            </a:extLst>
          </p:cNvPr>
          <p:cNvSpPr txBox="1"/>
          <p:nvPr/>
        </p:nvSpPr>
        <p:spPr>
          <a:xfrm>
            <a:off x="-6350" y="868203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L.B. Schmidt &amp; Associates, LLC:  E-Town-Fort Knox MSA Transformation Project</a:t>
            </a:r>
          </a:p>
        </p:txBody>
      </p:sp>
    </p:spTree>
    <p:extLst>
      <p:ext uri="{BB962C8B-B14F-4D97-AF65-F5344CB8AC3E}">
        <p14:creationId xmlns:p14="http://schemas.microsoft.com/office/powerpoint/2010/main" val="268963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83D251-F8BB-C4A9-EE5F-028161D90C94}"/>
              </a:ext>
            </a:extLst>
          </p:cNvPr>
          <p:cNvSpPr txBox="1"/>
          <p:nvPr/>
        </p:nvSpPr>
        <p:spPr>
          <a:xfrm>
            <a:off x="3397471" y="405977"/>
            <a:ext cx="8781829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as of August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1EA8B9-5F9B-416E-2CEE-B68D6B7BCC68}"/>
              </a:ext>
            </a:extLst>
          </p:cNvPr>
          <p:cNvGrpSpPr/>
          <p:nvPr/>
        </p:nvGrpSpPr>
        <p:grpSpPr>
          <a:xfrm>
            <a:off x="4778774" y="4003302"/>
            <a:ext cx="2603530" cy="1813669"/>
            <a:chOff x="9852970" y="6710945"/>
            <a:chExt cx="4671719" cy="2843895"/>
          </a:xfrm>
        </p:grpSpPr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BA94AD49-115D-30C1-7BB8-04464320563A}"/>
                </a:ext>
              </a:extLst>
            </p:cNvPr>
            <p:cNvSpPr/>
            <p:nvPr/>
          </p:nvSpPr>
          <p:spPr>
            <a:xfrm>
              <a:off x="9859199" y="9158539"/>
              <a:ext cx="4661753" cy="3963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43" h="319">
                  <a:moveTo>
                    <a:pt x="3743" y="159"/>
                  </a:moveTo>
                  <a:cubicBezTo>
                    <a:pt x="3743" y="248"/>
                    <a:pt x="2905" y="319"/>
                    <a:pt x="1871" y="319"/>
                  </a:cubicBezTo>
                  <a:cubicBezTo>
                    <a:pt x="838" y="319"/>
                    <a:pt x="0" y="248"/>
                    <a:pt x="0" y="159"/>
                  </a:cubicBezTo>
                  <a:cubicBezTo>
                    <a:pt x="0" y="71"/>
                    <a:pt x="838" y="0"/>
                    <a:pt x="1871" y="0"/>
                  </a:cubicBezTo>
                  <a:cubicBezTo>
                    <a:pt x="2905" y="0"/>
                    <a:pt x="3743" y="71"/>
                    <a:pt x="3743" y="159"/>
                  </a:cubicBez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209E3A13-F7AF-DC11-5579-BC0438F7B605}"/>
                </a:ext>
              </a:extLst>
            </p:cNvPr>
            <p:cNvSpPr/>
            <p:nvPr/>
          </p:nvSpPr>
          <p:spPr>
            <a:xfrm>
              <a:off x="13320009" y="7276733"/>
              <a:ext cx="1108755" cy="12487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91" h="1003">
                  <a:moveTo>
                    <a:pt x="398" y="88"/>
                  </a:moveTo>
                  <a:lnTo>
                    <a:pt x="630" y="88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1003"/>
                  </a:lnTo>
                  <a:lnTo>
                    <a:pt x="891" y="1003"/>
                  </a:lnTo>
                  <a:lnTo>
                    <a:pt x="891" y="446"/>
                  </a:lnTo>
                  <a:lnTo>
                    <a:pt x="891" y="444"/>
                  </a:lnTo>
                  <a:lnTo>
                    <a:pt x="534" y="44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6EAFD100-F91A-45B1-2CA3-EE587713042D}"/>
                </a:ext>
              </a:extLst>
            </p:cNvPr>
            <p:cNvSpPr/>
            <p:nvPr/>
          </p:nvSpPr>
          <p:spPr>
            <a:xfrm>
              <a:off x="12689638" y="8526701"/>
              <a:ext cx="1685556" cy="3152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54" h="254">
                  <a:moveTo>
                    <a:pt x="507" y="140"/>
                  </a:moveTo>
                  <a:lnTo>
                    <a:pt x="5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507" y="254"/>
                  </a:lnTo>
                  <a:lnTo>
                    <a:pt x="1284" y="254"/>
                  </a:lnTo>
                  <a:cubicBezTo>
                    <a:pt x="1303" y="254"/>
                    <a:pt x="1321" y="245"/>
                    <a:pt x="1333" y="233"/>
                  </a:cubicBezTo>
                  <a:cubicBezTo>
                    <a:pt x="1346" y="221"/>
                    <a:pt x="1354" y="203"/>
                    <a:pt x="1354" y="184"/>
                  </a:cubicBezTo>
                  <a:lnTo>
                    <a:pt x="1354" y="14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EEE7E14E-9FBE-3311-25B4-294CFDE631FB}"/>
                </a:ext>
              </a:extLst>
            </p:cNvPr>
            <p:cNvSpPr/>
            <p:nvPr/>
          </p:nvSpPr>
          <p:spPr>
            <a:xfrm>
              <a:off x="12689638" y="8526701"/>
              <a:ext cx="1685556" cy="3152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54" h="254">
                  <a:moveTo>
                    <a:pt x="507" y="140"/>
                  </a:moveTo>
                  <a:lnTo>
                    <a:pt x="5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507" y="254"/>
                  </a:lnTo>
                  <a:lnTo>
                    <a:pt x="1284" y="254"/>
                  </a:lnTo>
                  <a:cubicBezTo>
                    <a:pt x="1303" y="254"/>
                    <a:pt x="1321" y="245"/>
                    <a:pt x="1333" y="233"/>
                  </a:cubicBezTo>
                  <a:cubicBezTo>
                    <a:pt x="1346" y="221"/>
                    <a:pt x="1354" y="203"/>
                    <a:pt x="1354" y="184"/>
                  </a:cubicBezTo>
                  <a:lnTo>
                    <a:pt x="1354" y="14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8B2BDFD5-9CCF-0ADF-9BEF-3A05BB43AB07}"/>
                </a:ext>
              </a:extLst>
            </p:cNvPr>
            <p:cNvSpPr/>
            <p:nvPr/>
          </p:nvSpPr>
          <p:spPr>
            <a:xfrm>
              <a:off x="10373711" y="8689957"/>
              <a:ext cx="2117846" cy="1495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1" h="121">
                  <a:moveTo>
                    <a:pt x="1701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1701" y="121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BD36E4EF-C869-0164-0050-1EB4DFC840A1}"/>
                </a:ext>
              </a:extLst>
            </p:cNvPr>
            <p:cNvSpPr/>
            <p:nvPr/>
          </p:nvSpPr>
          <p:spPr>
            <a:xfrm>
              <a:off x="10373711" y="8689957"/>
              <a:ext cx="2117846" cy="1495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1" h="121">
                  <a:moveTo>
                    <a:pt x="1701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1701" y="121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430898C8-81CD-C746-566D-6F0CB5DE4C59}"/>
                </a:ext>
              </a:extLst>
            </p:cNvPr>
            <p:cNvSpPr/>
            <p:nvPr/>
          </p:nvSpPr>
          <p:spPr>
            <a:xfrm>
              <a:off x="10986641" y="7006301"/>
              <a:ext cx="1468788" cy="1480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0" h="1189">
                  <a:moveTo>
                    <a:pt x="1180" y="185"/>
                  </a:moveTo>
                  <a:cubicBezTo>
                    <a:pt x="1101" y="130"/>
                    <a:pt x="996" y="83"/>
                    <a:pt x="860" y="47"/>
                  </a:cubicBezTo>
                  <a:cubicBezTo>
                    <a:pt x="710" y="7"/>
                    <a:pt x="589" y="-2"/>
                    <a:pt x="489" y="1"/>
                  </a:cubicBezTo>
                  <a:cubicBezTo>
                    <a:pt x="440" y="2"/>
                    <a:pt x="379" y="6"/>
                    <a:pt x="312" y="12"/>
                  </a:cubicBezTo>
                  <a:cubicBezTo>
                    <a:pt x="246" y="113"/>
                    <a:pt x="173" y="247"/>
                    <a:pt x="109" y="421"/>
                  </a:cubicBezTo>
                  <a:cubicBezTo>
                    <a:pt x="44" y="597"/>
                    <a:pt x="14" y="746"/>
                    <a:pt x="0" y="864"/>
                  </a:cubicBezTo>
                  <a:cubicBezTo>
                    <a:pt x="78" y="923"/>
                    <a:pt x="156" y="976"/>
                    <a:pt x="221" y="1012"/>
                  </a:cubicBezTo>
                  <a:cubicBezTo>
                    <a:pt x="309" y="1060"/>
                    <a:pt x="417" y="1115"/>
                    <a:pt x="567" y="1155"/>
                  </a:cubicBezTo>
                  <a:cubicBezTo>
                    <a:pt x="627" y="1171"/>
                    <a:pt x="684" y="1182"/>
                    <a:pt x="736" y="1189"/>
                  </a:cubicBezTo>
                  <a:cubicBezTo>
                    <a:pt x="751" y="1074"/>
                    <a:pt x="782" y="932"/>
                    <a:pt x="843" y="768"/>
                  </a:cubicBezTo>
                  <a:cubicBezTo>
                    <a:pt x="958" y="455"/>
                    <a:pt x="1100" y="271"/>
                    <a:pt x="1180" y="185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77F275D3-08B5-33F7-9121-54A2D7170FE3}"/>
                </a:ext>
              </a:extLst>
            </p:cNvPr>
            <p:cNvSpPr/>
            <p:nvPr/>
          </p:nvSpPr>
          <p:spPr>
            <a:xfrm>
              <a:off x="10508257" y="7020010"/>
              <a:ext cx="865825" cy="10617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6" h="853">
                  <a:moveTo>
                    <a:pt x="696" y="0"/>
                  </a:moveTo>
                  <a:cubicBezTo>
                    <a:pt x="536" y="15"/>
                    <a:pt x="346" y="39"/>
                    <a:pt x="222" y="56"/>
                  </a:cubicBezTo>
                  <a:cubicBezTo>
                    <a:pt x="193" y="60"/>
                    <a:pt x="166" y="71"/>
                    <a:pt x="142" y="86"/>
                  </a:cubicBezTo>
                  <a:cubicBezTo>
                    <a:pt x="103" y="112"/>
                    <a:pt x="73" y="151"/>
                    <a:pt x="60" y="199"/>
                  </a:cubicBezTo>
                  <a:lnTo>
                    <a:pt x="7" y="403"/>
                  </a:lnTo>
                  <a:cubicBezTo>
                    <a:pt x="-5" y="446"/>
                    <a:pt x="-1" y="491"/>
                    <a:pt x="16" y="530"/>
                  </a:cubicBezTo>
                  <a:cubicBezTo>
                    <a:pt x="27" y="557"/>
                    <a:pt x="45" y="581"/>
                    <a:pt x="68" y="602"/>
                  </a:cubicBezTo>
                  <a:cubicBezTo>
                    <a:pt x="147" y="668"/>
                    <a:pt x="266" y="766"/>
                    <a:pt x="384" y="853"/>
                  </a:cubicBezTo>
                  <a:cubicBezTo>
                    <a:pt x="398" y="735"/>
                    <a:pt x="428" y="586"/>
                    <a:pt x="493" y="410"/>
                  </a:cubicBezTo>
                  <a:cubicBezTo>
                    <a:pt x="557" y="235"/>
                    <a:pt x="630" y="101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F794F488-C401-012B-C573-F60D46140D92}"/>
                </a:ext>
              </a:extLst>
            </p:cNvPr>
            <p:cNvSpPr/>
            <p:nvPr/>
          </p:nvSpPr>
          <p:spPr>
            <a:xfrm>
              <a:off x="11903543" y="7235607"/>
              <a:ext cx="832189" cy="12611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69" h="1013">
                  <a:moveTo>
                    <a:pt x="444" y="0"/>
                  </a:moveTo>
                  <a:cubicBezTo>
                    <a:pt x="364" y="86"/>
                    <a:pt x="222" y="271"/>
                    <a:pt x="107" y="584"/>
                  </a:cubicBezTo>
                  <a:cubicBezTo>
                    <a:pt x="46" y="748"/>
                    <a:pt x="15" y="890"/>
                    <a:pt x="0" y="1005"/>
                  </a:cubicBezTo>
                  <a:cubicBezTo>
                    <a:pt x="436" y="1060"/>
                    <a:pt x="587" y="807"/>
                    <a:pt x="644" y="593"/>
                  </a:cubicBezTo>
                  <a:cubicBezTo>
                    <a:pt x="692" y="411"/>
                    <a:pt x="695" y="17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3586B674-A36C-0F99-CF97-866403FF44FF}"/>
                </a:ext>
              </a:extLst>
            </p:cNvPr>
            <p:cNvSpPr/>
            <p:nvPr/>
          </p:nvSpPr>
          <p:spPr>
            <a:xfrm>
              <a:off x="10373711" y="8526701"/>
              <a:ext cx="2117846" cy="1620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1" h="131">
                  <a:moveTo>
                    <a:pt x="1701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32AD3E33-B3C1-9822-6870-95FFA1C6DC09}"/>
                </a:ext>
              </a:extLst>
            </p:cNvPr>
            <p:cNvSpPr/>
            <p:nvPr/>
          </p:nvSpPr>
          <p:spPr>
            <a:xfrm>
              <a:off x="10373711" y="7615707"/>
              <a:ext cx="332626" cy="9097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8" h="731">
                  <a:moveTo>
                    <a:pt x="107" y="0"/>
                  </a:moveTo>
                  <a:lnTo>
                    <a:pt x="0" y="0"/>
                  </a:lnTo>
                  <a:lnTo>
                    <a:pt x="0" y="731"/>
                  </a:lnTo>
                  <a:lnTo>
                    <a:pt x="268" y="731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C86EA160-2418-0648-FF98-FF9520B9A51D}"/>
                </a:ext>
              </a:extLst>
            </p:cNvPr>
            <p:cNvSpPr/>
            <p:nvPr/>
          </p:nvSpPr>
          <p:spPr>
            <a:xfrm>
              <a:off x="12491554" y="8591505"/>
              <a:ext cx="196835" cy="972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" h="79">
                  <a:moveTo>
                    <a:pt x="0" y="79"/>
                  </a:moveTo>
                  <a:lnTo>
                    <a:pt x="159" y="79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854759F3-11CA-0958-E9BC-0EE9430181E7}"/>
                </a:ext>
              </a:extLst>
            </p:cNvPr>
            <p:cNvSpPr/>
            <p:nvPr/>
          </p:nvSpPr>
          <p:spPr>
            <a:xfrm>
              <a:off x="13321254" y="8526701"/>
              <a:ext cx="1203435" cy="1732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67" h="140">
                  <a:moveTo>
                    <a:pt x="0" y="140"/>
                  </a:moveTo>
                  <a:lnTo>
                    <a:pt x="897" y="140"/>
                  </a:lnTo>
                  <a:cubicBezTo>
                    <a:pt x="916" y="140"/>
                    <a:pt x="934" y="132"/>
                    <a:pt x="947" y="119"/>
                  </a:cubicBezTo>
                  <a:cubicBezTo>
                    <a:pt x="959" y="107"/>
                    <a:pt x="967" y="90"/>
                    <a:pt x="967" y="70"/>
                  </a:cubicBezTo>
                  <a:cubicBezTo>
                    <a:pt x="967" y="51"/>
                    <a:pt x="959" y="34"/>
                    <a:pt x="947" y="21"/>
                  </a:cubicBezTo>
                  <a:cubicBezTo>
                    <a:pt x="934" y="8"/>
                    <a:pt x="917" y="0"/>
                    <a:pt x="8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9811833E-9688-6CD2-BE87-7ADB243C9040}"/>
                </a:ext>
              </a:extLst>
            </p:cNvPr>
            <p:cNvSpPr/>
            <p:nvPr/>
          </p:nvSpPr>
          <p:spPr>
            <a:xfrm>
              <a:off x="12689638" y="7949697"/>
              <a:ext cx="240438" cy="5757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4" h="463">
                  <a:moveTo>
                    <a:pt x="194" y="0"/>
                  </a:moveTo>
                  <a:lnTo>
                    <a:pt x="0" y="0"/>
                  </a:lnTo>
                  <a:lnTo>
                    <a:pt x="0" y="463"/>
                  </a:lnTo>
                  <a:lnTo>
                    <a:pt x="194" y="463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8C82051B-CA59-8994-6838-12B581EB8BED}"/>
                </a:ext>
              </a:extLst>
            </p:cNvPr>
            <p:cNvSpPr/>
            <p:nvPr/>
          </p:nvSpPr>
          <p:spPr>
            <a:xfrm>
              <a:off x="13169268" y="7949697"/>
              <a:ext cx="149495" cy="5757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" h="463">
                  <a:moveTo>
                    <a:pt x="121" y="0"/>
                  </a:moveTo>
                  <a:lnTo>
                    <a:pt x="0" y="0"/>
                  </a:lnTo>
                  <a:lnTo>
                    <a:pt x="0" y="463"/>
                  </a:lnTo>
                  <a:lnTo>
                    <a:pt x="121" y="463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920D6CB4-64EA-D271-0EDC-04D12F657C55}"/>
                </a:ext>
              </a:extLst>
            </p:cNvPr>
            <p:cNvSpPr/>
            <p:nvPr/>
          </p:nvSpPr>
          <p:spPr>
            <a:xfrm>
              <a:off x="13413443" y="7386401"/>
              <a:ext cx="474647" cy="4424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2" h="356">
                  <a:moveTo>
                    <a:pt x="249" y="0"/>
                  </a:moveTo>
                  <a:lnTo>
                    <a:pt x="0" y="0"/>
                  </a:lnTo>
                  <a:lnTo>
                    <a:pt x="0" y="356"/>
                  </a:lnTo>
                  <a:lnTo>
                    <a:pt x="382" y="35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2708AC88-06EF-2EE4-8B4E-FF549CF3ED88}"/>
                </a:ext>
              </a:extLst>
            </p:cNvPr>
            <p:cNvSpPr/>
            <p:nvPr/>
          </p:nvSpPr>
          <p:spPr>
            <a:xfrm>
              <a:off x="13815834" y="7386401"/>
              <a:ext cx="612930" cy="44241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356">
                  <a:moveTo>
                    <a:pt x="0" y="0"/>
                  </a:moveTo>
                  <a:lnTo>
                    <a:pt x="136" y="356"/>
                  </a:lnTo>
                  <a:lnTo>
                    <a:pt x="493" y="35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CE3D0A44-B6A5-95FA-77E3-4A15645638CC}"/>
                </a:ext>
              </a:extLst>
            </p:cNvPr>
            <p:cNvSpPr/>
            <p:nvPr/>
          </p:nvSpPr>
          <p:spPr>
            <a:xfrm>
              <a:off x="13412197" y="7831305"/>
              <a:ext cx="475892" cy="5371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3" h="432">
                  <a:moveTo>
                    <a:pt x="383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351D7676-136D-FC33-4399-3C7629000A94}"/>
                </a:ext>
              </a:extLst>
            </p:cNvPr>
            <p:cNvSpPr/>
            <p:nvPr/>
          </p:nvSpPr>
          <p:spPr>
            <a:xfrm>
              <a:off x="14143477" y="8281194"/>
              <a:ext cx="285286" cy="12462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101">
                  <a:moveTo>
                    <a:pt x="230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79A9F516-0688-821B-7E93-CD472C3B7C85}"/>
                </a:ext>
              </a:extLst>
            </p:cNvPr>
            <p:cNvSpPr/>
            <p:nvPr/>
          </p:nvSpPr>
          <p:spPr>
            <a:xfrm>
              <a:off x="14149706" y="7964652"/>
              <a:ext cx="8721" cy="1345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" h="109">
                  <a:moveTo>
                    <a:pt x="8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695E660A-BF65-B836-16C3-31D8BE711830}"/>
                </a:ext>
              </a:extLst>
            </p:cNvPr>
            <p:cNvSpPr/>
            <p:nvPr/>
          </p:nvSpPr>
          <p:spPr>
            <a:xfrm>
              <a:off x="9865428" y="6800673"/>
              <a:ext cx="773637" cy="16886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2" h="1356">
                  <a:moveTo>
                    <a:pt x="0" y="0"/>
                  </a:moveTo>
                  <a:lnTo>
                    <a:pt x="172" y="265"/>
                  </a:lnTo>
                  <a:lnTo>
                    <a:pt x="172" y="367"/>
                  </a:lnTo>
                  <a:lnTo>
                    <a:pt x="172" y="677"/>
                  </a:lnTo>
                  <a:lnTo>
                    <a:pt x="172" y="1035"/>
                  </a:lnTo>
                  <a:lnTo>
                    <a:pt x="50" y="1156"/>
                  </a:lnTo>
                  <a:lnTo>
                    <a:pt x="50" y="1356"/>
                  </a:lnTo>
                  <a:lnTo>
                    <a:pt x="313" y="1093"/>
                  </a:lnTo>
                  <a:lnTo>
                    <a:pt x="313" y="588"/>
                  </a:lnTo>
                  <a:lnTo>
                    <a:pt x="451" y="367"/>
                  </a:lnTo>
                  <a:lnTo>
                    <a:pt x="451" y="26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C06D3D48-A058-2CA6-8BBB-9ECECFFC2350}"/>
                </a:ext>
              </a:extLst>
            </p:cNvPr>
            <p:cNvSpPr/>
            <p:nvPr/>
          </p:nvSpPr>
          <p:spPr>
            <a:xfrm>
              <a:off x="10482095" y="8670017"/>
              <a:ext cx="2064277" cy="241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58" h="195">
                  <a:moveTo>
                    <a:pt x="1636" y="195"/>
                  </a:moveTo>
                  <a:cubicBezTo>
                    <a:pt x="1631" y="195"/>
                    <a:pt x="1626" y="193"/>
                    <a:pt x="1623" y="191"/>
                  </a:cubicBezTo>
                  <a:lnTo>
                    <a:pt x="1424" y="44"/>
                  </a:lnTo>
                  <a:lnTo>
                    <a:pt x="233" y="44"/>
                  </a:lnTo>
                  <a:lnTo>
                    <a:pt x="36" y="189"/>
                  </a:lnTo>
                  <a:cubicBezTo>
                    <a:pt x="25" y="197"/>
                    <a:pt x="11" y="195"/>
                    <a:pt x="4" y="184"/>
                  </a:cubicBezTo>
                  <a:cubicBezTo>
                    <a:pt x="-3" y="175"/>
                    <a:pt x="-1" y="161"/>
                    <a:pt x="9" y="153"/>
                  </a:cubicBezTo>
                  <a:lnTo>
                    <a:pt x="212" y="4"/>
                  </a:lnTo>
                  <a:cubicBezTo>
                    <a:pt x="216" y="1"/>
                    <a:pt x="220" y="0"/>
                    <a:pt x="225" y="0"/>
                  </a:cubicBezTo>
                  <a:lnTo>
                    <a:pt x="1431" y="0"/>
                  </a:lnTo>
                  <a:cubicBezTo>
                    <a:pt x="1436" y="0"/>
                    <a:pt x="1441" y="1"/>
                    <a:pt x="1445" y="4"/>
                  </a:cubicBezTo>
                  <a:lnTo>
                    <a:pt x="1649" y="154"/>
                  </a:lnTo>
                  <a:cubicBezTo>
                    <a:pt x="1659" y="162"/>
                    <a:pt x="1661" y="176"/>
                    <a:pt x="1654" y="186"/>
                  </a:cubicBezTo>
                  <a:cubicBezTo>
                    <a:pt x="1650" y="192"/>
                    <a:pt x="1643" y="195"/>
                    <a:pt x="1636" y="195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2930DD2E-D623-4D46-C33B-04049758CB39}"/>
                </a:ext>
              </a:extLst>
            </p:cNvPr>
            <p:cNvSpPr/>
            <p:nvPr/>
          </p:nvSpPr>
          <p:spPr>
            <a:xfrm>
              <a:off x="13257716" y="8670017"/>
              <a:ext cx="1036499" cy="241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3" h="195">
                  <a:moveTo>
                    <a:pt x="811" y="195"/>
                  </a:moveTo>
                  <a:cubicBezTo>
                    <a:pt x="806" y="195"/>
                    <a:pt x="801" y="193"/>
                    <a:pt x="797" y="191"/>
                  </a:cubicBezTo>
                  <a:lnTo>
                    <a:pt x="599" y="44"/>
                  </a:lnTo>
                  <a:lnTo>
                    <a:pt x="233" y="44"/>
                  </a:lnTo>
                  <a:lnTo>
                    <a:pt x="36" y="189"/>
                  </a:lnTo>
                  <a:cubicBezTo>
                    <a:pt x="25" y="197"/>
                    <a:pt x="11" y="195"/>
                    <a:pt x="4" y="184"/>
                  </a:cubicBezTo>
                  <a:cubicBezTo>
                    <a:pt x="-3" y="175"/>
                    <a:pt x="-1" y="161"/>
                    <a:pt x="9" y="153"/>
                  </a:cubicBezTo>
                  <a:lnTo>
                    <a:pt x="212" y="4"/>
                  </a:lnTo>
                  <a:cubicBezTo>
                    <a:pt x="216" y="1"/>
                    <a:pt x="220" y="0"/>
                    <a:pt x="225" y="0"/>
                  </a:cubicBezTo>
                  <a:lnTo>
                    <a:pt x="606" y="0"/>
                  </a:lnTo>
                  <a:cubicBezTo>
                    <a:pt x="611" y="0"/>
                    <a:pt x="615" y="1"/>
                    <a:pt x="620" y="4"/>
                  </a:cubicBezTo>
                  <a:lnTo>
                    <a:pt x="824" y="154"/>
                  </a:lnTo>
                  <a:cubicBezTo>
                    <a:pt x="834" y="162"/>
                    <a:pt x="836" y="176"/>
                    <a:pt x="829" y="186"/>
                  </a:cubicBezTo>
                  <a:cubicBezTo>
                    <a:pt x="824" y="192"/>
                    <a:pt x="817" y="195"/>
                    <a:pt x="811" y="195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FF7F67D9-6E3A-2727-13DC-294DC47A97D9}"/>
                </a:ext>
              </a:extLst>
            </p:cNvPr>
            <p:cNvSpPr/>
            <p:nvPr/>
          </p:nvSpPr>
          <p:spPr>
            <a:xfrm>
              <a:off x="13464520" y="8767223"/>
              <a:ext cx="612930" cy="6131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93">
                  <a:moveTo>
                    <a:pt x="493" y="280"/>
                  </a:moveTo>
                  <a:lnTo>
                    <a:pt x="493" y="246"/>
                  </a:lnTo>
                  <a:lnTo>
                    <a:pt x="493" y="213"/>
                  </a:lnTo>
                  <a:cubicBezTo>
                    <a:pt x="493" y="210"/>
                    <a:pt x="492" y="207"/>
                    <a:pt x="489" y="204"/>
                  </a:cubicBezTo>
                  <a:cubicBezTo>
                    <a:pt x="487" y="202"/>
                    <a:pt x="484" y="201"/>
                    <a:pt x="481" y="201"/>
                  </a:cubicBezTo>
                  <a:lnTo>
                    <a:pt x="480" y="201"/>
                  </a:lnTo>
                  <a:cubicBezTo>
                    <a:pt x="477" y="201"/>
                    <a:pt x="474" y="199"/>
                    <a:pt x="473" y="198"/>
                  </a:cubicBezTo>
                  <a:cubicBezTo>
                    <a:pt x="470" y="196"/>
                    <a:pt x="469" y="194"/>
                    <a:pt x="468" y="191"/>
                  </a:cubicBezTo>
                  <a:cubicBezTo>
                    <a:pt x="465" y="180"/>
                    <a:pt x="462" y="169"/>
                    <a:pt x="457" y="159"/>
                  </a:cubicBezTo>
                  <a:cubicBezTo>
                    <a:pt x="453" y="149"/>
                    <a:pt x="448" y="138"/>
                    <a:pt x="443" y="129"/>
                  </a:cubicBezTo>
                  <a:cubicBezTo>
                    <a:pt x="441" y="127"/>
                    <a:pt x="440" y="124"/>
                    <a:pt x="441" y="121"/>
                  </a:cubicBezTo>
                  <a:cubicBezTo>
                    <a:pt x="441" y="118"/>
                    <a:pt x="442" y="115"/>
                    <a:pt x="445" y="114"/>
                  </a:cubicBezTo>
                  <a:lnTo>
                    <a:pt x="445" y="113"/>
                  </a:lnTo>
                  <a:cubicBezTo>
                    <a:pt x="447" y="111"/>
                    <a:pt x="448" y="108"/>
                    <a:pt x="448" y="104"/>
                  </a:cubicBezTo>
                  <a:cubicBezTo>
                    <a:pt x="448" y="102"/>
                    <a:pt x="447" y="98"/>
                    <a:pt x="445" y="96"/>
                  </a:cubicBezTo>
                  <a:lnTo>
                    <a:pt x="421" y="72"/>
                  </a:lnTo>
                  <a:lnTo>
                    <a:pt x="397" y="48"/>
                  </a:lnTo>
                  <a:cubicBezTo>
                    <a:pt x="394" y="46"/>
                    <a:pt x="391" y="45"/>
                    <a:pt x="388" y="45"/>
                  </a:cubicBezTo>
                  <a:cubicBezTo>
                    <a:pt x="385" y="45"/>
                    <a:pt x="382" y="46"/>
                    <a:pt x="380" y="48"/>
                  </a:cubicBezTo>
                  <a:cubicBezTo>
                    <a:pt x="377" y="51"/>
                    <a:pt x="375" y="51"/>
                    <a:pt x="372" y="52"/>
                  </a:cubicBezTo>
                  <a:cubicBezTo>
                    <a:pt x="369" y="52"/>
                    <a:pt x="367" y="51"/>
                    <a:pt x="364" y="50"/>
                  </a:cubicBezTo>
                  <a:cubicBezTo>
                    <a:pt x="355" y="45"/>
                    <a:pt x="345" y="39"/>
                    <a:pt x="334" y="35"/>
                  </a:cubicBezTo>
                  <a:cubicBezTo>
                    <a:pt x="324" y="31"/>
                    <a:pt x="313" y="27"/>
                    <a:pt x="302" y="24"/>
                  </a:cubicBezTo>
                  <a:cubicBezTo>
                    <a:pt x="299" y="23"/>
                    <a:pt x="297" y="22"/>
                    <a:pt x="295" y="20"/>
                  </a:cubicBezTo>
                  <a:cubicBezTo>
                    <a:pt x="293" y="18"/>
                    <a:pt x="292" y="15"/>
                    <a:pt x="292" y="12"/>
                  </a:cubicBezTo>
                  <a:cubicBezTo>
                    <a:pt x="292" y="9"/>
                    <a:pt x="291" y="5"/>
                    <a:pt x="289" y="3"/>
                  </a:cubicBezTo>
                  <a:cubicBezTo>
                    <a:pt x="287" y="1"/>
                    <a:pt x="284" y="0"/>
                    <a:pt x="280" y="0"/>
                  </a:cubicBezTo>
                  <a:lnTo>
                    <a:pt x="246" y="0"/>
                  </a:lnTo>
                  <a:lnTo>
                    <a:pt x="213" y="0"/>
                  </a:lnTo>
                  <a:cubicBezTo>
                    <a:pt x="210" y="0"/>
                    <a:pt x="206" y="1"/>
                    <a:pt x="204" y="3"/>
                  </a:cubicBezTo>
                  <a:cubicBezTo>
                    <a:pt x="202" y="5"/>
                    <a:pt x="200" y="9"/>
                    <a:pt x="200" y="12"/>
                  </a:cubicBezTo>
                  <a:cubicBezTo>
                    <a:pt x="200" y="15"/>
                    <a:pt x="200" y="18"/>
                    <a:pt x="198" y="20"/>
                  </a:cubicBezTo>
                  <a:cubicBezTo>
                    <a:pt x="196" y="22"/>
                    <a:pt x="194" y="23"/>
                    <a:pt x="191" y="24"/>
                  </a:cubicBezTo>
                  <a:cubicBezTo>
                    <a:pt x="180" y="27"/>
                    <a:pt x="169" y="31"/>
                    <a:pt x="159" y="35"/>
                  </a:cubicBezTo>
                  <a:cubicBezTo>
                    <a:pt x="148" y="39"/>
                    <a:pt x="139" y="44"/>
                    <a:pt x="129" y="50"/>
                  </a:cubicBezTo>
                  <a:cubicBezTo>
                    <a:pt x="126" y="51"/>
                    <a:pt x="124" y="52"/>
                    <a:pt x="121" y="52"/>
                  </a:cubicBezTo>
                  <a:cubicBezTo>
                    <a:pt x="119" y="51"/>
                    <a:pt x="115" y="50"/>
                    <a:pt x="114" y="48"/>
                  </a:cubicBezTo>
                  <a:lnTo>
                    <a:pt x="113" y="48"/>
                  </a:lnTo>
                  <a:cubicBezTo>
                    <a:pt x="111" y="46"/>
                    <a:pt x="107" y="45"/>
                    <a:pt x="104" y="45"/>
                  </a:cubicBezTo>
                  <a:cubicBezTo>
                    <a:pt x="101" y="45"/>
                    <a:pt x="98" y="46"/>
                    <a:pt x="96" y="48"/>
                  </a:cubicBezTo>
                  <a:lnTo>
                    <a:pt x="72" y="72"/>
                  </a:lnTo>
                  <a:lnTo>
                    <a:pt x="48" y="96"/>
                  </a:lnTo>
                  <a:cubicBezTo>
                    <a:pt x="46" y="98"/>
                    <a:pt x="44" y="101"/>
                    <a:pt x="44" y="104"/>
                  </a:cubicBezTo>
                  <a:cubicBezTo>
                    <a:pt x="44" y="107"/>
                    <a:pt x="46" y="111"/>
                    <a:pt x="48" y="113"/>
                  </a:cubicBezTo>
                  <a:lnTo>
                    <a:pt x="49" y="113"/>
                  </a:lnTo>
                  <a:cubicBezTo>
                    <a:pt x="51" y="115"/>
                    <a:pt x="52" y="118"/>
                    <a:pt x="52" y="120"/>
                  </a:cubicBezTo>
                  <a:cubicBezTo>
                    <a:pt x="52" y="124"/>
                    <a:pt x="52" y="126"/>
                    <a:pt x="51" y="128"/>
                  </a:cubicBezTo>
                  <a:cubicBezTo>
                    <a:pt x="45" y="138"/>
                    <a:pt x="40" y="148"/>
                    <a:pt x="35" y="158"/>
                  </a:cubicBezTo>
                  <a:cubicBezTo>
                    <a:pt x="31" y="169"/>
                    <a:pt x="28" y="179"/>
                    <a:pt x="25" y="190"/>
                  </a:cubicBezTo>
                  <a:cubicBezTo>
                    <a:pt x="24" y="193"/>
                    <a:pt x="22" y="196"/>
                    <a:pt x="21" y="197"/>
                  </a:cubicBezTo>
                  <a:cubicBezTo>
                    <a:pt x="19" y="199"/>
                    <a:pt x="16" y="200"/>
                    <a:pt x="13" y="200"/>
                  </a:cubicBezTo>
                  <a:lnTo>
                    <a:pt x="12" y="200"/>
                  </a:lnTo>
                  <a:cubicBezTo>
                    <a:pt x="9" y="200"/>
                    <a:pt x="5" y="201"/>
                    <a:pt x="4" y="204"/>
                  </a:cubicBezTo>
                  <a:cubicBezTo>
                    <a:pt x="1" y="206"/>
                    <a:pt x="0" y="209"/>
                    <a:pt x="0" y="212"/>
                  </a:cubicBezTo>
                  <a:lnTo>
                    <a:pt x="0" y="246"/>
                  </a:lnTo>
                  <a:lnTo>
                    <a:pt x="0" y="280"/>
                  </a:lnTo>
                  <a:cubicBezTo>
                    <a:pt x="0" y="282"/>
                    <a:pt x="1" y="286"/>
                    <a:pt x="4" y="288"/>
                  </a:cubicBezTo>
                  <a:cubicBezTo>
                    <a:pt x="5" y="291"/>
                    <a:pt x="9" y="292"/>
                    <a:pt x="12" y="292"/>
                  </a:cubicBezTo>
                  <a:lnTo>
                    <a:pt x="13" y="292"/>
                  </a:lnTo>
                  <a:cubicBezTo>
                    <a:pt x="16" y="292"/>
                    <a:pt x="19" y="293"/>
                    <a:pt x="21" y="295"/>
                  </a:cubicBezTo>
                  <a:cubicBezTo>
                    <a:pt x="23" y="296"/>
                    <a:pt x="24" y="298"/>
                    <a:pt x="25" y="302"/>
                  </a:cubicBezTo>
                  <a:cubicBezTo>
                    <a:pt x="28" y="312"/>
                    <a:pt x="32" y="323"/>
                    <a:pt x="36" y="333"/>
                  </a:cubicBezTo>
                  <a:cubicBezTo>
                    <a:pt x="40" y="344"/>
                    <a:pt x="45" y="354"/>
                    <a:pt x="51" y="363"/>
                  </a:cubicBezTo>
                  <a:cubicBezTo>
                    <a:pt x="52" y="365"/>
                    <a:pt x="53" y="368"/>
                    <a:pt x="52" y="371"/>
                  </a:cubicBezTo>
                  <a:cubicBezTo>
                    <a:pt x="52" y="374"/>
                    <a:pt x="51" y="376"/>
                    <a:pt x="49" y="378"/>
                  </a:cubicBezTo>
                  <a:lnTo>
                    <a:pt x="48" y="379"/>
                  </a:lnTo>
                  <a:cubicBezTo>
                    <a:pt x="46" y="382"/>
                    <a:pt x="44" y="385"/>
                    <a:pt x="44" y="388"/>
                  </a:cubicBezTo>
                  <a:cubicBezTo>
                    <a:pt x="44" y="391"/>
                    <a:pt x="46" y="395"/>
                    <a:pt x="48" y="397"/>
                  </a:cubicBezTo>
                  <a:lnTo>
                    <a:pt x="72" y="420"/>
                  </a:lnTo>
                  <a:lnTo>
                    <a:pt x="95" y="444"/>
                  </a:lnTo>
                  <a:cubicBezTo>
                    <a:pt x="98" y="447"/>
                    <a:pt x="101" y="448"/>
                    <a:pt x="104" y="448"/>
                  </a:cubicBezTo>
                  <a:cubicBezTo>
                    <a:pt x="107" y="448"/>
                    <a:pt x="111" y="447"/>
                    <a:pt x="113" y="444"/>
                  </a:cubicBezTo>
                  <a:lnTo>
                    <a:pt x="114" y="443"/>
                  </a:lnTo>
                  <a:cubicBezTo>
                    <a:pt x="116" y="441"/>
                    <a:pt x="119" y="440"/>
                    <a:pt x="121" y="440"/>
                  </a:cubicBezTo>
                  <a:cubicBezTo>
                    <a:pt x="124" y="439"/>
                    <a:pt x="126" y="440"/>
                    <a:pt x="129" y="442"/>
                  </a:cubicBezTo>
                  <a:cubicBezTo>
                    <a:pt x="139" y="447"/>
                    <a:pt x="148" y="452"/>
                    <a:pt x="159" y="456"/>
                  </a:cubicBezTo>
                  <a:cubicBezTo>
                    <a:pt x="169" y="460"/>
                    <a:pt x="180" y="464"/>
                    <a:pt x="191" y="466"/>
                  </a:cubicBezTo>
                  <a:cubicBezTo>
                    <a:pt x="193" y="468"/>
                    <a:pt x="195" y="469"/>
                    <a:pt x="198" y="471"/>
                  </a:cubicBezTo>
                  <a:cubicBezTo>
                    <a:pt x="199" y="473"/>
                    <a:pt x="200" y="476"/>
                    <a:pt x="200" y="479"/>
                  </a:cubicBezTo>
                  <a:lnTo>
                    <a:pt x="200" y="481"/>
                  </a:lnTo>
                  <a:cubicBezTo>
                    <a:pt x="200" y="484"/>
                    <a:pt x="201" y="487"/>
                    <a:pt x="204" y="489"/>
                  </a:cubicBezTo>
                  <a:cubicBezTo>
                    <a:pt x="206" y="491"/>
                    <a:pt x="209" y="493"/>
                    <a:pt x="212" y="493"/>
                  </a:cubicBezTo>
                  <a:lnTo>
                    <a:pt x="246" y="493"/>
                  </a:lnTo>
                  <a:lnTo>
                    <a:pt x="279" y="493"/>
                  </a:lnTo>
                  <a:cubicBezTo>
                    <a:pt x="283" y="493"/>
                    <a:pt x="286" y="491"/>
                    <a:pt x="288" y="489"/>
                  </a:cubicBezTo>
                  <a:cubicBezTo>
                    <a:pt x="290" y="487"/>
                    <a:pt x="292" y="484"/>
                    <a:pt x="292" y="481"/>
                  </a:cubicBezTo>
                  <a:lnTo>
                    <a:pt x="292" y="480"/>
                  </a:lnTo>
                  <a:lnTo>
                    <a:pt x="292" y="479"/>
                  </a:lnTo>
                  <a:cubicBezTo>
                    <a:pt x="292" y="476"/>
                    <a:pt x="293" y="473"/>
                    <a:pt x="295" y="471"/>
                  </a:cubicBezTo>
                  <a:cubicBezTo>
                    <a:pt x="297" y="470"/>
                    <a:pt x="298" y="468"/>
                    <a:pt x="301" y="467"/>
                  </a:cubicBezTo>
                  <a:cubicBezTo>
                    <a:pt x="313" y="464"/>
                    <a:pt x="323" y="461"/>
                    <a:pt x="333" y="457"/>
                  </a:cubicBezTo>
                  <a:cubicBezTo>
                    <a:pt x="343" y="453"/>
                    <a:pt x="353" y="448"/>
                    <a:pt x="363" y="442"/>
                  </a:cubicBezTo>
                  <a:cubicBezTo>
                    <a:pt x="366" y="440"/>
                    <a:pt x="368" y="440"/>
                    <a:pt x="371" y="440"/>
                  </a:cubicBezTo>
                  <a:cubicBezTo>
                    <a:pt x="373" y="440"/>
                    <a:pt x="376" y="442"/>
                    <a:pt x="378" y="443"/>
                  </a:cubicBezTo>
                  <a:lnTo>
                    <a:pt x="378" y="444"/>
                  </a:lnTo>
                  <a:lnTo>
                    <a:pt x="379" y="445"/>
                  </a:lnTo>
                  <a:cubicBezTo>
                    <a:pt x="382" y="447"/>
                    <a:pt x="384" y="448"/>
                    <a:pt x="388" y="448"/>
                  </a:cubicBezTo>
                  <a:cubicBezTo>
                    <a:pt x="391" y="448"/>
                    <a:pt x="394" y="447"/>
                    <a:pt x="397" y="445"/>
                  </a:cubicBezTo>
                  <a:lnTo>
                    <a:pt x="420" y="421"/>
                  </a:lnTo>
                  <a:lnTo>
                    <a:pt x="444" y="397"/>
                  </a:lnTo>
                  <a:cubicBezTo>
                    <a:pt x="446" y="395"/>
                    <a:pt x="447" y="391"/>
                    <a:pt x="447" y="388"/>
                  </a:cubicBezTo>
                  <a:cubicBezTo>
                    <a:pt x="447" y="385"/>
                    <a:pt x="446" y="382"/>
                    <a:pt x="444" y="380"/>
                  </a:cubicBezTo>
                  <a:lnTo>
                    <a:pt x="444" y="379"/>
                  </a:lnTo>
                  <a:lnTo>
                    <a:pt x="443" y="379"/>
                  </a:lnTo>
                  <a:cubicBezTo>
                    <a:pt x="441" y="377"/>
                    <a:pt x="440" y="374"/>
                    <a:pt x="440" y="372"/>
                  </a:cubicBezTo>
                  <a:cubicBezTo>
                    <a:pt x="440" y="369"/>
                    <a:pt x="440" y="366"/>
                    <a:pt x="442" y="364"/>
                  </a:cubicBezTo>
                  <a:cubicBezTo>
                    <a:pt x="447" y="354"/>
                    <a:pt x="452" y="344"/>
                    <a:pt x="457" y="334"/>
                  </a:cubicBezTo>
                  <a:cubicBezTo>
                    <a:pt x="461" y="323"/>
                    <a:pt x="465" y="313"/>
                    <a:pt x="468" y="302"/>
                  </a:cubicBezTo>
                  <a:cubicBezTo>
                    <a:pt x="468" y="299"/>
                    <a:pt x="470" y="297"/>
                    <a:pt x="472" y="295"/>
                  </a:cubicBezTo>
                  <a:cubicBezTo>
                    <a:pt x="474" y="293"/>
                    <a:pt x="477" y="292"/>
                    <a:pt x="480" y="292"/>
                  </a:cubicBezTo>
                  <a:lnTo>
                    <a:pt x="481" y="292"/>
                  </a:lnTo>
                  <a:cubicBezTo>
                    <a:pt x="484" y="292"/>
                    <a:pt x="487" y="291"/>
                    <a:pt x="489" y="289"/>
                  </a:cubicBezTo>
                  <a:cubicBezTo>
                    <a:pt x="492" y="287"/>
                    <a:pt x="493" y="284"/>
                    <a:pt x="493" y="28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A7612A06-BE4F-83E6-0AFD-00EC8767C12B}"/>
                </a:ext>
              </a:extLst>
            </p:cNvPr>
            <p:cNvSpPr/>
            <p:nvPr/>
          </p:nvSpPr>
          <p:spPr>
            <a:xfrm>
              <a:off x="13627719" y="8929233"/>
              <a:ext cx="285286" cy="2866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231">
                  <a:moveTo>
                    <a:pt x="230" y="116"/>
                  </a:moveTo>
                  <a:cubicBezTo>
                    <a:pt x="230" y="179"/>
                    <a:pt x="179" y="231"/>
                    <a:pt x="115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79" y="0"/>
                    <a:pt x="230" y="52"/>
                    <a:pt x="230" y="116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C1B7E41B-BD99-0092-BFAD-D6529F5FD331}"/>
                </a:ext>
              </a:extLst>
            </p:cNvPr>
            <p:cNvSpPr/>
            <p:nvPr/>
          </p:nvSpPr>
          <p:spPr>
            <a:xfrm>
              <a:off x="13686271" y="8987806"/>
              <a:ext cx="169428" cy="1694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37">
                  <a:moveTo>
                    <a:pt x="137" y="69"/>
                  </a:moveTo>
                  <a:cubicBezTo>
                    <a:pt x="137" y="106"/>
                    <a:pt x="106" y="137"/>
                    <a:pt x="68" y="137"/>
                  </a:cubicBezTo>
                  <a:cubicBezTo>
                    <a:pt x="30" y="137"/>
                    <a:pt x="0" y="106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9E5D301-26BC-4A67-978A-1EA8DDC6728F}"/>
                </a:ext>
              </a:extLst>
            </p:cNvPr>
            <p:cNvSpPr/>
            <p:nvPr/>
          </p:nvSpPr>
          <p:spPr>
            <a:xfrm>
              <a:off x="11649402" y="8767223"/>
              <a:ext cx="612930" cy="6131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93">
                  <a:moveTo>
                    <a:pt x="493" y="280"/>
                  </a:moveTo>
                  <a:lnTo>
                    <a:pt x="493" y="246"/>
                  </a:lnTo>
                  <a:lnTo>
                    <a:pt x="493" y="213"/>
                  </a:lnTo>
                  <a:cubicBezTo>
                    <a:pt x="493" y="210"/>
                    <a:pt x="492" y="207"/>
                    <a:pt x="490" y="204"/>
                  </a:cubicBezTo>
                  <a:cubicBezTo>
                    <a:pt x="487" y="202"/>
                    <a:pt x="484" y="201"/>
                    <a:pt x="481" y="201"/>
                  </a:cubicBezTo>
                  <a:cubicBezTo>
                    <a:pt x="478" y="201"/>
                    <a:pt x="475" y="199"/>
                    <a:pt x="473" y="198"/>
                  </a:cubicBezTo>
                  <a:cubicBezTo>
                    <a:pt x="471" y="196"/>
                    <a:pt x="470" y="194"/>
                    <a:pt x="469" y="191"/>
                  </a:cubicBezTo>
                  <a:cubicBezTo>
                    <a:pt x="466" y="180"/>
                    <a:pt x="463" y="169"/>
                    <a:pt x="458" y="159"/>
                  </a:cubicBezTo>
                  <a:cubicBezTo>
                    <a:pt x="454" y="149"/>
                    <a:pt x="449" y="138"/>
                    <a:pt x="443" y="129"/>
                  </a:cubicBezTo>
                  <a:cubicBezTo>
                    <a:pt x="442" y="127"/>
                    <a:pt x="441" y="124"/>
                    <a:pt x="441" y="121"/>
                  </a:cubicBezTo>
                  <a:cubicBezTo>
                    <a:pt x="442" y="118"/>
                    <a:pt x="443" y="115"/>
                    <a:pt x="445" y="114"/>
                  </a:cubicBezTo>
                  <a:lnTo>
                    <a:pt x="445" y="113"/>
                  </a:lnTo>
                  <a:cubicBezTo>
                    <a:pt x="447" y="111"/>
                    <a:pt x="449" y="108"/>
                    <a:pt x="449" y="104"/>
                  </a:cubicBezTo>
                  <a:cubicBezTo>
                    <a:pt x="449" y="102"/>
                    <a:pt x="447" y="98"/>
                    <a:pt x="445" y="96"/>
                  </a:cubicBezTo>
                  <a:lnTo>
                    <a:pt x="421" y="72"/>
                  </a:lnTo>
                  <a:lnTo>
                    <a:pt x="398" y="48"/>
                  </a:lnTo>
                  <a:cubicBezTo>
                    <a:pt x="395" y="46"/>
                    <a:pt x="392" y="45"/>
                    <a:pt x="389" y="45"/>
                  </a:cubicBezTo>
                  <a:cubicBezTo>
                    <a:pt x="386" y="45"/>
                    <a:pt x="383" y="46"/>
                    <a:pt x="380" y="48"/>
                  </a:cubicBezTo>
                  <a:cubicBezTo>
                    <a:pt x="378" y="51"/>
                    <a:pt x="376" y="51"/>
                    <a:pt x="373" y="52"/>
                  </a:cubicBezTo>
                  <a:cubicBezTo>
                    <a:pt x="371" y="52"/>
                    <a:pt x="367" y="51"/>
                    <a:pt x="365" y="50"/>
                  </a:cubicBezTo>
                  <a:cubicBezTo>
                    <a:pt x="355" y="45"/>
                    <a:pt x="345" y="39"/>
                    <a:pt x="335" y="35"/>
                  </a:cubicBezTo>
                  <a:cubicBezTo>
                    <a:pt x="325" y="31"/>
                    <a:pt x="314" y="27"/>
                    <a:pt x="303" y="24"/>
                  </a:cubicBezTo>
                  <a:cubicBezTo>
                    <a:pt x="300" y="23"/>
                    <a:pt x="298" y="22"/>
                    <a:pt x="296" y="20"/>
                  </a:cubicBezTo>
                  <a:cubicBezTo>
                    <a:pt x="294" y="18"/>
                    <a:pt x="293" y="15"/>
                    <a:pt x="293" y="12"/>
                  </a:cubicBezTo>
                  <a:cubicBezTo>
                    <a:pt x="293" y="9"/>
                    <a:pt x="292" y="5"/>
                    <a:pt x="290" y="3"/>
                  </a:cubicBezTo>
                  <a:cubicBezTo>
                    <a:pt x="287" y="1"/>
                    <a:pt x="284" y="0"/>
                    <a:pt x="280" y="0"/>
                  </a:cubicBezTo>
                  <a:lnTo>
                    <a:pt x="247" y="0"/>
                  </a:lnTo>
                  <a:lnTo>
                    <a:pt x="214" y="0"/>
                  </a:lnTo>
                  <a:cubicBezTo>
                    <a:pt x="210" y="0"/>
                    <a:pt x="207" y="1"/>
                    <a:pt x="205" y="3"/>
                  </a:cubicBezTo>
                  <a:cubicBezTo>
                    <a:pt x="203" y="5"/>
                    <a:pt x="201" y="9"/>
                    <a:pt x="201" y="12"/>
                  </a:cubicBezTo>
                  <a:cubicBezTo>
                    <a:pt x="201" y="15"/>
                    <a:pt x="200" y="18"/>
                    <a:pt x="199" y="20"/>
                  </a:cubicBezTo>
                  <a:cubicBezTo>
                    <a:pt x="197" y="22"/>
                    <a:pt x="194" y="23"/>
                    <a:pt x="192" y="24"/>
                  </a:cubicBezTo>
                  <a:cubicBezTo>
                    <a:pt x="181" y="27"/>
                    <a:pt x="170" y="31"/>
                    <a:pt x="159" y="35"/>
                  </a:cubicBezTo>
                  <a:cubicBezTo>
                    <a:pt x="149" y="39"/>
                    <a:pt x="139" y="44"/>
                    <a:pt x="130" y="50"/>
                  </a:cubicBezTo>
                  <a:cubicBezTo>
                    <a:pt x="127" y="51"/>
                    <a:pt x="125" y="52"/>
                    <a:pt x="122" y="52"/>
                  </a:cubicBezTo>
                  <a:cubicBezTo>
                    <a:pt x="119" y="51"/>
                    <a:pt x="117" y="50"/>
                    <a:pt x="114" y="48"/>
                  </a:cubicBezTo>
                  <a:cubicBezTo>
                    <a:pt x="112" y="46"/>
                    <a:pt x="108" y="45"/>
                    <a:pt x="105" y="45"/>
                  </a:cubicBezTo>
                  <a:cubicBezTo>
                    <a:pt x="102" y="45"/>
                    <a:pt x="99" y="46"/>
                    <a:pt x="96" y="48"/>
                  </a:cubicBezTo>
                  <a:lnTo>
                    <a:pt x="73" y="72"/>
                  </a:lnTo>
                  <a:lnTo>
                    <a:pt x="49" y="96"/>
                  </a:lnTo>
                  <a:cubicBezTo>
                    <a:pt x="47" y="98"/>
                    <a:pt x="46" y="101"/>
                    <a:pt x="46" y="104"/>
                  </a:cubicBezTo>
                  <a:cubicBezTo>
                    <a:pt x="46" y="107"/>
                    <a:pt x="47" y="111"/>
                    <a:pt x="49" y="113"/>
                  </a:cubicBezTo>
                  <a:cubicBezTo>
                    <a:pt x="52" y="115"/>
                    <a:pt x="53" y="118"/>
                    <a:pt x="53" y="120"/>
                  </a:cubicBezTo>
                  <a:cubicBezTo>
                    <a:pt x="53" y="124"/>
                    <a:pt x="53" y="126"/>
                    <a:pt x="51" y="128"/>
                  </a:cubicBezTo>
                  <a:cubicBezTo>
                    <a:pt x="46" y="138"/>
                    <a:pt x="41" y="148"/>
                    <a:pt x="37" y="158"/>
                  </a:cubicBezTo>
                  <a:cubicBezTo>
                    <a:pt x="32" y="169"/>
                    <a:pt x="29" y="179"/>
                    <a:pt x="26" y="190"/>
                  </a:cubicBezTo>
                  <a:cubicBezTo>
                    <a:pt x="25" y="193"/>
                    <a:pt x="24" y="196"/>
                    <a:pt x="21" y="197"/>
                  </a:cubicBezTo>
                  <a:cubicBezTo>
                    <a:pt x="20" y="199"/>
                    <a:pt x="16" y="200"/>
                    <a:pt x="14" y="200"/>
                  </a:cubicBezTo>
                  <a:lnTo>
                    <a:pt x="13" y="200"/>
                  </a:lnTo>
                  <a:cubicBezTo>
                    <a:pt x="9" y="200"/>
                    <a:pt x="6" y="201"/>
                    <a:pt x="4" y="204"/>
                  </a:cubicBezTo>
                  <a:cubicBezTo>
                    <a:pt x="2" y="206"/>
                    <a:pt x="0" y="209"/>
                    <a:pt x="0" y="212"/>
                  </a:cubicBezTo>
                  <a:lnTo>
                    <a:pt x="0" y="246"/>
                  </a:lnTo>
                  <a:lnTo>
                    <a:pt x="0" y="280"/>
                  </a:lnTo>
                  <a:cubicBezTo>
                    <a:pt x="0" y="282"/>
                    <a:pt x="2" y="286"/>
                    <a:pt x="4" y="288"/>
                  </a:cubicBezTo>
                  <a:cubicBezTo>
                    <a:pt x="6" y="291"/>
                    <a:pt x="9" y="292"/>
                    <a:pt x="13" y="292"/>
                  </a:cubicBezTo>
                  <a:lnTo>
                    <a:pt x="14" y="292"/>
                  </a:lnTo>
                  <a:cubicBezTo>
                    <a:pt x="17" y="292"/>
                    <a:pt x="20" y="293"/>
                    <a:pt x="21" y="295"/>
                  </a:cubicBezTo>
                  <a:cubicBezTo>
                    <a:pt x="24" y="296"/>
                    <a:pt x="25" y="298"/>
                    <a:pt x="26" y="302"/>
                  </a:cubicBezTo>
                  <a:cubicBezTo>
                    <a:pt x="29" y="312"/>
                    <a:pt x="32" y="323"/>
                    <a:pt x="37" y="333"/>
                  </a:cubicBezTo>
                  <a:cubicBezTo>
                    <a:pt x="41" y="344"/>
                    <a:pt x="46" y="354"/>
                    <a:pt x="51" y="363"/>
                  </a:cubicBezTo>
                  <a:cubicBezTo>
                    <a:pt x="53" y="365"/>
                    <a:pt x="54" y="368"/>
                    <a:pt x="53" y="371"/>
                  </a:cubicBezTo>
                  <a:cubicBezTo>
                    <a:pt x="53" y="374"/>
                    <a:pt x="52" y="376"/>
                    <a:pt x="50" y="378"/>
                  </a:cubicBezTo>
                  <a:lnTo>
                    <a:pt x="49" y="379"/>
                  </a:lnTo>
                  <a:cubicBezTo>
                    <a:pt x="46" y="382"/>
                    <a:pt x="45" y="385"/>
                    <a:pt x="45" y="388"/>
                  </a:cubicBezTo>
                  <a:cubicBezTo>
                    <a:pt x="45" y="391"/>
                    <a:pt x="46" y="395"/>
                    <a:pt x="49" y="397"/>
                  </a:cubicBezTo>
                  <a:lnTo>
                    <a:pt x="73" y="420"/>
                  </a:lnTo>
                  <a:lnTo>
                    <a:pt x="96" y="444"/>
                  </a:lnTo>
                  <a:cubicBezTo>
                    <a:pt x="98" y="447"/>
                    <a:pt x="101" y="448"/>
                    <a:pt x="105" y="448"/>
                  </a:cubicBezTo>
                  <a:cubicBezTo>
                    <a:pt x="108" y="448"/>
                    <a:pt x="111" y="447"/>
                    <a:pt x="114" y="444"/>
                  </a:cubicBezTo>
                  <a:lnTo>
                    <a:pt x="114" y="443"/>
                  </a:lnTo>
                  <a:lnTo>
                    <a:pt x="115" y="443"/>
                  </a:lnTo>
                  <a:cubicBezTo>
                    <a:pt x="117" y="441"/>
                    <a:pt x="119" y="440"/>
                    <a:pt x="122" y="440"/>
                  </a:cubicBezTo>
                  <a:cubicBezTo>
                    <a:pt x="125" y="439"/>
                    <a:pt x="128" y="440"/>
                    <a:pt x="130" y="442"/>
                  </a:cubicBezTo>
                  <a:cubicBezTo>
                    <a:pt x="139" y="447"/>
                    <a:pt x="149" y="452"/>
                    <a:pt x="159" y="456"/>
                  </a:cubicBezTo>
                  <a:cubicBezTo>
                    <a:pt x="170" y="460"/>
                    <a:pt x="180" y="464"/>
                    <a:pt x="191" y="466"/>
                  </a:cubicBezTo>
                  <a:cubicBezTo>
                    <a:pt x="194" y="468"/>
                    <a:pt x="196" y="469"/>
                    <a:pt x="198" y="471"/>
                  </a:cubicBezTo>
                  <a:cubicBezTo>
                    <a:pt x="200" y="473"/>
                    <a:pt x="200" y="476"/>
                    <a:pt x="200" y="479"/>
                  </a:cubicBezTo>
                  <a:lnTo>
                    <a:pt x="200" y="481"/>
                  </a:lnTo>
                  <a:cubicBezTo>
                    <a:pt x="200" y="484"/>
                    <a:pt x="202" y="487"/>
                    <a:pt x="204" y="489"/>
                  </a:cubicBezTo>
                  <a:cubicBezTo>
                    <a:pt x="206" y="491"/>
                    <a:pt x="210" y="493"/>
                    <a:pt x="213" y="493"/>
                  </a:cubicBezTo>
                  <a:lnTo>
                    <a:pt x="246" y="493"/>
                  </a:lnTo>
                  <a:lnTo>
                    <a:pt x="280" y="493"/>
                  </a:lnTo>
                  <a:cubicBezTo>
                    <a:pt x="284" y="493"/>
                    <a:pt x="287" y="491"/>
                    <a:pt x="289" y="489"/>
                  </a:cubicBezTo>
                  <a:cubicBezTo>
                    <a:pt x="291" y="487"/>
                    <a:pt x="292" y="484"/>
                    <a:pt x="292" y="481"/>
                  </a:cubicBezTo>
                  <a:lnTo>
                    <a:pt x="292" y="480"/>
                  </a:lnTo>
                  <a:lnTo>
                    <a:pt x="292" y="479"/>
                  </a:lnTo>
                  <a:cubicBezTo>
                    <a:pt x="292" y="476"/>
                    <a:pt x="293" y="473"/>
                    <a:pt x="295" y="471"/>
                  </a:cubicBezTo>
                  <a:cubicBezTo>
                    <a:pt x="297" y="470"/>
                    <a:pt x="300" y="468"/>
                    <a:pt x="302" y="467"/>
                  </a:cubicBezTo>
                  <a:cubicBezTo>
                    <a:pt x="313" y="464"/>
                    <a:pt x="324" y="461"/>
                    <a:pt x="334" y="457"/>
                  </a:cubicBezTo>
                  <a:cubicBezTo>
                    <a:pt x="344" y="453"/>
                    <a:pt x="354" y="448"/>
                    <a:pt x="364" y="442"/>
                  </a:cubicBezTo>
                  <a:cubicBezTo>
                    <a:pt x="366" y="440"/>
                    <a:pt x="369" y="440"/>
                    <a:pt x="372" y="440"/>
                  </a:cubicBezTo>
                  <a:cubicBezTo>
                    <a:pt x="374" y="440"/>
                    <a:pt x="377" y="442"/>
                    <a:pt x="379" y="443"/>
                  </a:cubicBezTo>
                  <a:lnTo>
                    <a:pt x="380" y="444"/>
                  </a:lnTo>
                  <a:lnTo>
                    <a:pt x="380" y="445"/>
                  </a:lnTo>
                  <a:cubicBezTo>
                    <a:pt x="382" y="447"/>
                    <a:pt x="385" y="448"/>
                    <a:pt x="389" y="448"/>
                  </a:cubicBezTo>
                  <a:cubicBezTo>
                    <a:pt x="392" y="448"/>
                    <a:pt x="395" y="447"/>
                    <a:pt x="397" y="445"/>
                  </a:cubicBezTo>
                  <a:lnTo>
                    <a:pt x="421" y="421"/>
                  </a:lnTo>
                  <a:lnTo>
                    <a:pt x="445" y="397"/>
                  </a:lnTo>
                  <a:cubicBezTo>
                    <a:pt x="447" y="395"/>
                    <a:pt x="448" y="391"/>
                    <a:pt x="448" y="388"/>
                  </a:cubicBezTo>
                  <a:cubicBezTo>
                    <a:pt x="448" y="385"/>
                    <a:pt x="447" y="382"/>
                    <a:pt x="445" y="380"/>
                  </a:cubicBezTo>
                  <a:lnTo>
                    <a:pt x="445" y="379"/>
                  </a:lnTo>
                  <a:cubicBezTo>
                    <a:pt x="442" y="377"/>
                    <a:pt x="441" y="374"/>
                    <a:pt x="441" y="372"/>
                  </a:cubicBezTo>
                  <a:cubicBezTo>
                    <a:pt x="440" y="369"/>
                    <a:pt x="441" y="366"/>
                    <a:pt x="443" y="364"/>
                  </a:cubicBezTo>
                  <a:cubicBezTo>
                    <a:pt x="448" y="354"/>
                    <a:pt x="453" y="344"/>
                    <a:pt x="458" y="334"/>
                  </a:cubicBezTo>
                  <a:cubicBezTo>
                    <a:pt x="462" y="323"/>
                    <a:pt x="466" y="313"/>
                    <a:pt x="468" y="302"/>
                  </a:cubicBezTo>
                  <a:cubicBezTo>
                    <a:pt x="469" y="299"/>
                    <a:pt x="471" y="297"/>
                    <a:pt x="473" y="295"/>
                  </a:cubicBezTo>
                  <a:cubicBezTo>
                    <a:pt x="475" y="293"/>
                    <a:pt x="478" y="292"/>
                    <a:pt x="481" y="292"/>
                  </a:cubicBezTo>
                  <a:cubicBezTo>
                    <a:pt x="484" y="292"/>
                    <a:pt x="487" y="291"/>
                    <a:pt x="490" y="289"/>
                  </a:cubicBezTo>
                  <a:cubicBezTo>
                    <a:pt x="492" y="287"/>
                    <a:pt x="493" y="284"/>
                    <a:pt x="493" y="28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15EA207A-29A9-7735-3518-7C3CA2C507C7}"/>
                </a:ext>
              </a:extLst>
            </p:cNvPr>
            <p:cNvSpPr/>
            <p:nvPr/>
          </p:nvSpPr>
          <p:spPr>
            <a:xfrm>
              <a:off x="11813846" y="8929233"/>
              <a:ext cx="286532" cy="2866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1" h="231">
                  <a:moveTo>
                    <a:pt x="231" y="116"/>
                  </a:moveTo>
                  <a:cubicBezTo>
                    <a:pt x="231" y="179"/>
                    <a:pt x="179" y="231"/>
                    <a:pt x="115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79" y="0"/>
                    <a:pt x="231" y="52"/>
                    <a:pt x="231" y="116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5BB72134-431E-6100-6104-857DB78EB9CA}"/>
                </a:ext>
              </a:extLst>
            </p:cNvPr>
            <p:cNvSpPr/>
            <p:nvPr/>
          </p:nvSpPr>
          <p:spPr>
            <a:xfrm>
              <a:off x="11872395" y="8987806"/>
              <a:ext cx="168182" cy="1694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6" h="137">
                  <a:moveTo>
                    <a:pt x="136" y="69"/>
                  </a:moveTo>
                  <a:cubicBezTo>
                    <a:pt x="136" y="106"/>
                    <a:pt x="106" y="137"/>
                    <a:pt x="68" y="137"/>
                  </a:cubicBezTo>
                  <a:cubicBezTo>
                    <a:pt x="31" y="137"/>
                    <a:pt x="0" y="106"/>
                    <a:pt x="0" y="69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3013F730-CACE-C1C6-0AAF-A345DA570123}"/>
                </a:ext>
              </a:extLst>
            </p:cNvPr>
            <p:cNvSpPr/>
            <p:nvPr/>
          </p:nvSpPr>
          <p:spPr>
            <a:xfrm>
              <a:off x="10766132" y="8767223"/>
              <a:ext cx="612930" cy="6131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93" h="493">
                  <a:moveTo>
                    <a:pt x="493" y="280"/>
                  </a:moveTo>
                  <a:lnTo>
                    <a:pt x="493" y="246"/>
                  </a:lnTo>
                  <a:lnTo>
                    <a:pt x="493" y="213"/>
                  </a:lnTo>
                  <a:cubicBezTo>
                    <a:pt x="493" y="210"/>
                    <a:pt x="491" y="207"/>
                    <a:pt x="489" y="204"/>
                  </a:cubicBezTo>
                  <a:cubicBezTo>
                    <a:pt x="487" y="202"/>
                    <a:pt x="484" y="201"/>
                    <a:pt x="480" y="201"/>
                  </a:cubicBezTo>
                  <a:cubicBezTo>
                    <a:pt x="477" y="201"/>
                    <a:pt x="475" y="199"/>
                    <a:pt x="473" y="198"/>
                  </a:cubicBezTo>
                  <a:cubicBezTo>
                    <a:pt x="470" y="196"/>
                    <a:pt x="469" y="194"/>
                    <a:pt x="468" y="191"/>
                  </a:cubicBezTo>
                  <a:cubicBezTo>
                    <a:pt x="466" y="180"/>
                    <a:pt x="462" y="169"/>
                    <a:pt x="458" y="159"/>
                  </a:cubicBezTo>
                  <a:cubicBezTo>
                    <a:pt x="453" y="149"/>
                    <a:pt x="448" y="138"/>
                    <a:pt x="443" y="129"/>
                  </a:cubicBezTo>
                  <a:cubicBezTo>
                    <a:pt x="441" y="127"/>
                    <a:pt x="440" y="124"/>
                    <a:pt x="441" y="121"/>
                  </a:cubicBezTo>
                  <a:cubicBezTo>
                    <a:pt x="441" y="118"/>
                    <a:pt x="442" y="115"/>
                    <a:pt x="444" y="114"/>
                  </a:cubicBezTo>
                  <a:lnTo>
                    <a:pt x="445" y="113"/>
                  </a:lnTo>
                  <a:cubicBezTo>
                    <a:pt x="447" y="111"/>
                    <a:pt x="448" y="108"/>
                    <a:pt x="448" y="104"/>
                  </a:cubicBezTo>
                  <a:cubicBezTo>
                    <a:pt x="448" y="102"/>
                    <a:pt x="447" y="98"/>
                    <a:pt x="445" y="96"/>
                  </a:cubicBezTo>
                  <a:lnTo>
                    <a:pt x="421" y="72"/>
                  </a:lnTo>
                  <a:lnTo>
                    <a:pt x="397" y="48"/>
                  </a:lnTo>
                  <a:cubicBezTo>
                    <a:pt x="395" y="46"/>
                    <a:pt x="391" y="45"/>
                    <a:pt x="388" y="45"/>
                  </a:cubicBezTo>
                  <a:cubicBezTo>
                    <a:pt x="385" y="45"/>
                    <a:pt x="382" y="46"/>
                    <a:pt x="380" y="48"/>
                  </a:cubicBezTo>
                  <a:cubicBezTo>
                    <a:pt x="377" y="51"/>
                    <a:pt x="375" y="51"/>
                    <a:pt x="373" y="52"/>
                  </a:cubicBezTo>
                  <a:cubicBezTo>
                    <a:pt x="369" y="52"/>
                    <a:pt x="367" y="51"/>
                    <a:pt x="364" y="50"/>
                  </a:cubicBezTo>
                  <a:cubicBezTo>
                    <a:pt x="355" y="45"/>
                    <a:pt x="345" y="39"/>
                    <a:pt x="335" y="35"/>
                  </a:cubicBezTo>
                  <a:cubicBezTo>
                    <a:pt x="324" y="31"/>
                    <a:pt x="313" y="27"/>
                    <a:pt x="302" y="24"/>
                  </a:cubicBezTo>
                  <a:cubicBezTo>
                    <a:pt x="299" y="23"/>
                    <a:pt x="297" y="22"/>
                    <a:pt x="295" y="20"/>
                  </a:cubicBezTo>
                  <a:cubicBezTo>
                    <a:pt x="294" y="18"/>
                    <a:pt x="293" y="15"/>
                    <a:pt x="293" y="12"/>
                  </a:cubicBezTo>
                  <a:cubicBezTo>
                    <a:pt x="293" y="9"/>
                    <a:pt x="291" y="5"/>
                    <a:pt x="289" y="3"/>
                  </a:cubicBezTo>
                  <a:cubicBezTo>
                    <a:pt x="287" y="1"/>
                    <a:pt x="283" y="0"/>
                    <a:pt x="280" y="0"/>
                  </a:cubicBezTo>
                  <a:lnTo>
                    <a:pt x="247" y="0"/>
                  </a:lnTo>
                  <a:lnTo>
                    <a:pt x="213" y="0"/>
                  </a:lnTo>
                  <a:cubicBezTo>
                    <a:pt x="210" y="0"/>
                    <a:pt x="207" y="1"/>
                    <a:pt x="204" y="3"/>
                  </a:cubicBezTo>
                  <a:cubicBezTo>
                    <a:pt x="202" y="5"/>
                    <a:pt x="201" y="9"/>
                    <a:pt x="201" y="12"/>
                  </a:cubicBezTo>
                  <a:cubicBezTo>
                    <a:pt x="201" y="15"/>
                    <a:pt x="200" y="18"/>
                    <a:pt x="198" y="20"/>
                  </a:cubicBezTo>
                  <a:cubicBezTo>
                    <a:pt x="196" y="22"/>
                    <a:pt x="194" y="23"/>
                    <a:pt x="191" y="24"/>
                  </a:cubicBezTo>
                  <a:cubicBezTo>
                    <a:pt x="180" y="27"/>
                    <a:pt x="169" y="31"/>
                    <a:pt x="159" y="35"/>
                  </a:cubicBezTo>
                  <a:cubicBezTo>
                    <a:pt x="149" y="39"/>
                    <a:pt x="138" y="44"/>
                    <a:pt x="129" y="50"/>
                  </a:cubicBezTo>
                  <a:cubicBezTo>
                    <a:pt x="127" y="51"/>
                    <a:pt x="124" y="52"/>
                    <a:pt x="121" y="52"/>
                  </a:cubicBezTo>
                  <a:cubicBezTo>
                    <a:pt x="118" y="51"/>
                    <a:pt x="116" y="50"/>
                    <a:pt x="114" y="48"/>
                  </a:cubicBezTo>
                  <a:lnTo>
                    <a:pt x="113" y="48"/>
                  </a:lnTo>
                  <a:cubicBezTo>
                    <a:pt x="111" y="46"/>
                    <a:pt x="108" y="45"/>
                    <a:pt x="105" y="45"/>
                  </a:cubicBezTo>
                  <a:cubicBezTo>
                    <a:pt x="102" y="45"/>
                    <a:pt x="99" y="46"/>
                    <a:pt x="96" y="48"/>
                  </a:cubicBezTo>
                  <a:lnTo>
                    <a:pt x="72" y="72"/>
                  </a:lnTo>
                  <a:lnTo>
                    <a:pt x="48" y="96"/>
                  </a:lnTo>
                  <a:cubicBezTo>
                    <a:pt x="46" y="98"/>
                    <a:pt x="45" y="101"/>
                    <a:pt x="45" y="104"/>
                  </a:cubicBezTo>
                  <a:cubicBezTo>
                    <a:pt x="45" y="107"/>
                    <a:pt x="46" y="111"/>
                    <a:pt x="48" y="113"/>
                  </a:cubicBezTo>
                  <a:lnTo>
                    <a:pt x="49" y="113"/>
                  </a:lnTo>
                  <a:cubicBezTo>
                    <a:pt x="51" y="115"/>
                    <a:pt x="52" y="118"/>
                    <a:pt x="53" y="120"/>
                  </a:cubicBezTo>
                  <a:cubicBezTo>
                    <a:pt x="53" y="124"/>
                    <a:pt x="52" y="126"/>
                    <a:pt x="51" y="128"/>
                  </a:cubicBezTo>
                  <a:cubicBezTo>
                    <a:pt x="45" y="138"/>
                    <a:pt x="40" y="148"/>
                    <a:pt x="36" y="158"/>
                  </a:cubicBezTo>
                  <a:cubicBezTo>
                    <a:pt x="31" y="169"/>
                    <a:pt x="28" y="179"/>
                    <a:pt x="25" y="190"/>
                  </a:cubicBezTo>
                  <a:cubicBezTo>
                    <a:pt x="24" y="193"/>
                    <a:pt x="23" y="196"/>
                    <a:pt x="21" y="197"/>
                  </a:cubicBezTo>
                  <a:cubicBezTo>
                    <a:pt x="18" y="199"/>
                    <a:pt x="16" y="200"/>
                    <a:pt x="13" y="200"/>
                  </a:cubicBezTo>
                  <a:lnTo>
                    <a:pt x="12" y="200"/>
                  </a:lnTo>
                  <a:cubicBezTo>
                    <a:pt x="9" y="200"/>
                    <a:pt x="6" y="201"/>
                    <a:pt x="3" y="204"/>
                  </a:cubicBezTo>
                  <a:cubicBezTo>
                    <a:pt x="1" y="206"/>
                    <a:pt x="0" y="209"/>
                    <a:pt x="0" y="212"/>
                  </a:cubicBezTo>
                  <a:lnTo>
                    <a:pt x="0" y="246"/>
                  </a:lnTo>
                  <a:lnTo>
                    <a:pt x="0" y="280"/>
                  </a:lnTo>
                  <a:cubicBezTo>
                    <a:pt x="0" y="282"/>
                    <a:pt x="1" y="286"/>
                    <a:pt x="3" y="288"/>
                  </a:cubicBezTo>
                  <a:cubicBezTo>
                    <a:pt x="6" y="291"/>
                    <a:pt x="9" y="292"/>
                    <a:pt x="12" y="292"/>
                  </a:cubicBezTo>
                  <a:lnTo>
                    <a:pt x="13" y="292"/>
                  </a:lnTo>
                  <a:cubicBezTo>
                    <a:pt x="16" y="292"/>
                    <a:pt x="19" y="293"/>
                    <a:pt x="21" y="295"/>
                  </a:cubicBezTo>
                  <a:cubicBezTo>
                    <a:pt x="23" y="296"/>
                    <a:pt x="24" y="298"/>
                    <a:pt x="25" y="302"/>
                  </a:cubicBezTo>
                  <a:cubicBezTo>
                    <a:pt x="28" y="312"/>
                    <a:pt x="32" y="323"/>
                    <a:pt x="36" y="333"/>
                  </a:cubicBezTo>
                  <a:cubicBezTo>
                    <a:pt x="41" y="344"/>
                    <a:pt x="45" y="354"/>
                    <a:pt x="51" y="363"/>
                  </a:cubicBezTo>
                  <a:cubicBezTo>
                    <a:pt x="52" y="365"/>
                    <a:pt x="53" y="368"/>
                    <a:pt x="53" y="371"/>
                  </a:cubicBezTo>
                  <a:cubicBezTo>
                    <a:pt x="52" y="374"/>
                    <a:pt x="51" y="376"/>
                    <a:pt x="49" y="378"/>
                  </a:cubicBezTo>
                  <a:lnTo>
                    <a:pt x="48" y="379"/>
                  </a:lnTo>
                  <a:cubicBezTo>
                    <a:pt x="46" y="382"/>
                    <a:pt x="45" y="385"/>
                    <a:pt x="45" y="388"/>
                  </a:cubicBezTo>
                  <a:cubicBezTo>
                    <a:pt x="45" y="391"/>
                    <a:pt x="46" y="395"/>
                    <a:pt x="48" y="397"/>
                  </a:cubicBezTo>
                  <a:lnTo>
                    <a:pt x="72" y="420"/>
                  </a:lnTo>
                  <a:lnTo>
                    <a:pt x="95" y="444"/>
                  </a:lnTo>
                  <a:cubicBezTo>
                    <a:pt x="98" y="447"/>
                    <a:pt x="101" y="448"/>
                    <a:pt x="104" y="448"/>
                  </a:cubicBezTo>
                  <a:cubicBezTo>
                    <a:pt x="107" y="448"/>
                    <a:pt x="111" y="447"/>
                    <a:pt x="113" y="444"/>
                  </a:cubicBezTo>
                  <a:lnTo>
                    <a:pt x="113" y="443"/>
                  </a:lnTo>
                  <a:lnTo>
                    <a:pt x="114" y="443"/>
                  </a:lnTo>
                  <a:cubicBezTo>
                    <a:pt x="116" y="441"/>
                    <a:pt x="119" y="440"/>
                    <a:pt x="121" y="440"/>
                  </a:cubicBezTo>
                  <a:cubicBezTo>
                    <a:pt x="124" y="439"/>
                    <a:pt x="127" y="440"/>
                    <a:pt x="129" y="442"/>
                  </a:cubicBezTo>
                  <a:cubicBezTo>
                    <a:pt x="139" y="447"/>
                    <a:pt x="149" y="452"/>
                    <a:pt x="158" y="456"/>
                  </a:cubicBezTo>
                  <a:cubicBezTo>
                    <a:pt x="169" y="460"/>
                    <a:pt x="180" y="464"/>
                    <a:pt x="190" y="466"/>
                  </a:cubicBezTo>
                  <a:cubicBezTo>
                    <a:pt x="193" y="468"/>
                    <a:pt x="196" y="469"/>
                    <a:pt x="197" y="471"/>
                  </a:cubicBezTo>
                  <a:cubicBezTo>
                    <a:pt x="199" y="473"/>
                    <a:pt x="200" y="476"/>
                    <a:pt x="200" y="479"/>
                  </a:cubicBezTo>
                  <a:lnTo>
                    <a:pt x="200" y="481"/>
                  </a:lnTo>
                  <a:cubicBezTo>
                    <a:pt x="200" y="484"/>
                    <a:pt x="201" y="487"/>
                    <a:pt x="204" y="489"/>
                  </a:cubicBezTo>
                  <a:cubicBezTo>
                    <a:pt x="206" y="491"/>
                    <a:pt x="209" y="493"/>
                    <a:pt x="212" y="493"/>
                  </a:cubicBezTo>
                  <a:lnTo>
                    <a:pt x="246" y="493"/>
                  </a:lnTo>
                  <a:lnTo>
                    <a:pt x="280" y="493"/>
                  </a:lnTo>
                  <a:cubicBezTo>
                    <a:pt x="283" y="493"/>
                    <a:pt x="286" y="491"/>
                    <a:pt x="288" y="489"/>
                  </a:cubicBezTo>
                  <a:cubicBezTo>
                    <a:pt x="291" y="487"/>
                    <a:pt x="292" y="484"/>
                    <a:pt x="292" y="481"/>
                  </a:cubicBezTo>
                  <a:lnTo>
                    <a:pt x="292" y="480"/>
                  </a:lnTo>
                  <a:lnTo>
                    <a:pt x="292" y="479"/>
                  </a:lnTo>
                  <a:cubicBezTo>
                    <a:pt x="292" y="476"/>
                    <a:pt x="293" y="473"/>
                    <a:pt x="295" y="471"/>
                  </a:cubicBezTo>
                  <a:cubicBezTo>
                    <a:pt x="296" y="470"/>
                    <a:pt x="299" y="468"/>
                    <a:pt x="301" y="467"/>
                  </a:cubicBezTo>
                  <a:cubicBezTo>
                    <a:pt x="312" y="464"/>
                    <a:pt x="323" y="461"/>
                    <a:pt x="333" y="457"/>
                  </a:cubicBezTo>
                  <a:cubicBezTo>
                    <a:pt x="344" y="453"/>
                    <a:pt x="354" y="448"/>
                    <a:pt x="363" y="442"/>
                  </a:cubicBezTo>
                  <a:cubicBezTo>
                    <a:pt x="366" y="440"/>
                    <a:pt x="368" y="440"/>
                    <a:pt x="371" y="440"/>
                  </a:cubicBezTo>
                  <a:cubicBezTo>
                    <a:pt x="374" y="440"/>
                    <a:pt x="376" y="442"/>
                    <a:pt x="378" y="443"/>
                  </a:cubicBezTo>
                  <a:lnTo>
                    <a:pt x="379" y="444"/>
                  </a:lnTo>
                  <a:lnTo>
                    <a:pt x="379" y="445"/>
                  </a:lnTo>
                  <a:cubicBezTo>
                    <a:pt x="382" y="447"/>
                    <a:pt x="385" y="448"/>
                    <a:pt x="388" y="448"/>
                  </a:cubicBezTo>
                  <a:cubicBezTo>
                    <a:pt x="391" y="448"/>
                    <a:pt x="395" y="447"/>
                    <a:pt x="397" y="445"/>
                  </a:cubicBezTo>
                  <a:lnTo>
                    <a:pt x="420" y="421"/>
                  </a:lnTo>
                  <a:lnTo>
                    <a:pt x="444" y="397"/>
                  </a:lnTo>
                  <a:cubicBezTo>
                    <a:pt x="447" y="395"/>
                    <a:pt x="448" y="391"/>
                    <a:pt x="448" y="388"/>
                  </a:cubicBezTo>
                  <a:cubicBezTo>
                    <a:pt x="448" y="385"/>
                    <a:pt x="447" y="382"/>
                    <a:pt x="444" y="380"/>
                  </a:cubicBezTo>
                  <a:lnTo>
                    <a:pt x="444" y="379"/>
                  </a:lnTo>
                  <a:lnTo>
                    <a:pt x="443" y="379"/>
                  </a:lnTo>
                  <a:cubicBezTo>
                    <a:pt x="442" y="377"/>
                    <a:pt x="440" y="374"/>
                    <a:pt x="440" y="372"/>
                  </a:cubicBezTo>
                  <a:cubicBezTo>
                    <a:pt x="440" y="369"/>
                    <a:pt x="440" y="366"/>
                    <a:pt x="442" y="364"/>
                  </a:cubicBezTo>
                  <a:cubicBezTo>
                    <a:pt x="448" y="354"/>
                    <a:pt x="453" y="344"/>
                    <a:pt x="457" y="334"/>
                  </a:cubicBezTo>
                  <a:cubicBezTo>
                    <a:pt x="461" y="323"/>
                    <a:pt x="465" y="313"/>
                    <a:pt x="468" y="302"/>
                  </a:cubicBezTo>
                  <a:cubicBezTo>
                    <a:pt x="469" y="299"/>
                    <a:pt x="470" y="297"/>
                    <a:pt x="472" y="295"/>
                  </a:cubicBezTo>
                  <a:cubicBezTo>
                    <a:pt x="474" y="293"/>
                    <a:pt x="477" y="292"/>
                    <a:pt x="479" y="292"/>
                  </a:cubicBezTo>
                  <a:lnTo>
                    <a:pt x="480" y="292"/>
                  </a:lnTo>
                  <a:cubicBezTo>
                    <a:pt x="484" y="292"/>
                    <a:pt x="487" y="291"/>
                    <a:pt x="489" y="289"/>
                  </a:cubicBezTo>
                  <a:cubicBezTo>
                    <a:pt x="491" y="287"/>
                    <a:pt x="493" y="284"/>
                    <a:pt x="493" y="28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97529C3D-A8C3-AB9E-0505-9DD55436EA0A}"/>
                </a:ext>
              </a:extLst>
            </p:cNvPr>
            <p:cNvSpPr/>
            <p:nvPr/>
          </p:nvSpPr>
          <p:spPr>
            <a:xfrm>
              <a:off x="10930580" y="8929233"/>
              <a:ext cx="285286" cy="2866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231">
                  <a:moveTo>
                    <a:pt x="230" y="116"/>
                  </a:moveTo>
                  <a:cubicBezTo>
                    <a:pt x="230" y="179"/>
                    <a:pt x="178" y="231"/>
                    <a:pt x="115" y="231"/>
                  </a:cubicBezTo>
                  <a:cubicBezTo>
                    <a:pt x="51" y="231"/>
                    <a:pt x="0" y="179"/>
                    <a:pt x="0" y="116"/>
                  </a:cubicBezTo>
                  <a:cubicBezTo>
                    <a:pt x="0" y="52"/>
                    <a:pt x="51" y="0"/>
                    <a:pt x="115" y="0"/>
                  </a:cubicBezTo>
                  <a:cubicBezTo>
                    <a:pt x="178" y="0"/>
                    <a:pt x="230" y="52"/>
                    <a:pt x="230" y="116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FD37C2C3-9AF5-CD4F-2A5C-23FF7F63A653}"/>
                </a:ext>
              </a:extLst>
            </p:cNvPr>
            <p:cNvSpPr/>
            <p:nvPr/>
          </p:nvSpPr>
          <p:spPr>
            <a:xfrm>
              <a:off x="10987886" y="8987806"/>
              <a:ext cx="169428" cy="1694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37">
                  <a:moveTo>
                    <a:pt x="137" y="69"/>
                  </a:moveTo>
                  <a:cubicBezTo>
                    <a:pt x="137" y="106"/>
                    <a:pt x="106" y="137"/>
                    <a:pt x="69" y="137"/>
                  </a:cubicBezTo>
                  <a:cubicBezTo>
                    <a:pt x="31" y="137"/>
                    <a:pt x="0" y="106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A3A16C71-E18D-7A9E-C4B8-B233B6CB45EE}"/>
                </a:ext>
              </a:extLst>
            </p:cNvPr>
            <p:cNvSpPr/>
            <p:nvPr/>
          </p:nvSpPr>
          <p:spPr>
            <a:xfrm>
              <a:off x="12689638" y="7949697"/>
              <a:ext cx="240438" cy="2143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4" h="173">
                  <a:moveTo>
                    <a:pt x="194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194" y="173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5C57DD23-DE84-0C0F-B4F3-627580B53AA5}"/>
                </a:ext>
              </a:extLst>
            </p:cNvPr>
            <p:cNvSpPr/>
            <p:nvPr/>
          </p:nvSpPr>
          <p:spPr>
            <a:xfrm>
              <a:off x="12556338" y="7580813"/>
              <a:ext cx="510775" cy="5109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1" h="411">
                  <a:moveTo>
                    <a:pt x="411" y="205"/>
                  </a:moveTo>
                  <a:cubicBezTo>
                    <a:pt x="411" y="319"/>
                    <a:pt x="319" y="411"/>
                    <a:pt x="205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1"/>
                    <a:pt x="92" y="0"/>
                    <a:pt x="205" y="0"/>
                  </a:cubicBezTo>
                  <a:cubicBezTo>
                    <a:pt x="319" y="0"/>
                    <a:pt x="411" y="91"/>
                    <a:pt x="411" y="205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9894D26F-D102-007F-6D35-BA764C0B2E02}"/>
                </a:ext>
              </a:extLst>
            </p:cNvPr>
            <p:cNvSpPr/>
            <p:nvPr/>
          </p:nvSpPr>
          <p:spPr>
            <a:xfrm>
              <a:off x="10381186" y="7088552"/>
              <a:ext cx="301482" cy="600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483">
                  <a:moveTo>
                    <a:pt x="242" y="60"/>
                  </a:moveTo>
                  <a:lnTo>
                    <a:pt x="187" y="260"/>
                  </a:lnTo>
                  <a:lnTo>
                    <a:pt x="132" y="460"/>
                  </a:lnTo>
                  <a:cubicBezTo>
                    <a:pt x="130" y="468"/>
                    <a:pt x="125" y="475"/>
                    <a:pt x="117" y="479"/>
                  </a:cubicBezTo>
                  <a:cubicBezTo>
                    <a:pt x="110" y="483"/>
                    <a:pt x="101" y="484"/>
                    <a:pt x="93" y="482"/>
                  </a:cubicBezTo>
                  <a:lnTo>
                    <a:pt x="58" y="473"/>
                  </a:lnTo>
                  <a:lnTo>
                    <a:pt x="23" y="463"/>
                  </a:lnTo>
                  <a:cubicBezTo>
                    <a:pt x="15" y="460"/>
                    <a:pt x="8" y="455"/>
                    <a:pt x="4" y="448"/>
                  </a:cubicBezTo>
                  <a:cubicBezTo>
                    <a:pt x="0" y="441"/>
                    <a:pt x="-1" y="432"/>
                    <a:pt x="1" y="423"/>
                  </a:cubicBezTo>
                  <a:lnTo>
                    <a:pt x="56" y="224"/>
                  </a:lnTo>
                  <a:lnTo>
                    <a:pt x="111" y="24"/>
                  </a:lnTo>
                  <a:cubicBezTo>
                    <a:pt x="113" y="15"/>
                    <a:pt x="118" y="8"/>
                    <a:pt x="126" y="4"/>
                  </a:cubicBezTo>
                  <a:cubicBezTo>
                    <a:pt x="132" y="0"/>
                    <a:pt x="142" y="-1"/>
                    <a:pt x="149" y="1"/>
                  </a:cubicBezTo>
                  <a:lnTo>
                    <a:pt x="184" y="11"/>
                  </a:lnTo>
                  <a:lnTo>
                    <a:pt x="219" y="20"/>
                  </a:lnTo>
                  <a:cubicBezTo>
                    <a:pt x="228" y="22"/>
                    <a:pt x="235" y="29"/>
                    <a:pt x="239" y="35"/>
                  </a:cubicBezTo>
                  <a:cubicBezTo>
                    <a:pt x="242" y="43"/>
                    <a:pt x="244" y="51"/>
                    <a:pt x="242" y="6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04577FC4-F618-0702-DF44-D0C0C039AC7E}"/>
                </a:ext>
              </a:extLst>
            </p:cNvPr>
            <p:cNvSpPr/>
            <p:nvPr/>
          </p:nvSpPr>
          <p:spPr>
            <a:xfrm>
              <a:off x="10260341" y="7110985"/>
              <a:ext cx="259125" cy="5109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9" h="411">
                  <a:moveTo>
                    <a:pt x="39" y="111"/>
                  </a:moveTo>
                  <a:lnTo>
                    <a:pt x="6" y="230"/>
                  </a:lnTo>
                  <a:cubicBezTo>
                    <a:pt x="-3" y="264"/>
                    <a:pt x="-1" y="300"/>
                    <a:pt x="11" y="329"/>
                  </a:cubicBezTo>
                  <a:cubicBezTo>
                    <a:pt x="21" y="353"/>
                    <a:pt x="37" y="374"/>
                    <a:pt x="59" y="388"/>
                  </a:cubicBezTo>
                  <a:lnTo>
                    <a:pt x="97" y="411"/>
                  </a:lnTo>
                  <a:lnTo>
                    <a:pt x="209" y="0"/>
                  </a:lnTo>
                  <a:lnTo>
                    <a:pt x="165" y="1"/>
                  </a:lnTo>
                  <a:cubicBezTo>
                    <a:pt x="139" y="2"/>
                    <a:pt x="113" y="12"/>
                    <a:pt x="92" y="28"/>
                  </a:cubicBezTo>
                  <a:cubicBezTo>
                    <a:pt x="67" y="48"/>
                    <a:pt x="48" y="76"/>
                    <a:pt x="39" y="11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45BC56E2-0C9E-34B9-D679-FD528B285120}"/>
                </a:ext>
              </a:extLst>
            </p:cNvPr>
            <p:cNvSpPr/>
            <p:nvPr/>
          </p:nvSpPr>
          <p:spPr>
            <a:xfrm>
              <a:off x="9852970" y="8102983"/>
              <a:ext cx="73502" cy="5072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" h="408">
                  <a:moveTo>
                    <a:pt x="30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4" y="14"/>
                    <a:pt x="0" y="21"/>
                    <a:pt x="0" y="30"/>
                  </a:cubicBezTo>
                  <a:lnTo>
                    <a:pt x="0" y="204"/>
                  </a:lnTo>
                  <a:lnTo>
                    <a:pt x="0" y="378"/>
                  </a:lnTo>
                  <a:cubicBezTo>
                    <a:pt x="0" y="386"/>
                    <a:pt x="4" y="394"/>
                    <a:pt x="9" y="399"/>
                  </a:cubicBezTo>
                  <a:cubicBezTo>
                    <a:pt x="15" y="404"/>
                    <a:pt x="22" y="408"/>
                    <a:pt x="30" y="408"/>
                  </a:cubicBezTo>
                  <a:cubicBezTo>
                    <a:pt x="39" y="408"/>
                    <a:pt x="46" y="404"/>
                    <a:pt x="52" y="399"/>
                  </a:cubicBezTo>
                  <a:cubicBezTo>
                    <a:pt x="57" y="394"/>
                    <a:pt x="60" y="386"/>
                    <a:pt x="60" y="378"/>
                  </a:cubicBezTo>
                  <a:lnTo>
                    <a:pt x="60" y="204"/>
                  </a:lnTo>
                  <a:lnTo>
                    <a:pt x="60" y="30"/>
                  </a:lnTo>
                  <a:cubicBezTo>
                    <a:pt x="60" y="21"/>
                    <a:pt x="57" y="14"/>
                    <a:pt x="52" y="8"/>
                  </a:cubicBezTo>
                  <a:cubicBezTo>
                    <a:pt x="46" y="3"/>
                    <a:pt x="39" y="0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EDC1FD11-B70D-633C-A207-69948068AC86}"/>
                </a:ext>
              </a:extLst>
            </p:cNvPr>
            <p:cNvSpPr/>
            <p:nvPr/>
          </p:nvSpPr>
          <p:spPr>
            <a:xfrm>
              <a:off x="9852970" y="8102983"/>
              <a:ext cx="73502" cy="5072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" h="408">
                  <a:moveTo>
                    <a:pt x="30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4" y="14"/>
                    <a:pt x="0" y="21"/>
                    <a:pt x="0" y="30"/>
                  </a:cubicBezTo>
                  <a:lnTo>
                    <a:pt x="0" y="204"/>
                  </a:lnTo>
                  <a:lnTo>
                    <a:pt x="0" y="378"/>
                  </a:lnTo>
                  <a:cubicBezTo>
                    <a:pt x="0" y="386"/>
                    <a:pt x="4" y="394"/>
                    <a:pt x="9" y="399"/>
                  </a:cubicBezTo>
                  <a:cubicBezTo>
                    <a:pt x="15" y="404"/>
                    <a:pt x="22" y="408"/>
                    <a:pt x="30" y="408"/>
                  </a:cubicBezTo>
                  <a:cubicBezTo>
                    <a:pt x="39" y="408"/>
                    <a:pt x="46" y="404"/>
                    <a:pt x="52" y="399"/>
                  </a:cubicBezTo>
                  <a:cubicBezTo>
                    <a:pt x="57" y="394"/>
                    <a:pt x="60" y="386"/>
                    <a:pt x="60" y="378"/>
                  </a:cubicBezTo>
                  <a:lnTo>
                    <a:pt x="60" y="204"/>
                  </a:lnTo>
                  <a:lnTo>
                    <a:pt x="60" y="30"/>
                  </a:lnTo>
                  <a:cubicBezTo>
                    <a:pt x="60" y="21"/>
                    <a:pt x="57" y="14"/>
                    <a:pt x="52" y="8"/>
                  </a:cubicBezTo>
                  <a:cubicBezTo>
                    <a:pt x="46" y="3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FFC41264-7016-8D56-DD23-ECCE65BD0273}"/>
                </a:ext>
              </a:extLst>
            </p:cNvPr>
            <p:cNvSpPr/>
            <p:nvPr/>
          </p:nvSpPr>
          <p:spPr>
            <a:xfrm>
              <a:off x="13320009" y="7053658"/>
              <a:ext cx="208047" cy="2218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79">
                  <a:moveTo>
                    <a:pt x="16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68" y="179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7F2ED426-3E14-1D8F-DEF8-0E8C33A22195}"/>
                </a:ext>
              </a:extLst>
            </p:cNvPr>
            <p:cNvSpPr/>
            <p:nvPr/>
          </p:nvSpPr>
          <p:spPr>
            <a:xfrm>
              <a:off x="13367345" y="6710945"/>
              <a:ext cx="114613" cy="3427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276">
                  <a:moveTo>
                    <a:pt x="93" y="276"/>
                  </a:moveTo>
                  <a:lnTo>
                    <a:pt x="0" y="276"/>
                  </a:lnTo>
                  <a:lnTo>
                    <a:pt x="0" y="9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6545D301-1B55-946A-E907-8425A1E1840E}"/>
                </a:ext>
              </a:extLst>
            </p:cNvPr>
            <p:cNvSpPr/>
            <p:nvPr/>
          </p:nvSpPr>
          <p:spPr>
            <a:xfrm>
              <a:off x="13320009" y="7053658"/>
              <a:ext cx="208047" cy="2218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79">
                  <a:moveTo>
                    <a:pt x="16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68" y="179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62364698-927F-90C9-C1F1-57FF2493CC2E}"/>
                </a:ext>
              </a:extLst>
            </p:cNvPr>
            <p:cNvSpPr/>
            <p:nvPr/>
          </p:nvSpPr>
          <p:spPr>
            <a:xfrm>
              <a:off x="13658864" y="7974621"/>
              <a:ext cx="148249" cy="2866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" h="24">
                  <a:moveTo>
                    <a:pt x="109" y="0"/>
                  </a:moveTo>
                  <a:lnTo>
                    <a:pt x="60" y="0"/>
                  </a:lnTo>
                  <a:lnTo>
                    <a:pt x="13" y="0"/>
                  </a:lnTo>
                  <a:cubicBezTo>
                    <a:pt x="10" y="0"/>
                    <a:pt x="7" y="1"/>
                    <a:pt x="4" y="3"/>
                  </a:cubicBezTo>
                  <a:cubicBezTo>
                    <a:pt x="2" y="5"/>
                    <a:pt x="0" y="9"/>
                    <a:pt x="0" y="12"/>
                  </a:cubicBezTo>
                  <a:cubicBezTo>
                    <a:pt x="0" y="15"/>
                    <a:pt x="2" y="18"/>
                    <a:pt x="4" y="20"/>
                  </a:cubicBezTo>
                  <a:cubicBezTo>
                    <a:pt x="7" y="22"/>
                    <a:pt x="10" y="24"/>
                    <a:pt x="13" y="24"/>
                  </a:cubicBezTo>
                  <a:lnTo>
                    <a:pt x="60" y="24"/>
                  </a:lnTo>
                  <a:lnTo>
                    <a:pt x="109" y="24"/>
                  </a:lnTo>
                  <a:cubicBezTo>
                    <a:pt x="112" y="24"/>
                    <a:pt x="115" y="22"/>
                    <a:pt x="117" y="20"/>
                  </a:cubicBezTo>
                  <a:cubicBezTo>
                    <a:pt x="119" y="18"/>
                    <a:pt x="120" y="15"/>
                    <a:pt x="120" y="12"/>
                  </a:cubicBezTo>
                  <a:cubicBezTo>
                    <a:pt x="120" y="9"/>
                    <a:pt x="119" y="5"/>
                    <a:pt x="117" y="3"/>
                  </a:cubicBezTo>
                  <a:cubicBezTo>
                    <a:pt x="115" y="1"/>
                    <a:pt x="112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203027B9-88F4-65EC-E977-395FBCAA09CC}"/>
                </a:ext>
              </a:extLst>
            </p:cNvPr>
            <p:cNvSpPr/>
            <p:nvPr/>
          </p:nvSpPr>
          <p:spPr>
            <a:xfrm>
              <a:off x="14118561" y="7659325"/>
              <a:ext cx="71010" cy="30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245">
                  <a:moveTo>
                    <a:pt x="29" y="245"/>
                  </a:moveTo>
                  <a:cubicBezTo>
                    <a:pt x="21" y="245"/>
                    <a:pt x="14" y="242"/>
                    <a:pt x="8" y="236"/>
                  </a:cubicBezTo>
                  <a:cubicBezTo>
                    <a:pt x="3" y="231"/>
                    <a:pt x="0" y="223"/>
                    <a:pt x="0" y="216"/>
                  </a:cubicBezTo>
                  <a:lnTo>
                    <a:pt x="0" y="123"/>
                  </a:lnTo>
                  <a:lnTo>
                    <a:pt x="0" y="30"/>
                  </a:lnTo>
                  <a:cubicBezTo>
                    <a:pt x="0" y="22"/>
                    <a:pt x="3" y="15"/>
                    <a:pt x="8" y="9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ubicBezTo>
                    <a:pt x="55" y="15"/>
                    <a:pt x="58" y="22"/>
                    <a:pt x="58" y="30"/>
                  </a:cubicBezTo>
                  <a:lnTo>
                    <a:pt x="58" y="123"/>
                  </a:lnTo>
                  <a:lnTo>
                    <a:pt x="58" y="216"/>
                  </a:lnTo>
                  <a:cubicBezTo>
                    <a:pt x="58" y="223"/>
                    <a:pt x="55" y="231"/>
                    <a:pt x="50" y="236"/>
                  </a:cubicBezTo>
                  <a:cubicBezTo>
                    <a:pt x="45" y="242"/>
                    <a:pt x="37" y="245"/>
                    <a:pt x="29" y="245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7" name="Freeform 466">
              <a:extLst>
                <a:ext uri="{FF2B5EF4-FFF2-40B4-BE49-F238E27FC236}">
                  <a16:creationId xmlns:a16="http://schemas.microsoft.com/office/drawing/2014/main" id="{AA0DFDFE-3FF2-C001-C1BF-F2446497AC5B}"/>
                </a:ext>
              </a:extLst>
            </p:cNvPr>
            <p:cNvSpPr/>
            <p:nvPr/>
          </p:nvSpPr>
          <p:spPr>
            <a:xfrm>
              <a:off x="14118561" y="7659325"/>
              <a:ext cx="71010" cy="30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245">
                  <a:moveTo>
                    <a:pt x="29" y="245"/>
                  </a:moveTo>
                  <a:cubicBezTo>
                    <a:pt x="21" y="245"/>
                    <a:pt x="14" y="242"/>
                    <a:pt x="8" y="236"/>
                  </a:cubicBezTo>
                  <a:cubicBezTo>
                    <a:pt x="3" y="231"/>
                    <a:pt x="0" y="223"/>
                    <a:pt x="0" y="216"/>
                  </a:cubicBezTo>
                  <a:lnTo>
                    <a:pt x="0" y="123"/>
                  </a:lnTo>
                  <a:lnTo>
                    <a:pt x="0" y="30"/>
                  </a:lnTo>
                  <a:cubicBezTo>
                    <a:pt x="0" y="22"/>
                    <a:pt x="3" y="15"/>
                    <a:pt x="8" y="9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7" y="0"/>
                    <a:pt x="45" y="3"/>
                    <a:pt x="50" y="9"/>
                  </a:cubicBezTo>
                  <a:cubicBezTo>
                    <a:pt x="55" y="15"/>
                    <a:pt x="58" y="22"/>
                    <a:pt x="58" y="30"/>
                  </a:cubicBezTo>
                  <a:lnTo>
                    <a:pt x="58" y="123"/>
                  </a:lnTo>
                  <a:lnTo>
                    <a:pt x="58" y="216"/>
                  </a:lnTo>
                  <a:cubicBezTo>
                    <a:pt x="58" y="223"/>
                    <a:pt x="55" y="231"/>
                    <a:pt x="50" y="236"/>
                  </a:cubicBezTo>
                  <a:cubicBezTo>
                    <a:pt x="45" y="242"/>
                    <a:pt x="37" y="245"/>
                    <a:pt x="29" y="245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0" name="Freeform 29">
            <a:extLst>
              <a:ext uri="{FF2B5EF4-FFF2-40B4-BE49-F238E27FC236}">
                <a16:creationId xmlns:a16="http://schemas.microsoft.com/office/drawing/2014/main" id="{92C5C1EC-965D-0324-E7DB-19E1FE02E6A4}"/>
              </a:ext>
            </a:extLst>
          </p:cNvPr>
          <p:cNvSpPr/>
          <p:nvPr/>
        </p:nvSpPr>
        <p:spPr>
          <a:xfrm>
            <a:off x="3986607" y="2513104"/>
            <a:ext cx="4189253" cy="47948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35" h="6034">
                <a:moveTo>
                  <a:pt x="6035" y="3017"/>
                </a:moveTo>
                <a:cubicBezTo>
                  <a:pt x="6035" y="4683"/>
                  <a:pt x="4684" y="6034"/>
                  <a:pt x="3017" y="6034"/>
                </a:cubicBezTo>
                <a:cubicBezTo>
                  <a:pt x="1351" y="6034"/>
                  <a:pt x="0" y="4683"/>
                  <a:pt x="0" y="3017"/>
                </a:cubicBezTo>
                <a:cubicBezTo>
                  <a:pt x="0" y="1351"/>
                  <a:pt x="1351" y="0"/>
                  <a:pt x="3017" y="0"/>
                </a:cubicBezTo>
                <a:cubicBezTo>
                  <a:pt x="4684" y="0"/>
                  <a:pt x="6035" y="1351"/>
                  <a:pt x="6035" y="3017"/>
                </a:cubicBezTo>
                <a:close/>
              </a:path>
            </a:pathLst>
          </a:custGeom>
          <a:noFill/>
          <a:ln w="63500" cap="flat">
            <a:solidFill>
              <a:schemeClr val="accent6"/>
            </a:solidFill>
            <a:prstDash val="dash"/>
            <a:round/>
          </a:ln>
        </p:spPr>
        <p:txBody>
          <a:bodyPr vert="horz" wrap="none" lIns="4496" tIns="4496" rIns="4496" bIns="4496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2690EB3-80ED-A707-1ED4-90FC3C040C03}"/>
              </a:ext>
            </a:extLst>
          </p:cNvPr>
          <p:cNvSpPr/>
          <p:nvPr/>
        </p:nvSpPr>
        <p:spPr>
          <a:xfrm>
            <a:off x="5479992" y="6619692"/>
            <a:ext cx="1202483" cy="13765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3" h="1733">
                <a:moveTo>
                  <a:pt x="0" y="867"/>
                </a:moveTo>
                <a:cubicBezTo>
                  <a:pt x="0" y="388"/>
                  <a:pt x="388" y="0"/>
                  <a:pt x="866" y="0"/>
                </a:cubicBezTo>
                <a:cubicBezTo>
                  <a:pt x="1345" y="0"/>
                  <a:pt x="1733" y="388"/>
                  <a:pt x="1733" y="867"/>
                </a:cubicBezTo>
                <a:cubicBezTo>
                  <a:pt x="1733" y="1345"/>
                  <a:pt x="1345" y="1733"/>
                  <a:pt x="866" y="1733"/>
                </a:cubicBezTo>
                <a:cubicBezTo>
                  <a:pt x="388" y="1733"/>
                  <a:pt x="0" y="1345"/>
                  <a:pt x="0" y="86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40D1E04-2CBF-3189-FBBF-87FD2260F73D}"/>
              </a:ext>
            </a:extLst>
          </p:cNvPr>
          <p:cNvSpPr/>
          <p:nvPr/>
        </p:nvSpPr>
        <p:spPr>
          <a:xfrm>
            <a:off x="5539004" y="6688042"/>
            <a:ext cx="1083763" cy="12398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" h="1561">
                <a:moveTo>
                  <a:pt x="0" y="781"/>
                </a:moveTo>
                <a:cubicBezTo>
                  <a:pt x="0" y="349"/>
                  <a:pt x="350" y="0"/>
                  <a:pt x="781" y="0"/>
                </a:cubicBezTo>
                <a:cubicBezTo>
                  <a:pt x="1212" y="0"/>
                  <a:pt x="1562" y="349"/>
                  <a:pt x="1562" y="781"/>
                </a:cubicBezTo>
                <a:cubicBezTo>
                  <a:pt x="1562" y="1212"/>
                  <a:pt x="1212" y="1561"/>
                  <a:pt x="781" y="1561"/>
                </a:cubicBezTo>
                <a:cubicBezTo>
                  <a:pt x="350" y="1561"/>
                  <a:pt x="0" y="1212"/>
                  <a:pt x="0" y="781"/>
                </a:cubicBezTo>
                <a:close/>
              </a:path>
            </a:pathLst>
          </a:custGeom>
          <a:solidFill>
            <a:srgbClr val="FFC000">
              <a:alpha val="15000"/>
            </a:srgbClr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BD2C6E-4DF2-8EFD-555A-74D3735CC183}"/>
              </a:ext>
            </a:extLst>
          </p:cNvPr>
          <p:cNvGrpSpPr/>
          <p:nvPr/>
        </p:nvGrpSpPr>
        <p:grpSpPr>
          <a:xfrm>
            <a:off x="5737565" y="6766725"/>
            <a:ext cx="685943" cy="957701"/>
            <a:chOff x="11573405" y="11044084"/>
            <a:chExt cx="1230842" cy="1501707"/>
          </a:xfrm>
        </p:grpSpPr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9ED26B20-A717-86CD-99EB-4EDE36367F54}"/>
                </a:ext>
              </a:extLst>
            </p:cNvPr>
            <p:cNvSpPr/>
            <p:nvPr/>
          </p:nvSpPr>
          <p:spPr>
            <a:xfrm>
              <a:off x="11620749" y="12128304"/>
              <a:ext cx="1134916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2" h="159">
                  <a:moveTo>
                    <a:pt x="912" y="159"/>
                  </a:moveTo>
                  <a:lnTo>
                    <a:pt x="0" y="159"/>
                  </a:lnTo>
                  <a:lnTo>
                    <a:pt x="0" y="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8269A4FC-F40E-D751-6234-69CD8F338A8B}"/>
                </a:ext>
              </a:extLst>
            </p:cNvPr>
            <p:cNvSpPr/>
            <p:nvPr/>
          </p:nvSpPr>
          <p:spPr>
            <a:xfrm>
              <a:off x="11634452" y="12128304"/>
              <a:ext cx="306465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7" h="159">
                  <a:moveTo>
                    <a:pt x="247" y="0"/>
                  </a:moveTo>
                  <a:lnTo>
                    <a:pt x="153" y="159"/>
                  </a:lnTo>
                  <a:lnTo>
                    <a:pt x="0" y="1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230448DD-1F2E-21CD-43B5-6A13DEA9B2B6}"/>
                </a:ext>
              </a:extLst>
            </p:cNvPr>
            <p:cNvSpPr/>
            <p:nvPr/>
          </p:nvSpPr>
          <p:spPr>
            <a:xfrm>
              <a:off x="12038089" y="12128304"/>
              <a:ext cx="307711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8" h="159">
                  <a:moveTo>
                    <a:pt x="248" y="0"/>
                  </a:moveTo>
                  <a:lnTo>
                    <a:pt x="153" y="159"/>
                  </a:lnTo>
                  <a:lnTo>
                    <a:pt x="0" y="1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9810C72D-4874-AA48-B3D8-73C690C9AD2B}"/>
                </a:ext>
              </a:extLst>
            </p:cNvPr>
            <p:cNvSpPr/>
            <p:nvPr/>
          </p:nvSpPr>
          <p:spPr>
            <a:xfrm>
              <a:off x="12440480" y="12128304"/>
              <a:ext cx="306465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7" h="159">
                  <a:moveTo>
                    <a:pt x="247" y="0"/>
                  </a:moveTo>
                  <a:lnTo>
                    <a:pt x="154" y="159"/>
                  </a:lnTo>
                  <a:lnTo>
                    <a:pt x="0" y="15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F205A69C-2536-4E65-5781-C24A18DCF144}"/>
                </a:ext>
              </a:extLst>
            </p:cNvPr>
            <p:cNvSpPr/>
            <p:nvPr/>
          </p:nvSpPr>
          <p:spPr>
            <a:xfrm>
              <a:off x="11620749" y="11938877"/>
              <a:ext cx="566835" cy="934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6" h="76">
                  <a:moveTo>
                    <a:pt x="0" y="76"/>
                  </a:moveTo>
                  <a:lnTo>
                    <a:pt x="456" y="76"/>
                  </a:lnTo>
                  <a:lnTo>
                    <a:pt x="4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1F5CFC48-B44B-AFEF-C3A3-C101BE92F170}"/>
                </a:ext>
              </a:extLst>
            </p:cNvPr>
            <p:cNvSpPr/>
            <p:nvPr/>
          </p:nvSpPr>
          <p:spPr>
            <a:xfrm>
              <a:off x="12188830" y="11938877"/>
              <a:ext cx="566835" cy="934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6" h="76">
                  <a:moveTo>
                    <a:pt x="456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456" y="7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2F59E79D-48B7-5934-AC97-E71F4BF20040}"/>
                </a:ext>
              </a:extLst>
            </p:cNvPr>
            <p:cNvSpPr/>
            <p:nvPr/>
          </p:nvSpPr>
          <p:spPr>
            <a:xfrm>
              <a:off x="11797651" y="11961306"/>
              <a:ext cx="213030" cy="486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2" h="40">
                  <a:moveTo>
                    <a:pt x="0" y="40"/>
                  </a:moveTo>
                  <a:lnTo>
                    <a:pt x="172" y="4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52767727-38BC-200C-4DFB-9E28915611E4}"/>
                </a:ext>
              </a:extLst>
            </p:cNvPr>
            <p:cNvSpPr/>
            <p:nvPr/>
          </p:nvSpPr>
          <p:spPr>
            <a:xfrm>
              <a:off x="12188830" y="11938877"/>
              <a:ext cx="284041" cy="934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9" h="76">
                  <a:moveTo>
                    <a:pt x="229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229" y="76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9F37D679-3A11-9C05-164B-F490446F9BB0}"/>
                </a:ext>
              </a:extLst>
            </p:cNvPr>
            <p:cNvSpPr/>
            <p:nvPr/>
          </p:nvSpPr>
          <p:spPr>
            <a:xfrm>
              <a:off x="12355766" y="11961306"/>
              <a:ext cx="230471" cy="486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6" h="40">
                  <a:moveTo>
                    <a:pt x="18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86" y="4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5AE95F49-18A4-D5F5-1CF5-E627F14519D1}"/>
                </a:ext>
              </a:extLst>
            </p:cNvPr>
            <p:cNvSpPr/>
            <p:nvPr/>
          </p:nvSpPr>
          <p:spPr>
            <a:xfrm>
              <a:off x="11620749" y="11480265"/>
              <a:ext cx="1134916" cy="573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2" h="47">
                  <a:moveTo>
                    <a:pt x="9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D1CC0000-D46C-75A9-27FF-0C989EDD27CE}"/>
                </a:ext>
              </a:extLst>
            </p:cNvPr>
            <p:cNvSpPr/>
            <p:nvPr/>
          </p:nvSpPr>
          <p:spPr>
            <a:xfrm>
              <a:off x="11620749" y="11795557"/>
              <a:ext cx="1134916" cy="573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2" h="47">
                  <a:moveTo>
                    <a:pt x="9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578C790B-FD5E-247E-BE1D-C1AB933AAF62}"/>
                </a:ext>
              </a:extLst>
            </p:cNvPr>
            <p:cNvSpPr/>
            <p:nvPr/>
          </p:nvSpPr>
          <p:spPr>
            <a:xfrm>
              <a:off x="11573405" y="11480265"/>
              <a:ext cx="57306" cy="10655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856">
                  <a:moveTo>
                    <a:pt x="47" y="856"/>
                  </a:moveTo>
                  <a:lnTo>
                    <a:pt x="0" y="856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02FB35B2-D534-8E40-732B-6E51E874A6C5}"/>
                </a:ext>
              </a:extLst>
            </p:cNvPr>
            <p:cNvSpPr/>
            <p:nvPr/>
          </p:nvSpPr>
          <p:spPr>
            <a:xfrm>
              <a:off x="12746941" y="11480265"/>
              <a:ext cx="57306" cy="106552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856">
                  <a:moveTo>
                    <a:pt x="47" y="856"/>
                  </a:moveTo>
                  <a:lnTo>
                    <a:pt x="0" y="856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82C4D6CC-C591-6B39-166D-6B7C8DF4DD9B}"/>
                </a:ext>
              </a:extLst>
            </p:cNvPr>
            <p:cNvSpPr/>
            <p:nvPr/>
          </p:nvSpPr>
          <p:spPr>
            <a:xfrm>
              <a:off x="11741590" y="11044084"/>
              <a:ext cx="893233" cy="8150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8" h="655">
                  <a:moveTo>
                    <a:pt x="359" y="0"/>
                  </a:moveTo>
                  <a:cubicBezTo>
                    <a:pt x="347" y="0"/>
                    <a:pt x="335" y="6"/>
                    <a:pt x="328" y="17"/>
                  </a:cubicBezTo>
                  <a:lnTo>
                    <a:pt x="166" y="310"/>
                  </a:lnTo>
                  <a:lnTo>
                    <a:pt x="4" y="603"/>
                  </a:lnTo>
                  <a:cubicBezTo>
                    <a:pt x="-2" y="615"/>
                    <a:pt x="-1" y="628"/>
                    <a:pt x="5" y="638"/>
                  </a:cubicBezTo>
                  <a:cubicBezTo>
                    <a:pt x="11" y="648"/>
                    <a:pt x="21" y="655"/>
                    <a:pt x="35" y="655"/>
                  </a:cubicBezTo>
                  <a:lnTo>
                    <a:pt x="359" y="655"/>
                  </a:lnTo>
                  <a:lnTo>
                    <a:pt x="683" y="655"/>
                  </a:lnTo>
                  <a:cubicBezTo>
                    <a:pt x="697" y="655"/>
                    <a:pt x="707" y="648"/>
                    <a:pt x="713" y="638"/>
                  </a:cubicBezTo>
                  <a:cubicBezTo>
                    <a:pt x="719" y="628"/>
                    <a:pt x="720" y="615"/>
                    <a:pt x="714" y="603"/>
                  </a:cubicBezTo>
                  <a:lnTo>
                    <a:pt x="551" y="310"/>
                  </a:lnTo>
                  <a:lnTo>
                    <a:pt x="388" y="17"/>
                  </a:lnTo>
                  <a:cubicBezTo>
                    <a:pt x="382" y="6"/>
                    <a:pt x="370" y="0"/>
                    <a:pt x="359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5F64FFB3-260E-03F7-CC8E-1C8E01E64540}"/>
                </a:ext>
              </a:extLst>
            </p:cNvPr>
            <p:cNvSpPr/>
            <p:nvPr/>
          </p:nvSpPr>
          <p:spPr>
            <a:xfrm>
              <a:off x="11817584" y="11126335"/>
              <a:ext cx="743738" cy="6704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8" h="539">
                  <a:moveTo>
                    <a:pt x="299" y="0"/>
                  </a:moveTo>
                  <a:lnTo>
                    <a:pt x="448" y="268"/>
                  </a:lnTo>
                  <a:lnTo>
                    <a:pt x="598" y="539"/>
                  </a:lnTo>
                  <a:lnTo>
                    <a:pt x="299" y="539"/>
                  </a:lnTo>
                  <a:lnTo>
                    <a:pt x="0" y="539"/>
                  </a:lnTo>
                  <a:lnTo>
                    <a:pt x="150" y="268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AE6F50E6-2712-38A2-5B38-0ACBCC451611}"/>
                </a:ext>
              </a:extLst>
            </p:cNvPr>
            <p:cNvSpPr/>
            <p:nvPr/>
          </p:nvSpPr>
          <p:spPr>
            <a:xfrm>
              <a:off x="12048055" y="11430415"/>
              <a:ext cx="282795" cy="2716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" h="219">
                  <a:moveTo>
                    <a:pt x="228" y="192"/>
                  </a:moveTo>
                  <a:lnTo>
                    <a:pt x="103" y="52"/>
                  </a:lnTo>
                  <a:cubicBezTo>
                    <a:pt x="103" y="49"/>
                    <a:pt x="103" y="46"/>
                    <a:pt x="102" y="43"/>
                  </a:cubicBezTo>
                  <a:lnTo>
                    <a:pt x="126" y="12"/>
                  </a:lnTo>
                  <a:cubicBezTo>
                    <a:pt x="127" y="11"/>
                    <a:pt x="128" y="9"/>
                    <a:pt x="128" y="8"/>
                  </a:cubicBezTo>
                  <a:cubicBezTo>
                    <a:pt x="128" y="6"/>
                    <a:pt x="127" y="4"/>
                    <a:pt x="126" y="3"/>
                  </a:cubicBezTo>
                  <a:cubicBezTo>
                    <a:pt x="125" y="1"/>
                    <a:pt x="124" y="1"/>
                    <a:pt x="122" y="0"/>
                  </a:cubicBezTo>
                  <a:cubicBezTo>
                    <a:pt x="120" y="0"/>
                    <a:pt x="119" y="1"/>
                    <a:pt x="117" y="2"/>
                  </a:cubicBezTo>
                  <a:lnTo>
                    <a:pt x="85" y="27"/>
                  </a:lnTo>
                  <a:cubicBezTo>
                    <a:pt x="79" y="25"/>
                    <a:pt x="71" y="27"/>
                    <a:pt x="64" y="32"/>
                  </a:cubicBezTo>
                  <a:cubicBezTo>
                    <a:pt x="59" y="36"/>
                    <a:pt x="56" y="43"/>
                    <a:pt x="56" y="51"/>
                  </a:cubicBezTo>
                  <a:lnTo>
                    <a:pt x="0" y="71"/>
                  </a:lnTo>
                  <a:lnTo>
                    <a:pt x="42" y="123"/>
                  </a:lnTo>
                  <a:lnTo>
                    <a:pt x="74" y="73"/>
                  </a:lnTo>
                  <a:cubicBezTo>
                    <a:pt x="76" y="73"/>
                    <a:pt x="79" y="73"/>
                    <a:pt x="80" y="73"/>
                  </a:cubicBezTo>
                  <a:lnTo>
                    <a:pt x="195" y="21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7EC0B98-03BE-F2B4-3141-2CABC3E53496}"/>
                </a:ext>
              </a:extLst>
            </p:cNvPr>
            <p:cNvSpPr/>
            <p:nvPr/>
          </p:nvSpPr>
          <p:spPr>
            <a:xfrm>
              <a:off x="12053038" y="11449109"/>
              <a:ext cx="270337" cy="2704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8" h="218">
                  <a:moveTo>
                    <a:pt x="81" y="160"/>
                  </a:moveTo>
                  <a:lnTo>
                    <a:pt x="161" y="82"/>
                  </a:lnTo>
                  <a:cubicBezTo>
                    <a:pt x="176" y="88"/>
                    <a:pt x="194" y="84"/>
                    <a:pt x="206" y="72"/>
                  </a:cubicBezTo>
                  <a:cubicBezTo>
                    <a:pt x="217" y="61"/>
                    <a:pt x="221" y="44"/>
                    <a:pt x="216" y="30"/>
                  </a:cubicBezTo>
                  <a:cubicBezTo>
                    <a:pt x="216" y="29"/>
                    <a:pt x="216" y="28"/>
                    <a:pt x="215" y="28"/>
                  </a:cubicBezTo>
                  <a:cubicBezTo>
                    <a:pt x="214" y="27"/>
                    <a:pt x="214" y="27"/>
                    <a:pt x="213" y="26"/>
                  </a:cubicBezTo>
                  <a:cubicBezTo>
                    <a:pt x="211" y="26"/>
                    <a:pt x="209" y="26"/>
                    <a:pt x="207" y="26"/>
                  </a:cubicBezTo>
                  <a:lnTo>
                    <a:pt x="206" y="26"/>
                  </a:lnTo>
                  <a:lnTo>
                    <a:pt x="206" y="27"/>
                  </a:lnTo>
                  <a:lnTo>
                    <a:pt x="196" y="47"/>
                  </a:lnTo>
                  <a:lnTo>
                    <a:pt x="177" y="54"/>
                  </a:lnTo>
                  <a:lnTo>
                    <a:pt x="164" y="41"/>
                  </a:lnTo>
                  <a:lnTo>
                    <a:pt x="171" y="22"/>
                  </a:lnTo>
                  <a:lnTo>
                    <a:pt x="190" y="14"/>
                  </a:lnTo>
                  <a:cubicBezTo>
                    <a:pt x="190" y="13"/>
                    <a:pt x="191" y="13"/>
                    <a:pt x="192" y="12"/>
                  </a:cubicBezTo>
                  <a:cubicBezTo>
                    <a:pt x="192" y="11"/>
                    <a:pt x="192" y="10"/>
                    <a:pt x="192" y="10"/>
                  </a:cubicBezTo>
                  <a:cubicBezTo>
                    <a:pt x="192" y="10"/>
                    <a:pt x="190" y="5"/>
                    <a:pt x="189" y="3"/>
                  </a:cubicBezTo>
                  <a:cubicBezTo>
                    <a:pt x="189" y="3"/>
                    <a:pt x="187" y="2"/>
                    <a:pt x="187" y="1"/>
                  </a:cubicBezTo>
                  <a:cubicBezTo>
                    <a:pt x="171" y="-2"/>
                    <a:pt x="154" y="3"/>
                    <a:pt x="143" y="17"/>
                  </a:cubicBezTo>
                  <a:cubicBezTo>
                    <a:pt x="133" y="28"/>
                    <a:pt x="131" y="45"/>
                    <a:pt x="137" y="59"/>
                  </a:cubicBezTo>
                  <a:lnTo>
                    <a:pt x="58" y="137"/>
                  </a:lnTo>
                  <a:cubicBezTo>
                    <a:pt x="42" y="131"/>
                    <a:pt x="25" y="134"/>
                    <a:pt x="12" y="146"/>
                  </a:cubicBezTo>
                  <a:cubicBezTo>
                    <a:pt x="1" y="158"/>
                    <a:pt x="-3" y="175"/>
                    <a:pt x="2" y="190"/>
                  </a:cubicBezTo>
                  <a:cubicBezTo>
                    <a:pt x="2" y="190"/>
                    <a:pt x="3" y="190"/>
                    <a:pt x="3" y="191"/>
                  </a:cubicBezTo>
                  <a:cubicBezTo>
                    <a:pt x="4" y="192"/>
                    <a:pt x="5" y="192"/>
                    <a:pt x="5" y="192"/>
                  </a:cubicBezTo>
                  <a:cubicBezTo>
                    <a:pt x="7" y="192"/>
                    <a:pt x="9" y="193"/>
                    <a:pt x="11" y="193"/>
                  </a:cubicBezTo>
                  <a:cubicBezTo>
                    <a:pt x="11" y="193"/>
                    <a:pt x="12" y="193"/>
                    <a:pt x="12" y="192"/>
                  </a:cubicBezTo>
                  <a:lnTo>
                    <a:pt x="22" y="171"/>
                  </a:lnTo>
                  <a:lnTo>
                    <a:pt x="41" y="164"/>
                  </a:lnTo>
                  <a:lnTo>
                    <a:pt x="54" y="177"/>
                  </a:lnTo>
                  <a:lnTo>
                    <a:pt x="47" y="197"/>
                  </a:lnTo>
                  <a:lnTo>
                    <a:pt x="28" y="205"/>
                  </a:lnTo>
                  <a:cubicBezTo>
                    <a:pt x="28" y="205"/>
                    <a:pt x="27" y="206"/>
                    <a:pt x="27" y="207"/>
                  </a:cubicBezTo>
                  <a:cubicBezTo>
                    <a:pt x="27" y="208"/>
                    <a:pt x="27" y="208"/>
                    <a:pt x="27" y="209"/>
                  </a:cubicBezTo>
                  <a:cubicBezTo>
                    <a:pt x="27" y="209"/>
                    <a:pt x="28" y="214"/>
                    <a:pt x="29" y="215"/>
                  </a:cubicBezTo>
                  <a:cubicBezTo>
                    <a:pt x="30" y="216"/>
                    <a:pt x="31" y="216"/>
                    <a:pt x="31" y="217"/>
                  </a:cubicBezTo>
                  <a:cubicBezTo>
                    <a:pt x="47" y="221"/>
                    <a:pt x="64" y="216"/>
                    <a:pt x="75" y="202"/>
                  </a:cubicBezTo>
                  <a:cubicBezTo>
                    <a:pt x="85" y="190"/>
                    <a:pt x="87" y="174"/>
                    <a:pt x="81" y="16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4" name="Freeform 33">
            <a:extLst>
              <a:ext uri="{FF2B5EF4-FFF2-40B4-BE49-F238E27FC236}">
                <a16:creationId xmlns:a16="http://schemas.microsoft.com/office/drawing/2014/main" id="{6AC9B05C-A025-07CF-4518-53ACD6CEF0F6}"/>
              </a:ext>
            </a:extLst>
          </p:cNvPr>
          <p:cNvSpPr/>
          <p:nvPr/>
        </p:nvSpPr>
        <p:spPr>
          <a:xfrm>
            <a:off x="3444378" y="4289420"/>
            <a:ext cx="1083763" cy="12398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" h="1561">
                <a:moveTo>
                  <a:pt x="781" y="0"/>
                </a:moveTo>
                <a:cubicBezTo>
                  <a:pt x="1212" y="0"/>
                  <a:pt x="1562" y="349"/>
                  <a:pt x="1562" y="781"/>
                </a:cubicBezTo>
                <a:cubicBezTo>
                  <a:pt x="1562" y="1212"/>
                  <a:pt x="1212" y="1561"/>
                  <a:pt x="781" y="1561"/>
                </a:cubicBezTo>
                <a:cubicBezTo>
                  <a:pt x="349" y="1561"/>
                  <a:pt x="0" y="1212"/>
                  <a:pt x="0" y="781"/>
                </a:cubicBezTo>
                <a:cubicBezTo>
                  <a:pt x="0" y="349"/>
                  <a:pt x="349" y="0"/>
                  <a:pt x="781" y="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A9CF33B0-CA78-33AF-63B3-26FC89E5A818}"/>
              </a:ext>
            </a:extLst>
          </p:cNvPr>
          <p:cNvSpPr/>
          <p:nvPr/>
        </p:nvSpPr>
        <p:spPr>
          <a:xfrm>
            <a:off x="3384671" y="4221865"/>
            <a:ext cx="1202483" cy="1375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3" h="1732">
                <a:moveTo>
                  <a:pt x="867" y="0"/>
                </a:moveTo>
                <a:cubicBezTo>
                  <a:pt x="1345" y="0"/>
                  <a:pt x="1733" y="387"/>
                  <a:pt x="1733" y="866"/>
                </a:cubicBezTo>
                <a:cubicBezTo>
                  <a:pt x="1733" y="1345"/>
                  <a:pt x="1345" y="1732"/>
                  <a:pt x="867" y="1732"/>
                </a:cubicBezTo>
                <a:cubicBezTo>
                  <a:pt x="388" y="1732"/>
                  <a:pt x="0" y="1345"/>
                  <a:pt x="0" y="866"/>
                </a:cubicBezTo>
                <a:cubicBezTo>
                  <a:pt x="0" y="387"/>
                  <a:pt x="388" y="0"/>
                  <a:pt x="86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F8F3D58-68B8-B659-D597-5B839F9F7EFA}"/>
              </a:ext>
            </a:extLst>
          </p:cNvPr>
          <p:cNvSpPr/>
          <p:nvPr/>
        </p:nvSpPr>
        <p:spPr>
          <a:xfrm>
            <a:off x="3444378" y="4289420"/>
            <a:ext cx="1083763" cy="12398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" h="1561">
                <a:moveTo>
                  <a:pt x="781" y="0"/>
                </a:moveTo>
                <a:cubicBezTo>
                  <a:pt x="1212" y="0"/>
                  <a:pt x="1562" y="349"/>
                  <a:pt x="1562" y="781"/>
                </a:cubicBezTo>
                <a:cubicBezTo>
                  <a:pt x="1562" y="1212"/>
                  <a:pt x="1212" y="1561"/>
                  <a:pt x="781" y="1561"/>
                </a:cubicBezTo>
                <a:cubicBezTo>
                  <a:pt x="349" y="1561"/>
                  <a:pt x="0" y="1212"/>
                  <a:pt x="0" y="781"/>
                </a:cubicBezTo>
                <a:cubicBezTo>
                  <a:pt x="0" y="349"/>
                  <a:pt x="349" y="0"/>
                  <a:pt x="781" y="0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7B5760-B251-63CD-C701-7603BDFDE154}"/>
              </a:ext>
            </a:extLst>
          </p:cNvPr>
          <p:cNvGrpSpPr/>
          <p:nvPr/>
        </p:nvGrpSpPr>
        <p:grpSpPr>
          <a:xfrm>
            <a:off x="3701954" y="4501624"/>
            <a:ext cx="567917" cy="815436"/>
            <a:chOff x="7920747" y="7492331"/>
            <a:chExt cx="1019058" cy="1278631"/>
          </a:xfrm>
        </p:grpSpPr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94E89DA4-76EC-C2BE-659E-F2EBBA509AE6}"/>
                </a:ext>
              </a:extLst>
            </p:cNvPr>
            <p:cNvSpPr/>
            <p:nvPr/>
          </p:nvSpPr>
          <p:spPr>
            <a:xfrm>
              <a:off x="8135023" y="7734099"/>
              <a:ext cx="591751" cy="7302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" h="587">
                  <a:moveTo>
                    <a:pt x="476" y="587"/>
                  </a:moveTo>
                  <a:lnTo>
                    <a:pt x="0" y="587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2BCB550D-E4E4-2D92-9C76-664094249568}"/>
                </a:ext>
              </a:extLst>
            </p:cNvPr>
            <p:cNvSpPr/>
            <p:nvPr/>
          </p:nvSpPr>
          <p:spPr>
            <a:xfrm>
              <a:off x="8437751" y="7734099"/>
              <a:ext cx="289024" cy="7302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587">
                  <a:moveTo>
                    <a:pt x="233" y="587"/>
                  </a:moveTo>
                  <a:lnTo>
                    <a:pt x="0" y="587"/>
                  </a:lnTo>
                  <a:lnTo>
                    <a:pt x="0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0E282C88-AD44-CB10-5D7C-85A6503A6F65}"/>
                </a:ext>
              </a:extLst>
            </p:cNvPr>
            <p:cNvSpPr/>
            <p:nvPr/>
          </p:nvSpPr>
          <p:spPr>
            <a:xfrm>
              <a:off x="8135023" y="7620692"/>
              <a:ext cx="591751" cy="1121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" h="91">
                  <a:moveTo>
                    <a:pt x="414" y="0"/>
                  </a:moveTo>
                  <a:lnTo>
                    <a:pt x="62" y="0"/>
                  </a:lnTo>
                  <a:lnTo>
                    <a:pt x="0" y="91"/>
                  </a:lnTo>
                  <a:lnTo>
                    <a:pt x="476" y="91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8E0CE7DD-2C48-CE13-2F8B-CA45C13C6A07}"/>
                </a:ext>
              </a:extLst>
            </p:cNvPr>
            <p:cNvSpPr/>
            <p:nvPr/>
          </p:nvSpPr>
          <p:spPr>
            <a:xfrm>
              <a:off x="8293239" y="7492331"/>
              <a:ext cx="274074" cy="1271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" h="103">
                  <a:moveTo>
                    <a:pt x="221" y="103"/>
                  </a:moveTo>
                  <a:lnTo>
                    <a:pt x="193" y="103"/>
                  </a:lnTo>
                  <a:lnTo>
                    <a:pt x="193" y="58"/>
                  </a:lnTo>
                  <a:lnTo>
                    <a:pt x="175" y="29"/>
                  </a:lnTo>
                  <a:lnTo>
                    <a:pt x="46" y="29"/>
                  </a:lnTo>
                  <a:lnTo>
                    <a:pt x="28" y="58"/>
                  </a:lnTo>
                  <a:lnTo>
                    <a:pt x="28" y="103"/>
                  </a:lnTo>
                  <a:lnTo>
                    <a:pt x="0" y="103"/>
                  </a:lnTo>
                  <a:lnTo>
                    <a:pt x="0" y="57"/>
                  </a:lnTo>
                  <a:cubicBezTo>
                    <a:pt x="0" y="52"/>
                    <a:pt x="1" y="48"/>
                    <a:pt x="3" y="45"/>
                  </a:cubicBezTo>
                  <a:lnTo>
                    <a:pt x="24" y="11"/>
                  </a:lnTo>
                  <a:cubicBezTo>
                    <a:pt x="28" y="5"/>
                    <a:pt x="35" y="0"/>
                    <a:pt x="43" y="0"/>
                  </a:cubicBezTo>
                  <a:lnTo>
                    <a:pt x="178" y="0"/>
                  </a:lnTo>
                  <a:cubicBezTo>
                    <a:pt x="186" y="0"/>
                    <a:pt x="193" y="5"/>
                    <a:pt x="197" y="11"/>
                  </a:cubicBezTo>
                  <a:lnTo>
                    <a:pt x="218" y="45"/>
                  </a:lnTo>
                  <a:cubicBezTo>
                    <a:pt x="220" y="48"/>
                    <a:pt x="221" y="52"/>
                    <a:pt x="221" y="5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591AFB2B-F7EF-4AB1-E9AD-9453221BEC24}"/>
                </a:ext>
              </a:extLst>
            </p:cNvPr>
            <p:cNvSpPr/>
            <p:nvPr/>
          </p:nvSpPr>
          <p:spPr>
            <a:xfrm>
              <a:off x="8072734" y="8465636"/>
              <a:ext cx="715084" cy="1233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100">
                  <a:moveTo>
                    <a:pt x="575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575" y="10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7EBCEB2C-C7EF-3BCC-9AE9-8C8355EB541C}"/>
                </a:ext>
              </a:extLst>
            </p:cNvPr>
            <p:cNvSpPr/>
            <p:nvPr/>
          </p:nvSpPr>
          <p:spPr>
            <a:xfrm>
              <a:off x="7920747" y="8590259"/>
              <a:ext cx="1019058" cy="14082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9" h="114">
                  <a:moveTo>
                    <a:pt x="697" y="0"/>
                  </a:moveTo>
                  <a:lnTo>
                    <a:pt x="122" y="0"/>
                  </a:lnTo>
                  <a:lnTo>
                    <a:pt x="0" y="114"/>
                  </a:lnTo>
                  <a:lnTo>
                    <a:pt x="819" y="114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22AD8530-A3B5-3DF6-DC16-8EF9BA87B52A}"/>
                </a:ext>
              </a:extLst>
            </p:cNvPr>
            <p:cNvSpPr/>
            <p:nvPr/>
          </p:nvSpPr>
          <p:spPr>
            <a:xfrm>
              <a:off x="7920747" y="8732329"/>
              <a:ext cx="1019058" cy="386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9" h="32">
                  <a:moveTo>
                    <a:pt x="0" y="32"/>
                  </a:moveTo>
                  <a:lnTo>
                    <a:pt x="819" y="32"/>
                  </a:lnTo>
                  <a:lnTo>
                    <a:pt x="8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BAB3AFBB-DD1A-0C22-91AE-3DBF323EA024}"/>
                </a:ext>
              </a:extLst>
            </p:cNvPr>
            <p:cNvSpPr/>
            <p:nvPr/>
          </p:nvSpPr>
          <p:spPr>
            <a:xfrm>
              <a:off x="8135023" y="7877412"/>
              <a:ext cx="591751" cy="1458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" h="118">
                  <a:moveTo>
                    <a:pt x="476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bg2"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8144EC41-14D9-2B5F-E2FC-75D354CB7F50}"/>
                </a:ext>
              </a:extLst>
            </p:cNvPr>
            <p:cNvSpPr/>
            <p:nvPr/>
          </p:nvSpPr>
          <p:spPr>
            <a:xfrm>
              <a:off x="8135023" y="8159063"/>
              <a:ext cx="591751" cy="1458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" h="118">
                  <a:moveTo>
                    <a:pt x="476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bg2"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9DB167EE-61F7-A45B-BCD3-6DE3DDBD161B}"/>
                </a:ext>
              </a:extLst>
            </p:cNvPr>
            <p:cNvSpPr/>
            <p:nvPr/>
          </p:nvSpPr>
          <p:spPr>
            <a:xfrm>
              <a:off x="8437751" y="7877412"/>
              <a:ext cx="289024" cy="1458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118">
                  <a:moveTo>
                    <a:pt x="233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2"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AC3BBB03-85A3-B727-6919-336A47288F76}"/>
                </a:ext>
              </a:extLst>
            </p:cNvPr>
            <p:cNvSpPr/>
            <p:nvPr/>
          </p:nvSpPr>
          <p:spPr>
            <a:xfrm>
              <a:off x="8437751" y="8159063"/>
              <a:ext cx="289024" cy="1458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118">
                  <a:moveTo>
                    <a:pt x="233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bg2"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5CE240CB-D320-623D-1624-0EE0FFD702CE}"/>
                </a:ext>
              </a:extLst>
            </p:cNvPr>
            <p:cNvSpPr/>
            <p:nvPr/>
          </p:nvSpPr>
          <p:spPr>
            <a:xfrm>
              <a:off x="8431522" y="8465636"/>
              <a:ext cx="508283" cy="2654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" h="214">
                  <a:moveTo>
                    <a:pt x="409" y="214"/>
                  </a:moveTo>
                  <a:lnTo>
                    <a:pt x="287" y="100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46EF571A-938C-064F-760E-2CEA885BE1D5}"/>
                </a:ext>
              </a:extLst>
            </p:cNvPr>
            <p:cNvSpPr/>
            <p:nvPr/>
          </p:nvSpPr>
          <p:spPr>
            <a:xfrm>
              <a:off x="8072734" y="8556611"/>
              <a:ext cx="715084" cy="324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5" h="27">
                  <a:moveTo>
                    <a:pt x="575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575" y="2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DC349639-47CF-52A5-6538-BBB011EE256D}"/>
              </a:ext>
            </a:extLst>
          </p:cNvPr>
          <p:cNvSpPr/>
          <p:nvPr/>
        </p:nvSpPr>
        <p:spPr>
          <a:xfrm>
            <a:off x="5479992" y="1824037"/>
            <a:ext cx="1202483" cy="13765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3" h="1733">
                <a:moveTo>
                  <a:pt x="1733" y="867"/>
                </a:moveTo>
                <a:cubicBezTo>
                  <a:pt x="1733" y="1345"/>
                  <a:pt x="1344" y="1733"/>
                  <a:pt x="866" y="1733"/>
                </a:cubicBezTo>
                <a:cubicBezTo>
                  <a:pt x="387" y="1733"/>
                  <a:pt x="0" y="1345"/>
                  <a:pt x="0" y="867"/>
                </a:cubicBezTo>
                <a:cubicBezTo>
                  <a:pt x="0" y="388"/>
                  <a:pt x="387" y="0"/>
                  <a:pt x="866" y="0"/>
                </a:cubicBezTo>
                <a:cubicBezTo>
                  <a:pt x="1344" y="0"/>
                  <a:pt x="1733" y="388"/>
                  <a:pt x="1733" y="86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5DFAF74-33B2-3679-CFA8-B66F5444283C}"/>
              </a:ext>
            </a:extLst>
          </p:cNvPr>
          <p:cNvSpPr/>
          <p:nvPr/>
        </p:nvSpPr>
        <p:spPr>
          <a:xfrm>
            <a:off x="5539004" y="1892387"/>
            <a:ext cx="1083763" cy="12398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" h="1561">
                <a:moveTo>
                  <a:pt x="1562" y="781"/>
                </a:moveTo>
                <a:cubicBezTo>
                  <a:pt x="1562" y="1212"/>
                  <a:pt x="1212" y="1561"/>
                  <a:pt x="781" y="1561"/>
                </a:cubicBezTo>
                <a:cubicBezTo>
                  <a:pt x="350" y="1561"/>
                  <a:pt x="0" y="1212"/>
                  <a:pt x="0" y="781"/>
                </a:cubicBezTo>
                <a:cubicBezTo>
                  <a:pt x="0" y="349"/>
                  <a:pt x="350" y="0"/>
                  <a:pt x="781" y="0"/>
                </a:cubicBezTo>
                <a:cubicBezTo>
                  <a:pt x="1212" y="0"/>
                  <a:pt x="1562" y="349"/>
                  <a:pt x="1562" y="781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C8FB95-B552-E706-8059-5084BE09A4B2}"/>
              </a:ext>
            </a:extLst>
          </p:cNvPr>
          <p:cNvGrpSpPr/>
          <p:nvPr/>
        </p:nvGrpSpPr>
        <p:grpSpPr>
          <a:xfrm>
            <a:off x="5639674" y="2269109"/>
            <a:ext cx="881727" cy="486400"/>
            <a:chOff x="11397752" y="3991673"/>
            <a:chExt cx="1582152" cy="762692"/>
          </a:xfrm>
        </p:grpSpPr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AAFE60E-E026-FCE2-7DBA-206A1F9AFC54}"/>
                </a:ext>
              </a:extLst>
            </p:cNvPr>
            <p:cNvSpPr/>
            <p:nvPr/>
          </p:nvSpPr>
          <p:spPr>
            <a:xfrm>
              <a:off x="11665597" y="4213501"/>
              <a:ext cx="313940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3" h="435">
                  <a:moveTo>
                    <a:pt x="139" y="435"/>
                  </a:moveTo>
                  <a:lnTo>
                    <a:pt x="253" y="435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A861BA31-67C4-24FE-DAEB-813F1FF49EE6}"/>
                </a:ext>
              </a:extLst>
            </p:cNvPr>
            <p:cNvSpPr/>
            <p:nvPr/>
          </p:nvSpPr>
          <p:spPr>
            <a:xfrm>
              <a:off x="11665597" y="4213501"/>
              <a:ext cx="313940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3" h="435">
                  <a:moveTo>
                    <a:pt x="139" y="435"/>
                  </a:moveTo>
                  <a:lnTo>
                    <a:pt x="253" y="435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D6714629-5009-7474-3EE3-ABDF419EF622}"/>
                </a:ext>
              </a:extLst>
            </p:cNvPr>
            <p:cNvSpPr/>
            <p:nvPr/>
          </p:nvSpPr>
          <p:spPr>
            <a:xfrm>
              <a:off x="12540143" y="4213501"/>
              <a:ext cx="315185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" h="435">
                  <a:moveTo>
                    <a:pt x="139" y="435"/>
                  </a:moveTo>
                  <a:lnTo>
                    <a:pt x="254" y="435"/>
                  </a:lnTo>
                  <a:lnTo>
                    <a:pt x="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AE3E2127-E65D-0F39-3518-338013843F66}"/>
                </a:ext>
              </a:extLst>
            </p:cNvPr>
            <p:cNvSpPr/>
            <p:nvPr/>
          </p:nvSpPr>
          <p:spPr>
            <a:xfrm>
              <a:off x="12540143" y="4213501"/>
              <a:ext cx="315185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" h="435">
                  <a:moveTo>
                    <a:pt x="139" y="435"/>
                  </a:moveTo>
                  <a:lnTo>
                    <a:pt x="254" y="435"/>
                  </a:lnTo>
                  <a:lnTo>
                    <a:pt x="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8982A946-98AD-B980-DB8A-EE306AC0E637}"/>
                </a:ext>
              </a:extLst>
            </p:cNvPr>
            <p:cNvSpPr/>
            <p:nvPr/>
          </p:nvSpPr>
          <p:spPr>
            <a:xfrm>
              <a:off x="12366974" y="4213501"/>
              <a:ext cx="313940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3" h="435">
                  <a:moveTo>
                    <a:pt x="114" y="435"/>
                  </a:moveTo>
                  <a:lnTo>
                    <a:pt x="0" y="435"/>
                  </a:lnTo>
                  <a:lnTo>
                    <a:pt x="14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35D3A64C-C771-1227-A113-E4C8C3826904}"/>
                </a:ext>
              </a:extLst>
            </p:cNvPr>
            <p:cNvSpPr/>
            <p:nvPr/>
          </p:nvSpPr>
          <p:spPr>
            <a:xfrm>
              <a:off x="11491186" y="4213501"/>
              <a:ext cx="315185" cy="540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" h="435">
                  <a:moveTo>
                    <a:pt x="115" y="435"/>
                  </a:moveTo>
                  <a:lnTo>
                    <a:pt x="0" y="435"/>
                  </a:lnTo>
                  <a:lnTo>
                    <a:pt x="140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E63EC259-3454-957C-3B17-7D4E1E42388F}"/>
                </a:ext>
              </a:extLst>
            </p:cNvPr>
            <p:cNvSpPr/>
            <p:nvPr/>
          </p:nvSpPr>
          <p:spPr>
            <a:xfrm>
              <a:off x="11722904" y="3991673"/>
              <a:ext cx="261616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197">
                  <a:moveTo>
                    <a:pt x="0" y="0"/>
                  </a:moveTo>
                  <a:lnTo>
                    <a:pt x="83" y="197"/>
                  </a:lnTo>
                  <a:lnTo>
                    <a:pt x="211" y="19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CF76397F-8728-7E34-F556-14AD066CCCCD}"/>
                </a:ext>
              </a:extLst>
            </p:cNvPr>
            <p:cNvSpPr/>
            <p:nvPr/>
          </p:nvSpPr>
          <p:spPr>
            <a:xfrm>
              <a:off x="12798018" y="3991673"/>
              <a:ext cx="181886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7" h="197">
                  <a:moveTo>
                    <a:pt x="84" y="197"/>
                  </a:moveTo>
                  <a:lnTo>
                    <a:pt x="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B3AB8EE6-D92F-6714-0068-56D6AAB4F8FF}"/>
                </a:ext>
              </a:extLst>
            </p:cNvPr>
            <p:cNvSpPr/>
            <p:nvPr/>
          </p:nvSpPr>
          <p:spPr>
            <a:xfrm>
              <a:off x="11504887" y="4071428"/>
              <a:ext cx="120842" cy="16450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8" h="133">
                  <a:moveTo>
                    <a:pt x="0" y="133"/>
                  </a:moveTo>
                  <a:lnTo>
                    <a:pt x="98" y="13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1078F6A1-636F-F2C0-133A-1043F0527D51}"/>
                </a:ext>
              </a:extLst>
            </p:cNvPr>
            <p:cNvSpPr/>
            <p:nvPr/>
          </p:nvSpPr>
          <p:spPr>
            <a:xfrm>
              <a:off x="12081692" y="3991673"/>
              <a:ext cx="261616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197">
                  <a:moveTo>
                    <a:pt x="0" y="0"/>
                  </a:moveTo>
                  <a:lnTo>
                    <a:pt x="83" y="197"/>
                  </a:lnTo>
                  <a:lnTo>
                    <a:pt x="211" y="19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78D2CF43-45F5-E95C-0F79-D6A626CB3C99}"/>
                </a:ext>
              </a:extLst>
            </p:cNvPr>
            <p:cNvSpPr/>
            <p:nvPr/>
          </p:nvSpPr>
          <p:spPr>
            <a:xfrm>
              <a:off x="12439234" y="3991673"/>
              <a:ext cx="26286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197">
                  <a:moveTo>
                    <a:pt x="128" y="0"/>
                  </a:moveTo>
                  <a:lnTo>
                    <a:pt x="0" y="0"/>
                  </a:lnTo>
                  <a:lnTo>
                    <a:pt x="83" y="197"/>
                  </a:lnTo>
                  <a:lnTo>
                    <a:pt x="212" y="19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1629375A-2929-9D7D-2E56-6EBF632C5823}"/>
                </a:ext>
              </a:extLst>
            </p:cNvPr>
            <p:cNvSpPr/>
            <p:nvPr/>
          </p:nvSpPr>
          <p:spPr>
            <a:xfrm>
              <a:off x="11558459" y="3991673"/>
              <a:ext cx="266599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" h="197">
                  <a:moveTo>
                    <a:pt x="20" y="0"/>
                  </a:moveTo>
                  <a:lnTo>
                    <a:pt x="0" y="64"/>
                  </a:lnTo>
                  <a:lnTo>
                    <a:pt x="55" y="197"/>
                  </a:lnTo>
                  <a:lnTo>
                    <a:pt x="215" y="1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434EB4B2-293B-69CE-9427-187D60DD0BE5}"/>
                </a:ext>
              </a:extLst>
            </p:cNvPr>
            <p:cNvSpPr/>
            <p:nvPr/>
          </p:nvSpPr>
          <p:spPr>
            <a:xfrm>
              <a:off x="11882365" y="3991673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3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50449350-E28D-0443-6C16-C2FABB3379C3}"/>
                </a:ext>
              </a:extLst>
            </p:cNvPr>
            <p:cNvSpPr/>
            <p:nvPr/>
          </p:nvSpPr>
          <p:spPr>
            <a:xfrm>
              <a:off x="12239907" y="3991673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3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C86BB7DD-8659-2F29-E520-984EF5799E0D}"/>
                </a:ext>
              </a:extLst>
            </p:cNvPr>
            <p:cNvSpPr/>
            <p:nvPr/>
          </p:nvSpPr>
          <p:spPr>
            <a:xfrm>
              <a:off x="12598692" y="3991673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244" y="197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84" y="197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2F28DC50-48CB-3207-9782-F81504B81FAA}"/>
                </a:ext>
              </a:extLst>
            </p:cNvPr>
            <p:cNvSpPr/>
            <p:nvPr/>
          </p:nvSpPr>
          <p:spPr>
            <a:xfrm>
              <a:off x="11558459" y="3991673"/>
              <a:ext cx="266599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" h="197">
                  <a:moveTo>
                    <a:pt x="20" y="0"/>
                  </a:moveTo>
                  <a:lnTo>
                    <a:pt x="0" y="64"/>
                  </a:lnTo>
                  <a:lnTo>
                    <a:pt x="55" y="197"/>
                  </a:lnTo>
                  <a:lnTo>
                    <a:pt x="215" y="1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51D89F88-D7E5-4AB0-77F1-8E28331BD1B9}"/>
                </a:ext>
              </a:extLst>
            </p:cNvPr>
            <p:cNvSpPr/>
            <p:nvPr/>
          </p:nvSpPr>
          <p:spPr>
            <a:xfrm>
              <a:off x="11882365" y="3991673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3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D48F37DB-C8AA-0515-2DA0-AD9B163B6F2C}"/>
                </a:ext>
              </a:extLst>
            </p:cNvPr>
            <p:cNvSpPr/>
            <p:nvPr/>
          </p:nvSpPr>
          <p:spPr>
            <a:xfrm>
              <a:off x="12239907" y="3991673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3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F0747DD2-28BB-9296-3F45-CC4CA34A073B}"/>
                </a:ext>
              </a:extLst>
            </p:cNvPr>
            <p:cNvSpPr/>
            <p:nvPr/>
          </p:nvSpPr>
          <p:spPr>
            <a:xfrm>
              <a:off x="12598692" y="3991673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244" y="197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84" y="197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F458435F-81AA-DD17-DA49-4F1414A8DEC1}"/>
                </a:ext>
              </a:extLst>
            </p:cNvPr>
            <p:cNvSpPr/>
            <p:nvPr/>
          </p:nvSpPr>
          <p:spPr>
            <a:xfrm>
              <a:off x="11615765" y="4325662"/>
              <a:ext cx="26286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197">
                  <a:moveTo>
                    <a:pt x="0" y="0"/>
                  </a:moveTo>
                  <a:lnTo>
                    <a:pt x="83" y="197"/>
                  </a:lnTo>
                  <a:lnTo>
                    <a:pt x="212" y="19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7B7905A8-13AE-DFE1-B771-6A13D3BCAD41}"/>
                </a:ext>
              </a:extLst>
            </p:cNvPr>
            <p:cNvSpPr/>
            <p:nvPr/>
          </p:nvSpPr>
          <p:spPr>
            <a:xfrm>
              <a:off x="12692130" y="4325662"/>
              <a:ext cx="180640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97">
                  <a:moveTo>
                    <a:pt x="83" y="197"/>
                  </a:moveTo>
                  <a:lnTo>
                    <a:pt x="1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0A017F3B-F7C8-94E6-1081-02E06EB0074A}"/>
                </a:ext>
              </a:extLst>
            </p:cNvPr>
            <p:cNvSpPr/>
            <p:nvPr/>
          </p:nvSpPr>
          <p:spPr>
            <a:xfrm>
              <a:off x="11397752" y="4406667"/>
              <a:ext cx="120842" cy="1632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8" h="132">
                  <a:moveTo>
                    <a:pt x="0" y="132"/>
                  </a:moveTo>
                  <a:lnTo>
                    <a:pt x="98" y="1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7CAB0FE1-2E77-7A93-B214-CB555C0270EF}"/>
                </a:ext>
              </a:extLst>
            </p:cNvPr>
            <p:cNvSpPr/>
            <p:nvPr/>
          </p:nvSpPr>
          <p:spPr>
            <a:xfrm>
              <a:off x="11974554" y="4325662"/>
              <a:ext cx="26286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197">
                  <a:moveTo>
                    <a:pt x="0" y="0"/>
                  </a:moveTo>
                  <a:lnTo>
                    <a:pt x="83" y="197"/>
                  </a:lnTo>
                  <a:lnTo>
                    <a:pt x="212" y="19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32702164-D396-8EEB-D459-D3EBF8530821}"/>
                </a:ext>
              </a:extLst>
            </p:cNvPr>
            <p:cNvSpPr/>
            <p:nvPr/>
          </p:nvSpPr>
          <p:spPr>
            <a:xfrm>
              <a:off x="12332096" y="4325662"/>
              <a:ext cx="26286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197">
                  <a:moveTo>
                    <a:pt x="128" y="0"/>
                  </a:moveTo>
                  <a:lnTo>
                    <a:pt x="0" y="0"/>
                  </a:lnTo>
                  <a:lnTo>
                    <a:pt x="84" y="197"/>
                  </a:lnTo>
                  <a:lnTo>
                    <a:pt x="212" y="197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CA061951-4863-A7BC-969A-AC52088AE58E}"/>
                </a:ext>
              </a:extLst>
            </p:cNvPr>
            <p:cNvSpPr/>
            <p:nvPr/>
          </p:nvSpPr>
          <p:spPr>
            <a:xfrm>
              <a:off x="11450075" y="4325662"/>
              <a:ext cx="267845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6" h="197">
                  <a:moveTo>
                    <a:pt x="21" y="0"/>
                  </a:moveTo>
                  <a:lnTo>
                    <a:pt x="0" y="65"/>
                  </a:lnTo>
                  <a:lnTo>
                    <a:pt x="56" y="197"/>
                  </a:lnTo>
                  <a:lnTo>
                    <a:pt x="216" y="1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1ED56D19-3C48-A960-7903-2D27F0F13FD3}"/>
                </a:ext>
              </a:extLst>
            </p:cNvPr>
            <p:cNvSpPr/>
            <p:nvPr/>
          </p:nvSpPr>
          <p:spPr>
            <a:xfrm>
              <a:off x="11775227" y="4325662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4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8B84365D-B8EA-2F20-341E-975C3FD54AF6}"/>
                </a:ext>
              </a:extLst>
            </p:cNvPr>
            <p:cNvSpPr/>
            <p:nvPr/>
          </p:nvSpPr>
          <p:spPr>
            <a:xfrm>
              <a:off x="12134011" y="4325662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0" y="0"/>
                  </a:moveTo>
                  <a:lnTo>
                    <a:pt x="84" y="197"/>
                  </a:lnTo>
                  <a:lnTo>
                    <a:pt x="244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3153BD8B-14C7-30C9-BC64-6EB742198C97}"/>
                </a:ext>
              </a:extLst>
            </p:cNvPr>
            <p:cNvSpPr/>
            <p:nvPr/>
          </p:nvSpPr>
          <p:spPr>
            <a:xfrm>
              <a:off x="12491554" y="4325662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244" y="197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84" y="197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EEC87DCE-0020-02D2-C28A-1C5C71AAD683}"/>
                </a:ext>
              </a:extLst>
            </p:cNvPr>
            <p:cNvSpPr/>
            <p:nvPr/>
          </p:nvSpPr>
          <p:spPr>
            <a:xfrm>
              <a:off x="11450075" y="4325662"/>
              <a:ext cx="267845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6" h="197">
                  <a:moveTo>
                    <a:pt x="21" y="0"/>
                  </a:moveTo>
                  <a:lnTo>
                    <a:pt x="0" y="65"/>
                  </a:lnTo>
                  <a:lnTo>
                    <a:pt x="56" y="197"/>
                  </a:lnTo>
                  <a:lnTo>
                    <a:pt x="216" y="1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E8C43A60-0E69-2706-3B98-C3430FE599AF}"/>
                </a:ext>
              </a:extLst>
            </p:cNvPr>
            <p:cNvSpPr/>
            <p:nvPr/>
          </p:nvSpPr>
          <p:spPr>
            <a:xfrm>
              <a:off x="11775227" y="4325662"/>
              <a:ext cx="301482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3" h="197">
                  <a:moveTo>
                    <a:pt x="0" y="0"/>
                  </a:moveTo>
                  <a:lnTo>
                    <a:pt x="84" y="197"/>
                  </a:lnTo>
                  <a:lnTo>
                    <a:pt x="243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F8FEAD61-DFFE-9E23-680F-D069FEAFD74C}"/>
                </a:ext>
              </a:extLst>
            </p:cNvPr>
            <p:cNvSpPr/>
            <p:nvPr/>
          </p:nvSpPr>
          <p:spPr>
            <a:xfrm>
              <a:off x="12134011" y="4325662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0" y="0"/>
                  </a:moveTo>
                  <a:lnTo>
                    <a:pt x="84" y="197"/>
                  </a:lnTo>
                  <a:lnTo>
                    <a:pt x="244" y="19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63F78DFD-4B72-B2ED-AA53-4D0A469EDF6E}"/>
                </a:ext>
              </a:extLst>
            </p:cNvPr>
            <p:cNvSpPr/>
            <p:nvPr/>
          </p:nvSpPr>
          <p:spPr>
            <a:xfrm>
              <a:off x="12491554" y="4325662"/>
              <a:ext cx="302727" cy="24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" h="197">
                  <a:moveTo>
                    <a:pt x="244" y="197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84" y="197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663F79B2-6222-0C22-9825-93B3FE3F6D3E}"/>
              </a:ext>
            </a:extLst>
          </p:cNvPr>
          <p:cNvSpPr/>
          <p:nvPr/>
        </p:nvSpPr>
        <p:spPr>
          <a:xfrm>
            <a:off x="7573925" y="4221865"/>
            <a:ext cx="1202483" cy="13757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3" h="1732">
                <a:moveTo>
                  <a:pt x="867" y="1732"/>
                </a:moveTo>
                <a:cubicBezTo>
                  <a:pt x="388" y="1732"/>
                  <a:pt x="0" y="1345"/>
                  <a:pt x="0" y="866"/>
                </a:cubicBezTo>
                <a:cubicBezTo>
                  <a:pt x="0" y="387"/>
                  <a:pt x="388" y="0"/>
                  <a:pt x="867" y="0"/>
                </a:cubicBezTo>
                <a:cubicBezTo>
                  <a:pt x="1345" y="0"/>
                  <a:pt x="1733" y="387"/>
                  <a:pt x="1733" y="866"/>
                </a:cubicBezTo>
                <a:cubicBezTo>
                  <a:pt x="1733" y="1345"/>
                  <a:pt x="1345" y="1732"/>
                  <a:pt x="867" y="173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EB76574-BE57-FF75-E30A-F52E53E28745}"/>
              </a:ext>
            </a:extLst>
          </p:cNvPr>
          <p:cNvSpPr/>
          <p:nvPr/>
        </p:nvSpPr>
        <p:spPr>
          <a:xfrm>
            <a:off x="7633632" y="4289420"/>
            <a:ext cx="1083763" cy="12398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62" h="1561">
                <a:moveTo>
                  <a:pt x="781" y="1561"/>
                </a:moveTo>
                <a:cubicBezTo>
                  <a:pt x="349" y="1561"/>
                  <a:pt x="0" y="1212"/>
                  <a:pt x="0" y="781"/>
                </a:cubicBezTo>
                <a:cubicBezTo>
                  <a:pt x="0" y="349"/>
                  <a:pt x="349" y="0"/>
                  <a:pt x="781" y="0"/>
                </a:cubicBezTo>
                <a:cubicBezTo>
                  <a:pt x="1212" y="0"/>
                  <a:pt x="1562" y="349"/>
                  <a:pt x="1562" y="781"/>
                </a:cubicBezTo>
                <a:cubicBezTo>
                  <a:pt x="1562" y="1212"/>
                  <a:pt x="1212" y="1561"/>
                  <a:pt x="781" y="1561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pPr hangingPunct="0"/>
            <a:endParaRPr lang="en-none" sz="899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3FCB89-3D05-C779-BB69-F96721E62CC4}"/>
              </a:ext>
            </a:extLst>
          </p:cNvPr>
          <p:cNvGrpSpPr/>
          <p:nvPr/>
        </p:nvGrpSpPr>
        <p:grpSpPr>
          <a:xfrm>
            <a:off x="7812754" y="4589843"/>
            <a:ext cx="725518" cy="639792"/>
            <a:chOff x="15297080" y="7630662"/>
            <a:chExt cx="1301853" cy="1003215"/>
          </a:xfrm>
        </p:grpSpPr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A91D46A6-D2EC-9B39-6E07-C7BB64628143}"/>
                </a:ext>
              </a:extLst>
            </p:cNvPr>
            <p:cNvSpPr/>
            <p:nvPr/>
          </p:nvSpPr>
          <p:spPr>
            <a:xfrm>
              <a:off x="15297080" y="7630662"/>
              <a:ext cx="53569" cy="10032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" h="806">
                  <a:moveTo>
                    <a:pt x="44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012B339-D0E6-55AC-C4CC-8D94E521CC7F}"/>
                </a:ext>
              </a:extLst>
            </p:cNvPr>
            <p:cNvSpPr/>
            <p:nvPr/>
          </p:nvSpPr>
          <p:spPr>
            <a:xfrm>
              <a:off x="16544118" y="7630662"/>
              <a:ext cx="54815" cy="10032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" h="806">
                  <a:moveTo>
                    <a:pt x="45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21057094-8CE7-6E0C-BF76-3273D37893AD}"/>
                </a:ext>
              </a:extLst>
            </p:cNvPr>
            <p:cNvSpPr/>
            <p:nvPr/>
          </p:nvSpPr>
          <p:spPr>
            <a:xfrm>
              <a:off x="15297080" y="7630662"/>
              <a:ext cx="1301852" cy="5782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6" h="465">
                  <a:moveTo>
                    <a:pt x="1046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7A87C8C8-1AE1-D71A-2877-4C48DDA64DC9}"/>
                </a:ext>
              </a:extLst>
            </p:cNvPr>
            <p:cNvSpPr/>
            <p:nvPr/>
          </p:nvSpPr>
          <p:spPr>
            <a:xfrm>
              <a:off x="15297080" y="7752793"/>
              <a:ext cx="1301852" cy="33523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6" h="270">
                  <a:moveTo>
                    <a:pt x="1046" y="270"/>
                  </a:moveTo>
                  <a:lnTo>
                    <a:pt x="0" y="270"/>
                  </a:lnTo>
                  <a:lnTo>
                    <a:pt x="0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3E9F5317-4022-097E-7E4E-ACD7F01F0848}"/>
                </a:ext>
              </a:extLst>
            </p:cNvPr>
            <p:cNvSpPr/>
            <p:nvPr/>
          </p:nvSpPr>
          <p:spPr>
            <a:xfrm>
              <a:off x="15948629" y="7630662"/>
              <a:ext cx="650303" cy="5782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3" h="465">
                  <a:moveTo>
                    <a:pt x="523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071B8A20-1FCA-4FF1-08C5-B58C3FB09580}"/>
                </a:ext>
              </a:extLst>
            </p:cNvPr>
            <p:cNvSpPr/>
            <p:nvPr/>
          </p:nvSpPr>
          <p:spPr>
            <a:xfrm>
              <a:off x="15297080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5" y="0"/>
                  </a:moveTo>
                  <a:lnTo>
                    <a:pt x="0" y="0"/>
                  </a:lnTo>
                  <a:lnTo>
                    <a:pt x="41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276C6086-8232-9C53-ED35-83AB890EDA71}"/>
                </a:ext>
              </a:extLst>
            </p:cNvPr>
            <p:cNvSpPr/>
            <p:nvPr/>
          </p:nvSpPr>
          <p:spPr>
            <a:xfrm>
              <a:off x="15525060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6" y="0"/>
                  </a:moveTo>
                  <a:lnTo>
                    <a:pt x="0" y="0"/>
                  </a:lnTo>
                  <a:lnTo>
                    <a:pt x="42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2B55F0FD-3020-1F1D-31F6-970EF1F18BED}"/>
                </a:ext>
              </a:extLst>
            </p:cNvPr>
            <p:cNvSpPr/>
            <p:nvPr/>
          </p:nvSpPr>
          <p:spPr>
            <a:xfrm>
              <a:off x="15754282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5" y="0"/>
                  </a:moveTo>
                  <a:lnTo>
                    <a:pt x="0" y="0"/>
                  </a:lnTo>
                  <a:lnTo>
                    <a:pt x="41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5DF09B97-E6DA-ED79-8B95-92E55C0EFA1C}"/>
                </a:ext>
              </a:extLst>
            </p:cNvPr>
            <p:cNvSpPr/>
            <p:nvPr/>
          </p:nvSpPr>
          <p:spPr>
            <a:xfrm>
              <a:off x="15982265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6" y="0"/>
                  </a:moveTo>
                  <a:lnTo>
                    <a:pt x="0" y="0"/>
                  </a:lnTo>
                  <a:lnTo>
                    <a:pt x="42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E304CADC-B24C-EAC5-CAAE-87991523B71C}"/>
                </a:ext>
              </a:extLst>
            </p:cNvPr>
            <p:cNvSpPr/>
            <p:nvPr/>
          </p:nvSpPr>
          <p:spPr>
            <a:xfrm>
              <a:off x="16211491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5" y="0"/>
                  </a:moveTo>
                  <a:lnTo>
                    <a:pt x="0" y="0"/>
                  </a:lnTo>
                  <a:lnTo>
                    <a:pt x="42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8A639AA7-276F-8EE1-8BDC-A41C4809269B}"/>
                </a:ext>
              </a:extLst>
            </p:cNvPr>
            <p:cNvSpPr/>
            <p:nvPr/>
          </p:nvSpPr>
          <p:spPr>
            <a:xfrm>
              <a:off x="16440713" y="7630662"/>
              <a:ext cx="156970" cy="120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8">
                  <a:moveTo>
                    <a:pt x="85" y="0"/>
                  </a:moveTo>
                  <a:lnTo>
                    <a:pt x="0" y="0"/>
                  </a:lnTo>
                  <a:lnTo>
                    <a:pt x="41" y="98"/>
                  </a:lnTo>
                  <a:lnTo>
                    <a:pt x="127" y="9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8A6C2C21-F6B1-232B-F8CA-1181DD028A7E}"/>
                </a:ext>
              </a:extLst>
            </p:cNvPr>
            <p:cNvSpPr/>
            <p:nvPr/>
          </p:nvSpPr>
          <p:spPr>
            <a:xfrm>
              <a:off x="15297080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5" y="0"/>
                  </a:moveTo>
                  <a:lnTo>
                    <a:pt x="0" y="0"/>
                  </a:lnTo>
                  <a:lnTo>
                    <a:pt x="41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70A31D21-3BAD-B405-D86F-826369747F5C}"/>
                </a:ext>
              </a:extLst>
            </p:cNvPr>
            <p:cNvSpPr/>
            <p:nvPr/>
          </p:nvSpPr>
          <p:spPr>
            <a:xfrm>
              <a:off x="15525060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6" y="0"/>
                  </a:moveTo>
                  <a:lnTo>
                    <a:pt x="0" y="0"/>
                  </a:lnTo>
                  <a:lnTo>
                    <a:pt x="42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246ACAF9-308D-D3DD-464A-B8F066135D4D}"/>
                </a:ext>
              </a:extLst>
            </p:cNvPr>
            <p:cNvSpPr/>
            <p:nvPr/>
          </p:nvSpPr>
          <p:spPr>
            <a:xfrm>
              <a:off x="15754282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5" y="0"/>
                  </a:moveTo>
                  <a:lnTo>
                    <a:pt x="0" y="0"/>
                  </a:lnTo>
                  <a:lnTo>
                    <a:pt x="41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8AA1043-CB9F-5D65-C29D-3197A7254F4F}"/>
                </a:ext>
              </a:extLst>
            </p:cNvPr>
            <p:cNvSpPr/>
            <p:nvPr/>
          </p:nvSpPr>
          <p:spPr>
            <a:xfrm>
              <a:off x="15982265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6" y="0"/>
                  </a:moveTo>
                  <a:lnTo>
                    <a:pt x="0" y="0"/>
                  </a:lnTo>
                  <a:lnTo>
                    <a:pt x="42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EA47AD26-E91A-8CEE-0D4F-B12F05219500}"/>
                </a:ext>
              </a:extLst>
            </p:cNvPr>
            <p:cNvSpPr/>
            <p:nvPr/>
          </p:nvSpPr>
          <p:spPr>
            <a:xfrm>
              <a:off x="16211491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5" y="0"/>
                  </a:moveTo>
                  <a:lnTo>
                    <a:pt x="0" y="0"/>
                  </a:lnTo>
                  <a:lnTo>
                    <a:pt x="42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4105D8A3-F577-31C8-ACAE-49A560D140D6}"/>
                </a:ext>
              </a:extLst>
            </p:cNvPr>
            <p:cNvSpPr/>
            <p:nvPr/>
          </p:nvSpPr>
          <p:spPr>
            <a:xfrm>
              <a:off x="16440713" y="8089275"/>
              <a:ext cx="156970" cy="1196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97">
                  <a:moveTo>
                    <a:pt x="85" y="0"/>
                  </a:moveTo>
                  <a:lnTo>
                    <a:pt x="0" y="0"/>
                  </a:lnTo>
                  <a:lnTo>
                    <a:pt x="41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3E906A98-366C-CF67-D437-36681794FC72}"/>
                </a:ext>
              </a:extLst>
            </p:cNvPr>
            <p:cNvSpPr/>
            <p:nvPr/>
          </p:nvSpPr>
          <p:spPr>
            <a:xfrm>
              <a:off x="15694488" y="7862461"/>
              <a:ext cx="519495" cy="1333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" h="108">
                  <a:moveTo>
                    <a:pt x="418" y="54"/>
                  </a:moveTo>
                  <a:lnTo>
                    <a:pt x="321" y="0"/>
                  </a:lnTo>
                  <a:lnTo>
                    <a:pt x="321" y="37"/>
                  </a:lnTo>
                  <a:lnTo>
                    <a:pt x="0" y="37"/>
                  </a:lnTo>
                  <a:lnTo>
                    <a:pt x="0" y="72"/>
                  </a:lnTo>
                  <a:lnTo>
                    <a:pt x="321" y="72"/>
                  </a:lnTo>
                  <a:lnTo>
                    <a:pt x="321" y="10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pPr hangingPunct="0"/>
              <a:endParaRPr lang="en-none" sz="899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0254F0F-FCBC-39BB-E1CE-874CBF64A2F7}"/>
              </a:ext>
            </a:extLst>
          </p:cNvPr>
          <p:cNvSpPr txBox="1"/>
          <p:nvPr/>
        </p:nvSpPr>
        <p:spPr>
          <a:xfrm>
            <a:off x="2099095" y="2447924"/>
            <a:ext cx="2009354" cy="3384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599" b="1" spc="-15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EARTH WORK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F89763-4AF6-B958-B6DA-FB1636884F98}"/>
              </a:ext>
            </a:extLst>
          </p:cNvPr>
          <p:cNvSpPr txBox="1"/>
          <p:nvPr/>
        </p:nvSpPr>
        <p:spPr>
          <a:xfrm>
            <a:off x="2099095" y="2840802"/>
            <a:ext cx="2009355" cy="76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 spc="-15" dirty="0">
                <a:latin typeface="Montserrat" panose="00000500000000000000" pitchFamily="2" charset="0"/>
                <a:cs typeface="Poppins" panose="00000500000000000000" pitchFamily="2" charset="0"/>
              </a:rPr>
              <a:t>Crews have moved almost 7,000,000 cubic yard of earth.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AD29DB-BBBE-30E2-3D19-D528096C745E}"/>
              </a:ext>
            </a:extLst>
          </p:cNvPr>
          <p:cNvSpPr txBox="1"/>
          <p:nvPr/>
        </p:nvSpPr>
        <p:spPr>
          <a:xfrm>
            <a:off x="2000400" y="5790454"/>
            <a:ext cx="2009354" cy="5845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599" b="1" spc="-15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ROOFING &amp; SIDING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5C5AA5-2104-8621-538C-F1855FE10003}"/>
              </a:ext>
            </a:extLst>
          </p:cNvPr>
          <p:cNvSpPr txBox="1"/>
          <p:nvPr/>
        </p:nvSpPr>
        <p:spPr>
          <a:xfrm>
            <a:off x="2000400" y="6429425"/>
            <a:ext cx="2009355" cy="9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 spc="-15" dirty="0">
                <a:latin typeface="Montserrat" panose="00000500000000000000" pitchFamily="2" charset="0"/>
                <a:cs typeface="Poppins" panose="00000500000000000000" pitchFamily="2" charset="0"/>
              </a:rPr>
              <a:t>Installed 2.8M square feet of roofing &amp; 535,000 square feet of exterior siding.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38E55D-1808-4AB7-4DF6-51F5A39DDAA5}"/>
              </a:ext>
            </a:extLst>
          </p:cNvPr>
          <p:cNvSpPr txBox="1"/>
          <p:nvPr/>
        </p:nvSpPr>
        <p:spPr>
          <a:xfrm>
            <a:off x="7689850" y="2601483"/>
            <a:ext cx="2009354" cy="3384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599" b="1" spc="-15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CONCRETE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2AA04F-822C-5C5B-426A-E6949D49F4FB}"/>
              </a:ext>
            </a:extLst>
          </p:cNvPr>
          <p:cNvSpPr txBox="1"/>
          <p:nvPr/>
        </p:nvSpPr>
        <p:spPr>
          <a:xfrm>
            <a:off x="7689850" y="2994363"/>
            <a:ext cx="2009355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99"/>
              </a:lnSpc>
            </a:pPr>
            <a:r>
              <a:rPr lang="en-US" sz="1199" spc="-15" dirty="0">
                <a:latin typeface="Montserrat" panose="00000500000000000000" pitchFamily="2" charset="0"/>
                <a:cs typeface="Poppins" panose="00000500000000000000" pitchFamily="2" charset="0"/>
              </a:rPr>
              <a:t>Placed 257,000 cubic yards of concrete.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3EFE6-2F7F-6FBC-BD3A-18894E9A2ECF}"/>
              </a:ext>
            </a:extLst>
          </p:cNvPr>
          <p:cNvSpPr txBox="1"/>
          <p:nvPr/>
        </p:nvSpPr>
        <p:spPr>
          <a:xfrm>
            <a:off x="7842250" y="6042559"/>
            <a:ext cx="2009354" cy="3384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599" b="1" spc="-15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STEEL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EC0190-9AED-22E4-8777-791252DBED47}"/>
              </a:ext>
            </a:extLst>
          </p:cNvPr>
          <p:cNvSpPr txBox="1"/>
          <p:nvPr/>
        </p:nvSpPr>
        <p:spPr>
          <a:xfrm>
            <a:off x="7842250" y="6435437"/>
            <a:ext cx="2009355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99"/>
              </a:lnSpc>
            </a:pPr>
            <a:r>
              <a:rPr lang="en-US" sz="1199" spc="-15" dirty="0">
                <a:latin typeface="Montserrat" panose="00000500000000000000" pitchFamily="2" charset="0"/>
                <a:cs typeface="Poppins" panose="00000500000000000000" pitchFamily="2" charset="0"/>
              </a:rPr>
              <a:t>Erected 44,000 tons of steel.</a:t>
            </a: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9D81D687-1848-E7A4-6EED-65F9BB0586C2}"/>
              </a:ext>
            </a:extLst>
          </p:cNvPr>
          <p:cNvGrpSpPr/>
          <p:nvPr/>
        </p:nvGrpSpPr>
        <p:grpSpPr>
          <a:xfrm>
            <a:off x="9727045" y="5876996"/>
            <a:ext cx="1618610" cy="1452380"/>
            <a:chOff x="13381052" y="6613739"/>
            <a:chExt cx="2791819" cy="3038307"/>
          </a:xfrm>
        </p:grpSpPr>
        <p:sp>
          <p:nvSpPr>
            <p:cNvPr id="469" name="Freeform 468">
              <a:extLst>
                <a:ext uri="{FF2B5EF4-FFF2-40B4-BE49-F238E27FC236}">
                  <a16:creationId xmlns:a16="http://schemas.microsoft.com/office/drawing/2014/main" id="{E8CADBEA-CC59-ED3F-4EC7-85190BD91B8C}"/>
                </a:ext>
              </a:extLst>
            </p:cNvPr>
            <p:cNvSpPr/>
            <p:nvPr/>
          </p:nvSpPr>
          <p:spPr>
            <a:xfrm>
              <a:off x="15257211" y="9108690"/>
              <a:ext cx="325152" cy="3825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2" h="308">
                  <a:moveTo>
                    <a:pt x="8" y="99"/>
                  </a:moveTo>
                  <a:lnTo>
                    <a:pt x="38" y="145"/>
                  </a:lnTo>
                  <a:cubicBezTo>
                    <a:pt x="43" y="152"/>
                    <a:pt x="45" y="160"/>
                    <a:pt x="44" y="168"/>
                  </a:cubicBezTo>
                  <a:cubicBezTo>
                    <a:pt x="43" y="176"/>
                    <a:pt x="40" y="185"/>
                    <a:pt x="34" y="191"/>
                  </a:cubicBezTo>
                  <a:lnTo>
                    <a:pt x="13" y="214"/>
                  </a:lnTo>
                  <a:cubicBezTo>
                    <a:pt x="4" y="223"/>
                    <a:pt x="0" y="236"/>
                    <a:pt x="0" y="247"/>
                  </a:cubicBezTo>
                  <a:cubicBezTo>
                    <a:pt x="0" y="255"/>
                    <a:pt x="3" y="264"/>
                    <a:pt x="8" y="272"/>
                  </a:cubicBezTo>
                  <a:lnTo>
                    <a:pt x="32" y="308"/>
                  </a:lnTo>
                  <a:lnTo>
                    <a:pt x="262" y="158"/>
                  </a:lnTo>
                  <a:lnTo>
                    <a:pt x="206" y="7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48850D89-A728-755A-072F-13965308DB00}"/>
                </a:ext>
              </a:extLst>
            </p:cNvPr>
            <p:cNvSpPr/>
            <p:nvPr/>
          </p:nvSpPr>
          <p:spPr>
            <a:xfrm>
              <a:off x="15280885" y="9299363"/>
              <a:ext cx="345084" cy="24176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8" h="195">
                  <a:moveTo>
                    <a:pt x="247" y="3"/>
                  </a:moveTo>
                  <a:lnTo>
                    <a:pt x="128" y="81"/>
                  </a:lnTo>
                  <a:lnTo>
                    <a:pt x="10" y="158"/>
                  </a:lnTo>
                  <a:cubicBezTo>
                    <a:pt x="5" y="161"/>
                    <a:pt x="2" y="166"/>
                    <a:pt x="0" y="170"/>
                  </a:cubicBezTo>
                  <a:cubicBezTo>
                    <a:pt x="0" y="175"/>
                    <a:pt x="0" y="181"/>
                    <a:pt x="4" y="185"/>
                  </a:cubicBezTo>
                  <a:cubicBezTo>
                    <a:pt x="7" y="190"/>
                    <a:pt x="11" y="193"/>
                    <a:pt x="16" y="194"/>
                  </a:cubicBezTo>
                  <a:cubicBezTo>
                    <a:pt x="21" y="195"/>
                    <a:pt x="26" y="194"/>
                    <a:pt x="31" y="191"/>
                  </a:cubicBezTo>
                  <a:lnTo>
                    <a:pt x="150" y="114"/>
                  </a:lnTo>
                  <a:lnTo>
                    <a:pt x="269" y="36"/>
                  </a:lnTo>
                  <a:cubicBezTo>
                    <a:pt x="273" y="33"/>
                    <a:pt x="276" y="29"/>
                    <a:pt x="278" y="24"/>
                  </a:cubicBezTo>
                  <a:cubicBezTo>
                    <a:pt x="278" y="19"/>
                    <a:pt x="278" y="13"/>
                    <a:pt x="274" y="9"/>
                  </a:cubicBezTo>
                  <a:cubicBezTo>
                    <a:pt x="271" y="4"/>
                    <a:pt x="267" y="1"/>
                    <a:pt x="262" y="0"/>
                  </a:cubicBezTo>
                  <a:cubicBezTo>
                    <a:pt x="257" y="-1"/>
                    <a:pt x="252" y="0"/>
                    <a:pt x="247" y="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EE5A809C-3C23-EFE1-1213-5C6E99A232C5}"/>
                </a:ext>
              </a:extLst>
            </p:cNvPr>
            <p:cNvSpPr/>
            <p:nvPr/>
          </p:nvSpPr>
          <p:spPr>
            <a:xfrm>
              <a:off x="15302063" y="9320549"/>
              <a:ext cx="56061" cy="174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" h="15">
                  <a:moveTo>
                    <a:pt x="43" y="14"/>
                  </a:moveTo>
                  <a:cubicBezTo>
                    <a:pt x="42" y="15"/>
                    <a:pt x="40" y="15"/>
                    <a:pt x="39" y="15"/>
                  </a:cubicBezTo>
                  <a:lnTo>
                    <a:pt x="7" y="14"/>
                  </a:ln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-1"/>
                    <a:pt x="7" y="0"/>
                  </a:cubicBezTo>
                  <a:lnTo>
                    <a:pt x="40" y="1"/>
                  </a:lnTo>
                  <a:cubicBezTo>
                    <a:pt x="43" y="1"/>
                    <a:pt x="46" y="4"/>
                    <a:pt x="46" y="9"/>
                  </a:cubicBezTo>
                  <a:cubicBezTo>
                    <a:pt x="46" y="10"/>
                    <a:pt x="45" y="12"/>
                    <a:pt x="43" y="1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A25B75FC-5E8B-AE66-F791-72BFE5614DC3}"/>
                </a:ext>
              </a:extLst>
            </p:cNvPr>
            <p:cNvSpPr/>
            <p:nvPr/>
          </p:nvSpPr>
          <p:spPr>
            <a:xfrm>
              <a:off x="15300817" y="9271946"/>
              <a:ext cx="51077" cy="361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" h="30">
                  <a:moveTo>
                    <a:pt x="38" y="13"/>
                  </a:moveTo>
                  <a:lnTo>
                    <a:pt x="10" y="29"/>
                  </a:lnTo>
                  <a:cubicBezTo>
                    <a:pt x="7" y="31"/>
                    <a:pt x="3" y="30"/>
                    <a:pt x="1" y="27"/>
                  </a:cubicBezTo>
                  <a:cubicBezTo>
                    <a:pt x="-1" y="24"/>
                    <a:pt x="0" y="19"/>
                    <a:pt x="4" y="18"/>
                  </a:cubicBezTo>
                  <a:lnTo>
                    <a:pt x="32" y="1"/>
                  </a:lnTo>
                  <a:cubicBezTo>
                    <a:pt x="35" y="-1"/>
                    <a:pt x="39" y="0"/>
                    <a:pt x="41" y="3"/>
                  </a:cubicBezTo>
                  <a:cubicBezTo>
                    <a:pt x="43" y="7"/>
                    <a:pt x="41" y="10"/>
                    <a:pt x="38" y="1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FC9C7B9E-B651-5134-7935-FA380BBFF1D3}"/>
                </a:ext>
              </a:extLst>
            </p:cNvPr>
            <p:cNvSpPr/>
            <p:nvPr/>
          </p:nvSpPr>
          <p:spPr>
            <a:xfrm>
              <a:off x="14783814" y="8171526"/>
              <a:ext cx="722559" cy="10730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1" h="862">
                  <a:moveTo>
                    <a:pt x="0" y="271"/>
                  </a:moveTo>
                  <a:cubicBezTo>
                    <a:pt x="0" y="271"/>
                    <a:pt x="97" y="613"/>
                    <a:pt x="324" y="862"/>
                  </a:cubicBezTo>
                  <a:cubicBezTo>
                    <a:pt x="324" y="862"/>
                    <a:pt x="502" y="860"/>
                    <a:pt x="581" y="724"/>
                  </a:cubicBezTo>
                  <a:lnTo>
                    <a:pt x="275" y="22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48FF1E4B-453A-E807-8724-7C01B595BBCE}"/>
                </a:ext>
              </a:extLst>
            </p:cNvPr>
            <p:cNvSpPr/>
            <p:nvPr/>
          </p:nvSpPr>
          <p:spPr>
            <a:xfrm>
              <a:off x="14783814" y="8171526"/>
              <a:ext cx="722559" cy="10730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1" h="862">
                  <a:moveTo>
                    <a:pt x="0" y="271"/>
                  </a:moveTo>
                  <a:cubicBezTo>
                    <a:pt x="0" y="271"/>
                    <a:pt x="97" y="613"/>
                    <a:pt x="324" y="862"/>
                  </a:cubicBezTo>
                  <a:cubicBezTo>
                    <a:pt x="324" y="862"/>
                    <a:pt x="502" y="860"/>
                    <a:pt x="581" y="724"/>
                  </a:cubicBezTo>
                  <a:lnTo>
                    <a:pt x="275" y="22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5B24E2B1-071B-4163-0EFE-2B1B78E175F9}"/>
                </a:ext>
              </a:extLst>
            </p:cNvPr>
            <p:cNvSpPr/>
            <p:nvPr/>
          </p:nvSpPr>
          <p:spPr>
            <a:xfrm>
              <a:off x="14401356" y="7032472"/>
              <a:ext cx="448485" cy="4660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1" h="375">
                  <a:moveTo>
                    <a:pt x="361" y="111"/>
                  </a:moveTo>
                  <a:lnTo>
                    <a:pt x="157" y="190"/>
                  </a:lnTo>
                  <a:lnTo>
                    <a:pt x="127" y="0"/>
                  </a:lnTo>
                  <a:lnTo>
                    <a:pt x="6" y="1"/>
                  </a:lnTo>
                  <a:cubicBezTo>
                    <a:pt x="6" y="1"/>
                    <a:pt x="-25" y="266"/>
                    <a:pt x="50" y="343"/>
                  </a:cubicBezTo>
                  <a:cubicBezTo>
                    <a:pt x="125" y="420"/>
                    <a:pt x="349" y="334"/>
                    <a:pt x="349" y="334"/>
                  </a:cubicBezTo>
                  <a:close/>
                </a:path>
              </a:pathLst>
            </a:custGeom>
            <a:solidFill>
              <a:srgbClr val="E3A66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6424A2B8-5E57-5396-C7F1-F721F988FFFE}"/>
                </a:ext>
              </a:extLst>
            </p:cNvPr>
            <p:cNvSpPr/>
            <p:nvPr/>
          </p:nvSpPr>
          <p:spPr>
            <a:xfrm>
              <a:off x="14401356" y="7032472"/>
              <a:ext cx="448485" cy="4660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1" h="375">
                  <a:moveTo>
                    <a:pt x="361" y="111"/>
                  </a:moveTo>
                  <a:lnTo>
                    <a:pt x="157" y="190"/>
                  </a:lnTo>
                  <a:lnTo>
                    <a:pt x="127" y="0"/>
                  </a:lnTo>
                  <a:lnTo>
                    <a:pt x="6" y="1"/>
                  </a:lnTo>
                  <a:cubicBezTo>
                    <a:pt x="6" y="1"/>
                    <a:pt x="-25" y="266"/>
                    <a:pt x="50" y="343"/>
                  </a:cubicBezTo>
                  <a:cubicBezTo>
                    <a:pt x="125" y="420"/>
                    <a:pt x="349" y="334"/>
                    <a:pt x="349" y="3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DF8D0B9B-A065-FA3B-7E35-8024A8CC2CFA}"/>
                </a:ext>
              </a:extLst>
            </p:cNvPr>
            <p:cNvSpPr/>
            <p:nvPr/>
          </p:nvSpPr>
          <p:spPr>
            <a:xfrm>
              <a:off x="13381052" y="6809397"/>
              <a:ext cx="2791819" cy="548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42" h="45">
                  <a:moveTo>
                    <a:pt x="224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7422FC2A-4D90-1730-15DF-A30412BED64F}"/>
                </a:ext>
              </a:extLst>
            </p:cNvPr>
            <p:cNvSpPr/>
            <p:nvPr/>
          </p:nvSpPr>
          <p:spPr>
            <a:xfrm>
              <a:off x="13381052" y="7062378"/>
              <a:ext cx="2791819" cy="5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42" h="46">
                  <a:moveTo>
                    <a:pt x="224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546BE453-2F02-1146-DD82-E887306F3861}"/>
                </a:ext>
              </a:extLst>
            </p:cNvPr>
            <p:cNvSpPr/>
            <p:nvPr/>
          </p:nvSpPr>
          <p:spPr>
            <a:xfrm>
              <a:off x="13498157" y="6864231"/>
              <a:ext cx="2556361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53" h="159">
                  <a:moveTo>
                    <a:pt x="205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2053" y="159"/>
                  </a:lnTo>
                  <a:close/>
                </a:path>
              </a:pathLst>
            </a:custGeom>
            <a:solidFill>
              <a:schemeClr val="tx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A49B78B0-F988-0909-89A4-E548A6D12DF6}"/>
                </a:ext>
              </a:extLst>
            </p:cNvPr>
            <p:cNvSpPr/>
            <p:nvPr/>
          </p:nvSpPr>
          <p:spPr>
            <a:xfrm>
              <a:off x="14456171" y="9367906"/>
              <a:ext cx="341347" cy="2342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5" h="189">
                  <a:moveTo>
                    <a:pt x="94" y="0"/>
                  </a:moveTo>
                  <a:lnTo>
                    <a:pt x="94" y="56"/>
                  </a:lnTo>
                  <a:cubicBezTo>
                    <a:pt x="94" y="64"/>
                    <a:pt x="91" y="71"/>
                    <a:pt x="87" y="78"/>
                  </a:cubicBezTo>
                  <a:cubicBezTo>
                    <a:pt x="81" y="84"/>
                    <a:pt x="75" y="89"/>
                    <a:pt x="66" y="92"/>
                  </a:cubicBezTo>
                  <a:lnTo>
                    <a:pt x="36" y="99"/>
                  </a:lnTo>
                  <a:cubicBezTo>
                    <a:pt x="23" y="102"/>
                    <a:pt x="13" y="110"/>
                    <a:pt x="7" y="120"/>
                  </a:cubicBezTo>
                  <a:cubicBezTo>
                    <a:pt x="3" y="127"/>
                    <a:pt x="0" y="136"/>
                    <a:pt x="0" y="145"/>
                  </a:cubicBezTo>
                  <a:lnTo>
                    <a:pt x="0" y="189"/>
                  </a:lnTo>
                  <a:lnTo>
                    <a:pt x="275" y="189"/>
                  </a:lnTo>
                  <a:lnTo>
                    <a:pt x="275" y="8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E8FE9FED-2BEC-DCD7-5F86-44D67175A2C0}"/>
                </a:ext>
              </a:extLst>
            </p:cNvPr>
            <p:cNvSpPr/>
            <p:nvPr/>
          </p:nvSpPr>
          <p:spPr>
            <a:xfrm>
              <a:off x="14426272" y="9603443"/>
              <a:ext cx="401145" cy="486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3" h="40">
                  <a:moveTo>
                    <a:pt x="303" y="0"/>
                  </a:moveTo>
                  <a:lnTo>
                    <a:pt x="162" y="0"/>
                  </a:lnTo>
                  <a:lnTo>
                    <a:pt x="20" y="0"/>
                  </a:ln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5"/>
                    <a:pt x="2" y="30"/>
                    <a:pt x="6" y="34"/>
                  </a:cubicBezTo>
                  <a:cubicBezTo>
                    <a:pt x="9" y="37"/>
                    <a:pt x="14" y="40"/>
                    <a:pt x="20" y="40"/>
                  </a:cubicBezTo>
                  <a:lnTo>
                    <a:pt x="162" y="40"/>
                  </a:lnTo>
                  <a:lnTo>
                    <a:pt x="303" y="40"/>
                  </a:lnTo>
                  <a:cubicBezTo>
                    <a:pt x="309" y="40"/>
                    <a:pt x="314" y="37"/>
                    <a:pt x="317" y="34"/>
                  </a:cubicBezTo>
                  <a:cubicBezTo>
                    <a:pt x="321" y="30"/>
                    <a:pt x="323" y="25"/>
                    <a:pt x="323" y="19"/>
                  </a:cubicBezTo>
                  <a:cubicBezTo>
                    <a:pt x="323" y="14"/>
                    <a:pt x="321" y="9"/>
                    <a:pt x="317" y="5"/>
                  </a:cubicBezTo>
                  <a:cubicBezTo>
                    <a:pt x="314" y="2"/>
                    <a:pt x="309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C8C55AFE-5C2B-F027-A818-5251D7B23402}"/>
                </a:ext>
              </a:extLst>
            </p:cNvPr>
            <p:cNvSpPr/>
            <p:nvPr/>
          </p:nvSpPr>
          <p:spPr>
            <a:xfrm>
              <a:off x="14549605" y="9463866"/>
              <a:ext cx="48586" cy="398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33">
                  <a:moveTo>
                    <a:pt x="34" y="33"/>
                  </a:moveTo>
                  <a:cubicBezTo>
                    <a:pt x="32" y="33"/>
                    <a:pt x="31" y="32"/>
                    <a:pt x="29" y="32"/>
                  </a:cubicBezTo>
                  <a:lnTo>
                    <a:pt x="3" y="13"/>
                  </a:lnTo>
                  <a:cubicBezTo>
                    <a:pt x="0" y="10"/>
                    <a:pt x="0" y="6"/>
                    <a:pt x="1" y="3"/>
                  </a:cubicBezTo>
                  <a:cubicBezTo>
                    <a:pt x="4" y="0"/>
                    <a:pt x="8" y="-1"/>
                    <a:pt x="11" y="2"/>
                  </a:cubicBezTo>
                  <a:lnTo>
                    <a:pt x="37" y="21"/>
                  </a:lnTo>
                  <a:cubicBezTo>
                    <a:pt x="41" y="22"/>
                    <a:pt x="41" y="27"/>
                    <a:pt x="39" y="30"/>
                  </a:cubicBezTo>
                  <a:cubicBezTo>
                    <a:pt x="37" y="32"/>
                    <a:pt x="36" y="33"/>
                    <a:pt x="34" y="3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0CB9B58C-C03A-4BB2-901E-20A2C7F6E65D}"/>
                </a:ext>
              </a:extLst>
            </p:cNvPr>
            <p:cNvSpPr/>
            <p:nvPr/>
          </p:nvSpPr>
          <p:spPr>
            <a:xfrm>
              <a:off x="14562063" y="9440184"/>
              <a:ext cx="57306" cy="174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" h="15">
                  <a:moveTo>
                    <a:pt x="40" y="15"/>
                  </a:moveTo>
                  <a:lnTo>
                    <a:pt x="39" y="15"/>
                  </a:lnTo>
                  <a:lnTo>
                    <a:pt x="7" y="14"/>
                  </a:lnTo>
                  <a:cubicBezTo>
                    <a:pt x="3" y="13"/>
                    <a:pt x="0" y="10"/>
                    <a:pt x="0" y="7"/>
                  </a:cubicBezTo>
                  <a:cubicBezTo>
                    <a:pt x="1" y="3"/>
                    <a:pt x="4" y="0"/>
                    <a:pt x="7" y="0"/>
                  </a:cubicBezTo>
                  <a:lnTo>
                    <a:pt x="40" y="2"/>
                  </a:lnTo>
                  <a:cubicBezTo>
                    <a:pt x="43" y="2"/>
                    <a:pt x="47" y="5"/>
                    <a:pt x="47" y="9"/>
                  </a:cubicBezTo>
                  <a:cubicBezTo>
                    <a:pt x="47" y="12"/>
                    <a:pt x="43" y="15"/>
                    <a:pt x="40" y="1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81391EE0-B401-B4E2-828C-075215BFAB11}"/>
                </a:ext>
              </a:extLst>
            </p:cNvPr>
            <p:cNvSpPr/>
            <p:nvPr/>
          </p:nvSpPr>
          <p:spPr>
            <a:xfrm>
              <a:off x="14442467" y="7821332"/>
              <a:ext cx="771145" cy="15814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0" h="1270">
                  <a:moveTo>
                    <a:pt x="605" y="0"/>
                  </a:moveTo>
                  <a:cubicBezTo>
                    <a:pt x="605" y="0"/>
                    <a:pt x="684" y="176"/>
                    <a:pt x="489" y="382"/>
                  </a:cubicBezTo>
                  <a:cubicBezTo>
                    <a:pt x="311" y="571"/>
                    <a:pt x="276" y="643"/>
                    <a:pt x="276" y="643"/>
                  </a:cubicBezTo>
                  <a:lnTo>
                    <a:pt x="331" y="1242"/>
                  </a:lnTo>
                  <a:cubicBezTo>
                    <a:pt x="331" y="1242"/>
                    <a:pt x="122" y="1308"/>
                    <a:pt x="39" y="1237"/>
                  </a:cubicBezTo>
                  <a:cubicBezTo>
                    <a:pt x="39" y="1237"/>
                    <a:pt x="-35" y="605"/>
                    <a:pt x="22" y="470"/>
                  </a:cubicBezTo>
                  <a:cubicBezTo>
                    <a:pt x="78" y="334"/>
                    <a:pt x="25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963E0054-E9E0-0217-7E74-AF7F2CC2952F}"/>
                </a:ext>
              </a:extLst>
            </p:cNvPr>
            <p:cNvSpPr/>
            <p:nvPr/>
          </p:nvSpPr>
          <p:spPr>
            <a:xfrm>
              <a:off x="14841120" y="6658603"/>
              <a:ext cx="289024" cy="304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245">
                  <a:moveTo>
                    <a:pt x="223" y="185"/>
                  </a:moveTo>
                  <a:cubicBezTo>
                    <a:pt x="249" y="108"/>
                    <a:pt x="221" y="42"/>
                    <a:pt x="163" y="12"/>
                  </a:cubicBezTo>
                  <a:cubicBezTo>
                    <a:pt x="104" y="-17"/>
                    <a:pt x="37" y="7"/>
                    <a:pt x="5" y="61"/>
                  </a:cubicBezTo>
                  <a:cubicBezTo>
                    <a:pt x="3" y="64"/>
                    <a:pt x="2" y="67"/>
                    <a:pt x="0" y="70"/>
                  </a:cubicBezTo>
                  <a:lnTo>
                    <a:pt x="97" y="106"/>
                  </a:lnTo>
                  <a:cubicBezTo>
                    <a:pt x="97" y="106"/>
                    <a:pt x="72" y="139"/>
                    <a:pt x="96" y="156"/>
                  </a:cubicBezTo>
                  <a:cubicBezTo>
                    <a:pt x="112" y="168"/>
                    <a:pt x="92" y="185"/>
                    <a:pt x="106" y="193"/>
                  </a:cubicBezTo>
                  <a:cubicBezTo>
                    <a:pt x="121" y="202"/>
                    <a:pt x="125" y="180"/>
                    <a:pt x="139" y="170"/>
                  </a:cubicBezTo>
                  <a:cubicBezTo>
                    <a:pt x="157" y="160"/>
                    <a:pt x="180" y="170"/>
                    <a:pt x="168" y="197"/>
                  </a:cubicBezTo>
                  <a:cubicBezTo>
                    <a:pt x="156" y="221"/>
                    <a:pt x="133" y="202"/>
                    <a:pt x="140" y="215"/>
                  </a:cubicBezTo>
                  <a:cubicBezTo>
                    <a:pt x="150" y="229"/>
                    <a:pt x="168" y="239"/>
                    <a:pt x="183" y="245"/>
                  </a:cubicBezTo>
                  <a:cubicBezTo>
                    <a:pt x="183" y="245"/>
                    <a:pt x="215" y="208"/>
                    <a:pt x="223" y="18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38016007-24C9-2A30-EA70-87B2946B0D26}"/>
                </a:ext>
              </a:extLst>
            </p:cNvPr>
            <p:cNvSpPr/>
            <p:nvPr/>
          </p:nvSpPr>
          <p:spPr>
            <a:xfrm>
              <a:off x="14812467" y="6747086"/>
              <a:ext cx="297744" cy="4012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" h="323">
                  <a:moveTo>
                    <a:pt x="163" y="145"/>
                  </a:moveTo>
                  <a:cubicBezTo>
                    <a:pt x="156" y="132"/>
                    <a:pt x="179" y="151"/>
                    <a:pt x="191" y="127"/>
                  </a:cubicBezTo>
                  <a:cubicBezTo>
                    <a:pt x="203" y="100"/>
                    <a:pt x="180" y="90"/>
                    <a:pt x="162" y="100"/>
                  </a:cubicBezTo>
                  <a:cubicBezTo>
                    <a:pt x="148" y="110"/>
                    <a:pt x="144" y="132"/>
                    <a:pt x="129" y="123"/>
                  </a:cubicBezTo>
                  <a:cubicBezTo>
                    <a:pt x="115" y="115"/>
                    <a:pt x="135" y="98"/>
                    <a:pt x="119" y="86"/>
                  </a:cubicBezTo>
                  <a:cubicBezTo>
                    <a:pt x="95" y="69"/>
                    <a:pt x="120" y="36"/>
                    <a:pt x="120" y="36"/>
                  </a:cubicBezTo>
                  <a:lnTo>
                    <a:pt x="23" y="0"/>
                  </a:lnTo>
                  <a:cubicBezTo>
                    <a:pt x="-5" y="59"/>
                    <a:pt x="-10" y="187"/>
                    <a:pt x="22" y="211"/>
                  </a:cubicBezTo>
                  <a:cubicBezTo>
                    <a:pt x="41" y="226"/>
                    <a:pt x="68" y="228"/>
                    <a:pt x="93" y="222"/>
                  </a:cubicBezTo>
                  <a:lnTo>
                    <a:pt x="124" y="323"/>
                  </a:lnTo>
                  <a:lnTo>
                    <a:pt x="240" y="287"/>
                  </a:lnTo>
                  <a:lnTo>
                    <a:pt x="206" y="175"/>
                  </a:lnTo>
                  <a:cubicBezTo>
                    <a:pt x="191" y="169"/>
                    <a:pt x="173" y="159"/>
                    <a:pt x="163" y="145"/>
                  </a:cubicBezTo>
                  <a:close/>
                </a:path>
              </a:pathLst>
            </a:custGeom>
            <a:solidFill>
              <a:srgbClr val="E3A66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415F3A03-2EC4-429A-BC28-0751D4551466}"/>
                </a:ext>
              </a:extLst>
            </p:cNvPr>
            <p:cNvSpPr/>
            <p:nvPr/>
          </p:nvSpPr>
          <p:spPr>
            <a:xfrm>
              <a:off x="14736474" y="6613739"/>
              <a:ext cx="450977" cy="2978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3" h="240">
                  <a:moveTo>
                    <a:pt x="356" y="122"/>
                  </a:moveTo>
                  <a:cubicBezTo>
                    <a:pt x="358" y="157"/>
                    <a:pt x="355" y="176"/>
                    <a:pt x="355" y="192"/>
                  </a:cubicBezTo>
                  <a:cubicBezTo>
                    <a:pt x="354" y="205"/>
                    <a:pt x="363" y="215"/>
                    <a:pt x="363" y="223"/>
                  </a:cubicBezTo>
                  <a:cubicBezTo>
                    <a:pt x="365" y="244"/>
                    <a:pt x="300" y="251"/>
                    <a:pt x="285" y="213"/>
                  </a:cubicBezTo>
                  <a:cubicBezTo>
                    <a:pt x="270" y="175"/>
                    <a:pt x="237" y="153"/>
                    <a:pt x="211" y="168"/>
                  </a:cubicBezTo>
                  <a:cubicBezTo>
                    <a:pt x="184" y="184"/>
                    <a:pt x="180" y="177"/>
                    <a:pt x="91" y="149"/>
                  </a:cubicBezTo>
                  <a:cubicBezTo>
                    <a:pt x="1" y="121"/>
                    <a:pt x="-21" y="70"/>
                    <a:pt x="19" y="68"/>
                  </a:cubicBezTo>
                  <a:cubicBezTo>
                    <a:pt x="60" y="66"/>
                    <a:pt x="78" y="51"/>
                    <a:pt x="92" y="40"/>
                  </a:cubicBezTo>
                  <a:cubicBezTo>
                    <a:pt x="206" y="-49"/>
                    <a:pt x="351" y="27"/>
                    <a:pt x="356" y="122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F208ECE8-CCAC-920B-13B3-164C392FED2F}"/>
                </a:ext>
              </a:extLst>
            </p:cNvPr>
            <p:cNvSpPr/>
            <p:nvPr/>
          </p:nvSpPr>
          <p:spPr>
            <a:xfrm>
              <a:off x="14700346" y="7074840"/>
              <a:ext cx="583031" cy="8287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9" h="666">
                  <a:moveTo>
                    <a:pt x="367" y="3"/>
                  </a:moveTo>
                  <a:cubicBezTo>
                    <a:pt x="343" y="-9"/>
                    <a:pt x="311" y="14"/>
                    <a:pt x="269" y="22"/>
                  </a:cubicBezTo>
                  <a:cubicBezTo>
                    <a:pt x="217" y="32"/>
                    <a:pt x="150" y="16"/>
                    <a:pt x="116" y="60"/>
                  </a:cubicBezTo>
                  <a:cubicBezTo>
                    <a:pt x="54" y="137"/>
                    <a:pt x="-3" y="298"/>
                    <a:pt x="0" y="602"/>
                  </a:cubicBezTo>
                  <a:cubicBezTo>
                    <a:pt x="0" y="602"/>
                    <a:pt x="87" y="716"/>
                    <a:pt x="432" y="640"/>
                  </a:cubicBezTo>
                  <a:cubicBezTo>
                    <a:pt x="432" y="640"/>
                    <a:pt x="407" y="522"/>
                    <a:pt x="449" y="335"/>
                  </a:cubicBezTo>
                  <a:cubicBezTo>
                    <a:pt x="491" y="148"/>
                    <a:pt x="467" y="55"/>
                    <a:pt x="367" y="3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D0AA8F55-8808-1AFD-0FA7-6EABF8D5685B}"/>
                </a:ext>
              </a:extLst>
            </p:cNvPr>
            <p:cNvSpPr/>
            <p:nvPr/>
          </p:nvSpPr>
          <p:spPr>
            <a:xfrm>
              <a:off x="14701592" y="7636893"/>
              <a:ext cx="528216" cy="1121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5" h="91">
                  <a:moveTo>
                    <a:pt x="425" y="34"/>
                  </a:moveTo>
                  <a:cubicBezTo>
                    <a:pt x="373" y="37"/>
                    <a:pt x="297" y="39"/>
                    <a:pt x="222" y="34"/>
                  </a:cubicBezTo>
                  <a:cubicBezTo>
                    <a:pt x="138" y="27"/>
                    <a:pt x="55" y="11"/>
                    <a:pt x="3" y="0"/>
                  </a:cubicBezTo>
                  <a:cubicBezTo>
                    <a:pt x="2" y="18"/>
                    <a:pt x="1" y="36"/>
                    <a:pt x="0" y="55"/>
                  </a:cubicBezTo>
                  <a:cubicBezTo>
                    <a:pt x="53" y="66"/>
                    <a:pt x="134" y="81"/>
                    <a:pt x="218" y="87"/>
                  </a:cubicBezTo>
                  <a:cubicBezTo>
                    <a:pt x="252" y="90"/>
                    <a:pt x="287" y="91"/>
                    <a:pt x="320" y="91"/>
                  </a:cubicBezTo>
                  <a:cubicBezTo>
                    <a:pt x="359" y="91"/>
                    <a:pt x="394" y="89"/>
                    <a:pt x="423" y="88"/>
                  </a:cubicBezTo>
                  <a:cubicBezTo>
                    <a:pt x="423" y="72"/>
                    <a:pt x="424" y="53"/>
                    <a:pt x="425" y="34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8D01A82B-0F1F-30FF-9A7B-48FA5B83BBDE}"/>
                </a:ext>
              </a:extLst>
            </p:cNvPr>
            <p:cNvSpPr/>
            <p:nvPr/>
          </p:nvSpPr>
          <p:spPr>
            <a:xfrm>
              <a:off x="14725262" y="7398864"/>
              <a:ext cx="544411" cy="1084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" h="88">
                  <a:moveTo>
                    <a:pt x="318" y="88"/>
                  </a:moveTo>
                  <a:cubicBezTo>
                    <a:pt x="359" y="88"/>
                    <a:pt x="396" y="87"/>
                    <a:pt x="426" y="85"/>
                  </a:cubicBezTo>
                  <a:cubicBezTo>
                    <a:pt x="427" y="82"/>
                    <a:pt x="428" y="79"/>
                    <a:pt x="429" y="75"/>
                  </a:cubicBezTo>
                  <a:cubicBezTo>
                    <a:pt x="432" y="59"/>
                    <a:pt x="435" y="44"/>
                    <a:pt x="438" y="30"/>
                  </a:cubicBezTo>
                  <a:cubicBezTo>
                    <a:pt x="386" y="33"/>
                    <a:pt x="303" y="37"/>
                    <a:pt x="220" y="31"/>
                  </a:cubicBezTo>
                  <a:cubicBezTo>
                    <a:pt x="141" y="25"/>
                    <a:pt x="62" y="11"/>
                    <a:pt x="10" y="0"/>
                  </a:cubicBezTo>
                  <a:cubicBezTo>
                    <a:pt x="7" y="16"/>
                    <a:pt x="3" y="34"/>
                    <a:pt x="0" y="52"/>
                  </a:cubicBezTo>
                  <a:cubicBezTo>
                    <a:pt x="53" y="64"/>
                    <a:pt x="133" y="79"/>
                    <a:pt x="216" y="85"/>
                  </a:cubicBezTo>
                  <a:cubicBezTo>
                    <a:pt x="251" y="88"/>
                    <a:pt x="286" y="88"/>
                    <a:pt x="318" y="88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756DE863-92C2-E886-6837-D051DBD6F81D}"/>
                </a:ext>
              </a:extLst>
            </p:cNvPr>
            <p:cNvSpPr/>
            <p:nvPr/>
          </p:nvSpPr>
          <p:spPr>
            <a:xfrm>
              <a:off x="14894689" y="7240592"/>
              <a:ext cx="289024" cy="3377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" h="272">
                  <a:moveTo>
                    <a:pt x="221" y="108"/>
                  </a:moveTo>
                  <a:cubicBezTo>
                    <a:pt x="241" y="180"/>
                    <a:pt x="247" y="240"/>
                    <a:pt x="152" y="266"/>
                  </a:cubicBezTo>
                  <a:cubicBezTo>
                    <a:pt x="55" y="292"/>
                    <a:pt x="31" y="237"/>
                    <a:pt x="12" y="165"/>
                  </a:cubicBezTo>
                  <a:cubicBezTo>
                    <a:pt x="-8" y="93"/>
                    <a:pt x="-15" y="33"/>
                    <a:pt x="82" y="7"/>
                  </a:cubicBezTo>
                  <a:cubicBezTo>
                    <a:pt x="178" y="-19"/>
                    <a:pt x="202" y="36"/>
                    <a:pt x="221" y="108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38E2D8EA-7084-481E-D243-8CAF185F86BB}"/>
                </a:ext>
              </a:extLst>
            </p:cNvPr>
            <p:cNvSpPr/>
            <p:nvPr/>
          </p:nvSpPr>
          <p:spPr>
            <a:xfrm>
              <a:off x="14361490" y="7191986"/>
              <a:ext cx="596734" cy="40751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0" h="328">
                  <a:moveTo>
                    <a:pt x="428" y="110"/>
                  </a:moveTo>
                  <a:lnTo>
                    <a:pt x="293" y="149"/>
                  </a:lnTo>
                  <a:lnTo>
                    <a:pt x="74" y="0"/>
                  </a:lnTo>
                  <a:lnTo>
                    <a:pt x="0" y="96"/>
                  </a:lnTo>
                  <a:cubicBezTo>
                    <a:pt x="0" y="96"/>
                    <a:pt x="254" y="336"/>
                    <a:pt x="328" y="328"/>
                  </a:cubicBezTo>
                  <a:cubicBezTo>
                    <a:pt x="401" y="319"/>
                    <a:pt x="480" y="292"/>
                    <a:pt x="480" y="292"/>
                  </a:cubicBezTo>
                  <a:close/>
                </a:path>
              </a:pathLst>
            </a:custGeom>
            <a:solidFill>
              <a:srgbClr val="E3A66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415D12CA-4B93-392A-76EF-FED8D44006DB}"/>
                </a:ext>
              </a:extLst>
            </p:cNvPr>
            <p:cNvSpPr/>
            <p:nvPr/>
          </p:nvSpPr>
          <p:spPr>
            <a:xfrm>
              <a:off x="14843612" y="7294180"/>
              <a:ext cx="165690" cy="2928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" h="236">
                  <a:moveTo>
                    <a:pt x="120" y="224"/>
                  </a:moveTo>
                  <a:cubicBezTo>
                    <a:pt x="124" y="222"/>
                    <a:pt x="128" y="220"/>
                    <a:pt x="130" y="217"/>
                  </a:cubicBezTo>
                  <a:cubicBezTo>
                    <a:pt x="132" y="213"/>
                    <a:pt x="134" y="210"/>
                    <a:pt x="134" y="205"/>
                  </a:cubicBezTo>
                  <a:cubicBezTo>
                    <a:pt x="133" y="195"/>
                    <a:pt x="132" y="181"/>
                    <a:pt x="130" y="163"/>
                  </a:cubicBezTo>
                  <a:cubicBezTo>
                    <a:pt x="126" y="146"/>
                    <a:pt x="122" y="125"/>
                    <a:pt x="116" y="101"/>
                  </a:cubicBezTo>
                  <a:cubicBezTo>
                    <a:pt x="109" y="79"/>
                    <a:pt x="102" y="60"/>
                    <a:pt x="95" y="45"/>
                  </a:cubicBezTo>
                  <a:cubicBezTo>
                    <a:pt x="89" y="29"/>
                    <a:pt x="82" y="17"/>
                    <a:pt x="78" y="9"/>
                  </a:cubicBezTo>
                  <a:cubicBezTo>
                    <a:pt x="75" y="5"/>
                    <a:pt x="72" y="2"/>
                    <a:pt x="68" y="1"/>
                  </a:cubicBezTo>
                  <a:cubicBezTo>
                    <a:pt x="65" y="0"/>
                    <a:pt x="60" y="-1"/>
                    <a:pt x="56" y="0"/>
                  </a:cubicBezTo>
                  <a:lnTo>
                    <a:pt x="35" y="7"/>
                  </a:lnTo>
                  <a:lnTo>
                    <a:pt x="13" y="13"/>
                  </a:lnTo>
                  <a:cubicBezTo>
                    <a:pt x="8" y="15"/>
                    <a:pt x="4" y="18"/>
                    <a:pt x="2" y="23"/>
                  </a:cubicBezTo>
                  <a:cubicBezTo>
                    <a:pt x="-1" y="27"/>
                    <a:pt x="-1" y="33"/>
                    <a:pt x="2" y="38"/>
                  </a:cubicBezTo>
                  <a:cubicBezTo>
                    <a:pt x="10" y="54"/>
                    <a:pt x="21" y="79"/>
                    <a:pt x="32" y="111"/>
                  </a:cubicBezTo>
                  <a:cubicBezTo>
                    <a:pt x="42" y="142"/>
                    <a:pt x="51" y="180"/>
                    <a:pt x="54" y="220"/>
                  </a:cubicBezTo>
                  <a:cubicBezTo>
                    <a:pt x="54" y="226"/>
                    <a:pt x="57" y="230"/>
                    <a:pt x="62" y="233"/>
                  </a:cubicBezTo>
                  <a:cubicBezTo>
                    <a:pt x="66" y="236"/>
                    <a:pt x="71" y="237"/>
                    <a:pt x="77" y="235"/>
                  </a:cubicBezTo>
                  <a:lnTo>
                    <a:pt x="98" y="22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5EE75363-AAF7-17CE-9B5D-A69A7A56E1CB}"/>
                </a:ext>
              </a:extLst>
            </p:cNvPr>
            <p:cNvSpPr/>
            <p:nvPr/>
          </p:nvSpPr>
          <p:spPr>
            <a:xfrm>
              <a:off x="14150952" y="6995085"/>
              <a:ext cx="333872" cy="3564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9" h="287">
                  <a:moveTo>
                    <a:pt x="153" y="287"/>
                  </a:moveTo>
                  <a:lnTo>
                    <a:pt x="269" y="139"/>
                  </a:lnTo>
                  <a:lnTo>
                    <a:pt x="211" y="121"/>
                  </a:lnTo>
                  <a:cubicBezTo>
                    <a:pt x="211" y="121"/>
                    <a:pt x="206" y="79"/>
                    <a:pt x="199" y="63"/>
                  </a:cubicBezTo>
                  <a:cubicBezTo>
                    <a:pt x="191" y="47"/>
                    <a:pt x="174" y="40"/>
                    <a:pt x="157" y="6"/>
                  </a:cubicBezTo>
                  <a:cubicBezTo>
                    <a:pt x="150" y="-10"/>
                    <a:pt x="120" y="9"/>
                    <a:pt x="137" y="46"/>
                  </a:cubicBezTo>
                  <a:cubicBezTo>
                    <a:pt x="137" y="46"/>
                    <a:pt x="100" y="15"/>
                    <a:pt x="92" y="9"/>
                  </a:cubicBezTo>
                  <a:cubicBezTo>
                    <a:pt x="73" y="-5"/>
                    <a:pt x="62" y="26"/>
                    <a:pt x="62" y="26"/>
                  </a:cubicBezTo>
                  <a:cubicBezTo>
                    <a:pt x="62" y="26"/>
                    <a:pt x="29" y="23"/>
                    <a:pt x="35" y="53"/>
                  </a:cubicBezTo>
                  <a:cubicBezTo>
                    <a:pt x="35" y="53"/>
                    <a:pt x="4" y="59"/>
                    <a:pt x="14" y="87"/>
                  </a:cubicBezTo>
                  <a:cubicBezTo>
                    <a:pt x="14" y="87"/>
                    <a:pt x="-14" y="106"/>
                    <a:pt x="8" y="133"/>
                  </a:cubicBezTo>
                  <a:cubicBezTo>
                    <a:pt x="53" y="185"/>
                    <a:pt x="110" y="218"/>
                    <a:pt x="110" y="218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AFC9B58A-A40F-E94B-39D0-E8F349FA2F40}"/>
              </a:ext>
            </a:extLst>
          </p:cNvPr>
          <p:cNvGrpSpPr/>
          <p:nvPr/>
        </p:nvGrpSpPr>
        <p:grpSpPr>
          <a:xfrm>
            <a:off x="657745" y="2216004"/>
            <a:ext cx="1409886" cy="1665918"/>
            <a:chOff x="2845392" y="5079631"/>
            <a:chExt cx="4813739" cy="6106524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8FA4F975-8FB4-366A-2C58-C73F16433F15}"/>
                </a:ext>
              </a:extLst>
            </p:cNvPr>
            <p:cNvGrpSpPr/>
            <p:nvPr/>
          </p:nvGrpSpPr>
          <p:grpSpPr>
            <a:xfrm>
              <a:off x="5079096" y="5701499"/>
              <a:ext cx="2580035" cy="5484656"/>
              <a:chOff x="5079096" y="5701499"/>
              <a:chExt cx="2580035" cy="5484656"/>
            </a:xfrm>
          </p:grpSpPr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E7377E01-7C3D-2D5D-9C4C-5142AC9FDF25}"/>
                  </a:ext>
                </a:extLst>
              </p:cNvPr>
              <p:cNvSpPr/>
              <p:nvPr/>
            </p:nvSpPr>
            <p:spPr>
              <a:xfrm>
                <a:off x="6160444" y="6800673"/>
                <a:ext cx="417340" cy="34520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36" h="278">
                    <a:moveTo>
                      <a:pt x="0" y="0"/>
                    </a:moveTo>
                    <a:lnTo>
                      <a:pt x="336" y="0"/>
                    </a:lnTo>
                    <a:lnTo>
                      <a:pt x="336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B53F8C74-5CDE-6D6C-A52F-C924AF78F1EF}"/>
                  </a:ext>
                </a:extLst>
              </p:cNvPr>
              <p:cNvSpPr/>
              <p:nvPr/>
            </p:nvSpPr>
            <p:spPr>
              <a:xfrm>
                <a:off x="6358524" y="7145879"/>
                <a:ext cx="219259" cy="226689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7" h="1820">
                    <a:moveTo>
                      <a:pt x="0" y="1820"/>
                    </a:moveTo>
                    <a:lnTo>
                      <a:pt x="89" y="1820"/>
                    </a:lnTo>
                    <a:lnTo>
                      <a:pt x="177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5A5E0F3E-830E-EAD1-EA8A-8BB4022A7BA0}"/>
                  </a:ext>
                </a:extLst>
              </p:cNvPr>
              <p:cNvSpPr/>
              <p:nvPr/>
            </p:nvSpPr>
            <p:spPr>
              <a:xfrm>
                <a:off x="6064518" y="6767025"/>
                <a:ext cx="178148" cy="37760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" h="304">
                    <a:moveTo>
                      <a:pt x="56" y="35"/>
                    </a:moveTo>
                    <a:cubicBezTo>
                      <a:pt x="58" y="23"/>
                      <a:pt x="66" y="13"/>
                      <a:pt x="75" y="7"/>
                    </a:cubicBezTo>
                    <a:cubicBezTo>
                      <a:pt x="85" y="1"/>
                      <a:pt x="97" y="-2"/>
                      <a:pt x="109" y="1"/>
                    </a:cubicBezTo>
                    <a:cubicBezTo>
                      <a:pt x="123" y="4"/>
                      <a:pt x="133" y="12"/>
                      <a:pt x="139" y="23"/>
                    </a:cubicBezTo>
                    <a:cubicBezTo>
                      <a:pt x="144" y="32"/>
                      <a:pt x="146" y="43"/>
                      <a:pt x="143" y="54"/>
                    </a:cubicBezTo>
                    <a:lnTo>
                      <a:pt x="88" y="304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FD585C0C-01FD-3944-DF04-97E111E09013}"/>
                  </a:ext>
                </a:extLst>
              </p:cNvPr>
              <p:cNvSpPr/>
              <p:nvPr/>
            </p:nvSpPr>
            <p:spPr>
              <a:xfrm>
                <a:off x="5218622" y="7125939"/>
                <a:ext cx="954276" cy="386580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7" h="3103">
                    <a:moveTo>
                      <a:pt x="0" y="3083"/>
                    </a:moveTo>
                    <a:lnTo>
                      <a:pt x="679" y="0"/>
                    </a:lnTo>
                    <a:lnTo>
                      <a:pt x="767" y="16"/>
                    </a:lnTo>
                    <a:lnTo>
                      <a:pt x="88" y="3103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7000CB0E-8F6F-E4C7-4D9C-B41CC236FA42}"/>
                  </a:ext>
                </a:extLst>
              </p:cNvPr>
              <p:cNvSpPr/>
              <p:nvPr/>
            </p:nvSpPr>
            <p:spPr>
              <a:xfrm>
                <a:off x="6496807" y="6768271"/>
                <a:ext cx="178148" cy="3763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" h="303">
                    <a:moveTo>
                      <a:pt x="35" y="1"/>
                    </a:moveTo>
                    <a:cubicBezTo>
                      <a:pt x="47" y="-2"/>
                      <a:pt x="59" y="1"/>
                      <a:pt x="69" y="7"/>
                    </a:cubicBezTo>
                    <a:cubicBezTo>
                      <a:pt x="79" y="13"/>
                      <a:pt x="86" y="23"/>
                      <a:pt x="88" y="35"/>
                    </a:cubicBezTo>
                    <a:lnTo>
                      <a:pt x="144" y="287"/>
                    </a:lnTo>
                    <a:lnTo>
                      <a:pt x="56" y="303"/>
                    </a:lnTo>
                    <a:lnTo>
                      <a:pt x="1" y="54"/>
                    </a:lnTo>
                    <a:cubicBezTo>
                      <a:pt x="-1" y="45"/>
                      <a:pt x="0" y="35"/>
                      <a:pt x="4" y="26"/>
                    </a:cubicBezTo>
                    <a:cubicBezTo>
                      <a:pt x="10" y="14"/>
                      <a:pt x="21" y="4"/>
                      <a:pt x="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66210F80-F945-96E6-F284-F81A2EF59ADE}"/>
                  </a:ext>
                </a:extLst>
              </p:cNvPr>
              <p:cNvSpPr/>
              <p:nvPr/>
            </p:nvSpPr>
            <p:spPr>
              <a:xfrm>
                <a:off x="6566572" y="7125939"/>
                <a:ext cx="953031" cy="386206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6" h="3100">
                    <a:moveTo>
                      <a:pt x="766" y="3081"/>
                    </a:moveTo>
                    <a:lnTo>
                      <a:pt x="679" y="3100"/>
                    </a:lnTo>
                    <a:lnTo>
                      <a:pt x="0" y="1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FA284544-3FCD-54EE-CEEF-5D9C658832A0}"/>
                  </a:ext>
                </a:extLst>
              </p:cNvPr>
              <p:cNvSpPr/>
              <p:nvPr/>
            </p:nvSpPr>
            <p:spPr>
              <a:xfrm>
                <a:off x="6160444" y="7145879"/>
                <a:ext cx="196835" cy="226689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9" h="1820">
                    <a:moveTo>
                      <a:pt x="69" y="1820"/>
                    </a:moveTo>
                    <a:lnTo>
                      <a:pt x="159" y="1820"/>
                    </a:lnTo>
                    <a:lnTo>
                      <a:pt x="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7EFD1879-E926-2BDA-28A3-3C23D051BE91}"/>
                  </a:ext>
                </a:extLst>
              </p:cNvPr>
              <p:cNvSpPr/>
              <p:nvPr/>
            </p:nvSpPr>
            <p:spPr>
              <a:xfrm>
                <a:off x="6275056" y="9573534"/>
                <a:ext cx="178148" cy="13658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" h="1097">
                    <a:moveTo>
                      <a:pt x="27" y="1097"/>
                    </a:moveTo>
                    <a:lnTo>
                      <a:pt x="117" y="1097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C2008E47-5132-BEF4-2E1E-52411073B9CB}"/>
                  </a:ext>
                </a:extLst>
              </p:cNvPr>
              <p:cNvSpPr/>
              <p:nvPr/>
            </p:nvSpPr>
            <p:spPr>
              <a:xfrm>
                <a:off x="6025898" y="6206222"/>
                <a:ext cx="686431" cy="29411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52" h="237">
                    <a:moveTo>
                      <a:pt x="0" y="0"/>
                    </a:moveTo>
                    <a:lnTo>
                      <a:pt x="552" y="0"/>
                    </a:lnTo>
                    <a:lnTo>
                      <a:pt x="552" y="237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85B20AB-6C95-F03D-CE53-0207AC3006FE}"/>
                  </a:ext>
                </a:extLst>
              </p:cNvPr>
              <p:cNvSpPr/>
              <p:nvPr/>
            </p:nvSpPr>
            <p:spPr>
              <a:xfrm>
                <a:off x="6025898" y="6040474"/>
                <a:ext cx="686431" cy="1645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52" h="133">
                    <a:moveTo>
                      <a:pt x="0" y="133"/>
                    </a:moveTo>
                    <a:lnTo>
                      <a:pt x="552" y="133"/>
                    </a:lnTo>
                    <a:lnTo>
                      <a:pt x="45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8A358BCB-6F43-C8CD-9A38-5980215D1F7A}"/>
                  </a:ext>
                </a:extLst>
              </p:cNvPr>
              <p:cNvSpPr/>
              <p:nvPr/>
            </p:nvSpPr>
            <p:spPr>
              <a:xfrm>
                <a:off x="5891353" y="6501578"/>
                <a:ext cx="955522" cy="7726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8" h="63">
                    <a:moveTo>
                      <a:pt x="0" y="63"/>
                    </a:moveTo>
                    <a:lnTo>
                      <a:pt x="768" y="63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C2A5924E-FADC-B95A-EC74-1CF5599DAF1F}"/>
                  </a:ext>
                </a:extLst>
              </p:cNvPr>
              <p:cNvSpPr/>
              <p:nvPr/>
            </p:nvSpPr>
            <p:spPr>
              <a:xfrm>
                <a:off x="6094417" y="6580087"/>
                <a:ext cx="549394" cy="1321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2" h="107">
                    <a:moveTo>
                      <a:pt x="0" y="0"/>
                    </a:moveTo>
                    <a:lnTo>
                      <a:pt x="442" y="0"/>
                    </a:lnTo>
                    <a:lnTo>
                      <a:pt x="442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C7855B97-2D28-021D-9082-0103197E9B5E}"/>
                  </a:ext>
                </a:extLst>
              </p:cNvPr>
              <p:cNvSpPr/>
              <p:nvPr/>
            </p:nvSpPr>
            <p:spPr>
              <a:xfrm>
                <a:off x="6018423" y="6713437"/>
                <a:ext cx="701381" cy="1059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4" h="86">
                    <a:moveTo>
                      <a:pt x="0" y="86"/>
                    </a:moveTo>
                    <a:lnTo>
                      <a:pt x="564" y="86"/>
                    </a:lnTo>
                    <a:lnTo>
                      <a:pt x="5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034AC05-2016-9A4F-3EA6-3B9EF11E9254}"/>
                  </a:ext>
                </a:extLst>
              </p:cNvPr>
              <p:cNvSpPr/>
              <p:nvPr/>
            </p:nvSpPr>
            <p:spPr>
              <a:xfrm>
                <a:off x="6150477" y="5701499"/>
                <a:ext cx="437273" cy="9471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2" h="77">
                    <a:moveTo>
                      <a:pt x="0" y="0"/>
                    </a:moveTo>
                    <a:lnTo>
                      <a:pt x="352" y="0"/>
                    </a:lnTo>
                    <a:lnTo>
                      <a:pt x="352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7E309CE7-AA1D-F646-9DC6-A0BBC5AE45EC}"/>
                  </a:ext>
                </a:extLst>
              </p:cNvPr>
              <p:cNvSpPr/>
              <p:nvPr/>
            </p:nvSpPr>
            <p:spPr>
              <a:xfrm>
                <a:off x="6150477" y="5797459"/>
                <a:ext cx="437273" cy="24176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52" h="195">
                    <a:moveTo>
                      <a:pt x="352" y="195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0C76B2-94B6-B1D4-62F3-14F63CE3006B}"/>
                  </a:ext>
                </a:extLst>
              </p:cNvPr>
              <p:cNvSpPr/>
              <p:nvPr/>
            </p:nvSpPr>
            <p:spPr>
              <a:xfrm>
                <a:off x="6185359" y="8257516"/>
                <a:ext cx="363771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3" h="134">
                    <a:moveTo>
                      <a:pt x="23" y="0"/>
                    </a:moveTo>
                    <a:lnTo>
                      <a:pt x="147" y="0"/>
                    </a:lnTo>
                    <a:lnTo>
                      <a:pt x="270" y="0"/>
                    </a:lnTo>
                    <a:cubicBezTo>
                      <a:pt x="276" y="0"/>
                      <a:pt x="282" y="2"/>
                      <a:pt x="286" y="7"/>
                    </a:cubicBezTo>
                    <a:cubicBezTo>
                      <a:pt x="290" y="10"/>
                      <a:pt x="293" y="17"/>
                      <a:pt x="293" y="23"/>
                    </a:cubicBezTo>
                    <a:lnTo>
                      <a:pt x="293" y="66"/>
                    </a:lnTo>
                    <a:lnTo>
                      <a:pt x="293" y="111"/>
                    </a:lnTo>
                    <a:cubicBezTo>
                      <a:pt x="293" y="117"/>
                      <a:pt x="290" y="123"/>
                      <a:pt x="286" y="127"/>
                    </a:cubicBezTo>
                    <a:cubicBezTo>
                      <a:pt x="282" y="131"/>
                      <a:pt x="276" y="134"/>
                      <a:pt x="270" y="134"/>
                    </a:cubicBezTo>
                    <a:lnTo>
                      <a:pt x="147" y="134"/>
                    </a:lnTo>
                    <a:lnTo>
                      <a:pt x="23" y="134"/>
                    </a:lnTo>
                    <a:cubicBezTo>
                      <a:pt x="17" y="134"/>
                      <a:pt x="11" y="131"/>
                      <a:pt x="7" y="127"/>
                    </a:cubicBezTo>
                    <a:cubicBezTo>
                      <a:pt x="3" y="123"/>
                      <a:pt x="0" y="117"/>
                      <a:pt x="0" y="111"/>
                    </a:cubicBezTo>
                    <a:lnTo>
                      <a:pt x="0" y="66"/>
                    </a:lnTo>
                    <a:lnTo>
                      <a:pt x="0" y="23"/>
                    </a:lnTo>
                    <a:cubicBezTo>
                      <a:pt x="0" y="17"/>
                      <a:pt x="3" y="10"/>
                      <a:pt x="7" y="7"/>
                    </a:cubicBezTo>
                    <a:cubicBezTo>
                      <a:pt x="11" y="2"/>
                      <a:pt x="17" y="0"/>
                      <a:pt x="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1AE887B3-DE0B-60EC-AB4E-318CD3969A45}"/>
                  </a:ext>
                </a:extLst>
              </p:cNvPr>
              <p:cNvSpPr/>
              <p:nvPr/>
            </p:nvSpPr>
            <p:spPr>
              <a:xfrm>
                <a:off x="6218996" y="9412770"/>
                <a:ext cx="282795" cy="1669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28" h="135">
                    <a:moveTo>
                      <a:pt x="22" y="0"/>
                    </a:moveTo>
                    <a:lnTo>
                      <a:pt x="113" y="0"/>
                    </a:lnTo>
                    <a:lnTo>
                      <a:pt x="205" y="0"/>
                    </a:lnTo>
                    <a:cubicBezTo>
                      <a:pt x="211" y="0"/>
                      <a:pt x="217" y="3"/>
                      <a:pt x="221" y="7"/>
                    </a:cubicBezTo>
                    <a:cubicBezTo>
                      <a:pt x="225" y="11"/>
                      <a:pt x="228" y="17"/>
                      <a:pt x="228" y="23"/>
                    </a:cubicBezTo>
                    <a:lnTo>
                      <a:pt x="228" y="68"/>
                    </a:lnTo>
                    <a:lnTo>
                      <a:pt x="228" y="112"/>
                    </a:lnTo>
                    <a:cubicBezTo>
                      <a:pt x="228" y="118"/>
                      <a:pt x="225" y="124"/>
                      <a:pt x="221" y="128"/>
                    </a:cubicBezTo>
                    <a:cubicBezTo>
                      <a:pt x="217" y="132"/>
                      <a:pt x="211" y="135"/>
                      <a:pt x="205" y="135"/>
                    </a:cubicBezTo>
                    <a:lnTo>
                      <a:pt x="113" y="135"/>
                    </a:lnTo>
                    <a:lnTo>
                      <a:pt x="22" y="135"/>
                    </a:lnTo>
                    <a:cubicBezTo>
                      <a:pt x="16" y="135"/>
                      <a:pt x="10" y="132"/>
                      <a:pt x="6" y="128"/>
                    </a:cubicBezTo>
                    <a:cubicBezTo>
                      <a:pt x="2" y="124"/>
                      <a:pt x="0" y="118"/>
                      <a:pt x="0" y="112"/>
                    </a:cubicBezTo>
                    <a:lnTo>
                      <a:pt x="0" y="68"/>
                    </a:lnTo>
                    <a:lnTo>
                      <a:pt x="0" y="23"/>
                    </a:lnTo>
                    <a:cubicBezTo>
                      <a:pt x="0" y="17"/>
                      <a:pt x="2" y="11"/>
                      <a:pt x="6" y="7"/>
                    </a:cubicBezTo>
                    <a:cubicBezTo>
                      <a:pt x="10" y="3"/>
                      <a:pt x="16" y="0"/>
                      <a:pt x="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BB9850B6-E429-F85C-0CC8-F0EA6DEB9C74}"/>
                  </a:ext>
                </a:extLst>
              </p:cNvPr>
              <p:cNvSpPr/>
              <p:nvPr/>
            </p:nvSpPr>
            <p:spPr>
              <a:xfrm>
                <a:off x="5758049" y="8198943"/>
                <a:ext cx="214276" cy="19316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3" h="156">
                    <a:moveTo>
                      <a:pt x="47" y="0"/>
                    </a:moveTo>
                    <a:lnTo>
                      <a:pt x="101" y="12"/>
                    </a:lnTo>
                    <a:lnTo>
                      <a:pt x="155" y="25"/>
                    </a:lnTo>
                    <a:cubicBezTo>
                      <a:pt x="161" y="26"/>
                      <a:pt x="166" y="30"/>
                      <a:pt x="169" y="35"/>
                    </a:cubicBezTo>
                    <a:cubicBezTo>
                      <a:pt x="172" y="40"/>
                      <a:pt x="173" y="46"/>
                      <a:pt x="172" y="52"/>
                    </a:cubicBezTo>
                    <a:lnTo>
                      <a:pt x="162" y="94"/>
                    </a:lnTo>
                    <a:lnTo>
                      <a:pt x="152" y="138"/>
                    </a:lnTo>
                    <a:cubicBezTo>
                      <a:pt x="150" y="144"/>
                      <a:pt x="147" y="149"/>
                      <a:pt x="142" y="152"/>
                    </a:cubicBezTo>
                    <a:cubicBezTo>
                      <a:pt x="137" y="155"/>
                      <a:pt x="131" y="156"/>
                      <a:pt x="125" y="155"/>
                    </a:cubicBezTo>
                    <a:lnTo>
                      <a:pt x="71" y="143"/>
                    </a:lnTo>
                    <a:lnTo>
                      <a:pt x="17" y="131"/>
                    </a:lnTo>
                    <a:cubicBezTo>
                      <a:pt x="11" y="129"/>
                      <a:pt x="6" y="125"/>
                      <a:pt x="3" y="120"/>
                    </a:cubicBezTo>
                    <a:cubicBezTo>
                      <a:pt x="0" y="115"/>
                      <a:pt x="-1" y="109"/>
                      <a:pt x="0" y="103"/>
                    </a:cubicBezTo>
                    <a:lnTo>
                      <a:pt x="10" y="60"/>
                    </a:lnTo>
                    <a:lnTo>
                      <a:pt x="20" y="17"/>
                    </a:lnTo>
                    <a:cubicBezTo>
                      <a:pt x="21" y="11"/>
                      <a:pt x="25" y="6"/>
                      <a:pt x="30" y="3"/>
                    </a:cubicBezTo>
                    <a:cubicBezTo>
                      <a:pt x="35" y="0"/>
                      <a:pt x="41" y="-1"/>
                      <a:pt x="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C5E48B0E-0C28-84EB-05E9-873ABC78E861}"/>
                  </a:ext>
                </a:extLst>
              </p:cNvPr>
              <p:cNvSpPr/>
              <p:nvPr/>
            </p:nvSpPr>
            <p:spPr>
              <a:xfrm>
                <a:off x="5493945" y="9362921"/>
                <a:ext cx="218014" cy="19441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6" h="157">
                    <a:moveTo>
                      <a:pt x="47" y="1"/>
                    </a:moveTo>
                    <a:lnTo>
                      <a:pt x="103" y="13"/>
                    </a:lnTo>
                    <a:lnTo>
                      <a:pt x="158" y="26"/>
                    </a:lnTo>
                    <a:cubicBezTo>
                      <a:pt x="164" y="28"/>
                      <a:pt x="169" y="31"/>
                      <a:pt x="172" y="36"/>
                    </a:cubicBezTo>
                    <a:cubicBezTo>
                      <a:pt x="175" y="41"/>
                      <a:pt x="176" y="47"/>
                      <a:pt x="175" y="53"/>
                    </a:cubicBezTo>
                    <a:lnTo>
                      <a:pt x="165" y="97"/>
                    </a:lnTo>
                    <a:lnTo>
                      <a:pt x="155" y="139"/>
                    </a:lnTo>
                    <a:cubicBezTo>
                      <a:pt x="154" y="146"/>
                      <a:pt x="150" y="150"/>
                      <a:pt x="145" y="154"/>
                    </a:cubicBezTo>
                    <a:cubicBezTo>
                      <a:pt x="140" y="156"/>
                      <a:pt x="134" y="158"/>
                      <a:pt x="128" y="156"/>
                    </a:cubicBezTo>
                    <a:lnTo>
                      <a:pt x="72" y="144"/>
                    </a:lnTo>
                    <a:lnTo>
                      <a:pt x="17" y="131"/>
                    </a:lnTo>
                    <a:cubicBezTo>
                      <a:pt x="11" y="130"/>
                      <a:pt x="6" y="126"/>
                      <a:pt x="3" y="121"/>
                    </a:cubicBezTo>
                    <a:cubicBezTo>
                      <a:pt x="0" y="116"/>
                      <a:pt x="-1" y="110"/>
                      <a:pt x="0" y="104"/>
                    </a:cubicBezTo>
                    <a:lnTo>
                      <a:pt x="10" y="61"/>
                    </a:lnTo>
                    <a:lnTo>
                      <a:pt x="20" y="18"/>
                    </a:lnTo>
                    <a:cubicBezTo>
                      <a:pt x="22" y="12"/>
                      <a:pt x="25" y="7"/>
                      <a:pt x="30" y="4"/>
                    </a:cubicBezTo>
                    <a:cubicBezTo>
                      <a:pt x="35" y="1"/>
                      <a:pt x="41" y="-1"/>
                      <a:pt x="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D054885D-CEB0-FF1C-A169-7AA46AE73A28}"/>
                  </a:ext>
                </a:extLst>
              </p:cNvPr>
              <p:cNvSpPr/>
              <p:nvPr/>
            </p:nvSpPr>
            <p:spPr>
              <a:xfrm>
                <a:off x="6212767" y="10924446"/>
                <a:ext cx="301482" cy="83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" h="68">
                    <a:moveTo>
                      <a:pt x="0" y="0"/>
                    </a:moveTo>
                    <a:lnTo>
                      <a:pt x="243" y="0"/>
                    </a:lnTo>
                    <a:lnTo>
                      <a:pt x="243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8EC24C5D-0BA6-F5F1-4DE3-35B879F037D2}"/>
                  </a:ext>
                </a:extLst>
              </p:cNvPr>
              <p:cNvSpPr/>
              <p:nvPr/>
            </p:nvSpPr>
            <p:spPr>
              <a:xfrm>
                <a:off x="6275056" y="11009190"/>
                <a:ext cx="176902" cy="16948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137">
                    <a:moveTo>
                      <a:pt x="30" y="137"/>
                    </a:moveTo>
                    <a:lnTo>
                      <a:pt x="113" y="137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54DD17CE-1925-8CCC-3C14-B575A2DEF101}"/>
                  </a:ext>
                </a:extLst>
              </p:cNvPr>
              <p:cNvSpPr/>
              <p:nvPr/>
            </p:nvSpPr>
            <p:spPr>
              <a:xfrm>
                <a:off x="5079096" y="10931924"/>
                <a:ext cx="301482" cy="847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" h="69">
                    <a:moveTo>
                      <a:pt x="0" y="0"/>
                    </a:moveTo>
                    <a:lnTo>
                      <a:pt x="243" y="0"/>
                    </a:lnTo>
                    <a:lnTo>
                      <a:pt x="243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97D0821D-1C62-F4E0-1117-2A53E1B9CD32}"/>
                  </a:ext>
                </a:extLst>
              </p:cNvPr>
              <p:cNvSpPr/>
              <p:nvPr/>
            </p:nvSpPr>
            <p:spPr>
              <a:xfrm>
                <a:off x="5141382" y="11017914"/>
                <a:ext cx="176902" cy="16824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3" h="136">
                    <a:moveTo>
                      <a:pt x="30" y="136"/>
                    </a:moveTo>
                    <a:lnTo>
                      <a:pt x="113" y="136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6D3982A8-F6E3-AF9C-C72D-CED390386F08}"/>
                  </a:ext>
                </a:extLst>
              </p:cNvPr>
              <p:cNvSpPr/>
              <p:nvPr/>
            </p:nvSpPr>
            <p:spPr>
              <a:xfrm>
                <a:off x="6768390" y="8195204"/>
                <a:ext cx="210539" cy="19316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70" h="156">
                    <a:moveTo>
                      <a:pt x="123" y="0"/>
                    </a:moveTo>
                    <a:lnTo>
                      <a:pt x="69" y="12"/>
                    </a:lnTo>
                    <a:lnTo>
                      <a:pt x="17" y="25"/>
                    </a:lnTo>
                    <a:cubicBezTo>
                      <a:pt x="11" y="26"/>
                      <a:pt x="6" y="30"/>
                      <a:pt x="3" y="34"/>
                    </a:cubicBezTo>
                    <a:cubicBezTo>
                      <a:pt x="0" y="39"/>
                      <a:pt x="-1" y="46"/>
                      <a:pt x="0" y="52"/>
                    </a:cubicBezTo>
                    <a:lnTo>
                      <a:pt x="10" y="95"/>
                    </a:lnTo>
                    <a:lnTo>
                      <a:pt x="19" y="138"/>
                    </a:lnTo>
                    <a:cubicBezTo>
                      <a:pt x="21" y="144"/>
                      <a:pt x="25" y="149"/>
                      <a:pt x="30" y="153"/>
                    </a:cubicBezTo>
                    <a:cubicBezTo>
                      <a:pt x="35" y="156"/>
                      <a:pt x="41" y="157"/>
                      <a:pt x="47" y="155"/>
                    </a:cubicBezTo>
                    <a:lnTo>
                      <a:pt x="99" y="143"/>
                    </a:lnTo>
                    <a:lnTo>
                      <a:pt x="153" y="131"/>
                    </a:lnTo>
                    <a:cubicBezTo>
                      <a:pt x="159" y="130"/>
                      <a:pt x="164" y="126"/>
                      <a:pt x="167" y="121"/>
                    </a:cubicBezTo>
                    <a:cubicBezTo>
                      <a:pt x="170" y="116"/>
                      <a:pt x="171" y="110"/>
                      <a:pt x="169" y="104"/>
                    </a:cubicBezTo>
                    <a:lnTo>
                      <a:pt x="160" y="61"/>
                    </a:lnTo>
                    <a:lnTo>
                      <a:pt x="150" y="17"/>
                    </a:lnTo>
                    <a:cubicBezTo>
                      <a:pt x="148" y="11"/>
                      <a:pt x="145" y="6"/>
                      <a:pt x="140" y="4"/>
                    </a:cubicBezTo>
                    <a:cubicBezTo>
                      <a:pt x="135" y="0"/>
                      <a:pt x="129" y="-1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06217E0D-3C4E-80B2-5FEC-9C536AB30C0F}"/>
                  </a:ext>
                </a:extLst>
              </p:cNvPr>
              <p:cNvSpPr/>
              <p:nvPr/>
            </p:nvSpPr>
            <p:spPr>
              <a:xfrm>
                <a:off x="7016302" y="9359182"/>
                <a:ext cx="226734" cy="19690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3" h="159">
                    <a:moveTo>
                      <a:pt x="135" y="0"/>
                    </a:moveTo>
                    <a:lnTo>
                      <a:pt x="76" y="14"/>
                    </a:lnTo>
                    <a:lnTo>
                      <a:pt x="17" y="27"/>
                    </a:lnTo>
                    <a:cubicBezTo>
                      <a:pt x="11" y="29"/>
                      <a:pt x="6" y="33"/>
                      <a:pt x="3" y="37"/>
                    </a:cubicBezTo>
                    <a:cubicBezTo>
                      <a:pt x="0" y="42"/>
                      <a:pt x="-1" y="48"/>
                      <a:pt x="0" y="54"/>
                    </a:cubicBezTo>
                    <a:lnTo>
                      <a:pt x="11" y="98"/>
                    </a:lnTo>
                    <a:lnTo>
                      <a:pt x="20" y="141"/>
                    </a:lnTo>
                    <a:cubicBezTo>
                      <a:pt x="22" y="147"/>
                      <a:pt x="25" y="152"/>
                      <a:pt x="30" y="155"/>
                    </a:cubicBezTo>
                    <a:cubicBezTo>
                      <a:pt x="35" y="158"/>
                      <a:pt x="41" y="159"/>
                      <a:pt x="47" y="158"/>
                    </a:cubicBezTo>
                    <a:lnTo>
                      <a:pt x="106" y="145"/>
                    </a:lnTo>
                    <a:lnTo>
                      <a:pt x="165" y="131"/>
                    </a:lnTo>
                    <a:cubicBezTo>
                      <a:pt x="171" y="129"/>
                      <a:pt x="176" y="126"/>
                      <a:pt x="179" y="121"/>
                    </a:cubicBezTo>
                    <a:cubicBezTo>
                      <a:pt x="182" y="116"/>
                      <a:pt x="183" y="110"/>
                      <a:pt x="182" y="104"/>
                    </a:cubicBezTo>
                    <a:lnTo>
                      <a:pt x="172" y="61"/>
                    </a:lnTo>
                    <a:lnTo>
                      <a:pt x="162" y="17"/>
                    </a:lnTo>
                    <a:cubicBezTo>
                      <a:pt x="160" y="11"/>
                      <a:pt x="157" y="6"/>
                      <a:pt x="152" y="3"/>
                    </a:cubicBezTo>
                    <a:cubicBezTo>
                      <a:pt x="147" y="0"/>
                      <a:pt x="141" y="-1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FF13816A-3B70-6DF3-DD96-C9461957CDC9}"/>
                  </a:ext>
                </a:extLst>
              </p:cNvPr>
              <p:cNvSpPr/>
              <p:nvPr/>
            </p:nvSpPr>
            <p:spPr>
              <a:xfrm>
                <a:off x="7357649" y="10928185"/>
                <a:ext cx="301482" cy="847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" h="69">
                    <a:moveTo>
                      <a:pt x="243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243" y="69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1BF238D1-3F79-27F5-E10C-DDB0B1CE6081}"/>
                  </a:ext>
                </a:extLst>
              </p:cNvPr>
              <p:cNvSpPr/>
              <p:nvPr/>
            </p:nvSpPr>
            <p:spPr>
              <a:xfrm>
                <a:off x="7419939" y="11015421"/>
                <a:ext cx="178148" cy="16824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4" h="136">
                    <a:moveTo>
                      <a:pt x="113" y="136"/>
                    </a:moveTo>
                    <a:lnTo>
                      <a:pt x="31" y="136"/>
                    </a:lnTo>
                    <a:lnTo>
                      <a:pt x="0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0" name="Freeform 539">
                <a:extLst>
                  <a:ext uri="{FF2B5EF4-FFF2-40B4-BE49-F238E27FC236}">
                    <a16:creationId xmlns:a16="http://schemas.microsoft.com/office/drawing/2014/main" id="{6D36BA42-0FFC-FF65-6DCF-CB324631DD23}"/>
                  </a:ext>
                </a:extLst>
              </p:cNvPr>
              <p:cNvSpPr/>
              <p:nvPr/>
            </p:nvSpPr>
            <p:spPr>
              <a:xfrm>
                <a:off x="6241420" y="5904635"/>
                <a:ext cx="255387" cy="44241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6" h="356">
                    <a:moveTo>
                      <a:pt x="0" y="0"/>
                    </a:moveTo>
                    <a:lnTo>
                      <a:pt x="206" y="0"/>
                    </a:lnTo>
                    <a:lnTo>
                      <a:pt x="206" y="356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2001F037-7CB2-F505-0F65-C7AC056AE2A4}"/>
                  </a:ext>
                </a:extLst>
              </p:cNvPr>
              <p:cNvSpPr/>
              <p:nvPr/>
            </p:nvSpPr>
            <p:spPr>
              <a:xfrm>
                <a:off x="6241420" y="6348292"/>
                <a:ext cx="255387" cy="1520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6" h="123">
                    <a:moveTo>
                      <a:pt x="206" y="123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2CEDBC4D-BDCD-F1B4-7CC9-9FA6924BFB78}"/>
                  </a:ext>
                </a:extLst>
              </p:cNvPr>
              <p:cNvSpPr/>
              <p:nvPr/>
            </p:nvSpPr>
            <p:spPr>
              <a:xfrm>
                <a:off x="6283777" y="6006825"/>
                <a:ext cx="174411" cy="17571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1" h="142">
                    <a:moveTo>
                      <a:pt x="0" y="71"/>
                    </a:moveTo>
                    <a:cubicBezTo>
                      <a:pt x="0" y="110"/>
                      <a:pt x="31" y="142"/>
                      <a:pt x="70" y="142"/>
                    </a:cubicBezTo>
                    <a:cubicBezTo>
                      <a:pt x="110" y="142"/>
                      <a:pt x="141" y="110"/>
                      <a:pt x="141" y="71"/>
                    </a:cubicBezTo>
                    <a:cubicBezTo>
                      <a:pt x="141" y="32"/>
                      <a:pt x="110" y="0"/>
                      <a:pt x="70" y="0"/>
                    </a:cubicBezTo>
                    <a:cubicBezTo>
                      <a:pt x="31" y="0"/>
                      <a:pt x="0" y="32"/>
                      <a:pt x="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6DFA36C3-4708-B9D0-516C-E0847578A283}"/>
                  </a:ext>
                </a:extLst>
              </p:cNvPr>
              <p:cNvSpPr/>
              <p:nvPr/>
            </p:nvSpPr>
            <p:spPr>
              <a:xfrm>
                <a:off x="6317413" y="6040474"/>
                <a:ext cx="107138" cy="10842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" h="88">
                    <a:moveTo>
                      <a:pt x="0" y="44"/>
                    </a:moveTo>
                    <a:cubicBezTo>
                      <a:pt x="0" y="68"/>
                      <a:pt x="19" y="88"/>
                      <a:pt x="43" y="88"/>
                    </a:cubicBezTo>
                    <a:cubicBezTo>
                      <a:pt x="67" y="88"/>
                      <a:pt x="87" y="68"/>
                      <a:pt x="87" y="44"/>
                    </a:cubicBezTo>
                    <a:cubicBezTo>
                      <a:pt x="87" y="20"/>
                      <a:pt x="67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F11B81C3-4866-85B3-2CCE-27CA9418F8F1}"/>
                </a:ext>
              </a:extLst>
            </p:cNvPr>
            <p:cNvGrpSpPr/>
            <p:nvPr/>
          </p:nvGrpSpPr>
          <p:grpSpPr>
            <a:xfrm>
              <a:off x="2845392" y="5079631"/>
              <a:ext cx="3007341" cy="6105277"/>
              <a:chOff x="2845392" y="5079631"/>
              <a:chExt cx="3007341" cy="6105277"/>
            </a:xfrm>
          </p:grpSpPr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3CB556C6-20BF-593A-08A8-AE61DAF55D9D}"/>
                  </a:ext>
                </a:extLst>
              </p:cNvPr>
              <p:cNvSpPr/>
              <p:nvPr/>
            </p:nvSpPr>
            <p:spPr>
              <a:xfrm>
                <a:off x="3850742" y="10783622"/>
                <a:ext cx="554377" cy="4012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6" h="323">
                    <a:moveTo>
                      <a:pt x="0" y="0"/>
                    </a:moveTo>
                    <a:lnTo>
                      <a:pt x="0" y="323"/>
                    </a:lnTo>
                    <a:lnTo>
                      <a:pt x="439" y="323"/>
                    </a:lnTo>
                    <a:cubicBezTo>
                      <a:pt x="439" y="323"/>
                      <a:pt x="466" y="222"/>
                      <a:pt x="416" y="173"/>
                    </a:cubicBezTo>
                    <a:cubicBezTo>
                      <a:pt x="397" y="152"/>
                      <a:pt x="352" y="147"/>
                      <a:pt x="317" y="111"/>
                    </a:cubicBezTo>
                    <a:cubicBezTo>
                      <a:pt x="298" y="92"/>
                      <a:pt x="295" y="51"/>
                      <a:pt x="295" y="51"/>
                    </a:cubicBez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99A317A0-17CF-A71E-C342-8076AB51A88B}"/>
                  </a:ext>
                </a:extLst>
              </p:cNvPr>
              <p:cNvSpPr/>
              <p:nvPr/>
            </p:nvSpPr>
            <p:spPr>
              <a:xfrm>
                <a:off x="2927611" y="10783622"/>
                <a:ext cx="553132" cy="4012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5" h="323">
                    <a:moveTo>
                      <a:pt x="0" y="0"/>
                    </a:moveTo>
                    <a:lnTo>
                      <a:pt x="0" y="323"/>
                    </a:lnTo>
                    <a:lnTo>
                      <a:pt x="438" y="323"/>
                    </a:lnTo>
                    <a:cubicBezTo>
                      <a:pt x="438" y="323"/>
                      <a:pt x="465" y="222"/>
                      <a:pt x="415" y="173"/>
                    </a:cubicBezTo>
                    <a:cubicBezTo>
                      <a:pt x="396" y="152"/>
                      <a:pt x="351" y="147"/>
                      <a:pt x="315" y="111"/>
                    </a:cubicBezTo>
                    <a:cubicBezTo>
                      <a:pt x="297" y="92"/>
                      <a:pt x="294" y="51"/>
                      <a:pt x="294" y="51"/>
                    </a:cubicBez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CB2A64F5-62DF-3F66-7E92-6FB3A844CC6C}"/>
                  </a:ext>
                </a:extLst>
              </p:cNvPr>
              <p:cNvSpPr/>
              <p:nvPr/>
            </p:nvSpPr>
            <p:spPr>
              <a:xfrm>
                <a:off x="2845392" y="7778963"/>
                <a:ext cx="1656903" cy="306697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1" h="2462">
                    <a:moveTo>
                      <a:pt x="1" y="2359"/>
                    </a:moveTo>
                    <a:lnTo>
                      <a:pt x="427" y="134"/>
                    </a:lnTo>
                    <a:lnTo>
                      <a:pt x="427" y="0"/>
                    </a:lnTo>
                    <a:cubicBezTo>
                      <a:pt x="520" y="44"/>
                      <a:pt x="728" y="115"/>
                      <a:pt x="1075" y="95"/>
                    </a:cubicBezTo>
                    <a:cubicBezTo>
                      <a:pt x="1187" y="88"/>
                      <a:pt x="1261" y="65"/>
                      <a:pt x="1308" y="43"/>
                    </a:cubicBezTo>
                    <a:lnTo>
                      <a:pt x="1308" y="134"/>
                    </a:lnTo>
                    <a:cubicBezTo>
                      <a:pt x="1308" y="134"/>
                      <a:pt x="1346" y="865"/>
                      <a:pt x="1324" y="1232"/>
                    </a:cubicBezTo>
                    <a:cubicBezTo>
                      <a:pt x="1302" y="1613"/>
                      <a:pt x="1231" y="2214"/>
                      <a:pt x="1208" y="2403"/>
                    </a:cubicBezTo>
                    <a:cubicBezTo>
                      <a:pt x="1206" y="2426"/>
                      <a:pt x="1192" y="2444"/>
                      <a:pt x="1173" y="2454"/>
                    </a:cubicBezTo>
                    <a:cubicBezTo>
                      <a:pt x="1163" y="2459"/>
                      <a:pt x="1153" y="2462"/>
                      <a:pt x="1141" y="2462"/>
                    </a:cubicBezTo>
                    <a:lnTo>
                      <a:pt x="814" y="2462"/>
                    </a:lnTo>
                    <a:cubicBezTo>
                      <a:pt x="795" y="2462"/>
                      <a:pt x="777" y="2453"/>
                      <a:pt x="765" y="2440"/>
                    </a:cubicBezTo>
                    <a:cubicBezTo>
                      <a:pt x="752" y="2427"/>
                      <a:pt x="746" y="2409"/>
                      <a:pt x="748" y="2389"/>
                    </a:cubicBezTo>
                    <a:lnTo>
                      <a:pt x="851" y="1238"/>
                    </a:lnTo>
                    <a:lnTo>
                      <a:pt x="794" y="1006"/>
                    </a:lnTo>
                    <a:lnTo>
                      <a:pt x="489" y="2394"/>
                    </a:lnTo>
                    <a:cubicBezTo>
                      <a:pt x="485" y="2414"/>
                      <a:pt x="474" y="2430"/>
                      <a:pt x="460" y="2442"/>
                    </a:cubicBezTo>
                    <a:cubicBezTo>
                      <a:pt x="445" y="2454"/>
                      <a:pt x="425" y="2462"/>
                      <a:pt x="405" y="2462"/>
                    </a:cubicBezTo>
                    <a:lnTo>
                      <a:pt x="86" y="2462"/>
                    </a:lnTo>
                    <a:cubicBezTo>
                      <a:pt x="55" y="2462"/>
                      <a:pt x="27" y="2446"/>
                      <a:pt x="12" y="2420"/>
                    </a:cubicBezTo>
                    <a:cubicBezTo>
                      <a:pt x="2" y="2403"/>
                      <a:pt x="-3" y="2381"/>
                      <a:pt x="1" y="2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1" name="Freeform 500">
                <a:extLst>
                  <a:ext uri="{FF2B5EF4-FFF2-40B4-BE49-F238E27FC236}">
                    <a16:creationId xmlns:a16="http://schemas.microsoft.com/office/drawing/2014/main" id="{7133146E-4BE6-FB52-63CB-EBF038047056}"/>
                  </a:ext>
                </a:extLst>
              </p:cNvPr>
              <p:cNvSpPr/>
              <p:nvPr/>
            </p:nvSpPr>
            <p:spPr>
              <a:xfrm>
                <a:off x="5322026" y="5786243"/>
                <a:ext cx="530707" cy="6866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27" h="552">
                    <a:moveTo>
                      <a:pt x="135" y="201"/>
                    </a:moveTo>
                    <a:lnTo>
                      <a:pt x="216" y="140"/>
                    </a:lnTo>
                    <a:cubicBezTo>
                      <a:pt x="216" y="140"/>
                      <a:pt x="228" y="76"/>
                      <a:pt x="265" y="23"/>
                    </a:cubicBezTo>
                    <a:cubicBezTo>
                      <a:pt x="306" y="-34"/>
                      <a:pt x="328" y="34"/>
                      <a:pt x="328" y="34"/>
                    </a:cubicBezTo>
                    <a:cubicBezTo>
                      <a:pt x="385" y="5"/>
                      <a:pt x="372" y="85"/>
                      <a:pt x="372" y="85"/>
                    </a:cubicBezTo>
                    <a:cubicBezTo>
                      <a:pt x="422" y="62"/>
                      <a:pt x="411" y="147"/>
                      <a:pt x="411" y="147"/>
                    </a:cubicBezTo>
                    <a:cubicBezTo>
                      <a:pt x="449" y="151"/>
                      <a:pt x="410" y="282"/>
                      <a:pt x="388" y="309"/>
                    </a:cubicBezTo>
                    <a:cubicBezTo>
                      <a:pt x="363" y="340"/>
                      <a:pt x="266" y="437"/>
                      <a:pt x="266" y="437"/>
                    </a:cubicBezTo>
                    <a:lnTo>
                      <a:pt x="202" y="552"/>
                    </a:lnTo>
                    <a:lnTo>
                      <a:pt x="0" y="420"/>
                    </a:lnTo>
                    <a:lnTo>
                      <a:pt x="54" y="322"/>
                    </a:lnTo>
                    <a:cubicBezTo>
                      <a:pt x="54" y="322"/>
                      <a:pt x="33" y="259"/>
                      <a:pt x="41" y="201"/>
                    </a:cubicBezTo>
                    <a:cubicBezTo>
                      <a:pt x="49" y="143"/>
                      <a:pt x="97" y="45"/>
                      <a:pt x="116" y="53"/>
                    </a:cubicBezTo>
                    <a:cubicBezTo>
                      <a:pt x="149" y="66"/>
                      <a:pt x="134" y="120"/>
                      <a:pt x="126" y="140"/>
                    </a:cubicBezTo>
                    <a:cubicBezTo>
                      <a:pt x="118" y="161"/>
                      <a:pt x="135" y="201"/>
                      <a:pt x="135" y="201"/>
                    </a:cubicBezTo>
                    <a:close/>
                  </a:path>
                </a:pathLst>
              </a:custGeom>
              <a:solidFill>
                <a:srgbClr val="E3A66F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E43F1D80-373A-0DC5-2685-F17F8504A674}"/>
                  </a:ext>
                </a:extLst>
              </p:cNvPr>
              <p:cNvSpPr/>
              <p:nvPr/>
            </p:nvSpPr>
            <p:spPr>
              <a:xfrm>
                <a:off x="3624012" y="6180051"/>
                <a:ext cx="697643" cy="42371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1" h="341">
                    <a:moveTo>
                      <a:pt x="407" y="341"/>
                    </a:moveTo>
                    <a:cubicBezTo>
                      <a:pt x="407" y="341"/>
                      <a:pt x="17" y="229"/>
                      <a:pt x="0" y="18"/>
                    </a:cubicBezTo>
                    <a:cubicBezTo>
                      <a:pt x="73" y="8"/>
                      <a:pt x="157" y="0"/>
                      <a:pt x="243" y="0"/>
                    </a:cubicBezTo>
                    <a:cubicBezTo>
                      <a:pt x="354" y="0"/>
                      <a:pt x="460" y="13"/>
                      <a:pt x="544" y="28"/>
                    </a:cubicBezTo>
                    <a:cubicBezTo>
                      <a:pt x="549" y="28"/>
                      <a:pt x="555" y="30"/>
                      <a:pt x="561" y="31"/>
                    </a:cubicBezTo>
                    <a:cubicBezTo>
                      <a:pt x="559" y="72"/>
                      <a:pt x="547" y="263"/>
                      <a:pt x="407" y="3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35205219-475D-5490-BA2B-5ABEC9D270BA}"/>
                  </a:ext>
                </a:extLst>
              </p:cNvPr>
              <p:cNvSpPr/>
              <p:nvPr/>
            </p:nvSpPr>
            <p:spPr>
              <a:xfrm>
                <a:off x="3377345" y="7547165"/>
                <a:ext cx="1096297" cy="352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81" h="284">
                    <a:moveTo>
                      <a:pt x="0" y="186"/>
                    </a:moveTo>
                    <a:lnTo>
                      <a:pt x="0" y="0"/>
                    </a:lnTo>
                    <a:lnTo>
                      <a:pt x="881" y="0"/>
                    </a:lnTo>
                    <a:lnTo>
                      <a:pt x="881" y="229"/>
                    </a:lnTo>
                    <a:cubicBezTo>
                      <a:pt x="834" y="251"/>
                      <a:pt x="760" y="274"/>
                      <a:pt x="648" y="281"/>
                    </a:cubicBezTo>
                    <a:cubicBezTo>
                      <a:pt x="301" y="301"/>
                      <a:pt x="93" y="230"/>
                      <a:pt x="0" y="186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45B2D8A5-C0BB-3D33-94E7-FAAC86507741}"/>
                  </a:ext>
                </a:extLst>
              </p:cNvPr>
              <p:cNvSpPr/>
              <p:nvPr/>
            </p:nvSpPr>
            <p:spPr>
              <a:xfrm>
                <a:off x="3733641" y="5107048"/>
                <a:ext cx="728788" cy="12237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86" h="983">
                    <a:moveTo>
                      <a:pt x="213" y="14"/>
                    </a:moveTo>
                    <a:cubicBezTo>
                      <a:pt x="359" y="-37"/>
                      <a:pt x="546" y="55"/>
                      <a:pt x="565" y="209"/>
                    </a:cubicBezTo>
                    <a:cubicBezTo>
                      <a:pt x="588" y="386"/>
                      <a:pt x="596" y="662"/>
                      <a:pt x="569" y="693"/>
                    </a:cubicBezTo>
                    <a:cubicBezTo>
                      <a:pt x="530" y="738"/>
                      <a:pt x="426" y="746"/>
                      <a:pt x="339" y="715"/>
                    </a:cubicBezTo>
                    <a:lnTo>
                      <a:pt x="341" y="953"/>
                    </a:lnTo>
                    <a:cubicBezTo>
                      <a:pt x="341" y="964"/>
                      <a:pt x="336" y="972"/>
                      <a:pt x="329" y="978"/>
                    </a:cubicBezTo>
                    <a:cubicBezTo>
                      <a:pt x="322" y="983"/>
                      <a:pt x="312" y="985"/>
                      <a:pt x="303" y="982"/>
                    </a:cubicBezTo>
                    <a:lnTo>
                      <a:pt x="138" y="929"/>
                    </a:lnTo>
                    <a:cubicBezTo>
                      <a:pt x="108" y="920"/>
                      <a:pt x="84" y="900"/>
                      <a:pt x="70" y="874"/>
                    </a:cubicBezTo>
                    <a:cubicBezTo>
                      <a:pt x="59" y="856"/>
                      <a:pt x="54" y="835"/>
                      <a:pt x="54" y="814"/>
                    </a:cubicBezTo>
                    <a:lnTo>
                      <a:pt x="54" y="535"/>
                    </a:lnTo>
                    <a:cubicBezTo>
                      <a:pt x="34" y="505"/>
                      <a:pt x="18" y="467"/>
                      <a:pt x="7" y="419"/>
                    </a:cubicBezTo>
                    <a:cubicBezTo>
                      <a:pt x="-28" y="267"/>
                      <a:pt x="65" y="66"/>
                      <a:pt x="213" y="14"/>
                    </a:cubicBezTo>
                    <a:close/>
                  </a:path>
                </a:pathLst>
              </a:custGeom>
              <a:solidFill>
                <a:srgbClr val="E3A66F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2FEAA65A-2E75-50EE-8069-F869475D29C1}"/>
                  </a:ext>
                </a:extLst>
              </p:cNvPr>
              <p:cNvSpPr/>
              <p:nvPr/>
            </p:nvSpPr>
            <p:spPr>
              <a:xfrm>
                <a:off x="3692530" y="5079631"/>
                <a:ext cx="809765" cy="98202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1" h="789">
                    <a:moveTo>
                      <a:pt x="625" y="217"/>
                    </a:moveTo>
                    <a:cubicBezTo>
                      <a:pt x="625" y="217"/>
                      <a:pt x="425" y="223"/>
                      <a:pt x="340" y="228"/>
                    </a:cubicBezTo>
                    <a:cubicBezTo>
                      <a:pt x="328" y="229"/>
                      <a:pt x="331" y="253"/>
                      <a:pt x="331" y="266"/>
                    </a:cubicBezTo>
                    <a:cubicBezTo>
                      <a:pt x="331" y="316"/>
                      <a:pt x="306" y="341"/>
                      <a:pt x="285" y="353"/>
                    </a:cubicBezTo>
                    <a:cubicBezTo>
                      <a:pt x="278" y="357"/>
                      <a:pt x="272" y="362"/>
                      <a:pt x="267" y="369"/>
                    </a:cubicBezTo>
                    <a:cubicBezTo>
                      <a:pt x="261" y="378"/>
                      <a:pt x="257" y="390"/>
                      <a:pt x="257" y="402"/>
                    </a:cubicBezTo>
                    <a:lnTo>
                      <a:pt x="257" y="434"/>
                    </a:lnTo>
                    <a:cubicBezTo>
                      <a:pt x="257" y="445"/>
                      <a:pt x="259" y="456"/>
                      <a:pt x="263" y="467"/>
                    </a:cubicBezTo>
                    <a:cubicBezTo>
                      <a:pt x="266" y="475"/>
                      <a:pt x="271" y="483"/>
                      <a:pt x="276" y="490"/>
                    </a:cubicBezTo>
                    <a:cubicBezTo>
                      <a:pt x="285" y="501"/>
                      <a:pt x="298" y="510"/>
                      <a:pt x="310" y="516"/>
                    </a:cubicBezTo>
                    <a:cubicBezTo>
                      <a:pt x="323" y="522"/>
                      <a:pt x="337" y="524"/>
                      <a:pt x="350" y="524"/>
                    </a:cubicBezTo>
                    <a:cubicBezTo>
                      <a:pt x="409" y="522"/>
                      <a:pt x="512" y="518"/>
                      <a:pt x="589" y="516"/>
                    </a:cubicBezTo>
                    <a:cubicBezTo>
                      <a:pt x="605" y="516"/>
                      <a:pt x="620" y="522"/>
                      <a:pt x="631" y="531"/>
                    </a:cubicBezTo>
                    <a:cubicBezTo>
                      <a:pt x="644" y="543"/>
                      <a:pt x="651" y="559"/>
                      <a:pt x="651" y="579"/>
                    </a:cubicBezTo>
                    <a:cubicBezTo>
                      <a:pt x="650" y="607"/>
                      <a:pt x="649" y="640"/>
                      <a:pt x="647" y="666"/>
                    </a:cubicBezTo>
                    <a:cubicBezTo>
                      <a:pt x="645" y="705"/>
                      <a:pt x="638" y="754"/>
                      <a:pt x="587" y="772"/>
                    </a:cubicBezTo>
                    <a:cubicBezTo>
                      <a:pt x="515" y="798"/>
                      <a:pt x="337" y="810"/>
                      <a:pt x="257" y="688"/>
                    </a:cubicBezTo>
                    <a:cubicBezTo>
                      <a:pt x="231" y="650"/>
                      <a:pt x="178" y="500"/>
                      <a:pt x="178" y="500"/>
                    </a:cubicBezTo>
                    <a:cubicBezTo>
                      <a:pt x="178" y="500"/>
                      <a:pt x="198" y="461"/>
                      <a:pt x="194" y="421"/>
                    </a:cubicBezTo>
                    <a:cubicBezTo>
                      <a:pt x="189" y="361"/>
                      <a:pt x="162" y="357"/>
                      <a:pt x="127" y="358"/>
                    </a:cubicBezTo>
                    <a:cubicBezTo>
                      <a:pt x="40" y="360"/>
                      <a:pt x="61" y="516"/>
                      <a:pt x="128" y="515"/>
                    </a:cubicBezTo>
                    <a:cubicBezTo>
                      <a:pt x="128" y="515"/>
                      <a:pt x="110" y="571"/>
                      <a:pt x="88" y="606"/>
                    </a:cubicBezTo>
                    <a:cubicBezTo>
                      <a:pt x="88" y="606"/>
                      <a:pt x="-10" y="519"/>
                      <a:pt x="1" y="306"/>
                    </a:cubicBezTo>
                    <a:cubicBezTo>
                      <a:pt x="9" y="136"/>
                      <a:pt x="107" y="17"/>
                      <a:pt x="288" y="2"/>
                    </a:cubicBezTo>
                    <a:cubicBezTo>
                      <a:pt x="610" y="-24"/>
                      <a:pt x="625" y="217"/>
                      <a:pt x="625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B02EE9B1-11F3-37C7-6294-B8F39BFCC0BB}"/>
                  </a:ext>
                </a:extLst>
              </p:cNvPr>
              <p:cNvSpPr/>
              <p:nvPr/>
            </p:nvSpPr>
            <p:spPr>
              <a:xfrm>
                <a:off x="3333742" y="6202483"/>
                <a:ext cx="1270708" cy="14954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21" h="1201">
                    <a:moveTo>
                      <a:pt x="233" y="0"/>
                    </a:moveTo>
                    <a:cubicBezTo>
                      <a:pt x="250" y="211"/>
                      <a:pt x="640" y="323"/>
                      <a:pt x="640" y="323"/>
                    </a:cubicBezTo>
                    <a:cubicBezTo>
                      <a:pt x="780" y="245"/>
                      <a:pt x="792" y="54"/>
                      <a:pt x="794" y="13"/>
                    </a:cubicBezTo>
                    <a:cubicBezTo>
                      <a:pt x="837" y="22"/>
                      <a:pt x="880" y="37"/>
                      <a:pt x="920" y="57"/>
                    </a:cubicBezTo>
                    <a:cubicBezTo>
                      <a:pt x="942" y="68"/>
                      <a:pt x="963" y="81"/>
                      <a:pt x="983" y="95"/>
                    </a:cubicBezTo>
                    <a:cubicBezTo>
                      <a:pt x="1035" y="258"/>
                      <a:pt x="1018" y="687"/>
                      <a:pt x="1018" y="687"/>
                    </a:cubicBezTo>
                    <a:lnTo>
                      <a:pt x="1018" y="1125"/>
                    </a:lnTo>
                    <a:cubicBezTo>
                      <a:pt x="1018" y="1145"/>
                      <a:pt x="1011" y="1164"/>
                      <a:pt x="997" y="1177"/>
                    </a:cubicBezTo>
                    <a:cubicBezTo>
                      <a:pt x="984" y="1192"/>
                      <a:pt x="964" y="1201"/>
                      <a:pt x="942" y="1201"/>
                    </a:cubicBezTo>
                    <a:lnTo>
                      <a:pt x="897" y="1201"/>
                    </a:lnTo>
                    <a:cubicBezTo>
                      <a:pt x="849" y="1201"/>
                      <a:pt x="802" y="1193"/>
                      <a:pt x="757" y="1177"/>
                    </a:cubicBezTo>
                    <a:cubicBezTo>
                      <a:pt x="715" y="1163"/>
                      <a:pt x="675" y="1142"/>
                      <a:pt x="639" y="1114"/>
                    </a:cubicBezTo>
                    <a:lnTo>
                      <a:pt x="610" y="1133"/>
                    </a:lnTo>
                    <a:cubicBezTo>
                      <a:pt x="576" y="1155"/>
                      <a:pt x="540" y="1171"/>
                      <a:pt x="503" y="1183"/>
                    </a:cubicBezTo>
                    <a:cubicBezTo>
                      <a:pt x="462" y="1195"/>
                      <a:pt x="421" y="1201"/>
                      <a:pt x="378" y="1201"/>
                    </a:cubicBezTo>
                    <a:lnTo>
                      <a:pt x="76" y="1201"/>
                    </a:lnTo>
                    <a:cubicBezTo>
                      <a:pt x="55" y="1201"/>
                      <a:pt x="36" y="1192"/>
                      <a:pt x="22" y="1179"/>
                    </a:cubicBezTo>
                    <a:cubicBezTo>
                      <a:pt x="8" y="1165"/>
                      <a:pt x="0" y="1146"/>
                      <a:pt x="0" y="1125"/>
                    </a:cubicBezTo>
                    <a:lnTo>
                      <a:pt x="0" y="48"/>
                    </a:lnTo>
                    <a:cubicBezTo>
                      <a:pt x="0" y="48"/>
                      <a:pt x="96" y="20"/>
                      <a:pt x="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:a16="http://schemas.microsoft.com/office/drawing/2014/main" id="{DF795C76-54AC-3B36-D0C3-47E1CE2DEF91}"/>
                  </a:ext>
                </a:extLst>
              </p:cNvPr>
              <p:cNvSpPr/>
              <p:nvPr/>
            </p:nvSpPr>
            <p:spPr>
              <a:xfrm>
                <a:off x="3333742" y="6921558"/>
                <a:ext cx="1269458" cy="15951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20" h="129">
                    <a:moveTo>
                      <a:pt x="0" y="0"/>
                    </a:moveTo>
                    <a:lnTo>
                      <a:pt x="1020" y="0"/>
                    </a:lnTo>
                    <a:cubicBezTo>
                      <a:pt x="1020" y="65"/>
                      <a:pt x="1018" y="109"/>
                      <a:pt x="1018" y="109"/>
                    </a:cubicBezTo>
                    <a:lnTo>
                      <a:pt x="1018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5AD19B1B-5095-ACD1-E81A-55623B804E99}"/>
                  </a:ext>
                </a:extLst>
              </p:cNvPr>
              <p:cNvSpPr/>
              <p:nvPr/>
            </p:nvSpPr>
            <p:spPr>
              <a:xfrm>
                <a:off x="3333742" y="7277979"/>
                <a:ext cx="1266967" cy="1607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18" h="130">
                    <a:moveTo>
                      <a:pt x="1018" y="130"/>
                    </a:moveTo>
                    <a:lnTo>
                      <a:pt x="0" y="130"/>
                    </a:lnTo>
                    <a:lnTo>
                      <a:pt x="0" y="0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54876BBB-467E-1A11-07FC-ABD43EE13F17}"/>
                  </a:ext>
                </a:extLst>
              </p:cNvPr>
              <p:cNvSpPr/>
              <p:nvPr/>
            </p:nvSpPr>
            <p:spPr>
              <a:xfrm>
                <a:off x="3082089" y="7737838"/>
                <a:ext cx="630371" cy="69165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7" h="556">
                    <a:moveTo>
                      <a:pt x="244" y="0"/>
                    </a:moveTo>
                    <a:lnTo>
                      <a:pt x="317" y="127"/>
                    </a:lnTo>
                    <a:cubicBezTo>
                      <a:pt x="317" y="127"/>
                      <a:pt x="419" y="175"/>
                      <a:pt x="435" y="234"/>
                    </a:cubicBezTo>
                    <a:cubicBezTo>
                      <a:pt x="451" y="293"/>
                      <a:pt x="515" y="329"/>
                      <a:pt x="506" y="349"/>
                    </a:cubicBezTo>
                    <a:cubicBezTo>
                      <a:pt x="495" y="372"/>
                      <a:pt x="431" y="377"/>
                      <a:pt x="394" y="340"/>
                    </a:cubicBezTo>
                    <a:lnTo>
                      <a:pt x="405" y="413"/>
                    </a:lnTo>
                    <a:cubicBezTo>
                      <a:pt x="405" y="413"/>
                      <a:pt x="463" y="483"/>
                      <a:pt x="457" y="506"/>
                    </a:cubicBezTo>
                    <a:cubicBezTo>
                      <a:pt x="451" y="529"/>
                      <a:pt x="417" y="525"/>
                      <a:pt x="417" y="525"/>
                    </a:cubicBezTo>
                    <a:cubicBezTo>
                      <a:pt x="417" y="525"/>
                      <a:pt x="408" y="554"/>
                      <a:pt x="376" y="548"/>
                    </a:cubicBezTo>
                    <a:cubicBezTo>
                      <a:pt x="376" y="548"/>
                      <a:pt x="341" y="568"/>
                      <a:pt x="314" y="543"/>
                    </a:cubicBezTo>
                    <a:cubicBezTo>
                      <a:pt x="314" y="543"/>
                      <a:pt x="280" y="577"/>
                      <a:pt x="236" y="531"/>
                    </a:cubicBezTo>
                    <a:cubicBezTo>
                      <a:pt x="191" y="485"/>
                      <a:pt x="172" y="463"/>
                      <a:pt x="172" y="463"/>
                    </a:cubicBezTo>
                    <a:lnTo>
                      <a:pt x="86" y="24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E3A66F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FD53F1F7-7442-3181-234F-4AC9CCC219AA}"/>
                  </a:ext>
                </a:extLst>
              </p:cNvPr>
              <p:cNvSpPr/>
              <p:nvPr/>
            </p:nvSpPr>
            <p:spPr>
              <a:xfrm>
                <a:off x="2854112" y="6262302"/>
                <a:ext cx="708855" cy="16487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0" h="1324">
                    <a:moveTo>
                      <a:pt x="385" y="0"/>
                    </a:moveTo>
                    <a:cubicBezTo>
                      <a:pt x="385" y="0"/>
                      <a:pt x="599" y="187"/>
                      <a:pt x="566" y="519"/>
                    </a:cubicBezTo>
                    <a:lnTo>
                      <a:pt x="381" y="861"/>
                    </a:lnTo>
                    <a:lnTo>
                      <a:pt x="487" y="1182"/>
                    </a:lnTo>
                    <a:cubicBezTo>
                      <a:pt x="487" y="1182"/>
                      <a:pt x="456" y="1325"/>
                      <a:pt x="151" y="1324"/>
                    </a:cubicBezTo>
                    <a:cubicBezTo>
                      <a:pt x="151" y="1324"/>
                      <a:pt x="-16" y="929"/>
                      <a:pt x="1" y="776"/>
                    </a:cubicBezTo>
                    <a:cubicBezTo>
                      <a:pt x="18" y="623"/>
                      <a:pt x="385" y="0"/>
                      <a:pt x="3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FD90CA71-5B29-31DE-00C2-3A9D2F63C10A}"/>
                  </a:ext>
                </a:extLst>
              </p:cNvPr>
              <p:cNvSpPr/>
              <p:nvPr/>
            </p:nvSpPr>
            <p:spPr>
              <a:xfrm>
                <a:off x="4117345" y="6573860"/>
                <a:ext cx="27407" cy="10480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" h="842">
                    <a:moveTo>
                      <a:pt x="11" y="842"/>
                    </a:moveTo>
                    <a:cubicBezTo>
                      <a:pt x="18" y="842"/>
                      <a:pt x="23" y="837"/>
                      <a:pt x="23" y="831"/>
                    </a:cubicBezTo>
                    <a:lnTo>
                      <a:pt x="23" y="12"/>
                    </a:ln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lnTo>
                      <a:pt x="0" y="831"/>
                    </a:lnTo>
                    <a:cubicBezTo>
                      <a:pt x="0" y="837"/>
                      <a:pt x="5" y="842"/>
                      <a:pt x="11" y="8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FED98D9E-24A4-526B-DF1F-2E452B6CFA22}"/>
                  </a:ext>
                </a:extLst>
              </p:cNvPr>
              <p:cNvSpPr/>
              <p:nvPr/>
            </p:nvSpPr>
            <p:spPr>
              <a:xfrm>
                <a:off x="4558352" y="6266041"/>
                <a:ext cx="1087576" cy="9795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74" h="787">
                    <a:moveTo>
                      <a:pt x="0" y="44"/>
                    </a:moveTo>
                    <a:cubicBezTo>
                      <a:pt x="27" y="63"/>
                      <a:pt x="52" y="84"/>
                      <a:pt x="75" y="108"/>
                    </a:cubicBezTo>
                    <a:lnTo>
                      <a:pt x="324" y="366"/>
                    </a:lnTo>
                    <a:lnTo>
                      <a:pt x="593" y="0"/>
                    </a:lnTo>
                    <a:lnTo>
                      <a:pt x="874" y="192"/>
                    </a:lnTo>
                    <a:cubicBezTo>
                      <a:pt x="874" y="192"/>
                      <a:pt x="597" y="719"/>
                      <a:pt x="392" y="778"/>
                    </a:cubicBezTo>
                    <a:cubicBezTo>
                      <a:pt x="237" y="822"/>
                      <a:pt x="95" y="697"/>
                      <a:pt x="50" y="652"/>
                    </a:cubicBezTo>
                    <a:lnTo>
                      <a:pt x="35" y="636"/>
                    </a:lnTo>
                    <a:cubicBezTo>
                      <a:pt x="35" y="636"/>
                      <a:pt x="52" y="207"/>
                      <a:pt x="0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none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BCA19251-3595-61A5-79A8-345D0A429161}"/>
              </a:ext>
            </a:extLst>
          </p:cNvPr>
          <p:cNvGrpSpPr/>
          <p:nvPr/>
        </p:nvGrpSpPr>
        <p:grpSpPr>
          <a:xfrm>
            <a:off x="9616264" y="2173162"/>
            <a:ext cx="1566315" cy="1784475"/>
            <a:chOff x="7969333" y="6629940"/>
            <a:chExt cx="3277678" cy="3003413"/>
          </a:xfrm>
        </p:grpSpPr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FB48F82B-821E-8D44-B523-D17156C3DAE2}"/>
                </a:ext>
              </a:extLst>
            </p:cNvPr>
            <p:cNvSpPr/>
            <p:nvPr/>
          </p:nvSpPr>
          <p:spPr>
            <a:xfrm>
              <a:off x="8517481" y="8217636"/>
              <a:ext cx="215522" cy="3452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78">
                  <a:moveTo>
                    <a:pt x="174" y="0"/>
                  </a:moveTo>
                  <a:cubicBezTo>
                    <a:pt x="174" y="0"/>
                    <a:pt x="45" y="12"/>
                    <a:pt x="12" y="120"/>
                  </a:cubicBezTo>
                  <a:cubicBezTo>
                    <a:pt x="-7" y="182"/>
                    <a:pt x="0" y="240"/>
                    <a:pt x="9" y="278"/>
                  </a:cubicBezTo>
                  <a:lnTo>
                    <a:pt x="162" y="198"/>
                  </a:lnTo>
                  <a:cubicBezTo>
                    <a:pt x="167" y="196"/>
                    <a:pt x="170" y="192"/>
                    <a:pt x="172" y="187"/>
                  </a:cubicBezTo>
                  <a:cubicBezTo>
                    <a:pt x="174" y="182"/>
                    <a:pt x="175" y="177"/>
                    <a:pt x="173" y="172"/>
                  </a:cubicBezTo>
                  <a:lnTo>
                    <a:pt x="167" y="155"/>
                  </a:lnTo>
                  <a:cubicBezTo>
                    <a:pt x="161" y="135"/>
                    <a:pt x="158" y="115"/>
                    <a:pt x="158" y="95"/>
                  </a:cubicBezTo>
                  <a:cubicBezTo>
                    <a:pt x="157" y="76"/>
                    <a:pt x="159" y="56"/>
                    <a:pt x="164" y="38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648D32A8-045C-7D53-5A5E-2BE232EED8B4}"/>
                </a:ext>
              </a:extLst>
            </p:cNvPr>
            <p:cNvSpPr/>
            <p:nvPr/>
          </p:nvSpPr>
          <p:spPr>
            <a:xfrm>
              <a:off x="8485091" y="8150340"/>
              <a:ext cx="247913" cy="4187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" h="337">
                  <a:moveTo>
                    <a:pt x="38" y="174"/>
                  </a:moveTo>
                  <a:cubicBezTo>
                    <a:pt x="71" y="66"/>
                    <a:pt x="200" y="54"/>
                    <a:pt x="200" y="54"/>
                  </a:cubicBezTo>
                  <a:lnTo>
                    <a:pt x="174" y="0"/>
                  </a:lnTo>
                  <a:lnTo>
                    <a:pt x="90" y="41"/>
                  </a:lnTo>
                  <a:cubicBezTo>
                    <a:pt x="34" y="67"/>
                    <a:pt x="0" y="122"/>
                    <a:pt x="0" y="184"/>
                  </a:cubicBezTo>
                  <a:lnTo>
                    <a:pt x="0" y="315"/>
                  </a:lnTo>
                  <a:cubicBezTo>
                    <a:pt x="0" y="325"/>
                    <a:pt x="6" y="333"/>
                    <a:pt x="15" y="336"/>
                  </a:cubicBezTo>
                  <a:cubicBezTo>
                    <a:pt x="20" y="338"/>
                    <a:pt x="26" y="337"/>
                    <a:pt x="32" y="334"/>
                  </a:cubicBezTo>
                  <a:lnTo>
                    <a:pt x="35" y="332"/>
                  </a:lnTo>
                  <a:cubicBezTo>
                    <a:pt x="26" y="294"/>
                    <a:pt x="19" y="236"/>
                    <a:pt x="38" y="174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CFE6F24C-E940-831C-D249-A72EE916C415}"/>
                </a:ext>
              </a:extLst>
            </p:cNvPr>
            <p:cNvSpPr/>
            <p:nvPr/>
          </p:nvSpPr>
          <p:spPr>
            <a:xfrm>
              <a:off x="8517481" y="8217636"/>
              <a:ext cx="215522" cy="3452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78">
                  <a:moveTo>
                    <a:pt x="174" y="0"/>
                  </a:moveTo>
                  <a:cubicBezTo>
                    <a:pt x="174" y="0"/>
                    <a:pt x="45" y="12"/>
                    <a:pt x="12" y="120"/>
                  </a:cubicBezTo>
                  <a:cubicBezTo>
                    <a:pt x="-7" y="182"/>
                    <a:pt x="0" y="240"/>
                    <a:pt x="9" y="278"/>
                  </a:cubicBezTo>
                  <a:lnTo>
                    <a:pt x="162" y="198"/>
                  </a:lnTo>
                  <a:cubicBezTo>
                    <a:pt x="167" y="196"/>
                    <a:pt x="170" y="192"/>
                    <a:pt x="172" y="187"/>
                  </a:cubicBezTo>
                  <a:cubicBezTo>
                    <a:pt x="174" y="182"/>
                    <a:pt x="175" y="177"/>
                    <a:pt x="173" y="172"/>
                  </a:cubicBezTo>
                  <a:lnTo>
                    <a:pt x="167" y="155"/>
                  </a:lnTo>
                  <a:cubicBezTo>
                    <a:pt x="161" y="135"/>
                    <a:pt x="158" y="115"/>
                    <a:pt x="158" y="95"/>
                  </a:cubicBezTo>
                  <a:cubicBezTo>
                    <a:pt x="157" y="76"/>
                    <a:pt x="159" y="56"/>
                    <a:pt x="164" y="38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523E396E-2E70-5BA3-CC23-50A262F27D3F}"/>
                </a:ext>
              </a:extLst>
            </p:cNvPr>
            <p:cNvSpPr/>
            <p:nvPr/>
          </p:nvSpPr>
          <p:spPr>
            <a:xfrm>
              <a:off x="9605054" y="7587044"/>
              <a:ext cx="204310" cy="1969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5" h="159">
                  <a:moveTo>
                    <a:pt x="109" y="0"/>
                  </a:moveTo>
                  <a:lnTo>
                    <a:pt x="72" y="23"/>
                  </a:lnTo>
                  <a:cubicBezTo>
                    <a:pt x="72" y="23"/>
                    <a:pt x="44" y="14"/>
                    <a:pt x="12" y="45"/>
                  </a:cubicBezTo>
                  <a:cubicBezTo>
                    <a:pt x="-7" y="64"/>
                    <a:pt x="-2" y="75"/>
                    <a:pt x="14" y="112"/>
                  </a:cubicBezTo>
                  <a:cubicBezTo>
                    <a:pt x="31" y="148"/>
                    <a:pt x="46" y="175"/>
                    <a:pt x="83" y="148"/>
                  </a:cubicBezTo>
                  <a:cubicBezTo>
                    <a:pt x="108" y="131"/>
                    <a:pt x="118" y="121"/>
                    <a:pt x="131" y="104"/>
                  </a:cubicBezTo>
                  <a:lnTo>
                    <a:pt x="165" y="89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B717F543-4E61-DADD-F800-F837D7E2B874}"/>
                </a:ext>
              </a:extLst>
            </p:cNvPr>
            <p:cNvSpPr/>
            <p:nvPr/>
          </p:nvSpPr>
          <p:spPr>
            <a:xfrm>
              <a:off x="10049805" y="8418279"/>
              <a:ext cx="234209" cy="3501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" h="282">
                  <a:moveTo>
                    <a:pt x="189" y="282"/>
                  </a:moveTo>
                  <a:lnTo>
                    <a:pt x="53" y="282"/>
                  </a:lnTo>
                  <a:lnTo>
                    <a:pt x="0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6AB94840-51FF-D8FE-6C53-BAFF518A784C}"/>
                </a:ext>
              </a:extLst>
            </p:cNvPr>
            <p:cNvSpPr/>
            <p:nvPr/>
          </p:nvSpPr>
          <p:spPr>
            <a:xfrm>
              <a:off x="10632836" y="8286179"/>
              <a:ext cx="335118" cy="4822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0" h="388">
                  <a:moveTo>
                    <a:pt x="270" y="388"/>
                  </a:moveTo>
                  <a:lnTo>
                    <a:pt x="135" y="388"/>
                  </a:lnTo>
                  <a:lnTo>
                    <a:pt x="0" y="6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B581C4F8-D71B-4B1E-B6DA-E2DB51FFE637}"/>
                </a:ext>
              </a:extLst>
            </p:cNvPr>
            <p:cNvSpPr/>
            <p:nvPr/>
          </p:nvSpPr>
          <p:spPr>
            <a:xfrm>
              <a:off x="10084687" y="8602721"/>
              <a:ext cx="199327" cy="1657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34">
                  <a:moveTo>
                    <a:pt x="25" y="134"/>
                  </a:moveTo>
                  <a:lnTo>
                    <a:pt x="161" y="134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35D16EA9-B6F6-B828-DEF7-04762909220C}"/>
                </a:ext>
              </a:extLst>
            </p:cNvPr>
            <p:cNvSpPr/>
            <p:nvPr/>
          </p:nvSpPr>
          <p:spPr>
            <a:xfrm>
              <a:off x="10732499" y="8602721"/>
              <a:ext cx="235455" cy="1657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0" h="134">
                  <a:moveTo>
                    <a:pt x="0" y="0"/>
                  </a:moveTo>
                  <a:lnTo>
                    <a:pt x="55" y="134"/>
                  </a:lnTo>
                  <a:lnTo>
                    <a:pt x="190" y="13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810D3BC5-0E1B-471E-AD17-05306B1134BD}"/>
                </a:ext>
              </a:extLst>
            </p:cNvPr>
            <p:cNvSpPr/>
            <p:nvPr/>
          </p:nvSpPr>
          <p:spPr>
            <a:xfrm>
              <a:off x="10003708" y="7626923"/>
              <a:ext cx="863334" cy="7901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4" h="635">
                  <a:moveTo>
                    <a:pt x="143" y="94"/>
                  </a:moveTo>
                  <a:cubicBezTo>
                    <a:pt x="143" y="94"/>
                    <a:pt x="0" y="193"/>
                    <a:pt x="0" y="353"/>
                  </a:cubicBezTo>
                  <a:lnTo>
                    <a:pt x="0" y="593"/>
                  </a:lnTo>
                  <a:cubicBezTo>
                    <a:pt x="0" y="604"/>
                    <a:pt x="4" y="615"/>
                    <a:pt x="12" y="623"/>
                  </a:cubicBezTo>
                  <a:cubicBezTo>
                    <a:pt x="20" y="631"/>
                    <a:pt x="31" y="635"/>
                    <a:pt x="43" y="635"/>
                  </a:cubicBezTo>
                  <a:lnTo>
                    <a:pt x="207" y="635"/>
                  </a:lnTo>
                  <a:cubicBezTo>
                    <a:pt x="219" y="635"/>
                    <a:pt x="230" y="631"/>
                    <a:pt x="238" y="623"/>
                  </a:cubicBezTo>
                  <a:cubicBezTo>
                    <a:pt x="245" y="615"/>
                    <a:pt x="250" y="604"/>
                    <a:pt x="250" y="593"/>
                  </a:cubicBezTo>
                  <a:lnTo>
                    <a:pt x="250" y="403"/>
                  </a:lnTo>
                  <a:lnTo>
                    <a:pt x="336" y="247"/>
                  </a:lnTo>
                  <a:lnTo>
                    <a:pt x="453" y="568"/>
                  </a:lnTo>
                  <a:cubicBezTo>
                    <a:pt x="457" y="581"/>
                    <a:pt x="468" y="590"/>
                    <a:pt x="480" y="594"/>
                  </a:cubicBezTo>
                  <a:cubicBezTo>
                    <a:pt x="488" y="597"/>
                    <a:pt x="498" y="597"/>
                    <a:pt x="507" y="594"/>
                  </a:cubicBezTo>
                  <a:lnTo>
                    <a:pt x="665" y="539"/>
                  </a:lnTo>
                  <a:cubicBezTo>
                    <a:pt x="675" y="536"/>
                    <a:pt x="682" y="529"/>
                    <a:pt x="688" y="521"/>
                  </a:cubicBezTo>
                  <a:cubicBezTo>
                    <a:pt x="694" y="511"/>
                    <a:pt x="696" y="499"/>
                    <a:pt x="692" y="486"/>
                  </a:cubicBezTo>
                  <a:cubicBezTo>
                    <a:pt x="671" y="414"/>
                    <a:pt x="634" y="263"/>
                    <a:pt x="630" y="247"/>
                  </a:cubicBezTo>
                  <a:cubicBezTo>
                    <a:pt x="627" y="239"/>
                    <a:pt x="615" y="154"/>
                    <a:pt x="596" y="106"/>
                  </a:cubicBezTo>
                  <a:cubicBezTo>
                    <a:pt x="577" y="61"/>
                    <a:pt x="534" y="6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EBAE536A-1572-F7E0-C28E-890D81043CED}"/>
                </a:ext>
              </a:extLst>
            </p:cNvPr>
            <p:cNvSpPr/>
            <p:nvPr/>
          </p:nvSpPr>
          <p:spPr>
            <a:xfrm>
              <a:off x="9719670" y="7046177"/>
              <a:ext cx="950539" cy="70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4" h="566">
                  <a:moveTo>
                    <a:pt x="763" y="119"/>
                  </a:moveTo>
                  <a:cubicBezTo>
                    <a:pt x="757" y="32"/>
                    <a:pt x="626" y="-30"/>
                    <a:pt x="437" y="16"/>
                  </a:cubicBezTo>
                  <a:cubicBezTo>
                    <a:pt x="401" y="24"/>
                    <a:pt x="369" y="41"/>
                    <a:pt x="340" y="62"/>
                  </a:cubicBezTo>
                  <a:cubicBezTo>
                    <a:pt x="311" y="85"/>
                    <a:pt x="287" y="114"/>
                    <a:pt x="268" y="147"/>
                  </a:cubicBezTo>
                  <a:lnTo>
                    <a:pt x="184" y="304"/>
                  </a:lnTo>
                  <a:lnTo>
                    <a:pt x="14" y="399"/>
                  </a:lnTo>
                  <a:cubicBezTo>
                    <a:pt x="7" y="403"/>
                    <a:pt x="3" y="409"/>
                    <a:pt x="1" y="416"/>
                  </a:cubicBezTo>
                  <a:cubicBezTo>
                    <a:pt x="-1" y="422"/>
                    <a:pt x="-1" y="430"/>
                    <a:pt x="3" y="437"/>
                  </a:cubicBezTo>
                  <a:lnTo>
                    <a:pt x="45" y="517"/>
                  </a:lnTo>
                  <a:cubicBezTo>
                    <a:pt x="48" y="523"/>
                    <a:pt x="54" y="528"/>
                    <a:pt x="60" y="530"/>
                  </a:cubicBezTo>
                  <a:cubicBezTo>
                    <a:pt x="67" y="532"/>
                    <a:pt x="75" y="532"/>
                    <a:pt x="83" y="529"/>
                  </a:cubicBezTo>
                  <a:lnTo>
                    <a:pt x="234" y="451"/>
                  </a:lnTo>
                  <a:cubicBezTo>
                    <a:pt x="247" y="445"/>
                    <a:pt x="258" y="437"/>
                    <a:pt x="268" y="429"/>
                  </a:cubicBezTo>
                  <a:cubicBezTo>
                    <a:pt x="280" y="420"/>
                    <a:pt x="290" y="410"/>
                    <a:pt x="300" y="399"/>
                  </a:cubicBezTo>
                  <a:lnTo>
                    <a:pt x="333" y="359"/>
                  </a:lnTo>
                  <a:lnTo>
                    <a:pt x="370" y="561"/>
                  </a:lnTo>
                  <a:cubicBezTo>
                    <a:pt x="370" y="561"/>
                    <a:pt x="613" y="601"/>
                    <a:pt x="746" y="467"/>
                  </a:cubicBezTo>
                  <a:lnTo>
                    <a:pt x="728" y="324"/>
                  </a:lnTo>
                  <a:cubicBezTo>
                    <a:pt x="728" y="324"/>
                    <a:pt x="771" y="253"/>
                    <a:pt x="763" y="119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62372E21-A817-3FBB-F1B8-1DE7791307E6}"/>
                </a:ext>
              </a:extLst>
            </p:cNvPr>
            <p:cNvSpPr/>
            <p:nvPr/>
          </p:nvSpPr>
          <p:spPr>
            <a:xfrm>
              <a:off x="7969333" y="8667525"/>
              <a:ext cx="3277675" cy="7215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2" h="580">
                  <a:moveTo>
                    <a:pt x="2632" y="0"/>
                  </a:moveTo>
                  <a:lnTo>
                    <a:pt x="313" y="0"/>
                  </a:lnTo>
                  <a:lnTo>
                    <a:pt x="0" y="580"/>
                  </a:lnTo>
                  <a:lnTo>
                    <a:pt x="2319" y="58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8F18F95F-D23C-23CA-F448-2E738BC2F8D7}"/>
                </a:ext>
              </a:extLst>
            </p:cNvPr>
            <p:cNvSpPr/>
            <p:nvPr/>
          </p:nvSpPr>
          <p:spPr>
            <a:xfrm>
              <a:off x="7969333" y="8667525"/>
              <a:ext cx="3277675" cy="7215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2" h="580">
                  <a:moveTo>
                    <a:pt x="2632" y="0"/>
                  </a:moveTo>
                  <a:lnTo>
                    <a:pt x="313" y="0"/>
                  </a:lnTo>
                  <a:lnTo>
                    <a:pt x="0" y="580"/>
                  </a:lnTo>
                  <a:lnTo>
                    <a:pt x="2319" y="580"/>
                  </a:lnTo>
                  <a:close/>
                </a:path>
              </a:pathLst>
            </a:custGeom>
            <a:solidFill>
              <a:schemeClr val="accent6">
                <a:alpha val="40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B9D75D0B-500F-8A6C-35CA-32A06372964D}"/>
                </a:ext>
              </a:extLst>
            </p:cNvPr>
            <p:cNvSpPr/>
            <p:nvPr/>
          </p:nvSpPr>
          <p:spPr>
            <a:xfrm>
              <a:off x="8247145" y="8667525"/>
              <a:ext cx="2999866" cy="2056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9" h="166">
                  <a:moveTo>
                    <a:pt x="2409" y="0"/>
                  </a:moveTo>
                  <a:lnTo>
                    <a:pt x="90" y="0"/>
                  </a:lnTo>
                  <a:lnTo>
                    <a:pt x="0" y="166"/>
                  </a:lnTo>
                  <a:lnTo>
                    <a:pt x="2319" y="166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0507AE31-66CA-A5E3-7F0D-D64EF2AC300B}"/>
                </a:ext>
              </a:extLst>
            </p:cNvPr>
            <p:cNvSpPr/>
            <p:nvPr/>
          </p:nvSpPr>
          <p:spPr>
            <a:xfrm>
              <a:off x="7969333" y="8667525"/>
              <a:ext cx="1811381" cy="7215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5" h="580">
                  <a:moveTo>
                    <a:pt x="1315" y="262"/>
                  </a:moveTo>
                  <a:cubicBezTo>
                    <a:pt x="1414" y="101"/>
                    <a:pt x="1271" y="9"/>
                    <a:pt x="1205" y="0"/>
                  </a:cubicBezTo>
                  <a:lnTo>
                    <a:pt x="313" y="0"/>
                  </a:lnTo>
                  <a:lnTo>
                    <a:pt x="0" y="580"/>
                  </a:lnTo>
                  <a:lnTo>
                    <a:pt x="1431" y="580"/>
                  </a:lnTo>
                  <a:cubicBezTo>
                    <a:pt x="1533" y="319"/>
                    <a:pt x="1269" y="336"/>
                    <a:pt x="1315" y="262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AB0F7F3B-2A2F-FB5A-8573-5F992FB7694B}"/>
                </a:ext>
              </a:extLst>
            </p:cNvPr>
            <p:cNvSpPr/>
            <p:nvPr/>
          </p:nvSpPr>
          <p:spPr>
            <a:xfrm>
              <a:off x="10609166" y="8802118"/>
              <a:ext cx="366263" cy="649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522">
                  <a:moveTo>
                    <a:pt x="6" y="522"/>
                  </a:moveTo>
                  <a:cubicBezTo>
                    <a:pt x="5" y="522"/>
                    <a:pt x="3" y="522"/>
                    <a:pt x="3" y="521"/>
                  </a:cubicBezTo>
                  <a:cubicBezTo>
                    <a:pt x="0" y="519"/>
                    <a:pt x="-1" y="515"/>
                    <a:pt x="0" y="512"/>
                  </a:cubicBezTo>
                  <a:lnTo>
                    <a:pt x="283" y="3"/>
                  </a:lnTo>
                  <a:cubicBezTo>
                    <a:pt x="285" y="1"/>
                    <a:pt x="289" y="-1"/>
                    <a:pt x="292" y="1"/>
                  </a:cubicBezTo>
                  <a:cubicBezTo>
                    <a:pt x="295" y="2"/>
                    <a:pt x="296" y="6"/>
                    <a:pt x="294" y="9"/>
                  </a:cubicBezTo>
                  <a:lnTo>
                    <a:pt x="11" y="519"/>
                  </a:lnTo>
                  <a:cubicBezTo>
                    <a:pt x="10" y="520"/>
                    <a:pt x="8" y="522"/>
                    <a:pt x="6" y="5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352BB4F5-EC08-0A80-D274-57445C2F4987}"/>
                </a:ext>
              </a:extLst>
            </p:cNvPr>
            <p:cNvSpPr/>
            <p:nvPr/>
          </p:nvSpPr>
          <p:spPr>
            <a:xfrm>
              <a:off x="10322630" y="8802118"/>
              <a:ext cx="367509" cy="649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6" h="522">
                  <a:moveTo>
                    <a:pt x="6" y="522"/>
                  </a:moveTo>
                  <a:cubicBezTo>
                    <a:pt x="5" y="522"/>
                    <a:pt x="4" y="522"/>
                    <a:pt x="3" y="521"/>
                  </a:cubicBezTo>
                  <a:cubicBezTo>
                    <a:pt x="0" y="519"/>
                    <a:pt x="-1" y="515"/>
                    <a:pt x="0" y="512"/>
                  </a:cubicBezTo>
                  <a:lnTo>
                    <a:pt x="284" y="3"/>
                  </a:lnTo>
                  <a:cubicBezTo>
                    <a:pt x="286" y="1"/>
                    <a:pt x="290" y="-1"/>
                    <a:pt x="293" y="1"/>
                  </a:cubicBezTo>
                  <a:cubicBezTo>
                    <a:pt x="296" y="2"/>
                    <a:pt x="296" y="6"/>
                    <a:pt x="295" y="9"/>
                  </a:cubicBezTo>
                  <a:lnTo>
                    <a:pt x="11" y="519"/>
                  </a:lnTo>
                  <a:cubicBezTo>
                    <a:pt x="10" y="520"/>
                    <a:pt x="8" y="522"/>
                    <a:pt x="6" y="5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D24DA552-9A03-41CA-0FD2-58A18E92D418}"/>
                </a:ext>
              </a:extLst>
            </p:cNvPr>
            <p:cNvSpPr/>
            <p:nvPr/>
          </p:nvSpPr>
          <p:spPr>
            <a:xfrm>
              <a:off x="9750815" y="8802118"/>
              <a:ext cx="367509" cy="649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6" h="522">
                  <a:moveTo>
                    <a:pt x="6" y="522"/>
                  </a:moveTo>
                  <a:cubicBezTo>
                    <a:pt x="5" y="522"/>
                    <a:pt x="4" y="522"/>
                    <a:pt x="3" y="521"/>
                  </a:cubicBezTo>
                  <a:cubicBezTo>
                    <a:pt x="0" y="519"/>
                    <a:pt x="-1" y="515"/>
                    <a:pt x="0" y="512"/>
                  </a:cubicBezTo>
                  <a:lnTo>
                    <a:pt x="284" y="3"/>
                  </a:lnTo>
                  <a:cubicBezTo>
                    <a:pt x="286" y="1"/>
                    <a:pt x="289" y="-1"/>
                    <a:pt x="292" y="1"/>
                  </a:cubicBezTo>
                  <a:cubicBezTo>
                    <a:pt x="295" y="2"/>
                    <a:pt x="296" y="6"/>
                    <a:pt x="295" y="9"/>
                  </a:cubicBezTo>
                  <a:lnTo>
                    <a:pt x="11" y="519"/>
                  </a:lnTo>
                  <a:cubicBezTo>
                    <a:pt x="10" y="520"/>
                    <a:pt x="8" y="522"/>
                    <a:pt x="6" y="5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C05AD2C4-7C97-3DD2-F0C8-3DEA389CC1AC}"/>
                </a:ext>
              </a:extLst>
            </p:cNvPr>
            <p:cNvSpPr/>
            <p:nvPr/>
          </p:nvSpPr>
          <p:spPr>
            <a:xfrm>
              <a:off x="9465529" y="8802118"/>
              <a:ext cx="367509" cy="649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6" h="522">
                  <a:moveTo>
                    <a:pt x="6" y="522"/>
                  </a:moveTo>
                  <a:cubicBezTo>
                    <a:pt x="5" y="522"/>
                    <a:pt x="5" y="522"/>
                    <a:pt x="3" y="521"/>
                  </a:cubicBezTo>
                  <a:cubicBezTo>
                    <a:pt x="0" y="519"/>
                    <a:pt x="-1" y="515"/>
                    <a:pt x="1" y="512"/>
                  </a:cubicBezTo>
                  <a:lnTo>
                    <a:pt x="285" y="3"/>
                  </a:lnTo>
                  <a:cubicBezTo>
                    <a:pt x="286" y="1"/>
                    <a:pt x="290" y="-1"/>
                    <a:pt x="292" y="1"/>
                  </a:cubicBezTo>
                  <a:cubicBezTo>
                    <a:pt x="295" y="2"/>
                    <a:pt x="297" y="6"/>
                    <a:pt x="295" y="9"/>
                  </a:cubicBezTo>
                  <a:lnTo>
                    <a:pt x="12" y="519"/>
                  </a:lnTo>
                  <a:cubicBezTo>
                    <a:pt x="11" y="520"/>
                    <a:pt x="8" y="522"/>
                    <a:pt x="6" y="5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AE9F9261-E8D6-2616-8D3F-A9706CCCCD9B}"/>
                </a:ext>
              </a:extLst>
            </p:cNvPr>
            <p:cNvSpPr/>
            <p:nvPr/>
          </p:nvSpPr>
          <p:spPr>
            <a:xfrm>
              <a:off x="9620004" y="8951665"/>
              <a:ext cx="1489967" cy="137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7" h="12">
                  <a:moveTo>
                    <a:pt x="1190" y="12"/>
                  </a:moveTo>
                  <a:lnTo>
                    <a:pt x="6" y="12"/>
                  </a:ln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lnTo>
                    <a:pt x="1190" y="0"/>
                  </a:lnTo>
                  <a:cubicBezTo>
                    <a:pt x="1193" y="0"/>
                    <a:pt x="1197" y="2"/>
                    <a:pt x="1197" y="6"/>
                  </a:cubicBezTo>
                  <a:cubicBezTo>
                    <a:pt x="1197" y="9"/>
                    <a:pt x="1193" y="12"/>
                    <a:pt x="1190" y="1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5E315A97-1DB9-8B70-42A4-348E0545DAC7}"/>
                </a:ext>
              </a:extLst>
            </p:cNvPr>
            <p:cNvSpPr/>
            <p:nvPr/>
          </p:nvSpPr>
          <p:spPr>
            <a:xfrm>
              <a:off x="9514111" y="9121152"/>
              <a:ext cx="1501176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6" h="13">
                  <a:moveTo>
                    <a:pt x="1200" y="13"/>
                  </a:moveTo>
                  <a:lnTo>
                    <a:pt x="6" y="13"/>
                  </a:lnTo>
                  <a:cubicBezTo>
                    <a:pt x="3" y="13"/>
                    <a:pt x="0" y="9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lnTo>
                    <a:pt x="1200" y="0"/>
                  </a:lnTo>
                  <a:cubicBezTo>
                    <a:pt x="1203" y="0"/>
                    <a:pt x="1206" y="3"/>
                    <a:pt x="1206" y="7"/>
                  </a:cubicBezTo>
                  <a:cubicBezTo>
                    <a:pt x="1206" y="9"/>
                    <a:pt x="1203" y="13"/>
                    <a:pt x="1200" y="1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B87AC1DA-6166-BB88-17F8-1A1F679A815D}"/>
                </a:ext>
              </a:extLst>
            </p:cNvPr>
            <p:cNvSpPr/>
            <p:nvPr/>
          </p:nvSpPr>
          <p:spPr>
            <a:xfrm>
              <a:off x="9395761" y="9291886"/>
              <a:ext cx="1534815" cy="137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33" h="12">
                  <a:moveTo>
                    <a:pt x="1227" y="12"/>
                  </a:moveTo>
                  <a:lnTo>
                    <a:pt x="6" y="12"/>
                  </a:ln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lnTo>
                    <a:pt x="1227" y="0"/>
                  </a:lnTo>
                  <a:cubicBezTo>
                    <a:pt x="1230" y="0"/>
                    <a:pt x="1233" y="2"/>
                    <a:pt x="1233" y="6"/>
                  </a:cubicBezTo>
                  <a:cubicBezTo>
                    <a:pt x="1233" y="9"/>
                    <a:pt x="1230" y="12"/>
                    <a:pt x="1227" y="1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95FED63F-6652-E35B-873F-0BF0BA4D169C}"/>
                </a:ext>
              </a:extLst>
            </p:cNvPr>
            <p:cNvSpPr/>
            <p:nvPr/>
          </p:nvSpPr>
          <p:spPr>
            <a:xfrm>
              <a:off x="10037347" y="8802118"/>
              <a:ext cx="367509" cy="649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6" h="522">
                  <a:moveTo>
                    <a:pt x="6" y="522"/>
                  </a:moveTo>
                  <a:cubicBezTo>
                    <a:pt x="5" y="522"/>
                    <a:pt x="4" y="522"/>
                    <a:pt x="4" y="521"/>
                  </a:cubicBezTo>
                  <a:cubicBezTo>
                    <a:pt x="0" y="519"/>
                    <a:pt x="-1" y="515"/>
                    <a:pt x="1" y="512"/>
                  </a:cubicBezTo>
                  <a:lnTo>
                    <a:pt x="285" y="3"/>
                  </a:lnTo>
                  <a:cubicBezTo>
                    <a:pt x="286" y="1"/>
                    <a:pt x="290" y="-1"/>
                    <a:pt x="293" y="1"/>
                  </a:cubicBezTo>
                  <a:cubicBezTo>
                    <a:pt x="296" y="2"/>
                    <a:pt x="297" y="6"/>
                    <a:pt x="295" y="9"/>
                  </a:cubicBezTo>
                  <a:lnTo>
                    <a:pt x="12" y="519"/>
                  </a:lnTo>
                  <a:cubicBezTo>
                    <a:pt x="11" y="520"/>
                    <a:pt x="8" y="522"/>
                    <a:pt x="6" y="5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11E81D42-AEBD-12C2-26E7-7544D5A37680}"/>
                </a:ext>
              </a:extLst>
            </p:cNvPr>
            <p:cNvSpPr/>
            <p:nvPr/>
          </p:nvSpPr>
          <p:spPr>
            <a:xfrm>
              <a:off x="10858321" y="8667525"/>
              <a:ext cx="388687" cy="9658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3" h="776">
                  <a:moveTo>
                    <a:pt x="0" y="580"/>
                  </a:moveTo>
                  <a:lnTo>
                    <a:pt x="0" y="776"/>
                  </a:lnTo>
                  <a:lnTo>
                    <a:pt x="313" y="19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7A7D193A-DBE3-C256-F3D4-F3D9F63A2FA8}"/>
                </a:ext>
              </a:extLst>
            </p:cNvPr>
            <p:cNvSpPr/>
            <p:nvPr/>
          </p:nvSpPr>
          <p:spPr>
            <a:xfrm>
              <a:off x="7969333" y="9390338"/>
              <a:ext cx="2887742" cy="2430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19" h="196">
                  <a:moveTo>
                    <a:pt x="2319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4F3B316F-FD4A-97C1-CF2E-6425B1ACC4B9}"/>
                </a:ext>
              </a:extLst>
            </p:cNvPr>
            <p:cNvSpPr/>
            <p:nvPr/>
          </p:nvSpPr>
          <p:spPr>
            <a:xfrm>
              <a:off x="8701859" y="7471145"/>
              <a:ext cx="1423940" cy="7302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4" h="587">
                  <a:moveTo>
                    <a:pt x="1144" y="41"/>
                  </a:moveTo>
                  <a:lnTo>
                    <a:pt x="21" y="587"/>
                  </a:lnTo>
                  <a:lnTo>
                    <a:pt x="0" y="546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B4B31160-B6CF-8488-688E-26710A98B000}"/>
                </a:ext>
              </a:extLst>
            </p:cNvPr>
            <p:cNvSpPr/>
            <p:nvPr/>
          </p:nvSpPr>
          <p:spPr>
            <a:xfrm>
              <a:off x="10548122" y="7225638"/>
              <a:ext cx="90943" cy="1121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" h="91">
                  <a:moveTo>
                    <a:pt x="74" y="49"/>
                  </a:moveTo>
                  <a:cubicBezTo>
                    <a:pt x="71" y="75"/>
                    <a:pt x="52" y="93"/>
                    <a:pt x="32" y="91"/>
                  </a:cubicBezTo>
                  <a:cubicBezTo>
                    <a:pt x="12" y="88"/>
                    <a:pt x="-2" y="66"/>
                    <a:pt x="0" y="41"/>
                  </a:cubicBezTo>
                  <a:cubicBezTo>
                    <a:pt x="3" y="16"/>
                    <a:pt x="22" y="-2"/>
                    <a:pt x="42" y="0"/>
                  </a:cubicBezTo>
                  <a:cubicBezTo>
                    <a:pt x="62" y="2"/>
                    <a:pt x="76" y="24"/>
                    <a:pt x="74" y="49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9E8517DF-98F3-BC4C-9C48-F5B5BE46AF5C}"/>
                </a:ext>
              </a:extLst>
            </p:cNvPr>
            <p:cNvSpPr/>
            <p:nvPr/>
          </p:nvSpPr>
          <p:spPr>
            <a:xfrm>
              <a:off x="9885361" y="7483607"/>
              <a:ext cx="244175" cy="1944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7" h="157">
                  <a:moveTo>
                    <a:pt x="179" y="0"/>
                  </a:moveTo>
                  <a:lnTo>
                    <a:pt x="99" y="24"/>
                  </a:lnTo>
                  <a:lnTo>
                    <a:pt x="81" y="21"/>
                  </a:lnTo>
                  <a:cubicBezTo>
                    <a:pt x="75" y="20"/>
                    <a:pt x="70" y="20"/>
                    <a:pt x="64" y="22"/>
                  </a:cubicBezTo>
                  <a:cubicBezTo>
                    <a:pt x="58" y="23"/>
                    <a:pt x="52" y="25"/>
                    <a:pt x="47" y="29"/>
                  </a:cubicBezTo>
                  <a:cubicBezTo>
                    <a:pt x="41" y="33"/>
                    <a:pt x="35" y="39"/>
                    <a:pt x="29" y="45"/>
                  </a:cubicBezTo>
                  <a:cubicBezTo>
                    <a:pt x="18" y="56"/>
                    <a:pt x="5" y="69"/>
                    <a:pt x="12" y="89"/>
                  </a:cubicBezTo>
                  <a:cubicBezTo>
                    <a:pt x="12" y="89"/>
                    <a:pt x="-4" y="126"/>
                    <a:pt x="1" y="137"/>
                  </a:cubicBezTo>
                  <a:cubicBezTo>
                    <a:pt x="8" y="150"/>
                    <a:pt x="23" y="142"/>
                    <a:pt x="23" y="142"/>
                  </a:cubicBezTo>
                  <a:cubicBezTo>
                    <a:pt x="23" y="142"/>
                    <a:pt x="28" y="158"/>
                    <a:pt x="54" y="152"/>
                  </a:cubicBezTo>
                  <a:cubicBezTo>
                    <a:pt x="54" y="152"/>
                    <a:pt x="69" y="164"/>
                    <a:pt x="83" y="152"/>
                  </a:cubicBezTo>
                  <a:cubicBezTo>
                    <a:pt x="83" y="152"/>
                    <a:pt x="109" y="161"/>
                    <a:pt x="116" y="148"/>
                  </a:cubicBezTo>
                  <a:cubicBezTo>
                    <a:pt x="124" y="134"/>
                    <a:pt x="133" y="121"/>
                    <a:pt x="133" y="121"/>
                  </a:cubicBezTo>
                  <a:lnTo>
                    <a:pt x="197" y="108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9E1C5CD7-E413-97A7-A76F-C5E6FAA41CA9}"/>
                </a:ext>
              </a:extLst>
            </p:cNvPr>
            <p:cNvSpPr/>
            <p:nvPr/>
          </p:nvSpPr>
          <p:spPr>
            <a:xfrm>
              <a:off x="10078455" y="7304150"/>
              <a:ext cx="548148" cy="3489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1" h="281">
                  <a:moveTo>
                    <a:pt x="441" y="116"/>
                  </a:moveTo>
                  <a:lnTo>
                    <a:pt x="413" y="155"/>
                  </a:lnTo>
                  <a:cubicBezTo>
                    <a:pt x="400" y="174"/>
                    <a:pt x="383" y="189"/>
                    <a:pt x="364" y="201"/>
                  </a:cubicBezTo>
                  <a:cubicBezTo>
                    <a:pt x="347" y="212"/>
                    <a:pt x="328" y="220"/>
                    <a:pt x="308" y="224"/>
                  </a:cubicBezTo>
                  <a:lnTo>
                    <a:pt x="59" y="281"/>
                  </a:lnTo>
                  <a:cubicBezTo>
                    <a:pt x="53" y="282"/>
                    <a:pt x="46" y="281"/>
                    <a:pt x="41" y="279"/>
                  </a:cubicBezTo>
                  <a:cubicBezTo>
                    <a:pt x="32" y="276"/>
                    <a:pt x="25" y="268"/>
                    <a:pt x="23" y="258"/>
                  </a:cubicBezTo>
                  <a:lnTo>
                    <a:pt x="1" y="166"/>
                  </a:lnTo>
                  <a:cubicBezTo>
                    <a:pt x="-1" y="158"/>
                    <a:pt x="0" y="150"/>
                    <a:pt x="4" y="143"/>
                  </a:cubicBezTo>
                  <a:cubicBezTo>
                    <a:pt x="8" y="136"/>
                    <a:pt x="14" y="131"/>
                    <a:pt x="23" y="129"/>
                  </a:cubicBezTo>
                  <a:lnTo>
                    <a:pt x="285" y="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F5A1DADA-04A2-65B8-8146-467A3C6FB277}"/>
                </a:ext>
              </a:extLst>
            </p:cNvPr>
            <p:cNvSpPr/>
            <p:nvPr/>
          </p:nvSpPr>
          <p:spPr>
            <a:xfrm>
              <a:off x="9620004" y="7686743"/>
              <a:ext cx="154478" cy="1345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5" h="109">
                  <a:moveTo>
                    <a:pt x="125" y="45"/>
                  </a:moveTo>
                  <a:cubicBezTo>
                    <a:pt x="130" y="67"/>
                    <a:pt x="103" y="73"/>
                    <a:pt x="103" y="73"/>
                  </a:cubicBezTo>
                  <a:cubicBezTo>
                    <a:pt x="89" y="90"/>
                    <a:pt x="71" y="89"/>
                    <a:pt x="71" y="89"/>
                  </a:cubicBezTo>
                  <a:cubicBezTo>
                    <a:pt x="65" y="103"/>
                    <a:pt x="42" y="102"/>
                    <a:pt x="42" y="102"/>
                  </a:cubicBezTo>
                  <a:cubicBezTo>
                    <a:pt x="42" y="102"/>
                    <a:pt x="26" y="117"/>
                    <a:pt x="15" y="102"/>
                  </a:cubicBezTo>
                  <a:cubicBezTo>
                    <a:pt x="8" y="91"/>
                    <a:pt x="3" y="78"/>
                    <a:pt x="1" y="71"/>
                  </a:cubicBezTo>
                  <a:cubicBezTo>
                    <a:pt x="-2" y="62"/>
                    <a:pt x="2" y="40"/>
                    <a:pt x="23" y="47"/>
                  </a:cubicBezTo>
                  <a:cubicBezTo>
                    <a:pt x="23" y="47"/>
                    <a:pt x="26" y="27"/>
                    <a:pt x="47" y="33"/>
                  </a:cubicBezTo>
                  <a:cubicBezTo>
                    <a:pt x="47" y="33"/>
                    <a:pt x="47" y="20"/>
                    <a:pt x="57" y="17"/>
                  </a:cubicBezTo>
                  <a:cubicBezTo>
                    <a:pt x="65" y="13"/>
                    <a:pt x="76" y="17"/>
                    <a:pt x="76" y="17"/>
                  </a:cubicBezTo>
                  <a:cubicBezTo>
                    <a:pt x="76" y="17"/>
                    <a:pt x="73" y="2"/>
                    <a:pt x="87" y="0"/>
                  </a:cubicBezTo>
                  <a:cubicBezTo>
                    <a:pt x="102" y="-2"/>
                    <a:pt x="122" y="32"/>
                    <a:pt x="125" y="45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4E3A7E10-F6EE-3A58-DC08-BFDBFBDAF7B1}"/>
                </a:ext>
              </a:extLst>
            </p:cNvPr>
            <p:cNvSpPr/>
            <p:nvPr/>
          </p:nvSpPr>
          <p:spPr>
            <a:xfrm>
              <a:off x="9596334" y="7621939"/>
              <a:ext cx="71010" cy="13334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108">
                  <a:moveTo>
                    <a:pt x="52" y="0"/>
                  </a:moveTo>
                  <a:cubicBezTo>
                    <a:pt x="74" y="29"/>
                    <a:pt x="32" y="68"/>
                    <a:pt x="32" y="68"/>
                  </a:cubicBezTo>
                  <a:cubicBezTo>
                    <a:pt x="31" y="104"/>
                    <a:pt x="3" y="115"/>
                    <a:pt x="2" y="103"/>
                  </a:cubicBezTo>
                  <a:cubicBezTo>
                    <a:pt x="-5" y="67"/>
                    <a:pt x="9" y="35"/>
                    <a:pt x="9" y="35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D16C3535-97D5-5374-8038-38A705ADA5FD}"/>
                </a:ext>
              </a:extLst>
            </p:cNvPr>
            <p:cNvSpPr/>
            <p:nvPr/>
          </p:nvSpPr>
          <p:spPr>
            <a:xfrm>
              <a:off x="10145731" y="7443728"/>
              <a:ext cx="484613" cy="2143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0" h="173">
                  <a:moveTo>
                    <a:pt x="4" y="173"/>
                  </a:moveTo>
                  <a:cubicBezTo>
                    <a:pt x="2" y="173"/>
                    <a:pt x="0" y="172"/>
                    <a:pt x="0" y="170"/>
                  </a:cubicBezTo>
                  <a:cubicBezTo>
                    <a:pt x="-1" y="167"/>
                    <a:pt x="0" y="165"/>
                    <a:pt x="3" y="165"/>
                  </a:cubicBezTo>
                  <a:lnTo>
                    <a:pt x="252" y="109"/>
                  </a:lnTo>
                  <a:cubicBezTo>
                    <a:pt x="272" y="104"/>
                    <a:pt x="290" y="96"/>
                    <a:pt x="308" y="85"/>
                  </a:cubicBezTo>
                  <a:cubicBezTo>
                    <a:pt x="326" y="74"/>
                    <a:pt x="342" y="58"/>
                    <a:pt x="355" y="41"/>
                  </a:cubicBezTo>
                  <a:lnTo>
                    <a:pt x="383" y="2"/>
                  </a:lnTo>
                  <a:cubicBezTo>
                    <a:pt x="384" y="0"/>
                    <a:pt x="386" y="-1"/>
                    <a:pt x="388" y="0"/>
                  </a:cubicBezTo>
                  <a:cubicBezTo>
                    <a:pt x="390" y="2"/>
                    <a:pt x="390" y="5"/>
                    <a:pt x="389" y="6"/>
                  </a:cubicBezTo>
                  <a:lnTo>
                    <a:pt x="361" y="45"/>
                  </a:lnTo>
                  <a:cubicBezTo>
                    <a:pt x="348" y="64"/>
                    <a:pt x="331" y="80"/>
                    <a:pt x="312" y="92"/>
                  </a:cubicBezTo>
                  <a:cubicBezTo>
                    <a:pt x="294" y="104"/>
                    <a:pt x="274" y="112"/>
                    <a:pt x="254" y="116"/>
                  </a:cubicBezTo>
                  <a:lnTo>
                    <a:pt x="5" y="173"/>
                  </a:lnTo>
                  <a:cubicBezTo>
                    <a:pt x="4" y="173"/>
                    <a:pt x="4" y="173"/>
                    <a:pt x="4" y="17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997551AA-467F-E769-FBFE-48E1993BBF9E}"/>
                </a:ext>
              </a:extLst>
            </p:cNvPr>
            <p:cNvSpPr/>
            <p:nvPr/>
          </p:nvSpPr>
          <p:spPr>
            <a:xfrm>
              <a:off x="10073475" y="7299165"/>
              <a:ext cx="404882" cy="2018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163">
                  <a:moveTo>
                    <a:pt x="4" y="163"/>
                  </a:moveTo>
                  <a:cubicBezTo>
                    <a:pt x="3" y="163"/>
                    <a:pt x="3" y="163"/>
                    <a:pt x="3" y="163"/>
                  </a:cubicBezTo>
                  <a:cubicBezTo>
                    <a:pt x="0" y="162"/>
                    <a:pt x="0" y="160"/>
                    <a:pt x="0" y="158"/>
                  </a:cubicBezTo>
                  <a:lnTo>
                    <a:pt x="5" y="146"/>
                  </a:lnTo>
                  <a:cubicBezTo>
                    <a:pt x="5" y="145"/>
                    <a:pt x="5" y="145"/>
                    <a:pt x="5" y="145"/>
                  </a:cubicBezTo>
                  <a:cubicBezTo>
                    <a:pt x="9" y="137"/>
                    <a:pt x="17" y="132"/>
                    <a:pt x="25" y="129"/>
                  </a:cubicBezTo>
                  <a:lnTo>
                    <a:pt x="286" y="59"/>
                  </a:lnTo>
                  <a:lnTo>
                    <a:pt x="318" y="1"/>
                  </a:lnTo>
                  <a:cubicBezTo>
                    <a:pt x="319" y="0"/>
                    <a:pt x="321" y="-1"/>
                    <a:pt x="324" y="0"/>
                  </a:cubicBezTo>
                  <a:cubicBezTo>
                    <a:pt x="326" y="1"/>
                    <a:pt x="326" y="4"/>
                    <a:pt x="325" y="6"/>
                  </a:cubicBezTo>
                  <a:lnTo>
                    <a:pt x="292" y="64"/>
                  </a:lnTo>
                  <a:cubicBezTo>
                    <a:pt x="292" y="66"/>
                    <a:pt x="291" y="66"/>
                    <a:pt x="289" y="66"/>
                  </a:cubicBezTo>
                  <a:lnTo>
                    <a:pt x="27" y="137"/>
                  </a:lnTo>
                  <a:cubicBezTo>
                    <a:pt x="21" y="139"/>
                    <a:pt x="16" y="143"/>
                    <a:pt x="12" y="149"/>
                  </a:cubicBezTo>
                  <a:lnTo>
                    <a:pt x="7" y="160"/>
                  </a:lnTo>
                  <a:cubicBezTo>
                    <a:pt x="7" y="162"/>
                    <a:pt x="6" y="163"/>
                    <a:pt x="4" y="16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9F96CCC7-C905-410C-81D9-DF39AAFC3893}"/>
                </a:ext>
              </a:extLst>
            </p:cNvPr>
            <p:cNvSpPr/>
            <p:nvPr/>
          </p:nvSpPr>
          <p:spPr>
            <a:xfrm>
              <a:off x="10260341" y="7061135"/>
              <a:ext cx="224243" cy="822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1" h="67">
                  <a:moveTo>
                    <a:pt x="181" y="6"/>
                  </a:moveTo>
                  <a:cubicBezTo>
                    <a:pt x="181" y="6"/>
                    <a:pt x="160" y="-2"/>
                    <a:pt x="89" y="1"/>
                  </a:cubicBezTo>
                  <a:cubicBezTo>
                    <a:pt x="23" y="3"/>
                    <a:pt x="0" y="15"/>
                    <a:pt x="0" y="15"/>
                  </a:cubicBezTo>
                  <a:lnTo>
                    <a:pt x="16" y="6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06DA3EB1-E5AF-ECBE-2FD0-7D7F854D78A3}"/>
                </a:ext>
              </a:extLst>
            </p:cNvPr>
            <p:cNvSpPr/>
            <p:nvPr/>
          </p:nvSpPr>
          <p:spPr>
            <a:xfrm>
              <a:off x="10145731" y="6653618"/>
              <a:ext cx="275320" cy="2866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" h="231">
                  <a:moveTo>
                    <a:pt x="109" y="99"/>
                  </a:moveTo>
                  <a:cubicBezTo>
                    <a:pt x="104" y="115"/>
                    <a:pt x="101" y="138"/>
                    <a:pt x="119" y="142"/>
                  </a:cubicBezTo>
                  <a:cubicBezTo>
                    <a:pt x="137" y="146"/>
                    <a:pt x="113" y="171"/>
                    <a:pt x="129" y="175"/>
                  </a:cubicBezTo>
                  <a:cubicBezTo>
                    <a:pt x="144" y="179"/>
                    <a:pt x="148" y="170"/>
                    <a:pt x="154" y="146"/>
                  </a:cubicBezTo>
                  <a:cubicBezTo>
                    <a:pt x="160" y="123"/>
                    <a:pt x="189" y="140"/>
                    <a:pt x="187" y="169"/>
                  </a:cubicBezTo>
                  <a:cubicBezTo>
                    <a:pt x="184" y="197"/>
                    <a:pt x="160" y="192"/>
                    <a:pt x="160" y="192"/>
                  </a:cubicBezTo>
                  <a:cubicBezTo>
                    <a:pt x="160" y="192"/>
                    <a:pt x="165" y="225"/>
                    <a:pt x="208" y="231"/>
                  </a:cubicBezTo>
                  <a:lnTo>
                    <a:pt x="201" y="201"/>
                  </a:lnTo>
                  <a:cubicBezTo>
                    <a:pt x="206" y="190"/>
                    <a:pt x="211" y="177"/>
                    <a:pt x="214" y="164"/>
                  </a:cubicBezTo>
                  <a:cubicBezTo>
                    <a:pt x="230" y="103"/>
                    <a:pt x="226" y="37"/>
                    <a:pt x="153" y="10"/>
                  </a:cubicBezTo>
                  <a:cubicBezTo>
                    <a:pt x="82" y="-16"/>
                    <a:pt x="21" y="13"/>
                    <a:pt x="0" y="71"/>
                  </a:cubicBezTo>
                  <a:cubicBezTo>
                    <a:pt x="21" y="73"/>
                    <a:pt x="113" y="84"/>
                    <a:pt x="109" y="9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7AAFC033-5F01-C7F8-F47C-3E63A959014C}"/>
                </a:ext>
              </a:extLst>
            </p:cNvPr>
            <p:cNvSpPr/>
            <p:nvPr/>
          </p:nvSpPr>
          <p:spPr>
            <a:xfrm>
              <a:off x="10125799" y="6742101"/>
              <a:ext cx="311448" cy="3713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" h="299">
                  <a:moveTo>
                    <a:pt x="224" y="160"/>
                  </a:moveTo>
                  <a:cubicBezTo>
                    <a:pt x="181" y="154"/>
                    <a:pt x="176" y="121"/>
                    <a:pt x="176" y="121"/>
                  </a:cubicBezTo>
                  <a:cubicBezTo>
                    <a:pt x="176" y="121"/>
                    <a:pt x="200" y="126"/>
                    <a:pt x="203" y="98"/>
                  </a:cubicBezTo>
                  <a:cubicBezTo>
                    <a:pt x="205" y="69"/>
                    <a:pt x="176" y="52"/>
                    <a:pt x="170" y="75"/>
                  </a:cubicBezTo>
                  <a:cubicBezTo>
                    <a:pt x="164" y="99"/>
                    <a:pt x="160" y="108"/>
                    <a:pt x="145" y="104"/>
                  </a:cubicBezTo>
                  <a:cubicBezTo>
                    <a:pt x="129" y="100"/>
                    <a:pt x="153" y="75"/>
                    <a:pt x="135" y="71"/>
                  </a:cubicBezTo>
                  <a:cubicBezTo>
                    <a:pt x="117" y="67"/>
                    <a:pt x="120" y="44"/>
                    <a:pt x="125" y="28"/>
                  </a:cubicBezTo>
                  <a:cubicBezTo>
                    <a:pt x="129" y="13"/>
                    <a:pt x="37" y="2"/>
                    <a:pt x="16" y="0"/>
                  </a:cubicBezTo>
                  <a:cubicBezTo>
                    <a:pt x="16" y="2"/>
                    <a:pt x="15" y="4"/>
                    <a:pt x="15" y="5"/>
                  </a:cubicBezTo>
                  <a:cubicBezTo>
                    <a:pt x="-4" y="66"/>
                    <a:pt x="-16" y="207"/>
                    <a:pt x="52" y="227"/>
                  </a:cubicBezTo>
                  <a:cubicBezTo>
                    <a:pt x="73" y="232"/>
                    <a:pt x="93" y="231"/>
                    <a:pt x="114" y="224"/>
                  </a:cubicBezTo>
                  <a:lnTo>
                    <a:pt x="134" y="299"/>
                  </a:lnTo>
                  <a:lnTo>
                    <a:pt x="251" y="262"/>
                  </a:lnTo>
                  <a:close/>
                </a:path>
              </a:pathLst>
            </a:custGeom>
            <a:solidFill>
              <a:srgbClr val="F7BFA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8F888685-D4C3-923D-F50A-D54A325AE461}"/>
                </a:ext>
              </a:extLst>
            </p:cNvPr>
            <p:cNvSpPr/>
            <p:nvPr/>
          </p:nvSpPr>
          <p:spPr>
            <a:xfrm>
              <a:off x="10073475" y="6629940"/>
              <a:ext cx="366263" cy="2155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5" h="174">
                  <a:moveTo>
                    <a:pt x="205" y="7"/>
                  </a:moveTo>
                  <a:cubicBezTo>
                    <a:pt x="330" y="42"/>
                    <a:pt x="292" y="167"/>
                    <a:pt x="281" y="172"/>
                  </a:cubicBezTo>
                  <a:cubicBezTo>
                    <a:pt x="271" y="178"/>
                    <a:pt x="260" y="165"/>
                    <a:pt x="258" y="159"/>
                  </a:cubicBezTo>
                  <a:cubicBezTo>
                    <a:pt x="242" y="126"/>
                    <a:pt x="214" y="128"/>
                    <a:pt x="196" y="136"/>
                  </a:cubicBezTo>
                  <a:cubicBezTo>
                    <a:pt x="170" y="149"/>
                    <a:pt x="153" y="162"/>
                    <a:pt x="132" y="164"/>
                  </a:cubicBezTo>
                  <a:cubicBezTo>
                    <a:pt x="110" y="166"/>
                    <a:pt x="22" y="136"/>
                    <a:pt x="4" y="125"/>
                  </a:cubicBezTo>
                  <a:cubicBezTo>
                    <a:pt x="-14" y="113"/>
                    <a:pt x="32" y="95"/>
                    <a:pt x="32" y="95"/>
                  </a:cubicBezTo>
                  <a:cubicBezTo>
                    <a:pt x="32" y="95"/>
                    <a:pt x="68" y="-31"/>
                    <a:pt x="205" y="7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FA7B390C-243B-8341-ADBF-68E37B4BFA85}"/>
              </a:ext>
            </a:extLst>
          </p:cNvPr>
          <p:cNvGrpSpPr/>
          <p:nvPr/>
        </p:nvGrpSpPr>
        <p:grpSpPr>
          <a:xfrm>
            <a:off x="527050" y="5621892"/>
            <a:ext cx="1517597" cy="1711199"/>
            <a:chOff x="2708355" y="6901618"/>
            <a:chExt cx="3109496" cy="2461303"/>
          </a:xfrm>
        </p:grpSpPr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CAEC1084-D8E2-EB5A-D959-93DD28E64CFB}"/>
                </a:ext>
              </a:extLst>
            </p:cNvPr>
            <p:cNvSpPr/>
            <p:nvPr/>
          </p:nvSpPr>
          <p:spPr>
            <a:xfrm>
              <a:off x="4685423" y="7430019"/>
              <a:ext cx="196835" cy="2367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" h="191">
                  <a:moveTo>
                    <a:pt x="159" y="145"/>
                  </a:moveTo>
                  <a:cubicBezTo>
                    <a:pt x="159" y="137"/>
                    <a:pt x="154" y="131"/>
                    <a:pt x="147" y="128"/>
                  </a:cubicBezTo>
                  <a:cubicBezTo>
                    <a:pt x="151" y="124"/>
                    <a:pt x="153" y="120"/>
                    <a:pt x="153" y="115"/>
                  </a:cubicBezTo>
                  <a:cubicBezTo>
                    <a:pt x="153" y="107"/>
                    <a:pt x="147" y="99"/>
                    <a:pt x="141" y="97"/>
                  </a:cubicBezTo>
                  <a:cubicBezTo>
                    <a:pt x="145" y="94"/>
                    <a:pt x="147" y="89"/>
                    <a:pt x="147" y="83"/>
                  </a:cubicBezTo>
                  <a:cubicBezTo>
                    <a:pt x="147" y="73"/>
                    <a:pt x="140" y="65"/>
                    <a:pt x="129" y="65"/>
                  </a:cubicBezTo>
                  <a:cubicBezTo>
                    <a:pt x="131" y="62"/>
                    <a:pt x="132" y="59"/>
                    <a:pt x="132" y="56"/>
                  </a:cubicBezTo>
                  <a:cubicBezTo>
                    <a:pt x="132" y="45"/>
                    <a:pt x="124" y="38"/>
                    <a:pt x="113" y="38"/>
                  </a:cubicBezTo>
                  <a:cubicBezTo>
                    <a:pt x="110" y="38"/>
                    <a:pt x="106" y="39"/>
                    <a:pt x="103" y="41"/>
                  </a:cubicBezTo>
                  <a:cubicBezTo>
                    <a:pt x="105" y="38"/>
                    <a:pt x="106" y="34"/>
                    <a:pt x="106" y="31"/>
                  </a:cubicBezTo>
                  <a:cubicBezTo>
                    <a:pt x="106" y="21"/>
                    <a:pt x="98" y="13"/>
                    <a:pt x="88" y="13"/>
                  </a:cubicBezTo>
                  <a:cubicBezTo>
                    <a:pt x="84" y="13"/>
                    <a:pt x="82" y="13"/>
                    <a:pt x="79" y="14"/>
                  </a:cubicBezTo>
                  <a:cubicBezTo>
                    <a:pt x="77" y="6"/>
                    <a:pt x="70" y="0"/>
                    <a:pt x="61" y="0"/>
                  </a:cubicBezTo>
                  <a:cubicBezTo>
                    <a:pt x="54" y="0"/>
                    <a:pt x="47" y="5"/>
                    <a:pt x="45" y="12"/>
                  </a:cubicBezTo>
                  <a:cubicBezTo>
                    <a:pt x="42" y="11"/>
                    <a:pt x="39" y="10"/>
                    <a:pt x="36" y="10"/>
                  </a:cubicBezTo>
                  <a:cubicBezTo>
                    <a:pt x="26" y="10"/>
                    <a:pt x="18" y="19"/>
                    <a:pt x="18" y="28"/>
                  </a:cubicBezTo>
                  <a:cubicBezTo>
                    <a:pt x="18" y="30"/>
                    <a:pt x="19" y="33"/>
                    <a:pt x="19" y="34"/>
                  </a:cubicBezTo>
                  <a:cubicBezTo>
                    <a:pt x="8" y="34"/>
                    <a:pt x="0" y="43"/>
                    <a:pt x="0" y="53"/>
                  </a:cubicBezTo>
                  <a:cubicBezTo>
                    <a:pt x="0" y="59"/>
                    <a:pt x="3" y="65"/>
                    <a:pt x="8" y="68"/>
                  </a:cubicBezTo>
                  <a:cubicBezTo>
                    <a:pt x="3" y="71"/>
                    <a:pt x="0" y="76"/>
                    <a:pt x="0" y="83"/>
                  </a:cubicBezTo>
                  <a:cubicBezTo>
                    <a:pt x="0" y="89"/>
                    <a:pt x="3" y="95"/>
                    <a:pt x="8" y="97"/>
                  </a:cubicBezTo>
                  <a:cubicBezTo>
                    <a:pt x="3" y="101"/>
                    <a:pt x="0" y="107"/>
                    <a:pt x="0" y="113"/>
                  </a:cubicBezTo>
                  <a:cubicBezTo>
                    <a:pt x="0" y="119"/>
                    <a:pt x="3" y="124"/>
                    <a:pt x="8" y="128"/>
                  </a:cubicBezTo>
                  <a:cubicBezTo>
                    <a:pt x="3" y="131"/>
                    <a:pt x="0" y="137"/>
                    <a:pt x="0" y="143"/>
                  </a:cubicBezTo>
                  <a:cubicBezTo>
                    <a:pt x="0" y="149"/>
                    <a:pt x="3" y="154"/>
                    <a:pt x="8" y="158"/>
                  </a:cubicBezTo>
                  <a:cubicBezTo>
                    <a:pt x="3" y="161"/>
                    <a:pt x="0" y="167"/>
                    <a:pt x="0" y="173"/>
                  </a:cubicBezTo>
                  <a:cubicBezTo>
                    <a:pt x="0" y="183"/>
                    <a:pt x="8" y="191"/>
                    <a:pt x="19" y="191"/>
                  </a:cubicBezTo>
                  <a:cubicBezTo>
                    <a:pt x="25" y="191"/>
                    <a:pt x="30" y="188"/>
                    <a:pt x="33" y="184"/>
                  </a:cubicBezTo>
                  <a:cubicBezTo>
                    <a:pt x="36" y="188"/>
                    <a:pt x="42" y="191"/>
                    <a:pt x="48" y="191"/>
                  </a:cubicBezTo>
                  <a:cubicBezTo>
                    <a:pt x="53" y="191"/>
                    <a:pt x="59" y="188"/>
                    <a:pt x="62" y="184"/>
                  </a:cubicBezTo>
                  <a:cubicBezTo>
                    <a:pt x="66" y="188"/>
                    <a:pt x="71" y="191"/>
                    <a:pt x="77" y="191"/>
                  </a:cubicBezTo>
                  <a:cubicBezTo>
                    <a:pt x="83" y="191"/>
                    <a:pt x="88" y="188"/>
                    <a:pt x="91" y="184"/>
                  </a:cubicBezTo>
                  <a:cubicBezTo>
                    <a:pt x="94" y="188"/>
                    <a:pt x="100" y="191"/>
                    <a:pt x="106" y="191"/>
                  </a:cubicBezTo>
                  <a:cubicBezTo>
                    <a:pt x="111" y="191"/>
                    <a:pt x="117" y="188"/>
                    <a:pt x="120" y="184"/>
                  </a:cubicBezTo>
                  <a:cubicBezTo>
                    <a:pt x="124" y="188"/>
                    <a:pt x="129" y="191"/>
                    <a:pt x="135" y="191"/>
                  </a:cubicBezTo>
                  <a:cubicBezTo>
                    <a:pt x="145" y="191"/>
                    <a:pt x="153" y="183"/>
                    <a:pt x="153" y="173"/>
                  </a:cubicBezTo>
                  <a:cubicBezTo>
                    <a:pt x="153" y="169"/>
                    <a:pt x="151" y="164"/>
                    <a:pt x="149" y="161"/>
                  </a:cubicBezTo>
                  <a:cubicBezTo>
                    <a:pt x="155" y="158"/>
                    <a:pt x="159" y="152"/>
                    <a:pt x="159" y="14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29EC4ED2-30D5-5FFF-3EAA-8B4C3355EE36}"/>
                </a:ext>
              </a:extLst>
            </p:cNvPr>
            <p:cNvSpPr/>
            <p:nvPr/>
          </p:nvSpPr>
          <p:spPr>
            <a:xfrm>
              <a:off x="4215763" y="8446942"/>
              <a:ext cx="783603" cy="3140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253">
                  <a:moveTo>
                    <a:pt x="595" y="0"/>
                  </a:moveTo>
                  <a:cubicBezTo>
                    <a:pt x="595" y="0"/>
                    <a:pt x="630" y="144"/>
                    <a:pt x="630" y="253"/>
                  </a:cubicBezTo>
                  <a:lnTo>
                    <a:pt x="0" y="253"/>
                  </a:lnTo>
                  <a:cubicBezTo>
                    <a:pt x="0" y="253"/>
                    <a:pt x="1" y="97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CD608B77-978F-A895-8CCC-98FD02924D36}"/>
                </a:ext>
              </a:extLst>
            </p:cNvPr>
            <p:cNvSpPr/>
            <p:nvPr/>
          </p:nvSpPr>
          <p:spPr>
            <a:xfrm>
              <a:off x="4395157" y="7634401"/>
              <a:ext cx="538182" cy="1869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3" h="151">
                  <a:moveTo>
                    <a:pt x="173" y="151"/>
                  </a:moveTo>
                  <a:cubicBezTo>
                    <a:pt x="264" y="154"/>
                    <a:pt x="388" y="57"/>
                    <a:pt x="433" y="19"/>
                  </a:cubicBezTo>
                  <a:cubicBezTo>
                    <a:pt x="402" y="6"/>
                    <a:pt x="369" y="0"/>
                    <a:pt x="335" y="0"/>
                  </a:cubicBezTo>
                  <a:lnTo>
                    <a:pt x="54" y="0"/>
                  </a:lnTo>
                  <a:cubicBezTo>
                    <a:pt x="34" y="0"/>
                    <a:pt x="16" y="1"/>
                    <a:pt x="0" y="4"/>
                  </a:cubicBezTo>
                  <a:cubicBezTo>
                    <a:pt x="22" y="32"/>
                    <a:pt x="120" y="149"/>
                    <a:pt x="173" y="151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E05AFB71-C5BA-715A-0183-38BC2957E2B2}"/>
                </a:ext>
              </a:extLst>
            </p:cNvPr>
            <p:cNvSpPr/>
            <p:nvPr/>
          </p:nvSpPr>
          <p:spPr>
            <a:xfrm>
              <a:off x="3651416" y="7639386"/>
              <a:ext cx="1618283" cy="113157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00" h="909">
                  <a:moveTo>
                    <a:pt x="1189" y="179"/>
                  </a:moveTo>
                  <a:cubicBezTo>
                    <a:pt x="1170" y="123"/>
                    <a:pt x="1133" y="76"/>
                    <a:pt x="1086" y="44"/>
                  </a:cubicBezTo>
                  <a:cubicBezTo>
                    <a:pt x="1069" y="32"/>
                    <a:pt x="1050" y="22"/>
                    <a:pt x="1030" y="15"/>
                  </a:cubicBezTo>
                  <a:cubicBezTo>
                    <a:pt x="985" y="53"/>
                    <a:pt x="861" y="150"/>
                    <a:pt x="770" y="147"/>
                  </a:cubicBezTo>
                  <a:cubicBezTo>
                    <a:pt x="717" y="145"/>
                    <a:pt x="619" y="28"/>
                    <a:pt x="597" y="0"/>
                  </a:cubicBezTo>
                  <a:cubicBezTo>
                    <a:pt x="522" y="12"/>
                    <a:pt x="469" y="49"/>
                    <a:pt x="434" y="126"/>
                  </a:cubicBezTo>
                  <a:lnTo>
                    <a:pt x="272" y="447"/>
                  </a:lnTo>
                  <a:lnTo>
                    <a:pt x="0" y="478"/>
                  </a:lnTo>
                  <a:lnTo>
                    <a:pt x="34" y="611"/>
                  </a:lnTo>
                  <a:cubicBezTo>
                    <a:pt x="34" y="611"/>
                    <a:pt x="280" y="636"/>
                    <a:pt x="364" y="620"/>
                  </a:cubicBezTo>
                  <a:cubicBezTo>
                    <a:pt x="447" y="604"/>
                    <a:pt x="477" y="502"/>
                    <a:pt x="477" y="502"/>
                  </a:cubicBezTo>
                  <a:lnTo>
                    <a:pt x="501" y="538"/>
                  </a:lnTo>
                  <a:lnTo>
                    <a:pt x="480" y="648"/>
                  </a:lnTo>
                  <a:lnTo>
                    <a:pt x="1048" y="648"/>
                  </a:lnTo>
                  <a:lnTo>
                    <a:pt x="1026" y="538"/>
                  </a:lnTo>
                  <a:lnTo>
                    <a:pt x="1040" y="443"/>
                  </a:lnTo>
                  <a:lnTo>
                    <a:pt x="1093" y="539"/>
                  </a:lnTo>
                  <a:lnTo>
                    <a:pt x="1016" y="824"/>
                  </a:lnTo>
                  <a:lnTo>
                    <a:pt x="1157" y="909"/>
                  </a:lnTo>
                  <a:cubicBezTo>
                    <a:pt x="1157" y="909"/>
                    <a:pt x="1297" y="611"/>
                    <a:pt x="1300" y="536"/>
                  </a:cubicBezTo>
                  <a:cubicBezTo>
                    <a:pt x="1303" y="464"/>
                    <a:pt x="1189" y="179"/>
                    <a:pt x="1189" y="179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E198D69E-1D5D-F400-DF06-E7234052A904}"/>
                </a:ext>
              </a:extLst>
            </p:cNvPr>
            <p:cNvSpPr/>
            <p:nvPr/>
          </p:nvSpPr>
          <p:spPr>
            <a:xfrm>
              <a:off x="4180877" y="7948451"/>
              <a:ext cx="72256" cy="3240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261">
                  <a:moveTo>
                    <a:pt x="51" y="261"/>
                  </a:moveTo>
                  <a:cubicBezTo>
                    <a:pt x="50" y="261"/>
                    <a:pt x="48" y="260"/>
                    <a:pt x="47" y="259"/>
                  </a:cubicBezTo>
                  <a:cubicBezTo>
                    <a:pt x="45" y="256"/>
                    <a:pt x="-13" y="193"/>
                    <a:pt x="2" y="99"/>
                  </a:cubicBezTo>
                  <a:lnTo>
                    <a:pt x="18" y="6"/>
                  </a:lnTo>
                  <a:cubicBezTo>
                    <a:pt x="19" y="2"/>
                    <a:pt x="22" y="0"/>
                    <a:pt x="26" y="0"/>
                  </a:cubicBezTo>
                  <a:cubicBezTo>
                    <a:pt x="29" y="1"/>
                    <a:pt x="32" y="4"/>
                    <a:pt x="31" y="8"/>
                  </a:cubicBezTo>
                  <a:lnTo>
                    <a:pt x="15" y="100"/>
                  </a:lnTo>
                  <a:cubicBezTo>
                    <a:pt x="0" y="190"/>
                    <a:pt x="56" y="249"/>
                    <a:pt x="56" y="250"/>
                  </a:cubicBezTo>
                  <a:cubicBezTo>
                    <a:pt x="59" y="252"/>
                    <a:pt x="59" y="256"/>
                    <a:pt x="56" y="259"/>
                  </a:cubicBezTo>
                  <a:cubicBezTo>
                    <a:pt x="54" y="260"/>
                    <a:pt x="53" y="261"/>
                    <a:pt x="51" y="26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57C95388-3FF8-8833-D8E5-7F733A250987}"/>
                </a:ext>
              </a:extLst>
            </p:cNvPr>
            <p:cNvSpPr/>
            <p:nvPr/>
          </p:nvSpPr>
          <p:spPr>
            <a:xfrm>
              <a:off x="4884753" y="8666279"/>
              <a:ext cx="206801" cy="1134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7" h="92">
                  <a:moveTo>
                    <a:pt x="26" y="0"/>
                  </a:moveTo>
                  <a:lnTo>
                    <a:pt x="0" y="92"/>
                  </a:lnTo>
                  <a:lnTo>
                    <a:pt x="167" y="92"/>
                  </a:lnTo>
                  <a:lnTo>
                    <a:pt x="167" y="85"/>
                  </a:lnTo>
                  <a:close/>
                </a:path>
              </a:pathLst>
            </a:custGeom>
            <a:solidFill>
              <a:srgbClr val="94634D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9EA819E-87A2-921B-CD07-FC79FF13F162}"/>
                </a:ext>
              </a:extLst>
            </p:cNvPr>
            <p:cNvSpPr/>
            <p:nvPr/>
          </p:nvSpPr>
          <p:spPr>
            <a:xfrm>
              <a:off x="2940072" y="8560349"/>
              <a:ext cx="2877775" cy="80257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11" h="645">
                  <a:moveTo>
                    <a:pt x="1940" y="161"/>
                  </a:moveTo>
                  <a:lnTo>
                    <a:pt x="1548" y="161"/>
                  </a:lnTo>
                  <a:lnTo>
                    <a:pt x="1353" y="161"/>
                  </a:lnTo>
                  <a:lnTo>
                    <a:pt x="1353" y="0"/>
                  </a:lnTo>
                  <a:lnTo>
                    <a:pt x="961" y="0"/>
                  </a:lnTo>
                  <a:lnTo>
                    <a:pt x="569" y="0"/>
                  </a:lnTo>
                  <a:lnTo>
                    <a:pt x="177" y="0"/>
                  </a:lnTo>
                  <a:lnTo>
                    <a:pt x="177" y="16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450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645"/>
                  </a:lnTo>
                  <a:lnTo>
                    <a:pt x="371" y="645"/>
                  </a:lnTo>
                  <a:lnTo>
                    <a:pt x="763" y="645"/>
                  </a:lnTo>
                  <a:lnTo>
                    <a:pt x="1155" y="645"/>
                  </a:lnTo>
                  <a:lnTo>
                    <a:pt x="1548" y="645"/>
                  </a:lnTo>
                  <a:lnTo>
                    <a:pt x="1940" y="645"/>
                  </a:lnTo>
                  <a:lnTo>
                    <a:pt x="2311" y="645"/>
                  </a:lnTo>
                  <a:lnTo>
                    <a:pt x="2311" y="483"/>
                  </a:lnTo>
                  <a:lnTo>
                    <a:pt x="2311" y="483"/>
                  </a:lnTo>
                  <a:lnTo>
                    <a:pt x="2311" y="450"/>
                  </a:lnTo>
                  <a:lnTo>
                    <a:pt x="2311" y="322"/>
                  </a:lnTo>
                  <a:lnTo>
                    <a:pt x="2311" y="1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B2E93CD6-2A04-1DE2-C7A8-E711505862C2}"/>
                </a:ext>
              </a:extLst>
            </p:cNvPr>
            <p:cNvSpPr/>
            <p:nvPr/>
          </p:nvSpPr>
          <p:spPr>
            <a:xfrm>
              <a:off x="3402261" y="9154801"/>
              <a:ext cx="494579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168">
                  <a:moveTo>
                    <a:pt x="398" y="168"/>
                  </a:moveTo>
                  <a:lnTo>
                    <a:pt x="385" y="168"/>
                  </a:lnTo>
                  <a:lnTo>
                    <a:pt x="38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4F11B19-0B68-821D-D909-CBB8A435BA3C}"/>
                </a:ext>
              </a:extLst>
            </p:cNvPr>
            <p:cNvSpPr/>
            <p:nvPr/>
          </p:nvSpPr>
          <p:spPr>
            <a:xfrm>
              <a:off x="3890608" y="9154801"/>
              <a:ext cx="495825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9" h="168">
                  <a:moveTo>
                    <a:pt x="399" y="168"/>
                  </a:moveTo>
                  <a:lnTo>
                    <a:pt x="386" y="168"/>
                  </a:lnTo>
                  <a:lnTo>
                    <a:pt x="38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4150E27B-7001-D07D-09DF-0A05FE1C399A}"/>
                </a:ext>
              </a:extLst>
            </p:cNvPr>
            <p:cNvSpPr/>
            <p:nvPr/>
          </p:nvSpPr>
          <p:spPr>
            <a:xfrm>
              <a:off x="2940072" y="9154801"/>
              <a:ext cx="468418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7" h="168">
                  <a:moveTo>
                    <a:pt x="377" y="168"/>
                  </a:moveTo>
                  <a:lnTo>
                    <a:pt x="364" y="168"/>
                  </a:lnTo>
                  <a:lnTo>
                    <a:pt x="36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15D65A8F-D415-8F0A-553A-348457877E63}"/>
                </a:ext>
              </a:extLst>
            </p:cNvPr>
            <p:cNvSpPr/>
            <p:nvPr/>
          </p:nvSpPr>
          <p:spPr>
            <a:xfrm>
              <a:off x="5356908" y="9154801"/>
              <a:ext cx="460943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" h="13">
                  <a:moveTo>
                    <a:pt x="371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D963BB9A-744E-5355-5D34-2DA2BFC1BC79}"/>
                </a:ext>
              </a:extLst>
            </p:cNvPr>
            <p:cNvSpPr/>
            <p:nvPr/>
          </p:nvSpPr>
          <p:spPr>
            <a:xfrm>
              <a:off x="4859837" y="9154801"/>
              <a:ext cx="504546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6" h="168">
                  <a:moveTo>
                    <a:pt x="406" y="168"/>
                  </a:moveTo>
                  <a:lnTo>
                    <a:pt x="393" y="168"/>
                  </a:lnTo>
                  <a:lnTo>
                    <a:pt x="393" y="13"/>
                  </a:lnTo>
                  <a:lnTo>
                    <a:pt x="13" y="13"/>
                  </a:lnTo>
                  <a:lnTo>
                    <a:pt x="13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78ADD6A-BDA1-F2C4-09EC-C749225E8647}"/>
                </a:ext>
              </a:extLst>
            </p:cNvPr>
            <p:cNvSpPr/>
            <p:nvPr/>
          </p:nvSpPr>
          <p:spPr>
            <a:xfrm>
              <a:off x="4378961" y="9154801"/>
              <a:ext cx="488350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13">
                  <a:moveTo>
                    <a:pt x="393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85E6F5CB-6860-4C1B-4C16-8FD28580302A}"/>
                </a:ext>
              </a:extLst>
            </p:cNvPr>
            <p:cNvSpPr/>
            <p:nvPr/>
          </p:nvSpPr>
          <p:spPr>
            <a:xfrm>
              <a:off x="3641453" y="8954158"/>
              <a:ext cx="494579" cy="2068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167">
                  <a:moveTo>
                    <a:pt x="13" y="167"/>
                  </a:moveTo>
                  <a:lnTo>
                    <a:pt x="0" y="167"/>
                  </a:lnTo>
                  <a:lnTo>
                    <a:pt x="0" y="0"/>
                  </a:lnTo>
                  <a:lnTo>
                    <a:pt x="398" y="0"/>
                  </a:lnTo>
                  <a:lnTo>
                    <a:pt x="398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3D91A062-1246-401B-0372-E0A4472FE354}"/>
                </a:ext>
              </a:extLst>
            </p:cNvPr>
            <p:cNvSpPr/>
            <p:nvPr/>
          </p:nvSpPr>
          <p:spPr>
            <a:xfrm>
              <a:off x="4129803" y="8954158"/>
              <a:ext cx="503300" cy="2068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5" h="167">
                  <a:moveTo>
                    <a:pt x="405" y="167"/>
                  </a:moveTo>
                  <a:lnTo>
                    <a:pt x="392" y="167"/>
                  </a:lnTo>
                  <a:lnTo>
                    <a:pt x="392" y="13"/>
                  </a:lnTo>
                  <a:lnTo>
                    <a:pt x="12" y="13"/>
                  </a:lnTo>
                  <a:lnTo>
                    <a:pt x="12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D3C94225-C2F6-37A9-C21D-22B5CEAC8281}"/>
                </a:ext>
              </a:extLst>
            </p:cNvPr>
            <p:cNvSpPr/>
            <p:nvPr/>
          </p:nvSpPr>
          <p:spPr>
            <a:xfrm>
              <a:off x="3160577" y="8954158"/>
              <a:ext cx="487105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2" h="13">
                  <a:moveTo>
                    <a:pt x="392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967FBC59-9728-99E6-7BB1-C4E6838AB5BE}"/>
                </a:ext>
              </a:extLst>
            </p:cNvPr>
            <p:cNvSpPr/>
            <p:nvPr/>
          </p:nvSpPr>
          <p:spPr>
            <a:xfrm>
              <a:off x="2940072" y="8954158"/>
              <a:ext cx="226734" cy="2068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3" h="167">
                  <a:moveTo>
                    <a:pt x="183" y="167"/>
                  </a:moveTo>
                  <a:lnTo>
                    <a:pt x="170" y="167"/>
                  </a:lnTo>
                  <a:lnTo>
                    <a:pt x="170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D63DD41-EE26-93F0-6549-ECB0E1B7CECD}"/>
                </a:ext>
              </a:extLst>
            </p:cNvPr>
            <p:cNvSpPr/>
            <p:nvPr/>
          </p:nvSpPr>
          <p:spPr>
            <a:xfrm>
              <a:off x="4625625" y="8954158"/>
              <a:ext cx="495825" cy="2068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9" h="167">
                  <a:moveTo>
                    <a:pt x="399" y="167"/>
                  </a:moveTo>
                  <a:lnTo>
                    <a:pt x="386" y="167"/>
                  </a:lnTo>
                  <a:lnTo>
                    <a:pt x="38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E817EDA3-B597-FB79-CD8E-8D87272C9396}"/>
                </a:ext>
              </a:extLst>
            </p:cNvPr>
            <p:cNvSpPr/>
            <p:nvPr/>
          </p:nvSpPr>
          <p:spPr>
            <a:xfrm>
              <a:off x="5594854" y="8954158"/>
              <a:ext cx="222997" cy="2068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0" h="167">
                  <a:moveTo>
                    <a:pt x="13" y="167"/>
                  </a:moveTo>
                  <a:lnTo>
                    <a:pt x="0" y="167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DFFE917B-7D22-28E4-A78C-E03F402B6476}"/>
                </a:ext>
              </a:extLst>
            </p:cNvPr>
            <p:cNvSpPr/>
            <p:nvPr/>
          </p:nvSpPr>
          <p:spPr>
            <a:xfrm>
              <a:off x="5115221" y="8954158"/>
              <a:ext cx="487105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2" h="13">
                  <a:moveTo>
                    <a:pt x="392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DF4A4D27-BCBC-F2B8-C4F3-F481146E8E40}"/>
                </a:ext>
              </a:extLst>
            </p:cNvPr>
            <p:cNvSpPr/>
            <p:nvPr/>
          </p:nvSpPr>
          <p:spPr>
            <a:xfrm>
              <a:off x="3402261" y="8752269"/>
              <a:ext cx="494579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168">
                  <a:moveTo>
                    <a:pt x="398" y="168"/>
                  </a:moveTo>
                  <a:lnTo>
                    <a:pt x="385" y="168"/>
                  </a:lnTo>
                  <a:lnTo>
                    <a:pt x="38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1D0DE8D7-9544-7D82-9397-130F7D617C93}"/>
                </a:ext>
              </a:extLst>
            </p:cNvPr>
            <p:cNvSpPr/>
            <p:nvPr/>
          </p:nvSpPr>
          <p:spPr>
            <a:xfrm>
              <a:off x="3890608" y="8752269"/>
              <a:ext cx="495825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9" h="168">
                  <a:moveTo>
                    <a:pt x="399" y="168"/>
                  </a:moveTo>
                  <a:lnTo>
                    <a:pt x="386" y="168"/>
                  </a:lnTo>
                  <a:lnTo>
                    <a:pt x="38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1607719E-7645-FB04-9FC0-8465EB62D543}"/>
                </a:ext>
              </a:extLst>
            </p:cNvPr>
            <p:cNvSpPr/>
            <p:nvPr/>
          </p:nvSpPr>
          <p:spPr>
            <a:xfrm>
              <a:off x="2940072" y="8752269"/>
              <a:ext cx="468418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7" h="168">
                  <a:moveTo>
                    <a:pt x="377" y="168"/>
                  </a:moveTo>
                  <a:lnTo>
                    <a:pt x="364" y="168"/>
                  </a:lnTo>
                  <a:lnTo>
                    <a:pt x="36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3A9EB3C1-6DD2-9202-77D0-5AB65A15EFD0}"/>
                </a:ext>
              </a:extLst>
            </p:cNvPr>
            <p:cNvSpPr/>
            <p:nvPr/>
          </p:nvSpPr>
          <p:spPr>
            <a:xfrm>
              <a:off x="5356908" y="8752269"/>
              <a:ext cx="460943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1" h="13">
                  <a:moveTo>
                    <a:pt x="371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094B42D1-937E-B987-44EA-C27E06C52B83}"/>
                </a:ext>
              </a:extLst>
            </p:cNvPr>
            <p:cNvSpPr/>
            <p:nvPr/>
          </p:nvSpPr>
          <p:spPr>
            <a:xfrm>
              <a:off x="4859837" y="8752269"/>
              <a:ext cx="504546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6" h="168">
                  <a:moveTo>
                    <a:pt x="406" y="168"/>
                  </a:moveTo>
                  <a:lnTo>
                    <a:pt x="393" y="168"/>
                  </a:lnTo>
                  <a:lnTo>
                    <a:pt x="393" y="13"/>
                  </a:lnTo>
                  <a:lnTo>
                    <a:pt x="13" y="13"/>
                  </a:lnTo>
                  <a:lnTo>
                    <a:pt x="13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6722FF3E-F948-5545-D2F9-57503947C01B}"/>
                </a:ext>
              </a:extLst>
            </p:cNvPr>
            <p:cNvSpPr/>
            <p:nvPr/>
          </p:nvSpPr>
          <p:spPr>
            <a:xfrm>
              <a:off x="4378961" y="8752269"/>
              <a:ext cx="488350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13">
                  <a:moveTo>
                    <a:pt x="393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FAD73BBE-78FA-ECC4-4F45-866AE232BEFA}"/>
                </a:ext>
              </a:extLst>
            </p:cNvPr>
            <p:cNvSpPr/>
            <p:nvPr/>
          </p:nvSpPr>
          <p:spPr>
            <a:xfrm>
              <a:off x="3648927" y="8551626"/>
              <a:ext cx="494579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8" h="168">
                  <a:moveTo>
                    <a:pt x="398" y="168"/>
                  </a:moveTo>
                  <a:lnTo>
                    <a:pt x="386" y="168"/>
                  </a:lnTo>
                  <a:lnTo>
                    <a:pt x="38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61FA7ABF-8F59-DFB2-AC24-ED5638FAD293}"/>
                </a:ext>
              </a:extLst>
            </p:cNvPr>
            <p:cNvSpPr/>
            <p:nvPr/>
          </p:nvSpPr>
          <p:spPr>
            <a:xfrm>
              <a:off x="4137274" y="8551626"/>
              <a:ext cx="487105" cy="1495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2" h="13">
                  <a:moveTo>
                    <a:pt x="392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BFD26CD1-6D0C-3AEE-EA4E-D8D7A59F4AB5}"/>
                </a:ext>
              </a:extLst>
            </p:cNvPr>
            <p:cNvSpPr/>
            <p:nvPr/>
          </p:nvSpPr>
          <p:spPr>
            <a:xfrm>
              <a:off x="3160577" y="8551626"/>
              <a:ext cx="495825" cy="208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9" h="168">
                  <a:moveTo>
                    <a:pt x="399" y="168"/>
                  </a:moveTo>
                  <a:lnTo>
                    <a:pt x="386" y="168"/>
                  </a:lnTo>
                  <a:lnTo>
                    <a:pt x="38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9F181527-95EA-7E4A-7D79-ADF6C18548F3}"/>
                </a:ext>
              </a:extLst>
            </p:cNvPr>
            <p:cNvSpPr/>
            <p:nvPr/>
          </p:nvSpPr>
          <p:spPr>
            <a:xfrm>
              <a:off x="2708355" y="8495545"/>
              <a:ext cx="2895220" cy="53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5" h="44">
                  <a:moveTo>
                    <a:pt x="0" y="44"/>
                  </a:moveTo>
                  <a:lnTo>
                    <a:pt x="2325" y="44"/>
                  </a:lnTo>
                  <a:lnTo>
                    <a:pt x="2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9DD74C12-693B-3AB1-2DE2-EBAB24ACCCD3}"/>
                </a:ext>
              </a:extLst>
            </p:cNvPr>
            <p:cNvSpPr/>
            <p:nvPr/>
          </p:nvSpPr>
          <p:spPr>
            <a:xfrm>
              <a:off x="2708355" y="8438215"/>
              <a:ext cx="2895220" cy="56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5" h="46">
                  <a:moveTo>
                    <a:pt x="2325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2325" y="46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FADB377E-1A46-67EF-28E8-89E02CDEE13F}"/>
                </a:ext>
              </a:extLst>
            </p:cNvPr>
            <p:cNvSpPr/>
            <p:nvPr/>
          </p:nvSpPr>
          <p:spPr>
            <a:xfrm>
              <a:off x="4377716" y="7013779"/>
              <a:ext cx="381212" cy="72779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7" h="585">
                  <a:moveTo>
                    <a:pt x="305" y="145"/>
                  </a:moveTo>
                  <a:cubicBezTo>
                    <a:pt x="296" y="65"/>
                    <a:pt x="240" y="0"/>
                    <a:pt x="160" y="0"/>
                  </a:cubicBezTo>
                  <a:cubicBezTo>
                    <a:pt x="80" y="0"/>
                    <a:pt x="1" y="65"/>
                    <a:pt x="0" y="167"/>
                  </a:cubicBezTo>
                  <a:cubicBezTo>
                    <a:pt x="-1" y="233"/>
                    <a:pt x="-4" y="385"/>
                    <a:pt x="99" y="396"/>
                  </a:cubicBezTo>
                  <a:cubicBezTo>
                    <a:pt x="110" y="397"/>
                    <a:pt x="119" y="397"/>
                    <a:pt x="128" y="397"/>
                  </a:cubicBezTo>
                  <a:lnTo>
                    <a:pt x="128" y="512"/>
                  </a:lnTo>
                  <a:lnTo>
                    <a:pt x="211" y="585"/>
                  </a:lnTo>
                  <a:lnTo>
                    <a:pt x="296" y="512"/>
                  </a:lnTo>
                  <a:lnTo>
                    <a:pt x="296" y="262"/>
                  </a:lnTo>
                  <a:cubicBezTo>
                    <a:pt x="306" y="225"/>
                    <a:pt x="309" y="184"/>
                    <a:pt x="305" y="145"/>
                  </a:cubicBezTo>
                  <a:close/>
                </a:path>
              </a:pathLst>
            </a:custGeom>
            <a:solidFill>
              <a:srgbClr val="94634D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63389777-091A-3C2F-3782-FDC883EB3F97}"/>
                </a:ext>
              </a:extLst>
            </p:cNvPr>
            <p:cNvSpPr/>
            <p:nvPr/>
          </p:nvSpPr>
          <p:spPr>
            <a:xfrm>
              <a:off x="4361520" y="6985115"/>
              <a:ext cx="480876" cy="4810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7" h="387">
                  <a:moveTo>
                    <a:pt x="360" y="161"/>
                  </a:moveTo>
                  <a:cubicBezTo>
                    <a:pt x="378" y="169"/>
                    <a:pt x="371" y="193"/>
                    <a:pt x="371" y="193"/>
                  </a:cubicBezTo>
                  <a:cubicBezTo>
                    <a:pt x="391" y="197"/>
                    <a:pt x="380" y="225"/>
                    <a:pt x="380" y="225"/>
                  </a:cubicBezTo>
                  <a:cubicBezTo>
                    <a:pt x="396" y="245"/>
                    <a:pt x="377" y="261"/>
                    <a:pt x="377" y="261"/>
                  </a:cubicBezTo>
                  <a:cubicBezTo>
                    <a:pt x="393" y="281"/>
                    <a:pt x="370" y="294"/>
                    <a:pt x="370" y="294"/>
                  </a:cubicBezTo>
                  <a:cubicBezTo>
                    <a:pt x="384" y="321"/>
                    <a:pt x="358" y="328"/>
                    <a:pt x="358" y="328"/>
                  </a:cubicBezTo>
                  <a:cubicBezTo>
                    <a:pt x="370" y="355"/>
                    <a:pt x="337" y="360"/>
                    <a:pt x="337" y="360"/>
                  </a:cubicBezTo>
                  <a:cubicBezTo>
                    <a:pt x="341" y="370"/>
                    <a:pt x="337" y="389"/>
                    <a:pt x="313" y="387"/>
                  </a:cubicBezTo>
                  <a:cubicBezTo>
                    <a:pt x="308" y="386"/>
                    <a:pt x="303" y="385"/>
                    <a:pt x="298" y="382"/>
                  </a:cubicBezTo>
                  <a:cubicBezTo>
                    <a:pt x="255" y="356"/>
                    <a:pt x="241" y="322"/>
                    <a:pt x="237" y="302"/>
                  </a:cubicBezTo>
                  <a:cubicBezTo>
                    <a:pt x="237" y="299"/>
                    <a:pt x="238" y="296"/>
                    <a:pt x="240" y="294"/>
                  </a:cubicBezTo>
                  <a:cubicBezTo>
                    <a:pt x="242" y="293"/>
                    <a:pt x="244" y="292"/>
                    <a:pt x="247" y="293"/>
                  </a:cubicBezTo>
                  <a:cubicBezTo>
                    <a:pt x="293" y="304"/>
                    <a:pt x="300" y="217"/>
                    <a:pt x="254" y="217"/>
                  </a:cubicBezTo>
                  <a:cubicBezTo>
                    <a:pt x="241" y="217"/>
                    <a:pt x="227" y="231"/>
                    <a:pt x="227" y="251"/>
                  </a:cubicBezTo>
                  <a:cubicBezTo>
                    <a:pt x="227" y="269"/>
                    <a:pt x="215" y="276"/>
                    <a:pt x="200" y="258"/>
                  </a:cubicBezTo>
                  <a:cubicBezTo>
                    <a:pt x="174" y="228"/>
                    <a:pt x="158" y="193"/>
                    <a:pt x="158" y="193"/>
                  </a:cubicBezTo>
                  <a:cubicBezTo>
                    <a:pt x="100" y="169"/>
                    <a:pt x="97" y="128"/>
                    <a:pt x="97" y="128"/>
                  </a:cubicBezTo>
                  <a:cubicBezTo>
                    <a:pt x="72" y="167"/>
                    <a:pt x="5" y="176"/>
                    <a:pt x="5" y="176"/>
                  </a:cubicBezTo>
                  <a:cubicBezTo>
                    <a:pt x="5" y="176"/>
                    <a:pt x="-10" y="147"/>
                    <a:pt x="10" y="134"/>
                  </a:cubicBezTo>
                  <a:cubicBezTo>
                    <a:pt x="10" y="134"/>
                    <a:pt x="8" y="93"/>
                    <a:pt x="31" y="92"/>
                  </a:cubicBezTo>
                  <a:cubicBezTo>
                    <a:pt x="31" y="92"/>
                    <a:pt x="29" y="53"/>
                    <a:pt x="61" y="56"/>
                  </a:cubicBezTo>
                  <a:cubicBezTo>
                    <a:pt x="61" y="56"/>
                    <a:pt x="72" y="15"/>
                    <a:pt x="103" y="29"/>
                  </a:cubicBezTo>
                  <a:cubicBezTo>
                    <a:pt x="103" y="29"/>
                    <a:pt x="119" y="-6"/>
                    <a:pt x="148" y="15"/>
                  </a:cubicBezTo>
                  <a:cubicBezTo>
                    <a:pt x="148" y="15"/>
                    <a:pt x="169" y="-16"/>
                    <a:pt x="199" y="12"/>
                  </a:cubicBezTo>
                  <a:cubicBezTo>
                    <a:pt x="199" y="12"/>
                    <a:pt x="233" y="-9"/>
                    <a:pt x="246" y="21"/>
                  </a:cubicBezTo>
                  <a:cubicBezTo>
                    <a:pt x="246" y="21"/>
                    <a:pt x="284" y="12"/>
                    <a:pt x="283" y="44"/>
                  </a:cubicBezTo>
                  <a:cubicBezTo>
                    <a:pt x="283" y="44"/>
                    <a:pt x="322" y="41"/>
                    <a:pt x="313" y="82"/>
                  </a:cubicBezTo>
                  <a:cubicBezTo>
                    <a:pt x="313" y="82"/>
                    <a:pt x="352" y="88"/>
                    <a:pt x="339" y="120"/>
                  </a:cubicBezTo>
                  <a:cubicBezTo>
                    <a:pt x="339" y="120"/>
                    <a:pt x="355" y="123"/>
                    <a:pt x="359" y="134"/>
                  </a:cubicBezTo>
                  <a:cubicBezTo>
                    <a:pt x="364" y="145"/>
                    <a:pt x="360" y="161"/>
                    <a:pt x="360" y="16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E8844E2A-0716-D406-BB9D-DD4D52BFA6BB}"/>
                </a:ext>
              </a:extLst>
            </p:cNvPr>
            <p:cNvSpPr/>
            <p:nvPr/>
          </p:nvSpPr>
          <p:spPr>
            <a:xfrm>
              <a:off x="3343708" y="8235083"/>
              <a:ext cx="348822" cy="2828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1" h="228">
                  <a:moveTo>
                    <a:pt x="138" y="169"/>
                  </a:moveTo>
                  <a:cubicBezTo>
                    <a:pt x="138" y="182"/>
                    <a:pt x="138" y="208"/>
                    <a:pt x="124" y="210"/>
                  </a:cubicBezTo>
                  <a:cubicBezTo>
                    <a:pt x="110" y="214"/>
                    <a:pt x="104" y="201"/>
                    <a:pt x="104" y="201"/>
                  </a:cubicBezTo>
                  <a:cubicBezTo>
                    <a:pt x="104" y="212"/>
                    <a:pt x="99" y="224"/>
                    <a:pt x="86" y="223"/>
                  </a:cubicBezTo>
                  <a:cubicBezTo>
                    <a:pt x="73" y="223"/>
                    <a:pt x="69" y="212"/>
                    <a:pt x="69" y="212"/>
                  </a:cubicBezTo>
                  <a:cubicBezTo>
                    <a:pt x="69" y="212"/>
                    <a:pt x="68" y="228"/>
                    <a:pt x="52" y="228"/>
                  </a:cubicBezTo>
                  <a:cubicBezTo>
                    <a:pt x="36" y="226"/>
                    <a:pt x="32" y="203"/>
                    <a:pt x="32" y="203"/>
                  </a:cubicBezTo>
                  <a:cubicBezTo>
                    <a:pt x="29" y="209"/>
                    <a:pt x="12" y="215"/>
                    <a:pt x="6" y="198"/>
                  </a:cubicBezTo>
                  <a:cubicBezTo>
                    <a:pt x="3" y="189"/>
                    <a:pt x="1" y="154"/>
                    <a:pt x="0" y="127"/>
                  </a:cubicBezTo>
                  <a:cubicBezTo>
                    <a:pt x="0" y="114"/>
                    <a:pt x="5" y="101"/>
                    <a:pt x="11" y="89"/>
                  </a:cubicBezTo>
                  <a:cubicBezTo>
                    <a:pt x="26" y="52"/>
                    <a:pt x="59" y="26"/>
                    <a:pt x="131" y="14"/>
                  </a:cubicBezTo>
                  <a:lnTo>
                    <a:pt x="247" y="0"/>
                  </a:lnTo>
                  <a:lnTo>
                    <a:pt x="281" y="133"/>
                  </a:lnTo>
                  <a:cubicBezTo>
                    <a:pt x="281" y="133"/>
                    <a:pt x="267" y="131"/>
                    <a:pt x="255" y="130"/>
                  </a:cubicBezTo>
                  <a:cubicBezTo>
                    <a:pt x="242" y="130"/>
                    <a:pt x="233" y="129"/>
                    <a:pt x="232" y="132"/>
                  </a:cubicBezTo>
                  <a:cubicBezTo>
                    <a:pt x="223" y="171"/>
                    <a:pt x="249" y="216"/>
                    <a:pt x="223" y="210"/>
                  </a:cubicBezTo>
                  <a:cubicBezTo>
                    <a:pt x="197" y="204"/>
                    <a:pt x="185" y="190"/>
                    <a:pt x="184" y="157"/>
                  </a:cubicBezTo>
                  <a:cubicBezTo>
                    <a:pt x="182" y="124"/>
                    <a:pt x="168" y="118"/>
                    <a:pt x="168" y="118"/>
                  </a:cubicBezTo>
                  <a:lnTo>
                    <a:pt x="137" y="137"/>
                  </a:lnTo>
                  <a:cubicBezTo>
                    <a:pt x="137" y="137"/>
                    <a:pt x="137" y="157"/>
                    <a:pt x="138" y="169"/>
                  </a:cubicBezTo>
                  <a:close/>
                </a:path>
              </a:pathLst>
            </a:custGeom>
            <a:solidFill>
              <a:srgbClr val="94634D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7E8ACBD-1BAE-873F-2EB9-C7927D0FD487}"/>
                </a:ext>
              </a:extLst>
            </p:cNvPr>
            <p:cNvSpPr/>
            <p:nvPr/>
          </p:nvSpPr>
          <p:spPr>
            <a:xfrm>
              <a:off x="4259365" y="6901618"/>
              <a:ext cx="629125" cy="3688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6" h="297">
                  <a:moveTo>
                    <a:pt x="299" y="263"/>
                  </a:moveTo>
                  <a:cubicBezTo>
                    <a:pt x="269" y="284"/>
                    <a:pt x="272" y="298"/>
                    <a:pt x="133" y="275"/>
                  </a:cubicBezTo>
                  <a:cubicBezTo>
                    <a:pt x="-6" y="252"/>
                    <a:pt x="-9" y="227"/>
                    <a:pt x="6" y="212"/>
                  </a:cubicBezTo>
                  <a:cubicBezTo>
                    <a:pt x="11" y="207"/>
                    <a:pt x="53" y="186"/>
                    <a:pt x="65" y="150"/>
                  </a:cubicBezTo>
                  <a:cubicBezTo>
                    <a:pt x="88" y="78"/>
                    <a:pt x="191" y="-17"/>
                    <a:pt x="320" y="3"/>
                  </a:cubicBezTo>
                  <a:cubicBezTo>
                    <a:pt x="474" y="28"/>
                    <a:pt x="513" y="133"/>
                    <a:pt x="505" y="262"/>
                  </a:cubicBezTo>
                  <a:cubicBezTo>
                    <a:pt x="502" y="303"/>
                    <a:pt x="439" y="308"/>
                    <a:pt x="428" y="279"/>
                  </a:cubicBezTo>
                  <a:cubicBezTo>
                    <a:pt x="417" y="252"/>
                    <a:pt x="353" y="226"/>
                    <a:pt x="299" y="263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FB643543-6081-2858-BB62-46E2420B6AE2}"/>
                </a:ext>
              </a:extLst>
            </p:cNvPr>
            <p:cNvSpPr/>
            <p:nvPr/>
          </p:nvSpPr>
          <p:spPr>
            <a:xfrm>
              <a:off x="4537177" y="7651848"/>
              <a:ext cx="208047" cy="897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73">
                  <a:moveTo>
                    <a:pt x="0" y="0"/>
                  </a:moveTo>
                  <a:lnTo>
                    <a:pt x="83" y="7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B889AD-C9E1-9C58-F027-D35D8D15549B}"/>
              </a:ext>
            </a:extLst>
          </p:cNvPr>
          <p:cNvSpPr txBox="1"/>
          <p:nvPr/>
        </p:nvSpPr>
        <p:spPr>
          <a:xfrm>
            <a:off x="-6350" y="8923793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2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15A3E-F449-30BD-0788-B29414E176B8}"/>
              </a:ext>
            </a:extLst>
          </p:cNvPr>
          <p:cNvGrpSpPr/>
          <p:nvPr/>
        </p:nvGrpSpPr>
        <p:grpSpPr>
          <a:xfrm>
            <a:off x="319088" y="5933410"/>
            <a:ext cx="1066800" cy="1928814"/>
            <a:chOff x="10178365" y="5270512"/>
            <a:chExt cx="3845133" cy="576770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1315D62-D431-B235-8EDC-AADF4357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8365" y="5270512"/>
              <a:ext cx="3845133" cy="4086826"/>
            </a:xfrm>
            <a:custGeom>
              <a:avLst/>
              <a:gdLst>
                <a:gd name="T0" fmla="*/ 2634 w 3085"/>
                <a:gd name="T1" fmla="*/ 473 h 3282"/>
                <a:gd name="T2" fmla="*/ 2634 w 3085"/>
                <a:gd name="T3" fmla="*/ 473 h 3282"/>
                <a:gd name="T4" fmla="*/ 1545 w 3085"/>
                <a:gd name="T5" fmla="*/ 0 h 3282"/>
                <a:gd name="T6" fmla="*/ 1543 w 3085"/>
                <a:gd name="T7" fmla="*/ 0 h 3282"/>
                <a:gd name="T8" fmla="*/ 1543 w 3085"/>
                <a:gd name="T9" fmla="*/ 0 h 3282"/>
                <a:gd name="T10" fmla="*/ 1 w 3085"/>
                <a:gd name="T11" fmla="*/ 1603 h 3282"/>
                <a:gd name="T12" fmla="*/ 1 w 3085"/>
                <a:gd name="T13" fmla="*/ 1603 h 3282"/>
                <a:gd name="T14" fmla="*/ 130 w 3085"/>
                <a:gd name="T15" fmla="*/ 2250 h 3282"/>
                <a:gd name="T16" fmla="*/ 130 w 3085"/>
                <a:gd name="T17" fmla="*/ 2250 h 3282"/>
                <a:gd name="T18" fmla="*/ 482 w 3085"/>
                <a:gd name="T19" fmla="*/ 2771 h 3282"/>
                <a:gd name="T20" fmla="*/ 482 w 3085"/>
                <a:gd name="T21" fmla="*/ 2771 h 3282"/>
                <a:gd name="T22" fmla="*/ 720 w 3085"/>
                <a:gd name="T23" fmla="*/ 3281 h 3282"/>
                <a:gd name="T24" fmla="*/ 720 w 3085"/>
                <a:gd name="T25" fmla="*/ 3281 h 3282"/>
                <a:gd name="T26" fmla="*/ 734 w 3085"/>
                <a:gd name="T27" fmla="*/ 3280 h 3282"/>
                <a:gd name="T28" fmla="*/ 804 w 3085"/>
                <a:gd name="T29" fmla="*/ 3280 h 3282"/>
                <a:gd name="T30" fmla="*/ 804 w 3085"/>
                <a:gd name="T31" fmla="*/ 3280 h 3282"/>
                <a:gd name="T32" fmla="*/ 544 w 3085"/>
                <a:gd name="T33" fmla="*/ 2715 h 3282"/>
                <a:gd name="T34" fmla="*/ 541 w 3085"/>
                <a:gd name="T35" fmla="*/ 2713 h 3282"/>
                <a:gd name="T36" fmla="*/ 541 w 3085"/>
                <a:gd name="T37" fmla="*/ 2713 h 3282"/>
                <a:gd name="T38" fmla="*/ 207 w 3085"/>
                <a:gd name="T39" fmla="*/ 2218 h 3282"/>
                <a:gd name="T40" fmla="*/ 207 w 3085"/>
                <a:gd name="T41" fmla="*/ 2218 h 3282"/>
                <a:gd name="T42" fmla="*/ 84 w 3085"/>
                <a:gd name="T43" fmla="*/ 1603 h 3282"/>
                <a:gd name="T44" fmla="*/ 84 w 3085"/>
                <a:gd name="T45" fmla="*/ 1603 h 3282"/>
                <a:gd name="T46" fmla="*/ 1543 w 3085"/>
                <a:gd name="T47" fmla="*/ 83 h 3282"/>
                <a:gd name="T48" fmla="*/ 1545 w 3085"/>
                <a:gd name="T49" fmla="*/ 83 h 3282"/>
                <a:gd name="T50" fmla="*/ 1545 w 3085"/>
                <a:gd name="T51" fmla="*/ 83 h 3282"/>
                <a:gd name="T52" fmla="*/ 2574 w 3085"/>
                <a:gd name="T53" fmla="*/ 530 h 3282"/>
                <a:gd name="T54" fmla="*/ 2574 w 3085"/>
                <a:gd name="T55" fmla="*/ 530 h 3282"/>
                <a:gd name="T56" fmla="*/ 3001 w 3085"/>
                <a:gd name="T57" fmla="*/ 1607 h 3282"/>
                <a:gd name="T58" fmla="*/ 3001 w 3085"/>
                <a:gd name="T59" fmla="*/ 1607 h 3282"/>
                <a:gd name="T60" fmla="*/ 2583 w 3085"/>
                <a:gd name="T61" fmla="*/ 2672 h 3282"/>
                <a:gd name="T62" fmla="*/ 2579 w 3085"/>
                <a:gd name="T63" fmla="*/ 2676 h 3282"/>
                <a:gd name="T64" fmla="*/ 2579 w 3085"/>
                <a:gd name="T65" fmla="*/ 2676 h 3282"/>
                <a:gd name="T66" fmla="*/ 2570 w 3085"/>
                <a:gd name="T67" fmla="*/ 2685 h 3282"/>
                <a:gd name="T68" fmla="*/ 2570 w 3085"/>
                <a:gd name="T69" fmla="*/ 2685 h 3282"/>
                <a:gd name="T70" fmla="*/ 2279 w 3085"/>
                <a:gd name="T71" fmla="*/ 3280 h 3282"/>
                <a:gd name="T72" fmla="*/ 2363 w 3085"/>
                <a:gd name="T73" fmla="*/ 3280 h 3282"/>
                <a:gd name="T74" fmla="*/ 2363 w 3085"/>
                <a:gd name="T75" fmla="*/ 3280 h 3282"/>
                <a:gd name="T76" fmla="*/ 2631 w 3085"/>
                <a:gd name="T77" fmla="*/ 2742 h 3282"/>
                <a:gd name="T78" fmla="*/ 2631 w 3085"/>
                <a:gd name="T79" fmla="*/ 2742 h 3282"/>
                <a:gd name="T80" fmla="*/ 2639 w 3085"/>
                <a:gd name="T81" fmla="*/ 2733 h 3282"/>
                <a:gd name="T82" fmla="*/ 2643 w 3085"/>
                <a:gd name="T83" fmla="*/ 2729 h 3282"/>
                <a:gd name="T84" fmla="*/ 2643 w 3085"/>
                <a:gd name="T85" fmla="*/ 2729 h 3282"/>
                <a:gd name="T86" fmla="*/ 3084 w 3085"/>
                <a:gd name="T87" fmla="*/ 1607 h 3282"/>
                <a:gd name="T88" fmla="*/ 3084 w 3085"/>
                <a:gd name="T89" fmla="*/ 1607 h 3282"/>
                <a:gd name="T90" fmla="*/ 2634 w 3085"/>
                <a:gd name="T91" fmla="*/ 47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5" h="3282">
                  <a:moveTo>
                    <a:pt x="2634" y="473"/>
                  </a:moveTo>
                  <a:lnTo>
                    <a:pt x="2634" y="473"/>
                  </a:lnTo>
                  <a:cubicBezTo>
                    <a:pt x="2344" y="169"/>
                    <a:pt x="1957" y="1"/>
                    <a:pt x="1545" y="0"/>
                  </a:cubicBezTo>
                  <a:lnTo>
                    <a:pt x="1543" y="0"/>
                  </a:lnTo>
                  <a:lnTo>
                    <a:pt x="1543" y="0"/>
                  </a:lnTo>
                  <a:cubicBezTo>
                    <a:pt x="694" y="0"/>
                    <a:pt x="3" y="719"/>
                    <a:pt x="1" y="1603"/>
                  </a:cubicBezTo>
                  <a:lnTo>
                    <a:pt x="1" y="1603"/>
                  </a:lnTo>
                  <a:cubicBezTo>
                    <a:pt x="0" y="1828"/>
                    <a:pt x="44" y="2045"/>
                    <a:pt x="130" y="2250"/>
                  </a:cubicBezTo>
                  <a:lnTo>
                    <a:pt x="130" y="2250"/>
                  </a:lnTo>
                  <a:cubicBezTo>
                    <a:pt x="213" y="2447"/>
                    <a:pt x="332" y="2622"/>
                    <a:pt x="482" y="2771"/>
                  </a:cubicBezTo>
                  <a:lnTo>
                    <a:pt x="482" y="2771"/>
                  </a:lnTo>
                  <a:cubicBezTo>
                    <a:pt x="636" y="2949"/>
                    <a:pt x="697" y="3138"/>
                    <a:pt x="720" y="3281"/>
                  </a:cubicBezTo>
                  <a:lnTo>
                    <a:pt x="720" y="3281"/>
                  </a:lnTo>
                  <a:cubicBezTo>
                    <a:pt x="725" y="3280"/>
                    <a:pt x="729" y="3280"/>
                    <a:pt x="734" y="3280"/>
                  </a:cubicBezTo>
                  <a:lnTo>
                    <a:pt x="804" y="3280"/>
                  </a:lnTo>
                  <a:lnTo>
                    <a:pt x="804" y="3280"/>
                  </a:lnTo>
                  <a:cubicBezTo>
                    <a:pt x="780" y="3123"/>
                    <a:pt x="714" y="2913"/>
                    <a:pt x="544" y="2715"/>
                  </a:cubicBezTo>
                  <a:lnTo>
                    <a:pt x="541" y="2713"/>
                  </a:lnTo>
                  <a:lnTo>
                    <a:pt x="541" y="2713"/>
                  </a:lnTo>
                  <a:cubicBezTo>
                    <a:pt x="398" y="2572"/>
                    <a:pt x="286" y="2405"/>
                    <a:pt x="207" y="2218"/>
                  </a:cubicBezTo>
                  <a:lnTo>
                    <a:pt x="207" y="2218"/>
                  </a:lnTo>
                  <a:cubicBezTo>
                    <a:pt x="125" y="2024"/>
                    <a:pt x="83" y="1817"/>
                    <a:pt x="84" y="1603"/>
                  </a:cubicBezTo>
                  <a:lnTo>
                    <a:pt x="84" y="1603"/>
                  </a:lnTo>
                  <a:cubicBezTo>
                    <a:pt x="85" y="765"/>
                    <a:pt x="739" y="83"/>
                    <a:pt x="1543" y="83"/>
                  </a:cubicBezTo>
                  <a:lnTo>
                    <a:pt x="1545" y="83"/>
                  </a:lnTo>
                  <a:lnTo>
                    <a:pt x="1545" y="83"/>
                  </a:lnTo>
                  <a:cubicBezTo>
                    <a:pt x="1933" y="83"/>
                    <a:pt x="2300" y="242"/>
                    <a:pt x="2574" y="530"/>
                  </a:cubicBezTo>
                  <a:lnTo>
                    <a:pt x="2574" y="530"/>
                  </a:lnTo>
                  <a:cubicBezTo>
                    <a:pt x="2850" y="818"/>
                    <a:pt x="3002" y="1201"/>
                    <a:pt x="3001" y="1607"/>
                  </a:cubicBezTo>
                  <a:lnTo>
                    <a:pt x="3001" y="1607"/>
                  </a:lnTo>
                  <a:cubicBezTo>
                    <a:pt x="3001" y="2008"/>
                    <a:pt x="2852" y="2386"/>
                    <a:pt x="2583" y="2672"/>
                  </a:cubicBezTo>
                  <a:lnTo>
                    <a:pt x="2579" y="2676"/>
                  </a:lnTo>
                  <a:lnTo>
                    <a:pt x="2579" y="2676"/>
                  </a:lnTo>
                  <a:cubicBezTo>
                    <a:pt x="2576" y="2679"/>
                    <a:pt x="2573" y="2683"/>
                    <a:pt x="2570" y="2685"/>
                  </a:cubicBezTo>
                  <a:lnTo>
                    <a:pt x="2570" y="2685"/>
                  </a:lnTo>
                  <a:cubicBezTo>
                    <a:pt x="2379" y="2891"/>
                    <a:pt x="2305" y="3112"/>
                    <a:pt x="2279" y="3280"/>
                  </a:cubicBezTo>
                  <a:lnTo>
                    <a:pt x="2363" y="3280"/>
                  </a:lnTo>
                  <a:lnTo>
                    <a:pt x="2363" y="3280"/>
                  </a:lnTo>
                  <a:cubicBezTo>
                    <a:pt x="2389" y="3127"/>
                    <a:pt x="2457" y="2928"/>
                    <a:pt x="2631" y="2742"/>
                  </a:cubicBezTo>
                  <a:lnTo>
                    <a:pt x="2631" y="2742"/>
                  </a:lnTo>
                  <a:cubicBezTo>
                    <a:pt x="2633" y="2739"/>
                    <a:pt x="2636" y="2736"/>
                    <a:pt x="2639" y="2733"/>
                  </a:cubicBezTo>
                  <a:lnTo>
                    <a:pt x="2643" y="2729"/>
                  </a:lnTo>
                  <a:lnTo>
                    <a:pt x="2643" y="2729"/>
                  </a:lnTo>
                  <a:cubicBezTo>
                    <a:pt x="2927" y="2427"/>
                    <a:pt x="3083" y="2029"/>
                    <a:pt x="3084" y="1607"/>
                  </a:cubicBezTo>
                  <a:lnTo>
                    <a:pt x="3084" y="1607"/>
                  </a:lnTo>
                  <a:cubicBezTo>
                    <a:pt x="3084" y="1180"/>
                    <a:pt x="2925" y="777"/>
                    <a:pt x="2634" y="47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1306D3-4220-4BC3-1413-06400696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9367" y="9357338"/>
              <a:ext cx="2279616" cy="411977"/>
            </a:xfrm>
            <a:custGeom>
              <a:avLst/>
              <a:gdLst>
                <a:gd name="T0" fmla="*/ 1732 w 1832"/>
                <a:gd name="T1" fmla="*/ 0 h 332"/>
                <a:gd name="T2" fmla="*/ 1728 w 1832"/>
                <a:gd name="T3" fmla="*/ 0 h 332"/>
                <a:gd name="T4" fmla="*/ 1644 w 1832"/>
                <a:gd name="T5" fmla="*/ 0 h 332"/>
                <a:gd name="T6" fmla="*/ 169 w 1832"/>
                <a:gd name="T7" fmla="*/ 0 h 332"/>
                <a:gd name="T8" fmla="*/ 99 w 1832"/>
                <a:gd name="T9" fmla="*/ 0 h 332"/>
                <a:gd name="T10" fmla="*/ 99 w 1832"/>
                <a:gd name="T11" fmla="*/ 0 h 332"/>
                <a:gd name="T12" fmla="*/ 85 w 1832"/>
                <a:gd name="T13" fmla="*/ 1 h 332"/>
                <a:gd name="T14" fmla="*/ 85 w 1832"/>
                <a:gd name="T15" fmla="*/ 1 h 332"/>
                <a:gd name="T16" fmla="*/ 0 w 1832"/>
                <a:gd name="T17" fmla="*/ 99 h 332"/>
                <a:gd name="T18" fmla="*/ 0 w 1832"/>
                <a:gd name="T19" fmla="*/ 232 h 332"/>
                <a:gd name="T20" fmla="*/ 0 w 1832"/>
                <a:gd name="T21" fmla="*/ 232 h 332"/>
                <a:gd name="T22" fmla="*/ 86 w 1832"/>
                <a:gd name="T23" fmla="*/ 330 h 332"/>
                <a:gd name="T24" fmla="*/ 86 w 1832"/>
                <a:gd name="T25" fmla="*/ 330 h 332"/>
                <a:gd name="T26" fmla="*/ 99 w 1832"/>
                <a:gd name="T27" fmla="*/ 331 h 332"/>
                <a:gd name="T28" fmla="*/ 169 w 1832"/>
                <a:gd name="T29" fmla="*/ 331 h 332"/>
                <a:gd name="T30" fmla="*/ 1641 w 1832"/>
                <a:gd name="T31" fmla="*/ 331 h 332"/>
                <a:gd name="T32" fmla="*/ 1724 w 1832"/>
                <a:gd name="T33" fmla="*/ 331 h 332"/>
                <a:gd name="T34" fmla="*/ 1732 w 1832"/>
                <a:gd name="T35" fmla="*/ 331 h 332"/>
                <a:gd name="T36" fmla="*/ 1732 w 1832"/>
                <a:gd name="T37" fmla="*/ 331 h 332"/>
                <a:gd name="T38" fmla="*/ 1831 w 1832"/>
                <a:gd name="T39" fmla="*/ 232 h 332"/>
                <a:gd name="T40" fmla="*/ 1831 w 1832"/>
                <a:gd name="T41" fmla="*/ 99 h 332"/>
                <a:gd name="T42" fmla="*/ 1831 w 1832"/>
                <a:gd name="T43" fmla="*/ 99 h 332"/>
                <a:gd name="T44" fmla="*/ 1732 w 1832"/>
                <a:gd name="T4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2" h="332">
                  <a:moveTo>
                    <a:pt x="1732" y="0"/>
                  </a:moveTo>
                  <a:lnTo>
                    <a:pt x="1728" y="0"/>
                  </a:lnTo>
                  <a:lnTo>
                    <a:pt x="1644" y="0"/>
                  </a:lnTo>
                  <a:lnTo>
                    <a:pt x="169" y="0"/>
                  </a:lnTo>
                  <a:lnTo>
                    <a:pt x="99" y="0"/>
                  </a:lnTo>
                  <a:lnTo>
                    <a:pt x="99" y="0"/>
                  </a:lnTo>
                  <a:cubicBezTo>
                    <a:pt x="94" y="0"/>
                    <a:pt x="90" y="0"/>
                    <a:pt x="85" y="1"/>
                  </a:cubicBezTo>
                  <a:lnTo>
                    <a:pt x="85" y="1"/>
                  </a:lnTo>
                  <a:cubicBezTo>
                    <a:pt x="37" y="8"/>
                    <a:pt x="0" y="49"/>
                    <a:pt x="0" y="99"/>
                  </a:cubicBezTo>
                  <a:lnTo>
                    <a:pt x="0" y="232"/>
                  </a:lnTo>
                  <a:lnTo>
                    <a:pt x="0" y="232"/>
                  </a:lnTo>
                  <a:cubicBezTo>
                    <a:pt x="0" y="283"/>
                    <a:pt x="38" y="324"/>
                    <a:pt x="86" y="330"/>
                  </a:cubicBezTo>
                  <a:lnTo>
                    <a:pt x="86" y="330"/>
                  </a:lnTo>
                  <a:cubicBezTo>
                    <a:pt x="90" y="331"/>
                    <a:pt x="94" y="331"/>
                    <a:pt x="99" y="331"/>
                  </a:cubicBezTo>
                  <a:lnTo>
                    <a:pt x="169" y="331"/>
                  </a:lnTo>
                  <a:lnTo>
                    <a:pt x="1641" y="331"/>
                  </a:lnTo>
                  <a:lnTo>
                    <a:pt x="1724" y="331"/>
                  </a:lnTo>
                  <a:lnTo>
                    <a:pt x="1732" y="331"/>
                  </a:lnTo>
                  <a:lnTo>
                    <a:pt x="1732" y="331"/>
                  </a:lnTo>
                  <a:cubicBezTo>
                    <a:pt x="1786" y="331"/>
                    <a:pt x="1831" y="287"/>
                    <a:pt x="1831" y="232"/>
                  </a:cubicBezTo>
                  <a:lnTo>
                    <a:pt x="1831" y="99"/>
                  </a:lnTo>
                  <a:lnTo>
                    <a:pt x="1831" y="99"/>
                  </a:lnTo>
                  <a:cubicBezTo>
                    <a:pt x="1831" y="44"/>
                    <a:pt x="1786" y="0"/>
                    <a:pt x="173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03E8DF7-5CA6-BD0F-AF3E-B83E8AD7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9367" y="9796782"/>
              <a:ext cx="2279616" cy="417472"/>
            </a:xfrm>
            <a:custGeom>
              <a:avLst/>
              <a:gdLst>
                <a:gd name="T0" fmla="*/ 1732 w 1832"/>
                <a:gd name="T1" fmla="*/ 0 h 333"/>
                <a:gd name="T2" fmla="*/ 1728 w 1832"/>
                <a:gd name="T3" fmla="*/ 0 h 333"/>
                <a:gd name="T4" fmla="*/ 1644 w 1832"/>
                <a:gd name="T5" fmla="*/ 0 h 333"/>
                <a:gd name="T6" fmla="*/ 169 w 1832"/>
                <a:gd name="T7" fmla="*/ 0 h 333"/>
                <a:gd name="T8" fmla="*/ 99 w 1832"/>
                <a:gd name="T9" fmla="*/ 0 h 333"/>
                <a:gd name="T10" fmla="*/ 99 w 1832"/>
                <a:gd name="T11" fmla="*/ 0 h 333"/>
                <a:gd name="T12" fmla="*/ 85 w 1832"/>
                <a:gd name="T13" fmla="*/ 1 h 333"/>
                <a:gd name="T14" fmla="*/ 85 w 1832"/>
                <a:gd name="T15" fmla="*/ 1 h 333"/>
                <a:gd name="T16" fmla="*/ 0 w 1832"/>
                <a:gd name="T17" fmla="*/ 99 h 333"/>
                <a:gd name="T18" fmla="*/ 0 w 1832"/>
                <a:gd name="T19" fmla="*/ 233 h 333"/>
                <a:gd name="T20" fmla="*/ 0 w 1832"/>
                <a:gd name="T21" fmla="*/ 233 h 333"/>
                <a:gd name="T22" fmla="*/ 86 w 1832"/>
                <a:gd name="T23" fmla="*/ 331 h 333"/>
                <a:gd name="T24" fmla="*/ 86 w 1832"/>
                <a:gd name="T25" fmla="*/ 331 h 333"/>
                <a:gd name="T26" fmla="*/ 99 w 1832"/>
                <a:gd name="T27" fmla="*/ 332 h 333"/>
                <a:gd name="T28" fmla="*/ 169 w 1832"/>
                <a:gd name="T29" fmla="*/ 332 h 333"/>
                <a:gd name="T30" fmla="*/ 1641 w 1832"/>
                <a:gd name="T31" fmla="*/ 332 h 333"/>
                <a:gd name="T32" fmla="*/ 1724 w 1832"/>
                <a:gd name="T33" fmla="*/ 332 h 333"/>
                <a:gd name="T34" fmla="*/ 1732 w 1832"/>
                <a:gd name="T35" fmla="*/ 332 h 333"/>
                <a:gd name="T36" fmla="*/ 1732 w 1832"/>
                <a:gd name="T37" fmla="*/ 332 h 333"/>
                <a:gd name="T38" fmla="*/ 1831 w 1832"/>
                <a:gd name="T39" fmla="*/ 233 h 333"/>
                <a:gd name="T40" fmla="*/ 1831 w 1832"/>
                <a:gd name="T41" fmla="*/ 99 h 333"/>
                <a:gd name="T42" fmla="*/ 1831 w 1832"/>
                <a:gd name="T43" fmla="*/ 99 h 333"/>
                <a:gd name="T44" fmla="*/ 1732 w 1832"/>
                <a:gd name="T4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2" h="333">
                  <a:moveTo>
                    <a:pt x="1732" y="0"/>
                  </a:moveTo>
                  <a:lnTo>
                    <a:pt x="1728" y="0"/>
                  </a:lnTo>
                  <a:lnTo>
                    <a:pt x="1644" y="0"/>
                  </a:lnTo>
                  <a:lnTo>
                    <a:pt x="169" y="0"/>
                  </a:lnTo>
                  <a:lnTo>
                    <a:pt x="99" y="0"/>
                  </a:lnTo>
                  <a:lnTo>
                    <a:pt x="99" y="0"/>
                  </a:lnTo>
                  <a:cubicBezTo>
                    <a:pt x="94" y="0"/>
                    <a:pt x="90" y="1"/>
                    <a:pt x="85" y="1"/>
                  </a:cubicBezTo>
                  <a:lnTo>
                    <a:pt x="85" y="1"/>
                  </a:lnTo>
                  <a:cubicBezTo>
                    <a:pt x="37" y="8"/>
                    <a:pt x="0" y="50"/>
                    <a:pt x="0" y="99"/>
                  </a:cubicBezTo>
                  <a:lnTo>
                    <a:pt x="0" y="233"/>
                  </a:lnTo>
                  <a:lnTo>
                    <a:pt x="0" y="233"/>
                  </a:lnTo>
                  <a:cubicBezTo>
                    <a:pt x="0" y="282"/>
                    <a:pt x="38" y="324"/>
                    <a:pt x="86" y="331"/>
                  </a:cubicBezTo>
                  <a:lnTo>
                    <a:pt x="86" y="331"/>
                  </a:lnTo>
                  <a:cubicBezTo>
                    <a:pt x="90" y="332"/>
                    <a:pt x="94" y="332"/>
                    <a:pt x="99" y="332"/>
                  </a:cubicBezTo>
                  <a:lnTo>
                    <a:pt x="169" y="332"/>
                  </a:lnTo>
                  <a:lnTo>
                    <a:pt x="1641" y="332"/>
                  </a:lnTo>
                  <a:lnTo>
                    <a:pt x="1724" y="332"/>
                  </a:lnTo>
                  <a:lnTo>
                    <a:pt x="1732" y="332"/>
                  </a:lnTo>
                  <a:lnTo>
                    <a:pt x="1732" y="332"/>
                  </a:lnTo>
                  <a:cubicBezTo>
                    <a:pt x="1786" y="332"/>
                    <a:pt x="1831" y="287"/>
                    <a:pt x="1831" y="233"/>
                  </a:cubicBezTo>
                  <a:lnTo>
                    <a:pt x="1831" y="99"/>
                  </a:lnTo>
                  <a:lnTo>
                    <a:pt x="1831" y="99"/>
                  </a:lnTo>
                  <a:cubicBezTo>
                    <a:pt x="1831" y="45"/>
                    <a:pt x="1786" y="0"/>
                    <a:pt x="173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74CD522-E03C-B5F6-0842-BD92D2956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5284" y="10247212"/>
              <a:ext cx="2164260" cy="417472"/>
            </a:xfrm>
            <a:custGeom>
              <a:avLst/>
              <a:gdLst>
                <a:gd name="T0" fmla="*/ 1642 w 1737"/>
                <a:gd name="T1" fmla="*/ 0 h 333"/>
                <a:gd name="T2" fmla="*/ 1639 w 1737"/>
                <a:gd name="T3" fmla="*/ 0 h 333"/>
                <a:gd name="T4" fmla="*/ 1559 w 1737"/>
                <a:gd name="T5" fmla="*/ 0 h 333"/>
                <a:gd name="T6" fmla="*/ 160 w 1737"/>
                <a:gd name="T7" fmla="*/ 0 h 333"/>
                <a:gd name="T8" fmla="*/ 95 w 1737"/>
                <a:gd name="T9" fmla="*/ 0 h 333"/>
                <a:gd name="T10" fmla="*/ 95 w 1737"/>
                <a:gd name="T11" fmla="*/ 0 h 333"/>
                <a:gd name="T12" fmla="*/ 81 w 1737"/>
                <a:gd name="T13" fmla="*/ 1 h 333"/>
                <a:gd name="T14" fmla="*/ 81 w 1737"/>
                <a:gd name="T15" fmla="*/ 1 h 333"/>
                <a:gd name="T16" fmla="*/ 0 w 1737"/>
                <a:gd name="T17" fmla="*/ 100 h 333"/>
                <a:gd name="T18" fmla="*/ 0 w 1737"/>
                <a:gd name="T19" fmla="*/ 233 h 333"/>
                <a:gd name="T20" fmla="*/ 0 w 1737"/>
                <a:gd name="T21" fmla="*/ 233 h 333"/>
                <a:gd name="T22" fmla="*/ 82 w 1737"/>
                <a:gd name="T23" fmla="*/ 331 h 333"/>
                <a:gd name="T24" fmla="*/ 82 w 1737"/>
                <a:gd name="T25" fmla="*/ 331 h 333"/>
                <a:gd name="T26" fmla="*/ 95 w 1737"/>
                <a:gd name="T27" fmla="*/ 332 h 333"/>
                <a:gd name="T28" fmla="*/ 160 w 1737"/>
                <a:gd name="T29" fmla="*/ 332 h 333"/>
                <a:gd name="T30" fmla="*/ 1556 w 1737"/>
                <a:gd name="T31" fmla="*/ 332 h 333"/>
                <a:gd name="T32" fmla="*/ 1635 w 1737"/>
                <a:gd name="T33" fmla="*/ 332 h 333"/>
                <a:gd name="T34" fmla="*/ 1642 w 1737"/>
                <a:gd name="T35" fmla="*/ 332 h 333"/>
                <a:gd name="T36" fmla="*/ 1642 w 1737"/>
                <a:gd name="T37" fmla="*/ 332 h 333"/>
                <a:gd name="T38" fmla="*/ 1736 w 1737"/>
                <a:gd name="T39" fmla="*/ 233 h 333"/>
                <a:gd name="T40" fmla="*/ 1736 w 1737"/>
                <a:gd name="T41" fmla="*/ 100 h 333"/>
                <a:gd name="T42" fmla="*/ 1736 w 1737"/>
                <a:gd name="T43" fmla="*/ 100 h 333"/>
                <a:gd name="T44" fmla="*/ 1642 w 1737"/>
                <a:gd name="T4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7" h="333">
                  <a:moveTo>
                    <a:pt x="1642" y="0"/>
                  </a:moveTo>
                  <a:lnTo>
                    <a:pt x="1639" y="0"/>
                  </a:lnTo>
                  <a:lnTo>
                    <a:pt x="1559" y="0"/>
                  </a:lnTo>
                  <a:lnTo>
                    <a:pt x="160" y="0"/>
                  </a:lnTo>
                  <a:lnTo>
                    <a:pt x="95" y="0"/>
                  </a:lnTo>
                  <a:lnTo>
                    <a:pt x="95" y="0"/>
                  </a:lnTo>
                  <a:cubicBezTo>
                    <a:pt x="90" y="0"/>
                    <a:pt x="85" y="1"/>
                    <a:pt x="81" y="1"/>
                  </a:cubicBezTo>
                  <a:lnTo>
                    <a:pt x="81" y="1"/>
                  </a:lnTo>
                  <a:cubicBezTo>
                    <a:pt x="36" y="9"/>
                    <a:pt x="0" y="50"/>
                    <a:pt x="0" y="100"/>
                  </a:cubicBezTo>
                  <a:lnTo>
                    <a:pt x="0" y="233"/>
                  </a:lnTo>
                  <a:lnTo>
                    <a:pt x="0" y="233"/>
                  </a:lnTo>
                  <a:cubicBezTo>
                    <a:pt x="0" y="283"/>
                    <a:pt x="37" y="324"/>
                    <a:pt x="82" y="331"/>
                  </a:cubicBezTo>
                  <a:lnTo>
                    <a:pt x="82" y="331"/>
                  </a:lnTo>
                  <a:cubicBezTo>
                    <a:pt x="86" y="332"/>
                    <a:pt x="90" y="332"/>
                    <a:pt x="95" y="332"/>
                  </a:cubicBezTo>
                  <a:lnTo>
                    <a:pt x="160" y="332"/>
                  </a:lnTo>
                  <a:lnTo>
                    <a:pt x="1556" y="332"/>
                  </a:lnTo>
                  <a:lnTo>
                    <a:pt x="1635" y="332"/>
                  </a:lnTo>
                  <a:lnTo>
                    <a:pt x="1642" y="332"/>
                  </a:lnTo>
                  <a:lnTo>
                    <a:pt x="1642" y="332"/>
                  </a:lnTo>
                  <a:cubicBezTo>
                    <a:pt x="1694" y="332"/>
                    <a:pt x="1736" y="287"/>
                    <a:pt x="1736" y="233"/>
                  </a:cubicBezTo>
                  <a:lnTo>
                    <a:pt x="1736" y="100"/>
                  </a:lnTo>
                  <a:lnTo>
                    <a:pt x="1736" y="100"/>
                  </a:lnTo>
                  <a:cubicBezTo>
                    <a:pt x="1736" y="45"/>
                    <a:pt x="1694" y="0"/>
                    <a:pt x="1642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1E88E5A-365B-3873-F214-6904B7977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553" y="10697645"/>
              <a:ext cx="1801719" cy="340569"/>
            </a:xfrm>
            <a:custGeom>
              <a:avLst/>
              <a:gdLst>
                <a:gd name="T0" fmla="*/ 231 w 1445"/>
                <a:gd name="T1" fmla="*/ 262 h 272"/>
                <a:gd name="T2" fmla="*/ 1210 w 1445"/>
                <a:gd name="T3" fmla="*/ 270 h 272"/>
                <a:gd name="T4" fmla="*/ 1210 w 1445"/>
                <a:gd name="T5" fmla="*/ 270 h 272"/>
                <a:gd name="T6" fmla="*/ 1444 w 1445"/>
                <a:gd name="T7" fmla="*/ 40 h 272"/>
                <a:gd name="T8" fmla="*/ 1444 w 1445"/>
                <a:gd name="T9" fmla="*/ 0 h 272"/>
                <a:gd name="T10" fmla="*/ 1 w 1445"/>
                <a:gd name="T11" fmla="*/ 0 h 272"/>
                <a:gd name="T12" fmla="*/ 0 w 1445"/>
                <a:gd name="T13" fmla="*/ 28 h 272"/>
                <a:gd name="T14" fmla="*/ 0 w 1445"/>
                <a:gd name="T15" fmla="*/ 28 h 272"/>
                <a:gd name="T16" fmla="*/ 231 w 1445"/>
                <a:gd name="T17" fmla="*/ 26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5" h="272">
                  <a:moveTo>
                    <a:pt x="231" y="262"/>
                  </a:moveTo>
                  <a:lnTo>
                    <a:pt x="1210" y="270"/>
                  </a:lnTo>
                  <a:lnTo>
                    <a:pt x="1210" y="270"/>
                  </a:lnTo>
                  <a:cubicBezTo>
                    <a:pt x="1338" y="271"/>
                    <a:pt x="1443" y="167"/>
                    <a:pt x="1444" y="40"/>
                  </a:cubicBezTo>
                  <a:lnTo>
                    <a:pt x="1444" y="0"/>
                  </a:lnTo>
                  <a:lnTo>
                    <a:pt x="1" y="0"/>
                  </a:lnTo>
                  <a:lnTo>
                    <a:pt x="0" y="28"/>
                  </a:lnTo>
                  <a:lnTo>
                    <a:pt x="0" y="28"/>
                  </a:lnTo>
                  <a:cubicBezTo>
                    <a:pt x="0" y="156"/>
                    <a:pt x="103" y="261"/>
                    <a:pt x="231" y="26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CF801059-F360-13D8-5060-BF951301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9794" y="6962370"/>
              <a:ext cx="1521576" cy="2394968"/>
            </a:xfrm>
            <a:custGeom>
              <a:avLst/>
              <a:gdLst>
                <a:gd name="T0" fmla="*/ 280 w 1223"/>
                <a:gd name="T1" fmla="*/ 584 h 1924"/>
                <a:gd name="T2" fmla="*/ 126 w 1223"/>
                <a:gd name="T3" fmla="*/ 353 h 1924"/>
                <a:gd name="T4" fmla="*/ 182 w 1223"/>
                <a:gd name="T5" fmla="*/ 117 h 1924"/>
                <a:gd name="T6" fmla="*/ 396 w 1223"/>
                <a:gd name="T7" fmla="*/ 266 h 1924"/>
                <a:gd name="T8" fmla="*/ 463 w 1223"/>
                <a:gd name="T9" fmla="*/ 569 h 1924"/>
                <a:gd name="T10" fmla="*/ 497 w 1223"/>
                <a:gd name="T11" fmla="*/ 831 h 1924"/>
                <a:gd name="T12" fmla="*/ 1001 w 1223"/>
                <a:gd name="T13" fmla="*/ 228 h 1924"/>
                <a:gd name="T14" fmla="*/ 1088 w 1223"/>
                <a:gd name="T15" fmla="*/ 167 h 1924"/>
                <a:gd name="T16" fmla="*/ 1123 w 1223"/>
                <a:gd name="T17" fmla="*/ 268 h 1924"/>
                <a:gd name="T18" fmla="*/ 1046 w 1223"/>
                <a:gd name="T19" fmla="*/ 476 h 1924"/>
                <a:gd name="T20" fmla="*/ 687 w 1223"/>
                <a:gd name="T21" fmla="*/ 780 h 1924"/>
                <a:gd name="T22" fmla="*/ 634 w 1223"/>
                <a:gd name="T23" fmla="*/ 834 h 1924"/>
                <a:gd name="T24" fmla="*/ 1001 w 1223"/>
                <a:gd name="T25" fmla="*/ 228 h 1924"/>
                <a:gd name="T26" fmla="*/ 619 w 1223"/>
                <a:gd name="T27" fmla="*/ 1201 h 1924"/>
                <a:gd name="T28" fmla="*/ 610 w 1223"/>
                <a:gd name="T29" fmla="*/ 1069 h 1924"/>
                <a:gd name="T30" fmla="*/ 870 w 1223"/>
                <a:gd name="T31" fmla="*/ 750 h 1924"/>
                <a:gd name="T32" fmla="*/ 1198 w 1223"/>
                <a:gd name="T33" fmla="*/ 378 h 1924"/>
                <a:gd name="T34" fmla="*/ 1193 w 1223"/>
                <a:gd name="T35" fmla="*/ 156 h 1924"/>
                <a:gd name="T36" fmla="*/ 1030 w 1223"/>
                <a:gd name="T37" fmla="*/ 84 h 1924"/>
                <a:gd name="T38" fmla="*/ 847 w 1223"/>
                <a:gd name="T39" fmla="*/ 258 h 1924"/>
                <a:gd name="T40" fmla="*/ 701 w 1223"/>
                <a:gd name="T41" fmla="*/ 458 h 1924"/>
                <a:gd name="T42" fmla="*/ 577 w 1223"/>
                <a:gd name="T43" fmla="*/ 718 h 1924"/>
                <a:gd name="T44" fmla="*/ 537 w 1223"/>
                <a:gd name="T45" fmla="*/ 457 h 1924"/>
                <a:gd name="T46" fmla="*/ 431 w 1223"/>
                <a:gd name="T47" fmla="*/ 134 h 1924"/>
                <a:gd name="T48" fmla="*/ 187 w 1223"/>
                <a:gd name="T49" fmla="*/ 19 h 1924"/>
                <a:gd name="T50" fmla="*/ 20 w 1223"/>
                <a:gd name="T51" fmla="*/ 200 h 1924"/>
                <a:gd name="T52" fmla="*/ 95 w 1223"/>
                <a:gd name="T53" fmla="*/ 493 h 1924"/>
                <a:gd name="T54" fmla="*/ 510 w 1223"/>
                <a:gd name="T55" fmla="*/ 1028 h 1924"/>
                <a:gd name="T56" fmla="*/ 516 w 1223"/>
                <a:gd name="T57" fmla="*/ 1038 h 1924"/>
                <a:gd name="T58" fmla="*/ 519 w 1223"/>
                <a:gd name="T59" fmla="*/ 1072 h 1924"/>
                <a:gd name="T60" fmla="*/ 524 w 1223"/>
                <a:gd name="T61" fmla="*/ 1204 h 1924"/>
                <a:gd name="T62" fmla="*/ 529 w 1223"/>
                <a:gd name="T63" fmla="*/ 1216 h 1924"/>
                <a:gd name="T64" fmla="*/ 530 w 1223"/>
                <a:gd name="T65" fmla="*/ 1231 h 1924"/>
                <a:gd name="T66" fmla="*/ 636 w 1223"/>
                <a:gd name="T67" fmla="*/ 1923 h 1924"/>
                <a:gd name="T68" fmla="*/ 619 w 1223"/>
                <a:gd name="T69" fmla="*/ 1201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3" h="1924">
                  <a:moveTo>
                    <a:pt x="280" y="584"/>
                  </a:moveTo>
                  <a:lnTo>
                    <a:pt x="280" y="584"/>
                  </a:lnTo>
                  <a:cubicBezTo>
                    <a:pt x="219" y="515"/>
                    <a:pt x="158" y="440"/>
                    <a:pt x="126" y="353"/>
                  </a:cubicBezTo>
                  <a:lnTo>
                    <a:pt x="126" y="353"/>
                  </a:lnTo>
                  <a:cubicBezTo>
                    <a:pt x="98" y="276"/>
                    <a:pt x="93" y="158"/>
                    <a:pt x="182" y="117"/>
                  </a:cubicBezTo>
                  <a:lnTo>
                    <a:pt x="182" y="117"/>
                  </a:lnTo>
                  <a:cubicBezTo>
                    <a:pt x="283" y="69"/>
                    <a:pt x="366" y="185"/>
                    <a:pt x="396" y="266"/>
                  </a:cubicBezTo>
                  <a:lnTo>
                    <a:pt x="396" y="266"/>
                  </a:lnTo>
                  <a:cubicBezTo>
                    <a:pt x="431" y="362"/>
                    <a:pt x="448" y="468"/>
                    <a:pt x="463" y="569"/>
                  </a:cubicBezTo>
                  <a:lnTo>
                    <a:pt x="463" y="569"/>
                  </a:lnTo>
                  <a:cubicBezTo>
                    <a:pt x="476" y="655"/>
                    <a:pt x="487" y="743"/>
                    <a:pt x="497" y="831"/>
                  </a:cubicBezTo>
                  <a:lnTo>
                    <a:pt x="497" y="831"/>
                  </a:lnTo>
                  <a:cubicBezTo>
                    <a:pt x="431" y="744"/>
                    <a:pt x="352" y="666"/>
                    <a:pt x="280" y="584"/>
                  </a:cubicBezTo>
                  <a:close/>
                  <a:moveTo>
                    <a:pt x="1001" y="228"/>
                  </a:moveTo>
                  <a:lnTo>
                    <a:pt x="1001" y="228"/>
                  </a:lnTo>
                  <a:cubicBezTo>
                    <a:pt x="1022" y="209"/>
                    <a:pt x="1060" y="159"/>
                    <a:pt x="1088" y="167"/>
                  </a:cubicBezTo>
                  <a:lnTo>
                    <a:pt x="1088" y="167"/>
                  </a:lnTo>
                  <a:cubicBezTo>
                    <a:pt x="1120" y="175"/>
                    <a:pt x="1123" y="240"/>
                    <a:pt x="1123" y="268"/>
                  </a:cubicBezTo>
                  <a:lnTo>
                    <a:pt x="1123" y="268"/>
                  </a:lnTo>
                  <a:cubicBezTo>
                    <a:pt x="1123" y="344"/>
                    <a:pt x="1090" y="417"/>
                    <a:pt x="1046" y="476"/>
                  </a:cubicBezTo>
                  <a:lnTo>
                    <a:pt x="1046" y="476"/>
                  </a:lnTo>
                  <a:cubicBezTo>
                    <a:pt x="951" y="602"/>
                    <a:pt x="801" y="674"/>
                    <a:pt x="687" y="780"/>
                  </a:cubicBezTo>
                  <a:lnTo>
                    <a:pt x="687" y="780"/>
                  </a:lnTo>
                  <a:cubicBezTo>
                    <a:pt x="669" y="797"/>
                    <a:pt x="651" y="815"/>
                    <a:pt x="634" y="834"/>
                  </a:cubicBezTo>
                  <a:lnTo>
                    <a:pt x="634" y="834"/>
                  </a:lnTo>
                  <a:cubicBezTo>
                    <a:pt x="703" y="605"/>
                    <a:pt x="828" y="395"/>
                    <a:pt x="1001" y="228"/>
                  </a:cubicBezTo>
                  <a:close/>
                  <a:moveTo>
                    <a:pt x="619" y="1201"/>
                  </a:moveTo>
                  <a:lnTo>
                    <a:pt x="619" y="1201"/>
                  </a:lnTo>
                  <a:cubicBezTo>
                    <a:pt x="617" y="1157"/>
                    <a:pt x="614" y="1114"/>
                    <a:pt x="610" y="1069"/>
                  </a:cubicBezTo>
                  <a:lnTo>
                    <a:pt x="610" y="1069"/>
                  </a:lnTo>
                  <a:cubicBezTo>
                    <a:pt x="636" y="935"/>
                    <a:pt x="765" y="827"/>
                    <a:pt x="870" y="750"/>
                  </a:cubicBezTo>
                  <a:lnTo>
                    <a:pt x="870" y="750"/>
                  </a:lnTo>
                  <a:cubicBezTo>
                    <a:pt x="1006" y="649"/>
                    <a:pt x="1146" y="546"/>
                    <a:pt x="1198" y="378"/>
                  </a:cubicBezTo>
                  <a:lnTo>
                    <a:pt x="1198" y="378"/>
                  </a:lnTo>
                  <a:cubicBezTo>
                    <a:pt x="1220" y="306"/>
                    <a:pt x="1222" y="227"/>
                    <a:pt x="1193" y="156"/>
                  </a:cubicBezTo>
                  <a:lnTo>
                    <a:pt x="1193" y="156"/>
                  </a:lnTo>
                  <a:cubicBezTo>
                    <a:pt x="1165" y="86"/>
                    <a:pt x="1104" y="39"/>
                    <a:pt x="1030" y="84"/>
                  </a:cubicBezTo>
                  <a:lnTo>
                    <a:pt x="1030" y="84"/>
                  </a:lnTo>
                  <a:cubicBezTo>
                    <a:pt x="960" y="126"/>
                    <a:pt x="899" y="197"/>
                    <a:pt x="847" y="258"/>
                  </a:cubicBezTo>
                  <a:lnTo>
                    <a:pt x="847" y="258"/>
                  </a:lnTo>
                  <a:cubicBezTo>
                    <a:pt x="793" y="320"/>
                    <a:pt x="744" y="388"/>
                    <a:pt x="701" y="458"/>
                  </a:cubicBezTo>
                  <a:lnTo>
                    <a:pt x="701" y="458"/>
                  </a:lnTo>
                  <a:cubicBezTo>
                    <a:pt x="651" y="540"/>
                    <a:pt x="610" y="628"/>
                    <a:pt x="577" y="718"/>
                  </a:cubicBezTo>
                  <a:lnTo>
                    <a:pt x="577" y="718"/>
                  </a:lnTo>
                  <a:cubicBezTo>
                    <a:pt x="566" y="630"/>
                    <a:pt x="553" y="544"/>
                    <a:pt x="537" y="457"/>
                  </a:cubicBezTo>
                  <a:lnTo>
                    <a:pt x="537" y="457"/>
                  </a:lnTo>
                  <a:cubicBezTo>
                    <a:pt x="517" y="349"/>
                    <a:pt x="496" y="227"/>
                    <a:pt x="431" y="134"/>
                  </a:cubicBezTo>
                  <a:lnTo>
                    <a:pt x="431" y="134"/>
                  </a:lnTo>
                  <a:cubicBezTo>
                    <a:pt x="377" y="58"/>
                    <a:pt x="284" y="0"/>
                    <a:pt x="187" y="19"/>
                  </a:cubicBezTo>
                  <a:lnTo>
                    <a:pt x="187" y="19"/>
                  </a:lnTo>
                  <a:cubicBezTo>
                    <a:pt x="100" y="37"/>
                    <a:pt x="37" y="115"/>
                    <a:pt x="20" y="200"/>
                  </a:cubicBezTo>
                  <a:lnTo>
                    <a:pt x="20" y="200"/>
                  </a:lnTo>
                  <a:cubicBezTo>
                    <a:pt x="0" y="303"/>
                    <a:pt x="42" y="407"/>
                    <a:pt x="95" y="493"/>
                  </a:cubicBezTo>
                  <a:lnTo>
                    <a:pt x="95" y="493"/>
                  </a:lnTo>
                  <a:cubicBezTo>
                    <a:pt x="215" y="685"/>
                    <a:pt x="415" y="819"/>
                    <a:pt x="510" y="1028"/>
                  </a:cubicBezTo>
                  <a:lnTo>
                    <a:pt x="510" y="1028"/>
                  </a:lnTo>
                  <a:cubicBezTo>
                    <a:pt x="511" y="1032"/>
                    <a:pt x="514" y="1035"/>
                    <a:pt x="516" y="1038"/>
                  </a:cubicBezTo>
                  <a:lnTo>
                    <a:pt x="516" y="1038"/>
                  </a:lnTo>
                  <a:cubicBezTo>
                    <a:pt x="517" y="1049"/>
                    <a:pt x="518" y="1060"/>
                    <a:pt x="519" y="1072"/>
                  </a:cubicBezTo>
                  <a:lnTo>
                    <a:pt x="519" y="1072"/>
                  </a:lnTo>
                  <a:cubicBezTo>
                    <a:pt x="513" y="1115"/>
                    <a:pt x="514" y="1159"/>
                    <a:pt x="524" y="1204"/>
                  </a:cubicBezTo>
                  <a:lnTo>
                    <a:pt x="524" y="1204"/>
                  </a:lnTo>
                  <a:cubicBezTo>
                    <a:pt x="525" y="1208"/>
                    <a:pt x="527" y="1212"/>
                    <a:pt x="529" y="1216"/>
                  </a:cubicBezTo>
                  <a:lnTo>
                    <a:pt x="529" y="1216"/>
                  </a:lnTo>
                  <a:cubicBezTo>
                    <a:pt x="529" y="1220"/>
                    <a:pt x="530" y="1226"/>
                    <a:pt x="530" y="1231"/>
                  </a:cubicBezTo>
                  <a:lnTo>
                    <a:pt x="530" y="1231"/>
                  </a:lnTo>
                  <a:cubicBezTo>
                    <a:pt x="544" y="1461"/>
                    <a:pt x="549" y="1692"/>
                    <a:pt x="545" y="1923"/>
                  </a:cubicBezTo>
                  <a:lnTo>
                    <a:pt x="636" y="1923"/>
                  </a:lnTo>
                  <a:lnTo>
                    <a:pt x="636" y="1923"/>
                  </a:lnTo>
                  <a:cubicBezTo>
                    <a:pt x="640" y="1682"/>
                    <a:pt x="634" y="1441"/>
                    <a:pt x="619" y="12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Raleway Light" panose="020B0403030101060003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97471" y="147637"/>
            <a:ext cx="8781829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are worth a thousand words…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26D18-2564-2E49-5250-F5E926CD1696}"/>
              </a:ext>
            </a:extLst>
          </p:cNvPr>
          <p:cNvSpPr txBox="1"/>
          <p:nvPr/>
        </p:nvSpPr>
        <p:spPr>
          <a:xfrm>
            <a:off x="1212850" y="182403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Andy’s pics</a:t>
            </a:r>
          </a:p>
        </p:txBody>
      </p:sp>
      <p:pic>
        <p:nvPicPr>
          <p:cNvPr id="3" name="Picture 2" descr="BlueOval SK Battery Park project rendering">
            <a:extLst>
              <a:ext uri="{FF2B5EF4-FFF2-40B4-BE49-F238E27FC236}">
                <a16:creationId xmlns:a16="http://schemas.microsoft.com/office/drawing/2014/main" id="{8ECCEAEC-F091-C472-011D-12848B5D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262978"/>
            <a:ext cx="8604250" cy="3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33546-95CC-FF74-7D16-87C595E01893}"/>
              </a:ext>
            </a:extLst>
          </p:cNvPr>
          <p:cNvSpPr txBox="1"/>
          <p:nvPr/>
        </p:nvSpPr>
        <p:spPr>
          <a:xfrm>
            <a:off x="-82550" y="879592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Elizabethtown-Hardin County Industrial Foundation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BlueOvalSK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833BE-EDEB-9E2E-BBAE-6A5FD2C08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" y="1548632"/>
            <a:ext cx="6006768" cy="3628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B57A7-E330-CDAD-99CF-4E26514895B0}"/>
              </a:ext>
            </a:extLst>
          </p:cNvPr>
          <p:cNvSpPr txBox="1"/>
          <p:nvPr/>
        </p:nvSpPr>
        <p:spPr>
          <a:xfrm>
            <a:off x="106466" y="6472061"/>
            <a:ext cx="156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86 GWh per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DFEA50-BE9F-3D01-A825-BBE1E95AD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1548631"/>
            <a:ext cx="6006768" cy="362820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3928222-B158-F8F5-981B-C76B05B90E8C}"/>
              </a:ext>
            </a:extLst>
          </p:cNvPr>
          <p:cNvGrpSpPr/>
          <p:nvPr/>
        </p:nvGrpSpPr>
        <p:grpSpPr>
          <a:xfrm>
            <a:off x="10532633" y="7768004"/>
            <a:ext cx="1653017" cy="990233"/>
            <a:chOff x="10532633" y="6786469"/>
            <a:chExt cx="1653017" cy="990233"/>
          </a:xfrm>
        </p:grpSpPr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EE75FBE3-F0E1-628A-141A-98ED4CEBB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4334" y="7488091"/>
              <a:ext cx="16088" cy="19904"/>
            </a:xfrm>
            <a:custGeom>
              <a:avLst/>
              <a:gdLst>
                <a:gd name="T0" fmla="*/ 23 w 37"/>
                <a:gd name="T1" fmla="*/ 25 h 36"/>
                <a:gd name="T2" fmla="*/ 23 w 37"/>
                <a:gd name="T3" fmla="*/ 25 h 36"/>
                <a:gd name="T4" fmla="*/ 4 w 37"/>
                <a:gd name="T5" fmla="*/ 30 h 36"/>
                <a:gd name="T6" fmla="*/ 4 w 37"/>
                <a:gd name="T7" fmla="*/ 30 h 36"/>
                <a:gd name="T8" fmla="*/ 13 w 37"/>
                <a:gd name="T9" fmla="*/ 10 h 36"/>
                <a:gd name="T10" fmla="*/ 13 w 37"/>
                <a:gd name="T11" fmla="*/ 10 h 36"/>
                <a:gd name="T12" fmla="*/ 33 w 37"/>
                <a:gd name="T13" fmla="*/ 4 h 36"/>
                <a:gd name="T14" fmla="*/ 33 w 37"/>
                <a:gd name="T15" fmla="*/ 4 h 36"/>
                <a:gd name="T16" fmla="*/ 23 w 37"/>
                <a:gd name="T17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23" y="25"/>
                  </a:moveTo>
                  <a:lnTo>
                    <a:pt x="23" y="25"/>
                  </a:lnTo>
                  <a:cubicBezTo>
                    <a:pt x="15" y="32"/>
                    <a:pt x="6" y="35"/>
                    <a:pt x="4" y="30"/>
                  </a:cubicBezTo>
                  <a:lnTo>
                    <a:pt x="4" y="30"/>
                  </a:lnTo>
                  <a:cubicBezTo>
                    <a:pt x="0" y="26"/>
                    <a:pt x="5" y="17"/>
                    <a:pt x="13" y="10"/>
                  </a:cubicBezTo>
                  <a:lnTo>
                    <a:pt x="13" y="10"/>
                  </a:lnTo>
                  <a:cubicBezTo>
                    <a:pt x="21" y="3"/>
                    <a:pt x="31" y="0"/>
                    <a:pt x="33" y="4"/>
                  </a:cubicBezTo>
                  <a:lnTo>
                    <a:pt x="33" y="4"/>
                  </a:lnTo>
                  <a:cubicBezTo>
                    <a:pt x="36" y="8"/>
                    <a:pt x="32" y="18"/>
                    <a:pt x="23" y="2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3" name="Freeform 83">
              <a:extLst>
                <a:ext uri="{FF2B5EF4-FFF2-40B4-BE49-F238E27FC236}">
                  <a16:creationId xmlns:a16="http://schemas.microsoft.com/office/drawing/2014/main" id="{13589284-4740-66CF-102E-C7C8CD6A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7552" y="7114888"/>
              <a:ext cx="16088" cy="19904"/>
            </a:xfrm>
            <a:custGeom>
              <a:avLst/>
              <a:gdLst>
                <a:gd name="T0" fmla="*/ 24 w 37"/>
                <a:gd name="T1" fmla="*/ 25 h 35"/>
                <a:gd name="T2" fmla="*/ 24 w 37"/>
                <a:gd name="T3" fmla="*/ 25 h 35"/>
                <a:gd name="T4" fmla="*/ 3 w 37"/>
                <a:gd name="T5" fmla="*/ 30 h 35"/>
                <a:gd name="T6" fmla="*/ 3 w 37"/>
                <a:gd name="T7" fmla="*/ 30 h 35"/>
                <a:gd name="T8" fmla="*/ 13 w 37"/>
                <a:gd name="T9" fmla="*/ 9 h 35"/>
                <a:gd name="T10" fmla="*/ 13 w 37"/>
                <a:gd name="T11" fmla="*/ 9 h 35"/>
                <a:gd name="T12" fmla="*/ 33 w 37"/>
                <a:gd name="T13" fmla="*/ 4 h 35"/>
                <a:gd name="T14" fmla="*/ 33 w 37"/>
                <a:gd name="T15" fmla="*/ 4 h 35"/>
                <a:gd name="T16" fmla="*/ 24 w 37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5">
                  <a:moveTo>
                    <a:pt x="24" y="25"/>
                  </a:moveTo>
                  <a:lnTo>
                    <a:pt x="24" y="25"/>
                  </a:lnTo>
                  <a:cubicBezTo>
                    <a:pt x="15" y="32"/>
                    <a:pt x="6" y="34"/>
                    <a:pt x="3" y="30"/>
                  </a:cubicBezTo>
                  <a:lnTo>
                    <a:pt x="3" y="30"/>
                  </a:lnTo>
                  <a:cubicBezTo>
                    <a:pt x="0" y="26"/>
                    <a:pt x="5" y="17"/>
                    <a:pt x="13" y="9"/>
                  </a:cubicBezTo>
                  <a:lnTo>
                    <a:pt x="13" y="9"/>
                  </a:lnTo>
                  <a:cubicBezTo>
                    <a:pt x="21" y="3"/>
                    <a:pt x="30" y="0"/>
                    <a:pt x="33" y="4"/>
                  </a:cubicBezTo>
                  <a:lnTo>
                    <a:pt x="33" y="4"/>
                  </a:lnTo>
                  <a:cubicBezTo>
                    <a:pt x="36" y="8"/>
                    <a:pt x="31" y="17"/>
                    <a:pt x="24" y="2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4" name="Freeform 94">
              <a:extLst>
                <a:ext uri="{FF2B5EF4-FFF2-40B4-BE49-F238E27FC236}">
                  <a16:creationId xmlns:a16="http://schemas.microsoft.com/office/drawing/2014/main" id="{0E1752DB-B72D-E9DA-8583-97089216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7552" y="7483116"/>
              <a:ext cx="18098" cy="14928"/>
            </a:xfrm>
            <a:custGeom>
              <a:avLst/>
              <a:gdLst>
                <a:gd name="T0" fmla="*/ 22 w 40"/>
                <a:gd name="T1" fmla="*/ 23 h 27"/>
                <a:gd name="T2" fmla="*/ 22 w 40"/>
                <a:gd name="T3" fmla="*/ 23 h 27"/>
                <a:gd name="T4" fmla="*/ 1 w 40"/>
                <a:gd name="T5" fmla="*/ 20 h 27"/>
                <a:gd name="T6" fmla="*/ 1 w 40"/>
                <a:gd name="T7" fmla="*/ 20 h 27"/>
                <a:gd name="T8" fmla="*/ 17 w 40"/>
                <a:gd name="T9" fmla="*/ 4 h 27"/>
                <a:gd name="T10" fmla="*/ 17 w 40"/>
                <a:gd name="T11" fmla="*/ 4 h 27"/>
                <a:gd name="T12" fmla="*/ 37 w 40"/>
                <a:gd name="T13" fmla="*/ 6 h 27"/>
                <a:gd name="T14" fmla="*/ 37 w 40"/>
                <a:gd name="T15" fmla="*/ 6 h 27"/>
                <a:gd name="T16" fmla="*/ 22 w 40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7">
                  <a:moveTo>
                    <a:pt x="22" y="23"/>
                  </a:moveTo>
                  <a:lnTo>
                    <a:pt x="22" y="23"/>
                  </a:lnTo>
                  <a:cubicBezTo>
                    <a:pt x="12" y="26"/>
                    <a:pt x="3" y="25"/>
                    <a:pt x="1" y="20"/>
                  </a:cubicBezTo>
                  <a:lnTo>
                    <a:pt x="1" y="20"/>
                  </a:lnTo>
                  <a:cubicBezTo>
                    <a:pt x="0" y="15"/>
                    <a:pt x="7" y="8"/>
                    <a:pt x="17" y="4"/>
                  </a:cubicBezTo>
                  <a:lnTo>
                    <a:pt x="17" y="4"/>
                  </a:lnTo>
                  <a:cubicBezTo>
                    <a:pt x="26" y="0"/>
                    <a:pt x="36" y="1"/>
                    <a:pt x="37" y="6"/>
                  </a:cubicBezTo>
                  <a:lnTo>
                    <a:pt x="37" y="6"/>
                  </a:lnTo>
                  <a:cubicBezTo>
                    <a:pt x="39" y="11"/>
                    <a:pt x="32" y="18"/>
                    <a:pt x="22" y="2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5" name="Freeform 103">
              <a:extLst>
                <a:ext uri="{FF2B5EF4-FFF2-40B4-BE49-F238E27FC236}">
                  <a16:creationId xmlns:a16="http://schemas.microsoft.com/office/drawing/2014/main" id="{773438C3-000F-725A-A6B8-6E011548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2633" y="7637373"/>
              <a:ext cx="729983" cy="126890"/>
            </a:xfrm>
            <a:custGeom>
              <a:avLst/>
              <a:gdLst>
                <a:gd name="T0" fmla="*/ 1600 w 1601"/>
                <a:gd name="T1" fmla="*/ 113 h 227"/>
                <a:gd name="T2" fmla="*/ 1600 w 1601"/>
                <a:gd name="T3" fmla="*/ 113 h 227"/>
                <a:gd name="T4" fmla="*/ 800 w 1601"/>
                <a:gd name="T5" fmla="*/ 226 h 227"/>
                <a:gd name="T6" fmla="*/ 800 w 1601"/>
                <a:gd name="T7" fmla="*/ 226 h 227"/>
                <a:gd name="T8" fmla="*/ 0 w 1601"/>
                <a:gd name="T9" fmla="*/ 113 h 227"/>
                <a:gd name="T10" fmla="*/ 0 w 1601"/>
                <a:gd name="T11" fmla="*/ 113 h 227"/>
                <a:gd name="T12" fmla="*/ 800 w 1601"/>
                <a:gd name="T13" fmla="*/ 0 h 227"/>
                <a:gd name="T14" fmla="*/ 800 w 1601"/>
                <a:gd name="T15" fmla="*/ 0 h 227"/>
                <a:gd name="T16" fmla="*/ 1600 w 1601"/>
                <a:gd name="T17" fmla="*/ 11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1" h="227">
                  <a:moveTo>
                    <a:pt x="1600" y="113"/>
                  </a:moveTo>
                  <a:lnTo>
                    <a:pt x="1600" y="113"/>
                  </a:lnTo>
                  <a:cubicBezTo>
                    <a:pt x="1600" y="176"/>
                    <a:pt x="1242" y="226"/>
                    <a:pt x="800" y="226"/>
                  </a:cubicBezTo>
                  <a:lnTo>
                    <a:pt x="800" y="226"/>
                  </a:lnTo>
                  <a:cubicBezTo>
                    <a:pt x="358" y="226"/>
                    <a:pt x="0" y="176"/>
                    <a:pt x="0" y="113"/>
                  </a:cubicBezTo>
                  <a:lnTo>
                    <a:pt x="0" y="113"/>
                  </a:lnTo>
                  <a:cubicBezTo>
                    <a:pt x="0" y="51"/>
                    <a:pt x="358" y="0"/>
                    <a:pt x="800" y="0"/>
                  </a:cubicBezTo>
                  <a:lnTo>
                    <a:pt x="800" y="0"/>
                  </a:lnTo>
                  <a:cubicBezTo>
                    <a:pt x="1242" y="0"/>
                    <a:pt x="1600" y="51"/>
                    <a:pt x="1600" y="11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6" name="Freeform 104">
              <a:extLst>
                <a:ext uri="{FF2B5EF4-FFF2-40B4-BE49-F238E27FC236}">
                  <a16:creationId xmlns:a16="http://schemas.microsoft.com/office/drawing/2014/main" id="{7C704D13-F9A6-E8C0-0B77-F5E962B9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3456" y="6791445"/>
              <a:ext cx="428336" cy="933010"/>
            </a:xfrm>
            <a:custGeom>
              <a:avLst/>
              <a:gdLst>
                <a:gd name="T0" fmla="*/ 860 w 939"/>
                <a:gd name="T1" fmla="*/ 157 h 1652"/>
                <a:gd name="T2" fmla="*/ 709 w 939"/>
                <a:gd name="T3" fmla="*/ 157 h 1652"/>
                <a:gd name="T4" fmla="*/ 709 w 939"/>
                <a:gd name="T5" fmla="*/ 40 h 1652"/>
                <a:gd name="T6" fmla="*/ 709 w 939"/>
                <a:gd name="T7" fmla="*/ 40 h 1652"/>
                <a:gd name="T8" fmla="*/ 669 w 939"/>
                <a:gd name="T9" fmla="*/ 0 h 1652"/>
                <a:gd name="T10" fmla="*/ 269 w 939"/>
                <a:gd name="T11" fmla="*/ 0 h 1652"/>
                <a:gd name="T12" fmla="*/ 269 w 939"/>
                <a:gd name="T13" fmla="*/ 0 h 1652"/>
                <a:gd name="T14" fmla="*/ 228 w 939"/>
                <a:gd name="T15" fmla="*/ 40 h 1652"/>
                <a:gd name="T16" fmla="*/ 228 w 939"/>
                <a:gd name="T17" fmla="*/ 157 h 1652"/>
                <a:gd name="T18" fmla="*/ 79 w 939"/>
                <a:gd name="T19" fmla="*/ 157 h 1652"/>
                <a:gd name="T20" fmla="*/ 79 w 939"/>
                <a:gd name="T21" fmla="*/ 157 h 1652"/>
                <a:gd name="T22" fmla="*/ 0 w 939"/>
                <a:gd name="T23" fmla="*/ 235 h 1652"/>
                <a:gd name="T24" fmla="*/ 0 w 939"/>
                <a:gd name="T25" fmla="*/ 1572 h 1652"/>
                <a:gd name="T26" fmla="*/ 0 w 939"/>
                <a:gd name="T27" fmla="*/ 1572 h 1652"/>
                <a:gd name="T28" fmla="*/ 79 w 939"/>
                <a:gd name="T29" fmla="*/ 1651 h 1652"/>
                <a:gd name="T30" fmla="*/ 860 w 939"/>
                <a:gd name="T31" fmla="*/ 1651 h 1652"/>
                <a:gd name="T32" fmla="*/ 860 w 939"/>
                <a:gd name="T33" fmla="*/ 1651 h 1652"/>
                <a:gd name="T34" fmla="*/ 938 w 939"/>
                <a:gd name="T35" fmla="*/ 1572 h 1652"/>
                <a:gd name="T36" fmla="*/ 938 w 939"/>
                <a:gd name="T37" fmla="*/ 235 h 1652"/>
                <a:gd name="T38" fmla="*/ 938 w 939"/>
                <a:gd name="T39" fmla="*/ 235 h 1652"/>
                <a:gd name="T40" fmla="*/ 860 w 939"/>
                <a:gd name="T41" fmla="*/ 157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1652">
                  <a:moveTo>
                    <a:pt x="860" y="157"/>
                  </a:moveTo>
                  <a:lnTo>
                    <a:pt x="709" y="157"/>
                  </a:lnTo>
                  <a:lnTo>
                    <a:pt x="709" y="40"/>
                  </a:lnTo>
                  <a:lnTo>
                    <a:pt x="709" y="40"/>
                  </a:lnTo>
                  <a:cubicBezTo>
                    <a:pt x="709" y="18"/>
                    <a:pt x="691" y="0"/>
                    <a:pt x="669" y="0"/>
                  </a:cubicBezTo>
                  <a:lnTo>
                    <a:pt x="269" y="0"/>
                  </a:lnTo>
                  <a:lnTo>
                    <a:pt x="269" y="0"/>
                  </a:lnTo>
                  <a:cubicBezTo>
                    <a:pt x="247" y="0"/>
                    <a:pt x="228" y="18"/>
                    <a:pt x="228" y="40"/>
                  </a:cubicBezTo>
                  <a:lnTo>
                    <a:pt x="228" y="157"/>
                  </a:lnTo>
                  <a:lnTo>
                    <a:pt x="79" y="157"/>
                  </a:lnTo>
                  <a:lnTo>
                    <a:pt x="79" y="157"/>
                  </a:lnTo>
                  <a:cubicBezTo>
                    <a:pt x="35" y="157"/>
                    <a:pt x="0" y="192"/>
                    <a:pt x="0" y="235"/>
                  </a:cubicBezTo>
                  <a:lnTo>
                    <a:pt x="0" y="1572"/>
                  </a:lnTo>
                  <a:lnTo>
                    <a:pt x="0" y="1572"/>
                  </a:lnTo>
                  <a:cubicBezTo>
                    <a:pt x="0" y="1616"/>
                    <a:pt x="35" y="1651"/>
                    <a:pt x="79" y="1651"/>
                  </a:cubicBezTo>
                  <a:lnTo>
                    <a:pt x="860" y="1651"/>
                  </a:lnTo>
                  <a:lnTo>
                    <a:pt x="860" y="1651"/>
                  </a:lnTo>
                  <a:cubicBezTo>
                    <a:pt x="902" y="1651"/>
                    <a:pt x="938" y="1616"/>
                    <a:pt x="938" y="1572"/>
                  </a:cubicBezTo>
                  <a:lnTo>
                    <a:pt x="938" y="235"/>
                  </a:lnTo>
                  <a:lnTo>
                    <a:pt x="938" y="235"/>
                  </a:lnTo>
                  <a:cubicBezTo>
                    <a:pt x="938" y="192"/>
                    <a:pt x="902" y="157"/>
                    <a:pt x="860" y="157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6084BC64-E665-A8DA-9527-A66AC07A2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1445" y="6786469"/>
              <a:ext cx="434370" cy="940473"/>
            </a:xfrm>
            <a:custGeom>
              <a:avLst/>
              <a:gdLst>
                <a:gd name="T0" fmla="*/ 86 w 953"/>
                <a:gd name="T1" fmla="*/ 171 h 1666"/>
                <a:gd name="T2" fmla="*/ 86 w 953"/>
                <a:gd name="T3" fmla="*/ 171 h 1666"/>
                <a:gd name="T4" fmla="*/ 14 w 953"/>
                <a:gd name="T5" fmla="*/ 242 h 1666"/>
                <a:gd name="T6" fmla="*/ 14 w 953"/>
                <a:gd name="T7" fmla="*/ 1579 h 1666"/>
                <a:gd name="T8" fmla="*/ 14 w 953"/>
                <a:gd name="T9" fmla="*/ 1579 h 1666"/>
                <a:gd name="T10" fmla="*/ 86 w 953"/>
                <a:gd name="T11" fmla="*/ 1650 h 1666"/>
                <a:gd name="T12" fmla="*/ 867 w 953"/>
                <a:gd name="T13" fmla="*/ 1650 h 1666"/>
                <a:gd name="T14" fmla="*/ 867 w 953"/>
                <a:gd name="T15" fmla="*/ 1650 h 1666"/>
                <a:gd name="T16" fmla="*/ 937 w 953"/>
                <a:gd name="T17" fmla="*/ 1579 h 1666"/>
                <a:gd name="T18" fmla="*/ 937 w 953"/>
                <a:gd name="T19" fmla="*/ 242 h 1666"/>
                <a:gd name="T20" fmla="*/ 937 w 953"/>
                <a:gd name="T21" fmla="*/ 242 h 1666"/>
                <a:gd name="T22" fmla="*/ 867 w 953"/>
                <a:gd name="T23" fmla="*/ 171 h 1666"/>
                <a:gd name="T24" fmla="*/ 716 w 953"/>
                <a:gd name="T25" fmla="*/ 171 h 1666"/>
                <a:gd name="T26" fmla="*/ 716 w 953"/>
                <a:gd name="T27" fmla="*/ 171 h 1666"/>
                <a:gd name="T28" fmla="*/ 709 w 953"/>
                <a:gd name="T29" fmla="*/ 164 h 1666"/>
                <a:gd name="T30" fmla="*/ 709 w 953"/>
                <a:gd name="T31" fmla="*/ 47 h 1666"/>
                <a:gd name="T32" fmla="*/ 709 w 953"/>
                <a:gd name="T33" fmla="*/ 47 h 1666"/>
                <a:gd name="T34" fmla="*/ 676 w 953"/>
                <a:gd name="T35" fmla="*/ 14 h 1666"/>
                <a:gd name="T36" fmla="*/ 276 w 953"/>
                <a:gd name="T37" fmla="*/ 14 h 1666"/>
                <a:gd name="T38" fmla="*/ 276 w 953"/>
                <a:gd name="T39" fmla="*/ 14 h 1666"/>
                <a:gd name="T40" fmla="*/ 243 w 953"/>
                <a:gd name="T41" fmla="*/ 47 h 1666"/>
                <a:gd name="T42" fmla="*/ 243 w 953"/>
                <a:gd name="T43" fmla="*/ 164 h 1666"/>
                <a:gd name="T44" fmla="*/ 243 w 953"/>
                <a:gd name="T45" fmla="*/ 164 h 1666"/>
                <a:gd name="T46" fmla="*/ 235 w 953"/>
                <a:gd name="T47" fmla="*/ 171 h 1666"/>
                <a:gd name="T48" fmla="*/ 86 w 953"/>
                <a:gd name="T49" fmla="*/ 171 h 1666"/>
                <a:gd name="T50" fmla="*/ 867 w 953"/>
                <a:gd name="T51" fmla="*/ 1665 h 1666"/>
                <a:gd name="T52" fmla="*/ 86 w 953"/>
                <a:gd name="T53" fmla="*/ 1665 h 1666"/>
                <a:gd name="T54" fmla="*/ 86 w 953"/>
                <a:gd name="T55" fmla="*/ 1665 h 1666"/>
                <a:gd name="T56" fmla="*/ 0 w 953"/>
                <a:gd name="T57" fmla="*/ 1579 h 1666"/>
                <a:gd name="T58" fmla="*/ 0 w 953"/>
                <a:gd name="T59" fmla="*/ 242 h 1666"/>
                <a:gd name="T60" fmla="*/ 0 w 953"/>
                <a:gd name="T61" fmla="*/ 242 h 1666"/>
                <a:gd name="T62" fmla="*/ 86 w 953"/>
                <a:gd name="T63" fmla="*/ 157 h 1666"/>
                <a:gd name="T64" fmla="*/ 229 w 953"/>
                <a:gd name="T65" fmla="*/ 157 h 1666"/>
                <a:gd name="T66" fmla="*/ 229 w 953"/>
                <a:gd name="T67" fmla="*/ 47 h 1666"/>
                <a:gd name="T68" fmla="*/ 229 w 953"/>
                <a:gd name="T69" fmla="*/ 47 h 1666"/>
                <a:gd name="T70" fmla="*/ 276 w 953"/>
                <a:gd name="T71" fmla="*/ 0 h 1666"/>
                <a:gd name="T72" fmla="*/ 676 w 953"/>
                <a:gd name="T73" fmla="*/ 0 h 1666"/>
                <a:gd name="T74" fmla="*/ 676 w 953"/>
                <a:gd name="T75" fmla="*/ 0 h 1666"/>
                <a:gd name="T76" fmla="*/ 723 w 953"/>
                <a:gd name="T77" fmla="*/ 47 h 1666"/>
                <a:gd name="T78" fmla="*/ 723 w 953"/>
                <a:gd name="T79" fmla="*/ 157 h 1666"/>
                <a:gd name="T80" fmla="*/ 867 w 953"/>
                <a:gd name="T81" fmla="*/ 157 h 1666"/>
                <a:gd name="T82" fmla="*/ 867 w 953"/>
                <a:gd name="T83" fmla="*/ 157 h 1666"/>
                <a:gd name="T84" fmla="*/ 952 w 953"/>
                <a:gd name="T85" fmla="*/ 242 h 1666"/>
                <a:gd name="T86" fmla="*/ 952 w 953"/>
                <a:gd name="T87" fmla="*/ 1579 h 1666"/>
                <a:gd name="T88" fmla="*/ 952 w 953"/>
                <a:gd name="T89" fmla="*/ 1579 h 1666"/>
                <a:gd name="T90" fmla="*/ 867 w 953"/>
                <a:gd name="T91" fmla="*/ 1665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3" h="1666">
                  <a:moveTo>
                    <a:pt x="86" y="171"/>
                  </a:moveTo>
                  <a:lnTo>
                    <a:pt x="86" y="171"/>
                  </a:lnTo>
                  <a:cubicBezTo>
                    <a:pt x="46" y="171"/>
                    <a:pt x="14" y="203"/>
                    <a:pt x="14" y="242"/>
                  </a:cubicBezTo>
                  <a:lnTo>
                    <a:pt x="14" y="1579"/>
                  </a:lnTo>
                  <a:lnTo>
                    <a:pt x="14" y="1579"/>
                  </a:lnTo>
                  <a:cubicBezTo>
                    <a:pt x="14" y="1619"/>
                    <a:pt x="46" y="1650"/>
                    <a:pt x="86" y="1650"/>
                  </a:cubicBezTo>
                  <a:lnTo>
                    <a:pt x="867" y="1650"/>
                  </a:lnTo>
                  <a:lnTo>
                    <a:pt x="867" y="1650"/>
                  </a:lnTo>
                  <a:cubicBezTo>
                    <a:pt x="906" y="1650"/>
                    <a:pt x="937" y="1619"/>
                    <a:pt x="937" y="1579"/>
                  </a:cubicBezTo>
                  <a:lnTo>
                    <a:pt x="937" y="242"/>
                  </a:lnTo>
                  <a:lnTo>
                    <a:pt x="937" y="242"/>
                  </a:lnTo>
                  <a:cubicBezTo>
                    <a:pt x="937" y="203"/>
                    <a:pt x="906" y="171"/>
                    <a:pt x="867" y="171"/>
                  </a:cubicBezTo>
                  <a:lnTo>
                    <a:pt x="716" y="171"/>
                  </a:lnTo>
                  <a:lnTo>
                    <a:pt x="716" y="171"/>
                  </a:lnTo>
                  <a:cubicBezTo>
                    <a:pt x="712" y="171"/>
                    <a:pt x="709" y="168"/>
                    <a:pt x="709" y="164"/>
                  </a:cubicBezTo>
                  <a:lnTo>
                    <a:pt x="709" y="47"/>
                  </a:lnTo>
                  <a:lnTo>
                    <a:pt x="709" y="47"/>
                  </a:lnTo>
                  <a:cubicBezTo>
                    <a:pt x="709" y="29"/>
                    <a:pt x="694" y="14"/>
                    <a:pt x="676" y="14"/>
                  </a:cubicBezTo>
                  <a:lnTo>
                    <a:pt x="276" y="14"/>
                  </a:lnTo>
                  <a:lnTo>
                    <a:pt x="276" y="14"/>
                  </a:lnTo>
                  <a:cubicBezTo>
                    <a:pt x="257" y="14"/>
                    <a:pt x="243" y="29"/>
                    <a:pt x="243" y="47"/>
                  </a:cubicBezTo>
                  <a:lnTo>
                    <a:pt x="243" y="164"/>
                  </a:lnTo>
                  <a:lnTo>
                    <a:pt x="243" y="164"/>
                  </a:lnTo>
                  <a:cubicBezTo>
                    <a:pt x="243" y="168"/>
                    <a:pt x="240" y="171"/>
                    <a:pt x="235" y="171"/>
                  </a:cubicBezTo>
                  <a:lnTo>
                    <a:pt x="86" y="171"/>
                  </a:lnTo>
                  <a:close/>
                  <a:moveTo>
                    <a:pt x="867" y="1665"/>
                  </a:moveTo>
                  <a:lnTo>
                    <a:pt x="86" y="1665"/>
                  </a:lnTo>
                  <a:lnTo>
                    <a:pt x="86" y="1665"/>
                  </a:lnTo>
                  <a:cubicBezTo>
                    <a:pt x="38" y="1665"/>
                    <a:pt x="0" y="1626"/>
                    <a:pt x="0" y="1579"/>
                  </a:cubicBezTo>
                  <a:lnTo>
                    <a:pt x="0" y="242"/>
                  </a:lnTo>
                  <a:lnTo>
                    <a:pt x="0" y="242"/>
                  </a:lnTo>
                  <a:cubicBezTo>
                    <a:pt x="0" y="195"/>
                    <a:pt x="38" y="157"/>
                    <a:pt x="86" y="157"/>
                  </a:cubicBezTo>
                  <a:lnTo>
                    <a:pt x="229" y="157"/>
                  </a:lnTo>
                  <a:lnTo>
                    <a:pt x="229" y="47"/>
                  </a:lnTo>
                  <a:lnTo>
                    <a:pt x="229" y="47"/>
                  </a:lnTo>
                  <a:cubicBezTo>
                    <a:pt x="229" y="22"/>
                    <a:pt x="250" y="0"/>
                    <a:pt x="276" y="0"/>
                  </a:cubicBezTo>
                  <a:lnTo>
                    <a:pt x="676" y="0"/>
                  </a:lnTo>
                  <a:lnTo>
                    <a:pt x="676" y="0"/>
                  </a:lnTo>
                  <a:cubicBezTo>
                    <a:pt x="702" y="0"/>
                    <a:pt x="723" y="22"/>
                    <a:pt x="723" y="47"/>
                  </a:cubicBezTo>
                  <a:lnTo>
                    <a:pt x="723" y="157"/>
                  </a:lnTo>
                  <a:lnTo>
                    <a:pt x="867" y="157"/>
                  </a:lnTo>
                  <a:lnTo>
                    <a:pt x="867" y="157"/>
                  </a:lnTo>
                  <a:cubicBezTo>
                    <a:pt x="914" y="157"/>
                    <a:pt x="952" y="195"/>
                    <a:pt x="952" y="242"/>
                  </a:cubicBezTo>
                  <a:lnTo>
                    <a:pt x="952" y="1579"/>
                  </a:lnTo>
                  <a:lnTo>
                    <a:pt x="952" y="1579"/>
                  </a:lnTo>
                  <a:cubicBezTo>
                    <a:pt x="952" y="1626"/>
                    <a:pt x="914" y="1665"/>
                    <a:pt x="867" y="1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0B4A6789-0158-C0DF-CE2F-FF3B639EA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1664" y="6955655"/>
              <a:ext cx="353931" cy="146794"/>
            </a:xfrm>
            <a:custGeom>
              <a:avLst/>
              <a:gdLst>
                <a:gd name="T0" fmla="*/ 738 w 776"/>
                <a:gd name="T1" fmla="*/ 0 h 262"/>
                <a:gd name="T2" fmla="*/ 38 w 776"/>
                <a:gd name="T3" fmla="*/ 0 h 262"/>
                <a:gd name="T4" fmla="*/ 38 w 776"/>
                <a:gd name="T5" fmla="*/ 0 h 262"/>
                <a:gd name="T6" fmla="*/ 0 w 776"/>
                <a:gd name="T7" fmla="*/ 37 h 262"/>
                <a:gd name="T8" fmla="*/ 0 w 776"/>
                <a:gd name="T9" fmla="*/ 223 h 262"/>
                <a:gd name="T10" fmla="*/ 0 w 776"/>
                <a:gd name="T11" fmla="*/ 223 h 262"/>
                <a:gd name="T12" fmla="*/ 38 w 776"/>
                <a:gd name="T13" fmla="*/ 261 h 262"/>
                <a:gd name="T14" fmla="*/ 738 w 776"/>
                <a:gd name="T15" fmla="*/ 261 h 262"/>
                <a:gd name="T16" fmla="*/ 738 w 776"/>
                <a:gd name="T17" fmla="*/ 261 h 262"/>
                <a:gd name="T18" fmla="*/ 775 w 776"/>
                <a:gd name="T19" fmla="*/ 223 h 262"/>
                <a:gd name="T20" fmla="*/ 775 w 776"/>
                <a:gd name="T21" fmla="*/ 37 h 262"/>
                <a:gd name="T22" fmla="*/ 775 w 776"/>
                <a:gd name="T23" fmla="*/ 37 h 262"/>
                <a:gd name="T24" fmla="*/ 738 w 776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262">
                  <a:moveTo>
                    <a:pt x="738" y="0"/>
                  </a:moveTo>
                  <a:lnTo>
                    <a:pt x="38" y="0"/>
                  </a:lnTo>
                  <a:lnTo>
                    <a:pt x="38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223"/>
                  </a:lnTo>
                  <a:lnTo>
                    <a:pt x="0" y="223"/>
                  </a:lnTo>
                  <a:cubicBezTo>
                    <a:pt x="0" y="244"/>
                    <a:pt x="17" y="261"/>
                    <a:pt x="38" y="261"/>
                  </a:cubicBezTo>
                  <a:lnTo>
                    <a:pt x="738" y="261"/>
                  </a:lnTo>
                  <a:lnTo>
                    <a:pt x="738" y="261"/>
                  </a:lnTo>
                  <a:cubicBezTo>
                    <a:pt x="758" y="261"/>
                    <a:pt x="775" y="244"/>
                    <a:pt x="775" y="223"/>
                  </a:cubicBezTo>
                  <a:lnTo>
                    <a:pt x="775" y="37"/>
                  </a:lnTo>
                  <a:lnTo>
                    <a:pt x="775" y="37"/>
                  </a:lnTo>
                  <a:cubicBezTo>
                    <a:pt x="775" y="17"/>
                    <a:pt x="758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86E5A27E-424F-E97A-1932-1A11C22E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1664" y="7134792"/>
              <a:ext cx="353931" cy="146794"/>
            </a:xfrm>
            <a:custGeom>
              <a:avLst/>
              <a:gdLst>
                <a:gd name="T0" fmla="*/ 738 w 776"/>
                <a:gd name="T1" fmla="*/ 0 h 262"/>
                <a:gd name="T2" fmla="*/ 38 w 776"/>
                <a:gd name="T3" fmla="*/ 0 h 262"/>
                <a:gd name="T4" fmla="*/ 38 w 776"/>
                <a:gd name="T5" fmla="*/ 0 h 262"/>
                <a:gd name="T6" fmla="*/ 0 w 776"/>
                <a:gd name="T7" fmla="*/ 37 h 262"/>
                <a:gd name="T8" fmla="*/ 0 w 776"/>
                <a:gd name="T9" fmla="*/ 224 h 262"/>
                <a:gd name="T10" fmla="*/ 0 w 776"/>
                <a:gd name="T11" fmla="*/ 224 h 262"/>
                <a:gd name="T12" fmla="*/ 38 w 776"/>
                <a:gd name="T13" fmla="*/ 261 h 262"/>
                <a:gd name="T14" fmla="*/ 738 w 776"/>
                <a:gd name="T15" fmla="*/ 261 h 262"/>
                <a:gd name="T16" fmla="*/ 738 w 776"/>
                <a:gd name="T17" fmla="*/ 261 h 262"/>
                <a:gd name="T18" fmla="*/ 775 w 776"/>
                <a:gd name="T19" fmla="*/ 224 h 262"/>
                <a:gd name="T20" fmla="*/ 775 w 776"/>
                <a:gd name="T21" fmla="*/ 37 h 262"/>
                <a:gd name="T22" fmla="*/ 775 w 776"/>
                <a:gd name="T23" fmla="*/ 37 h 262"/>
                <a:gd name="T24" fmla="*/ 738 w 776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262">
                  <a:moveTo>
                    <a:pt x="738" y="0"/>
                  </a:moveTo>
                  <a:lnTo>
                    <a:pt x="38" y="0"/>
                  </a:lnTo>
                  <a:lnTo>
                    <a:pt x="38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224"/>
                  </a:lnTo>
                  <a:lnTo>
                    <a:pt x="0" y="224"/>
                  </a:lnTo>
                  <a:cubicBezTo>
                    <a:pt x="0" y="244"/>
                    <a:pt x="17" y="261"/>
                    <a:pt x="38" y="261"/>
                  </a:cubicBezTo>
                  <a:lnTo>
                    <a:pt x="738" y="261"/>
                  </a:lnTo>
                  <a:lnTo>
                    <a:pt x="738" y="261"/>
                  </a:lnTo>
                  <a:cubicBezTo>
                    <a:pt x="758" y="261"/>
                    <a:pt x="775" y="244"/>
                    <a:pt x="775" y="224"/>
                  </a:cubicBezTo>
                  <a:lnTo>
                    <a:pt x="775" y="37"/>
                  </a:lnTo>
                  <a:lnTo>
                    <a:pt x="775" y="37"/>
                  </a:lnTo>
                  <a:cubicBezTo>
                    <a:pt x="775" y="17"/>
                    <a:pt x="758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8961BC84-166A-B861-BBC6-A169D531A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1664" y="7316419"/>
              <a:ext cx="353931" cy="146793"/>
            </a:xfrm>
            <a:custGeom>
              <a:avLst/>
              <a:gdLst>
                <a:gd name="T0" fmla="*/ 738 w 776"/>
                <a:gd name="T1" fmla="*/ 0 h 262"/>
                <a:gd name="T2" fmla="*/ 38 w 776"/>
                <a:gd name="T3" fmla="*/ 0 h 262"/>
                <a:gd name="T4" fmla="*/ 38 w 776"/>
                <a:gd name="T5" fmla="*/ 0 h 262"/>
                <a:gd name="T6" fmla="*/ 0 w 776"/>
                <a:gd name="T7" fmla="*/ 37 h 262"/>
                <a:gd name="T8" fmla="*/ 0 w 776"/>
                <a:gd name="T9" fmla="*/ 223 h 262"/>
                <a:gd name="T10" fmla="*/ 0 w 776"/>
                <a:gd name="T11" fmla="*/ 223 h 262"/>
                <a:gd name="T12" fmla="*/ 38 w 776"/>
                <a:gd name="T13" fmla="*/ 261 h 262"/>
                <a:gd name="T14" fmla="*/ 738 w 776"/>
                <a:gd name="T15" fmla="*/ 261 h 262"/>
                <a:gd name="T16" fmla="*/ 738 w 776"/>
                <a:gd name="T17" fmla="*/ 261 h 262"/>
                <a:gd name="T18" fmla="*/ 775 w 776"/>
                <a:gd name="T19" fmla="*/ 223 h 262"/>
                <a:gd name="T20" fmla="*/ 775 w 776"/>
                <a:gd name="T21" fmla="*/ 37 h 262"/>
                <a:gd name="T22" fmla="*/ 775 w 776"/>
                <a:gd name="T23" fmla="*/ 37 h 262"/>
                <a:gd name="T24" fmla="*/ 738 w 776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262">
                  <a:moveTo>
                    <a:pt x="738" y="0"/>
                  </a:moveTo>
                  <a:lnTo>
                    <a:pt x="38" y="0"/>
                  </a:lnTo>
                  <a:lnTo>
                    <a:pt x="38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223"/>
                  </a:lnTo>
                  <a:lnTo>
                    <a:pt x="0" y="223"/>
                  </a:lnTo>
                  <a:cubicBezTo>
                    <a:pt x="0" y="244"/>
                    <a:pt x="17" y="261"/>
                    <a:pt x="38" y="261"/>
                  </a:cubicBezTo>
                  <a:lnTo>
                    <a:pt x="738" y="261"/>
                  </a:lnTo>
                  <a:lnTo>
                    <a:pt x="738" y="261"/>
                  </a:lnTo>
                  <a:cubicBezTo>
                    <a:pt x="758" y="261"/>
                    <a:pt x="775" y="244"/>
                    <a:pt x="775" y="223"/>
                  </a:cubicBezTo>
                  <a:lnTo>
                    <a:pt x="775" y="37"/>
                  </a:lnTo>
                  <a:lnTo>
                    <a:pt x="775" y="37"/>
                  </a:lnTo>
                  <a:cubicBezTo>
                    <a:pt x="775" y="17"/>
                    <a:pt x="758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06166980-BD09-F86C-65ED-2D51C3673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1664" y="7498044"/>
              <a:ext cx="353931" cy="146794"/>
            </a:xfrm>
            <a:custGeom>
              <a:avLst/>
              <a:gdLst>
                <a:gd name="T0" fmla="*/ 738 w 776"/>
                <a:gd name="T1" fmla="*/ 0 h 262"/>
                <a:gd name="T2" fmla="*/ 38 w 776"/>
                <a:gd name="T3" fmla="*/ 0 h 262"/>
                <a:gd name="T4" fmla="*/ 38 w 776"/>
                <a:gd name="T5" fmla="*/ 0 h 262"/>
                <a:gd name="T6" fmla="*/ 0 w 776"/>
                <a:gd name="T7" fmla="*/ 38 h 262"/>
                <a:gd name="T8" fmla="*/ 0 w 776"/>
                <a:gd name="T9" fmla="*/ 224 h 262"/>
                <a:gd name="T10" fmla="*/ 0 w 776"/>
                <a:gd name="T11" fmla="*/ 224 h 262"/>
                <a:gd name="T12" fmla="*/ 38 w 776"/>
                <a:gd name="T13" fmla="*/ 261 h 262"/>
                <a:gd name="T14" fmla="*/ 738 w 776"/>
                <a:gd name="T15" fmla="*/ 261 h 262"/>
                <a:gd name="T16" fmla="*/ 738 w 776"/>
                <a:gd name="T17" fmla="*/ 261 h 262"/>
                <a:gd name="T18" fmla="*/ 775 w 776"/>
                <a:gd name="T19" fmla="*/ 224 h 262"/>
                <a:gd name="T20" fmla="*/ 775 w 776"/>
                <a:gd name="T21" fmla="*/ 38 h 262"/>
                <a:gd name="T22" fmla="*/ 775 w 776"/>
                <a:gd name="T23" fmla="*/ 38 h 262"/>
                <a:gd name="T24" fmla="*/ 738 w 776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262">
                  <a:moveTo>
                    <a:pt x="738" y="0"/>
                  </a:moveTo>
                  <a:lnTo>
                    <a:pt x="38" y="0"/>
                  </a:lnTo>
                  <a:lnTo>
                    <a:pt x="38" y="0"/>
                  </a:lnTo>
                  <a:cubicBezTo>
                    <a:pt x="17" y="0"/>
                    <a:pt x="0" y="17"/>
                    <a:pt x="0" y="38"/>
                  </a:cubicBezTo>
                  <a:lnTo>
                    <a:pt x="0" y="224"/>
                  </a:lnTo>
                  <a:lnTo>
                    <a:pt x="0" y="224"/>
                  </a:lnTo>
                  <a:cubicBezTo>
                    <a:pt x="0" y="245"/>
                    <a:pt x="17" y="261"/>
                    <a:pt x="38" y="261"/>
                  </a:cubicBezTo>
                  <a:lnTo>
                    <a:pt x="738" y="261"/>
                  </a:lnTo>
                  <a:lnTo>
                    <a:pt x="738" y="261"/>
                  </a:lnTo>
                  <a:cubicBezTo>
                    <a:pt x="758" y="261"/>
                    <a:pt x="775" y="245"/>
                    <a:pt x="775" y="224"/>
                  </a:cubicBezTo>
                  <a:lnTo>
                    <a:pt x="775" y="38"/>
                  </a:lnTo>
                  <a:lnTo>
                    <a:pt x="775" y="38"/>
                  </a:lnTo>
                  <a:cubicBezTo>
                    <a:pt x="775" y="17"/>
                    <a:pt x="758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2" name="Freeform 110">
              <a:extLst>
                <a:ext uri="{FF2B5EF4-FFF2-40B4-BE49-F238E27FC236}">
                  <a16:creationId xmlns:a16="http://schemas.microsoft.com/office/drawing/2014/main" id="{929EA5E8-42E1-4753-E376-D010DCB11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642" y="6950679"/>
              <a:ext cx="359964" cy="156746"/>
            </a:xfrm>
            <a:custGeom>
              <a:avLst/>
              <a:gdLst>
                <a:gd name="T0" fmla="*/ 45 w 790"/>
                <a:gd name="T1" fmla="*/ 14 h 276"/>
                <a:gd name="T2" fmla="*/ 45 w 790"/>
                <a:gd name="T3" fmla="*/ 14 h 276"/>
                <a:gd name="T4" fmla="*/ 14 w 790"/>
                <a:gd name="T5" fmla="*/ 44 h 276"/>
                <a:gd name="T6" fmla="*/ 14 w 790"/>
                <a:gd name="T7" fmla="*/ 230 h 276"/>
                <a:gd name="T8" fmla="*/ 14 w 790"/>
                <a:gd name="T9" fmla="*/ 230 h 276"/>
                <a:gd name="T10" fmla="*/ 45 w 790"/>
                <a:gd name="T11" fmla="*/ 260 h 276"/>
                <a:gd name="T12" fmla="*/ 745 w 790"/>
                <a:gd name="T13" fmla="*/ 260 h 276"/>
                <a:gd name="T14" fmla="*/ 745 w 790"/>
                <a:gd name="T15" fmla="*/ 260 h 276"/>
                <a:gd name="T16" fmla="*/ 775 w 790"/>
                <a:gd name="T17" fmla="*/ 230 h 276"/>
                <a:gd name="T18" fmla="*/ 775 w 790"/>
                <a:gd name="T19" fmla="*/ 44 h 276"/>
                <a:gd name="T20" fmla="*/ 775 w 790"/>
                <a:gd name="T21" fmla="*/ 44 h 276"/>
                <a:gd name="T22" fmla="*/ 745 w 790"/>
                <a:gd name="T23" fmla="*/ 14 h 276"/>
                <a:gd name="T24" fmla="*/ 45 w 790"/>
                <a:gd name="T25" fmla="*/ 14 h 276"/>
                <a:gd name="T26" fmla="*/ 745 w 790"/>
                <a:gd name="T27" fmla="*/ 275 h 276"/>
                <a:gd name="T28" fmla="*/ 45 w 790"/>
                <a:gd name="T29" fmla="*/ 275 h 276"/>
                <a:gd name="T30" fmla="*/ 45 w 790"/>
                <a:gd name="T31" fmla="*/ 275 h 276"/>
                <a:gd name="T32" fmla="*/ 0 w 790"/>
                <a:gd name="T33" fmla="*/ 230 h 276"/>
                <a:gd name="T34" fmla="*/ 0 w 790"/>
                <a:gd name="T35" fmla="*/ 44 h 276"/>
                <a:gd name="T36" fmla="*/ 0 w 790"/>
                <a:gd name="T37" fmla="*/ 44 h 276"/>
                <a:gd name="T38" fmla="*/ 45 w 790"/>
                <a:gd name="T39" fmla="*/ 0 h 276"/>
                <a:gd name="T40" fmla="*/ 745 w 790"/>
                <a:gd name="T41" fmla="*/ 0 h 276"/>
                <a:gd name="T42" fmla="*/ 745 w 790"/>
                <a:gd name="T43" fmla="*/ 0 h 276"/>
                <a:gd name="T44" fmla="*/ 789 w 790"/>
                <a:gd name="T45" fmla="*/ 44 h 276"/>
                <a:gd name="T46" fmla="*/ 789 w 790"/>
                <a:gd name="T47" fmla="*/ 230 h 276"/>
                <a:gd name="T48" fmla="*/ 789 w 790"/>
                <a:gd name="T49" fmla="*/ 230 h 276"/>
                <a:gd name="T50" fmla="*/ 745 w 790"/>
                <a:gd name="T5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0" h="276">
                  <a:moveTo>
                    <a:pt x="45" y="14"/>
                  </a:moveTo>
                  <a:lnTo>
                    <a:pt x="45" y="14"/>
                  </a:lnTo>
                  <a:cubicBezTo>
                    <a:pt x="28" y="14"/>
                    <a:pt x="14" y="27"/>
                    <a:pt x="14" y="44"/>
                  </a:cubicBezTo>
                  <a:lnTo>
                    <a:pt x="14" y="230"/>
                  </a:lnTo>
                  <a:lnTo>
                    <a:pt x="14" y="230"/>
                  </a:lnTo>
                  <a:cubicBezTo>
                    <a:pt x="14" y="247"/>
                    <a:pt x="28" y="260"/>
                    <a:pt x="45" y="260"/>
                  </a:cubicBezTo>
                  <a:lnTo>
                    <a:pt x="745" y="260"/>
                  </a:lnTo>
                  <a:lnTo>
                    <a:pt x="745" y="260"/>
                  </a:lnTo>
                  <a:cubicBezTo>
                    <a:pt x="762" y="260"/>
                    <a:pt x="775" y="247"/>
                    <a:pt x="775" y="230"/>
                  </a:cubicBezTo>
                  <a:lnTo>
                    <a:pt x="775" y="44"/>
                  </a:lnTo>
                  <a:lnTo>
                    <a:pt x="775" y="44"/>
                  </a:lnTo>
                  <a:cubicBezTo>
                    <a:pt x="775" y="27"/>
                    <a:pt x="762" y="14"/>
                    <a:pt x="745" y="14"/>
                  </a:cubicBezTo>
                  <a:lnTo>
                    <a:pt x="45" y="14"/>
                  </a:lnTo>
                  <a:close/>
                  <a:moveTo>
                    <a:pt x="745" y="275"/>
                  </a:moveTo>
                  <a:lnTo>
                    <a:pt x="45" y="275"/>
                  </a:lnTo>
                  <a:lnTo>
                    <a:pt x="45" y="275"/>
                  </a:lnTo>
                  <a:cubicBezTo>
                    <a:pt x="20" y="275"/>
                    <a:pt x="0" y="255"/>
                    <a:pt x="0" y="230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19"/>
                    <a:pt x="20" y="0"/>
                    <a:pt x="45" y="0"/>
                  </a:cubicBezTo>
                  <a:lnTo>
                    <a:pt x="745" y="0"/>
                  </a:lnTo>
                  <a:lnTo>
                    <a:pt x="745" y="0"/>
                  </a:lnTo>
                  <a:cubicBezTo>
                    <a:pt x="770" y="0"/>
                    <a:pt x="789" y="19"/>
                    <a:pt x="789" y="44"/>
                  </a:cubicBezTo>
                  <a:lnTo>
                    <a:pt x="789" y="230"/>
                  </a:lnTo>
                  <a:lnTo>
                    <a:pt x="789" y="230"/>
                  </a:lnTo>
                  <a:cubicBezTo>
                    <a:pt x="789" y="255"/>
                    <a:pt x="770" y="275"/>
                    <a:pt x="745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3" name="Freeform 111">
              <a:extLst>
                <a:ext uri="{FF2B5EF4-FFF2-40B4-BE49-F238E27FC236}">
                  <a16:creationId xmlns:a16="http://schemas.microsoft.com/office/drawing/2014/main" id="{83397CFA-CA68-4603-5E10-850B95467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642" y="7132305"/>
              <a:ext cx="359964" cy="156745"/>
            </a:xfrm>
            <a:custGeom>
              <a:avLst/>
              <a:gdLst>
                <a:gd name="T0" fmla="*/ 45 w 790"/>
                <a:gd name="T1" fmla="*/ 14 h 276"/>
                <a:gd name="T2" fmla="*/ 45 w 790"/>
                <a:gd name="T3" fmla="*/ 14 h 276"/>
                <a:gd name="T4" fmla="*/ 14 w 790"/>
                <a:gd name="T5" fmla="*/ 44 h 276"/>
                <a:gd name="T6" fmla="*/ 14 w 790"/>
                <a:gd name="T7" fmla="*/ 231 h 276"/>
                <a:gd name="T8" fmla="*/ 14 w 790"/>
                <a:gd name="T9" fmla="*/ 231 h 276"/>
                <a:gd name="T10" fmla="*/ 45 w 790"/>
                <a:gd name="T11" fmla="*/ 261 h 276"/>
                <a:gd name="T12" fmla="*/ 745 w 790"/>
                <a:gd name="T13" fmla="*/ 261 h 276"/>
                <a:gd name="T14" fmla="*/ 745 w 790"/>
                <a:gd name="T15" fmla="*/ 261 h 276"/>
                <a:gd name="T16" fmla="*/ 775 w 790"/>
                <a:gd name="T17" fmla="*/ 231 h 276"/>
                <a:gd name="T18" fmla="*/ 775 w 790"/>
                <a:gd name="T19" fmla="*/ 44 h 276"/>
                <a:gd name="T20" fmla="*/ 775 w 790"/>
                <a:gd name="T21" fmla="*/ 44 h 276"/>
                <a:gd name="T22" fmla="*/ 745 w 790"/>
                <a:gd name="T23" fmla="*/ 14 h 276"/>
                <a:gd name="T24" fmla="*/ 45 w 790"/>
                <a:gd name="T25" fmla="*/ 14 h 276"/>
                <a:gd name="T26" fmla="*/ 745 w 790"/>
                <a:gd name="T27" fmla="*/ 275 h 276"/>
                <a:gd name="T28" fmla="*/ 45 w 790"/>
                <a:gd name="T29" fmla="*/ 275 h 276"/>
                <a:gd name="T30" fmla="*/ 45 w 790"/>
                <a:gd name="T31" fmla="*/ 275 h 276"/>
                <a:gd name="T32" fmla="*/ 0 w 790"/>
                <a:gd name="T33" fmla="*/ 231 h 276"/>
                <a:gd name="T34" fmla="*/ 0 w 790"/>
                <a:gd name="T35" fmla="*/ 44 h 276"/>
                <a:gd name="T36" fmla="*/ 0 w 790"/>
                <a:gd name="T37" fmla="*/ 44 h 276"/>
                <a:gd name="T38" fmla="*/ 45 w 790"/>
                <a:gd name="T39" fmla="*/ 0 h 276"/>
                <a:gd name="T40" fmla="*/ 745 w 790"/>
                <a:gd name="T41" fmla="*/ 0 h 276"/>
                <a:gd name="T42" fmla="*/ 745 w 790"/>
                <a:gd name="T43" fmla="*/ 0 h 276"/>
                <a:gd name="T44" fmla="*/ 789 w 790"/>
                <a:gd name="T45" fmla="*/ 44 h 276"/>
                <a:gd name="T46" fmla="*/ 789 w 790"/>
                <a:gd name="T47" fmla="*/ 231 h 276"/>
                <a:gd name="T48" fmla="*/ 789 w 790"/>
                <a:gd name="T49" fmla="*/ 231 h 276"/>
                <a:gd name="T50" fmla="*/ 745 w 790"/>
                <a:gd name="T5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0" h="276">
                  <a:moveTo>
                    <a:pt x="45" y="14"/>
                  </a:moveTo>
                  <a:lnTo>
                    <a:pt x="45" y="14"/>
                  </a:lnTo>
                  <a:cubicBezTo>
                    <a:pt x="28" y="14"/>
                    <a:pt x="14" y="28"/>
                    <a:pt x="14" y="44"/>
                  </a:cubicBezTo>
                  <a:lnTo>
                    <a:pt x="14" y="231"/>
                  </a:lnTo>
                  <a:lnTo>
                    <a:pt x="14" y="231"/>
                  </a:lnTo>
                  <a:cubicBezTo>
                    <a:pt x="14" y="247"/>
                    <a:pt x="28" y="261"/>
                    <a:pt x="45" y="261"/>
                  </a:cubicBezTo>
                  <a:lnTo>
                    <a:pt x="745" y="261"/>
                  </a:lnTo>
                  <a:lnTo>
                    <a:pt x="745" y="261"/>
                  </a:lnTo>
                  <a:cubicBezTo>
                    <a:pt x="762" y="261"/>
                    <a:pt x="775" y="247"/>
                    <a:pt x="775" y="231"/>
                  </a:cubicBezTo>
                  <a:lnTo>
                    <a:pt x="775" y="44"/>
                  </a:lnTo>
                  <a:lnTo>
                    <a:pt x="775" y="44"/>
                  </a:lnTo>
                  <a:cubicBezTo>
                    <a:pt x="775" y="28"/>
                    <a:pt x="762" y="14"/>
                    <a:pt x="745" y="14"/>
                  </a:cubicBezTo>
                  <a:lnTo>
                    <a:pt x="45" y="14"/>
                  </a:lnTo>
                  <a:close/>
                  <a:moveTo>
                    <a:pt x="745" y="275"/>
                  </a:moveTo>
                  <a:lnTo>
                    <a:pt x="45" y="275"/>
                  </a:lnTo>
                  <a:lnTo>
                    <a:pt x="45" y="275"/>
                  </a:lnTo>
                  <a:cubicBezTo>
                    <a:pt x="20" y="275"/>
                    <a:pt x="0" y="255"/>
                    <a:pt x="0" y="231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lnTo>
                    <a:pt x="745" y="0"/>
                  </a:lnTo>
                  <a:lnTo>
                    <a:pt x="745" y="0"/>
                  </a:lnTo>
                  <a:cubicBezTo>
                    <a:pt x="770" y="0"/>
                    <a:pt x="789" y="20"/>
                    <a:pt x="789" y="44"/>
                  </a:cubicBezTo>
                  <a:lnTo>
                    <a:pt x="789" y="231"/>
                  </a:lnTo>
                  <a:lnTo>
                    <a:pt x="789" y="231"/>
                  </a:lnTo>
                  <a:cubicBezTo>
                    <a:pt x="789" y="255"/>
                    <a:pt x="770" y="275"/>
                    <a:pt x="745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4" name="Freeform 112">
              <a:extLst>
                <a:ext uri="{FF2B5EF4-FFF2-40B4-BE49-F238E27FC236}">
                  <a16:creationId xmlns:a16="http://schemas.microsoft.com/office/drawing/2014/main" id="{5344CBD2-0043-A6FD-7D95-0BB7AC7F1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642" y="7311443"/>
              <a:ext cx="359964" cy="156745"/>
            </a:xfrm>
            <a:custGeom>
              <a:avLst/>
              <a:gdLst>
                <a:gd name="T0" fmla="*/ 45 w 790"/>
                <a:gd name="T1" fmla="*/ 14 h 276"/>
                <a:gd name="T2" fmla="*/ 45 w 790"/>
                <a:gd name="T3" fmla="*/ 14 h 276"/>
                <a:gd name="T4" fmla="*/ 14 w 790"/>
                <a:gd name="T5" fmla="*/ 44 h 276"/>
                <a:gd name="T6" fmla="*/ 14 w 790"/>
                <a:gd name="T7" fmla="*/ 230 h 276"/>
                <a:gd name="T8" fmla="*/ 14 w 790"/>
                <a:gd name="T9" fmla="*/ 230 h 276"/>
                <a:gd name="T10" fmla="*/ 45 w 790"/>
                <a:gd name="T11" fmla="*/ 261 h 276"/>
                <a:gd name="T12" fmla="*/ 745 w 790"/>
                <a:gd name="T13" fmla="*/ 261 h 276"/>
                <a:gd name="T14" fmla="*/ 745 w 790"/>
                <a:gd name="T15" fmla="*/ 261 h 276"/>
                <a:gd name="T16" fmla="*/ 775 w 790"/>
                <a:gd name="T17" fmla="*/ 230 h 276"/>
                <a:gd name="T18" fmla="*/ 775 w 790"/>
                <a:gd name="T19" fmla="*/ 44 h 276"/>
                <a:gd name="T20" fmla="*/ 775 w 790"/>
                <a:gd name="T21" fmla="*/ 44 h 276"/>
                <a:gd name="T22" fmla="*/ 745 w 790"/>
                <a:gd name="T23" fmla="*/ 14 h 276"/>
                <a:gd name="T24" fmla="*/ 45 w 790"/>
                <a:gd name="T25" fmla="*/ 14 h 276"/>
                <a:gd name="T26" fmla="*/ 745 w 790"/>
                <a:gd name="T27" fmla="*/ 275 h 276"/>
                <a:gd name="T28" fmla="*/ 45 w 790"/>
                <a:gd name="T29" fmla="*/ 275 h 276"/>
                <a:gd name="T30" fmla="*/ 45 w 790"/>
                <a:gd name="T31" fmla="*/ 275 h 276"/>
                <a:gd name="T32" fmla="*/ 0 w 790"/>
                <a:gd name="T33" fmla="*/ 230 h 276"/>
                <a:gd name="T34" fmla="*/ 0 w 790"/>
                <a:gd name="T35" fmla="*/ 44 h 276"/>
                <a:gd name="T36" fmla="*/ 0 w 790"/>
                <a:gd name="T37" fmla="*/ 44 h 276"/>
                <a:gd name="T38" fmla="*/ 45 w 790"/>
                <a:gd name="T39" fmla="*/ 0 h 276"/>
                <a:gd name="T40" fmla="*/ 745 w 790"/>
                <a:gd name="T41" fmla="*/ 0 h 276"/>
                <a:gd name="T42" fmla="*/ 745 w 790"/>
                <a:gd name="T43" fmla="*/ 0 h 276"/>
                <a:gd name="T44" fmla="*/ 789 w 790"/>
                <a:gd name="T45" fmla="*/ 44 h 276"/>
                <a:gd name="T46" fmla="*/ 789 w 790"/>
                <a:gd name="T47" fmla="*/ 230 h 276"/>
                <a:gd name="T48" fmla="*/ 789 w 790"/>
                <a:gd name="T49" fmla="*/ 230 h 276"/>
                <a:gd name="T50" fmla="*/ 745 w 790"/>
                <a:gd name="T5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0" h="276">
                  <a:moveTo>
                    <a:pt x="45" y="14"/>
                  </a:moveTo>
                  <a:lnTo>
                    <a:pt x="45" y="14"/>
                  </a:lnTo>
                  <a:cubicBezTo>
                    <a:pt x="28" y="14"/>
                    <a:pt x="14" y="27"/>
                    <a:pt x="14" y="44"/>
                  </a:cubicBezTo>
                  <a:lnTo>
                    <a:pt x="14" y="230"/>
                  </a:lnTo>
                  <a:lnTo>
                    <a:pt x="14" y="230"/>
                  </a:lnTo>
                  <a:cubicBezTo>
                    <a:pt x="14" y="247"/>
                    <a:pt x="28" y="261"/>
                    <a:pt x="45" y="261"/>
                  </a:cubicBezTo>
                  <a:lnTo>
                    <a:pt x="745" y="261"/>
                  </a:lnTo>
                  <a:lnTo>
                    <a:pt x="745" y="261"/>
                  </a:lnTo>
                  <a:cubicBezTo>
                    <a:pt x="762" y="261"/>
                    <a:pt x="775" y="247"/>
                    <a:pt x="775" y="230"/>
                  </a:cubicBezTo>
                  <a:lnTo>
                    <a:pt x="775" y="44"/>
                  </a:lnTo>
                  <a:lnTo>
                    <a:pt x="775" y="44"/>
                  </a:lnTo>
                  <a:cubicBezTo>
                    <a:pt x="775" y="27"/>
                    <a:pt x="762" y="14"/>
                    <a:pt x="745" y="14"/>
                  </a:cubicBezTo>
                  <a:lnTo>
                    <a:pt x="45" y="14"/>
                  </a:lnTo>
                  <a:close/>
                  <a:moveTo>
                    <a:pt x="745" y="275"/>
                  </a:moveTo>
                  <a:lnTo>
                    <a:pt x="45" y="275"/>
                  </a:lnTo>
                  <a:lnTo>
                    <a:pt x="45" y="275"/>
                  </a:lnTo>
                  <a:cubicBezTo>
                    <a:pt x="20" y="275"/>
                    <a:pt x="0" y="255"/>
                    <a:pt x="0" y="230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lnTo>
                    <a:pt x="745" y="0"/>
                  </a:lnTo>
                  <a:lnTo>
                    <a:pt x="745" y="0"/>
                  </a:lnTo>
                  <a:cubicBezTo>
                    <a:pt x="770" y="0"/>
                    <a:pt x="789" y="20"/>
                    <a:pt x="789" y="44"/>
                  </a:cubicBezTo>
                  <a:lnTo>
                    <a:pt x="789" y="230"/>
                  </a:lnTo>
                  <a:lnTo>
                    <a:pt x="789" y="230"/>
                  </a:lnTo>
                  <a:cubicBezTo>
                    <a:pt x="789" y="255"/>
                    <a:pt x="770" y="275"/>
                    <a:pt x="745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5" name="Freeform 113">
              <a:extLst>
                <a:ext uri="{FF2B5EF4-FFF2-40B4-BE49-F238E27FC236}">
                  <a16:creationId xmlns:a16="http://schemas.microsoft.com/office/drawing/2014/main" id="{0D61F02D-803D-3AA8-91D5-706B63C2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642" y="7493067"/>
              <a:ext cx="359964" cy="156746"/>
            </a:xfrm>
            <a:custGeom>
              <a:avLst/>
              <a:gdLst>
                <a:gd name="T0" fmla="*/ 45 w 790"/>
                <a:gd name="T1" fmla="*/ 14 h 276"/>
                <a:gd name="T2" fmla="*/ 45 w 790"/>
                <a:gd name="T3" fmla="*/ 14 h 276"/>
                <a:gd name="T4" fmla="*/ 14 w 790"/>
                <a:gd name="T5" fmla="*/ 45 h 276"/>
                <a:gd name="T6" fmla="*/ 14 w 790"/>
                <a:gd name="T7" fmla="*/ 231 h 276"/>
                <a:gd name="T8" fmla="*/ 14 w 790"/>
                <a:gd name="T9" fmla="*/ 231 h 276"/>
                <a:gd name="T10" fmla="*/ 45 w 790"/>
                <a:gd name="T11" fmla="*/ 261 h 276"/>
                <a:gd name="T12" fmla="*/ 745 w 790"/>
                <a:gd name="T13" fmla="*/ 261 h 276"/>
                <a:gd name="T14" fmla="*/ 745 w 790"/>
                <a:gd name="T15" fmla="*/ 261 h 276"/>
                <a:gd name="T16" fmla="*/ 775 w 790"/>
                <a:gd name="T17" fmla="*/ 231 h 276"/>
                <a:gd name="T18" fmla="*/ 775 w 790"/>
                <a:gd name="T19" fmla="*/ 45 h 276"/>
                <a:gd name="T20" fmla="*/ 775 w 790"/>
                <a:gd name="T21" fmla="*/ 45 h 276"/>
                <a:gd name="T22" fmla="*/ 745 w 790"/>
                <a:gd name="T23" fmla="*/ 14 h 276"/>
                <a:gd name="T24" fmla="*/ 45 w 790"/>
                <a:gd name="T25" fmla="*/ 14 h 276"/>
                <a:gd name="T26" fmla="*/ 745 w 790"/>
                <a:gd name="T27" fmla="*/ 275 h 276"/>
                <a:gd name="T28" fmla="*/ 45 w 790"/>
                <a:gd name="T29" fmla="*/ 275 h 276"/>
                <a:gd name="T30" fmla="*/ 45 w 790"/>
                <a:gd name="T31" fmla="*/ 275 h 276"/>
                <a:gd name="T32" fmla="*/ 0 w 790"/>
                <a:gd name="T33" fmla="*/ 231 h 276"/>
                <a:gd name="T34" fmla="*/ 0 w 790"/>
                <a:gd name="T35" fmla="*/ 45 h 276"/>
                <a:gd name="T36" fmla="*/ 0 w 790"/>
                <a:gd name="T37" fmla="*/ 45 h 276"/>
                <a:gd name="T38" fmla="*/ 45 w 790"/>
                <a:gd name="T39" fmla="*/ 0 h 276"/>
                <a:gd name="T40" fmla="*/ 745 w 790"/>
                <a:gd name="T41" fmla="*/ 0 h 276"/>
                <a:gd name="T42" fmla="*/ 745 w 790"/>
                <a:gd name="T43" fmla="*/ 0 h 276"/>
                <a:gd name="T44" fmla="*/ 789 w 790"/>
                <a:gd name="T45" fmla="*/ 45 h 276"/>
                <a:gd name="T46" fmla="*/ 789 w 790"/>
                <a:gd name="T47" fmla="*/ 231 h 276"/>
                <a:gd name="T48" fmla="*/ 789 w 790"/>
                <a:gd name="T49" fmla="*/ 231 h 276"/>
                <a:gd name="T50" fmla="*/ 745 w 790"/>
                <a:gd name="T5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0" h="276">
                  <a:moveTo>
                    <a:pt x="45" y="14"/>
                  </a:moveTo>
                  <a:lnTo>
                    <a:pt x="45" y="14"/>
                  </a:lnTo>
                  <a:cubicBezTo>
                    <a:pt x="28" y="14"/>
                    <a:pt x="14" y="28"/>
                    <a:pt x="14" y="45"/>
                  </a:cubicBezTo>
                  <a:lnTo>
                    <a:pt x="14" y="231"/>
                  </a:lnTo>
                  <a:lnTo>
                    <a:pt x="14" y="231"/>
                  </a:lnTo>
                  <a:cubicBezTo>
                    <a:pt x="14" y="247"/>
                    <a:pt x="28" y="261"/>
                    <a:pt x="45" y="261"/>
                  </a:cubicBezTo>
                  <a:lnTo>
                    <a:pt x="745" y="261"/>
                  </a:lnTo>
                  <a:lnTo>
                    <a:pt x="745" y="261"/>
                  </a:lnTo>
                  <a:cubicBezTo>
                    <a:pt x="762" y="261"/>
                    <a:pt x="775" y="247"/>
                    <a:pt x="775" y="231"/>
                  </a:cubicBezTo>
                  <a:lnTo>
                    <a:pt x="775" y="45"/>
                  </a:lnTo>
                  <a:lnTo>
                    <a:pt x="775" y="45"/>
                  </a:lnTo>
                  <a:cubicBezTo>
                    <a:pt x="775" y="28"/>
                    <a:pt x="762" y="14"/>
                    <a:pt x="745" y="14"/>
                  </a:cubicBezTo>
                  <a:lnTo>
                    <a:pt x="45" y="14"/>
                  </a:lnTo>
                  <a:close/>
                  <a:moveTo>
                    <a:pt x="745" y="275"/>
                  </a:moveTo>
                  <a:lnTo>
                    <a:pt x="45" y="275"/>
                  </a:lnTo>
                  <a:lnTo>
                    <a:pt x="45" y="275"/>
                  </a:lnTo>
                  <a:cubicBezTo>
                    <a:pt x="20" y="275"/>
                    <a:pt x="0" y="255"/>
                    <a:pt x="0" y="231"/>
                  </a:cubicBezTo>
                  <a:lnTo>
                    <a:pt x="0" y="45"/>
                  </a:lnTo>
                  <a:lnTo>
                    <a:pt x="0" y="45"/>
                  </a:lnTo>
                  <a:cubicBezTo>
                    <a:pt x="0" y="20"/>
                    <a:pt x="20" y="0"/>
                    <a:pt x="45" y="0"/>
                  </a:cubicBezTo>
                  <a:lnTo>
                    <a:pt x="745" y="0"/>
                  </a:lnTo>
                  <a:lnTo>
                    <a:pt x="745" y="0"/>
                  </a:lnTo>
                  <a:cubicBezTo>
                    <a:pt x="770" y="0"/>
                    <a:pt x="789" y="20"/>
                    <a:pt x="789" y="45"/>
                  </a:cubicBezTo>
                  <a:lnTo>
                    <a:pt x="789" y="231"/>
                  </a:lnTo>
                  <a:lnTo>
                    <a:pt x="789" y="231"/>
                  </a:lnTo>
                  <a:cubicBezTo>
                    <a:pt x="789" y="255"/>
                    <a:pt x="770" y="275"/>
                    <a:pt x="745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  <p:sp>
          <p:nvSpPr>
            <p:cNvPr id="36" name="Freeform 114">
              <a:extLst>
                <a:ext uri="{FF2B5EF4-FFF2-40B4-BE49-F238E27FC236}">
                  <a16:creationId xmlns:a16="http://schemas.microsoft.com/office/drawing/2014/main" id="{134B670A-E8DD-C812-7983-584226C0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792" y="6935750"/>
              <a:ext cx="1011518" cy="840952"/>
            </a:xfrm>
            <a:custGeom>
              <a:avLst/>
              <a:gdLst>
                <a:gd name="T0" fmla="*/ 483 w 2220"/>
                <a:gd name="T1" fmla="*/ 1230 h 1492"/>
                <a:gd name="T2" fmla="*/ 613 w 2220"/>
                <a:gd name="T3" fmla="*/ 1220 h 1492"/>
                <a:gd name="T4" fmla="*/ 917 w 2220"/>
                <a:gd name="T5" fmla="*/ 1244 h 1492"/>
                <a:gd name="T6" fmla="*/ 1011 w 2220"/>
                <a:gd name="T7" fmla="*/ 1291 h 1492"/>
                <a:gd name="T8" fmla="*/ 830 w 2220"/>
                <a:gd name="T9" fmla="*/ 1343 h 1492"/>
                <a:gd name="T10" fmla="*/ 502 w 2220"/>
                <a:gd name="T11" fmla="*/ 1283 h 1492"/>
                <a:gd name="T12" fmla="*/ 583 w 2220"/>
                <a:gd name="T13" fmla="*/ 1042 h 1492"/>
                <a:gd name="T14" fmla="*/ 1342 w 2220"/>
                <a:gd name="T15" fmla="*/ 1267 h 1492"/>
                <a:gd name="T16" fmla="*/ 1338 w 2220"/>
                <a:gd name="T17" fmla="*/ 1293 h 1492"/>
                <a:gd name="T18" fmla="*/ 578 w 2220"/>
                <a:gd name="T19" fmla="*/ 1432 h 1492"/>
                <a:gd name="T20" fmla="*/ 260 w 2220"/>
                <a:gd name="T21" fmla="*/ 1325 h 1492"/>
                <a:gd name="T22" fmla="*/ 433 w 2220"/>
                <a:gd name="T23" fmla="*/ 1238 h 1492"/>
                <a:gd name="T24" fmla="*/ 460 w 2220"/>
                <a:gd name="T25" fmla="*/ 1311 h 1492"/>
                <a:gd name="T26" fmla="*/ 834 w 2220"/>
                <a:gd name="T27" fmla="*/ 1392 h 1492"/>
                <a:gd name="T28" fmla="*/ 1060 w 2220"/>
                <a:gd name="T29" fmla="*/ 1287 h 1492"/>
                <a:gd name="T30" fmla="*/ 611 w 2220"/>
                <a:gd name="T31" fmla="*/ 1169 h 1492"/>
                <a:gd name="T32" fmla="*/ 482 w 2220"/>
                <a:gd name="T33" fmla="*/ 1180 h 1492"/>
                <a:gd name="T34" fmla="*/ 520 w 2220"/>
                <a:gd name="T35" fmla="*/ 1032 h 1492"/>
                <a:gd name="T36" fmla="*/ 583 w 2220"/>
                <a:gd name="T37" fmla="*/ 1042 h 1492"/>
                <a:gd name="T38" fmla="*/ 2154 w 2220"/>
                <a:gd name="T39" fmla="*/ 332 h 1492"/>
                <a:gd name="T40" fmla="*/ 2057 w 2220"/>
                <a:gd name="T41" fmla="*/ 352 h 1492"/>
                <a:gd name="T42" fmla="*/ 2046 w 2220"/>
                <a:gd name="T43" fmla="*/ 368 h 1492"/>
                <a:gd name="T44" fmla="*/ 1565 w 2220"/>
                <a:gd name="T45" fmla="*/ 86 h 1492"/>
                <a:gd name="T46" fmla="*/ 1084 w 2220"/>
                <a:gd name="T47" fmla="*/ 103 h 1492"/>
                <a:gd name="T48" fmla="*/ 543 w 2220"/>
                <a:gd name="T49" fmla="*/ 856 h 1492"/>
                <a:gd name="T50" fmla="*/ 488 w 2220"/>
                <a:gd name="T51" fmla="*/ 977 h 1492"/>
                <a:gd name="T52" fmla="*/ 82 w 2220"/>
                <a:gd name="T53" fmla="*/ 731 h 1492"/>
                <a:gd name="T54" fmla="*/ 59 w 2220"/>
                <a:gd name="T55" fmla="*/ 708 h 1492"/>
                <a:gd name="T56" fmla="*/ 0 w 2220"/>
                <a:gd name="T57" fmla="*/ 938 h 1492"/>
                <a:gd name="T58" fmla="*/ 59 w 2220"/>
                <a:gd name="T59" fmla="*/ 938 h 1492"/>
                <a:gd name="T60" fmla="*/ 82 w 2220"/>
                <a:gd name="T61" fmla="*/ 881 h 1492"/>
                <a:gd name="T62" fmla="*/ 470 w 2220"/>
                <a:gd name="T63" fmla="*/ 1025 h 1492"/>
                <a:gd name="T64" fmla="*/ 431 w 2220"/>
                <a:gd name="T65" fmla="*/ 1188 h 1492"/>
                <a:gd name="T66" fmla="*/ 211 w 2220"/>
                <a:gd name="T67" fmla="*/ 1324 h 1492"/>
                <a:gd name="T68" fmla="*/ 573 w 2220"/>
                <a:gd name="T69" fmla="*/ 1482 h 1492"/>
                <a:gd name="T70" fmla="*/ 759 w 2220"/>
                <a:gd name="T71" fmla="*/ 1491 h 1492"/>
                <a:gd name="T72" fmla="*/ 1379 w 2220"/>
                <a:gd name="T73" fmla="*/ 1320 h 1492"/>
                <a:gd name="T74" fmla="*/ 1386 w 2220"/>
                <a:gd name="T75" fmla="*/ 1244 h 1492"/>
                <a:gd name="T76" fmla="*/ 589 w 2220"/>
                <a:gd name="T77" fmla="*/ 992 h 1492"/>
                <a:gd name="T78" fmla="*/ 538 w 2220"/>
                <a:gd name="T79" fmla="*/ 985 h 1492"/>
                <a:gd name="T80" fmla="*/ 588 w 2220"/>
                <a:gd name="T81" fmla="*/ 879 h 1492"/>
                <a:gd name="T82" fmla="*/ 884 w 2220"/>
                <a:gd name="T83" fmla="*/ 374 h 1492"/>
                <a:gd name="T84" fmla="*/ 1169 w 2220"/>
                <a:gd name="T85" fmla="*/ 113 h 1492"/>
                <a:gd name="T86" fmla="*/ 1544 w 2220"/>
                <a:gd name="T87" fmla="*/ 127 h 1492"/>
                <a:gd name="T88" fmla="*/ 2020 w 2220"/>
                <a:gd name="T89" fmla="*/ 407 h 1492"/>
                <a:gd name="T90" fmla="*/ 2016 w 2220"/>
                <a:gd name="T91" fmla="*/ 413 h 1492"/>
                <a:gd name="T92" fmla="*/ 2095 w 2220"/>
                <a:gd name="T93" fmla="*/ 550 h 1492"/>
                <a:gd name="T94" fmla="*/ 2108 w 2220"/>
                <a:gd name="T95" fmla="*/ 548 h 1492"/>
                <a:gd name="T96" fmla="*/ 2217 w 2220"/>
                <a:gd name="T97" fmla="*/ 383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0" h="1492">
                  <a:moveTo>
                    <a:pt x="483" y="1230"/>
                  </a:moveTo>
                  <a:lnTo>
                    <a:pt x="483" y="1230"/>
                  </a:lnTo>
                  <a:cubicBezTo>
                    <a:pt x="521" y="1224"/>
                    <a:pt x="564" y="1221"/>
                    <a:pt x="613" y="1220"/>
                  </a:cubicBezTo>
                  <a:lnTo>
                    <a:pt x="613" y="1220"/>
                  </a:lnTo>
                  <a:cubicBezTo>
                    <a:pt x="766" y="1215"/>
                    <a:pt x="863" y="1230"/>
                    <a:pt x="917" y="1244"/>
                  </a:cubicBezTo>
                  <a:lnTo>
                    <a:pt x="917" y="1244"/>
                  </a:lnTo>
                  <a:cubicBezTo>
                    <a:pt x="993" y="1263"/>
                    <a:pt x="1011" y="1286"/>
                    <a:pt x="1011" y="1291"/>
                  </a:cubicBezTo>
                  <a:lnTo>
                    <a:pt x="1011" y="1291"/>
                  </a:lnTo>
                  <a:cubicBezTo>
                    <a:pt x="1011" y="1296"/>
                    <a:pt x="979" y="1329"/>
                    <a:pt x="830" y="1343"/>
                  </a:cubicBezTo>
                  <a:lnTo>
                    <a:pt x="830" y="1343"/>
                  </a:lnTo>
                  <a:cubicBezTo>
                    <a:pt x="642" y="1359"/>
                    <a:pt x="540" y="1340"/>
                    <a:pt x="502" y="1283"/>
                  </a:cubicBezTo>
                  <a:lnTo>
                    <a:pt x="502" y="1283"/>
                  </a:lnTo>
                  <a:cubicBezTo>
                    <a:pt x="491" y="1268"/>
                    <a:pt x="485" y="1251"/>
                    <a:pt x="483" y="1230"/>
                  </a:cubicBezTo>
                  <a:close/>
                  <a:moveTo>
                    <a:pt x="583" y="1042"/>
                  </a:moveTo>
                  <a:lnTo>
                    <a:pt x="583" y="1042"/>
                  </a:lnTo>
                  <a:cubicBezTo>
                    <a:pt x="1086" y="1103"/>
                    <a:pt x="1306" y="1201"/>
                    <a:pt x="1342" y="1267"/>
                  </a:cubicBezTo>
                  <a:lnTo>
                    <a:pt x="1342" y="1267"/>
                  </a:lnTo>
                  <a:cubicBezTo>
                    <a:pt x="1343" y="1270"/>
                    <a:pt x="1348" y="1278"/>
                    <a:pt x="1338" y="1293"/>
                  </a:cubicBezTo>
                  <a:lnTo>
                    <a:pt x="1338" y="1293"/>
                  </a:lnTo>
                  <a:cubicBezTo>
                    <a:pt x="1283" y="1375"/>
                    <a:pt x="989" y="1470"/>
                    <a:pt x="578" y="1432"/>
                  </a:cubicBezTo>
                  <a:lnTo>
                    <a:pt x="578" y="1432"/>
                  </a:lnTo>
                  <a:cubicBezTo>
                    <a:pt x="343" y="1412"/>
                    <a:pt x="260" y="1357"/>
                    <a:pt x="260" y="1325"/>
                  </a:cubicBezTo>
                  <a:lnTo>
                    <a:pt x="260" y="1325"/>
                  </a:lnTo>
                  <a:cubicBezTo>
                    <a:pt x="261" y="1298"/>
                    <a:pt x="317" y="1261"/>
                    <a:pt x="433" y="1238"/>
                  </a:cubicBezTo>
                  <a:lnTo>
                    <a:pt x="433" y="1238"/>
                  </a:lnTo>
                  <a:cubicBezTo>
                    <a:pt x="437" y="1266"/>
                    <a:pt x="446" y="1291"/>
                    <a:pt x="460" y="1311"/>
                  </a:cubicBezTo>
                  <a:lnTo>
                    <a:pt x="460" y="1311"/>
                  </a:lnTo>
                  <a:cubicBezTo>
                    <a:pt x="525" y="1406"/>
                    <a:pt x="685" y="1405"/>
                    <a:pt x="834" y="1392"/>
                  </a:cubicBezTo>
                  <a:lnTo>
                    <a:pt x="834" y="1392"/>
                  </a:lnTo>
                  <a:cubicBezTo>
                    <a:pt x="986" y="1378"/>
                    <a:pt x="1064" y="1343"/>
                    <a:pt x="1060" y="1287"/>
                  </a:cubicBezTo>
                  <a:lnTo>
                    <a:pt x="1060" y="1287"/>
                  </a:lnTo>
                  <a:cubicBezTo>
                    <a:pt x="1056" y="1210"/>
                    <a:pt x="871" y="1161"/>
                    <a:pt x="611" y="1169"/>
                  </a:cubicBezTo>
                  <a:lnTo>
                    <a:pt x="611" y="1169"/>
                  </a:lnTo>
                  <a:cubicBezTo>
                    <a:pt x="565" y="1171"/>
                    <a:pt x="522" y="1174"/>
                    <a:pt x="482" y="1180"/>
                  </a:cubicBezTo>
                  <a:lnTo>
                    <a:pt x="482" y="1180"/>
                  </a:lnTo>
                  <a:cubicBezTo>
                    <a:pt x="486" y="1140"/>
                    <a:pt x="499" y="1090"/>
                    <a:pt x="520" y="1032"/>
                  </a:cubicBezTo>
                  <a:lnTo>
                    <a:pt x="520" y="1032"/>
                  </a:lnTo>
                  <a:cubicBezTo>
                    <a:pt x="540" y="1035"/>
                    <a:pt x="561" y="1039"/>
                    <a:pt x="583" y="1042"/>
                  </a:cubicBezTo>
                  <a:close/>
                  <a:moveTo>
                    <a:pt x="2214" y="371"/>
                  </a:moveTo>
                  <a:lnTo>
                    <a:pt x="2154" y="332"/>
                  </a:lnTo>
                  <a:lnTo>
                    <a:pt x="2154" y="332"/>
                  </a:lnTo>
                  <a:cubicBezTo>
                    <a:pt x="2122" y="310"/>
                    <a:pt x="2078" y="319"/>
                    <a:pt x="2057" y="352"/>
                  </a:cubicBezTo>
                  <a:lnTo>
                    <a:pt x="2046" y="368"/>
                  </a:lnTo>
                  <a:lnTo>
                    <a:pt x="2046" y="368"/>
                  </a:lnTo>
                  <a:cubicBezTo>
                    <a:pt x="1930" y="294"/>
                    <a:pt x="1747" y="181"/>
                    <a:pt x="1565" y="86"/>
                  </a:cubicBezTo>
                  <a:lnTo>
                    <a:pt x="1565" y="86"/>
                  </a:lnTo>
                  <a:cubicBezTo>
                    <a:pt x="1405" y="1"/>
                    <a:pt x="1238" y="0"/>
                    <a:pt x="1084" y="103"/>
                  </a:cubicBezTo>
                  <a:lnTo>
                    <a:pt x="1084" y="103"/>
                  </a:lnTo>
                  <a:cubicBezTo>
                    <a:pt x="870" y="247"/>
                    <a:pt x="693" y="557"/>
                    <a:pt x="543" y="856"/>
                  </a:cubicBezTo>
                  <a:lnTo>
                    <a:pt x="543" y="856"/>
                  </a:lnTo>
                  <a:cubicBezTo>
                    <a:pt x="522" y="900"/>
                    <a:pt x="504" y="940"/>
                    <a:pt x="488" y="977"/>
                  </a:cubicBezTo>
                  <a:lnTo>
                    <a:pt x="488" y="977"/>
                  </a:lnTo>
                  <a:cubicBezTo>
                    <a:pt x="238" y="933"/>
                    <a:pt x="123" y="855"/>
                    <a:pt x="82" y="818"/>
                  </a:cubicBezTo>
                  <a:lnTo>
                    <a:pt x="82" y="731"/>
                  </a:lnTo>
                  <a:lnTo>
                    <a:pt x="82" y="731"/>
                  </a:lnTo>
                  <a:cubicBezTo>
                    <a:pt x="82" y="719"/>
                    <a:pt x="71" y="708"/>
                    <a:pt x="59" y="708"/>
                  </a:cubicBezTo>
                  <a:lnTo>
                    <a:pt x="0" y="708"/>
                  </a:lnTo>
                  <a:lnTo>
                    <a:pt x="0" y="938"/>
                  </a:lnTo>
                  <a:lnTo>
                    <a:pt x="59" y="938"/>
                  </a:lnTo>
                  <a:lnTo>
                    <a:pt x="59" y="938"/>
                  </a:lnTo>
                  <a:cubicBezTo>
                    <a:pt x="71" y="938"/>
                    <a:pt x="82" y="928"/>
                    <a:pt x="82" y="915"/>
                  </a:cubicBezTo>
                  <a:lnTo>
                    <a:pt x="82" y="881"/>
                  </a:lnTo>
                  <a:lnTo>
                    <a:pt x="82" y="881"/>
                  </a:lnTo>
                  <a:cubicBezTo>
                    <a:pt x="144" y="925"/>
                    <a:pt x="262" y="986"/>
                    <a:pt x="470" y="1025"/>
                  </a:cubicBezTo>
                  <a:lnTo>
                    <a:pt x="470" y="1025"/>
                  </a:lnTo>
                  <a:cubicBezTo>
                    <a:pt x="447" y="1088"/>
                    <a:pt x="434" y="1142"/>
                    <a:pt x="431" y="1188"/>
                  </a:cubicBezTo>
                  <a:lnTo>
                    <a:pt x="431" y="1188"/>
                  </a:lnTo>
                  <a:cubicBezTo>
                    <a:pt x="295" y="1213"/>
                    <a:pt x="212" y="1262"/>
                    <a:pt x="211" y="1324"/>
                  </a:cubicBezTo>
                  <a:lnTo>
                    <a:pt x="211" y="1324"/>
                  </a:lnTo>
                  <a:cubicBezTo>
                    <a:pt x="208" y="1404"/>
                    <a:pt x="340" y="1461"/>
                    <a:pt x="573" y="1482"/>
                  </a:cubicBezTo>
                  <a:lnTo>
                    <a:pt x="573" y="1482"/>
                  </a:lnTo>
                  <a:cubicBezTo>
                    <a:pt x="638" y="1488"/>
                    <a:pt x="700" y="1491"/>
                    <a:pt x="759" y="1491"/>
                  </a:cubicBezTo>
                  <a:lnTo>
                    <a:pt x="759" y="1491"/>
                  </a:lnTo>
                  <a:cubicBezTo>
                    <a:pt x="1081" y="1491"/>
                    <a:pt x="1319" y="1412"/>
                    <a:pt x="1379" y="1320"/>
                  </a:cubicBezTo>
                  <a:lnTo>
                    <a:pt x="1379" y="1320"/>
                  </a:lnTo>
                  <a:cubicBezTo>
                    <a:pt x="1396" y="1294"/>
                    <a:pt x="1398" y="1267"/>
                    <a:pt x="1386" y="1244"/>
                  </a:cubicBezTo>
                  <a:lnTo>
                    <a:pt x="1386" y="1244"/>
                  </a:lnTo>
                  <a:cubicBezTo>
                    <a:pt x="1304" y="1094"/>
                    <a:pt x="802" y="1018"/>
                    <a:pt x="589" y="992"/>
                  </a:cubicBezTo>
                  <a:lnTo>
                    <a:pt x="589" y="992"/>
                  </a:lnTo>
                  <a:cubicBezTo>
                    <a:pt x="572" y="990"/>
                    <a:pt x="555" y="988"/>
                    <a:pt x="538" y="985"/>
                  </a:cubicBezTo>
                  <a:lnTo>
                    <a:pt x="538" y="985"/>
                  </a:lnTo>
                  <a:cubicBezTo>
                    <a:pt x="553" y="952"/>
                    <a:pt x="569" y="917"/>
                    <a:pt x="588" y="879"/>
                  </a:cubicBezTo>
                  <a:lnTo>
                    <a:pt x="588" y="879"/>
                  </a:lnTo>
                  <a:cubicBezTo>
                    <a:pt x="669" y="717"/>
                    <a:pt x="767" y="530"/>
                    <a:pt x="884" y="374"/>
                  </a:cubicBezTo>
                  <a:lnTo>
                    <a:pt x="884" y="374"/>
                  </a:lnTo>
                  <a:cubicBezTo>
                    <a:pt x="961" y="272"/>
                    <a:pt x="1054" y="172"/>
                    <a:pt x="1169" y="113"/>
                  </a:cubicBezTo>
                  <a:lnTo>
                    <a:pt x="1169" y="113"/>
                  </a:lnTo>
                  <a:cubicBezTo>
                    <a:pt x="1295" y="49"/>
                    <a:pt x="1422" y="62"/>
                    <a:pt x="1544" y="127"/>
                  </a:cubicBezTo>
                  <a:lnTo>
                    <a:pt x="1544" y="127"/>
                  </a:lnTo>
                  <a:cubicBezTo>
                    <a:pt x="1724" y="222"/>
                    <a:pt x="1905" y="334"/>
                    <a:pt x="2020" y="407"/>
                  </a:cubicBezTo>
                  <a:lnTo>
                    <a:pt x="2016" y="413"/>
                  </a:lnTo>
                  <a:lnTo>
                    <a:pt x="2016" y="413"/>
                  </a:lnTo>
                  <a:cubicBezTo>
                    <a:pt x="1995" y="446"/>
                    <a:pt x="2004" y="490"/>
                    <a:pt x="2036" y="511"/>
                  </a:cubicBezTo>
                  <a:lnTo>
                    <a:pt x="2095" y="550"/>
                  </a:lnTo>
                  <a:lnTo>
                    <a:pt x="2095" y="550"/>
                  </a:lnTo>
                  <a:cubicBezTo>
                    <a:pt x="2100" y="553"/>
                    <a:pt x="2105" y="552"/>
                    <a:pt x="2108" y="548"/>
                  </a:cubicBezTo>
                  <a:lnTo>
                    <a:pt x="2217" y="383"/>
                  </a:lnTo>
                  <a:lnTo>
                    <a:pt x="2217" y="383"/>
                  </a:lnTo>
                  <a:cubicBezTo>
                    <a:pt x="2219" y="379"/>
                    <a:pt x="2219" y="373"/>
                    <a:pt x="2214" y="37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SV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489707-28C0-01C1-1F08-6A5DC675E758}"/>
              </a:ext>
            </a:extLst>
          </p:cNvPr>
          <p:cNvSpPr txBox="1"/>
          <p:nvPr/>
        </p:nvSpPr>
        <p:spPr>
          <a:xfrm>
            <a:off x="10356850" y="879165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Michael D. Plante &amp; Jessica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Rindels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Dallas Fed Economics</a:t>
            </a:r>
          </a:p>
        </p:txBody>
      </p:sp>
      <p:sp>
        <p:nvSpPr>
          <p:cNvPr id="48" name="Freeform 147">
            <a:extLst>
              <a:ext uri="{FF2B5EF4-FFF2-40B4-BE49-F238E27FC236}">
                <a16:creationId xmlns:a16="http://schemas.microsoft.com/office/drawing/2014/main" id="{4AB612DB-8D38-A8E2-DB44-45F4C1D7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3843" y="9672637"/>
            <a:ext cx="2457747" cy="2323557"/>
          </a:xfrm>
          <a:custGeom>
            <a:avLst/>
            <a:gdLst>
              <a:gd name="T0" fmla="*/ 0 w 1973"/>
              <a:gd name="T1" fmla="*/ 178345 h 1865"/>
              <a:gd name="T2" fmla="*/ 1286841 w 1973"/>
              <a:gd name="T3" fmla="*/ 1217714 h 1865"/>
              <a:gd name="T4" fmla="*/ 1286841 w 1973"/>
              <a:gd name="T5" fmla="*/ 615390 h 1865"/>
              <a:gd name="T6" fmla="*/ 0 w 1973"/>
              <a:gd name="T7" fmla="*/ 0 h 1865"/>
              <a:gd name="T8" fmla="*/ 0 w 1973"/>
              <a:gd name="T9" fmla="*/ 178345 h 18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73" h="1865">
                <a:moveTo>
                  <a:pt x="0" y="273"/>
                </a:moveTo>
                <a:lnTo>
                  <a:pt x="1972" y="1864"/>
                </a:lnTo>
                <a:lnTo>
                  <a:pt x="1972" y="942"/>
                </a:lnTo>
                <a:lnTo>
                  <a:pt x="0" y="0"/>
                </a:lnTo>
                <a:lnTo>
                  <a:pt x="0" y="273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Montserrat" panose="000005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5E9305-908C-EFF3-E1C5-8E2929751F24}"/>
              </a:ext>
            </a:extLst>
          </p:cNvPr>
          <p:cNvGrpSpPr/>
          <p:nvPr/>
        </p:nvGrpSpPr>
        <p:grpSpPr>
          <a:xfrm>
            <a:off x="10391775" y="5253037"/>
            <a:ext cx="1731535" cy="1054083"/>
            <a:chOff x="0" y="4029084"/>
            <a:chExt cx="8887884" cy="2323557"/>
          </a:xfrm>
        </p:grpSpPr>
        <p:sp>
          <p:nvSpPr>
            <p:cNvPr id="45" name="Freeform 144">
              <a:extLst>
                <a:ext uri="{FF2B5EF4-FFF2-40B4-BE49-F238E27FC236}">
                  <a16:creationId xmlns:a16="http://schemas.microsoft.com/office/drawing/2014/main" id="{A2B2CB13-6C3D-845B-AD53-4E23AD6F3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9086"/>
              <a:ext cx="2457747" cy="2318066"/>
            </a:xfrm>
            <a:custGeom>
              <a:avLst/>
              <a:gdLst>
                <a:gd name="T0" fmla="*/ 0 w 1972"/>
                <a:gd name="T1" fmla="*/ 1037373 h 1863"/>
                <a:gd name="T2" fmla="*/ 0 w 1972"/>
                <a:gd name="T3" fmla="*/ 1214836 h 1863"/>
                <a:gd name="T4" fmla="*/ 1286841 w 1972"/>
                <a:gd name="T5" fmla="*/ 601546 h 1863"/>
                <a:gd name="T6" fmla="*/ 1286841 w 1972"/>
                <a:gd name="T7" fmla="*/ 0 h 1863"/>
                <a:gd name="T8" fmla="*/ 0 w 1972"/>
                <a:gd name="T9" fmla="*/ 1037373 h 18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2" h="1863">
                  <a:moveTo>
                    <a:pt x="0" y="1590"/>
                  </a:moveTo>
                  <a:lnTo>
                    <a:pt x="0" y="1862"/>
                  </a:lnTo>
                  <a:lnTo>
                    <a:pt x="1971" y="922"/>
                  </a:lnTo>
                  <a:lnTo>
                    <a:pt x="1971" y="0"/>
                  </a:lnTo>
                  <a:lnTo>
                    <a:pt x="0" y="159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Montserrat" panose="00000500000000000000" pitchFamily="2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E06D91F-E8CC-BF69-70A1-1B0A096BE2B9}"/>
                </a:ext>
              </a:extLst>
            </p:cNvPr>
            <p:cNvGrpSpPr/>
            <p:nvPr/>
          </p:nvGrpSpPr>
          <p:grpSpPr>
            <a:xfrm>
              <a:off x="0" y="4029084"/>
              <a:ext cx="8887884" cy="2323557"/>
              <a:chOff x="0" y="4029084"/>
              <a:chExt cx="8887884" cy="2323557"/>
            </a:xfrm>
          </p:grpSpPr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985D1C93-DFAB-6D64-A945-022630BF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105" y="4029086"/>
                <a:ext cx="6434779" cy="1148044"/>
              </a:xfrm>
              <a:custGeom>
                <a:avLst/>
                <a:gdLst>
                  <a:gd name="T0" fmla="*/ 2913111 w 5165"/>
                  <a:gd name="T1" fmla="*/ 0 h 923"/>
                  <a:gd name="T2" fmla="*/ 0 w 5165"/>
                  <a:gd name="T3" fmla="*/ 0 h 923"/>
                  <a:gd name="T4" fmla="*/ 0 w 5165"/>
                  <a:gd name="T5" fmla="*/ 601330 h 923"/>
                  <a:gd name="T6" fmla="*/ 3372182 w 5165"/>
                  <a:gd name="T7" fmla="*/ 601330 h 923"/>
                  <a:gd name="T8" fmla="*/ 3372182 w 5165"/>
                  <a:gd name="T9" fmla="*/ 0 h 923"/>
                  <a:gd name="T10" fmla="*/ 2913111 w 5165"/>
                  <a:gd name="T11" fmla="*/ 0 h 9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65" h="923">
                    <a:moveTo>
                      <a:pt x="4461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5164" y="922"/>
                    </a:lnTo>
                    <a:lnTo>
                      <a:pt x="5164" y="0"/>
                    </a:lnTo>
                    <a:lnTo>
                      <a:pt x="446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49">
                <a:extLst>
                  <a:ext uri="{FF2B5EF4-FFF2-40B4-BE49-F238E27FC236}">
                    <a16:creationId xmlns:a16="http://schemas.microsoft.com/office/drawing/2014/main" id="{25C15C0F-57B9-2FB8-E6DF-AA27ADA6B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29084"/>
                <a:ext cx="2460920" cy="2323557"/>
              </a:xfrm>
              <a:custGeom>
                <a:avLst/>
                <a:gdLst>
                  <a:gd name="T0" fmla="*/ 1289721 w 1974"/>
                  <a:gd name="T1" fmla="*/ 0 h 1865"/>
                  <a:gd name="T2" fmla="*/ 0 w 1974"/>
                  <a:gd name="T3" fmla="*/ 1039368 h 1865"/>
                  <a:gd name="T4" fmla="*/ 0 w 1974"/>
                  <a:gd name="T5" fmla="*/ 1217714 h 1865"/>
                  <a:gd name="T6" fmla="*/ 1289721 w 1974"/>
                  <a:gd name="T7" fmla="*/ 602324 h 1865"/>
                  <a:gd name="T8" fmla="*/ 1289721 w 1974"/>
                  <a:gd name="T9" fmla="*/ 0 h 1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74" h="1865">
                    <a:moveTo>
                      <a:pt x="1973" y="0"/>
                    </a:moveTo>
                    <a:lnTo>
                      <a:pt x="0" y="1591"/>
                    </a:lnTo>
                    <a:lnTo>
                      <a:pt x="0" y="1864"/>
                    </a:lnTo>
                    <a:lnTo>
                      <a:pt x="1973" y="922"/>
                    </a:lnTo>
                    <a:lnTo>
                      <a:pt x="1973" y="0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F668CB-DFFC-F8E4-0DBE-E6BBAFCA2D10}"/>
              </a:ext>
            </a:extLst>
          </p:cNvPr>
          <p:cNvGrpSpPr/>
          <p:nvPr/>
        </p:nvGrpSpPr>
        <p:grpSpPr>
          <a:xfrm>
            <a:off x="10402785" y="5849298"/>
            <a:ext cx="1731535" cy="1054083"/>
            <a:chOff x="0" y="4029084"/>
            <a:chExt cx="8887884" cy="2323557"/>
          </a:xfrm>
          <a:solidFill>
            <a:schemeClr val="accent2"/>
          </a:solidFill>
        </p:grpSpPr>
        <p:sp>
          <p:nvSpPr>
            <p:cNvPr id="63" name="Freeform 144">
              <a:extLst>
                <a:ext uri="{FF2B5EF4-FFF2-40B4-BE49-F238E27FC236}">
                  <a16:creationId xmlns:a16="http://schemas.microsoft.com/office/drawing/2014/main" id="{D1C7A8DB-DCE9-8F1E-DECF-5E0B8AE89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9086"/>
              <a:ext cx="2457747" cy="2318066"/>
            </a:xfrm>
            <a:custGeom>
              <a:avLst/>
              <a:gdLst>
                <a:gd name="T0" fmla="*/ 0 w 1972"/>
                <a:gd name="T1" fmla="*/ 1037373 h 1863"/>
                <a:gd name="T2" fmla="*/ 0 w 1972"/>
                <a:gd name="T3" fmla="*/ 1214836 h 1863"/>
                <a:gd name="T4" fmla="*/ 1286841 w 1972"/>
                <a:gd name="T5" fmla="*/ 601546 h 1863"/>
                <a:gd name="T6" fmla="*/ 1286841 w 1972"/>
                <a:gd name="T7" fmla="*/ 0 h 1863"/>
                <a:gd name="T8" fmla="*/ 0 w 1972"/>
                <a:gd name="T9" fmla="*/ 1037373 h 18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2" h="1863">
                  <a:moveTo>
                    <a:pt x="0" y="1590"/>
                  </a:moveTo>
                  <a:lnTo>
                    <a:pt x="0" y="1862"/>
                  </a:lnTo>
                  <a:lnTo>
                    <a:pt x="1971" y="922"/>
                  </a:lnTo>
                  <a:lnTo>
                    <a:pt x="1971" y="0"/>
                  </a:lnTo>
                  <a:lnTo>
                    <a:pt x="0" y="15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Montserrat" panose="00000500000000000000" pitchFamily="2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10799F3-2729-1573-B341-265E0845A539}"/>
                </a:ext>
              </a:extLst>
            </p:cNvPr>
            <p:cNvGrpSpPr/>
            <p:nvPr/>
          </p:nvGrpSpPr>
          <p:grpSpPr>
            <a:xfrm>
              <a:off x="0" y="4029084"/>
              <a:ext cx="8887884" cy="2323557"/>
              <a:chOff x="0" y="4029084"/>
              <a:chExt cx="8887884" cy="2323557"/>
            </a:xfrm>
            <a:grpFill/>
          </p:grpSpPr>
          <p:sp>
            <p:nvSpPr>
              <p:cNvPr id="65" name="Freeform 3">
                <a:extLst>
                  <a:ext uri="{FF2B5EF4-FFF2-40B4-BE49-F238E27FC236}">
                    <a16:creationId xmlns:a16="http://schemas.microsoft.com/office/drawing/2014/main" id="{946D5971-A5BC-ADBA-A43D-58AC7F0CB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105" y="4029086"/>
                <a:ext cx="6434779" cy="1148044"/>
              </a:xfrm>
              <a:custGeom>
                <a:avLst/>
                <a:gdLst>
                  <a:gd name="T0" fmla="*/ 2913111 w 5165"/>
                  <a:gd name="T1" fmla="*/ 0 h 923"/>
                  <a:gd name="T2" fmla="*/ 0 w 5165"/>
                  <a:gd name="T3" fmla="*/ 0 h 923"/>
                  <a:gd name="T4" fmla="*/ 0 w 5165"/>
                  <a:gd name="T5" fmla="*/ 601330 h 923"/>
                  <a:gd name="T6" fmla="*/ 3372182 w 5165"/>
                  <a:gd name="T7" fmla="*/ 601330 h 923"/>
                  <a:gd name="T8" fmla="*/ 3372182 w 5165"/>
                  <a:gd name="T9" fmla="*/ 0 h 923"/>
                  <a:gd name="T10" fmla="*/ 2913111 w 5165"/>
                  <a:gd name="T11" fmla="*/ 0 h 9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65" h="923">
                    <a:moveTo>
                      <a:pt x="4461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5164" y="922"/>
                    </a:lnTo>
                    <a:lnTo>
                      <a:pt x="5164" y="0"/>
                    </a:lnTo>
                    <a:lnTo>
                      <a:pt x="446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49">
                <a:extLst>
                  <a:ext uri="{FF2B5EF4-FFF2-40B4-BE49-F238E27FC236}">
                    <a16:creationId xmlns:a16="http://schemas.microsoft.com/office/drawing/2014/main" id="{F499D033-59BA-A2D8-0DDC-D2628D8E0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29084"/>
                <a:ext cx="2460920" cy="2323557"/>
              </a:xfrm>
              <a:custGeom>
                <a:avLst/>
                <a:gdLst>
                  <a:gd name="T0" fmla="*/ 1289721 w 1974"/>
                  <a:gd name="T1" fmla="*/ 0 h 1865"/>
                  <a:gd name="T2" fmla="*/ 0 w 1974"/>
                  <a:gd name="T3" fmla="*/ 1039368 h 1865"/>
                  <a:gd name="T4" fmla="*/ 0 w 1974"/>
                  <a:gd name="T5" fmla="*/ 1217714 h 1865"/>
                  <a:gd name="T6" fmla="*/ 1289721 w 1974"/>
                  <a:gd name="T7" fmla="*/ 602324 h 1865"/>
                  <a:gd name="T8" fmla="*/ 1289721 w 1974"/>
                  <a:gd name="T9" fmla="*/ 0 h 1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74" h="1865">
                    <a:moveTo>
                      <a:pt x="1973" y="0"/>
                    </a:moveTo>
                    <a:lnTo>
                      <a:pt x="0" y="1591"/>
                    </a:lnTo>
                    <a:lnTo>
                      <a:pt x="0" y="1864"/>
                    </a:lnTo>
                    <a:lnTo>
                      <a:pt x="1973" y="922"/>
                    </a:lnTo>
                    <a:lnTo>
                      <a:pt x="1973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4370C7-601E-AFEE-C22D-297644FA302B}"/>
              </a:ext>
            </a:extLst>
          </p:cNvPr>
          <p:cNvGrpSpPr/>
          <p:nvPr/>
        </p:nvGrpSpPr>
        <p:grpSpPr>
          <a:xfrm>
            <a:off x="10402785" y="6450994"/>
            <a:ext cx="1731535" cy="1054083"/>
            <a:chOff x="0" y="4029084"/>
            <a:chExt cx="8887884" cy="2323557"/>
          </a:xfrm>
          <a:solidFill>
            <a:schemeClr val="accent4"/>
          </a:solidFill>
        </p:grpSpPr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id="{6B969751-DB59-63E0-489C-8829C39C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9086"/>
              <a:ext cx="2457747" cy="2318066"/>
            </a:xfrm>
            <a:custGeom>
              <a:avLst/>
              <a:gdLst>
                <a:gd name="T0" fmla="*/ 0 w 1972"/>
                <a:gd name="T1" fmla="*/ 1037373 h 1863"/>
                <a:gd name="T2" fmla="*/ 0 w 1972"/>
                <a:gd name="T3" fmla="*/ 1214836 h 1863"/>
                <a:gd name="T4" fmla="*/ 1286841 w 1972"/>
                <a:gd name="T5" fmla="*/ 601546 h 1863"/>
                <a:gd name="T6" fmla="*/ 1286841 w 1972"/>
                <a:gd name="T7" fmla="*/ 0 h 1863"/>
                <a:gd name="T8" fmla="*/ 0 w 1972"/>
                <a:gd name="T9" fmla="*/ 1037373 h 18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2" h="1863">
                  <a:moveTo>
                    <a:pt x="0" y="1590"/>
                  </a:moveTo>
                  <a:lnTo>
                    <a:pt x="0" y="1862"/>
                  </a:lnTo>
                  <a:lnTo>
                    <a:pt x="1971" y="922"/>
                  </a:lnTo>
                  <a:lnTo>
                    <a:pt x="1971" y="0"/>
                  </a:lnTo>
                  <a:lnTo>
                    <a:pt x="0" y="15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Montserrat" panose="00000500000000000000" pitchFamily="2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88685E-16F6-FB72-A113-52A7B3D63DDE}"/>
                </a:ext>
              </a:extLst>
            </p:cNvPr>
            <p:cNvGrpSpPr/>
            <p:nvPr/>
          </p:nvGrpSpPr>
          <p:grpSpPr>
            <a:xfrm>
              <a:off x="0" y="4029084"/>
              <a:ext cx="8887884" cy="2323557"/>
              <a:chOff x="0" y="4029084"/>
              <a:chExt cx="8887884" cy="2323557"/>
            </a:xfrm>
            <a:grpFill/>
          </p:grpSpPr>
          <p:sp>
            <p:nvSpPr>
              <p:cNvPr id="70" name="Freeform 3">
                <a:extLst>
                  <a:ext uri="{FF2B5EF4-FFF2-40B4-BE49-F238E27FC236}">
                    <a16:creationId xmlns:a16="http://schemas.microsoft.com/office/drawing/2014/main" id="{1E2D7131-6021-EE69-0550-C2E3FA959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105" y="4029086"/>
                <a:ext cx="6434779" cy="1148044"/>
              </a:xfrm>
              <a:custGeom>
                <a:avLst/>
                <a:gdLst>
                  <a:gd name="T0" fmla="*/ 2913111 w 5165"/>
                  <a:gd name="T1" fmla="*/ 0 h 923"/>
                  <a:gd name="T2" fmla="*/ 0 w 5165"/>
                  <a:gd name="T3" fmla="*/ 0 h 923"/>
                  <a:gd name="T4" fmla="*/ 0 w 5165"/>
                  <a:gd name="T5" fmla="*/ 601330 h 923"/>
                  <a:gd name="T6" fmla="*/ 3372182 w 5165"/>
                  <a:gd name="T7" fmla="*/ 601330 h 923"/>
                  <a:gd name="T8" fmla="*/ 3372182 w 5165"/>
                  <a:gd name="T9" fmla="*/ 0 h 923"/>
                  <a:gd name="T10" fmla="*/ 2913111 w 5165"/>
                  <a:gd name="T11" fmla="*/ 0 h 9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65" h="923">
                    <a:moveTo>
                      <a:pt x="4461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5164" y="922"/>
                    </a:lnTo>
                    <a:lnTo>
                      <a:pt x="5164" y="0"/>
                    </a:lnTo>
                    <a:lnTo>
                      <a:pt x="446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49">
                <a:extLst>
                  <a:ext uri="{FF2B5EF4-FFF2-40B4-BE49-F238E27FC236}">
                    <a16:creationId xmlns:a16="http://schemas.microsoft.com/office/drawing/2014/main" id="{38D25743-B1CC-805B-6284-B2A279C0A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29084"/>
                <a:ext cx="2460920" cy="2323557"/>
              </a:xfrm>
              <a:custGeom>
                <a:avLst/>
                <a:gdLst>
                  <a:gd name="T0" fmla="*/ 1289721 w 1974"/>
                  <a:gd name="T1" fmla="*/ 0 h 1865"/>
                  <a:gd name="T2" fmla="*/ 0 w 1974"/>
                  <a:gd name="T3" fmla="*/ 1039368 h 1865"/>
                  <a:gd name="T4" fmla="*/ 0 w 1974"/>
                  <a:gd name="T5" fmla="*/ 1217714 h 1865"/>
                  <a:gd name="T6" fmla="*/ 1289721 w 1974"/>
                  <a:gd name="T7" fmla="*/ 602324 h 1865"/>
                  <a:gd name="T8" fmla="*/ 1289721 w 1974"/>
                  <a:gd name="T9" fmla="*/ 0 h 1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74" h="1865">
                    <a:moveTo>
                      <a:pt x="1973" y="0"/>
                    </a:moveTo>
                    <a:lnTo>
                      <a:pt x="0" y="1591"/>
                    </a:lnTo>
                    <a:lnTo>
                      <a:pt x="0" y="1864"/>
                    </a:lnTo>
                    <a:lnTo>
                      <a:pt x="1973" y="922"/>
                    </a:lnTo>
                    <a:lnTo>
                      <a:pt x="1973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717F38-226D-A6DF-B0E8-1DF6544DFE18}"/>
              </a:ext>
            </a:extLst>
          </p:cNvPr>
          <p:cNvGrpSpPr/>
          <p:nvPr/>
        </p:nvGrpSpPr>
        <p:grpSpPr>
          <a:xfrm>
            <a:off x="10391775" y="7045196"/>
            <a:ext cx="1731535" cy="1054083"/>
            <a:chOff x="0" y="4029084"/>
            <a:chExt cx="8887884" cy="2323557"/>
          </a:xfrm>
          <a:solidFill>
            <a:schemeClr val="accent5">
              <a:lumMod val="75000"/>
            </a:schemeClr>
          </a:solidFill>
        </p:grpSpPr>
        <p:sp>
          <p:nvSpPr>
            <p:cNvPr id="73" name="Freeform 144">
              <a:extLst>
                <a:ext uri="{FF2B5EF4-FFF2-40B4-BE49-F238E27FC236}">
                  <a16:creationId xmlns:a16="http://schemas.microsoft.com/office/drawing/2014/main" id="{E2C0CE3F-CA49-C192-87CF-AF02FC9F0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9086"/>
              <a:ext cx="2457747" cy="2318066"/>
            </a:xfrm>
            <a:custGeom>
              <a:avLst/>
              <a:gdLst>
                <a:gd name="T0" fmla="*/ 0 w 1972"/>
                <a:gd name="T1" fmla="*/ 1037373 h 1863"/>
                <a:gd name="T2" fmla="*/ 0 w 1972"/>
                <a:gd name="T3" fmla="*/ 1214836 h 1863"/>
                <a:gd name="T4" fmla="*/ 1286841 w 1972"/>
                <a:gd name="T5" fmla="*/ 601546 h 1863"/>
                <a:gd name="T6" fmla="*/ 1286841 w 1972"/>
                <a:gd name="T7" fmla="*/ 0 h 1863"/>
                <a:gd name="T8" fmla="*/ 0 w 1972"/>
                <a:gd name="T9" fmla="*/ 1037373 h 18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2" h="1863">
                  <a:moveTo>
                    <a:pt x="0" y="1590"/>
                  </a:moveTo>
                  <a:lnTo>
                    <a:pt x="0" y="1862"/>
                  </a:lnTo>
                  <a:lnTo>
                    <a:pt x="1971" y="922"/>
                  </a:lnTo>
                  <a:lnTo>
                    <a:pt x="1971" y="0"/>
                  </a:lnTo>
                  <a:lnTo>
                    <a:pt x="0" y="159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Montserrat" panose="00000500000000000000" pitchFamily="2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EA123A-18C1-5B8E-4B4F-4EA705406739}"/>
                </a:ext>
              </a:extLst>
            </p:cNvPr>
            <p:cNvGrpSpPr/>
            <p:nvPr/>
          </p:nvGrpSpPr>
          <p:grpSpPr>
            <a:xfrm>
              <a:off x="0" y="4029084"/>
              <a:ext cx="8887884" cy="2323557"/>
              <a:chOff x="0" y="4029084"/>
              <a:chExt cx="8887884" cy="2323557"/>
            </a:xfrm>
            <a:grpFill/>
          </p:grpSpPr>
          <p:sp>
            <p:nvSpPr>
              <p:cNvPr id="75" name="Freeform 3">
                <a:extLst>
                  <a:ext uri="{FF2B5EF4-FFF2-40B4-BE49-F238E27FC236}">
                    <a16:creationId xmlns:a16="http://schemas.microsoft.com/office/drawing/2014/main" id="{5487B3EF-29C1-6B72-C884-F2D85ECD9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105" y="4029086"/>
                <a:ext cx="6434779" cy="1148044"/>
              </a:xfrm>
              <a:custGeom>
                <a:avLst/>
                <a:gdLst>
                  <a:gd name="T0" fmla="*/ 2913111 w 5165"/>
                  <a:gd name="T1" fmla="*/ 0 h 923"/>
                  <a:gd name="T2" fmla="*/ 0 w 5165"/>
                  <a:gd name="T3" fmla="*/ 0 h 923"/>
                  <a:gd name="T4" fmla="*/ 0 w 5165"/>
                  <a:gd name="T5" fmla="*/ 601330 h 923"/>
                  <a:gd name="T6" fmla="*/ 3372182 w 5165"/>
                  <a:gd name="T7" fmla="*/ 601330 h 923"/>
                  <a:gd name="T8" fmla="*/ 3372182 w 5165"/>
                  <a:gd name="T9" fmla="*/ 0 h 923"/>
                  <a:gd name="T10" fmla="*/ 2913111 w 5165"/>
                  <a:gd name="T11" fmla="*/ 0 h 9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65" h="923">
                    <a:moveTo>
                      <a:pt x="4461" y="0"/>
                    </a:moveTo>
                    <a:lnTo>
                      <a:pt x="0" y="0"/>
                    </a:lnTo>
                    <a:lnTo>
                      <a:pt x="0" y="922"/>
                    </a:lnTo>
                    <a:lnTo>
                      <a:pt x="5164" y="922"/>
                    </a:lnTo>
                    <a:lnTo>
                      <a:pt x="5164" y="0"/>
                    </a:lnTo>
                    <a:lnTo>
                      <a:pt x="446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49">
                <a:extLst>
                  <a:ext uri="{FF2B5EF4-FFF2-40B4-BE49-F238E27FC236}">
                    <a16:creationId xmlns:a16="http://schemas.microsoft.com/office/drawing/2014/main" id="{C061C3A7-4CE4-B27A-C55B-F7BEE22A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29084"/>
                <a:ext cx="2460920" cy="2323557"/>
              </a:xfrm>
              <a:custGeom>
                <a:avLst/>
                <a:gdLst>
                  <a:gd name="T0" fmla="*/ 1289721 w 1974"/>
                  <a:gd name="T1" fmla="*/ 0 h 1865"/>
                  <a:gd name="T2" fmla="*/ 0 w 1974"/>
                  <a:gd name="T3" fmla="*/ 1039368 h 1865"/>
                  <a:gd name="T4" fmla="*/ 0 w 1974"/>
                  <a:gd name="T5" fmla="*/ 1217714 h 1865"/>
                  <a:gd name="T6" fmla="*/ 1289721 w 1974"/>
                  <a:gd name="T7" fmla="*/ 602324 h 1865"/>
                  <a:gd name="T8" fmla="*/ 1289721 w 1974"/>
                  <a:gd name="T9" fmla="*/ 0 h 1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74" h="1865">
                    <a:moveTo>
                      <a:pt x="1973" y="0"/>
                    </a:moveTo>
                    <a:lnTo>
                      <a:pt x="0" y="1591"/>
                    </a:lnTo>
                    <a:lnTo>
                      <a:pt x="0" y="1864"/>
                    </a:lnTo>
                    <a:lnTo>
                      <a:pt x="1973" y="922"/>
                    </a:lnTo>
                    <a:lnTo>
                      <a:pt x="1973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8B6E093C-BA0D-0874-6B93-696A49489F6C}"/>
              </a:ext>
            </a:extLst>
          </p:cNvPr>
          <p:cNvSpPr txBox="1"/>
          <p:nvPr/>
        </p:nvSpPr>
        <p:spPr>
          <a:xfrm>
            <a:off x="10796587" y="5392886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GWh = 1B watt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78E36B-161C-6166-7DFD-D021DA08D553}"/>
              </a:ext>
            </a:extLst>
          </p:cNvPr>
          <p:cNvSpPr txBox="1"/>
          <p:nvPr/>
        </p:nvSpPr>
        <p:spPr>
          <a:xfrm>
            <a:off x="10752105" y="5919727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household per day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5C483D-6A7B-04FB-6F32-A16C22E69448}"/>
              </a:ext>
            </a:extLst>
          </p:cNvPr>
          <p:cNvSpPr txBox="1"/>
          <p:nvPr/>
        </p:nvSpPr>
        <p:spPr>
          <a:xfrm>
            <a:off x="10717642" y="654161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– 100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EV battery pack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6EDC6F-6EC4-1F51-E787-654554E2186B}"/>
              </a:ext>
            </a:extLst>
          </p:cNvPr>
          <p:cNvSpPr txBox="1"/>
          <p:nvPr/>
        </p:nvSpPr>
        <p:spPr>
          <a:xfrm>
            <a:off x="10840789" y="7026932"/>
            <a:ext cx="1277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GWh factory = 10k to 20k EVs per year</a:t>
            </a:r>
          </a:p>
        </p:txBody>
      </p:sp>
    </p:spTree>
    <p:extLst>
      <p:ext uri="{BB962C8B-B14F-4D97-AF65-F5344CB8AC3E}">
        <p14:creationId xmlns:p14="http://schemas.microsoft.com/office/powerpoint/2010/main" val="86430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9BFC76B-CAB5-12B0-5585-41502A4C42D8}"/>
              </a:ext>
            </a:extLst>
          </p:cNvPr>
          <p:cNvGrpSpPr/>
          <p:nvPr/>
        </p:nvGrpSpPr>
        <p:grpSpPr>
          <a:xfrm>
            <a:off x="3420449" y="2245263"/>
            <a:ext cx="5338403" cy="4836574"/>
            <a:chOff x="751250" y="2785898"/>
            <a:chExt cx="5338403" cy="483657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E9BB476-AB10-C685-CFEB-C9E146E0578E}"/>
                </a:ext>
              </a:extLst>
            </p:cNvPr>
            <p:cNvSpPr/>
            <p:nvPr/>
          </p:nvSpPr>
          <p:spPr>
            <a:xfrm>
              <a:off x="1382996" y="2855010"/>
              <a:ext cx="1298346" cy="731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87" h="1176">
                  <a:moveTo>
                    <a:pt x="23" y="1176"/>
                  </a:moveTo>
                  <a:cubicBezTo>
                    <a:pt x="16" y="1176"/>
                    <a:pt x="9" y="1173"/>
                    <a:pt x="5" y="1166"/>
                  </a:cubicBezTo>
                  <a:cubicBezTo>
                    <a:pt x="0" y="1156"/>
                    <a:pt x="3" y="1144"/>
                    <a:pt x="13" y="1138"/>
                  </a:cubicBezTo>
                  <a:lnTo>
                    <a:pt x="1743" y="176"/>
                  </a:lnTo>
                  <a:lnTo>
                    <a:pt x="27" y="888"/>
                  </a:lnTo>
                  <a:cubicBezTo>
                    <a:pt x="17" y="893"/>
                    <a:pt x="5" y="888"/>
                    <a:pt x="1" y="877"/>
                  </a:cubicBezTo>
                  <a:cubicBezTo>
                    <a:pt x="-3" y="867"/>
                    <a:pt x="2" y="855"/>
                    <a:pt x="12" y="850"/>
                  </a:cubicBezTo>
                  <a:lnTo>
                    <a:pt x="2058" y="2"/>
                  </a:lnTo>
                  <a:cubicBezTo>
                    <a:pt x="2069" y="-3"/>
                    <a:pt x="2080" y="2"/>
                    <a:pt x="2085" y="11"/>
                  </a:cubicBezTo>
                  <a:cubicBezTo>
                    <a:pt x="2090" y="21"/>
                    <a:pt x="2086" y="33"/>
                    <a:pt x="2076" y="38"/>
                  </a:cubicBezTo>
                  <a:lnTo>
                    <a:pt x="33" y="1174"/>
                  </a:lnTo>
                  <a:cubicBezTo>
                    <a:pt x="30" y="1176"/>
                    <a:pt x="26" y="1176"/>
                    <a:pt x="23" y="117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C8EBE1-32EC-A290-3452-257EACCC511A}"/>
                </a:ext>
              </a:extLst>
            </p:cNvPr>
            <p:cNvGrpSpPr/>
            <p:nvPr/>
          </p:nvGrpSpPr>
          <p:grpSpPr>
            <a:xfrm>
              <a:off x="751250" y="5469424"/>
              <a:ext cx="5338403" cy="1796282"/>
              <a:chOff x="1503674" y="8663786"/>
              <a:chExt cx="10685156" cy="3595372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85E36B4C-E225-C897-BE94-42F93433CC5F}"/>
                  </a:ext>
                </a:extLst>
              </p:cNvPr>
              <p:cNvSpPr/>
              <p:nvPr/>
            </p:nvSpPr>
            <p:spPr>
              <a:xfrm>
                <a:off x="1913540" y="9634599"/>
                <a:ext cx="796061" cy="23528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0" h="1889">
                    <a:moveTo>
                      <a:pt x="16" y="1889"/>
                    </a:moveTo>
                    <a:cubicBezTo>
                      <a:pt x="14" y="1889"/>
                      <a:pt x="12" y="1889"/>
                      <a:pt x="11" y="1888"/>
                    </a:cubicBezTo>
                    <a:cubicBezTo>
                      <a:pt x="3" y="1885"/>
                      <a:pt x="-2" y="1876"/>
                      <a:pt x="1" y="1868"/>
                    </a:cubicBezTo>
                    <a:lnTo>
                      <a:pt x="609" y="11"/>
                    </a:lnTo>
                    <a:cubicBezTo>
                      <a:pt x="613" y="3"/>
                      <a:pt x="621" y="-1"/>
                      <a:pt x="630" y="1"/>
                    </a:cubicBezTo>
                    <a:cubicBezTo>
                      <a:pt x="638" y="4"/>
                      <a:pt x="642" y="12"/>
                      <a:pt x="639" y="21"/>
                    </a:cubicBezTo>
                    <a:lnTo>
                      <a:pt x="31" y="1877"/>
                    </a:lnTo>
                    <a:cubicBezTo>
                      <a:pt x="29" y="1884"/>
                      <a:pt x="23" y="1889"/>
                      <a:pt x="16" y="1889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37DC496-AD47-A8E0-8ECD-70C0CD81D4B7}"/>
                  </a:ext>
                </a:extLst>
              </p:cNvPr>
              <p:cNvSpPr/>
              <p:nvPr/>
            </p:nvSpPr>
            <p:spPr>
              <a:xfrm>
                <a:off x="2578792" y="9927463"/>
                <a:ext cx="474647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2" h="32">
                    <a:moveTo>
                      <a:pt x="366" y="32"/>
                    </a:moveTo>
                    <a:lnTo>
                      <a:pt x="16" y="32"/>
                    </a:ln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lnTo>
                      <a:pt x="366" y="0"/>
                    </a:lnTo>
                    <a:cubicBezTo>
                      <a:pt x="374" y="0"/>
                      <a:pt x="382" y="7"/>
                      <a:pt x="382" y="16"/>
                    </a:cubicBezTo>
                    <a:cubicBezTo>
                      <a:pt x="382" y="25"/>
                      <a:pt x="374" y="32"/>
                      <a:pt x="366" y="32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A2CAE59E-C7F8-B653-06BD-65A21D5964A6}"/>
                  </a:ext>
                </a:extLst>
              </p:cNvPr>
              <p:cNvSpPr/>
              <p:nvPr/>
            </p:nvSpPr>
            <p:spPr>
              <a:xfrm>
                <a:off x="2435523" y="10362393"/>
                <a:ext cx="475892" cy="3738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3" h="31">
                    <a:moveTo>
                      <a:pt x="367" y="31"/>
                    </a:moveTo>
                    <a:lnTo>
                      <a:pt x="16" y="31"/>
                    </a:lnTo>
                    <a:cubicBezTo>
                      <a:pt x="7" y="31"/>
                      <a:pt x="0" y="24"/>
                      <a:pt x="0" y="15"/>
                    </a:cubicBezTo>
                    <a:cubicBezTo>
                      <a:pt x="0" y="6"/>
                      <a:pt x="7" y="0"/>
                      <a:pt x="16" y="0"/>
                    </a:cubicBezTo>
                    <a:lnTo>
                      <a:pt x="367" y="0"/>
                    </a:lnTo>
                    <a:cubicBezTo>
                      <a:pt x="376" y="0"/>
                      <a:pt x="383" y="6"/>
                      <a:pt x="383" y="15"/>
                    </a:cubicBezTo>
                    <a:cubicBezTo>
                      <a:pt x="383" y="24"/>
                      <a:pt x="376" y="31"/>
                      <a:pt x="367" y="31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2E1974CD-810F-77D2-E8EB-DCFD1307940A}"/>
                  </a:ext>
                </a:extLst>
              </p:cNvPr>
              <p:cNvSpPr/>
              <p:nvPr/>
            </p:nvSpPr>
            <p:spPr>
              <a:xfrm>
                <a:off x="2293503" y="10794838"/>
                <a:ext cx="475892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3" h="32">
                    <a:moveTo>
                      <a:pt x="367" y="32"/>
                    </a:moveTo>
                    <a:lnTo>
                      <a:pt x="16" y="32"/>
                    </a:lnTo>
                    <a:cubicBezTo>
                      <a:pt x="7" y="32"/>
                      <a:pt x="0" y="2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lnTo>
                      <a:pt x="367" y="0"/>
                    </a:lnTo>
                    <a:cubicBezTo>
                      <a:pt x="375" y="0"/>
                      <a:pt x="383" y="8"/>
                      <a:pt x="383" y="16"/>
                    </a:cubicBezTo>
                    <a:cubicBezTo>
                      <a:pt x="383" y="26"/>
                      <a:pt x="375" y="32"/>
                      <a:pt x="367" y="32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EDE6A6DE-1072-48CC-01C3-C58FAF239B41}"/>
                  </a:ext>
                </a:extLst>
              </p:cNvPr>
              <p:cNvSpPr/>
              <p:nvPr/>
            </p:nvSpPr>
            <p:spPr>
              <a:xfrm>
                <a:off x="2151486" y="11229769"/>
                <a:ext cx="474647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2" h="32">
                    <a:moveTo>
                      <a:pt x="366" y="32"/>
                    </a:moveTo>
                    <a:lnTo>
                      <a:pt x="16" y="32"/>
                    </a:lnTo>
                    <a:cubicBezTo>
                      <a:pt x="7" y="32"/>
                      <a:pt x="0" y="24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lnTo>
                      <a:pt x="366" y="0"/>
                    </a:lnTo>
                    <a:cubicBezTo>
                      <a:pt x="376" y="0"/>
                      <a:pt x="382" y="7"/>
                      <a:pt x="382" y="16"/>
                    </a:cubicBezTo>
                    <a:cubicBezTo>
                      <a:pt x="382" y="24"/>
                      <a:pt x="376" y="32"/>
                      <a:pt x="366" y="32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9FA1F42-07B3-3243-0E0C-86049AFA3A20}"/>
                  </a:ext>
                </a:extLst>
              </p:cNvPr>
              <p:cNvSpPr/>
              <p:nvPr/>
            </p:nvSpPr>
            <p:spPr>
              <a:xfrm>
                <a:off x="2009466" y="11663460"/>
                <a:ext cx="474647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2" h="32">
                    <a:moveTo>
                      <a:pt x="367" y="32"/>
                    </a:moveTo>
                    <a:lnTo>
                      <a:pt x="16" y="32"/>
                    </a:ln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lnTo>
                      <a:pt x="367" y="0"/>
                    </a:lnTo>
                    <a:cubicBezTo>
                      <a:pt x="375" y="0"/>
                      <a:pt x="382" y="7"/>
                      <a:pt x="382" y="16"/>
                    </a:cubicBezTo>
                    <a:cubicBezTo>
                      <a:pt x="382" y="25"/>
                      <a:pt x="375" y="32"/>
                      <a:pt x="367" y="32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735F3968-46B3-BB37-13F1-74F5D283629E}"/>
                  </a:ext>
                </a:extLst>
              </p:cNvPr>
              <p:cNvSpPr/>
              <p:nvPr/>
            </p:nvSpPr>
            <p:spPr>
              <a:xfrm>
                <a:off x="2350812" y="9634599"/>
                <a:ext cx="797307" cy="235288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1" h="1889">
                    <a:moveTo>
                      <a:pt x="17" y="1889"/>
                    </a:moveTo>
                    <a:cubicBezTo>
                      <a:pt x="15" y="1889"/>
                      <a:pt x="14" y="1889"/>
                      <a:pt x="12" y="1888"/>
                    </a:cubicBezTo>
                    <a:cubicBezTo>
                      <a:pt x="3" y="1885"/>
                      <a:pt x="-1" y="1876"/>
                      <a:pt x="1" y="1868"/>
                    </a:cubicBezTo>
                    <a:lnTo>
                      <a:pt x="609" y="11"/>
                    </a:lnTo>
                    <a:cubicBezTo>
                      <a:pt x="612" y="3"/>
                      <a:pt x="621" y="-1"/>
                      <a:pt x="629" y="1"/>
                    </a:cubicBezTo>
                    <a:cubicBezTo>
                      <a:pt x="638" y="4"/>
                      <a:pt x="642" y="12"/>
                      <a:pt x="640" y="21"/>
                    </a:cubicBezTo>
                    <a:lnTo>
                      <a:pt x="32" y="1877"/>
                    </a:lnTo>
                    <a:cubicBezTo>
                      <a:pt x="30" y="1884"/>
                      <a:pt x="23" y="1889"/>
                      <a:pt x="17" y="1889"/>
                    </a:cubicBez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 dirty="0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E34237D-44C9-01A0-3E6A-B7CB311E3199}"/>
                  </a:ext>
                </a:extLst>
              </p:cNvPr>
              <p:cNvSpPr/>
              <p:nvPr/>
            </p:nvSpPr>
            <p:spPr>
              <a:xfrm>
                <a:off x="4731520" y="8756007"/>
                <a:ext cx="609192" cy="7402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595">
                    <a:moveTo>
                      <a:pt x="32" y="563"/>
                    </a:moveTo>
                    <a:lnTo>
                      <a:pt x="459" y="563"/>
                    </a:lnTo>
                    <a:lnTo>
                      <a:pt x="459" y="32"/>
                    </a:lnTo>
                    <a:lnTo>
                      <a:pt x="32" y="32"/>
                    </a:lnTo>
                    <a:close/>
                    <a:moveTo>
                      <a:pt x="475" y="595"/>
                    </a:moveTo>
                    <a:lnTo>
                      <a:pt x="16" y="595"/>
                    </a:lnTo>
                    <a:cubicBezTo>
                      <a:pt x="6" y="595"/>
                      <a:pt x="0" y="588"/>
                      <a:pt x="0" y="579"/>
                    </a:cubicBezTo>
                    <a:lnTo>
                      <a:pt x="0" y="16"/>
                    </a:lnTo>
                    <a:cubicBezTo>
                      <a:pt x="0" y="7"/>
                      <a:pt x="6" y="0"/>
                      <a:pt x="16" y="0"/>
                    </a:cubicBezTo>
                    <a:lnTo>
                      <a:pt x="475" y="0"/>
                    </a:lnTo>
                    <a:cubicBezTo>
                      <a:pt x="483" y="0"/>
                      <a:pt x="490" y="7"/>
                      <a:pt x="490" y="16"/>
                    </a:cubicBezTo>
                    <a:lnTo>
                      <a:pt x="490" y="579"/>
                    </a:lnTo>
                    <a:cubicBezTo>
                      <a:pt x="490" y="588"/>
                      <a:pt x="483" y="595"/>
                      <a:pt x="475" y="59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5517C65F-1059-AFB6-5DBB-942EC94C66DB}"/>
                  </a:ext>
                </a:extLst>
              </p:cNvPr>
              <p:cNvSpPr/>
              <p:nvPr/>
            </p:nvSpPr>
            <p:spPr>
              <a:xfrm>
                <a:off x="4730275" y="8756007"/>
                <a:ext cx="609192" cy="7402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595">
                    <a:moveTo>
                      <a:pt x="16" y="595"/>
                    </a:moveTo>
                    <a:cubicBezTo>
                      <a:pt x="10" y="595"/>
                      <a:pt x="5" y="593"/>
                      <a:pt x="2" y="588"/>
                    </a:cubicBezTo>
                    <a:cubicBezTo>
                      <a:pt x="-3" y="579"/>
                      <a:pt x="0" y="570"/>
                      <a:pt x="7" y="566"/>
                    </a:cubicBezTo>
                    <a:lnTo>
                      <a:pt x="444" y="295"/>
                    </a:lnTo>
                    <a:lnTo>
                      <a:pt x="7" y="29"/>
                    </a:lnTo>
                    <a:cubicBezTo>
                      <a:pt x="0" y="24"/>
                      <a:pt x="-3" y="14"/>
                      <a:pt x="2" y="7"/>
                    </a:cubicBezTo>
                    <a:cubicBezTo>
                      <a:pt x="6" y="0"/>
                      <a:pt x="16" y="-3"/>
                      <a:pt x="24" y="2"/>
                    </a:cubicBezTo>
                    <a:lnTo>
                      <a:pt x="482" y="281"/>
                    </a:lnTo>
                    <a:cubicBezTo>
                      <a:pt x="487" y="284"/>
                      <a:pt x="490" y="289"/>
                      <a:pt x="490" y="295"/>
                    </a:cubicBezTo>
                    <a:cubicBezTo>
                      <a:pt x="490" y="300"/>
                      <a:pt x="487" y="305"/>
                      <a:pt x="483" y="308"/>
                    </a:cubicBezTo>
                    <a:lnTo>
                      <a:pt x="24" y="593"/>
                    </a:lnTo>
                    <a:cubicBezTo>
                      <a:pt x="21" y="594"/>
                      <a:pt x="19" y="595"/>
                      <a:pt x="16" y="59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061FEA0-71B2-091D-6F9B-76A92A920F35}"/>
                  </a:ext>
                </a:extLst>
              </p:cNvPr>
              <p:cNvSpPr/>
              <p:nvPr/>
            </p:nvSpPr>
            <p:spPr>
              <a:xfrm>
                <a:off x="4731520" y="8756007"/>
                <a:ext cx="609192" cy="7402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0" h="595">
                    <a:moveTo>
                      <a:pt x="475" y="595"/>
                    </a:moveTo>
                    <a:cubicBezTo>
                      <a:pt x="471" y="595"/>
                      <a:pt x="469" y="594"/>
                      <a:pt x="466" y="593"/>
                    </a:cubicBezTo>
                    <a:lnTo>
                      <a:pt x="7" y="314"/>
                    </a:lnTo>
                    <a:cubicBezTo>
                      <a:pt x="3" y="311"/>
                      <a:pt x="0" y="306"/>
                      <a:pt x="0" y="300"/>
                    </a:cubicBezTo>
                    <a:cubicBezTo>
                      <a:pt x="0" y="295"/>
                      <a:pt x="2" y="289"/>
                      <a:pt x="7" y="287"/>
                    </a:cubicBezTo>
                    <a:lnTo>
                      <a:pt x="466" y="2"/>
                    </a:lnTo>
                    <a:cubicBezTo>
                      <a:pt x="474" y="-3"/>
                      <a:pt x="483" y="0"/>
                      <a:pt x="488" y="7"/>
                    </a:cubicBezTo>
                    <a:cubicBezTo>
                      <a:pt x="493" y="14"/>
                      <a:pt x="490" y="24"/>
                      <a:pt x="483" y="29"/>
                    </a:cubicBezTo>
                    <a:lnTo>
                      <a:pt x="46" y="300"/>
                    </a:lnTo>
                    <a:lnTo>
                      <a:pt x="483" y="566"/>
                    </a:lnTo>
                    <a:cubicBezTo>
                      <a:pt x="490" y="570"/>
                      <a:pt x="493" y="579"/>
                      <a:pt x="488" y="587"/>
                    </a:cubicBezTo>
                    <a:cubicBezTo>
                      <a:pt x="485" y="592"/>
                      <a:pt x="480" y="595"/>
                      <a:pt x="475" y="59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DAF6C2E6-4A9D-F3EF-D1AE-7237C5FE7650}"/>
                  </a:ext>
                </a:extLst>
              </p:cNvPr>
              <p:cNvSpPr/>
              <p:nvPr/>
            </p:nvSpPr>
            <p:spPr>
              <a:xfrm>
                <a:off x="5398016" y="9795363"/>
                <a:ext cx="2487846" cy="1607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98" h="130">
                    <a:moveTo>
                      <a:pt x="0" y="130"/>
                    </a:moveTo>
                    <a:lnTo>
                      <a:pt x="1998" y="130"/>
                    </a:lnTo>
                    <a:lnTo>
                      <a:pt x="19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9125C514-FF4D-4D3A-12A8-1F2B7DCD5BF9}"/>
                  </a:ext>
                </a:extLst>
              </p:cNvPr>
              <p:cNvSpPr/>
              <p:nvPr/>
            </p:nvSpPr>
            <p:spPr>
              <a:xfrm>
                <a:off x="5398016" y="10337469"/>
                <a:ext cx="2487846" cy="1607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98" h="130">
                    <a:moveTo>
                      <a:pt x="0" y="130"/>
                    </a:moveTo>
                    <a:lnTo>
                      <a:pt x="1998" y="130"/>
                    </a:lnTo>
                    <a:lnTo>
                      <a:pt x="19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24DB1A7C-83C7-7F9C-4E21-8E5E4888CED9}"/>
                  </a:ext>
                </a:extLst>
              </p:cNvPr>
              <p:cNvSpPr/>
              <p:nvPr/>
            </p:nvSpPr>
            <p:spPr>
              <a:xfrm>
                <a:off x="4270577" y="10777391"/>
                <a:ext cx="3671348" cy="11963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8" h="961">
                    <a:moveTo>
                      <a:pt x="2948" y="0"/>
                    </a:moveTo>
                    <a:lnTo>
                      <a:pt x="0" y="0"/>
                    </a:lnTo>
                    <a:lnTo>
                      <a:pt x="0" y="961"/>
                    </a:lnTo>
                    <a:lnTo>
                      <a:pt x="2948" y="961"/>
                    </a:lnTo>
                    <a:close/>
                  </a:path>
                </a:pathLst>
              </a:custGeom>
              <a:solidFill>
                <a:schemeClr val="accent1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7E3AE798-CA85-AA22-0D4A-10120935ED64}"/>
                  </a:ext>
                </a:extLst>
              </p:cNvPr>
              <p:cNvSpPr/>
              <p:nvPr/>
            </p:nvSpPr>
            <p:spPr>
              <a:xfrm>
                <a:off x="2613674" y="9461373"/>
                <a:ext cx="1655657" cy="25123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0" h="2017">
                    <a:moveTo>
                      <a:pt x="0" y="1111"/>
                    </a:moveTo>
                    <a:lnTo>
                      <a:pt x="0" y="2017"/>
                    </a:lnTo>
                    <a:lnTo>
                      <a:pt x="1330" y="2017"/>
                    </a:lnTo>
                    <a:lnTo>
                      <a:pt x="1330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26615D33-AC79-7F32-184B-2679898675EF}"/>
                  </a:ext>
                </a:extLst>
              </p:cNvPr>
              <p:cNvSpPr/>
              <p:nvPr/>
            </p:nvSpPr>
            <p:spPr>
              <a:xfrm>
                <a:off x="2401890" y="9461373"/>
                <a:ext cx="1868688" cy="15602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01" h="1253">
                    <a:moveTo>
                      <a:pt x="1307" y="0"/>
                    </a:moveTo>
                    <a:lnTo>
                      <a:pt x="0" y="1090"/>
                    </a:lnTo>
                    <a:lnTo>
                      <a:pt x="0" y="1253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D8372CB5-F0D7-F183-A1F2-F011D21A9D65}"/>
                  </a:ext>
                </a:extLst>
              </p:cNvPr>
              <p:cNvSpPr/>
              <p:nvPr/>
            </p:nvSpPr>
            <p:spPr>
              <a:xfrm>
                <a:off x="7781219" y="9461373"/>
                <a:ext cx="160707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0" h="1172">
                    <a:moveTo>
                      <a:pt x="130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30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C6C3837F-1A9E-5DBC-3942-B868C2A867C7}"/>
                  </a:ext>
                </a:extLst>
              </p:cNvPr>
              <p:cNvSpPr/>
              <p:nvPr/>
            </p:nvSpPr>
            <p:spPr>
              <a:xfrm>
                <a:off x="7381319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401138B-8434-27DA-8A4B-F6364A841D43}"/>
                  </a:ext>
                </a:extLst>
              </p:cNvPr>
              <p:cNvSpPr/>
              <p:nvPr/>
            </p:nvSpPr>
            <p:spPr>
              <a:xfrm>
                <a:off x="6981420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250E0B7D-31B9-B5C6-8F76-5784E55AEE12}"/>
                  </a:ext>
                </a:extLst>
              </p:cNvPr>
              <p:cNvSpPr/>
              <p:nvPr/>
            </p:nvSpPr>
            <p:spPr>
              <a:xfrm>
                <a:off x="6581521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3DEE2F4-D7E9-224D-1CDF-C9496DE76F5A}"/>
                  </a:ext>
                </a:extLst>
              </p:cNvPr>
              <p:cNvSpPr/>
              <p:nvPr/>
            </p:nvSpPr>
            <p:spPr>
              <a:xfrm>
                <a:off x="6181622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3BFEDA19-B857-3120-7F77-948C71790084}"/>
                  </a:ext>
                </a:extLst>
              </p:cNvPr>
              <p:cNvSpPr/>
              <p:nvPr/>
            </p:nvSpPr>
            <p:spPr>
              <a:xfrm>
                <a:off x="5781719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58225296-63D0-BA65-858A-1DB7DAD5844B}"/>
                  </a:ext>
                </a:extLst>
              </p:cNvPr>
              <p:cNvSpPr/>
              <p:nvPr/>
            </p:nvSpPr>
            <p:spPr>
              <a:xfrm>
                <a:off x="5381824" y="9461373"/>
                <a:ext cx="159461" cy="145933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9" h="1172">
                    <a:moveTo>
                      <a:pt x="129" y="0"/>
                    </a:moveTo>
                    <a:lnTo>
                      <a:pt x="0" y="0"/>
                    </a:lnTo>
                    <a:lnTo>
                      <a:pt x="0" y="1172"/>
                    </a:lnTo>
                    <a:lnTo>
                      <a:pt x="129" y="1172"/>
                    </a:lnTo>
                    <a:close/>
                  </a:path>
                </a:pathLst>
              </a:custGeom>
              <a:solidFill>
                <a:schemeClr val="accent4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AABFD0BC-CC3A-DBCF-EE89-EF9D9385123F}"/>
                  </a:ext>
                </a:extLst>
              </p:cNvPr>
              <p:cNvSpPr/>
              <p:nvPr/>
            </p:nvSpPr>
            <p:spPr>
              <a:xfrm>
                <a:off x="4270577" y="9458881"/>
                <a:ext cx="1904816" cy="131726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30" h="1058">
                    <a:moveTo>
                      <a:pt x="892" y="0"/>
                    </a:moveTo>
                    <a:lnTo>
                      <a:pt x="0" y="0"/>
                    </a:lnTo>
                    <a:lnTo>
                      <a:pt x="0" y="1058"/>
                    </a:lnTo>
                    <a:lnTo>
                      <a:pt x="892" y="1058"/>
                    </a:lnTo>
                    <a:lnTo>
                      <a:pt x="892" y="579"/>
                    </a:lnTo>
                    <a:lnTo>
                      <a:pt x="1530" y="579"/>
                    </a:lnTo>
                    <a:lnTo>
                      <a:pt x="1530" y="0"/>
                    </a:lnTo>
                    <a:close/>
                  </a:path>
                </a:pathLst>
              </a:custGeom>
              <a:solidFill>
                <a:schemeClr val="accent2">
                  <a:alpha val="3498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18A5E43A-D1E0-C1B1-AD91-B47CE529BA26}"/>
                  </a:ext>
                </a:extLst>
              </p:cNvPr>
              <p:cNvSpPr/>
              <p:nvPr/>
            </p:nvSpPr>
            <p:spPr>
              <a:xfrm>
                <a:off x="5101521" y="11157488"/>
                <a:ext cx="2009462" cy="579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14" h="466">
                    <a:moveTo>
                      <a:pt x="1614" y="0"/>
                    </a:moveTo>
                    <a:lnTo>
                      <a:pt x="0" y="0"/>
                    </a:lnTo>
                    <a:lnTo>
                      <a:pt x="0" y="466"/>
                    </a:lnTo>
                    <a:lnTo>
                      <a:pt x="1614" y="466"/>
                    </a:ln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6C39E0CC-7F5A-39A3-B2E2-2D7E8B4FB540}"/>
                  </a:ext>
                </a:extLst>
              </p:cNvPr>
              <p:cNvSpPr/>
              <p:nvPr/>
            </p:nvSpPr>
            <p:spPr>
              <a:xfrm>
                <a:off x="3175527" y="10948125"/>
                <a:ext cx="519495" cy="9247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8" h="743">
                    <a:moveTo>
                      <a:pt x="418" y="0"/>
                    </a:moveTo>
                    <a:lnTo>
                      <a:pt x="0" y="0"/>
                    </a:lnTo>
                    <a:lnTo>
                      <a:pt x="0" y="743"/>
                    </a:lnTo>
                    <a:lnTo>
                      <a:pt x="418" y="743"/>
                    </a:ln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EBB5AEBC-8F58-9B10-2342-2739D430C8F4}"/>
                  </a:ext>
                </a:extLst>
              </p:cNvPr>
              <p:cNvSpPr/>
              <p:nvPr/>
            </p:nvSpPr>
            <p:spPr>
              <a:xfrm>
                <a:off x="3175527" y="10948125"/>
                <a:ext cx="123333" cy="92470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" h="743">
                    <a:moveTo>
                      <a:pt x="100" y="0"/>
                    </a:moveTo>
                    <a:lnTo>
                      <a:pt x="0" y="0"/>
                    </a:lnTo>
                    <a:lnTo>
                      <a:pt x="0" y="743"/>
                    </a:lnTo>
                    <a:lnTo>
                      <a:pt x="100" y="743"/>
                    </a:ln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C384991F-0AE2-FD18-294E-772710506D88}"/>
                  </a:ext>
                </a:extLst>
              </p:cNvPr>
              <p:cNvSpPr/>
              <p:nvPr/>
            </p:nvSpPr>
            <p:spPr>
              <a:xfrm>
                <a:off x="5101521" y="11157488"/>
                <a:ext cx="151987" cy="5794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3" h="466">
                    <a:moveTo>
                      <a:pt x="123" y="0"/>
                    </a:moveTo>
                    <a:lnTo>
                      <a:pt x="0" y="0"/>
                    </a:lnTo>
                    <a:lnTo>
                      <a:pt x="0" y="466"/>
                    </a:lnTo>
                    <a:lnTo>
                      <a:pt x="123" y="466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94F09B0-A69F-8FFB-13F5-A794CA106D98}"/>
                  </a:ext>
                </a:extLst>
              </p:cNvPr>
              <p:cNvSpPr/>
              <p:nvPr/>
            </p:nvSpPr>
            <p:spPr>
              <a:xfrm>
                <a:off x="8429030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5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2B7F000E-E678-EADE-67C6-2CB8D6C07C77}"/>
                  </a:ext>
                </a:extLst>
              </p:cNvPr>
              <p:cNvSpPr/>
              <p:nvPr/>
            </p:nvSpPr>
            <p:spPr>
              <a:xfrm>
                <a:off x="8549869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4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4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85A94FF4-0742-2DB9-D019-95E3B4F5C169}"/>
                  </a:ext>
                </a:extLst>
              </p:cNvPr>
              <p:cNvSpPr/>
              <p:nvPr/>
            </p:nvSpPr>
            <p:spPr>
              <a:xfrm>
                <a:off x="8954754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5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DD42BCDA-1F7D-A318-D84D-D2015AF523A3}"/>
                  </a:ext>
                </a:extLst>
              </p:cNvPr>
              <p:cNvSpPr/>
              <p:nvPr/>
            </p:nvSpPr>
            <p:spPr>
              <a:xfrm>
                <a:off x="9074350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8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6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6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37A31BD-E225-BBA5-1AE3-A8876BB64E41}"/>
                  </a:ext>
                </a:extLst>
              </p:cNvPr>
              <p:cNvSpPr/>
              <p:nvPr/>
            </p:nvSpPr>
            <p:spPr>
              <a:xfrm>
                <a:off x="11091287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8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5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68DD2475-9AFA-ECDB-FE58-E86D4F7F0A4F}"/>
                  </a:ext>
                </a:extLst>
              </p:cNvPr>
              <p:cNvSpPr/>
              <p:nvPr/>
            </p:nvSpPr>
            <p:spPr>
              <a:xfrm>
                <a:off x="11212129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4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4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AAEB2F4-6EB7-7A15-6228-56F62A74EF11}"/>
                  </a:ext>
                </a:extLst>
              </p:cNvPr>
              <p:cNvSpPr/>
              <p:nvPr/>
            </p:nvSpPr>
            <p:spPr>
              <a:xfrm>
                <a:off x="11617011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5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CAB38BD-3599-8A73-B494-A45AB0BF08E7}"/>
                  </a:ext>
                </a:extLst>
              </p:cNvPr>
              <p:cNvSpPr/>
              <p:nvPr/>
            </p:nvSpPr>
            <p:spPr>
              <a:xfrm>
                <a:off x="11737853" y="10352427"/>
                <a:ext cx="38620" cy="80257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" h="645">
                    <a:moveTo>
                      <a:pt x="16" y="645"/>
                    </a:moveTo>
                    <a:cubicBezTo>
                      <a:pt x="7" y="645"/>
                      <a:pt x="0" y="638"/>
                      <a:pt x="0" y="629"/>
                    </a:cubicBezTo>
                    <a:lnTo>
                      <a:pt x="0" y="16"/>
                    </a:lnTo>
                    <a:cubicBezTo>
                      <a:pt x="0" y="8"/>
                      <a:pt x="7" y="0"/>
                      <a:pt x="16" y="0"/>
                    </a:cubicBezTo>
                    <a:cubicBezTo>
                      <a:pt x="24" y="0"/>
                      <a:pt x="32" y="8"/>
                      <a:pt x="32" y="16"/>
                    </a:cubicBezTo>
                    <a:lnTo>
                      <a:pt x="32" y="629"/>
                    </a:lnTo>
                    <a:cubicBezTo>
                      <a:pt x="32" y="638"/>
                      <a:pt x="24" y="645"/>
                      <a:pt x="16" y="645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B86D19FC-241E-9CB5-63DE-7DE2E994B4F9}"/>
                  </a:ext>
                </a:extLst>
              </p:cNvPr>
              <p:cNvSpPr/>
              <p:nvPr/>
            </p:nvSpPr>
            <p:spPr>
              <a:xfrm>
                <a:off x="8603441" y="11398013"/>
                <a:ext cx="3027270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1" h="32">
                    <a:moveTo>
                      <a:pt x="2415" y="32"/>
                    </a:moveTo>
                    <a:lnTo>
                      <a:pt x="16" y="32"/>
                    </a:lnTo>
                    <a:cubicBezTo>
                      <a:pt x="7" y="32"/>
                      <a:pt x="0" y="25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lnTo>
                      <a:pt x="2415" y="0"/>
                    </a:lnTo>
                    <a:cubicBezTo>
                      <a:pt x="2424" y="0"/>
                      <a:pt x="2431" y="8"/>
                      <a:pt x="2431" y="16"/>
                    </a:cubicBezTo>
                    <a:cubicBezTo>
                      <a:pt x="2431" y="25"/>
                      <a:pt x="2424" y="32"/>
                      <a:pt x="2415" y="32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DB3BD14A-7D92-278B-7E1B-07903F47B813}"/>
                  </a:ext>
                </a:extLst>
              </p:cNvPr>
              <p:cNvSpPr/>
              <p:nvPr/>
            </p:nvSpPr>
            <p:spPr>
              <a:xfrm>
                <a:off x="8603441" y="11700847"/>
                <a:ext cx="3027270" cy="38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1" h="32">
                    <a:moveTo>
                      <a:pt x="2415" y="32"/>
                    </a:moveTo>
                    <a:lnTo>
                      <a:pt x="16" y="32"/>
                    </a:lnTo>
                    <a:cubicBezTo>
                      <a:pt x="7" y="32"/>
                      <a:pt x="0" y="24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lnTo>
                      <a:pt x="2415" y="0"/>
                    </a:lnTo>
                    <a:cubicBezTo>
                      <a:pt x="2424" y="0"/>
                      <a:pt x="2431" y="7"/>
                      <a:pt x="2431" y="16"/>
                    </a:cubicBezTo>
                    <a:cubicBezTo>
                      <a:pt x="2431" y="24"/>
                      <a:pt x="2424" y="32"/>
                      <a:pt x="2415" y="32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FBDB9164-6037-6327-576B-9804D440D0D2}"/>
                  </a:ext>
                </a:extLst>
              </p:cNvPr>
              <p:cNvSpPr/>
              <p:nvPr/>
            </p:nvSpPr>
            <p:spPr>
              <a:xfrm>
                <a:off x="8329367" y="9091243"/>
                <a:ext cx="1347947" cy="127239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83" h="1022">
                    <a:moveTo>
                      <a:pt x="0" y="1022"/>
                    </a:moveTo>
                    <a:lnTo>
                      <a:pt x="1083" y="1022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CB56EA9-70CD-5384-09C9-0F3921A41948}"/>
                  </a:ext>
                </a:extLst>
              </p:cNvPr>
              <p:cNvSpPr/>
              <p:nvPr/>
            </p:nvSpPr>
            <p:spPr>
              <a:xfrm>
                <a:off x="8309434" y="9071300"/>
                <a:ext cx="1387812" cy="131227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15" h="1054">
                    <a:moveTo>
                      <a:pt x="55" y="1023"/>
                    </a:moveTo>
                    <a:lnTo>
                      <a:pt x="1083" y="1023"/>
                    </a:lnTo>
                    <a:lnTo>
                      <a:pt x="1083" y="53"/>
                    </a:lnTo>
                    <a:close/>
                    <a:moveTo>
                      <a:pt x="1099" y="1054"/>
                    </a:moveTo>
                    <a:lnTo>
                      <a:pt x="16" y="1054"/>
                    </a:lnTo>
                    <a:cubicBezTo>
                      <a:pt x="9" y="1054"/>
                      <a:pt x="3" y="1050"/>
                      <a:pt x="1" y="1044"/>
                    </a:cubicBezTo>
                    <a:cubicBezTo>
                      <a:pt x="-1" y="1038"/>
                      <a:pt x="0" y="1031"/>
                      <a:pt x="5" y="1027"/>
                    </a:cubicBezTo>
                    <a:lnTo>
                      <a:pt x="1088" y="4"/>
                    </a:lnTo>
                    <a:cubicBezTo>
                      <a:pt x="1093" y="0"/>
                      <a:pt x="1099" y="-1"/>
                      <a:pt x="1106" y="1"/>
                    </a:cubicBezTo>
                    <a:cubicBezTo>
                      <a:pt x="1112" y="4"/>
                      <a:pt x="1115" y="9"/>
                      <a:pt x="1115" y="16"/>
                    </a:cubicBezTo>
                    <a:lnTo>
                      <a:pt x="1115" y="1038"/>
                    </a:lnTo>
                    <a:cubicBezTo>
                      <a:pt x="1115" y="1047"/>
                      <a:pt x="1108" y="1054"/>
                      <a:pt x="1099" y="1054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C839B791-5ED9-A7CD-AC6D-35554C46D2FF}"/>
                  </a:ext>
                </a:extLst>
              </p:cNvPr>
              <p:cNvSpPr/>
              <p:nvPr/>
            </p:nvSpPr>
            <p:spPr>
              <a:xfrm>
                <a:off x="10093408" y="8665033"/>
                <a:ext cx="472155" cy="64554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519">
                    <a:moveTo>
                      <a:pt x="31" y="487"/>
                    </a:moveTo>
                    <a:lnTo>
                      <a:pt x="348" y="487"/>
                    </a:lnTo>
                    <a:lnTo>
                      <a:pt x="348" y="352"/>
                    </a:lnTo>
                    <a:lnTo>
                      <a:pt x="31" y="53"/>
                    </a:lnTo>
                    <a:close/>
                    <a:moveTo>
                      <a:pt x="364" y="519"/>
                    </a:moveTo>
                    <a:lnTo>
                      <a:pt x="15" y="519"/>
                    </a:lnTo>
                    <a:cubicBezTo>
                      <a:pt x="7" y="519"/>
                      <a:pt x="0" y="512"/>
                      <a:pt x="0" y="503"/>
                    </a:cubicBezTo>
                    <a:lnTo>
                      <a:pt x="0" y="16"/>
                    </a:lnTo>
                    <a:cubicBezTo>
                      <a:pt x="0" y="10"/>
                      <a:pt x="3" y="4"/>
                      <a:pt x="9" y="1"/>
                    </a:cubicBezTo>
                    <a:cubicBezTo>
                      <a:pt x="15" y="-1"/>
                      <a:pt x="21" y="0"/>
                      <a:pt x="26" y="4"/>
                    </a:cubicBezTo>
                    <a:lnTo>
                      <a:pt x="374" y="334"/>
                    </a:lnTo>
                    <a:cubicBezTo>
                      <a:pt x="378" y="336"/>
                      <a:pt x="380" y="341"/>
                      <a:pt x="380" y="345"/>
                    </a:cubicBezTo>
                    <a:lnTo>
                      <a:pt x="380" y="503"/>
                    </a:lnTo>
                    <a:cubicBezTo>
                      <a:pt x="380" y="512"/>
                      <a:pt x="373" y="519"/>
                      <a:pt x="364" y="519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6FF2F2A5-B070-C71A-4EC2-44F7D4086F58}"/>
                  </a:ext>
                </a:extLst>
              </p:cNvPr>
              <p:cNvSpPr/>
              <p:nvPr/>
            </p:nvSpPr>
            <p:spPr>
              <a:xfrm>
                <a:off x="10093408" y="9271946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1" y="338"/>
                    </a:moveTo>
                    <a:lnTo>
                      <a:pt x="348" y="338"/>
                    </a:lnTo>
                    <a:lnTo>
                      <a:pt x="348" y="32"/>
                    </a:lnTo>
                    <a:lnTo>
                      <a:pt x="31" y="32"/>
                    </a:lnTo>
                    <a:close/>
                    <a:moveTo>
                      <a:pt x="364" y="370"/>
                    </a:moveTo>
                    <a:lnTo>
                      <a:pt x="15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364" y="0"/>
                    </a:lnTo>
                    <a:cubicBezTo>
                      <a:pt x="373" y="0"/>
                      <a:pt x="380" y="7"/>
                      <a:pt x="380" y="16"/>
                    </a:cubicBezTo>
                    <a:lnTo>
                      <a:pt x="380" y="354"/>
                    </a:lnTo>
                    <a:cubicBezTo>
                      <a:pt x="380" y="363"/>
                      <a:pt x="373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4199419-0B14-24B0-E2F6-D47DF00CD6E1}"/>
                  </a:ext>
                </a:extLst>
              </p:cNvPr>
              <p:cNvSpPr/>
              <p:nvPr/>
            </p:nvSpPr>
            <p:spPr>
              <a:xfrm>
                <a:off x="10093408" y="10114394"/>
                <a:ext cx="472155" cy="2691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217">
                    <a:moveTo>
                      <a:pt x="31" y="186"/>
                    </a:moveTo>
                    <a:lnTo>
                      <a:pt x="348" y="186"/>
                    </a:lnTo>
                    <a:lnTo>
                      <a:pt x="348" y="32"/>
                    </a:lnTo>
                    <a:lnTo>
                      <a:pt x="31" y="32"/>
                    </a:lnTo>
                    <a:close/>
                    <a:moveTo>
                      <a:pt x="364" y="217"/>
                    </a:moveTo>
                    <a:lnTo>
                      <a:pt x="15" y="217"/>
                    </a:lnTo>
                    <a:cubicBezTo>
                      <a:pt x="7" y="217"/>
                      <a:pt x="0" y="210"/>
                      <a:pt x="0" y="201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364" y="0"/>
                    </a:lnTo>
                    <a:cubicBezTo>
                      <a:pt x="373" y="0"/>
                      <a:pt x="380" y="7"/>
                      <a:pt x="380" y="16"/>
                    </a:cubicBezTo>
                    <a:lnTo>
                      <a:pt x="380" y="201"/>
                    </a:lnTo>
                    <a:cubicBezTo>
                      <a:pt x="380" y="210"/>
                      <a:pt x="373" y="217"/>
                      <a:pt x="364" y="217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5435E64-A282-F529-70F0-38C644022C68}"/>
                  </a:ext>
                </a:extLst>
              </p:cNvPr>
              <p:cNvSpPr/>
              <p:nvPr/>
            </p:nvSpPr>
            <p:spPr>
              <a:xfrm>
                <a:off x="10093408" y="9693168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1" y="338"/>
                    </a:moveTo>
                    <a:lnTo>
                      <a:pt x="348" y="338"/>
                    </a:lnTo>
                    <a:lnTo>
                      <a:pt x="348" y="32"/>
                    </a:lnTo>
                    <a:lnTo>
                      <a:pt x="31" y="32"/>
                    </a:lnTo>
                    <a:close/>
                    <a:moveTo>
                      <a:pt x="364" y="370"/>
                    </a:moveTo>
                    <a:lnTo>
                      <a:pt x="15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364" y="0"/>
                    </a:lnTo>
                    <a:cubicBezTo>
                      <a:pt x="373" y="0"/>
                      <a:pt x="380" y="7"/>
                      <a:pt x="380" y="16"/>
                    </a:cubicBezTo>
                    <a:lnTo>
                      <a:pt x="380" y="354"/>
                    </a:lnTo>
                    <a:cubicBezTo>
                      <a:pt x="380" y="363"/>
                      <a:pt x="373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1794244F-C196-9294-0995-667721768515}"/>
                  </a:ext>
                </a:extLst>
              </p:cNvPr>
              <p:cNvSpPr/>
              <p:nvPr/>
            </p:nvSpPr>
            <p:spPr>
              <a:xfrm>
                <a:off x="9658627" y="8663786"/>
                <a:ext cx="472155" cy="64679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520">
                    <a:moveTo>
                      <a:pt x="32" y="488"/>
                    </a:moveTo>
                    <a:lnTo>
                      <a:pt x="349" y="488"/>
                    </a:lnTo>
                    <a:lnTo>
                      <a:pt x="349" y="51"/>
                    </a:lnTo>
                    <a:lnTo>
                      <a:pt x="32" y="350"/>
                    </a:lnTo>
                    <a:close/>
                    <a:moveTo>
                      <a:pt x="364" y="520"/>
                    </a:moveTo>
                    <a:lnTo>
                      <a:pt x="16" y="520"/>
                    </a:lnTo>
                    <a:cubicBezTo>
                      <a:pt x="7" y="520"/>
                      <a:pt x="0" y="513"/>
                      <a:pt x="0" y="504"/>
                    </a:cubicBezTo>
                    <a:lnTo>
                      <a:pt x="0" y="343"/>
                    </a:lnTo>
                    <a:cubicBezTo>
                      <a:pt x="0" y="339"/>
                      <a:pt x="2" y="334"/>
                      <a:pt x="5" y="331"/>
                    </a:cubicBezTo>
                    <a:lnTo>
                      <a:pt x="352" y="4"/>
                    </a:lnTo>
                    <a:cubicBezTo>
                      <a:pt x="358" y="-1"/>
                      <a:pt x="368" y="-1"/>
                      <a:pt x="374" y="4"/>
                    </a:cubicBezTo>
                    <a:lnTo>
                      <a:pt x="375" y="5"/>
                    </a:lnTo>
                    <a:cubicBezTo>
                      <a:pt x="378" y="8"/>
                      <a:pt x="380" y="13"/>
                      <a:pt x="380" y="17"/>
                    </a:cubicBezTo>
                    <a:lnTo>
                      <a:pt x="380" y="504"/>
                    </a:lnTo>
                    <a:cubicBezTo>
                      <a:pt x="380" y="513"/>
                      <a:pt x="374" y="520"/>
                      <a:pt x="364" y="52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D64F18AA-89F7-694E-1A95-759EB53D06B3}"/>
                  </a:ext>
                </a:extLst>
              </p:cNvPr>
              <p:cNvSpPr/>
              <p:nvPr/>
            </p:nvSpPr>
            <p:spPr>
              <a:xfrm>
                <a:off x="9658627" y="10114394"/>
                <a:ext cx="472155" cy="2691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217">
                    <a:moveTo>
                      <a:pt x="32" y="186"/>
                    </a:moveTo>
                    <a:lnTo>
                      <a:pt x="349" y="186"/>
                    </a:lnTo>
                    <a:lnTo>
                      <a:pt x="349" y="32"/>
                    </a:lnTo>
                    <a:lnTo>
                      <a:pt x="32" y="32"/>
                    </a:lnTo>
                    <a:close/>
                    <a:moveTo>
                      <a:pt x="364" y="217"/>
                    </a:moveTo>
                    <a:lnTo>
                      <a:pt x="16" y="217"/>
                    </a:lnTo>
                    <a:cubicBezTo>
                      <a:pt x="7" y="217"/>
                      <a:pt x="0" y="210"/>
                      <a:pt x="0" y="201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364" y="0"/>
                    </a:lnTo>
                    <a:cubicBezTo>
                      <a:pt x="374" y="0"/>
                      <a:pt x="380" y="7"/>
                      <a:pt x="380" y="16"/>
                    </a:cubicBezTo>
                    <a:lnTo>
                      <a:pt x="380" y="201"/>
                    </a:lnTo>
                    <a:cubicBezTo>
                      <a:pt x="380" y="210"/>
                      <a:pt x="374" y="217"/>
                      <a:pt x="364" y="217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EF438BE8-317D-4E9E-4E2B-9F444DCC1E59}"/>
                  </a:ext>
                </a:extLst>
              </p:cNvPr>
              <p:cNvSpPr/>
              <p:nvPr/>
            </p:nvSpPr>
            <p:spPr>
              <a:xfrm>
                <a:off x="9658627" y="9271946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2" y="338"/>
                    </a:moveTo>
                    <a:lnTo>
                      <a:pt x="349" y="338"/>
                    </a:lnTo>
                    <a:lnTo>
                      <a:pt x="349" y="32"/>
                    </a:lnTo>
                    <a:lnTo>
                      <a:pt x="32" y="32"/>
                    </a:lnTo>
                    <a:close/>
                    <a:moveTo>
                      <a:pt x="364" y="370"/>
                    </a:moveTo>
                    <a:lnTo>
                      <a:pt x="16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364" y="0"/>
                    </a:lnTo>
                    <a:cubicBezTo>
                      <a:pt x="374" y="0"/>
                      <a:pt x="380" y="7"/>
                      <a:pt x="380" y="16"/>
                    </a:cubicBezTo>
                    <a:lnTo>
                      <a:pt x="380" y="354"/>
                    </a:lnTo>
                    <a:cubicBezTo>
                      <a:pt x="380" y="363"/>
                      <a:pt x="374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24A606B0-49D1-AE31-501D-594EA8F10617}"/>
                  </a:ext>
                </a:extLst>
              </p:cNvPr>
              <p:cNvSpPr/>
              <p:nvPr/>
            </p:nvSpPr>
            <p:spPr>
              <a:xfrm>
                <a:off x="9658627" y="9693168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2" y="338"/>
                    </a:moveTo>
                    <a:lnTo>
                      <a:pt x="349" y="338"/>
                    </a:lnTo>
                    <a:lnTo>
                      <a:pt x="349" y="32"/>
                    </a:lnTo>
                    <a:lnTo>
                      <a:pt x="32" y="32"/>
                    </a:lnTo>
                    <a:close/>
                    <a:moveTo>
                      <a:pt x="364" y="370"/>
                    </a:moveTo>
                    <a:lnTo>
                      <a:pt x="16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364" y="0"/>
                    </a:lnTo>
                    <a:cubicBezTo>
                      <a:pt x="374" y="0"/>
                      <a:pt x="380" y="7"/>
                      <a:pt x="380" y="16"/>
                    </a:cubicBezTo>
                    <a:lnTo>
                      <a:pt x="380" y="354"/>
                    </a:lnTo>
                    <a:cubicBezTo>
                      <a:pt x="380" y="363"/>
                      <a:pt x="374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61971340-BBB1-6C5B-543B-979DC81E5F43}"/>
                  </a:ext>
                </a:extLst>
              </p:cNvPr>
              <p:cNvSpPr/>
              <p:nvPr/>
            </p:nvSpPr>
            <p:spPr>
              <a:xfrm>
                <a:off x="10960479" y="9486298"/>
                <a:ext cx="257879" cy="24550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8" h="198">
                    <a:moveTo>
                      <a:pt x="32" y="166"/>
                    </a:moveTo>
                    <a:lnTo>
                      <a:pt x="152" y="166"/>
                    </a:lnTo>
                    <a:lnTo>
                      <a:pt x="32" y="52"/>
                    </a:lnTo>
                    <a:close/>
                    <a:moveTo>
                      <a:pt x="192" y="198"/>
                    </a:moveTo>
                    <a:lnTo>
                      <a:pt x="16" y="198"/>
                    </a:lnTo>
                    <a:cubicBezTo>
                      <a:pt x="7" y="198"/>
                      <a:pt x="0" y="191"/>
                      <a:pt x="0" y="182"/>
                    </a:cubicBezTo>
                    <a:lnTo>
                      <a:pt x="0" y="16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5" y="-2"/>
                      <a:pt x="22" y="0"/>
                      <a:pt x="27" y="4"/>
                    </a:cubicBezTo>
                    <a:lnTo>
                      <a:pt x="203" y="170"/>
                    </a:lnTo>
                    <a:cubicBezTo>
                      <a:pt x="207" y="175"/>
                      <a:pt x="209" y="182"/>
                      <a:pt x="207" y="187"/>
                    </a:cubicBezTo>
                    <a:cubicBezTo>
                      <a:pt x="204" y="193"/>
                      <a:pt x="198" y="198"/>
                      <a:pt x="192" y="198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6040047B-309A-F09D-4C47-ACF885FE8B86}"/>
                  </a:ext>
                </a:extLst>
              </p:cNvPr>
              <p:cNvSpPr/>
              <p:nvPr/>
            </p:nvSpPr>
            <p:spPr>
              <a:xfrm>
                <a:off x="10960479" y="9693168"/>
                <a:ext cx="702627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65" h="370">
                    <a:moveTo>
                      <a:pt x="32" y="338"/>
                    </a:moveTo>
                    <a:lnTo>
                      <a:pt x="510" y="338"/>
                    </a:lnTo>
                    <a:lnTo>
                      <a:pt x="186" y="32"/>
                    </a:lnTo>
                    <a:lnTo>
                      <a:pt x="32" y="32"/>
                    </a:lnTo>
                    <a:close/>
                    <a:moveTo>
                      <a:pt x="549" y="370"/>
                    </a:moveTo>
                    <a:lnTo>
                      <a:pt x="16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192" y="0"/>
                    </a:lnTo>
                    <a:cubicBezTo>
                      <a:pt x="196" y="0"/>
                      <a:pt x="200" y="1"/>
                      <a:pt x="203" y="4"/>
                    </a:cubicBezTo>
                    <a:lnTo>
                      <a:pt x="560" y="342"/>
                    </a:lnTo>
                    <a:cubicBezTo>
                      <a:pt x="565" y="347"/>
                      <a:pt x="566" y="354"/>
                      <a:pt x="564" y="360"/>
                    </a:cubicBezTo>
                    <a:cubicBezTo>
                      <a:pt x="562" y="366"/>
                      <a:pt x="556" y="370"/>
                      <a:pt x="549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ABD38D0-04CF-0C94-BF90-24CDBEBB9D20}"/>
                  </a:ext>
                </a:extLst>
              </p:cNvPr>
              <p:cNvSpPr/>
              <p:nvPr/>
            </p:nvSpPr>
            <p:spPr>
              <a:xfrm>
                <a:off x="10960479" y="10114394"/>
                <a:ext cx="948048" cy="2691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62" h="217">
                    <a:moveTo>
                      <a:pt x="32" y="186"/>
                    </a:moveTo>
                    <a:lnTo>
                      <a:pt x="706" y="186"/>
                    </a:lnTo>
                    <a:lnTo>
                      <a:pt x="543" y="32"/>
                    </a:lnTo>
                    <a:lnTo>
                      <a:pt x="32" y="32"/>
                    </a:lnTo>
                    <a:close/>
                    <a:moveTo>
                      <a:pt x="746" y="217"/>
                    </a:moveTo>
                    <a:lnTo>
                      <a:pt x="16" y="217"/>
                    </a:lnTo>
                    <a:cubicBezTo>
                      <a:pt x="7" y="217"/>
                      <a:pt x="0" y="210"/>
                      <a:pt x="0" y="201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549" y="0"/>
                    </a:lnTo>
                    <a:cubicBezTo>
                      <a:pt x="553" y="0"/>
                      <a:pt x="557" y="1"/>
                      <a:pt x="560" y="4"/>
                    </a:cubicBezTo>
                    <a:lnTo>
                      <a:pt x="757" y="190"/>
                    </a:lnTo>
                    <a:cubicBezTo>
                      <a:pt x="762" y="194"/>
                      <a:pt x="763" y="201"/>
                      <a:pt x="760" y="207"/>
                    </a:cubicBezTo>
                    <a:cubicBezTo>
                      <a:pt x="758" y="213"/>
                      <a:pt x="752" y="217"/>
                      <a:pt x="746" y="217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DE167C21-DDC1-E2F2-D67C-3AD565D95C44}"/>
                  </a:ext>
                </a:extLst>
              </p:cNvPr>
              <p:cNvSpPr/>
              <p:nvPr/>
            </p:nvSpPr>
            <p:spPr>
              <a:xfrm>
                <a:off x="10526944" y="10114394"/>
                <a:ext cx="472155" cy="26918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217">
                    <a:moveTo>
                      <a:pt x="32" y="186"/>
                    </a:moveTo>
                    <a:lnTo>
                      <a:pt x="348" y="186"/>
                    </a:lnTo>
                    <a:lnTo>
                      <a:pt x="348" y="32"/>
                    </a:lnTo>
                    <a:lnTo>
                      <a:pt x="32" y="32"/>
                    </a:lnTo>
                    <a:close/>
                    <a:moveTo>
                      <a:pt x="364" y="217"/>
                    </a:moveTo>
                    <a:lnTo>
                      <a:pt x="16" y="217"/>
                    </a:lnTo>
                    <a:cubicBezTo>
                      <a:pt x="7" y="217"/>
                      <a:pt x="0" y="210"/>
                      <a:pt x="0" y="201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364" y="0"/>
                    </a:lnTo>
                    <a:cubicBezTo>
                      <a:pt x="372" y="0"/>
                      <a:pt x="380" y="7"/>
                      <a:pt x="380" y="16"/>
                    </a:cubicBezTo>
                    <a:lnTo>
                      <a:pt x="380" y="201"/>
                    </a:lnTo>
                    <a:cubicBezTo>
                      <a:pt x="380" y="210"/>
                      <a:pt x="372" y="217"/>
                      <a:pt x="364" y="217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D770D2F-1C84-87ED-8761-53BAE91CFC8B}"/>
                  </a:ext>
                </a:extLst>
              </p:cNvPr>
              <p:cNvSpPr/>
              <p:nvPr/>
            </p:nvSpPr>
            <p:spPr>
              <a:xfrm>
                <a:off x="10526944" y="9076288"/>
                <a:ext cx="246667" cy="2355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9" h="190">
                    <a:moveTo>
                      <a:pt x="32" y="158"/>
                    </a:moveTo>
                    <a:lnTo>
                      <a:pt x="142" y="158"/>
                    </a:lnTo>
                    <a:lnTo>
                      <a:pt x="32" y="53"/>
                    </a:lnTo>
                    <a:close/>
                    <a:moveTo>
                      <a:pt x="182" y="190"/>
                    </a:moveTo>
                    <a:lnTo>
                      <a:pt x="16" y="190"/>
                    </a:lnTo>
                    <a:cubicBezTo>
                      <a:pt x="7" y="190"/>
                      <a:pt x="0" y="183"/>
                      <a:pt x="0" y="174"/>
                    </a:cubicBezTo>
                    <a:lnTo>
                      <a:pt x="0" y="16"/>
                    </a:lnTo>
                    <a:cubicBezTo>
                      <a:pt x="0" y="10"/>
                      <a:pt x="4" y="4"/>
                      <a:pt x="9" y="2"/>
                    </a:cubicBezTo>
                    <a:cubicBezTo>
                      <a:pt x="15" y="-1"/>
                      <a:pt x="22" y="0"/>
                      <a:pt x="26" y="5"/>
                    </a:cubicBezTo>
                    <a:lnTo>
                      <a:pt x="193" y="162"/>
                    </a:lnTo>
                    <a:cubicBezTo>
                      <a:pt x="198" y="167"/>
                      <a:pt x="200" y="174"/>
                      <a:pt x="198" y="180"/>
                    </a:cubicBezTo>
                    <a:cubicBezTo>
                      <a:pt x="195" y="186"/>
                      <a:pt x="189" y="190"/>
                      <a:pt x="182" y="19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ADF2646C-CF2B-DEEF-2706-8B3BC1907443}"/>
                  </a:ext>
                </a:extLst>
              </p:cNvPr>
              <p:cNvSpPr/>
              <p:nvPr/>
            </p:nvSpPr>
            <p:spPr>
              <a:xfrm>
                <a:off x="10526944" y="9693168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2" y="338"/>
                    </a:moveTo>
                    <a:lnTo>
                      <a:pt x="348" y="338"/>
                    </a:lnTo>
                    <a:lnTo>
                      <a:pt x="348" y="32"/>
                    </a:lnTo>
                    <a:lnTo>
                      <a:pt x="32" y="32"/>
                    </a:lnTo>
                    <a:close/>
                    <a:moveTo>
                      <a:pt x="364" y="370"/>
                    </a:moveTo>
                    <a:lnTo>
                      <a:pt x="16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364" y="0"/>
                    </a:lnTo>
                    <a:cubicBezTo>
                      <a:pt x="372" y="0"/>
                      <a:pt x="380" y="7"/>
                      <a:pt x="380" y="16"/>
                    </a:cubicBezTo>
                    <a:lnTo>
                      <a:pt x="380" y="354"/>
                    </a:lnTo>
                    <a:cubicBezTo>
                      <a:pt x="380" y="363"/>
                      <a:pt x="372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893006C5-E31C-AAFC-4D50-280DEC45B0D5}"/>
                  </a:ext>
                </a:extLst>
              </p:cNvPr>
              <p:cNvSpPr/>
              <p:nvPr/>
            </p:nvSpPr>
            <p:spPr>
              <a:xfrm>
                <a:off x="10526944" y="9271946"/>
                <a:ext cx="472155" cy="45985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0" h="370">
                    <a:moveTo>
                      <a:pt x="32" y="338"/>
                    </a:moveTo>
                    <a:lnTo>
                      <a:pt x="348" y="338"/>
                    </a:lnTo>
                    <a:lnTo>
                      <a:pt x="348" y="194"/>
                    </a:lnTo>
                    <a:lnTo>
                      <a:pt x="176" y="32"/>
                    </a:lnTo>
                    <a:lnTo>
                      <a:pt x="32" y="32"/>
                    </a:lnTo>
                    <a:close/>
                    <a:moveTo>
                      <a:pt x="364" y="370"/>
                    </a:moveTo>
                    <a:lnTo>
                      <a:pt x="16" y="370"/>
                    </a:lnTo>
                    <a:cubicBezTo>
                      <a:pt x="7" y="370"/>
                      <a:pt x="0" y="363"/>
                      <a:pt x="0" y="354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6" y="0"/>
                    </a:cubicBezTo>
                    <a:lnTo>
                      <a:pt x="182" y="0"/>
                    </a:lnTo>
                    <a:cubicBezTo>
                      <a:pt x="187" y="0"/>
                      <a:pt x="190" y="2"/>
                      <a:pt x="193" y="4"/>
                    </a:cubicBezTo>
                    <a:lnTo>
                      <a:pt x="375" y="176"/>
                    </a:lnTo>
                    <a:cubicBezTo>
                      <a:pt x="378" y="179"/>
                      <a:pt x="380" y="183"/>
                      <a:pt x="380" y="188"/>
                    </a:cubicBezTo>
                    <a:lnTo>
                      <a:pt x="380" y="354"/>
                    </a:lnTo>
                    <a:cubicBezTo>
                      <a:pt x="380" y="363"/>
                      <a:pt x="372" y="370"/>
                      <a:pt x="364" y="370"/>
                    </a:cubicBez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ADC8CDC0-C1F9-7471-7C64-42715492241E}"/>
                  </a:ext>
                </a:extLst>
              </p:cNvPr>
              <p:cNvSpPr/>
              <p:nvPr/>
            </p:nvSpPr>
            <p:spPr>
              <a:xfrm>
                <a:off x="8365495" y="11120104"/>
                <a:ext cx="296498" cy="8536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9" h="686">
                    <a:moveTo>
                      <a:pt x="239" y="0"/>
                    </a:moveTo>
                    <a:lnTo>
                      <a:pt x="0" y="0"/>
                    </a:lnTo>
                    <a:lnTo>
                      <a:pt x="0" y="686"/>
                    </a:lnTo>
                    <a:lnTo>
                      <a:pt x="239" y="686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8F28CC43-5962-5083-B21A-60E40DE44145}"/>
                  </a:ext>
                </a:extLst>
              </p:cNvPr>
              <p:cNvSpPr/>
              <p:nvPr/>
            </p:nvSpPr>
            <p:spPr>
              <a:xfrm>
                <a:off x="8891216" y="11120104"/>
                <a:ext cx="295253" cy="8536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8" h="686">
                    <a:moveTo>
                      <a:pt x="238" y="0"/>
                    </a:moveTo>
                    <a:lnTo>
                      <a:pt x="0" y="0"/>
                    </a:lnTo>
                    <a:lnTo>
                      <a:pt x="0" y="686"/>
                    </a:lnTo>
                    <a:lnTo>
                      <a:pt x="238" y="686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6CC82263-36A0-F691-2811-A6AA493A2D6A}"/>
                  </a:ext>
                </a:extLst>
              </p:cNvPr>
              <p:cNvSpPr/>
              <p:nvPr/>
            </p:nvSpPr>
            <p:spPr>
              <a:xfrm>
                <a:off x="11027752" y="11120104"/>
                <a:ext cx="296498" cy="8536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9" h="686">
                    <a:moveTo>
                      <a:pt x="239" y="0"/>
                    </a:moveTo>
                    <a:lnTo>
                      <a:pt x="0" y="0"/>
                    </a:lnTo>
                    <a:lnTo>
                      <a:pt x="0" y="686"/>
                    </a:lnTo>
                    <a:lnTo>
                      <a:pt x="239" y="686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2F9BFE9C-649B-83D0-D948-23DDD5DD8F51}"/>
                  </a:ext>
                </a:extLst>
              </p:cNvPr>
              <p:cNvSpPr/>
              <p:nvPr/>
            </p:nvSpPr>
            <p:spPr>
              <a:xfrm>
                <a:off x="11553476" y="11120104"/>
                <a:ext cx="295253" cy="85366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8" h="686">
                    <a:moveTo>
                      <a:pt x="238" y="0"/>
                    </a:moveTo>
                    <a:lnTo>
                      <a:pt x="0" y="0"/>
                    </a:lnTo>
                    <a:lnTo>
                      <a:pt x="0" y="686"/>
                    </a:lnTo>
                    <a:lnTo>
                      <a:pt x="238" y="686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2E663A1-D2BF-CF98-CB00-C86A9CA5CCAD}"/>
                  </a:ext>
                </a:extLst>
              </p:cNvPr>
              <p:cNvSpPr/>
              <p:nvPr/>
            </p:nvSpPr>
            <p:spPr>
              <a:xfrm>
                <a:off x="1503674" y="11975018"/>
                <a:ext cx="10685156" cy="2841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8" h="229">
                    <a:moveTo>
                      <a:pt x="8578" y="229"/>
                    </a:moveTo>
                    <a:lnTo>
                      <a:pt x="0" y="229"/>
                    </a:lnTo>
                    <a:lnTo>
                      <a:pt x="0" y="0"/>
                    </a:lnTo>
                    <a:lnTo>
                      <a:pt x="8578" y="0"/>
                    </a:lnTo>
                    <a:close/>
                  </a:path>
                </a:pathLst>
              </a:custGeom>
              <a:solidFill>
                <a:schemeClr val="accent2">
                  <a:alpha val="35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DFB0F39-C415-3C29-036A-69B460E335A8}"/>
                </a:ext>
              </a:extLst>
            </p:cNvPr>
            <p:cNvSpPr/>
            <p:nvPr/>
          </p:nvSpPr>
          <p:spPr>
            <a:xfrm>
              <a:off x="2742961" y="2847538"/>
              <a:ext cx="3014948" cy="74092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45" h="1191">
                  <a:moveTo>
                    <a:pt x="4825" y="1191"/>
                  </a:moveTo>
                  <a:cubicBezTo>
                    <a:pt x="4823" y="1191"/>
                    <a:pt x="4822" y="1190"/>
                    <a:pt x="4820" y="1190"/>
                  </a:cubicBezTo>
                  <a:lnTo>
                    <a:pt x="218" y="88"/>
                  </a:lnTo>
                  <a:lnTo>
                    <a:pt x="2530" y="1151"/>
                  </a:lnTo>
                  <a:cubicBezTo>
                    <a:pt x="2539" y="1156"/>
                    <a:pt x="2544" y="1168"/>
                    <a:pt x="2539" y="1178"/>
                  </a:cubicBezTo>
                  <a:cubicBezTo>
                    <a:pt x="2534" y="1189"/>
                    <a:pt x="2522" y="1193"/>
                    <a:pt x="2512" y="1189"/>
                  </a:cubicBezTo>
                  <a:lnTo>
                    <a:pt x="12" y="39"/>
                  </a:lnTo>
                  <a:cubicBezTo>
                    <a:pt x="2" y="35"/>
                    <a:pt x="-2" y="24"/>
                    <a:pt x="1" y="13"/>
                  </a:cubicBezTo>
                  <a:cubicBezTo>
                    <a:pt x="5" y="3"/>
                    <a:pt x="15" y="-2"/>
                    <a:pt x="26" y="0"/>
                  </a:cubicBezTo>
                  <a:lnTo>
                    <a:pt x="4829" y="1151"/>
                  </a:lnTo>
                  <a:cubicBezTo>
                    <a:pt x="4840" y="1153"/>
                    <a:pt x="4847" y="1164"/>
                    <a:pt x="4845" y="1175"/>
                  </a:cubicBezTo>
                  <a:cubicBezTo>
                    <a:pt x="4842" y="1184"/>
                    <a:pt x="4834" y="1191"/>
                    <a:pt x="4825" y="119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1489496-B208-CAC1-77F5-007D88230B5A}"/>
                </a:ext>
              </a:extLst>
            </p:cNvPr>
            <p:cNvSpPr/>
            <p:nvPr/>
          </p:nvSpPr>
          <p:spPr>
            <a:xfrm>
              <a:off x="2211420" y="6866601"/>
              <a:ext cx="337968" cy="3592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4" h="578">
                  <a:moveTo>
                    <a:pt x="30" y="578"/>
                  </a:moveTo>
                  <a:lnTo>
                    <a:pt x="0" y="550"/>
                  </a:lnTo>
                  <a:lnTo>
                    <a:pt x="515" y="0"/>
                  </a:lnTo>
                  <a:lnTo>
                    <a:pt x="544" y="28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0F610B7-2017-1071-73BE-9086331A6169}"/>
                </a:ext>
              </a:extLst>
            </p:cNvPr>
            <p:cNvSpPr/>
            <p:nvPr/>
          </p:nvSpPr>
          <p:spPr>
            <a:xfrm>
              <a:off x="2863084" y="6866601"/>
              <a:ext cx="337968" cy="3592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4" h="578">
                  <a:moveTo>
                    <a:pt x="514" y="578"/>
                  </a:moveTo>
                  <a:lnTo>
                    <a:pt x="0" y="28"/>
                  </a:lnTo>
                  <a:lnTo>
                    <a:pt x="30" y="0"/>
                  </a:lnTo>
                  <a:lnTo>
                    <a:pt x="544" y="55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3DF97ED-45FB-FED1-13E4-6C3AD60082AD}"/>
                </a:ext>
              </a:extLst>
            </p:cNvPr>
            <p:cNvSpPr/>
            <p:nvPr/>
          </p:nvSpPr>
          <p:spPr>
            <a:xfrm>
              <a:off x="2531962" y="4333752"/>
              <a:ext cx="350416" cy="28728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4" h="4615">
                  <a:moveTo>
                    <a:pt x="20" y="4615"/>
                  </a:moveTo>
                  <a:cubicBezTo>
                    <a:pt x="15" y="4615"/>
                    <a:pt x="9" y="4613"/>
                    <a:pt x="6" y="4608"/>
                  </a:cubicBezTo>
                  <a:cubicBezTo>
                    <a:pt x="-2" y="4600"/>
                    <a:pt x="-2" y="4588"/>
                    <a:pt x="6" y="4579"/>
                  </a:cubicBezTo>
                  <a:lnTo>
                    <a:pt x="514" y="4083"/>
                  </a:lnTo>
                  <a:lnTo>
                    <a:pt x="6" y="3587"/>
                  </a:lnTo>
                  <a:cubicBezTo>
                    <a:pt x="2" y="3583"/>
                    <a:pt x="0" y="3578"/>
                    <a:pt x="0" y="3572"/>
                  </a:cubicBezTo>
                  <a:cubicBezTo>
                    <a:pt x="0" y="3567"/>
                    <a:pt x="2" y="3561"/>
                    <a:pt x="6" y="3557"/>
                  </a:cubicBezTo>
                  <a:lnTo>
                    <a:pt x="514" y="3061"/>
                  </a:lnTo>
                  <a:lnTo>
                    <a:pt x="6" y="2564"/>
                  </a:lnTo>
                  <a:cubicBezTo>
                    <a:pt x="2" y="2561"/>
                    <a:pt x="0" y="2555"/>
                    <a:pt x="0" y="2550"/>
                  </a:cubicBezTo>
                  <a:cubicBezTo>
                    <a:pt x="0" y="2544"/>
                    <a:pt x="2" y="2539"/>
                    <a:pt x="6" y="2535"/>
                  </a:cubicBezTo>
                  <a:lnTo>
                    <a:pt x="514" y="2039"/>
                  </a:lnTo>
                  <a:lnTo>
                    <a:pt x="6" y="1543"/>
                  </a:lnTo>
                  <a:cubicBezTo>
                    <a:pt x="2" y="1539"/>
                    <a:pt x="0" y="1533"/>
                    <a:pt x="0" y="1528"/>
                  </a:cubicBezTo>
                  <a:cubicBezTo>
                    <a:pt x="0" y="1522"/>
                    <a:pt x="2" y="1517"/>
                    <a:pt x="6" y="1513"/>
                  </a:cubicBezTo>
                  <a:lnTo>
                    <a:pt x="514" y="1017"/>
                  </a:lnTo>
                  <a:lnTo>
                    <a:pt x="6" y="521"/>
                  </a:lnTo>
                  <a:cubicBezTo>
                    <a:pt x="2" y="517"/>
                    <a:pt x="0" y="511"/>
                    <a:pt x="0" y="506"/>
                  </a:cubicBezTo>
                  <a:cubicBezTo>
                    <a:pt x="0" y="500"/>
                    <a:pt x="2" y="495"/>
                    <a:pt x="6" y="491"/>
                  </a:cubicBezTo>
                  <a:lnTo>
                    <a:pt x="528" y="6"/>
                  </a:lnTo>
                  <a:cubicBezTo>
                    <a:pt x="537" y="-2"/>
                    <a:pt x="550" y="-1"/>
                    <a:pt x="557" y="7"/>
                  </a:cubicBezTo>
                  <a:cubicBezTo>
                    <a:pt x="565" y="15"/>
                    <a:pt x="565" y="28"/>
                    <a:pt x="556" y="36"/>
                  </a:cubicBezTo>
                  <a:lnTo>
                    <a:pt x="50" y="506"/>
                  </a:lnTo>
                  <a:lnTo>
                    <a:pt x="558" y="1003"/>
                  </a:lnTo>
                  <a:cubicBezTo>
                    <a:pt x="562" y="1006"/>
                    <a:pt x="564" y="1012"/>
                    <a:pt x="564" y="1017"/>
                  </a:cubicBezTo>
                  <a:cubicBezTo>
                    <a:pt x="564" y="1023"/>
                    <a:pt x="562" y="1028"/>
                    <a:pt x="558" y="1032"/>
                  </a:cubicBezTo>
                  <a:lnTo>
                    <a:pt x="49" y="1528"/>
                  </a:lnTo>
                  <a:lnTo>
                    <a:pt x="558" y="2024"/>
                  </a:lnTo>
                  <a:cubicBezTo>
                    <a:pt x="562" y="2028"/>
                    <a:pt x="564" y="2034"/>
                    <a:pt x="564" y="2039"/>
                  </a:cubicBezTo>
                  <a:cubicBezTo>
                    <a:pt x="564" y="2045"/>
                    <a:pt x="562" y="2050"/>
                    <a:pt x="558" y="2054"/>
                  </a:cubicBezTo>
                  <a:lnTo>
                    <a:pt x="49" y="2550"/>
                  </a:lnTo>
                  <a:lnTo>
                    <a:pt x="558" y="3046"/>
                  </a:lnTo>
                  <a:cubicBezTo>
                    <a:pt x="562" y="3050"/>
                    <a:pt x="564" y="3056"/>
                    <a:pt x="564" y="3061"/>
                  </a:cubicBezTo>
                  <a:cubicBezTo>
                    <a:pt x="564" y="3067"/>
                    <a:pt x="562" y="3072"/>
                    <a:pt x="558" y="3076"/>
                  </a:cubicBezTo>
                  <a:lnTo>
                    <a:pt x="49" y="3572"/>
                  </a:lnTo>
                  <a:lnTo>
                    <a:pt x="558" y="4068"/>
                  </a:lnTo>
                  <a:cubicBezTo>
                    <a:pt x="562" y="4073"/>
                    <a:pt x="564" y="4078"/>
                    <a:pt x="564" y="4083"/>
                  </a:cubicBezTo>
                  <a:cubicBezTo>
                    <a:pt x="564" y="4089"/>
                    <a:pt x="562" y="4094"/>
                    <a:pt x="558" y="4097"/>
                  </a:cubicBezTo>
                  <a:lnTo>
                    <a:pt x="34" y="4609"/>
                  </a:lnTo>
                  <a:cubicBezTo>
                    <a:pt x="30" y="4613"/>
                    <a:pt x="25" y="4615"/>
                    <a:pt x="20" y="4615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6F7AA1D-2E17-D565-BE51-02A7583ACD41}"/>
                </a:ext>
              </a:extLst>
            </p:cNvPr>
            <p:cNvSpPr/>
            <p:nvPr/>
          </p:nvSpPr>
          <p:spPr>
            <a:xfrm>
              <a:off x="2528228" y="4333752"/>
              <a:ext cx="350416" cy="287280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4" h="4615">
                  <a:moveTo>
                    <a:pt x="544" y="4615"/>
                  </a:moveTo>
                  <a:cubicBezTo>
                    <a:pt x="539" y="4615"/>
                    <a:pt x="533" y="4613"/>
                    <a:pt x="530" y="4609"/>
                  </a:cubicBezTo>
                  <a:lnTo>
                    <a:pt x="6" y="4097"/>
                  </a:lnTo>
                  <a:cubicBezTo>
                    <a:pt x="2" y="4094"/>
                    <a:pt x="0" y="4089"/>
                    <a:pt x="0" y="4083"/>
                  </a:cubicBezTo>
                  <a:cubicBezTo>
                    <a:pt x="0" y="4078"/>
                    <a:pt x="2" y="4073"/>
                    <a:pt x="6" y="4068"/>
                  </a:cubicBezTo>
                  <a:lnTo>
                    <a:pt x="514" y="3572"/>
                  </a:lnTo>
                  <a:lnTo>
                    <a:pt x="6" y="3076"/>
                  </a:lnTo>
                  <a:cubicBezTo>
                    <a:pt x="2" y="3072"/>
                    <a:pt x="0" y="3067"/>
                    <a:pt x="0" y="3061"/>
                  </a:cubicBezTo>
                  <a:cubicBezTo>
                    <a:pt x="0" y="3056"/>
                    <a:pt x="2" y="3050"/>
                    <a:pt x="6" y="3046"/>
                  </a:cubicBezTo>
                  <a:lnTo>
                    <a:pt x="514" y="2550"/>
                  </a:lnTo>
                  <a:lnTo>
                    <a:pt x="6" y="2054"/>
                  </a:lnTo>
                  <a:cubicBezTo>
                    <a:pt x="2" y="2050"/>
                    <a:pt x="0" y="2045"/>
                    <a:pt x="0" y="2039"/>
                  </a:cubicBezTo>
                  <a:cubicBezTo>
                    <a:pt x="0" y="2034"/>
                    <a:pt x="2" y="2028"/>
                    <a:pt x="6" y="2024"/>
                  </a:cubicBezTo>
                  <a:lnTo>
                    <a:pt x="514" y="1528"/>
                  </a:lnTo>
                  <a:lnTo>
                    <a:pt x="6" y="1032"/>
                  </a:lnTo>
                  <a:cubicBezTo>
                    <a:pt x="2" y="1028"/>
                    <a:pt x="0" y="1023"/>
                    <a:pt x="0" y="1017"/>
                  </a:cubicBezTo>
                  <a:cubicBezTo>
                    <a:pt x="0" y="1012"/>
                    <a:pt x="2" y="1006"/>
                    <a:pt x="6" y="1003"/>
                  </a:cubicBezTo>
                  <a:lnTo>
                    <a:pt x="514" y="506"/>
                  </a:lnTo>
                  <a:lnTo>
                    <a:pt x="7" y="36"/>
                  </a:lnTo>
                  <a:cubicBezTo>
                    <a:pt x="-1" y="28"/>
                    <a:pt x="-1" y="15"/>
                    <a:pt x="6" y="7"/>
                  </a:cubicBezTo>
                  <a:cubicBezTo>
                    <a:pt x="14" y="-1"/>
                    <a:pt x="27" y="-2"/>
                    <a:pt x="35" y="6"/>
                  </a:cubicBezTo>
                  <a:lnTo>
                    <a:pt x="558" y="491"/>
                  </a:lnTo>
                  <a:cubicBezTo>
                    <a:pt x="562" y="495"/>
                    <a:pt x="564" y="500"/>
                    <a:pt x="564" y="506"/>
                  </a:cubicBezTo>
                  <a:cubicBezTo>
                    <a:pt x="564" y="511"/>
                    <a:pt x="562" y="517"/>
                    <a:pt x="558" y="521"/>
                  </a:cubicBezTo>
                  <a:lnTo>
                    <a:pt x="50" y="1017"/>
                  </a:lnTo>
                  <a:lnTo>
                    <a:pt x="558" y="1513"/>
                  </a:lnTo>
                  <a:cubicBezTo>
                    <a:pt x="562" y="1517"/>
                    <a:pt x="564" y="1522"/>
                    <a:pt x="564" y="1528"/>
                  </a:cubicBezTo>
                  <a:cubicBezTo>
                    <a:pt x="564" y="1533"/>
                    <a:pt x="562" y="1539"/>
                    <a:pt x="558" y="1543"/>
                  </a:cubicBezTo>
                  <a:lnTo>
                    <a:pt x="50" y="2039"/>
                  </a:lnTo>
                  <a:lnTo>
                    <a:pt x="558" y="2535"/>
                  </a:lnTo>
                  <a:cubicBezTo>
                    <a:pt x="562" y="2539"/>
                    <a:pt x="564" y="2544"/>
                    <a:pt x="564" y="2550"/>
                  </a:cubicBezTo>
                  <a:cubicBezTo>
                    <a:pt x="564" y="2555"/>
                    <a:pt x="562" y="2561"/>
                    <a:pt x="558" y="2564"/>
                  </a:cubicBezTo>
                  <a:lnTo>
                    <a:pt x="50" y="3061"/>
                  </a:lnTo>
                  <a:lnTo>
                    <a:pt x="558" y="3557"/>
                  </a:lnTo>
                  <a:cubicBezTo>
                    <a:pt x="562" y="3561"/>
                    <a:pt x="564" y="3567"/>
                    <a:pt x="564" y="3572"/>
                  </a:cubicBezTo>
                  <a:cubicBezTo>
                    <a:pt x="564" y="3578"/>
                    <a:pt x="562" y="3583"/>
                    <a:pt x="558" y="3587"/>
                  </a:cubicBezTo>
                  <a:lnTo>
                    <a:pt x="50" y="4083"/>
                  </a:lnTo>
                  <a:lnTo>
                    <a:pt x="558" y="4579"/>
                  </a:lnTo>
                  <a:cubicBezTo>
                    <a:pt x="566" y="4588"/>
                    <a:pt x="566" y="4600"/>
                    <a:pt x="558" y="4608"/>
                  </a:cubicBezTo>
                  <a:cubicBezTo>
                    <a:pt x="555" y="4613"/>
                    <a:pt x="549" y="4615"/>
                    <a:pt x="544" y="4615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 dirty="0">
                <a:highlight>
                  <a:srgbClr val="FFFF00"/>
                </a:highlight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26ADEC-E6D0-DEB0-BBC4-CF7ED918B3EA}"/>
                </a:ext>
              </a:extLst>
            </p:cNvPr>
            <p:cNvSpPr/>
            <p:nvPr/>
          </p:nvSpPr>
          <p:spPr>
            <a:xfrm>
              <a:off x="2526984" y="4331884"/>
              <a:ext cx="357885" cy="28808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6" h="4628">
                  <a:moveTo>
                    <a:pt x="41" y="4588"/>
                  </a:moveTo>
                  <a:lnTo>
                    <a:pt x="535" y="4588"/>
                  </a:lnTo>
                  <a:lnTo>
                    <a:pt x="535" y="40"/>
                  </a:lnTo>
                  <a:lnTo>
                    <a:pt x="41" y="40"/>
                  </a:lnTo>
                  <a:close/>
                  <a:moveTo>
                    <a:pt x="576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A6941FA-CF3E-1A11-A3C3-82E8AC95FB7C}"/>
                </a:ext>
              </a:extLst>
            </p:cNvPr>
            <p:cNvSpPr/>
            <p:nvPr/>
          </p:nvSpPr>
          <p:spPr>
            <a:xfrm>
              <a:off x="2542544" y="3068572"/>
              <a:ext cx="288176" cy="5086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4" h="818">
                  <a:moveTo>
                    <a:pt x="21" y="818"/>
                  </a:moveTo>
                  <a:cubicBezTo>
                    <a:pt x="15" y="818"/>
                    <a:pt x="10" y="816"/>
                    <a:pt x="6" y="812"/>
                  </a:cubicBezTo>
                  <a:cubicBezTo>
                    <a:pt x="-2" y="804"/>
                    <a:pt x="-2" y="791"/>
                    <a:pt x="6" y="783"/>
                  </a:cubicBezTo>
                  <a:lnTo>
                    <a:pt x="417" y="382"/>
                  </a:lnTo>
                  <a:lnTo>
                    <a:pt x="160" y="33"/>
                  </a:lnTo>
                  <a:cubicBezTo>
                    <a:pt x="153" y="24"/>
                    <a:pt x="156" y="11"/>
                    <a:pt x="164" y="4"/>
                  </a:cubicBezTo>
                  <a:cubicBezTo>
                    <a:pt x="173" y="-3"/>
                    <a:pt x="186" y="-1"/>
                    <a:pt x="193" y="8"/>
                  </a:cubicBezTo>
                  <a:lnTo>
                    <a:pt x="460" y="372"/>
                  </a:lnTo>
                  <a:cubicBezTo>
                    <a:pt x="466" y="380"/>
                    <a:pt x="465" y="392"/>
                    <a:pt x="458" y="399"/>
                  </a:cubicBezTo>
                  <a:lnTo>
                    <a:pt x="34" y="813"/>
                  </a:lnTo>
                  <a:cubicBezTo>
                    <a:pt x="31" y="816"/>
                    <a:pt x="25" y="818"/>
                    <a:pt x="21" y="818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1274B4B-2A95-C8E9-1988-9B04696D89CD}"/>
                </a:ext>
              </a:extLst>
            </p:cNvPr>
            <p:cNvSpPr/>
            <p:nvPr/>
          </p:nvSpPr>
          <p:spPr>
            <a:xfrm>
              <a:off x="2599805" y="3072930"/>
              <a:ext cx="288176" cy="5043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4" h="811">
                  <a:moveTo>
                    <a:pt x="444" y="811"/>
                  </a:moveTo>
                  <a:cubicBezTo>
                    <a:pt x="438" y="811"/>
                    <a:pt x="434" y="809"/>
                    <a:pt x="429" y="806"/>
                  </a:cubicBezTo>
                  <a:lnTo>
                    <a:pt x="6" y="392"/>
                  </a:lnTo>
                  <a:cubicBezTo>
                    <a:pt x="-1" y="385"/>
                    <a:pt x="-2" y="373"/>
                    <a:pt x="4" y="365"/>
                  </a:cubicBezTo>
                  <a:lnTo>
                    <a:pt x="269" y="9"/>
                  </a:lnTo>
                  <a:cubicBezTo>
                    <a:pt x="275" y="-1"/>
                    <a:pt x="288" y="-2"/>
                    <a:pt x="297" y="4"/>
                  </a:cubicBezTo>
                  <a:cubicBezTo>
                    <a:pt x="306" y="11"/>
                    <a:pt x="308" y="24"/>
                    <a:pt x="302" y="33"/>
                  </a:cubicBezTo>
                  <a:lnTo>
                    <a:pt x="48" y="375"/>
                  </a:lnTo>
                  <a:lnTo>
                    <a:pt x="458" y="776"/>
                  </a:lnTo>
                  <a:cubicBezTo>
                    <a:pt x="466" y="784"/>
                    <a:pt x="467" y="797"/>
                    <a:pt x="459" y="805"/>
                  </a:cubicBezTo>
                  <a:cubicBezTo>
                    <a:pt x="454" y="809"/>
                    <a:pt x="449" y="811"/>
                    <a:pt x="444" y="811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A122811-D5D2-5906-3ED2-345EB71BCFAD}"/>
                </a:ext>
              </a:extLst>
            </p:cNvPr>
            <p:cNvSpPr/>
            <p:nvPr/>
          </p:nvSpPr>
          <p:spPr>
            <a:xfrm>
              <a:off x="2011007" y="7200330"/>
              <a:ext cx="1389215" cy="128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33" h="207">
                  <a:moveTo>
                    <a:pt x="2130" y="0"/>
                  </a:moveTo>
                  <a:lnTo>
                    <a:pt x="1117" y="0"/>
                  </a:lnTo>
                  <a:lnTo>
                    <a:pt x="104" y="0"/>
                  </a:lnTo>
                  <a:cubicBezTo>
                    <a:pt x="75" y="0"/>
                    <a:pt x="49" y="12"/>
                    <a:pt x="31" y="31"/>
                  </a:cubicBezTo>
                  <a:cubicBezTo>
                    <a:pt x="11" y="49"/>
                    <a:pt x="0" y="75"/>
                    <a:pt x="0" y="104"/>
                  </a:cubicBezTo>
                  <a:cubicBezTo>
                    <a:pt x="0" y="132"/>
                    <a:pt x="11" y="158"/>
                    <a:pt x="31" y="177"/>
                  </a:cubicBezTo>
                  <a:cubicBezTo>
                    <a:pt x="49" y="196"/>
                    <a:pt x="75" y="207"/>
                    <a:pt x="104" y="207"/>
                  </a:cubicBezTo>
                  <a:lnTo>
                    <a:pt x="1117" y="207"/>
                  </a:lnTo>
                  <a:lnTo>
                    <a:pt x="2130" y="207"/>
                  </a:lnTo>
                  <a:cubicBezTo>
                    <a:pt x="2158" y="207"/>
                    <a:pt x="2185" y="196"/>
                    <a:pt x="2203" y="177"/>
                  </a:cubicBezTo>
                  <a:cubicBezTo>
                    <a:pt x="2222" y="158"/>
                    <a:pt x="2233" y="132"/>
                    <a:pt x="2233" y="104"/>
                  </a:cubicBezTo>
                  <a:cubicBezTo>
                    <a:pt x="2233" y="75"/>
                    <a:pt x="2222" y="49"/>
                    <a:pt x="2203" y="31"/>
                  </a:cubicBezTo>
                  <a:cubicBezTo>
                    <a:pt x="2185" y="12"/>
                    <a:pt x="2158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4870260-C562-9EFB-28F0-8A895FDE255F}"/>
                </a:ext>
              </a:extLst>
            </p:cNvPr>
            <p:cNvSpPr/>
            <p:nvPr/>
          </p:nvSpPr>
          <p:spPr>
            <a:xfrm>
              <a:off x="2854994" y="3564807"/>
              <a:ext cx="3140676" cy="2490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47" h="401">
                  <a:moveTo>
                    <a:pt x="41" y="361"/>
                  </a:moveTo>
                  <a:lnTo>
                    <a:pt x="4995" y="361"/>
                  </a:lnTo>
                  <a:cubicBezTo>
                    <a:pt x="5001" y="361"/>
                    <a:pt x="5003" y="357"/>
                    <a:pt x="5005" y="355"/>
                  </a:cubicBezTo>
                  <a:cubicBezTo>
                    <a:pt x="5005" y="354"/>
                    <a:pt x="5009" y="347"/>
                    <a:pt x="5002" y="341"/>
                  </a:cubicBezTo>
                  <a:lnTo>
                    <a:pt x="4638" y="40"/>
                  </a:lnTo>
                  <a:lnTo>
                    <a:pt x="41" y="40"/>
                  </a:lnTo>
                  <a:close/>
                  <a:moveTo>
                    <a:pt x="4995" y="401"/>
                  </a:moveTo>
                  <a:lnTo>
                    <a:pt x="0" y="401"/>
                  </a:lnTo>
                  <a:lnTo>
                    <a:pt x="0" y="0"/>
                  </a:lnTo>
                  <a:lnTo>
                    <a:pt x="4653" y="0"/>
                  </a:lnTo>
                  <a:lnTo>
                    <a:pt x="5028" y="310"/>
                  </a:lnTo>
                  <a:cubicBezTo>
                    <a:pt x="5047" y="326"/>
                    <a:pt x="5053" y="352"/>
                    <a:pt x="5041" y="374"/>
                  </a:cubicBezTo>
                  <a:cubicBezTo>
                    <a:pt x="5032" y="391"/>
                    <a:pt x="5015" y="401"/>
                    <a:pt x="4995" y="4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F10C34C-CD92-EBBB-948B-1F7DA265D84F}"/>
                </a:ext>
              </a:extLst>
            </p:cNvPr>
            <p:cNvSpPr/>
            <p:nvPr/>
          </p:nvSpPr>
          <p:spPr>
            <a:xfrm>
              <a:off x="904983" y="3396075"/>
              <a:ext cx="489836" cy="6998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8" h="1125">
                  <a:moveTo>
                    <a:pt x="499" y="0"/>
                  </a:moveTo>
                  <a:lnTo>
                    <a:pt x="246" y="0"/>
                  </a:lnTo>
                  <a:lnTo>
                    <a:pt x="0" y="0"/>
                  </a:lnTo>
                  <a:lnTo>
                    <a:pt x="0" y="1125"/>
                  </a:lnTo>
                  <a:lnTo>
                    <a:pt x="246" y="1125"/>
                  </a:lnTo>
                  <a:lnTo>
                    <a:pt x="246" y="973"/>
                  </a:lnTo>
                  <a:lnTo>
                    <a:pt x="499" y="973"/>
                  </a:lnTo>
                  <a:lnTo>
                    <a:pt x="499" y="809"/>
                  </a:lnTo>
                  <a:lnTo>
                    <a:pt x="788" y="809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1E8D8AE-AB33-D0BD-2B3F-4407B1F6477E}"/>
                </a:ext>
              </a:extLst>
            </p:cNvPr>
            <p:cNvSpPr/>
            <p:nvPr/>
          </p:nvSpPr>
          <p:spPr>
            <a:xfrm>
              <a:off x="2522006" y="2888010"/>
              <a:ext cx="384648" cy="7010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9" h="1127">
                  <a:moveTo>
                    <a:pt x="51" y="1087"/>
                  </a:moveTo>
                  <a:lnTo>
                    <a:pt x="567" y="1087"/>
                  </a:lnTo>
                  <a:lnTo>
                    <a:pt x="324" y="41"/>
                  </a:lnTo>
                  <a:lnTo>
                    <a:pt x="295" y="41"/>
                  </a:lnTo>
                  <a:close/>
                  <a:moveTo>
                    <a:pt x="619" y="1127"/>
                  </a:moveTo>
                  <a:lnTo>
                    <a:pt x="0" y="1127"/>
                  </a:lnTo>
                  <a:lnTo>
                    <a:pt x="263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88BB6C0-C7CA-0B07-4C54-625358497537}"/>
                </a:ext>
              </a:extLst>
            </p:cNvPr>
            <p:cNvSpPr/>
            <p:nvPr/>
          </p:nvSpPr>
          <p:spPr>
            <a:xfrm>
              <a:off x="4328858" y="4030531"/>
              <a:ext cx="24273" cy="4345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699">
                  <a:moveTo>
                    <a:pt x="20" y="699"/>
                  </a:moveTo>
                  <a:cubicBezTo>
                    <a:pt x="9" y="699"/>
                    <a:pt x="0" y="690"/>
                    <a:pt x="0" y="678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678"/>
                  </a:lnTo>
                  <a:cubicBezTo>
                    <a:pt x="40" y="690"/>
                    <a:pt x="31" y="699"/>
                    <a:pt x="20" y="699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71C7B94-2DEA-5550-8A7C-3716A969A295}"/>
                </a:ext>
              </a:extLst>
            </p:cNvPr>
            <p:cNvSpPr/>
            <p:nvPr/>
          </p:nvSpPr>
          <p:spPr>
            <a:xfrm>
              <a:off x="4263505" y="4636348"/>
              <a:ext cx="143777" cy="2639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425">
                  <a:moveTo>
                    <a:pt x="116" y="425"/>
                  </a:moveTo>
                  <a:cubicBezTo>
                    <a:pt x="87" y="425"/>
                    <a:pt x="58" y="413"/>
                    <a:pt x="36" y="393"/>
                  </a:cubicBezTo>
                  <a:cubicBezTo>
                    <a:pt x="13" y="371"/>
                    <a:pt x="0" y="340"/>
                    <a:pt x="0" y="309"/>
                  </a:cubicBezTo>
                  <a:lnTo>
                    <a:pt x="0" y="276"/>
                  </a:lnTo>
                  <a:cubicBezTo>
                    <a:pt x="0" y="236"/>
                    <a:pt x="20" y="199"/>
                    <a:pt x="55" y="178"/>
                  </a:cubicBezTo>
                  <a:cubicBezTo>
                    <a:pt x="70" y="168"/>
                    <a:pt x="87" y="162"/>
                    <a:pt x="105" y="161"/>
                  </a:cubicBezTo>
                  <a:lnTo>
                    <a:pt x="105" y="21"/>
                  </a:lnTo>
                  <a:cubicBezTo>
                    <a:pt x="105" y="9"/>
                    <a:pt x="114" y="0"/>
                    <a:pt x="125" y="0"/>
                  </a:cubicBezTo>
                  <a:cubicBezTo>
                    <a:pt x="136" y="0"/>
                    <a:pt x="145" y="9"/>
                    <a:pt x="145" y="21"/>
                  </a:cubicBezTo>
                  <a:lnTo>
                    <a:pt x="145" y="181"/>
                  </a:lnTo>
                  <a:cubicBezTo>
                    <a:pt x="145" y="192"/>
                    <a:pt x="136" y="202"/>
                    <a:pt x="125" y="202"/>
                  </a:cubicBezTo>
                  <a:lnTo>
                    <a:pt x="116" y="202"/>
                  </a:lnTo>
                  <a:cubicBezTo>
                    <a:pt x="102" y="202"/>
                    <a:pt x="88" y="205"/>
                    <a:pt x="77" y="213"/>
                  </a:cubicBezTo>
                  <a:cubicBezTo>
                    <a:pt x="54" y="226"/>
                    <a:pt x="41" y="250"/>
                    <a:pt x="41" y="276"/>
                  </a:cubicBezTo>
                  <a:lnTo>
                    <a:pt x="41" y="309"/>
                  </a:lnTo>
                  <a:cubicBezTo>
                    <a:pt x="41" y="329"/>
                    <a:pt x="49" y="349"/>
                    <a:pt x="64" y="363"/>
                  </a:cubicBezTo>
                  <a:cubicBezTo>
                    <a:pt x="92" y="389"/>
                    <a:pt x="139" y="390"/>
                    <a:pt x="167" y="364"/>
                  </a:cubicBezTo>
                  <a:cubicBezTo>
                    <a:pt x="182" y="350"/>
                    <a:pt x="191" y="330"/>
                    <a:pt x="191" y="309"/>
                  </a:cubicBezTo>
                  <a:lnTo>
                    <a:pt x="191" y="276"/>
                  </a:lnTo>
                  <a:cubicBezTo>
                    <a:pt x="191" y="264"/>
                    <a:pt x="200" y="255"/>
                    <a:pt x="211" y="255"/>
                  </a:cubicBezTo>
                  <a:cubicBezTo>
                    <a:pt x="223" y="255"/>
                    <a:pt x="232" y="264"/>
                    <a:pt x="232" y="276"/>
                  </a:cubicBezTo>
                  <a:lnTo>
                    <a:pt x="232" y="309"/>
                  </a:lnTo>
                  <a:cubicBezTo>
                    <a:pt x="232" y="341"/>
                    <a:pt x="219" y="372"/>
                    <a:pt x="195" y="393"/>
                  </a:cubicBezTo>
                  <a:cubicBezTo>
                    <a:pt x="173" y="414"/>
                    <a:pt x="145" y="425"/>
                    <a:pt x="116" y="42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DBA7FB2-2F0C-7D1A-40E4-C188491545A4}"/>
                </a:ext>
              </a:extLst>
            </p:cNvPr>
            <p:cNvSpPr/>
            <p:nvPr/>
          </p:nvSpPr>
          <p:spPr>
            <a:xfrm>
              <a:off x="772412" y="3684351"/>
              <a:ext cx="1629468" cy="11705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19" h="189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58"/>
                    <a:pt x="20" y="104"/>
                    <a:pt x="53" y="136"/>
                  </a:cubicBezTo>
                  <a:cubicBezTo>
                    <a:pt x="86" y="169"/>
                    <a:pt x="131" y="189"/>
                    <a:pt x="181" y="189"/>
                  </a:cubicBezTo>
                  <a:lnTo>
                    <a:pt x="2619" y="189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D79B880-AA21-08D5-A536-312BD90CC19F}"/>
                </a:ext>
              </a:extLst>
            </p:cNvPr>
            <p:cNvSpPr/>
            <p:nvPr/>
          </p:nvSpPr>
          <p:spPr>
            <a:xfrm>
              <a:off x="759964" y="3671275"/>
              <a:ext cx="1654363" cy="142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9" h="230">
                  <a:moveTo>
                    <a:pt x="41" y="41"/>
                  </a:moveTo>
                  <a:cubicBezTo>
                    <a:pt x="44" y="79"/>
                    <a:pt x="60" y="115"/>
                    <a:pt x="87" y="143"/>
                  </a:cubicBezTo>
                  <a:cubicBezTo>
                    <a:pt x="118" y="173"/>
                    <a:pt x="158" y="190"/>
                    <a:pt x="201" y="190"/>
                  </a:cubicBezTo>
                  <a:lnTo>
                    <a:pt x="2618" y="190"/>
                  </a:lnTo>
                  <a:lnTo>
                    <a:pt x="2618" y="41"/>
                  </a:lnTo>
                  <a:close/>
                  <a:moveTo>
                    <a:pt x="2659" y="230"/>
                  </a:moveTo>
                  <a:lnTo>
                    <a:pt x="201" y="230"/>
                  </a:lnTo>
                  <a:cubicBezTo>
                    <a:pt x="147" y="230"/>
                    <a:pt x="96" y="209"/>
                    <a:pt x="58" y="172"/>
                  </a:cubicBezTo>
                  <a:cubicBezTo>
                    <a:pt x="21" y="134"/>
                    <a:pt x="0" y="83"/>
                    <a:pt x="0" y="29"/>
                  </a:cubicBezTo>
                  <a:cubicBezTo>
                    <a:pt x="0" y="27"/>
                    <a:pt x="0" y="24"/>
                    <a:pt x="0" y="23"/>
                  </a:cubicBezTo>
                  <a:lnTo>
                    <a:pt x="1" y="0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0C52A34-7CFA-9EC9-A1EB-039111932B8B}"/>
                </a:ext>
              </a:extLst>
            </p:cNvPr>
            <p:cNvSpPr/>
            <p:nvPr/>
          </p:nvSpPr>
          <p:spPr>
            <a:xfrm>
              <a:off x="773036" y="3577259"/>
              <a:ext cx="1628844" cy="1064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18" h="172">
                  <a:moveTo>
                    <a:pt x="2618" y="0"/>
                  </a:moveTo>
                  <a:lnTo>
                    <a:pt x="180" y="0"/>
                  </a:lnTo>
                  <a:cubicBezTo>
                    <a:pt x="148" y="0"/>
                    <a:pt x="118" y="8"/>
                    <a:pt x="92" y="22"/>
                  </a:cubicBezTo>
                  <a:cubicBezTo>
                    <a:pt x="39" y="52"/>
                    <a:pt x="2" y="107"/>
                    <a:pt x="0" y="172"/>
                  </a:cubicBezTo>
                  <a:lnTo>
                    <a:pt x="2618" y="172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024C77D-AC93-8F9C-D11B-FEF7F34E4EFD}"/>
                </a:ext>
              </a:extLst>
            </p:cNvPr>
            <p:cNvSpPr/>
            <p:nvPr/>
          </p:nvSpPr>
          <p:spPr>
            <a:xfrm>
              <a:off x="759341" y="3564807"/>
              <a:ext cx="1654984" cy="13137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60" h="212">
                  <a:moveTo>
                    <a:pt x="45" y="171"/>
                  </a:moveTo>
                  <a:lnTo>
                    <a:pt x="2619" y="171"/>
                  </a:lnTo>
                  <a:lnTo>
                    <a:pt x="2619" y="40"/>
                  </a:lnTo>
                  <a:lnTo>
                    <a:pt x="202" y="40"/>
                  </a:lnTo>
                  <a:cubicBezTo>
                    <a:pt x="174" y="40"/>
                    <a:pt x="148" y="47"/>
                    <a:pt x="124" y="60"/>
                  </a:cubicBezTo>
                  <a:cubicBezTo>
                    <a:pt x="81" y="84"/>
                    <a:pt x="53" y="124"/>
                    <a:pt x="45" y="171"/>
                  </a:cubicBezTo>
                  <a:close/>
                  <a:moveTo>
                    <a:pt x="2660" y="212"/>
                  </a:moveTo>
                  <a:lnTo>
                    <a:pt x="0" y="212"/>
                  </a:lnTo>
                  <a:lnTo>
                    <a:pt x="1" y="190"/>
                  </a:lnTo>
                  <a:cubicBezTo>
                    <a:pt x="4" y="121"/>
                    <a:pt x="43" y="58"/>
                    <a:pt x="104" y="25"/>
                  </a:cubicBezTo>
                  <a:cubicBezTo>
                    <a:pt x="133" y="8"/>
                    <a:pt x="168" y="0"/>
                    <a:pt x="202" y="0"/>
                  </a:cubicBezTo>
                  <a:lnTo>
                    <a:pt x="2660" y="0"/>
                  </a:ln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5A89F6E-8BCE-8898-1B83-023D35E9D29A}"/>
                </a:ext>
              </a:extLst>
            </p:cNvPr>
            <p:cNvSpPr/>
            <p:nvPr/>
          </p:nvSpPr>
          <p:spPr>
            <a:xfrm>
              <a:off x="2402501" y="3577259"/>
              <a:ext cx="160582" cy="22414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9" h="361">
                  <a:moveTo>
                    <a:pt x="0" y="361"/>
                  </a:moveTo>
                  <a:lnTo>
                    <a:pt x="259" y="361"/>
                  </a:lnTo>
                  <a:lnTo>
                    <a:pt x="2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3EE214F-7915-545C-656E-9E8A7A3C6D3E}"/>
                </a:ext>
              </a:extLst>
            </p:cNvPr>
            <p:cNvSpPr/>
            <p:nvPr/>
          </p:nvSpPr>
          <p:spPr>
            <a:xfrm>
              <a:off x="2389431" y="3564807"/>
              <a:ext cx="186723" cy="2490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1" h="401">
                  <a:moveTo>
                    <a:pt x="41" y="361"/>
                  </a:moveTo>
                  <a:lnTo>
                    <a:pt x="260" y="361"/>
                  </a:lnTo>
                  <a:lnTo>
                    <a:pt x="260" y="40"/>
                  </a:lnTo>
                  <a:lnTo>
                    <a:pt x="41" y="40"/>
                  </a:lnTo>
                  <a:close/>
                  <a:moveTo>
                    <a:pt x="301" y="401"/>
                  </a:moveTo>
                  <a:lnTo>
                    <a:pt x="0" y="401"/>
                  </a:lnTo>
                  <a:lnTo>
                    <a:pt x="0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664DCD6-EAE5-68A5-1E52-12D305B35867}"/>
                </a:ext>
              </a:extLst>
            </p:cNvPr>
            <p:cNvSpPr/>
            <p:nvPr/>
          </p:nvSpPr>
          <p:spPr>
            <a:xfrm>
              <a:off x="2589223" y="3577259"/>
              <a:ext cx="277595" cy="22414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7" h="361">
                  <a:moveTo>
                    <a:pt x="447" y="0"/>
                  </a:moveTo>
                  <a:lnTo>
                    <a:pt x="0" y="0"/>
                  </a:lnTo>
                  <a:lnTo>
                    <a:pt x="0" y="361"/>
                  </a:lnTo>
                  <a:lnTo>
                    <a:pt x="447" y="361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636FD48-6CAD-27B8-66DF-9CCC626CD21A}"/>
                </a:ext>
              </a:extLst>
            </p:cNvPr>
            <p:cNvSpPr/>
            <p:nvPr/>
          </p:nvSpPr>
          <p:spPr>
            <a:xfrm>
              <a:off x="2576776" y="3564807"/>
              <a:ext cx="303113" cy="24905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8" h="401">
                  <a:moveTo>
                    <a:pt x="41" y="361"/>
                  </a:moveTo>
                  <a:lnTo>
                    <a:pt x="447" y="361"/>
                  </a:lnTo>
                  <a:lnTo>
                    <a:pt x="447" y="40"/>
                  </a:lnTo>
                  <a:lnTo>
                    <a:pt x="41" y="40"/>
                  </a:lnTo>
                  <a:close/>
                  <a:moveTo>
                    <a:pt x="488" y="401"/>
                  </a:moveTo>
                  <a:lnTo>
                    <a:pt x="0" y="401"/>
                  </a:lnTo>
                  <a:lnTo>
                    <a:pt x="0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FCAD8DA-BE8B-81F4-746C-2DD0D0823A06}"/>
                </a:ext>
              </a:extLst>
            </p:cNvPr>
            <p:cNvSpPr/>
            <p:nvPr/>
          </p:nvSpPr>
          <p:spPr>
            <a:xfrm>
              <a:off x="2667647" y="2798972"/>
              <a:ext cx="89627" cy="8903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144">
                  <a:moveTo>
                    <a:pt x="145" y="72"/>
                  </a:moveTo>
                  <a:cubicBezTo>
                    <a:pt x="145" y="112"/>
                    <a:pt x="113" y="144"/>
                    <a:pt x="73" y="144"/>
                  </a:cubicBezTo>
                  <a:cubicBezTo>
                    <a:pt x="33" y="144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A06AA32-5CA8-C80A-679F-62E70B70944C}"/>
                </a:ext>
              </a:extLst>
            </p:cNvPr>
            <p:cNvSpPr/>
            <p:nvPr/>
          </p:nvSpPr>
          <p:spPr>
            <a:xfrm>
              <a:off x="2655199" y="2785898"/>
              <a:ext cx="115145" cy="1151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6" h="186">
                  <a:moveTo>
                    <a:pt x="93" y="41"/>
                  </a:moveTo>
                  <a:cubicBezTo>
                    <a:pt x="64" y="41"/>
                    <a:pt x="41" y="64"/>
                    <a:pt x="41" y="93"/>
                  </a:cubicBezTo>
                  <a:cubicBezTo>
                    <a:pt x="41" y="122"/>
                    <a:pt x="64" y="145"/>
                    <a:pt x="93" y="145"/>
                  </a:cubicBezTo>
                  <a:cubicBezTo>
                    <a:pt x="122" y="145"/>
                    <a:pt x="145" y="122"/>
                    <a:pt x="145" y="93"/>
                  </a:cubicBezTo>
                  <a:cubicBezTo>
                    <a:pt x="145" y="64"/>
                    <a:pt x="122" y="41"/>
                    <a:pt x="93" y="41"/>
                  </a:cubicBezTo>
                  <a:close/>
                  <a:moveTo>
                    <a:pt x="93" y="186"/>
                  </a:moveTo>
                  <a:cubicBezTo>
                    <a:pt x="41" y="186"/>
                    <a:pt x="0" y="144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  <a:cubicBezTo>
                    <a:pt x="144" y="0"/>
                    <a:pt x="186" y="42"/>
                    <a:pt x="186" y="93"/>
                  </a:cubicBezTo>
                  <a:cubicBezTo>
                    <a:pt x="186" y="144"/>
                    <a:pt x="144" y="186"/>
                    <a:pt x="93" y="186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E62DFDC-3497-504A-CB28-D9295301A61D}"/>
                </a:ext>
              </a:extLst>
            </p:cNvPr>
            <p:cNvSpPr/>
            <p:nvPr/>
          </p:nvSpPr>
          <p:spPr>
            <a:xfrm>
              <a:off x="2854994" y="3565428"/>
              <a:ext cx="3115158" cy="2453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06" h="395">
                  <a:moveTo>
                    <a:pt x="463" y="394"/>
                  </a:moveTo>
                  <a:cubicBezTo>
                    <a:pt x="458" y="394"/>
                    <a:pt x="454" y="393"/>
                    <a:pt x="451" y="390"/>
                  </a:cubicBezTo>
                  <a:lnTo>
                    <a:pt x="8" y="37"/>
                  </a:lnTo>
                  <a:cubicBezTo>
                    <a:pt x="-1" y="30"/>
                    <a:pt x="-2" y="17"/>
                    <a:pt x="5" y="8"/>
                  </a:cubicBezTo>
                  <a:cubicBezTo>
                    <a:pt x="12" y="0"/>
                    <a:pt x="25" y="-1"/>
                    <a:pt x="33" y="5"/>
                  </a:cubicBezTo>
                  <a:lnTo>
                    <a:pt x="463" y="348"/>
                  </a:lnTo>
                  <a:lnTo>
                    <a:pt x="916" y="4"/>
                  </a:lnTo>
                  <a:cubicBezTo>
                    <a:pt x="923" y="-1"/>
                    <a:pt x="933" y="-1"/>
                    <a:pt x="940" y="4"/>
                  </a:cubicBezTo>
                  <a:lnTo>
                    <a:pt x="1393" y="349"/>
                  </a:lnTo>
                  <a:lnTo>
                    <a:pt x="1844" y="4"/>
                  </a:lnTo>
                  <a:cubicBezTo>
                    <a:pt x="1852" y="-1"/>
                    <a:pt x="1862" y="-1"/>
                    <a:pt x="1869" y="4"/>
                  </a:cubicBezTo>
                  <a:lnTo>
                    <a:pt x="2322" y="349"/>
                  </a:lnTo>
                  <a:lnTo>
                    <a:pt x="2775" y="4"/>
                  </a:lnTo>
                  <a:cubicBezTo>
                    <a:pt x="2782" y="-1"/>
                    <a:pt x="2792" y="-1"/>
                    <a:pt x="2799" y="4"/>
                  </a:cubicBezTo>
                  <a:lnTo>
                    <a:pt x="3252" y="349"/>
                  </a:lnTo>
                  <a:lnTo>
                    <a:pt x="3705" y="4"/>
                  </a:lnTo>
                  <a:cubicBezTo>
                    <a:pt x="3712" y="-1"/>
                    <a:pt x="3722" y="-1"/>
                    <a:pt x="3729" y="4"/>
                  </a:cubicBezTo>
                  <a:lnTo>
                    <a:pt x="4182" y="349"/>
                  </a:lnTo>
                  <a:lnTo>
                    <a:pt x="4635" y="4"/>
                  </a:lnTo>
                  <a:cubicBezTo>
                    <a:pt x="4642" y="-1"/>
                    <a:pt x="4653" y="-1"/>
                    <a:pt x="4660" y="4"/>
                  </a:cubicBezTo>
                  <a:lnTo>
                    <a:pt x="4998" y="284"/>
                  </a:lnTo>
                  <a:cubicBezTo>
                    <a:pt x="5007" y="291"/>
                    <a:pt x="5008" y="304"/>
                    <a:pt x="5001" y="313"/>
                  </a:cubicBezTo>
                  <a:cubicBezTo>
                    <a:pt x="4993" y="321"/>
                    <a:pt x="4980" y="322"/>
                    <a:pt x="4972" y="315"/>
                  </a:cubicBezTo>
                  <a:lnTo>
                    <a:pt x="4647" y="46"/>
                  </a:lnTo>
                  <a:lnTo>
                    <a:pt x="4195" y="390"/>
                  </a:lnTo>
                  <a:cubicBezTo>
                    <a:pt x="4187" y="396"/>
                    <a:pt x="4177" y="396"/>
                    <a:pt x="4170" y="390"/>
                  </a:cubicBezTo>
                  <a:lnTo>
                    <a:pt x="3717" y="46"/>
                  </a:lnTo>
                  <a:lnTo>
                    <a:pt x="3264" y="390"/>
                  </a:lnTo>
                  <a:cubicBezTo>
                    <a:pt x="3257" y="396"/>
                    <a:pt x="3247" y="396"/>
                    <a:pt x="3239" y="390"/>
                  </a:cubicBezTo>
                  <a:lnTo>
                    <a:pt x="2787" y="46"/>
                  </a:lnTo>
                  <a:lnTo>
                    <a:pt x="2334" y="390"/>
                  </a:lnTo>
                  <a:cubicBezTo>
                    <a:pt x="2327" y="396"/>
                    <a:pt x="2317" y="396"/>
                    <a:pt x="2310" y="390"/>
                  </a:cubicBezTo>
                  <a:lnTo>
                    <a:pt x="1857" y="46"/>
                  </a:lnTo>
                  <a:lnTo>
                    <a:pt x="1405" y="390"/>
                  </a:lnTo>
                  <a:cubicBezTo>
                    <a:pt x="1398" y="396"/>
                    <a:pt x="1388" y="396"/>
                    <a:pt x="1381" y="390"/>
                  </a:cubicBezTo>
                  <a:lnTo>
                    <a:pt x="928" y="46"/>
                  </a:lnTo>
                  <a:lnTo>
                    <a:pt x="475" y="390"/>
                  </a:lnTo>
                  <a:cubicBezTo>
                    <a:pt x="472" y="393"/>
                    <a:pt x="468" y="394"/>
                    <a:pt x="463" y="394"/>
                  </a:cubicBez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E3F8975-6121-C5B0-1380-7A15B886EB65}"/>
                </a:ext>
              </a:extLst>
            </p:cNvPr>
            <p:cNvSpPr/>
            <p:nvPr/>
          </p:nvSpPr>
          <p:spPr>
            <a:xfrm>
              <a:off x="4163297" y="3790196"/>
              <a:ext cx="356018" cy="2521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3" h="406">
                  <a:moveTo>
                    <a:pt x="553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318"/>
                  </a:lnTo>
                  <a:cubicBezTo>
                    <a:pt x="0" y="330"/>
                    <a:pt x="9" y="339"/>
                    <a:pt x="20" y="339"/>
                  </a:cubicBezTo>
                  <a:lnTo>
                    <a:pt x="202" y="339"/>
                  </a:lnTo>
                  <a:cubicBezTo>
                    <a:pt x="211" y="378"/>
                    <a:pt x="245" y="406"/>
                    <a:pt x="287" y="406"/>
                  </a:cubicBezTo>
                  <a:cubicBezTo>
                    <a:pt x="328" y="406"/>
                    <a:pt x="362" y="378"/>
                    <a:pt x="371" y="339"/>
                  </a:cubicBezTo>
                  <a:lnTo>
                    <a:pt x="553" y="339"/>
                  </a:lnTo>
                  <a:cubicBezTo>
                    <a:pt x="564" y="339"/>
                    <a:pt x="573" y="330"/>
                    <a:pt x="573" y="318"/>
                  </a:cubicBezTo>
                  <a:lnTo>
                    <a:pt x="573" y="20"/>
                  </a:lnTo>
                  <a:cubicBezTo>
                    <a:pt x="573" y="9"/>
                    <a:pt x="564" y="0"/>
                    <a:pt x="55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C762558-8452-1AD0-A8D1-5AAB7B48525B}"/>
                </a:ext>
              </a:extLst>
            </p:cNvPr>
            <p:cNvSpPr/>
            <p:nvPr/>
          </p:nvSpPr>
          <p:spPr>
            <a:xfrm>
              <a:off x="4270350" y="3744745"/>
              <a:ext cx="142531" cy="1083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175">
                  <a:moveTo>
                    <a:pt x="230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368108D-D3D2-0629-90BC-BEBF1A223A28}"/>
                </a:ext>
              </a:extLst>
            </p:cNvPr>
            <p:cNvSpPr/>
            <p:nvPr/>
          </p:nvSpPr>
          <p:spPr>
            <a:xfrm>
              <a:off x="4257281" y="3732293"/>
              <a:ext cx="168050" cy="13324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1" h="215">
                  <a:moveTo>
                    <a:pt x="41" y="174"/>
                  </a:moveTo>
                  <a:lnTo>
                    <a:pt x="230" y="174"/>
                  </a:lnTo>
                  <a:lnTo>
                    <a:pt x="230" y="40"/>
                  </a:lnTo>
                  <a:lnTo>
                    <a:pt x="41" y="40"/>
                  </a:lnTo>
                  <a:close/>
                  <a:moveTo>
                    <a:pt x="251" y="215"/>
                  </a:moveTo>
                  <a:lnTo>
                    <a:pt x="21" y="215"/>
                  </a:lnTo>
                  <a:cubicBezTo>
                    <a:pt x="9" y="215"/>
                    <a:pt x="0" y="206"/>
                    <a:pt x="0" y="195"/>
                  </a:cubicBezTo>
                  <a:lnTo>
                    <a:pt x="0" y="20"/>
                  </a:lnTo>
                  <a:cubicBezTo>
                    <a:pt x="0" y="9"/>
                    <a:pt x="9" y="0"/>
                    <a:pt x="21" y="0"/>
                  </a:cubicBezTo>
                  <a:lnTo>
                    <a:pt x="251" y="0"/>
                  </a:lnTo>
                  <a:cubicBezTo>
                    <a:pt x="262" y="0"/>
                    <a:pt x="271" y="9"/>
                    <a:pt x="271" y="20"/>
                  </a:cubicBezTo>
                  <a:lnTo>
                    <a:pt x="271" y="195"/>
                  </a:lnTo>
                  <a:cubicBezTo>
                    <a:pt x="271" y="206"/>
                    <a:pt x="262" y="215"/>
                    <a:pt x="251" y="2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713B77D-4720-B083-C1F8-AA5812B19273}"/>
                </a:ext>
              </a:extLst>
            </p:cNvPr>
            <p:cNvSpPr/>
            <p:nvPr/>
          </p:nvSpPr>
          <p:spPr>
            <a:xfrm>
              <a:off x="4279688" y="4456409"/>
              <a:ext cx="123237" cy="1811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9" h="292">
                  <a:moveTo>
                    <a:pt x="199" y="292"/>
                  </a:moveTo>
                  <a:lnTo>
                    <a:pt x="0" y="292"/>
                  </a:lnTo>
                  <a:lnTo>
                    <a:pt x="0" y="0"/>
                  </a:lnTo>
                  <a:lnTo>
                    <a:pt x="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1A528F8-B099-EB54-0F94-72E6878FC62A}"/>
                </a:ext>
              </a:extLst>
            </p:cNvPr>
            <p:cNvSpPr/>
            <p:nvPr/>
          </p:nvSpPr>
          <p:spPr>
            <a:xfrm>
              <a:off x="4266618" y="4443333"/>
              <a:ext cx="148756" cy="2067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" h="333">
                  <a:moveTo>
                    <a:pt x="41" y="292"/>
                  </a:moveTo>
                  <a:lnTo>
                    <a:pt x="200" y="292"/>
                  </a:lnTo>
                  <a:lnTo>
                    <a:pt x="200" y="41"/>
                  </a:lnTo>
                  <a:lnTo>
                    <a:pt x="41" y="41"/>
                  </a:lnTo>
                  <a:close/>
                  <a:moveTo>
                    <a:pt x="240" y="333"/>
                  </a:moveTo>
                  <a:lnTo>
                    <a:pt x="0" y="333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045E795-66CD-E3C4-CD66-CE6A182A45EA}"/>
                </a:ext>
              </a:extLst>
            </p:cNvPr>
            <p:cNvSpPr/>
            <p:nvPr/>
          </p:nvSpPr>
          <p:spPr>
            <a:xfrm>
              <a:off x="2723665" y="3802650"/>
              <a:ext cx="486724" cy="5410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3" h="870">
                  <a:moveTo>
                    <a:pt x="783" y="620"/>
                  </a:moveTo>
                  <a:lnTo>
                    <a:pt x="783" y="520"/>
                  </a:lnTo>
                  <a:lnTo>
                    <a:pt x="527" y="520"/>
                  </a:lnTo>
                  <a:lnTo>
                    <a:pt x="527" y="325"/>
                  </a:lnTo>
                  <a:cubicBezTo>
                    <a:pt x="527" y="204"/>
                    <a:pt x="419" y="122"/>
                    <a:pt x="419" y="122"/>
                  </a:cubicBezTo>
                  <a:lnTo>
                    <a:pt x="673" y="122"/>
                  </a:lnTo>
                  <a:cubicBezTo>
                    <a:pt x="671" y="120"/>
                    <a:pt x="669" y="118"/>
                    <a:pt x="667" y="116"/>
                  </a:cubicBezTo>
                  <a:cubicBezTo>
                    <a:pt x="595" y="44"/>
                    <a:pt x="497" y="0"/>
                    <a:pt x="388" y="0"/>
                  </a:cubicBezTo>
                  <a:lnTo>
                    <a:pt x="0" y="0"/>
                  </a:lnTo>
                  <a:lnTo>
                    <a:pt x="0" y="870"/>
                  </a:lnTo>
                  <a:lnTo>
                    <a:pt x="527" y="870"/>
                  </a:lnTo>
                  <a:lnTo>
                    <a:pt x="527" y="62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5FDD0B2-06A1-6E64-03A4-7B90F8614DD3}"/>
                </a:ext>
              </a:extLst>
            </p:cNvPr>
            <p:cNvSpPr/>
            <p:nvPr/>
          </p:nvSpPr>
          <p:spPr>
            <a:xfrm>
              <a:off x="2710594" y="3790197"/>
              <a:ext cx="512865" cy="5659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5" h="910">
                  <a:moveTo>
                    <a:pt x="41" y="870"/>
                  </a:moveTo>
                  <a:lnTo>
                    <a:pt x="528" y="870"/>
                  </a:lnTo>
                  <a:lnTo>
                    <a:pt x="528" y="640"/>
                  </a:lnTo>
                  <a:cubicBezTo>
                    <a:pt x="528" y="629"/>
                    <a:pt x="537" y="620"/>
                    <a:pt x="548" y="620"/>
                  </a:cubicBezTo>
                  <a:lnTo>
                    <a:pt x="783" y="620"/>
                  </a:lnTo>
                  <a:lnTo>
                    <a:pt x="783" y="560"/>
                  </a:lnTo>
                  <a:lnTo>
                    <a:pt x="548" y="560"/>
                  </a:lnTo>
                  <a:cubicBezTo>
                    <a:pt x="537" y="560"/>
                    <a:pt x="528" y="551"/>
                    <a:pt x="528" y="540"/>
                  </a:cubicBezTo>
                  <a:lnTo>
                    <a:pt x="528" y="345"/>
                  </a:lnTo>
                  <a:cubicBezTo>
                    <a:pt x="528" y="236"/>
                    <a:pt x="428" y="159"/>
                    <a:pt x="427" y="159"/>
                  </a:cubicBezTo>
                  <a:cubicBezTo>
                    <a:pt x="420" y="153"/>
                    <a:pt x="417" y="144"/>
                    <a:pt x="420" y="135"/>
                  </a:cubicBezTo>
                  <a:cubicBezTo>
                    <a:pt x="423" y="127"/>
                    <a:pt x="430" y="122"/>
                    <a:pt x="440" y="122"/>
                  </a:cubicBezTo>
                  <a:lnTo>
                    <a:pt x="642" y="122"/>
                  </a:lnTo>
                  <a:cubicBezTo>
                    <a:pt x="575" y="69"/>
                    <a:pt x="495" y="41"/>
                    <a:pt x="409" y="41"/>
                  </a:cubicBezTo>
                  <a:lnTo>
                    <a:pt x="41" y="41"/>
                  </a:lnTo>
                  <a:close/>
                  <a:moveTo>
                    <a:pt x="548" y="910"/>
                  </a:moveTo>
                  <a:lnTo>
                    <a:pt x="21" y="910"/>
                  </a:lnTo>
                  <a:cubicBezTo>
                    <a:pt x="9" y="910"/>
                    <a:pt x="0" y="901"/>
                    <a:pt x="0" y="890"/>
                  </a:cubicBezTo>
                  <a:lnTo>
                    <a:pt x="0" y="20"/>
                  </a:lnTo>
                  <a:cubicBezTo>
                    <a:pt x="0" y="10"/>
                    <a:pt x="9" y="0"/>
                    <a:pt x="21" y="0"/>
                  </a:cubicBezTo>
                  <a:lnTo>
                    <a:pt x="409" y="0"/>
                  </a:lnTo>
                  <a:cubicBezTo>
                    <a:pt x="520" y="0"/>
                    <a:pt x="624" y="43"/>
                    <a:pt x="703" y="121"/>
                  </a:cubicBezTo>
                  <a:cubicBezTo>
                    <a:pt x="704" y="123"/>
                    <a:pt x="705" y="125"/>
                    <a:pt x="706" y="126"/>
                  </a:cubicBezTo>
                  <a:lnTo>
                    <a:pt x="708" y="128"/>
                  </a:lnTo>
                  <a:cubicBezTo>
                    <a:pt x="714" y="134"/>
                    <a:pt x="716" y="143"/>
                    <a:pt x="712" y="150"/>
                  </a:cubicBezTo>
                  <a:cubicBezTo>
                    <a:pt x="710" y="157"/>
                    <a:pt x="702" y="162"/>
                    <a:pt x="694" y="162"/>
                  </a:cubicBezTo>
                  <a:lnTo>
                    <a:pt x="490" y="162"/>
                  </a:lnTo>
                  <a:cubicBezTo>
                    <a:pt x="525" y="200"/>
                    <a:pt x="569" y="264"/>
                    <a:pt x="569" y="345"/>
                  </a:cubicBezTo>
                  <a:lnTo>
                    <a:pt x="569" y="520"/>
                  </a:lnTo>
                  <a:lnTo>
                    <a:pt x="804" y="520"/>
                  </a:lnTo>
                  <a:cubicBezTo>
                    <a:pt x="815" y="520"/>
                    <a:pt x="825" y="529"/>
                    <a:pt x="825" y="540"/>
                  </a:cubicBezTo>
                  <a:lnTo>
                    <a:pt x="825" y="640"/>
                  </a:lnTo>
                  <a:cubicBezTo>
                    <a:pt x="825" y="652"/>
                    <a:pt x="815" y="661"/>
                    <a:pt x="804" y="661"/>
                  </a:cubicBezTo>
                  <a:lnTo>
                    <a:pt x="569" y="661"/>
                  </a:lnTo>
                  <a:lnTo>
                    <a:pt x="569" y="890"/>
                  </a:lnTo>
                  <a:cubicBezTo>
                    <a:pt x="569" y="901"/>
                    <a:pt x="560" y="910"/>
                    <a:pt x="548" y="910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97C3739-E670-182F-3738-21988D1354D5}"/>
                </a:ext>
              </a:extLst>
            </p:cNvPr>
            <p:cNvSpPr/>
            <p:nvPr/>
          </p:nvSpPr>
          <p:spPr>
            <a:xfrm>
              <a:off x="2779060" y="3878610"/>
              <a:ext cx="220955" cy="2471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6" h="398">
                  <a:moveTo>
                    <a:pt x="314" y="398"/>
                  </a:moveTo>
                  <a:lnTo>
                    <a:pt x="41" y="398"/>
                  </a:lnTo>
                  <a:cubicBezTo>
                    <a:pt x="30" y="398"/>
                    <a:pt x="20" y="394"/>
                    <a:pt x="12" y="387"/>
                  </a:cubicBezTo>
                  <a:cubicBezTo>
                    <a:pt x="4" y="379"/>
                    <a:pt x="0" y="368"/>
                    <a:pt x="0" y="357"/>
                  </a:cubicBezTo>
                  <a:lnTo>
                    <a:pt x="0" y="42"/>
                  </a:lnTo>
                  <a:cubicBezTo>
                    <a:pt x="0" y="30"/>
                    <a:pt x="4" y="20"/>
                    <a:pt x="12" y="12"/>
                  </a:cubicBezTo>
                  <a:cubicBezTo>
                    <a:pt x="20" y="5"/>
                    <a:pt x="29" y="0"/>
                    <a:pt x="41" y="0"/>
                  </a:cubicBezTo>
                  <a:lnTo>
                    <a:pt x="114" y="0"/>
                  </a:lnTo>
                  <a:cubicBezTo>
                    <a:pt x="188" y="0"/>
                    <a:pt x="255" y="34"/>
                    <a:pt x="299" y="86"/>
                  </a:cubicBezTo>
                  <a:cubicBezTo>
                    <a:pt x="335" y="128"/>
                    <a:pt x="356" y="183"/>
                    <a:pt x="356" y="243"/>
                  </a:cubicBezTo>
                  <a:lnTo>
                    <a:pt x="356" y="357"/>
                  </a:lnTo>
                  <a:cubicBezTo>
                    <a:pt x="356" y="368"/>
                    <a:pt x="351" y="379"/>
                    <a:pt x="344" y="386"/>
                  </a:cubicBezTo>
                  <a:cubicBezTo>
                    <a:pt x="337" y="393"/>
                    <a:pt x="326" y="398"/>
                    <a:pt x="314" y="398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4B0DB86-AB6E-871E-B587-B229809F0E54}"/>
                </a:ext>
              </a:extLst>
            </p:cNvPr>
            <p:cNvSpPr/>
            <p:nvPr/>
          </p:nvSpPr>
          <p:spPr>
            <a:xfrm>
              <a:off x="2765989" y="3866158"/>
              <a:ext cx="246474" cy="2720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7" h="438">
                  <a:moveTo>
                    <a:pt x="62" y="40"/>
                  </a:moveTo>
                  <a:cubicBezTo>
                    <a:pt x="56" y="40"/>
                    <a:pt x="51" y="43"/>
                    <a:pt x="47" y="46"/>
                  </a:cubicBezTo>
                  <a:cubicBezTo>
                    <a:pt x="43" y="51"/>
                    <a:pt x="41" y="56"/>
                    <a:pt x="41" y="62"/>
                  </a:cubicBezTo>
                  <a:lnTo>
                    <a:pt x="41" y="377"/>
                  </a:lnTo>
                  <a:cubicBezTo>
                    <a:pt x="41" y="383"/>
                    <a:pt x="44" y="388"/>
                    <a:pt x="47" y="392"/>
                  </a:cubicBezTo>
                  <a:cubicBezTo>
                    <a:pt x="52" y="396"/>
                    <a:pt x="56" y="398"/>
                    <a:pt x="62" y="398"/>
                  </a:cubicBezTo>
                  <a:lnTo>
                    <a:pt x="335" y="398"/>
                  </a:lnTo>
                  <a:cubicBezTo>
                    <a:pt x="341" y="398"/>
                    <a:pt x="346" y="396"/>
                    <a:pt x="351" y="392"/>
                  </a:cubicBezTo>
                  <a:cubicBezTo>
                    <a:pt x="354" y="388"/>
                    <a:pt x="357" y="382"/>
                    <a:pt x="357" y="377"/>
                  </a:cubicBezTo>
                  <a:lnTo>
                    <a:pt x="357" y="263"/>
                  </a:lnTo>
                  <a:cubicBezTo>
                    <a:pt x="357" y="210"/>
                    <a:pt x="338" y="160"/>
                    <a:pt x="304" y="119"/>
                  </a:cubicBezTo>
                  <a:cubicBezTo>
                    <a:pt x="262" y="69"/>
                    <a:pt x="200" y="40"/>
                    <a:pt x="134" y="40"/>
                  </a:cubicBezTo>
                  <a:close/>
                  <a:moveTo>
                    <a:pt x="335" y="438"/>
                  </a:moveTo>
                  <a:lnTo>
                    <a:pt x="62" y="438"/>
                  </a:lnTo>
                  <a:cubicBezTo>
                    <a:pt x="46" y="438"/>
                    <a:pt x="31" y="432"/>
                    <a:pt x="19" y="421"/>
                  </a:cubicBezTo>
                  <a:cubicBezTo>
                    <a:pt x="7" y="410"/>
                    <a:pt x="0" y="394"/>
                    <a:pt x="0" y="377"/>
                  </a:cubicBezTo>
                  <a:lnTo>
                    <a:pt x="0" y="62"/>
                  </a:lnTo>
                  <a:cubicBezTo>
                    <a:pt x="0" y="45"/>
                    <a:pt x="7" y="29"/>
                    <a:pt x="19" y="18"/>
                  </a:cubicBezTo>
                  <a:cubicBezTo>
                    <a:pt x="30" y="6"/>
                    <a:pt x="46" y="0"/>
                    <a:pt x="62" y="0"/>
                  </a:cubicBezTo>
                  <a:lnTo>
                    <a:pt x="134" y="0"/>
                  </a:lnTo>
                  <a:cubicBezTo>
                    <a:pt x="212" y="0"/>
                    <a:pt x="285" y="34"/>
                    <a:pt x="335" y="93"/>
                  </a:cubicBezTo>
                  <a:cubicBezTo>
                    <a:pt x="375" y="141"/>
                    <a:pt x="397" y="200"/>
                    <a:pt x="397" y="263"/>
                  </a:cubicBezTo>
                  <a:lnTo>
                    <a:pt x="397" y="377"/>
                  </a:lnTo>
                  <a:cubicBezTo>
                    <a:pt x="397" y="393"/>
                    <a:pt x="391" y="409"/>
                    <a:pt x="380" y="421"/>
                  </a:cubicBezTo>
                  <a:cubicBezTo>
                    <a:pt x="368" y="432"/>
                    <a:pt x="352" y="438"/>
                    <a:pt x="335" y="43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143F2AD-00AB-8DC7-A202-64A214A7E7F7}"/>
                </a:ext>
              </a:extLst>
            </p:cNvPr>
            <p:cNvSpPr/>
            <p:nvPr/>
          </p:nvSpPr>
          <p:spPr>
            <a:xfrm>
              <a:off x="2984455" y="3878610"/>
              <a:ext cx="225934" cy="2471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4" h="398">
                  <a:moveTo>
                    <a:pt x="108" y="203"/>
                  </a:moveTo>
                  <a:lnTo>
                    <a:pt x="108" y="398"/>
                  </a:lnTo>
                  <a:lnTo>
                    <a:pt x="364" y="398"/>
                  </a:lnTo>
                  <a:lnTo>
                    <a:pt x="364" y="273"/>
                  </a:lnTo>
                  <a:cubicBezTo>
                    <a:pt x="364" y="167"/>
                    <a:pt x="322" y="71"/>
                    <a:pt x="254" y="0"/>
                  </a:cubicBezTo>
                  <a:lnTo>
                    <a:pt x="0" y="0"/>
                  </a:lnTo>
                  <a:cubicBezTo>
                    <a:pt x="0" y="0"/>
                    <a:pt x="108" y="82"/>
                    <a:pt x="108" y="203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F2E4BD8-6802-A665-F740-89351F0CB71A}"/>
                </a:ext>
              </a:extLst>
            </p:cNvPr>
            <p:cNvSpPr/>
            <p:nvPr/>
          </p:nvSpPr>
          <p:spPr>
            <a:xfrm>
              <a:off x="2971383" y="3866158"/>
              <a:ext cx="252076" cy="2720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6" h="438">
                  <a:moveTo>
                    <a:pt x="150" y="398"/>
                  </a:moveTo>
                  <a:lnTo>
                    <a:pt x="364" y="398"/>
                  </a:lnTo>
                  <a:lnTo>
                    <a:pt x="364" y="293"/>
                  </a:lnTo>
                  <a:cubicBezTo>
                    <a:pt x="364" y="199"/>
                    <a:pt x="330" y="110"/>
                    <a:pt x="266" y="40"/>
                  </a:cubicBezTo>
                  <a:lnTo>
                    <a:pt x="71" y="40"/>
                  </a:lnTo>
                  <a:cubicBezTo>
                    <a:pt x="106" y="78"/>
                    <a:pt x="150" y="142"/>
                    <a:pt x="150" y="223"/>
                  </a:cubicBezTo>
                  <a:close/>
                  <a:moveTo>
                    <a:pt x="385" y="438"/>
                  </a:moveTo>
                  <a:lnTo>
                    <a:pt x="129" y="438"/>
                  </a:lnTo>
                  <a:cubicBezTo>
                    <a:pt x="118" y="438"/>
                    <a:pt x="109" y="429"/>
                    <a:pt x="109" y="418"/>
                  </a:cubicBezTo>
                  <a:lnTo>
                    <a:pt x="109" y="223"/>
                  </a:lnTo>
                  <a:cubicBezTo>
                    <a:pt x="109" y="114"/>
                    <a:pt x="9" y="37"/>
                    <a:pt x="8" y="37"/>
                  </a:cubicBezTo>
                  <a:cubicBezTo>
                    <a:pt x="1" y="31"/>
                    <a:pt x="-2" y="22"/>
                    <a:pt x="1" y="13"/>
                  </a:cubicBezTo>
                  <a:cubicBezTo>
                    <a:pt x="4" y="5"/>
                    <a:pt x="11" y="0"/>
                    <a:pt x="21" y="0"/>
                  </a:cubicBezTo>
                  <a:lnTo>
                    <a:pt x="275" y="0"/>
                  </a:lnTo>
                  <a:cubicBezTo>
                    <a:pt x="280" y="0"/>
                    <a:pt x="286" y="2"/>
                    <a:pt x="289" y="6"/>
                  </a:cubicBezTo>
                  <a:cubicBezTo>
                    <a:pt x="364" y="84"/>
                    <a:pt x="406" y="186"/>
                    <a:pt x="406" y="293"/>
                  </a:cubicBezTo>
                  <a:lnTo>
                    <a:pt x="406" y="418"/>
                  </a:lnTo>
                  <a:cubicBezTo>
                    <a:pt x="406" y="429"/>
                    <a:pt x="396" y="438"/>
                    <a:pt x="385" y="43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1E7417C-009F-261C-6F95-7293D2055C26}"/>
                </a:ext>
              </a:extLst>
            </p:cNvPr>
            <p:cNvSpPr/>
            <p:nvPr/>
          </p:nvSpPr>
          <p:spPr>
            <a:xfrm>
              <a:off x="3051674" y="4188681"/>
              <a:ext cx="158715" cy="1550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6" h="250">
                  <a:moveTo>
                    <a:pt x="216" y="226"/>
                  </a:moveTo>
                  <a:cubicBezTo>
                    <a:pt x="240" y="205"/>
                    <a:pt x="256" y="175"/>
                    <a:pt x="256" y="142"/>
                  </a:cubicBezTo>
                  <a:lnTo>
                    <a:pt x="256" y="0"/>
                  </a:lnTo>
                  <a:lnTo>
                    <a:pt x="0" y="0"/>
                  </a:lnTo>
                  <a:lnTo>
                    <a:pt x="0" y="250"/>
                  </a:lnTo>
                  <a:lnTo>
                    <a:pt x="147" y="250"/>
                  </a:lnTo>
                  <a:cubicBezTo>
                    <a:pt x="174" y="250"/>
                    <a:pt x="198" y="241"/>
                    <a:pt x="216" y="226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EC2D5B21-F988-844E-7FCE-7E729F0F5A89}"/>
                </a:ext>
              </a:extLst>
            </p:cNvPr>
            <p:cNvSpPr/>
            <p:nvPr/>
          </p:nvSpPr>
          <p:spPr>
            <a:xfrm>
              <a:off x="3039226" y="4176227"/>
              <a:ext cx="184233" cy="1799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" h="290">
                  <a:moveTo>
                    <a:pt x="236" y="246"/>
                  </a:moveTo>
                  <a:close/>
                  <a:moveTo>
                    <a:pt x="41" y="250"/>
                  </a:moveTo>
                  <a:lnTo>
                    <a:pt x="167" y="250"/>
                  </a:lnTo>
                  <a:cubicBezTo>
                    <a:pt x="188" y="250"/>
                    <a:pt x="208" y="242"/>
                    <a:pt x="223" y="230"/>
                  </a:cubicBezTo>
                  <a:cubicBezTo>
                    <a:pt x="244" y="213"/>
                    <a:pt x="255" y="188"/>
                    <a:pt x="255" y="162"/>
                  </a:cubicBezTo>
                  <a:lnTo>
                    <a:pt x="255" y="41"/>
                  </a:lnTo>
                  <a:lnTo>
                    <a:pt x="41" y="41"/>
                  </a:lnTo>
                  <a:close/>
                  <a:moveTo>
                    <a:pt x="167" y="290"/>
                  </a:moveTo>
                  <a:lnTo>
                    <a:pt x="20" y="290"/>
                  </a:lnTo>
                  <a:cubicBezTo>
                    <a:pt x="9" y="290"/>
                    <a:pt x="0" y="282"/>
                    <a:pt x="0" y="270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lnTo>
                    <a:pt x="276" y="0"/>
                  </a:lnTo>
                  <a:cubicBezTo>
                    <a:pt x="287" y="0"/>
                    <a:pt x="297" y="9"/>
                    <a:pt x="297" y="20"/>
                  </a:cubicBezTo>
                  <a:lnTo>
                    <a:pt x="297" y="162"/>
                  </a:lnTo>
                  <a:cubicBezTo>
                    <a:pt x="297" y="200"/>
                    <a:pt x="279" y="236"/>
                    <a:pt x="249" y="261"/>
                  </a:cubicBezTo>
                  <a:cubicBezTo>
                    <a:pt x="226" y="280"/>
                    <a:pt x="197" y="290"/>
                    <a:pt x="167" y="290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C318882-D96F-13BD-C077-67E1ECB653E8}"/>
                </a:ext>
              </a:extLst>
            </p:cNvPr>
            <p:cNvSpPr/>
            <p:nvPr/>
          </p:nvSpPr>
          <p:spPr>
            <a:xfrm>
              <a:off x="2389432" y="3790197"/>
              <a:ext cx="346059" cy="5659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7" h="910">
                  <a:moveTo>
                    <a:pt x="537" y="0"/>
                  </a:moveTo>
                  <a:lnTo>
                    <a:pt x="129" y="0"/>
                  </a:lnTo>
                  <a:cubicBezTo>
                    <a:pt x="98" y="0"/>
                    <a:pt x="68" y="11"/>
                    <a:pt x="45" y="31"/>
                  </a:cubicBezTo>
                  <a:cubicBezTo>
                    <a:pt x="16" y="55"/>
                    <a:pt x="0" y="91"/>
                    <a:pt x="0" y="129"/>
                  </a:cubicBezTo>
                  <a:lnTo>
                    <a:pt x="0" y="782"/>
                  </a:lnTo>
                  <a:cubicBezTo>
                    <a:pt x="0" y="823"/>
                    <a:pt x="20" y="862"/>
                    <a:pt x="54" y="886"/>
                  </a:cubicBezTo>
                  <a:cubicBezTo>
                    <a:pt x="76" y="902"/>
                    <a:pt x="101" y="910"/>
                    <a:pt x="129" y="910"/>
                  </a:cubicBezTo>
                  <a:lnTo>
                    <a:pt x="537" y="910"/>
                  </a:lnTo>
                  <a:cubicBezTo>
                    <a:pt x="548" y="910"/>
                    <a:pt x="557" y="901"/>
                    <a:pt x="557" y="890"/>
                  </a:cubicBezTo>
                  <a:lnTo>
                    <a:pt x="557" y="20"/>
                  </a:lnTo>
                  <a:cubicBezTo>
                    <a:pt x="557" y="10"/>
                    <a:pt x="548" y="0"/>
                    <a:pt x="53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C813832-93D6-D81E-7B2E-EA675CDF672F}"/>
                </a:ext>
              </a:extLst>
            </p:cNvPr>
            <p:cNvSpPr/>
            <p:nvPr/>
          </p:nvSpPr>
          <p:spPr>
            <a:xfrm>
              <a:off x="2864329" y="4182453"/>
              <a:ext cx="97096" cy="249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41">
                  <a:moveTo>
                    <a:pt x="137" y="41"/>
                  </a:moveTo>
                  <a:lnTo>
                    <a:pt x="20" y="41"/>
                  </a:lnTo>
                  <a:cubicBezTo>
                    <a:pt x="9" y="41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lnTo>
                    <a:pt x="137" y="0"/>
                  </a:lnTo>
                  <a:cubicBezTo>
                    <a:pt x="148" y="0"/>
                    <a:pt x="157" y="9"/>
                    <a:pt x="157" y="20"/>
                  </a:cubicBezTo>
                  <a:cubicBezTo>
                    <a:pt x="157" y="31"/>
                    <a:pt x="148" y="41"/>
                    <a:pt x="137" y="4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solidFill>
                <a:schemeClr val="bg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21BEAE-0E5F-6406-AEFC-DA6104E87557}"/>
                </a:ext>
              </a:extLst>
            </p:cNvPr>
            <p:cNvGrpSpPr/>
            <p:nvPr/>
          </p:nvGrpSpPr>
          <p:grpSpPr>
            <a:xfrm>
              <a:off x="4791928" y="6092053"/>
              <a:ext cx="822826" cy="1530419"/>
              <a:chOff x="9591350" y="9910016"/>
              <a:chExt cx="1646940" cy="3063232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16D0B20-CA71-5AA8-882C-89269521FA9E}"/>
                  </a:ext>
                </a:extLst>
              </p:cNvPr>
              <p:cNvSpPr/>
              <p:nvPr/>
            </p:nvSpPr>
            <p:spPr>
              <a:xfrm>
                <a:off x="10955496" y="12513389"/>
                <a:ext cx="244175" cy="37636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7" h="303">
                    <a:moveTo>
                      <a:pt x="185" y="235"/>
                    </a:moveTo>
                    <a:cubicBezTo>
                      <a:pt x="185" y="235"/>
                      <a:pt x="177" y="179"/>
                      <a:pt x="197" y="161"/>
                    </a:cubicBezTo>
                    <a:lnTo>
                      <a:pt x="154" y="0"/>
                    </a:lnTo>
                    <a:lnTo>
                      <a:pt x="0" y="52"/>
                    </a:lnTo>
                    <a:lnTo>
                      <a:pt x="79" y="198"/>
                    </a:lnTo>
                    <a:cubicBezTo>
                      <a:pt x="79" y="198"/>
                      <a:pt x="73" y="254"/>
                      <a:pt x="48" y="292"/>
                    </a:cubicBezTo>
                    <a:cubicBezTo>
                      <a:pt x="45" y="296"/>
                      <a:pt x="44" y="299"/>
                      <a:pt x="42" y="303"/>
                    </a:cubicBezTo>
                    <a:lnTo>
                      <a:pt x="133" y="303"/>
                    </a:ln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9E88B28-0236-975A-EA2B-85B2727633F5}"/>
                  </a:ext>
                </a:extLst>
              </p:cNvPr>
              <p:cNvSpPr/>
              <p:nvPr/>
            </p:nvSpPr>
            <p:spPr>
              <a:xfrm>
                <a:off x="10994115" y="12714032"/>
                <a:ext cx="244175" cy="2592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7" h="209">
                    <a:moveTo>
                      <a:pt x="165" y="0"/>
                    </a:moveTo>
                    <a:cubicBezTo>
                      <a:pt x="145" y="18"/>
                      <a:pt x="153" y="74"/>
                      <a:pt x="153" y="74"/>
                    </a:cubicBezTo>
                    <a:lnTo>
                      <a:pt x="101" y="142"/>
                    </a:lnTo>
                    <a:lnTo>
                      <a:pt x="10" y="142"/>
                    </a:lnTo>
                    <a:cubicBezTo>
                      <a:pt x="1" y="159"/>
                      <a:pt x="-1" y="173"/>
                      <a:pt x="0" y="184"/>
                    </a:cubicBezTo>
                    <a:cubicBezTo>
                      <a:pt x="0" y="191"/>
                      <a:pt x="3" y="197"/>
                      <a:pt x="8" y="202"/>
                    </a:cubicBezTo>
                    <a:cubicBezTo>
                      <a:pt x="12" y="206"/>
                      <a:pt x="18" y="209"/>
                      <a:pt x="25" y="209"/>
                    </a:cubicBezTo>
                    <a:lnTo>
                      <a:pt x="85" y="209"/>
                    </a:lnTo>
                    <a:cubicBezTo>
                      <a:pt x="88" y="209"/>
                      <a:pt x="92" y="208"/>
                      <a:pt x="95" y="206"/>
                    </a:cubicBezTo>
                    <a:cubicBezTo>
                      <a:pt x="99" y="205"/>
                      <a:pt x="102" y="202"/>
                      <a:pt x="105" y="199"/>
                    </a:cubicBezTo>
                    <a:lnTo>
                      <a:pt x="162" y="123"/>
                    </a:lnTo>
                    <a:lnTo>
                      <a:pt x="165" y="209"/>
                    </a:lnTo>
                    <a:lnTo>
                      <a:pt x="191" y="209"/>
                    </a:lnTo>
                    <a:lnTo>
                      <a:pt x="196" y="91"/>
                    </a:lnTo>
                    <a:cubicBezTo>
                      <a:pt x="196" y="91"/>
                      <a:pt x="204" y="27"/>
                      <a:pt x="1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E1C2BC4-42F8-2751-5E10-2D838AC2DF5B}"/>
                  </a:ext>
                </a:extLst>
              </p:cNvPr>
              <p:cNvSpPr/>
              <p:nvPr/>
            </p:nvSpPr>
            <p:spPr>
              <a:xfrm>
                <a:off x="10710071" y="12507158"/>
                <a:ext cx="231717" cy="3825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7" h="308">
                    <a:moveTo>
                      <a:pt x="175" y="240"/>
                    </a:moveTo>
                    <a:cubicBezTo>
                      <a:pt x="175" y="240"/>
                      <a:pt x="167" y="184"/>
                      <a:pt x="187" y="166"/>
                    </a:cubicBezTo>
                    <a:lnTo>
                      <a:pt x="153" y="0"/>
                    </a:lnTo>
                    <a:lnTo>
                      <a:pt x="0" y="53"/>
                    </a:lnTo>
                    <a:lnTo>
                      <a:pt x="69" y="203"/>
                    </a:lnTo>
                    <a:cubicBezTo>
                      <a:pt x="69" y="203"/>
                      <a:pt x="63" y="259"/>
                      <a:pt x="38" y="297"/>
                    </a:cubicBezTo>
                    <a:cubicBezTo>
                      <a:pt x="36" y="301"/>
                      <a:pt x="34" y="304"/>
                      <a:pt x="32" y="308"/>
                    </a:cubicBezTo>
                    <a:lnTo>
                      <a:pt x="123" y="308"/>
                    </a:ln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EC853E1-C4F3-DD3A-066C-A2A77D388D8B}"/>
                  </a:ext>
                </a:extLst>
              </p:cNvPr>
              <p:cNvSpPr/>
              <p:nvPr/>
            </p:nvSpPr>
            <p:spPr>
              <a:xfrm>
                <a:off x="10736237" y="12714032"/>
                <a:ext cx="245421" cy="25921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8" h="209">
                    <a:moveTo>
                      <a:pt x="166" y="0"/>
                    </a:moveTo>
                    <a:cubicBezTo>
                      <a:pt x="146" y="18"/>
                      <a:pt x="154" y="74"/>
                      <a:pt x="154" y="74"/>
                    </a:cubicBezTo>
                    <a:lnTo>
                      <a:pt x="102" y="142"/>
                    </a:lnTo>
                    <a:lnTo>
                      <a:pt x="11" y="142"/>
                    </a:lnTo>
                    <a:cubicBezTo>
                      <a:pt x="1" y="159"/>
                      <a:pt x="0" y="173"/>
                      <a:pt x="0" y="184"/>
                    </a:cubicBezTo>
                    <a:cubicBezTo>
                      <a:pt x="1" y="191"/>
                      <a:pt x="4" y="197"/>
                      <a:pt x="9" y="202"/>
                    </a:cubicBezTo>
                    <a:cubicBezTo>
                      <a:pt x="14" y="206"/>
                      <a:pt x="20" y="209"/>
                      <a:pt x="26" y="209"/>
                    </a:cubicBezTo>
                    <a:lnTo>
                      <a:pt x="85" y="209"/>
                    </a:lnTo>
                    <a:cubicBezTo>
                      <a:pt x="89" y="209"/>
                      <a:pt x="93" y="208"/>
                      <a:pt x="96" y="206"/>
                    </a:cubicBezTo>
                    <a:cubicBezTo>
                      <a:pt x="100" y="205"/>
                      <a:pt x="104" y="202"/>
                      <a:pt x="106" y="199"/>
                    </a:cubicBezTo>
                    <a:lnTo>
                      <a:pt x="163" y="123"/>
                    </a:lnTo>
                    <a:lnTo>
                      <a:pt x="167" y="209"/>
                    </a:lnTo>
                    <a:lnTo>
                      <a:pt x="192" y="209"/>
                    </a:lnTo>
                    <a:lnTo>
                      <a:pt x="198" y="91"/>
                    </a:lnTo>
                    <a:cubicBezTo>
                      <a:pt x="198" y="91"/>
                      <a:pt x="205" y="27"/>
                      <a:pt x="1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3D98921-2E53-4DEE-F85B-ED32AFDAE02F}"/>
                  </a:ext>
                </a:extLst>
              </p:cNvPr>
              <p:cNvSpPr/>
              <p:nvPr/>
            </p:nvSpPr>
            <p:spPr>
              <a:xfrm>
                <a:off x="10606674" y="9922474"/>
                <a:ext cx="429798" cy="7938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6" h="638">
                    <a:moveTo>
                      <a:pt x="319" y="471"/>
                    </a:moveTo>
                    <a:cubicBezTo>
                      <a:pt x="335" y="403"/>
                      <a:pt x="277" y="393"/>
                      <a:pt x="277" y="393"/>
                    </a:cubicBezTo>
                    <a:cubicBezTo>
                      <a:pt x="293" y="338"/>
                      <a:pt x="232" y="322"/>
                      <a:pt x="232" y="322"/>
                    </a:cubicBezTo>
                    <a:cubicBezTo>
                      <a:pt x="250" y="273"/>
                      <a:pt x="213" y="245"/>
                      <a:pt x="213" y="245"/>
                    </a:cubicBezTo>
                    <a:lnTo>
                      <a:pt x="206" y="216"/>
                    </a:lnTo>
                    <a:cubicBezTo>
                      <a:pt x="206" y="216"/>
                      <a:pt x="274" y="127"/>
                      <a:pt x="182" y="40"/>
                    </a:cubicBezTo>
                    <a:cubicBezTo>
                      <a:pt x="91" y="-45"/>
                      <a:pt x="0" y="32"/>
                      <a:pt x="0" y="32"/>
                    </a:cubicBezTo>
                    <a:cubicBezTo>
                      <a:pt x="0" y="32"/>
                      <a:pt x="4" y="33"/>
                      <a:pt x="10" y="35"/>
                    </a:cubicBezTo>
                    <a:cubicBezTo>
                      <a:pt x="30" y="42"/>
                      <a:pt x="75" y="63"/>
                      <a:pt x="96" y="118"/>
                    </a:cubicBezTo>
                    <a:cubicBezTo>
                      <a:pt x="100" y="129"/>
                      <a:pt x="92" y="156"/>
                      <a:pt x="98" y="174"/>
                    </a:cubicBezTo>
                    <a:cubicBezTo>
                      <a:pt x="102" y="192"/>
                      <a:pt x="128" y="147"/>
                      <a:pt x="150" y="172"/>
                    </a:cubicBezTo>
                    <a:cubicBezTo>
                      <a:pt x="163" y="187"/>
                      <a:pt x="132" y="230"/>
                      <a:pt x="108" y="207"/>
                    </a:cubicBezTo>
                    <a:cubicBezTo>
                      <a:pt x="108" y="207"/>
                      <a:pt x="96" y="240"/>
                      <a:pt x="124" y="273"/>
                    </a:cubicBezTo>
                    <a:lnTo>
                      <a:pt x="134" y="376"/>
                    </a:lnTo>
                    <a:cubicBezTo>
                      <a:pt x="134" y="376"/>
                      <a:pt x="129" y="604"/>
                      <a:pt x="280" y="636"/>
                    </a:cubicBezTo>
                    <a:cubicBezTo>
                      <a:pt x="359" y="652"/>
                      <a:pt x="337" y="559"/>
                      <a:pt x="337" y="559"/>
                    </a:cubicBezTo>
                    <a:cubicBezTo>
                      <a:pt x="365" y="502"/>
                      <a:pt x="319" y="471"/>
                      <a:pt x="319" y="471"/>
                    </a:cubicBezTo>
                    <a:close/>
                  </a:path>
                </a:pathLst>
              </a:custGeom>
              <a:solidFill>
                <a:srgbClr val="231F2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78ED8D7-5640-B2F9-5696-3DDB51CB3ED5}"/>
                  </a:ext>
                </a:extLst>
              </p:cNvPr>
              <p:cNvSpPr/>
              <p:nvPr/>
            </p:nvSpPr>
            <p:spPr>
              <a:xfrm>
                <a:off x="10459671" y="11056547"/>
                <a:ext cx="720068" cy="156650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79" h="1258">
                    <a:moveTo>
                      <a:pt x="6" y="78"/>
                    </a:moveTo>
                    <a:cubicBezTo>
                      <a:pt x="6" y="78"/>
                      <a:pt x="-16" y="478"/>
                      <a:pt x="22" y="709"/>
                    </a:cubicBezTo>
                    <a:cubicBezTo>
                      <a:pt x="62" y="940"/>
                      <a:pt x="192" y="1241"/>
                      <a:pt x="192" y="1241"/>
                    </a:cubicBezTo>
                    <a:cubicBezTo>
                      <a:pt x="192" y="1241"/>
                      <a:pt x="282" y="1263"/>
                      <a:pt x="375" y="1218"/>
                    </a:cubicBezTo>
                    <a:lnTo>
                      <a:pt x="391" y="1254"/>
                    </a:lnTo>
                    <a:cubicBezTo>
                      <a:pt x="391" y="1254"/>
                      <a:pt x="497" y="1283"/>
                      <a:pt x="579" y="1193"/>
                    </a:cubicBezTo>
                    <a:lnTo>
                      <a:pt x="460" y="672"/>
                    </a:lnTo>
                    <a:cubicBezTo>
                      <a:pt x="460" y="672"/>
                      <a:pt x="529" y="353"/>
                      <a:pt x="511" y="212"/>
                    </a:cubicBezTo>
                    <a:cubicBezTo>
                      <a:pt x="493" y="71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A554E472-A023-C268-2F0C-4BEC9401EACF}"/>
                  </a:ext>
                </a:extLst>
              </p:cNvPr>
              <p:cNvSpPr/>
              <p:nvPr/>
            </p:nvSpPr>
            <p:spPr>
              <a:xfrm>
                <a:off x="9961354" y="10627840"/>
                <a:ext cx="114613" cy="16325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3" h="132">
                    <a:moveTo>
                      <a:pt x="93" y="13"/>
                    </a:moveTo>
                    <a:lnTo>
                      <a:pt x="31" y="0"/>
                    </a:lnTo>
                    <a:lnTo>
                      <a:pt x="0" y="114"/>
                    </a:lnTo>
                    <a:lnTo>
                      <a:pt x="63" y="13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23FDECB-0B9E-A4D9-420B-5607C6C76CEC}"/>
                  </a:ext>
                </a:extLst>
              </p:cNvPr>
              <p:cNvSpPr/>
              <p:nvPr/>
            </p:nvSpPr>
            <p:spPr>
              <a:xfrm>
                <a:off x="10039839" y="10382333"/>
                <a:ext cx="984175" cy="81752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1" h="657">
                    <a:moveTo>
                      <a:pt x="704" y="361"/>
                    </a:moveTo>
                    <a:cubicBezTo>
                      <a:pt x="704" y="361"/>
                      <a:pt x="790" y="231"/>
                      <a:pt x="754" y="111"/>
                    </a:cubicBezTo>
                    <a:cubicBezTo>
                      <a:pt x="741" y="67"/>
                      <a:pt x="695" y="37"/>
                      <a:pt x="637" y="19"/>
                    </a:cubicBezTo>
                    <a:cubicBezTo>
                      <a:pt x="548" y="68"/>
                      <a:pt x="446" y="182"/>
                      <a:pt x="446" y="182"/>
                    </a:cubicBezTo>
                    <a:cubicBezTo>
                      <a:pt x="433" y="100"/>
                      <a:pt x="440" y="27"/>
                      <a:pt x="444" y="0"/>
                    </a:cubicBezTo>
                    <a:cubicBezTo>
                      <a:pt x="438" y="1"/>
                      <a:pt x="431" y="1"/>
                      <a:pt x="425" y="2"/>
                    </a:cubicBezTo>
                    <a:cubicBezTo>
                      <a:pt x="302" y="17"/>
                      <a:pt x="214" y="238"/>
                      <a:pt x="214" y="238"/>
                    </a:cubicBezTo>
                    <a:lnTo>
                      <a:pt x="30" y="210"/>
                    </a:lnTo>
                    <a:lnTo>
                      <a:pt x="0" y="329"/>
                    </a:lnTo>
                    <a:cubicBezTo>
                      <a:pt x="0" y="329"/>
                      <a:pt x="147" y="371"/>
                      <a:pt x="210" y="378"/>
                    </a:cubicBezTo>
                    <a:cubicBezTo>
                      <a:pt x="290" y="387"/>
                      <a:pt x="333" y="363"/>
                      <a:pt x="333" y="363"/>
                    </a:cubicBezTo>
                    <a:lnTo>
                      <a:pt x="367" y="447"/>
                    </a:lnTo>
                    <a:lnTo>
                      <a:pt x="344" y="619"/>
                    </a:lnTo>
                    <a:cubicBezTo>
                      <a:pt x="344" y="619"/>
                      <a:pt x="603" y="745"/>
                      <a:pt x="791" y="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178359-18B3-0FB3-637E-088B59A61C7E}"/>
                  </a:ext>
                </a:extLst>
              </p:cNvPr>
              <p:cNvSpPr/>
              <p:nvPr/>
            </p:nvSpPr>
            <p:spPr>
              <a:xfrm>
                <a:off x="10585492" y="10381090"/>
                <a:ext cx="245421" cy="2280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8" h="184">
                    <a:moveTo>
                      <a:pt x="8" y="184"/>
                    </a:moveTo>
                    <a:cubicBezTo>
                      <a:pt x="8" y="184"/>
                      <a:pt x="109" y="70"/>
                      <a:pt x="198" y="21"/>
                    </a:cubicBezTo>
                    <a:cubicBezTo>
                      <a:pt x="138" y="3"/>
                      <a:pt x="67" y="-3"/>
                      <a:pt x="6" y="2"/>
                    </a:cubicBezTo>
                    <a:cubicBezTo>
                      <a:pt x="2" y="29"/>
                      <a:pt x="-5" y="102"/>
                      <a:pt x="8" y="184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5772E82-9F86-184C-62E7-A50E97C2B633}"/>
                  </a:ext>
                </a:extLst>
              </p:cNvPr>
              <p:cNvSpPr/>
              <p:nvPr/>
            </p:nvSpPr>
            <p:spPr>
              <a:xfrm>
                <a:off x="10340075" y="10882075"/>
                <a:ext cx="120842" cy="16948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8" h="137">
                    <a:moveTo>
                      <a:pt x="0" y="13"/>
                    </a:moveTo>
                    <a:lnTo>
                      <a:pt x="18" y="137"/>
                    </a:lnTo>
                    <a:cubicBezTo>
                      <a:pt x="18" y="137"/>
                      <a:pt x="53" y="134"/>
                      <a:pt x="98" y="129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04A699F-AA95-BD93-4C75-4562703D7202}"/>
                  </a:ext>
                </a:extLst>
              </p:cNvPr>
              <p:cNvSpPr/>
              <p:nvPr/>
            </p:nvSpPr>
            <p:spPr>
              <a:xfrm>
                <a:off x="10442230" y="10663984"/>
                <a:ext cx="470909" cy="37760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9" h="304">
                    <a:moveTo>
                      <a:pt x="264" y="0"/>
                    </a:moveTo>
                    <a:lnTo>
                      <a:pt x="184" y="147"/>
                    </a:lnTo>
                    <a:lnTo>
                      <a:pt x="0" y="175"/>
                    </a:lnTo>
                    <a:lnTo>
                      <a:pt x="16" y="304"/>
                    </a:lnTo>
                    <a:cubicBezTo>
                      <a:pt x="78" y="298"/>
                      <a:pt x="160" y="290"/>
                      <a:pt x="198" y="286"/>
                    </a:cubicBezTo>
                    <a:cubicBezTo>
                      <a:pt x="259" y="279"/>
                      <a:pt x="284" y="263"/>
                      <a:pt x="314" y="230"/>
                    </a:cubicBezTo>
                    <a:lnTo>
                      <a:pt x="379" y="135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C6F63C7-EFCA-270A-7D6C-FC489E541C82}"/>
                  </a:ext>
                </a:extLst>
              </p:cNvPr>
              <p:cNvSpPr/>
              <p:nvPr/>
            </p:nvSpPr>
            <p:spPr>
              <a:xfrm>
                <a:off x="10452196" y="10824748"/>
                <a:ext cx="468418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7" h="176">
                    <a:moveTo>
                      <a:pt x="6" y="176"/>
                    </a:moveTo>
                    <a:cubicBezTo>
                      <a:pt x="3" y="176"/>
                      <a:pt x="1" y="173"/>
                      <a:pt x="0" y="170"/>
                    </a:cubicBezTo>
                    <a:cubicBezTo>
                      <a:pt x="0" y="167"/>
                      <a:pt x="2" y="164"/>
                      <a:pt x="5" y="164"/>
                    </a:cubicBezTo>
                    <a:cubicBezTo>
                      <a:pt x="38" y="161"/>
                      <a:pt x="77" y="159"/>
                      <a:pt x="112" y="157"/>
                    </a:cubicBezTo>
                    <a:cubicBezTo>
                      <a:pt x="143" y="155"/>
                      <a:pt x="171" y="153"/>
                      <a:pt x="189" y="151"/>
                    </a:cubicBezTo>
                    <a:cubicBezTo>
                      <a:pt x="250" y="145"/>
                      <a:pt x="274" y="128"/>
                      <a:pt x="302" y="97"/>
                    </a:cubicBezTo>
                    <a:lnTo>
                      <a:pt x="367" y="3"/>
                    </a:lnTo>
                    <a:cubicBezTo>
                      <a:pt x="368" y="0"/>
                      <a:pt x="372" y="-1"/>
                      <a:pt x="374" y="2"/>
                    </a:cubicBezTo>
                    <a:cubicBezTo>
                      <a:pt x="377" y="3"/>
                      <a:pt x="378" y="7"/>
                      <a:pt x="376" y="9"/>
                    </a:cubicBezTo>
                    <a:lnTo>
                      <a:pt x="311" y="104"/>
                    </a:lnTo>
                    <a:lnTo>
                      <a:pt x="310" y="105"/>
                    </a:lnTo>
                    <a:cubicBezTo>
                      <a:pt x="280" y="138"/>
                      <a:pt x="254" y="155"/>
                      <a:pt x="190" y="162"/>
                    </a:cubicBezTo>
                    <a:cubicBezTo>
                      <a:pt x="172" y="165"/>
                      <a:pt x="144" y="166"/>
                      <a:pt x="113" y="168"/>
                    </a:cubicBezTo>
                    <a:cubicBezTo>
                      <a:pt x="78" y="170"/>
                      <a:pt x="39" y="172"/>
                      <a:pt x="6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66F4524-3703-2F9E-4D67-F05752E8AF3E}"/>
                  </a:ext>
                </a:extLst>
              </p:cNvPr>
              <p:cNvSpPr/>
              <p:nvPr/>
            </p:nvSpPr>
            <p:spPr>
              <a:xfrm>
                <a:off x="10433509" y="10657753"/>
                <a:ext cx="342593" cy="23803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6" h="192">
                    <a:moveTo>
                      <a:pt x="6" y="192"/>
                    </a:moveTo>
                    <a:cubicBezTo>
                      <a:pt x="3" y="192"/>
                      <a:pt x="1" y="190"/>
                      <a:pt x="0" y="188"/>
                    </a:cubicBezTo>
                    <a:cubicBezTo>
                      <a:pt x="-1" y="184"/>
                      <a:pt x="2" y="181"/>
                      <a:pt x="5" y="181"/>
                    </a:cubicBezTo>
                    <a:lnTo>
                      <a:pt x="186" y="146"/>
                    </a:lnTo>
                    <a:lnTo>
                      <a:pt x="264" y="2"/>
                    </a:lnTo>
                    <a:cubicBezTo>
                      <a:pt x="266" y="0"/>
                      <a:pt x="270" y="-1"/>
                      <a:pt x="272" y="0"/>
                    </a:cubicBezTo>
                    <a:cubicBezTo>
                      <a:pt x="275" y="1"/>
                      <a:pt x="276" y="5"/>
                      <a:pt x="275" y="8"/>
                    </a:cubicBezTo>
                    <a:lnTo>
                      <a:pt x="194" y="154"/>
                    </a:lnTo>
                    <a:cubicBezTo>
                      <a:pt x="194" y="156"/>
                      <a:pt x="192" y="157"/>
                      <a:pt x="191" y="157"/>
                    </a:cubicBezTo>
                    <a:lnTo>
                      <a:pt x="7" y="19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954F25A9-DB1A-3E96-8256-B1A94219E67A}"/>
                  </a:ext>
                </a:extLst>
              </p:cNvPr>
              <p:cNvSpPr/>
              <p:nvPr/>
            </p:nvSpPr>
            <p:spPr>
              <a:xfrm>
                <a:off x="9814351" y="10568025"/>
                <a:ext cx="183131" cy="12960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" h="105">
                    <a:moveTo>
                      <a:pt x="148" y="48"/>
                    </a:moveTo>
                    <a:cubicBezTo>
                      <a:pt x="148" y="48"/>
                      <a:pt x="114" y="11"/>
                      <a:pt x="76" y="14"/>
                    </a:cubicBezTo>
                    <a:cubicBezTo>
                      <a:pt x="29" y="16"/>
                      <a:pt x="8" y="-8"/>
                      <a:pt x="2" y="3"/>
                    </a:cubicBezTo>
                    <a:cubicBezTo>
                      <a:pt x="-8" y="21"/>
                      <a:pt x="14" y="49"/>
                      <a:pt x="49" y="62"/>
                    </a:cubicBezTo>
                    <a:cubicBezTo>
                      <a:pt x="83" y="76"/>
                      <a:pt x="133" y="105"/>
                      <a:pt x="133" y="105"/>
                    </a:cubicBez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14C99A0-415C-B286-3777-DB52D7A988D1}"/>
                  </a:ext>
                </a:extLst>
              </p:cNvPr>
              <p:cNvSpPr/>
              <p:nvPr/>
            </p:nvSpPr>
            <p:spPr>
              <a:xfrm>
                <a:off x="9820580" y="10602916"/>
                <a:ext cx="166936" cy="1669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5" h="135">
                    <a:moveTo>
                      <a:pt x="112" y="134"/>
                    </a:moveTo>
                    <a:cubicBezTo>
                      <a:pt x="112" y="134"/>
                      <a:pt x="33" y="144"/>
                      <a:pt x="11" y="91"/>
                    </a:cubicBezTo>
                    <a:cubicBezTo>
                      <a:pt x="-7" y="47"/>
                      <a:pt x="2" y="0"/>
                      <a:pt x="2" y="0"/>
                    </a:cubicBezTo>
                    <a:lnTo>
                      <a:pt x="135" y="49"/>
                    </a:ln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22999150-E35C-F4C0-36FF-72F3BBB6AA6D}"/>
                  </a:ext>
                </a:extLst>
              </p:cNvPr>
              <p:cNvSpPr/>
              <p:nvPr/>
            </p:nvSpPr>
            <p:spPr>
              <a:xfrm>
                <a:off x="9591350" y="10397291"/>
                <a:ext cx="803536" cy="97081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46" h="780">
                    <a:moveTo>
                      <a:pt x="646" y="734"/>
                    </a:moveTo>
                    <a:cubicBezTo>
                      <a:pt x="646" y="734"/>
                      <a:pt x="644" y="749"/>
                      <a:pt x="620" y="760"/>
                    </a:cubicBezTo>
                    <a:cubicBezTo>
                      <a:pt x="574" y="781"/>
                      <a:pt x="498" y="797"/>
                      <a:pt x="468" y="748"/>
                    </a:cubicBezTo>
                    <a:lnTo>
                      <a:pt x="0" y="0"/>
                    </a:lnTo>
                    <a:cubicBezTo>
                      <a:pt x="0" y="0"/>
                      <a:pt x="36" y="56"/>
                      <a:pt x="101" y="65"/>
                    </a:cubicBezTo>
                    <a:cubicBezTo>
                      <a:pt x="168" y="74"/>
                      <a:pt x="225" y="59"/>
                      <a:pt x="225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22EB635-7186-2285-BC25-95E88EAC8C9A}"/>
                  </a:ext>
                </a:extLst>
              </p:cNvPr>
              <p:cNvSpPr/>
              <p:nvPr/>
            </p:nvSpPr>
            <p:spPr>
              <a:xfrm>
                <a:off x="10500782" y="9966092"/>
                <a:ext cx="294007" cy="4698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37" h="378">
                    <a:moveTo>
                      <a:pt x="192" y="172"/>
                    </a:moveTo>
                    <a:cubicBezTo>
                      <a:pt x="216" y="195"/>
                      <a:pt x="247" y="152"/>
                      <a:pt x="234" y="137"/>
                    </a:cubicBezTo>
                    <a:cubicBezTo>
                      <a:pt x="212" y="112"/>
                      <a:pt x="186" y="157"/>
                      <a:pt x="182" y="139"/>
                    </a:cubicBezTo>
                    <a:cubicBezTo>
                      <a:pt x="176" y="121"/>
                      <a:pt x="184" y="94"/>
                      <a:pt x="180" y="83"/>
                    </a:cubicBezTo>
                    <a:cubicBezTo>
                      <a:pt x="159" y="28"/>
                      <a:pt x="114" y="7"/>
                      <a:pt x="94" y="0"/>
                    </a:cubicBezTo>
                    <a:cubicBezTo>
                      <a:pt x="88" y="4"/>
                      <a:pt x="84" y="9"/>
                      <a:pt x="80" y="14"/>
                    </a:cubicBezTo>
                    <a:cubicBezTo>
                      <a:pt x="34" y="64"/>
                      <a:pt x="-23" y="181"/>
                      <a:pt x="9" y="225"/>
                    </a:cubicBezTo>
                    <a:cubicBezTo>
                      <a:pt x="24" y="246"/>
                      <a:pt x="54" y="259"/>
                      <a:pt x="88" y="262"/>
                    </a:cubicBezTo>
                    <a:lnTo>
                      <a:pt x="106" y="376"/>
                    </a:lnTo>
                    <a:lnTo>
                      <a:pt x="148" y="378"/>
                    </a:lnTo>
                    <a:lnTo>
                      <a:pt x="218" y="341"/>
                    </a:lnTo>
                    <a:lnTo>
                      <a:pt x="208" y="238"/>
                    </a:lnTo>
                    <a:cubicBezTo>
                      <a:pt x="180" y="205"/>
                      <a:pt x="192" y="172"/>
                      <a:pt x="192" y="172"/>
                    </a:cubicBez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31F8ED6-3339-3638-BC0F-CDDCD2E29989}"/>
                  </a:ext>
                </a:extLst>
              </p:cNvPr>
              <p:cNvSpPr/>
              <p:nvPr/>
            </p:nvSpPr>
            <p:spPr>
              <a:xfrm>
                <a:off x="10511994" y="9910016"/>
                <a:ext cx="392424" cy="3165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6" h="255">
                    <a:moveTo>
                      <a:pt x="92" y="7"/>
                    </a:moveTo>
                    <a:cubicBezTo>
                      <a:pt x="96" y="7"/>
                      <a:pt x="99" y="7"/>
                      <a:pt x="103" y="7"/>
                    </a:cubicBezTo>
                    <a:cubicBezTo>
                      <a:pt x="106" y="7"/>
                      <a:pt x="110" y="6"/>
                      <a:pt x="114" y="5"/>
                    </a:cubicBezTo>
                    <a:cubicBezTo>
                      <a:pt x="146" y="-2"/>
                      <a:pt x="242" y="-14"/>
                      <a:pt x="293" y="74"/>
                    </a:cubicBezTo>
                    <a:cubicBezTo>
                      <a:pt x="346" y="165"/>
                      <a:pt x="288" y="255"/>
                      <a:pt x="288" y="255"/>
                    </a:cubicBezTo>
                    <a:lnTo>
                      <a:pt x="275" y="239"/>
                    </a:lnTo>
                    <a:cubicBezTo>
                      <a:pt x="272" y="146"/>
                      <a:pt x="190" y="160"/>
                      <a:pt x="190" y="160"/>
                    </a:cubicBezTo>
                    <a:cubicBezTo>
                      <a:pt x="190" y="160"/>
                      <a:pt x="164" y="129"/>
                      <a:pt x="154" y="121"/>
                    </a:cubicBezTo>
                    <a:cubicBezTo>
                      <a:pt x="56" y="37"/>
                      <a:pt x="32" y="112"/>
                      <a:pt x="32" y="112"/>
                    </a:cubicBezTo>
                    <a:cubicBezTo>
                      <a:pt x="32" y="112"/>
                      <a:pt x="-21" y="77"/>
                      <a:pt x="9" y="31"/>
                    </a:cubicBezTo>
                    <a:cubicBezTo>
                      <a:pt x="26" y="4"/>
                      <a:pt x="72" y="5"/>
                      <a:pt x="92" y="7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E544D0B5-1D8B-CA97-E046-244377A20A90}"/>
                  </a:ext>
                </a:extLst>
              </p:cNvPr>
              <p:cNvSpPr/>
              <p:nvPr/>
            </p:nvSpPr>
            <p:spPr>
              <a:xfrm>
                <a:off x="10511994" y="9962354"/>
                <a:ext cx="165690" cy="87236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4" h="71">
                    <a:moveTo>
                      <a:pt x="21" y="1"/>
                    </a:moveTo>
                    <a:cubicBezTo>
                      <a:pt x="9" y="2"/>
                      <a:pt x="3" y="10"/>
                      <a:pt x="0" y="19"/>
                    </a:cubicBezTo>
                    <a:cubicBezTo>
                      <a:pt x="1" y="49"/>
                      <a:pt x="33" y="71"/>
                      <a:pt x="33" y="71"/>
                    </a:cubicBezTo>
                    <a:cubicBezTo>
                      <a:pt x="33" y="71"/>
                      <a:pt x="54" y="7"/>
                      <a:pt x="134" y="63"/>
                    </a:cubicBezTo>
                    <a:cubicBezTo>
                      <a:pt x="114" y="40"/>
                      <a:pt x="68" y="-5"/>
                      <a:pt x="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9C3DB4F6-797B-7EE8-2444-65AC4E699994}"/>
                  </a:ext>
                </a:extLst>
              </p:cNvPr>
              <p:cNvSpPr/>
              <p:nvPr/>
            </p:nvSpPr>
            <p:spPr>
              <a:xfrm>
                <a:off x="10058526" y="10895783"/>
                <a:ext cx="301482" cy="21684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3" h="175">
                    <a:moveTo>
                      <a:pt x="227" y="15"/>
                    </a:moveTo>
                    <a:lnTo>
                      <a:pt x="142" y="25"/>
                    </a:lnTo>
                    <a:cubicBezTo>
                      <a:pt x="142" y="25"/>
                      <a:pt x="124" y="5"/>
                      <a:pt x="106" y="1"/>
                    </a:cubicBezTo>
                    <a:cubicBezTo>
                      <a:pt x="92" y="-1"/>
                      <a:pt x="63" y="1"/>
                      <a:pt x="63" y="1"/>
                    </a:cubicBezTo>
                    <a:lnTo>
                      <a:pt x="86" y="38"/>
                    </a:lnTo>
                    <a:lnTo>
                      <a:pt x="63" y="61"/>
                    </a:lnTo>
                    <a:cubicBezTo>
                      <a:pt x="63" y="61"/>
                      <a:pt x="7" y="72"/>
                      <a:pt x="1" y="88"/>
                    </a:cubicBezTo>
                    <a:cubicBezTo>
                      <a:pt x="-7" y="108"/>
                      <a:pt x="21" y="109"/>
                      <a:pt x="21" y="109"/>
                    </a:cubicBezTo>
                    <a:cubicBezTo>
                      <a:pt x="21" y="109"/>
                      <a:pt x="11" y="131"/>
                      <a:pt x="40" y="134"/>
                    </a:cubicBezTo>
                    <a:cubicBezTo>
                      <a:pt x="40" y="134"/>
                      <a:pt x="29" y="155"/>
                      <a:pt x="60" y="156"/>
                    </a:cubicBezTo>
                    <a:cubicBezTo>
                      <a:pt x="60" y="156"/>
                      <a:pt x="48" y="177"/>
                      <a:pt x="85" y="175"/>
                    </a:cubicBezTo>
                    <a:cubicBezTo>
                      <a:pt x="121" y="173"/>
                      <a:pt x="137" y="171"/>
                      <a:pt x="137" y="171"/>
                    </a:cubicBezTo>
                    <a:lnTo>
                      <a:pt x="185" y="132"/>
                    </a:lnTo>
                    <a:lnTo>
                      <a:pt x="243" y="126"/>
                    </a:lnTo>
                    <a:close/>
                  </a:path>
                </a:pathLst>
              </a:custGeom>
              <a:solidFill>
                <a:srgbClr val="F7BFA1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EEC28AD-B1F3-252A-BCC1-CCA9DED40A54}"/>
                  </a:ext>
                </a:extLst>
              </p:cNvPr>
              <p:cNvSpPr/>
              <p:nvPr/>
            </p:nvSpPr>
            <p:spPr>
              <a:xfrm>
                <a:off x="10412331" y="10550578"/>
                <a:ext cx="59798" cy="29037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234">
                    <a:moveTo>
                      <a:pt x="34" y="234"/>
                    </a:moveTo>
                    <a:cubicBezTo>
                      <a:pt x="33" y="234"/>
                      <a:pt x="30" y="232"/>
                      <a:pt x="30" y="230"/>
                    </a:cubicBezTo>
                    <a:cubicBezTo>
                      <a:pt x="28" y="228"/>
                      <a:pt x="-12" y="149"/>
                      <a:pt x="4" y="97"/>
                    </a:cubicBezTo>
                    <a:cubicBezTo>
                      <a:pt x="20" y="46"/>
                      <a:pt x="38" y="4"/>
                      <a:pt x="39" y="3"/>
                    </a:cubicBezTo>
                    <a:cubicBezTo>
                      <a:pt x="40" y="0"/>
                      <a:pt x="43" y="-1"/>
                      <a:pt x="46" y="0"/>
                    </a:cubicBezTo>
                    <a:cubicBezTo>
                      <a:pt x="49" y="1"/>
                      <a:pt x="50" y="5"/>
                      <a:pt x="49" y="8"/>
                    </a:cubicBezTo>
                    <a:cubicBezTo>
                      <a:pt x="49" y="8"/>
                      <a:pt x="30" y="50"/>
                      <a:pt x="15" y="100"/>
                    </a:cubicBezTo>
                    <a:cubicBezTo>
                      <a:pt x="0" y="148"/>
                      <a:pt x="39" y="224"/>
                      <a:pt x="39" y="225"/>
                    </a:cubicBezTo>
                    <a:cubicBezTo>
                      <a:pt x="41" y="228"/>
                      <a:pt x="40" y="232"/>
                      <a:pt x="37" y="233"/>
                    </a:cubicBezTo>
                    <a:cubicBezTo>
                      <a:pt x="37" y="234"/>
                      <a:pt x="35" y="234"/>
                      <a:pt x="34" y="234"/>
                    </a:cubicBezTo>
                    <a:close/>
                  </a:path>
                </a:pathLst>
              </a:custGeom>
              <a:solidFill>
                <a:srgbClr val="231F2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B50E28D-87F3-1EBB-5C54-84DCEC8A898B}"/>
                </a:ext>
              </a:extLst>
            </p:cNvPr>
            <p:cNvSpPr/>
            <p:nvPr/>
          </p:nvSpPr>
          <p:spPr>
            <a:xfrm>
              <a:off x="3039850" y="6186069"/>
              <a:ext cx="110166" cy="1718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" h="277">
                  <a:moveTo>
                    <a:pt x="0" y="259"/>
                  </a:moveTo>
                  <a:cubicBezTo>
                    <a:pt x="55" y="288"/>
                    <a:pt x="170" y="273"/>
                    <a:pt x="170" y="273"/>
                  </a:cubicBezTo>
                  <a:cubicBezTo>
                    <a:pt x="194" y="113"/>
                    <a:pt x="158" y="0"/>
                    <a:pt x="158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1E57CFF-7D96-5153-0108-73ECF76297A7}"/>
                </a:ext>
              </a:extLst>
            </p:cNvPr>
            <p:cNvSpPr/>
            <p:nvPr/>
          </p:nvSpPr>
          <p:spPr>
            <a:xfrm>
              <a:off x="2736111" y="7134953"/>
              <a:ext cx="186723" cy="4482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1" h="721">
                  <a:moveTo>
                    <a:pt x="59" y="648"/>
                  </a:moveTo>
                  <a:cubicBezTo>
                    <a:pt x="56" y="575"/>
                    <a:pt x="19" y="561"/>
                    <a:pt x="0" y="558"/>
                  </a:cubicBezTo>
                  <a:cubicBezTo>
                    <a:pt x="7" y="542"/>
                    <a:pt x="16" y="528"/>
                    <a:pt x="28" y="515"/>
                  </a:cubicBezTo>
                  <a:cubicBezTo>
                    <a:pt x="28" y="515"/>
                    <a:pt x="28" y="224"/>
                    <a:pt x="44" y="138"/>
                  </a:cubicBezTo>
                  <a:cubicBezTo>
                    <a:pt x="61" y="53"/>
                    <a:pt x="120" y="0"/>
                    <a:pt x="120" y="0"/>
                  </a:cubicBezTo>
                  <a:lnTo>
                    <a:pt x="301" y="0"/>
                  </a:lnTo>
                  <a:lnTo>
                    <a:pt x="139" y="573"/>
                  </a:lnTo>
                  <a:lnTo>
                    <a:pt x="180" y="697"/>
                  </a:lnTo>
                  <a:lnTo>
                    <a:pt x="105" y="721"/>
                  </a:lnTo>
                  <a:close/>
                </a:path>
              </a:pathLst>
            </a:custGeom>
            <a:solidFill>
              <a:srgbClr val="F7BFA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14ACA7-DB12-96A7-C069-6B313C77C046}"/>
                </a:ext>
              </a:extLst>
            </p:cNvPr>
            <p:cNvSpPr/>
            <p:nvPr/>
          </p:nvSpPr>
          <p:spPr>
            <a:xfrm>
              <a:off x="2728645" y="7482380"/>
              <a:ext cx="143153" cy="140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1" h="226">
                  <a:moveTo>
                    <a:pt x="12" y="0"/>
                  </a:moveTo>
                  <a:cubicBezTo>
                    <a:pt x="31" y="3"/>
                    <a:pt x="68" y="17"/>
                    <a:pt x="71" y="90"/>
                  </a:cubicBezTo>
                  <a:lnTo>
                    <a:pt x="117" y="163"/>
                  </a:lnTo>
                  <a:lnTo>
                    <a:pt x="192" y="139"/>
                  </a:lnTo>
                  <a:cubicBezTo>
                    <a:pt x="192" y="139"/>
                    <a:pt x="244" y="170"/>
                    <a:pt x="228" y="224"/>
                  </a:cubicBezTo>
                  <a:lnTo>
                    <a:pt x="107" y="224"/>
                  </a:lnTo>
                  <a:lnTo>
                    <a:pt x="40" y="118"/>
                  </a:lnTo>
                  <a:lnTo>
                    <a:pt x="40" y="226"/>
                  </a:lnTo>
                  <a:lnTo>
                    <a:pt x="5" y="226"/>
                  </a:lnTo>
                  <a:cubicBezTo>
                    <a:pt x="5" y="226"/>
                    <a:pt x="0" y="144"/>
                    <a:pt x="0" y="74"/>
                  </a:cubicBezTo>
                  <a:cubicBezTo>
                    <a:pt x="0" y="45"/>
                    <a:pt x="4" y="2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A092DE3-F72C-1FB7-8BBE-2244699631B3}"/>
                </a:ext>
              </a:extLst>
            </p:cNvPr>
            <p:cNvSpPr/>
            <p:nvPr/>
          </p:nvSpPr>
          <p:spPr>
            <a:xfrm>
              <a:off x="2882378" y="7134953"/>
              <a:ext cx="185477" cy="4482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9" h="721">
                  <a:moveTo>
                    <a:pt x="58" y="648"/>
                  </a:moveTo>
                  <a:cubicBezTo>
                    <a:pt x="56" y="575"/>
                    <a:pt x="17" y="561"/>
                    <a:pt x="0" y="558"/>
                  </a:cubicBezTo>
                  <a:cubicBezTo>
                    <a:pt x="6" y="542"/>
                    <a:pt x="15" y="528"/>
                    <a:pt x="27" y="515"/>
                  </a:cubicBezTo>
                  <a:cubicBezTo>
                    <a:pt x="27" y="515"/>
                    <a:pt x="27" y="224"/>
                    <a:pt x="43" y="138"/>
                  </a:cubicBezTo>
                  <a:cubicBezTo>
                    <a:pt x="59" y="53"/>
                    <a:pt x="119" y="0"/>
                    <a:pt x="119" y="0"/>
                  </a:cubicBezTo>
                  <a:lnTo>
                    <a:pt x="299" y="0"/>
                  </a:lnTo>
                  <a:lnTo>
                    <a:pt x="138" y="573"/>
                  </a:lnTo>
                  <a:lnTo>
                    <a:pt x="180" y="697"/>
                  </a:lnTo>
                  <a:lnTo>
                    <a:pt x="104" y="721"/>
                  </a:lnTo>
                  <a:close/>
                </a:path>
              </a:pathLst>
            </a:custGeom>
            <a:solidFill>
              <a:srgbClr val="F7BFA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D96C62-6CBB-9A26-3A2A-80E2E62B85FA}"/>
                </a:ext>
              </a:extLst>
            </p:cNvPr>
            <p:cNvSpPr/>
            <p:nvPr/>
          </p:nvSpPr>
          <p:spPr>
            <a:xfrm>
              <a:off x="2874288" y="7482380"/>
              <a:ext cx="142531" cy="140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" h="226">
                  <a:moveTo>
                    <a:pt x="13" y="0"/>
                  </a:moveTo>
                  <a:cubicBezTo>
                    <a:pt x="30" y="3"/>
                    <a:pt x="69" y="17"/>
                    <a:pt x="71" y="90"/>
                  </a:cubicBezTo>
                  <a:lnTo>
                    <a:pt x="117" y="163"/>
                  </a:lnTo>
                  <a:lnTo>
                    <a:pt x="193" y="139"/>
                  </a:lnTo>
                  <a:cubicBezTo>
                    <a:pt x="193" y="139"/>
                    <a:pt x="243" y="170"/>
                    <a:pt x="227" y="224"/>
                  </a:cubicBezTo>
                  <a:lnTo>
                    <a:pt x="107" y="224"/>
                  </a:lnTo>
                  <a:lnTo>
                    <a:pt x="40" y="118"/>
                  </a:lnTo>
                  <a:lnTo>
                    <a:pt x="40" y="226"/>
                  </a:lnTo>
                  <a:lnTo>
                    <a:pt x="6" y="226"/>
                  </a:lnTo>
                  <a:cubicBezTo>
                    <a:pt x="6" y="226"/>
                    <a:pt x="0" y="144"/>
                    <a:pt x="0" y="74"/>
                  </a:cubicBezTo>
                  <a:cubicBezTo>
                    <a:pt x="-1" y="45"/>
                    <a:pt x="4" y="2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DA69EA6-0539-9603-EF14-3AC6908213F5}"/>
                </a:ext>
              </a:extLst>
            </p:cNvPr>
            <p:cNvSpPr/>
            <p:nvPr/>
          </p:nvSpPr>
          <p:spPr>
            <a:xfrm>
              <a:off x="3075326" y="6397762"/>
              <a:ext cx="208507" cy="3816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6" h="614">
                  <a:moveTo>
                    <a:pt x="80" y="261"/>
                  </a:moveTo>
                  <a:cubicBezTo>
                    <a:pt x="79" y="188"/>
                    <a:pt x="0" y="0"/>
                    <a:pt x="0" y="0"/>
                  </a:cubicBezTo>
                  <a:cubicBezTo>
                    <a:pt x="0" y="0"/>
                    <a:pt x="83" y="5"/>
                    <a:pt x="103" y="125"/>
                  </a:cubicBezTo>
                  <a:cubicBezTo>
                    <a:pt x="123" y="247"/>
                    <a:pt x="134" y="361"/>
                    <a:pt x="134" y="361"/>
                  </a:cubicBezTo>
                  <a:lnTo>
                    <a:pt x="336" y="458"/>
                  </a:lnTo>
                  <a:lnTo>
                    <a:pt x="258" y="614"/>
                  </a:lnTo>
                  <a:lnTo>
                    <a:pt x="17" y="512"/>
                  </a:lnTo>
                  <a:lnTo>
                    <a:pt x="5" y="414"/>
                  </a:lnTo>
                  <a:cubicBezTo>
                    <a:pt x="5" y="414"/>
                    <a:pt x="80" y="326"/>
                    <a:pt x="80" y="26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ECC8561-432F-C8B9-D6B2-39EBB761CB7D}"/>
                </a:ext>
              </a:extLst>
            </p:cNvPr>
            <p:cNvSpPr/>
            <p:nvPr/>
          </p:nvSpPr>
          <p:spPr>
            <a:xfrm>
              <a:off x="3445660" y="6261406"/>
              <a:ext cx="187345" cy="3878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2" h="624">
                  <a:moveTo>
                    <a:pt x="0" y="54"/>
                  </a:moveTo>
                  <a:lnTo>
                    <a:pt x="0" y="53"/>
                  </a:lnTo>
                  <a:cubicBezTo>
                    <a:pt x="0" y="45"/>
                    <a:pt x="2" y="36"/>
                    <a:pt x="6" y="29"/>
                  </a:cubicBezTo>
                  <a:cubicBezTo>
                    <a:pt x="11" y="21"/>
                    <a:pt x="18" y="14"/>
                    <a:pt x="25" y="9"/>
                  </a:cubicBezTo>
                  <a:lnTo>
                    <a:pt x="42" y="0"/>
                  </a:lnTo>
                  <a:lnTo>
                    <a:pt x="192" y="0"/>
                  </a:lnTo>
                  <a:lnTo>
                    <a:pt x="219" y="13"/>
                  </a:lnTo>
                  <a:cubicBezTo>
                    <a:pt x="227" y="18"/>
                    <a:pt x="234" y="23"/>
                    <a:pt x="239" y="30"/>
                  </a:cubicBezTo>
                  <a:cubicBezTo>
                    <a:pt x="244" y="39"/>
                    <a:pt x="248" y="48"/>
                    <a:pt x="248" y="59"/>
                  </a:cubicBezTo>
                  <a:cubicBezTo>
                    <a:pt x="248" y="59"/>
                    <a:pt x="314" y="265"/>
                    <a:pt x="300" y="624"/>
                  </a:cubicBezTo>
                  <a:lnTo>
                    <a:pt x="67" y="624"/>
                  </a:lnTo>
                  <a:cubicBezTo>
                    <a:pt x="80" y="262"/>
                    <a:pt x="0" y="54"/>
                    <a:pt x="0" y="54"/>
                  </a:cubicBezTo>
                  <a:close/>
                </a:path>
              </a:pathLst>
            </a:cu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8E0F33-A644-85A3-362B-3BA932D68D72}"/>
                </a:ext>
              </a:extLst>
            </p:cNvPr>
            <p:cNvSpPr/>
            <p:nvPr/>
          </p:nvSpPr>
          <p:spPr>
            <a:xfrm>
              <a:off x="3600017" y="6298141"/>
              <a:ext cx="188590" cy="3511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4" h="565">
                  <a:moveTo>
                    <a:pt x="0" y="0"/>
                  </a:moveTo>
                  <a:lnTo>
                    <a:pt x="99" y="39"/>
                  </a:lnTo>
                  <a:cubicBezTo>
                    <a:pt x="124" y="49"/>
                    <a:pt x="146" y="65"/>
                    <a:pt x="162" y="85"/>
                  </a:cubicBezTo>
                  <a:cubicBezTo>
                    <a:pt x="178" y="103"/>
                    <a:pt x="189" y="125"/>
                    <a:pt x="195" y="149"/>
                  </a:cubicBezTo>
                  <a:lnTo>
                    <a:pt x="304" y="565"/>
                  </a:lnTo>
                  <a:lnTo>
                    <a:pt x="52" y="565"/>
                  </a:lnTo>
                  <a:cubicBezTo>
                    <a:pt x="66" y="20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E889F0E-7FB0-3597-8DD8-E54D71FAE653}"/>
                </a:ext>
              </a:extLst>
            </p:cNvPr>
            <p:cNvSpPr/>
            <p:nvPr/>
          </p:nvSpPr>
          <p:spPr>
            <a:xfrm>
              <a:off x="3301261" y="6295028"/>
              <a:ext cx="186101" cy="3542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0" h="570">
                  <a:moveTo>
                    <a:pt x="0" y="197"/>
                  </a:moveTo>
                  <a:cubicBezTo>
                    <a:pt x="0" y="161"/>
                    <a:pt x="12" y="128"/>
                    <a:pt x="33" y="100"/>
                  </a:cubicBezTo>
                  <a:cubicBezTo>
                    <a:pt x="51" y="76"/>
                    <a:pt x="76" y="57"/>
                    <a:pt x="105" y="46"/>
                  </a:cubicBezTo>
                  <a:lnTo>
                    <a:pt x="232" y="0"/>
                  </a:lnTo>
                  <a:cubicBezTo>
                    <a:pt x="232" y="0"/>
                    <a:pt x="312" y="208"/>
                    <a:pt x="299" y="570"/>
                  </a:cubicBezTo>
                  <a:lnTo>
                    <a:pt x="0" y="5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A9E4BD6-F8B5-8D9D-6E8F-8DCBA0ECD5D1}"/>
                </a:ext>
              </a:extLst>
            </p:cNvPr>
            <p:cNvSpPr/>
            <p:nvPr/>
          </p:nvSpPr>
          <p:spPr>
            <a:xfrm>
              <a:off x="3548357" y="7489851"/>
              <a:ext cx="163693" cy="1319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4" h="213">
                  <a:moveTo>
                    <a:pt x="179" y="6"/>
                  </a:moveTo>
                  <a:cubicBezTo>
                    <a:pt x="179" y="6"/>
                    <a:pt x="179" y="49"/>
                    <a:pt x="176" y="85"/>
                  </a:cubicBezTo>
                  <a:cubicBezTo>
                    <a:pt x="175" y="102"/>
                    <a:pt x="225" y="117"/>
                    <a:pt x="237" y="122"/>
                  </a:cubicBezTo>
                  <a:cubicBezTo>
                    <a:pt x="275" y="139"/>
                    <a:pt x="275" y="207"/>
                    <a:pt x="227" y="211"/>
                  </a:cubicBezTo>
                  <a:cubicBezTo>
                    <a:pt x="196" y="213"/>
                    <a:pt x="107" y="213"/>
                    <a:pt x="51" y="212"/>
                  </a:cubicBezTo>
                  <a:cubicBezTo>
                    <a:pt x="40" y="211"/>
                    <a:pt x="31" y="208"/>
                    <a:pt x="23" y="203"/>
                  </a:cubicBezTo>
                  <a:cubicBezTo>
                    <a:pt x="9" y="193"/>
                    <a:pt x="0" y="177"/>
                    <a:pt x="0" y="159"/>
                  </a:cubicBezTo>
                  <a:cubicBezTo>
                    <a:pt x="0" y="141"/>
                    <a:pt x="2" y="122"/>
                    <a:pt x="7" y="109"/>
                  </a:cubicBezTo>
                  <a:cubicBezTo>
                    <a:pt x="22" y="78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1E3C1AF-58B0-07A5-48D9-AF847F85C0D2}"/>
                </a:ext>
              </a:extLst>
            </p:cNvPr>
            <p:cNvSpPr/>
            <p:nvPr/>
          </p:nvSpPr>
          <p:spPr>
            <a:xfrm>
              <a:off x="3373460" y="7489851"/>
              <a:ext cx="164315" cy="1319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13">
                  <a:moveTo>
                    <a:pt x="180" y="6"/>
                  </a:moveTo>
                  <a:cubicBezTo>
                    <a:pt x="180" y="6"/>
                    <a:pt x="180" y="49"/>
                    <a:pt x="176" y="85"/>
                  </a:cubicBezTo>
                  <a:cubicBezTo>
                    <a:pt x="175" y="102"/>
                    <a:pt x="225" y="117"/>
                    <a:pt x="237" y="122"/>
                  </a:cubicBezTo>
                  <a:cubicBezTo>
                    <a:pt x="276" y="139"/>
                    <a:pt x="275" y="207"/>
                    <a:pt x="228" y="211"/>
                  </a:cubicBezTo>
                  <a:cubicBezTo>
                    <a:pt x="196" y="213"/>
                    <a:pt x="107" y="213"/>
                    <a:pt x="52" y="212"/>
                  </a:cubicBezTo>
                  <a:cubicBezTo>
                    <a:pt x="41" y="211"/>
                    <a:pt x="31" y="208"/>
                    <a:pt x="23" y="203"/>
                  </a:cubicBezTo>
                  <a:cubicBezTo>
                    <a:pt x="9" y="193"/>
                    <a:pt x="0" y="177"/>
                    <a:pt x="0" y="159"/>
                  </a:cubicBezTo>
                  <a:cubicBezTo>
                    <a:pt x="0" y="141"/>
                    <a:pt x="2" y="122"/>
                    <a:pt x="8" y="109"/>
                  </a:cubicBezTo>
                  <a:cubicBezTo>
                    <a:pt x="22" y="78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2E3B956-0A85-4EC5-8C24-0C7FA3517F22}"/>
                </a:ext>
              </a:extLst>
            </p:cNvPr>
            <p:cNvSpPr/>
            <p:nvPr/>
          </p:nvSpPr>
          <p:spPr>
            <a:xfrm>
              <a:off x="3366614" y="6649926"/>
              <a:ext cx="344192" cy="867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4" h="1394">
                  <a:moveTo>
                    <a:pt x="483" y="1"/>
                  </a:moveTo>
                  <a:cubicBezTo>
                    <a:pt x="483" y="1"/>
                    <a:pt x="539" y="421"/>
                    <a:pt x="552" y="668"/>
                  </a:cubicBezTo>
                  <a:cubicBezTo>
                    <a:pt x="566" y="915"/>
                    <a:pt x="503" y="1368"/>
                    <a:pt x="503" y="1368"/>
                  </a:cubicBezTo>
                  <a:cubicBezTo>
                    <a:pt x="503" y="1368"/>
                    <a:pt x="329" y="1408"/>
                    <a:pt x="270" y="1342"/>
                  </a:cubicBezTo>
                  <a:lnTo>
                    <a:pt x="270" y="1381"/>
                  </a:lnTo>
                  <a:cubicBezTo>
                    <a:pt x="270" y="1381"/>
                    <a:pt x="108" y="1429"/>
                    <a:pt x="9" y="1343"/>
                  </a:cubicBezTo>
                  <a:lnTo>
                    <a:pt x="57" y="670"/>
                  </a:lnTo>
                  <a:cubicBezTo>
                    <a:pt x="57" y="670"/>
                    <a:pt x="-11" y="271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2ADB68-C29F-8A7F-1A19-00BF9C285AFF}"/>
                </a:ext>
              </a:extLst>
            </p:cNvPr>
            <p:cNvSpPr/>
            <p:nvPr/>
          </p:nvSpPr>
          <p:spPr>
            <a:xfrm>
              <a:off x="2942131" y="6338613"/>
              <a:ext cx="182366" cy="4408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4" h="709">
                  <a:moveTo>
                    <a:pt x="141" y="448"/>
                  </a:moveTo>
                  <a:cubicBezTo>
                    <a:pt x="137" y="399"/>
                    <a:pt x="131" y="311"/>
                    <a:pt x="120" y="237"/>
                  </a:cubicBezTo>
                  <a:cubicBezTo>
                    <a:pt x="97" y="90"/>
                    <a:pt x="0" y="43"/>
                    <a:pt x="0" y="43"/>
                  </a:cubicBezTo>
                  <a:cubicBezTo>
                    <a:pt x="3" y="31"/>
                    <a:pt x="10" y="13"/>
                    <a:pt x="15" y="7"/>
                  </a:cubicBezTo>
                  <a:cubicBezTo>
                    <a:pt x="25" y="-4"/>
                    <a:pt x="36" y="0"/>
                    <a:pt x="53" y="3"/>
                  </a:cubicBezTo>
                  <a:cubicBezTo>
                    <a:pt x="76" y="6"/>
                    <a:pt x="151" y="31"/>
                    <a:pt x="175" y="40"/>
                  </a:cubicBezTo>
                  <a:cubicBezTo>
                    <a:pt x="203" y="50"/>
                    <a:pt x="216" y="57"/>
                    <a:pt x="214" y="95"/>
                  </a:cubicBezTo>
                  <a:cubicBezTo>
                    <a:pt x="214" y="95"/>
                    <a:pt x="293" y="283"/>
                    <a:pt x="294" y="357"/>
                  </a:cubicBezTo>
                  <a:cubicBezTo>
                    <a:pt x="294" y="421"/>
                    <a:pt x="219" y="509"/>
                    <a:pt x="219" y="509"/>
                  </a:cubicBezTo>
                  <a:lnTo>
                    <a:pt x="231" y="608"/>
                  </a:lnTo>
                  <a:cubicBezTo>
                    <a:pt x="231" y="608"/>
                    <a:pt x="237" y="642"/>
                    <a:pt x="241" y="662"/>
                  </a:cubicBezTo>
                  <a:cubicBezTo>
                    <a:pt x="246" y="691"/>
                    <a:pt x="240" y="709"/>
                    <a:pt x="208" y="709"/>
                  </a:cubicBezTo>
                  <a:cubicBezTo>
                    <a:pt x="171" y="709"/>
                    <a:pt x="41" y="709"/>
                    <a:pt x="41" y="709"/>
                  </a:cubicBezTo>
                  <a:lnTo>
                    <a:pt x="123" y="536"/>
                  </a:lnTo>
                  <a:cubicBezTo>
                    <a:pt x="133" y="517"/>
                    <a:pt x="144" y="476"/>
                    <a:pt x="141" y="448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9979101-BBA3-DC26-CDBC-03F9BE5693DD}"/>
                </a:ext>
              </a:extLst>
            </p:cNvPr>
            <p:cNvSpPr/>
            <p:nvPr/>
          </p:nvSpPr>
          <p:spPr>
            <a:xfrm>
              <a:off x="2777813" y="6364763"/>
              <a:ext cx="251454" cy="4395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5" h="707">
                  <a:moveTo>
                    <a:pt x="116" y="418"/>
                  </a:moveTo>
                  <a:cubicBezTo>
                    <a:pt x="116" y="418"/>
                    <a:pt x="42" y="138"/>
                    <a:pt x="88" y="70"/>
                  </a:cubicBezTo>
                  <a:cubicBezTo>
                    <a:pt x="130" y="7"/>
                    <a:pt x="264" y="0"/>
                    <a:pt x="264" y="0"/>
                  </a:cubicBezTo>
                  <a:cubicBezTo>
                    <a:pt x="264" y="0"/>
                    <a:pt x="361" y="48"/>
                    <a:pt x="384" y="195"/>
                  </a:cubicBezTo>
                  <a:cubicBezTo>
                    <a:pt x="395" y="269"/>
                    <a:pt x="401" y="357"/>
                    <a:pt x="405" y="406"/>
                  </a:cubicBezTo>
                  <a:cubicBezTo>
                    <a:pt x="408" y="434"/>
                    <a:pt x="397" y="475"/>
                    <a:pt x="387" y="494"/>
                  </a:cubicBezTo>
                  <a:lnTo>
                    <a:pt x="305" y="667"/>
                  </a:lnTo>
                  <a:cubicBezTo>
                    <a:pt x="305" y="667"/>
                    <a:pt x="280" y="703"/>
                    <a:pt x="253" y="707"/>
                  </a:cubicBezTo>
                  <a:cubicBezTo>
                    <a:pt x="226" y="710"/>
                    <a:pt x="41" y="696"/>
                    <a:pt x="0" y="673"/>
                  </a:cubicBezTo>
                  <a:cubicBezTo>
                    <a:pt x="0" y="673"/>
                    <a:pt x="128" y="518"/>
                    <a:pt x="116" y="41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FFE648-7C13-85E1-7492-3DBA1DCC0345}"/>
                </a:ext>
              </a:extLst>
            </p:cNvPr>
            <p:cNvSpPr/>
            <p:nvPr/>
          </p:nvSpPr>
          <p:spPr>
            <a:xfrm>
              <a:off x="2774079" y="6780055"/>
              <a:ext cx="329254" cy="37918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0" h="610">
                  <a:moveTo>
                    <a:pt x="493" y="580"/>
                  </a:moveTo>
                  <a:cubicBezTo>
                    <a:pt x="583" y="179"/>
                    <a:pt x="477" y="0"/>
                    <a:pt x="477" y="0"/>
                  </a:cubicBezTo>
                  <a:lnTo>
                    <a:pt x="52" y="0"/>
                  </a:lnTo>
                  <a:cubicBezTo>
                    <a:pt x="52" y="0"/>
                    <a:pt x="-39" y="74"/>
                    <a:pt x="19" y="336"/>
                  </a:cubicBezTo>
                  <a:cubicBezTo>
                    <a:pt x="32" y="389"/>
                    <a:pt x="46" y="469"/>
                    <a:pt x="3" y="580"/>
                  </a:cubicBezTo>
                  <a:cubicBezTo>
                    <a:pt x="3" y="580"/>
                    <a:pt x="121" y="613"/>
                    <a:pt x="301" y="610"/>
                  </a:cubicBezTo>
                  <a:cubicBezTo>
                    <a:pt x="428" y="607"/>
                    <a:pt x="493" y="580"/>
                    <a:pt x="493" y="58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8946A9D-0D25-DC55-7768-DFE45914CCEC}"/>
                </a:ext>
              </a:extLst>
            </p:cNvPr>
            <p:cNvSpPr/>
            <p:nvPr/>
          </p:nvSpPr>
          <p:spPr>
            <a:xfrm>
              <a:off x="3443792" y="6293159"/>
              <a:ext cx="157469" cy="591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4" h="96">
                  <a:moveTo>
                    <a:pt x="113" y="96"/>
                  </a:moveTo>
                  <a:cubicBezTo>
                    <a:pt x="114" y="96"/>
                    <a:pt x="114" y="96"/>
                    <a:pt x="115" y="96"/>
                  </a:cubicBezTo>
                  <a:lnTo>
                    <a:pt x="174" y="44"/>
                  </a:lnTo>
                  <a:lnTo>
                    <a:pt x="227" y="79"/>
                  </a:lnTo>
                  <a:cubicBezTo>
                    <a:pt x="228" y="79"/>
                    <a:pt x="229" y="79"/>
                    <a:pt x="230" y="79"/>
                  </a:cubicBezTo>
                  <a:cubicBezTo>
                    <a:pt x="231" y="79"/>
                    <a:pt x="232" y="78"/>
                    <a:pt x="232" y="77"/>
                  </a:cubicBezTo>
                  <a:lnTo>
                    <a:pt x="254" y="9"/>
                  </a:lnTo>
                  <a:lnTo>
                    <a:pt x="248" y="7"/>
                  </a:lnTo>
                  <a:lnTo>
                    <a:pt x="227" y="70"/>
                  </a:lnTo>
                  <a:lnTo>
                    <a:pt x="175" y="37"/>
                  </a:lnTo>
                  <a:cubicBezTo>
                    <a:pt x="174" y="36"/>
                    <a:pt x="172" y="36"/>
                    <a:pt x="171" y="37"/>
                  </a:cubicBezTo>
                  <a:lnTo>
                    <a:pt x="113" y="88"/>
                  </a:lnTo>
                  <a:lnTo>
                    <a:pt x="5" y="0"/>
                  </a:lnTo>
                  <a:lnTo>
                    <a:pt x="0" y="5"/>
                  </a:lnTo>
                  <a:lnTo>
                    <a:pt x="111" y="96"/>
                  </a:lnTo>
                  <a:cubicBezTo>
                    <a:pt x="111" y="96"/>
                    <a:pt x="112" y="96"/>
                    <a:pt x="113" y="9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875F32A-0BFA-2441-F0D4-C2BAE49F51A6}"/>
                </a:ext>
              </a:extLst>
            </p:cNvPr>
            <p:cNvSpPr/>
            <p:nvPr/>
          </p:nvSpPr>
          <p:spPr>
            <a:xfrm>
              <a:off x="3476156" y="6105750"/>
              <a:ext cx="171163" cy="21169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6" h="341">
                  <a:moveTo>
                    <a:pt x="93" y="114"/>
                  </a:moveTo>
                  <a:cubicBezTo>
                    <a:pt x="74" y="113"/>
                    <a:pt x="59" y="101"/>
                    <a:pt x="63" y="70"/>
                  </a:cubicBezTo>
                  <a:cubicBezTo>
                    <a:pt x="68" y="39"/>
                    <a:pt x="104" y="44"/>
                    <a:pt x="106" y="66"/>
                  </a:cubicBezTo>
                  <a:cubicBezTo>
                    <a:pt x="107" y="91"/>
                    <a:pt x="113" y="90"/>
                    <a:pt x="133" y="88"/>
                  </a:cubicBezTo>
                  <a:cubicBezTo>
                    <a:pt x="148" y="86"/>
                    <a:pt x="146" y="0"/>
                    <a:pt x="146" y="0"/>
                  </a:cubicBezTo>
                  <a:cubicBezTo>
                    <a:pt x="199" y="27"/>
                    <a:pt x="251" y="9"/>
                    <a:pt x="272" y="0"/>
                  </a:cubicBezTo>
                  <a:cubicBezTo>
                    <a:pt x="284" y="76"/>
                    <a:pt x="276" y="213"/>
                    <a:pt x="198" y="229"/>
                  </a:cubicBezTo>
                  <a:cubicBezTo>
                    <a:pt x="181" y="233"/>
                    <a:pt x="154" y="227"/>
                    <a:pt x="137" y="222"/>
                  </a:cubicBezTo>
                  <a:lnTo>
                    <a:pt x="121" y="341"/>
                  </a:lnTo>
                  <a:lnTo>
                    <a:pt x="0" y="250"/>
                  </a:lnTo>
                  <a:lnTo>
                    <a:pt x="20" y="151"/>
                  </a:lnTo>
                  <a:cubicBezTo>
                    <a:pt x="76" y="147"/>
                    <a:pt x="93" y="114"/>
                    <a:pt x="93" y="114"/>
                  </a:cubicBezTo>
                  <a:close/>
                </a:path>
              </a:pathLst>
            </a:custGeom>
            <a:solidFill>
              <a:srgbClr val="94634D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90C988-E339-6890-F89F-6E9A4569F017}"/>
                </a:ext>
              </a:extLst>
            </p:cNvPr>
            <p:cNvSpPr/>
            <p:nvPr/>
          </p:nvSpPr>
          <p:spPr>
            <a:xfrm>
              <a:off x="3481137" y="6032280"/>
              <a:ext cx="163693" cy="1668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4" h="269">
                  <a:moveTo>
                    <a:pt x="138" y="118"/>
                  </a:moveTo>
                  <a:cubicBezTo>
                    <a:pt x="138" y="118"/>
                    <a:pt x="140" y="204"/>
                    <a:pt x="125" y="206"/>
                  </a:cubicBezTo>
                  <a:cubicBezTo>
                    <a:pt x="105" y="208"/>
                    <a:pt x="99" y="209"/>
                    <a:pt x="98" y="184"/>
                  </a:cubicBezTo>
                  <a:cubicBezTo>
                    <a:pt x="96" y="162"/>
                    <a:pt x="60" y="157"/>
                    <a:pt x="55" y="188"/>
                  </a:cubicBezTo>
                  <a:cubicBezTo>
                    <a:pt x="51" y="219"/>
                    <a:pt x="66" y="231"/>
                    <a:pt x="85" y="232"/>
                  </a:cubicBezTo>
                  <a:cubicBezTo>
                    <a:pt x="85" y="232"/>
                    <a:pt x="68" y="265"/>
                    <a:pt x="12" y="269"/>
                  </a:cubicBezTo>
                  <a:lnTo>
                    <a:pt x="12" y="264"/>
                  </a:lnTo>
                  <a:cubicBezTo>
                    <a:pt x="12" y="264"/>
                    <a:pt x="1" y="174"/>
                    <a:pt x="1" y="160"/>
                  </a:cubicBezTo>
                  <a:cubicBezTo>
                    <a:pt x="-5" y="87"/>
                    <a:pt x="32" y="17"/>
                    <a:pt x="105" y="3"/>
                  </a:cubicBezTo>
                  <a:cubicBezTo>
                    <a:pt x="177" y="-12"/>
                    <a:pt x="248" y="35"/>
                    <a:pt x="262" y="107"/>
                  </a:cubicBezTo>
                  <a:cubicBezTo>
                    <a:pt x="263" y="110"/>
                    <a:pt x="263" y="114"/>
                    <a:pt x="264" y="118"/>
                  </a:cubicBezTo>
                  <a:cubicBezTo>
                    <a:pt x="243" y="127"/>
                    <a:pt x="191" y="145"/>
                    <a:pt x="138" y="11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9AD0119-1681-B78A-9341-3546C4B521D6}"/>
                </a:ext>
              </a:extLst>
            </p:cNvPr>
            <p:cNvSpPr/>
            <p:nvPr/>
          </p:nvSpPr>
          <p:spPr>
            <a:xfrm>
              <a:off x="3522839" y="6358537"/>
              <a:ext cx="78424" cy="2870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7" h="462">
                  <a:moveTo>
                    <a:pt x="66" y="0"/>
                  </a:moveTo>
                  <a:lnTo>
                    <a:pt x="39" y="0"/>
                  </a:lnTo>
                  <a:cubicBezTo>
                    <a:pt x="39" y="0"/>
                    <a:pt x="-12" y="241"/>
                    <a:pt x="3" y="320"/>
                  </a:cubicBezTo>
                  <a:cubicBezTo>
                    <a:pt x="10" y="360"/>
                    <a:pt x="75" y="462"/>
                    <a:pt x="75" y="462"/>
                  </a:cubicBezTo>
                  <a:cubicBezTo>
                    <a:pt x="75" y="462"/>
                    <a:pt x="124" y="358"/>
                    <a:pt x="127" y="320"/>
                  </a:cubicBezTo>
                  <a:cubicBezTo>
                    <a:pt x="134" y="239"/>
                    <a:pt x="6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5B4A0A8-53A6-6D73-40A4-65E98FDDB9C1}"/>
                </a:ext>
              </a:extLst>
            </p:cNvPr>
            <p:cNvSpPr/>
            <p:nvPr/>
          </p:nvSpPr>
          <p:spPr>
            <a:xfrm>
              <a:off x="3529063" y="6318064"/>
              <a:ext cx="43568" cy="398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" h="65">
                  <a:moveTo>
                    <a:pt x="29" y="65"/>
                  </a:moveTo>
                  <a:lnTo>
                    <a:pt x="0" y="31"/>
                  </a:lnTo>
                  <a:lnTo>
                    <a:pt x="36" y="0"/>
                  </a:lnTo>
                  <a:lnTo>
                    <a:pt x="71" y="23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01EC698-3F69-182E-0BDB-6C918B0CA2DE}"/>
                </a:ext>
              </a:extLst>
            </p:cNvPr>
            <p:cNvSpPr/>
            <p:nvPr/>
          </p:nvSpPr>
          <p:spPr>
            <a:xfrm>
              <a:off x="3112049" y="6600116"/>
              <a:ext cx="749380" cy="3293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05" h="530">
                  <a:moveTo>
                    <a:pt x="202" y="0"/>
                  </a:moveTo>
                  <a:lnTo>
                    <a:pt x="1205" y="0"/>
                  </a:lnTo>
                  <a:lnTo>
                    <a:pt x="1003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BE12404-6899-777B-7260-ABC2C2853EE9}"/>
                </a:ext>
              </a:extLst>
            </p:cNvPr>
            <p:cNvSpPr/>
            <p:nvPr/>
          </p:nvSpPr>
          <p:spPr>
            <a:xfrm>
              <a:off x="3753752" y="6713434"/>
              <a:ext cx="92116" cy="933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9" h="151">
                  <a:moveTo>
                    <a:pt x="109" y="8"/>
                  </a:moveTo>
                  <a:cubicBezTo>
                    <a:pt x="109" y="8"/>
                    <a:pt x="121" y="10"/>
                    <a:pt x="140" y="22"/>
                  </a:cubicBezTo>
                  <a:cubicBezTo>
                    <a:pt x="156" y="33"/>
                    <a:pt x="148" y="54"/>
                    <a:pt x="136" y="58"/>
                  </a:cubicBezTo>
                  <a:cubicBezTo>
                    <a:pt x="136" y="58"/>
                    <a:pt x="143" y="75"/>
                    <a:pt x="126" y="90"/>
                  </a:cubicBezTo>
                  <a:cubicBezTo>
                    <a:pt x="126" y="90"/>
                    <a:pt x="133" y="111"/>
                    <a:pt x="111" y="125"/>
                  </a:cubicBezTo>
                  <a:cubicBezTo>
                    <a:pt x="111" y="125"/>
                    <a:pt x="115" y="147"/>
                    <a:pt x="93" y="150"/>
                  </a:cubicBezTo>
                  <a:cubicBezTo>
                    <a:pt x="68" y="154"/>
                    <a:pt x="17" y="134"/>
                    <a:pt x="7" y="126"/>
                  </a:cubicBezTo>
                  <a:cubicBezTo>
                    <a:pt x="-5" y="116"/>
                    <a:pt x="-2" y="96"/>
                    <a:pt x="17" y="95"/>
                  </a:cubicBezTo>
                  <a:cubicBezTo>
                    <a:pt x="17" y="95"/>
                    <a:pt x="4" y="84"/>
                    <a:pt x="7" y="72"/>
                  </a:cubicBezTo>
                  <a:cubicBezTo>
                    <a:pt x="10" y="60"/>
                    <a:pt x="32" y="61"/>
                    <a:pt x="32" y="61"/>
                  </a:cubicBezTo>
                  <a:cubicBezTo>
                    <a:pt x="32" y="61"/>
                    <a:pt x="22" y="50"/>
                    <a:pt x="28" y="38"/>
                  </a:cubicBezTo>
                  <a:cubicBezTo>
                    <a:pt x="35" y="25"/>
                    <a:pt x="53" y="30"/>
                    <a:pt x="53" y="30"/>
                  </a:cubicBezTo>
                  <a:cubicBezTo>
                    <a:pt x="53" y="30"/>
                    <a:pt x="41" y="13"/>
                    <a:pt x="53" y="3"/>
                  </a:cubicBezTo>
                  <a:cubicBezTo>
                    <a:pt x="65" y="-6"/>
                    <a:pt x="109" y="8"/>
                    <a:pt x="109" y="8"/>
                  </a:cubicBezTo>
                  <a:close/>
                </a:path>
              </a:pathLst>
            </a:custGeom>
            <a:solidFill>
              <a:srgbClr val="94634D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0A0B81-932A-B4FE-6559-76AD6EE0DDC6}"/>
                </a:ext>
              </a:extLst>
            </p:cNvPr>
            <p:cNvSpPr/>
            <p:nvPr/>
          </p:nvSpPr>
          <p:spPr>
            <a:xfrm>
              <a:off x="3532797" y="6993618"/>
              <a:ext cx="29253" cy="51553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" h="829">
                  <a:moveTo>
                    <a:pt x="7" y="829"/>
                  </a:moveTo>
                  <a:lnTo>
                    <a:pt x="48" y="226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41" y="226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36B896A-BDA8-B619-754D-21514A56C0B7}"/>
                </a:ext>
              </a:extLst>
            </p:cNvPr>
            <p:cNvSpPr/>
            <p:nvPr/>
          </p:nvSpPr>
          <p:spPr>
            <a:xfrm>
              <a:off x="3089642" y="6680436"/>
              <a:ext cx="161204" cy="10709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0" h="173">
                  <a:moveTo>
                    <a:pt x="38" y="0"/>
                  </a:moveTo>
                  <a:lnTo>
                    <a:pt x="119" y="32"/>
                  </a:lnTo>
                  <a:cubicBezTo>
                    <a:pt x="119" y="32"/>
                    <a:pt x="139" y="17"/>
                    <a:pt x="146" y="12"/>
                  </a:cubicBezTo>
                  <a:cubicBezTo>
                    <a:pt x="152" y="9"/>
                    <a:pt x="163" y="10"/>
                    <a:pt x="184" y="12"/>
                  </a:cubicBezTo>
                  <a:lnTo>
                    <a:pt x="172" y="42"/>
                  </a:lnTo>
                  <a:lnTo>
                    <a:pt x="193" y="60"/>
                  </a:lnTo>
                  <a:cubicBezTo>
                    <a:pt x="193" y="60"/>
                    <a:pt x="253" y="62"/>
                    <a:pt x="259" y="73"/>
                  </a:cubicBezTo>
                  <a:cubicBezTo>
                    <a:pt x="265" y="88"/>
                    <a:pt x="242" y="96"/>
                    <a:pt x="242" y="96"/>
                  </a:cubicBezTo>
                  <a:cubicBezTo>
                    <a:pt x="242" y="96"/>
                    <a:pt x="268" y="112"/>
                    <a:pt x="240" y="122"/>
                  </a:cubicBezTo>
                  <a:cubicBezTo>
                    <a:pt x="240" y="122"/>
                    <a:pt x="259" y="140"/>
                    <a:pt x="227" y="146"/>
                  </a:cubicBezTo>
                  <a:cubicBezTo>
                    <a:pt x="227" y="146"/>
                    <a:pt x="242" y="168"/>
                    <a:pt x="213" y="170"/>
                  </a:cubicBezTo>
                  <a:cubicBezTo>
                    <a:pt x="200" y="170"/>
                    <a:pt x="185" y="171"/>
                    <a:pt x="172" y="173"/>
                  </a:cubicBezTo>
                  <a:cubicBezTo>
                    <a:pt x="166" y="173"/>
                    <a:pt x="159" y="173"/>
                    <a:pt x="153" y="171"/>
                  </a:cubicBezTo>
                  <a:cubicBezTo>
                    <a:pt x="146" y="169"/>
                    <a:pt x="140" y="166"/>
                    <a:pt x="133" y="163"/>
                  </a:cubicBezTo>
                  <a:lnTo>
                    <a:pt x="80" y="12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7BFA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A3A5B80-4666-7216-EC0F-C8B6DA06951C}"/>
                </a:ext>
              </a:extLst>
            </p:cNvPr>
            <p:cNvSpPr/>
            <p:nvPr/>
          </p:nvSpPr>
          <p:spPr>
            <a:xfrm>
              <a:off x="2975118" y="6146844"/>
              <a:ext cx="153736" cy="2471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8" h="398">
                  <a:moveTo>
                    <a:pt x="0" y="310"/>
                  </a:moveTo>
                  <a:lnTo>
                    <a:pt x="29" y="209"/>
                  </a:lnTo>
                  <a:cubicBezTo>
                    <a:pt x="23" y="194"/>
                    <a:pt x="14" y="171"/>
                    <a:pt x="12" y="155"/>
                  </a:cubicBezTo>
                  <a:cubicBezTo>
                    <a:pt x="-2" y="72"/>
                    <a:pt x="23" y="18"/>
                    <a:pt x="98" y="3"/>
                  </a:cubicBezTo>
                  <a:cubicBezTo>
                    <a:pt x="173" y="-12"/>
                    <a:pt x="230" y="25"/>
                    <a:pt x="241" y="91"/>
                  </a:cubicBezTo>
                  <a:cubicBezTo>
                    <a:pt x="252" y="157"/>
                    <a:pt x="261" y="289"/>
                    <a:pt x="181" y="304"/>
                  </a:cubicBezTo>
                  <a:cubicBezTo>
                    <a:pt x="165" y="307"/>
                    <a:pt x="148" y="306"/>
                    <a:pt x="132" y="302"/>
                  </a:cubicBezTo>
                  <a:lnTo>
                    <a:pt x="105" y="398"/>
                  </a:lnTo>
                  <a:close/>
                </a:path>
              </a:pathLst>
            </a:custGeom>
            <a:solidFill>
              <a:srgbClr val="F7BFA1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33C4D35-A97A-3B71-34B1-6AB76BBD86EA}"/>
                </a:ext>
              </a:extLst>
            </p:cNvPr>
            <p:cNvSpPr/>
            <p:nvPr/>
          </p:nvSpPr>
          <p:spPr>
            <a:xfrm>
              <a:off x="2919722" y="6181712"/>
              <a:ext cx="137553" cy="1575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" h="254">
                  <a:moveTo>
                    <a:pt x="221" y="7"/>
                  </a:moveTo>
                  <a:cubicBezTo>
                    <a:pt x="221" y="7"/>
                    <a:pt x="224" y="80"/>
                    <a:pt x="216" y="105"/>
                  </a:cubicBezTo>
                  <a:cubicBezTo>
                    <a:pt x="203" y="144"/>
                    <a:pt x="174" y="168"/>
                    <a:pt x="159" y="188"/>
                  </a:cubicBezTo>
                  <a:cubicBezTo>
                    <a:pt x="140" y="214"/>
                    <a:pt x="144" y="254"/>
                    <a:pt x="144" y="254"/>
                  </a:cubicBezTo>
                  <a:cubicBezTo>
                    <a:pt x="144" y="254"/>
                    <a:pt x="-26" y="220"/>
                    <a:pt x="3" y="158"/>
                  </a:cubicBezTo>
                  <a:cubicBezTo>
                    <a:pt x="33" y="93"/>
                    <a:pt x="41" y="27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7B8E5D7-BC0A-74E5-D602-1F428EB5557C}"/>
                </a:ext>
              </a:extLst>
            </p:cNvPr>
            <p:cNvSpPr/>
            <p:nvPr/>
          </p:nvSpPr>
          <p:spPr>
            <a:xfrm>
              <a:off x="2948101" y="6051053"/>
              <a:ext cx="216598" cy="140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9" h="226">
                  <a:moveTo>
                    <a:pt x="302" y="109"/>
                  </a:moveTo>
                  <a:cubicBezTo>
                    <a:pt x="305" y="117"/>
                    <a:pt x="308" y="125"/>
                    <a:pt x="313" y="132"/>
                  </a:cubicBezTo>
                  <a:cubicBezTo>
                    <a:pt x="318" y="141"/>
                    <a:pt x="324" y="149"/>
                    <a:pt x="332" y="156"/>
                  </a:cubicBezTo>
                  <a:cubicBezTo>
                    <a:pt x="344" y="166"/>
                    <a:pt x="355" y="178"/>
                    <a:pt x="346" y="184"/>
                  </a:cubicBezTo>
                  <a:cubicBezTo>
                    <a:pt x="327" y="194"/>
                    <a:pt x="262" y="212"/>
                    <a:pt x="202" y="222"/>
                  </a:cubicBezTo>
                  <a:cubicBezTo>
                    <a:pt x="143" y="231"/>
                    <a:pt x="139" y="222"/>
                    <a:pt x="102" y="195"/>
                  </a:cubicBezTo>
                  <a:cubicBezTo>
                    <a:pt x="89" y="186"/>
                    <a:pt x="63" y="152"/>
                    <a:pt x="29" y="172"/>
                  </a:cubicBezTo>
                  <a:cubicBezTo>
                    <a:pt x="-6" y="192"/>
                    <a:pt x="-2" y="162"/>
                    <a:pt x="5" y="128"/>
                  </a:cubicBezTo>
                  <a:cubicBezTo>
                    <a:pt x="12" y="95"/>
                    <a:pt x="36" y="-7"/>
                    <a:pt x="168" y="0"/>
                  </a:cubicBezTo>
                  <a:cubicBezTo>
                    <a:pt x="260" y="5"/>
                    <a:pt x="291" y="69"/>
                    <a:pt x="302" y="10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solidFill>
                <a:srgbClr val="FFC000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301FBA1-055A-0274-C585-B28915DA57F5}"/>
                </a:ext>
              </a:extLst>
            </p:cNvPr>
            <p:cNvSpPr/>
            <p:nvPr/>
          </p:nvSpPr>
          <p:spPr>
            <a:xfrm>
              <a:off x="2850013" y="6524778"/>
              <a:ext cx="278217" cy="22227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8" h="358">
                  <a:moveTo>
                    <a:pt x="164" y="0"/>
                  </a:moveTo>
                  <a:lnTo>
                    <a:pt x="232" y="138"/>
                  </a:lnTo>
                  <a:lnTo>
                    <a:pt x="448" y="223"/>
                  </a:lnTo>
                  <a:lnTo>
                    <a:pt x="396" y="358"/>
                  </a:lnTo>
                  <a:lnTo>
                    <a:pt x="93" y="264"/>
                  </a:lnTo>
                  <a:lnTo>
                    <a:pt x="0" y="85"/>
                  </a:lnTo>
                  <a:cubicBezTo>
                    <a:pt x="0" y="85"/>
                    <a:pt x="39" y="2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C7CD47F-DE81-7E8F-CA0B-484EF06F826E}"/>
                </a:ext>
              </a:extLst>
            </p:cNvPr>
            <p:cNvSpPr/>
            <p:nvPr/>
          </p:nvSpPr>
          <p:spPr>
            <a:xfrm>
              <a:off x="2999390" y="6394027"/>
              <a:ext cx="85270" cy="423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8" h="69">
                  <a:moveTo>
                    <a:pt x="3" y="69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47" y="58"/>
                    <a:pt x="61" y="32"/>
                    <a:pt x="66" y="16"/>
                  </a:cubicBezTo>
                  <a:cubicBezTo>
                    <a:pt x="85" y="57"/>
                    <a:pt x="135" y="47"/>
                    <a:pt x="136" y="47"/>
                  </a:cubicBezTo>
                  <a:cubicBezTo>
                    <a:pt x="138" y="47"/>
                    <a:pt x="139" y="46"/>
                    <a:pt x="138" y="44"/>
                  </a:cubicBezTo>
                  <a:cubicBezTo>
                    <a:pt x="138" y="42"/>
                    <a:pt x="137" y="41"/>
                    <a:pt x="135" y="41"/>
                  </a:cubicBezTo>
                  <a:cubicBezTo>
                    <a:pt x="132" y="41"/>
                    <a:pt x="80" y="52"/>
                    <a:pt x="68" y="3"/>
                  </a:cubicBezTo>
                  <a:cubicBezTo>
                    <a:pt x="68" y="1"/>
                    <a:pt x="66" y="0"/>
                    <a:pt x="65" y="0"/>
                  </a:cubicBezTo>
                  <a:cubicBezTo>
                    <a:pt x="63" y="0"/>
                    <a:pt x="62" y="1"/>
                    <a:pt x="62" y="3"/>
                  </a:cubicBezTo>
                  <a:cubicBezTo>
                    <a:pt x="62" y="5"/>
                    <a:pt x="61" y="49"/>
                    <a:pt x="3" y="63"/>
                  </a:cubicBezTo>
                  <a:cubicBezTo>
                    <a:pt x="1" y="63"/>
                    <a:pt x="0" y="64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FDAC48E3-0FD9-D952-DCFC-8D58D6D686D1}"/>
                </a:ext>
              </a:extLst>
            </p:cNvPr>
            <p:cNvSpPr/>
            <p:nvPr/>
          </p:nvSpPr>
          <p:spPr>
            <a:xfrm>
              <a:off x="3455617" y="6002575"/>
              <a:ext cx="216598" cy="140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49" h="226">
                  <a:moveTo>
                    <a:pt x="302" y="109"/>
                  </a:moveTo>
                  <a:cubicBezTo>
                    <a:pt x="305" y="117"/>
                    <a:pt x="308" y="125"/>
                    <a:pt x="313" y="132"/>
                  </a:cubicBezTo>
                  <a:cubicBezTo>
                    <a:pt x="318" y="141"/>
                    <a:pt x="324" y="149"/>
                    <a:pt x="332" y="156"/>
                  </a:cubicBezTo>
                  <a:cubicBezTo>
                    <a:pt x="344" y="166"/>
                    <a:pt x="355" y="178"/>
                    <a:pt x="346" y="184"/>
                  </a:cubicBezTo>
                  <a:cubicBezTo>
                    <a:pt x="327" y="194"/>
                    <a:pt x="262" y="212"/>
                    <a:pt x="202" y="222"/>
                  </a:cubicBezTo>
                  <a:cubicBezTo>
                    <a:pt x="143" y="231"/>
                    <a:pt x="139" y="222"/>
                    <a:pt x="102" y="195"/>
                  </a:cubicBezTo>
                  <a:cubicBezTo>
                    <a:pt x="89" y="186"/>
                    <a:pt x="63" y="152"/>
                    <a:pt x="29" y="172"/>
                  </a:cubicBezTo>
                  <a:cubicBezTo>
                    <a:pt x="-6" y="192"/>
                    <a:pt x="-2" y="162"/>
                    <a:pt x="5" y="128"/>
                  </a:cubicBezTo>
                  <a:cubicBezTo>
                    <a:pt x="12" y="95"/>
                    <a:pt x="36" y="-7"/>
                    <a:pt x="168" y="0"/>
                  </a:cubicBezTo>
                  <a:cubicBezTo>
                    <a:pt x="260" y="5"/>
                    <a:pt x="291" y="69"/>
                    <a:pt x="302" y="10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solidFill>
                <a:srgbClr val="FFC000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F226D9-B049-ABCD-AB0E-225DB4713AC9}"/>
              </a:ext>
            </a:extLst>
          </p:cNvPr>
          <p:cNvSpPr/>
          <p:nvPr/>
        </p:nvSpPr>
        <p:spPr>
          <a:xfrm>
            <a:off x="26681" y="1774084"/>
            <a:ext cx="5148569" cy="135184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alpha val="15000"/>
            </a:schemeClr>
          </a:solidFill>
          <a:ln cap="flat">
            <a:noFill/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endParaRPr lang="en-none" sz="899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1567DCE2-CCA7-12BE-6674-8CCC6D3F578E}"/>
              </a:ext>
            </a:extLst>
          </p:cNvPr>
          <p:cNvSpPr/>
          <p:nvPr/>
        </p:nvSpPr>
        <p:spPr>
          <a:xfrm>
            <a:off x="428135" y="1609086"/>
            <a:ext cx="981539" cy="1357951"/>
          </a:xfrm>
          <a:prstGeom prst="roundRect">
            <a:avLst>
              <a:gd name="adj" fmla="val 22395"/>
            </a:avLst>
          </a:prstGeom>
          <a:solidFill>
            <a:schemeClr val="bg1"/>
          </a:solidFill>
          <a:ln w="25400" cap="flat">
            <a:solidFill>
              <a:srgbClr val="00B050"/>
            </a:solidFill>
            <a:prstDash val="solid"/>
          </a:ln>
        </p:spPr>
        <p:txBody>
          <a:bodyPr vert="horz" wrap="none" lIns="44965" tIns="22482" rIns="44965" bIns="22482" anchor="ctr" anchorCtr="1" compatLnSpc="0"/>
          <a:lstStyle/>
          <a:p>
            <a:endParaRPr lang="en-none" sz="899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CF60676-6254-7FF4-1966-276CA3099226}"/>
              </a:ext>
            </a:extLst>
          </p:cNvPr>
          <p:cNvGrpSpPr/>
          <p:nvPr/>
        </p:nvGrpSpPr>
        <p:grpSpPr>
          <a:xfrm>
            <a:off x="580002" y="1874947"/>
            <a:ext cx="678426" cy="826229"/>
            <a:chOff x="13672568" y="3827167"/>
            <a:chExt cx="1357912" cy="1653750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C6E2FCA-9983-C73E-387A-FF5EFD034302}"/>
                </a:ext>
              </a:extLst>
            </p:cNvPr>
            <p:cNvSpPr/>
            <p:nvPr/>
          </p:nvSpPr>
          <p:spPr>
            <a:xfrm>
              <a:off x="13723645" y="5029677"/>
              <a:ext cx="1250775" cy="2168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175">
                  <a:moveTo>
                    <a:pt x="1005" y="175"/>
                  </a:moveTo>
                  <a:lnTo>
                    <a:pt x="0" y="175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18AA117-5651-4A59-A051-3AC8ADC6F804}"/>
                </a:ext>
              </a:extLst>
            </p:cNvPr>
            <p:cNvSpPr/>
            <p:nvPr/>
          </p:nvSpPr>
          <p:spPr>
            <a:xfrm>
              <a:off x="13739840" y="5021058"/>
              <a:ext cx="337610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2" h="175">
                  <a:moveTo>
                    <a:pt x="272" y="0"/>
                  </a:moveTo>
                  <a:lnTo>
                    <a:pt x="168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FD06AA9-D5FD-609F-7CFC-A95B8EF3DE77}"/>
                </a:ext>
              </a:extLst>
            </p:cNvPr>
            <p:cNvSpPr/>
            <p:nvPr/>
          </p:nvSpPr>
          <p:spPr>
            <a:xfrm>
              <a:off x="14183342" y="5021058"/>
              <a:ext cx="340101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4" h="175">
                  <a:moveTo>
                    <a:pt x="274" y="0"/>
                  </a:moveTo>
                  <a:lnTo>
                    <a:pt x="169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B5A9E83E-E275-BBD8-7058-A4582639317F}"/>
                </a:ext>
              </a:extLst>
            </p:cNvPr>
            <p:cNvSpPr/>
            <p:nvPr/>
          </p:nvSpPr>
          <p:spPr>
            <a:xfrm>
              <a:off x="14628086" y="5021058"/>
              <a:ext cx="338855" cy="21684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3" h="175">
                  <a:moveTo>
                    <a:pt x="273" y="0"/>
                  </a:moveTo>
                  <a:lnTo>
                    <a:pt x="169" y="175"/>
                  </a:lnTo>
                  <a:lnTo>
                    <a:pt x="0" y="17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DB02D41A-A6FE-F141-9B6F-B1F9C158CEC2}"/>
                </a:ext>
              </a:extLst>
            </p:cNvPr>
            <p:cNvSpPr/>
            <p:nvPr/>
          </p:nvSpPr>
          <p:spPr>
            <a:xfrm>
              <a:off x="13723645" y="4811691"/>
              <a:ext cx="625387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3" h="85">
                  <a:moveTo>
                    <a:pt x="0" y="85"/>
                  </a:moveTo>
                  <a:lnTo>
                    <a:pt x="503" y="85"/>
                  </a:lnTo>
                  <a:lnTo>
                    <a:pt x="5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064E5A83-C812-FA97-EF68-ADC549A93AD0}"/>
                </a:ext>
              </a:extLst>
            </p:cNvPr>
            <p:cNvSpPr/>
            <p:nvPr/>
          </p:nvSpPr>
          <p:spPr>
            <a:xfrm>
              <a:off x="14350278" y="4811691"/>
              <a:ext cx="624142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2" h="85">
                  <a:moveTo>
                    <a:pt x="502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502" y="8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274A68-A8AE-F039-A415-78B5A951A03E}"/>
                </a:ext>
              </a:extLst>
            </p:cNvPr>
            <p:cNvSpPr/>
            <p:nvPr/>
          </p:nvSpPr>
          <p:spPr>
            <a:xfrm>
              <a:off x="13919234" y="4837862"/>
              <a:ext cx="235455" cy="53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0" h="44">
                  <a:moveTo>
                    <a:pt x="0" y="44"/>
                  </a:moveTo>
                  <a:lnTo>
                    <a:pt x="190" y="4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79AF73F-350E-BEBE-1CDF-B8BB8085BFF2}"/>
                </a:ext>
              </a:extLst>
            </p:cNvPr>
            <p:cNvSpPr/>
            <p:nvPr/>
          </p:nvSpPr>
          <p:spPr>
            <a:xfrm>
              <a:off x="14350278" y="4811691"/>
              <a:ext cx="311448" cy="1046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51" h="85">
                  <a:moveTo>
                    <a:pt x="251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251" y="85"/>
                  </a:ln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0EBAD9E-5552-119A-5552-DD5DF4FD9E95}"/>
                </a:ext>
              </a:extLst>
            </p:cNvPr>
            <p:cNvSpPr/>
            <p:nvPr/>
          </p:nvSpPr>
          <p:spPr>
            <a:xfrm>
              <a:off x="14535901" y="4837862"/>
              <a:ext cx="252896" cy="53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4" h="44">
                  <a:moveTo>
                    <a:pt x="20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04" y="4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A17FB78-2C4C-DDA2-0B3D-FC6626384AB5}"/>
                </a:ext>
              </a:extLst>
            </p:cNvPr>
            <p:cNvSpPr/>
            <p:nvPr/>
          </p:nvSpPr>
          <p:spPr>
            <a:xfrm>
              <a:off x="13723645" y="4306969"/>
              <a:ext cx="1250775" cy="635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52">
                  <a:moveTo>
                    <a:pt x="1005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A41CDFA-B17F-E642-705F-07D23A8D0990}"/>
                </a:ext>
              </a:extLst>
            </p:cNvPr>
            <p:cNvSpPr/>
            <p:nvPr/>
          </p:nvSpPr>
          <p:spPr>
            <a:xfrm>
              <a:off x="13723645" y="4654667"/>
              <a:ext cx="1250775" cy="6480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5" h="53">
                  <a:moveTo>
                    <a:pt x="1005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18E59F6-326D-1226-000C-3D15625945AF}"/>
                </a:ext>
              </a:extLst>
            </p:cNvPr>
            <p:cNvSpPr/>
            <p:nvPr/>
          </p:nvSpPr>
          <p:spPr>
            <a:xfrm>
              <a:off x="13672568" y="4306969"/>
              <a:ext cx="63535" cy="11739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943">
                  <a:moveTo>
                    <a:pt x="52" y="943"/>
                  </a:moveTo>
                  <a:lnTo>
                    <a:pt x="0" y="94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D858149F-7E43-054E-27AD-8BB05B4B09FA}"/>
                </a:ext>
              </a:extLst>
            </p:cNvPr>
            <p:cNvSpPr/>
            <p:nvPr/>
          </p:nvSpPr>
          <p:spPr>
            <a:xfrm>
              <a:off x="14966945" y="4306969"/>
              <a:ext cx="63535" cy="117394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" h="943">
                  <a:moveTo>
                    <a:pt x="52" y="943"/>
                  </a:moveTo>
                  <a:lnTo>
                    <a:pt x="0" y="94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F1378AE9-76E9-83F3-0E3A-EE2963D92F81}"/>
                </a:ext>
              </a:extLst>
            </p:cNvPr>
            <p:cNvSpPr/>
            <p:nvPr/>
          </p:nvSpPr>
          <p:spPr>
            <a:xfrm>
              <a:off x="13858191" y="3827167"/>
              <a:ext cx="982930" cy="89728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0" h="721">
                  <a:moveTo>
                    <a:pt x="394" y="0"/>
                  </a:moveTo>
                  <a:cubicBezTo>
                    <a:pt x="381" y="0"/>
                    <a:pt x="368" y="7"/>
                    <a:pt x="361" y="20"/>
                  </a:cubicBezTo>
                  <a:lnTo>
                    <a:pt x="182" y="342"/>
                  </a:lnTo>
                  <a:lnTo>
                    <a:pt x="4" y="664"/>
                  </a:lnTo>
                  <a:cubicBezTo>
                    <a:pt x="-2" y="677"/>
                    <a:pt x="-1" y="691"/>
                    <a:pt x="5" y="702"/>
                  </a:cubicBezTo>
                  <a:cubicBezTo>
                    <a:pt x="12" y="713"/>
                    <a:pt x="23" y="721"/>
                    <a:pt x="38" y="721"/>
                  </a:cubicBezTo>
                  <a:lnTo>
                    <a:pt x="394" y="721"/>
                  </a:lnTo>
                  <a:lnTo>
                    <a:pt x="752" y="721"/>
                  </a:lnTo>
                  <a:cubicBezTo>
                    <a:pt x="766" y="721"/>
                    <a:pt x="778" y="713"/>
                    <a:pt x="785" y="702"/>
                  </a:cubicBezTo>
                  <a:cubicBezTo>
                    <a:pt x="791" y="691"/>
                    <a:pt x="792" y="677"/>
                    <a:pt x="785" y="664"/>
                  </a:cubicBezTo>
                  <a:lnTo>
                    <a:pt x="606" y="342"/>
                  </a:lnTo>
                  <a:lnTo>
                    <a:pt x="428" y="20"/>
                  </a:lnTo>
                  <a:cubicBezTo>
                    <a:pt x="420" y="7"/>
                    <a:pt x="407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B96BBBF0-89D1-BF40-ECFE-8B6463F64649}"/>
                </a:ext>
              </a:extLst>
            </p:cNvPr>
            <p:cNvSpPr/>
            <p:nvPr/>
          </p:nvSpPr>
          <p:spPr>
            <a:xfrm>
              <a:off x="13940413" y="3916899"/>
              <a:ext cx="817239" cy="7390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7" h="594">
                  <a:moveTo>
                    <a:pt x="328" y="0"/>
                  </a:moveTo>
                  <a:lnTo>
                    <a:pt x="492" y="296"/>
                  </a:lnTo>
                  <a:lnTo>
                    <a:pt x="657" y="594"/>
                  </a:lnTo>
                  <a:lnTo>
                    <a:pt x="328" y="594"/>
                  </a:lnTo>
                  <a:lnTo>
                    <a:pt x="0" y="594"/>
                  </a:lnTo>
                  <a:lnTo>
                    <a:pt x="165" y="296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215A51B1-B600-CF68-DD52-AF82715E324A}"/>
                </a:ext>
              </a:extLst>
            </p:cNvPr>
            <p:cNvSpPr/>
            <p:nvPr/>
          </p:nvSpPr>
          <p:spPr>
            <a:xfrm>
              <a:off x="14163410" y="4253381"/>
              <a:ext cx="173165" cy="1669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0" h="135">
                  <a:moveTo>
                    <a:pt x="133" y="0"/>
                  </a:moveTo>
                  <a:cubicBezTo>
                    <a:pt x="132" y="0"/>
                    <a:pt x="129" y="1"/>
                    <a:pt x="128" y="2"/>
                  </a:cubicBezTo>
                  <a:lnTo>
                    <a:pt x="93" y="30"/>
                  </a:lnTo>
                  <a:cubicBezTo>
                    <a:pt x="86" y="28"/>
                    <a:pt x="77" y="30"/>
                    <a:pt x="71" y="34"/>
                  </a:cubicBezTo>
                  <a:cubicBezTo>
                    <a:pt x="64" y="40"/>
                    <a:pt x="61" y="47"/>
                    <a:pt x="61" y="55"/>
                  </a:cubicBezTo>
                  <a:lnTo>
                    <a:pt x="0" y="78"/>
                  </a:lnTo>
                  <a:lnTo>
                    <a:pt x="46" y="135"/>
                  </a:lnTo>
                  <a:lnTo>
                    <a:pt x="81" y="80"/>
                  </a:lnTo>
                  <a:cubicBezTo>
                    <a:pt x="88" y="82"/>
                    <a:pt x="96" y="80"/>
                    <a:pt x="102" y="75"/>
                  </a:cubicBezTo>
                  <a:cubicBezTo>
                    <a:pt x="111" y="67"/>
                    <a:pt x="114" y="56"/>
                    <a:pt x="111" y="47"/>
                  </a:cubicBezTo>
                  <a:lnTo>
                    <a:pt x="138" y="12"/>
                  </a:lnTo>
                  <a:cubicBezTo>
                    <a:pt x="140" y="11"/>
                    <a:pt x="140" y="9"/>
                    <a:pt x="140" y="8"/>
                  </a:cubicBezTo>
                  <a:cubicBezTo>
                    <a:pt x="140" y="6"/>
                    <a:pt x="140" y="4"/>
                    <a:pt x="138" y="3"/>
                  </a:cubicBezTo>
                  <a:cubicBezTo>
                    <a:pt x="137" y="1"/>
                    <a:pt x="136" y="1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C7865C2-5060-2FA9-90EF-B5BA994C31CC}"/>
                </a:ext>
              </a:extLst>
            </p:cNvPr>
            <p:cNvSpPr/>
            <p:nvPr/>
          </p:nvSpPr>
          <p:spPr>
            <a:xfrm>
              <a:off x="14265564" y="4316938"/>
              <a:ext cx="208047" cy="2342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" h="189">
                  <a:moveTo>
                    <a:pt x="168" y="161"/>
                  </a:moveTo>
                  <a:lnTo>
                    <a:pt x="132" y="189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02927589-B3FF-AE03-FC26-5D01C543DE53}"/>
                </a:ext>
              </a:extLst>
            </p:cNvPr>
            <p:cNvSpPr/>
            <p:nvPr/>
          </p:nvSpPr>
          <p:spPr>
            <a:xfrm>
              <a:off x="14202029" y="4273320"/>
              <a:ext cx="297744" cy="2978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0" h="240">
                  <a:moveTo>
                    <a:pt x="90" y="175"/>
                  </a:moveTo>
                  <a:lnTo>
                    <a:pt x="177" y="89"/>
                  </a:lnTo>
                  <a:cubicBezTo>
                    <a:pt x="194" y="96"/>
                    <a:pt x="214" y="92"/>
                    <a:pt x="227" y="78"/>
                  </a:cubicBezTo>
                  <a:cubicBezTo>
                    <a:pt x="240" y="66"/>
                    <a:pt x="244" y="47"/>
                    <a:pt x="238" y="31"/>
                  </a:cubicBezTo>
                  <a:cubicBezTo>
                    <a:pt x="238" y="31"/>
                    <a:pt x="238" y="30"/>
                    <a:pt x="237" y="30"/>
                  </a:cubicBezTo>
                  <a:cubicBezTo>
                    <a:pt x="236" y="29"/>
                    <a:pt x="236" y="28"/>
                    <a:pt x="235" y="28"/>
                  </a:cubicBezTo>
                  <a:cubicBezTo>
                    <a:pt x="233" y="28"/>
                    <a:pt x="230" y="28"/>
                    <a:pt x="228" y="28"/>
                  </a:cubicBezTo>
                  <a:cubicBezTo>
                    <a:pt x="227" y="28"/>
                    <a:pt x="227" y="28"/>
                    <a:pt x="227" y="29"/>
                  </a:cubicBezTo>
                  <a:lnTo>
                    <a:pt x="217" y="51"/>
                  </a:lnTo>
                  <a:lnTo>
                    <a:pt x="195" y="59"/>
                  </a:lnTo>
                  <a:lnTo>
                    <a:pt x="181" y="45"/>
                  </a:lnTo>
                  <a:lnTo>
                    <a:pt x="189" y="23"/>
                  </a:lnTo>
                  <a:lnTo>
                    <a:pt x="210" y="14"/>
                  </a:lnTo>
                  <a:cubicBezTo>
                    <a:pt x="211" y="14"/>
                    <a:pt x="211" y="13"/>
                    <a:pt x="211" y="13"/>
                  </a:cubicBezTo>
                  <a:cubicBezTo>
                    <a:pt x="212" y="12"/>
                    <a:pt x="212" y="11"/>
                    <a:pt x="211" y="10"/>
                  </a:cubicBezTo>
                  <a:cubicBezTo>
                    <a:pt x="211" y="10"/>
                    <a:pt x="210" y="4"/>
                    <a:pt x="209" y="3"/>
                  </a:cubicBezTo>
                  <a:cubicBezTo>
                    <a:pt x="208" y="2"/>
                    <a:pt x="207" y="1"/>
                    <a:pt x="206" y="1"/>
                  </a:cubicBezTo>
                  <a:cubicBezTo>
                    <a:pt x="189" y="-3"/>
                    <a:pt x="170" y="2"/>
                    <a:pt x="158" y="17"/>
                  </a:cubicBezTo>
                  <a:cubicBezTo>
                    <a:pt x="147" y="31"/>
                    <a:pt x="145" y="49"/>
                    <a:pt x="151" y="64"/>
                  </a:cubicBezTo>
                  <a:lnTo>
                    <a:pt x="64" y="149"/>
                  </a:lnTo>
                  <a:cubicBezTo>
                    <a:pt x="47" y="143"/>
                    <a:pt x="28" y="146"/>
                    <a:pt x="14" y="160"/>
                  </a:cubicBezTo>
                  <a:cubicBezTo>
                    <a:pt x="1" y="173"/>
                    <a:pt x="-3" y="192"/>
                    <a:pt x="3" y="208"/>
                  </a:cubicBezTo>
                  <a:cubicBezTo>
                    <a:pt x="3" y="208"/>
                    <a:pt x="3" y="209"/>
                    <a:pt x="4" y="209"/>
                  </a:cubicBezTo>
                  <a:cubicBezTo>
                    <a:pt x="5" y="210"/>
                    <a:pt x="5" y="210"/>
                    <a:pt x="6" y="211"/>
                  </a:cubicBezTo>
                  <a:cubicBezTo>
                    <a:pt x="8" y="211"/>
                    <a:pt x="11" y="211"/>
                    <a:pt x="12" y="211"/>
                  </a:cubicBezTo>
                  <a:cubicBezTo>
                    <a:pt x="13" y="211"/>
                    <a:pt x="13" y="211"/>
                    <a:pt x="14" y="211"/>
                  </a:cubicBezTo>
                  <a:lnTo>
                    <a:pt x="14" y="210"/>
                  </a:lnTo>
                  <a:lnTo>
                    <a:pt x="24" y="187"/>
                  </a:lnTo>
                  <a:lnTo>
                    <a:pt x="45" y="180"/>
                  </a:lnTo>
                  <a:lnTo>
                    <a:pt x="60" y="194"/>
                  </a:lnTo>
                  <a:lnTo>
                    <a:pt x="52" y="216"/>
                  </a:lnTo>
                  <a:lnTo>
                    <a:pt x="32" y="225"/>
                  </a:lnTo>
                  <a:cubicBezTo>
                    <a:pt x="31" y="225"/>
                    <a:pt x="30" y="226"/>
                    <a:pt x="30" y="227"/>
                  </a:cubicBezTo>
                  <a:cubicBezTo>
                    <a:pt x="30" y="227"/>
                    <a:pt x="30" y="228"/>
                    <a:pt x="30" y="229"/>
                  </a:cubicBezTo>
                  <a:cubicBezTo>
                    <a:pt x="30" y="229"/>
                    <a:pt x="32" y="234"/>
                    <a:pt x="33" y="236"/>
                  </a:cubicBezTo>
                  <a:cubicBezTo>
                    <a:pt x="33" y="237"/>
                    <a:pt x="34" y="238"/>
                    <a:pt x="35" y="238"/>
                  </a:cubicBezTo>
                  <a:cubicBezTo>
                    <a:pt x="52" y="243"/>
                    <a:pt x="72" y="237"/>
                    <a:pt x="84" y="222"/>
                  </a:cubicBezTo>
                  <a:cubicBezTo>
                    <a:pt x="95" y="208"/>
                    <a:pt x="96" y="191"/>
                    <a:pt x="90" y="17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465CB1E0-4B53-3AD7-D429-868ABCCF8912}"/>
              </a:ext>
            </a:extLst>
          </p:cNvPr>
          <p:cNvSpPr txBox="1"/>
          <p:nvPr/>
        </p:nvSpPr>
        <p:spPr>
          <a:xfrm>
            <a:off x="434869" y="1595514"/>
            <a:ext cx="981540" cy="33823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598" b="1" spc="-15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888C9DF-98D8-3F9E-57FA-8092FA979034}"/>
              </a:ext>
            </a:extLst>
          </p:cNvPr>
          <p:cNvSpPr txBox="1"/>
          <p:nvPr/>
        </p:nvSpPr>
        <p:spPr>
          <a:xfrm>
            <a:off x="1416408" y="1716157"/>
            <a:ext cx="3741403" cy="145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Up to 720 local workers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Up to 2,880 traveling workers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Up to 3,500 peak workers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2,800 housing units for traveling workers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$1.6B construction payroll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$75M local materials/services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2753687-1260-5008-AF9D-1896FF192CCF}"/>
              </a:ext>
            </a:extLst>
          </p:cNvPr>
          <p:cNvGrpSpPr/>
          <p:nvPr/>
        </p:nvGrpSpPr>
        <p:grpSpPr>
          <a:xfrm>
            <a:off x="7004050" y="3884149"/>
            <a:ext cx="5148569" cy="1396202"/>
            <a:chOff x="-5264150" y="7439787"/>
            <a:chExt cx="5148569" cy="1396202"/>
          </a:xfrm>
        </p:grpSpPr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849D2F20-F2DA-3007-A711-2D7FDA12D344}"/>
                </a:ext>
              </a:extLst>
            </p:cNvPr>
            <p:cNvSpPr/>
            <p:nvPr/>
          </p:nvSpPr>
          <p:spPr>
            <a:xfrm>
              <a:off x="-5264150" y="7643034"/>
              <a:ext cx="5148569" cy="10279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48" name="Rounded Rectangle 247">
              <a:extLst>
                <a:ext uri="{FF2B5EF4-FFF2-40B4-BE49-F238E27FC236}">
                  <a16:creationId xmlns:a16="http://schemas.microsoft.com/office/drawing/2014/main" id="{ECEC54B7-85B5-2CB5-D973-8BD8AF644BC7}"/>
                </a:ext>
              </a:extLst>
            </p:cNvPr>
            <p:cNvSpPr/>
            <p:nvPr/>
          </p:nvSpPr>
          <p:spPr>
            <a:xfrm>
              <a:off x="-4862696" y="7477415"/>
              <a:ext cx="981539" cy="1358574"/>
            </a:xfrm>
            <a:prstGeom prst="roundRect">
              <a:avLst>
                <a:gd name="adj" fmla="val 22634"/>
              </a:avLst>
            </a:prstGeom>
            <a:solidFill>
              <a:schemeClr val="bg1"/>
            </a:solidFill>
            <a:ln w="25400" cap="flat">
              <a:solidFill>
                <a:schemeClr val="accent2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5AE5B6E5-0C8E-B98D-218D-E72101B343A5}"/>
                </a:ext>
              </a:extLst>
            </p:cNvPr>
            <p:cNvGrpSpPr/>
            <p:nvPr/>
          </p:nvGrpSpPr>
          <p:grpSpPr>
            <a:xfrm>
              <a:off x="-4710829" y="7743901"/>
              <a:ext cx="678426" cy="826226"/>
              <a:chOff x="13672568" y="10784869"/>
              <a:chExt cx="1357912" cy="1653746"/>
            </a:xfrm>
          </p:grpSpPr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49F2ADC4-81EA-6A91-F467-7F0EB1ED5535}"/>
                  </a:ext>
                </a:extLst>
              </p:cNvPr>
              <p:cNvSpPr/>
              <p:nvPr/>
            </p:nvSpPr>
            <p:spPr>
              <a:xfrm>
                <a:off x="13723645" y="11977510"/>
                <a:ext cx="125077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176">
                    <a:moveTo>
                      <a:pt x="1005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D58FDDA2-1A87-49D2-B736-3184D281A59F}"/>
                  </a:ext>
                </a:extLst>
              </p:cNvPr>
              <p:cNvSpPr/>
              <p:nvPr/>
            </p:nvSpPr>
            <p:spPr>
              <a:xfrm>
                <a:off x="13739840" y="11977510"/>
                <a:ext cx="337610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176">
                    <a:moveTo>
                      <a:pt x="272" y="0"/>
                    </a:moveTo>
                    <a:lnTo>
                      <a:pt x="168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09972DA6-700D-A2B0-D560-A84EC7FAD171}"/>
                  </a:ext>
                </a:extLst>
              </p:cNvPr>
              <p:cNvSpPr/>
              <p:nvPr/>
            </p:nvSpPr>
            <p:spPr>
              <a:xfrm>
                <a:off x="14183342" y="11977510"/>
                <a:ext cx="340101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4" h="176">
                    <a:moveTo>
                      <a:pt x="274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4D864D9B-C4AF-0E34-E797-7D51F736F1C4}"/>
                  </a:ext>
                </a:extLst>
              </p:cNvPr>
              <p:cNvSpPr/>
              <p:nvPr/>
            </p:nvSpPr>
            <p:spPr>
              <a:xfrm>
                <a:off x="14628086" y="11977510"/>
                <a:ext cx="33885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3" h="176">
                    <a:moveTo>
                      <a:pt x="273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DC53A4A0-CF36-54DE-4EC3-52C219EB47CC}"/>
                  </a:ext>
                </a:extLst>
              </p:cNvPr>
              <p:cNvSpPr/>
              <p:nvPr/>
            </p:nvSpPr>
            <p:spPr>
              <a:xfrm>
                <a:off x="13723645" y="11768144"/>
                <a:ext cx="625387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3" h="85">
                    <a:moveTo>
                      <a:pt x="0" y="85"/>
                    </a:moveTo>
                    <a:lnTo>
                      <a:pt x="503" y="85"/>
                    </a:lnTo>
                    <a:lnTo>
                      <a:pt x="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032DFD46-46D0-7C0B-A65B-6B7249697C24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624142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2" h="85">
                    <a:moveTo>
                      <a:pt x="50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502" y="8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CF96C2C4-2189-E984-EFC7-A051596DD9BE}"/>
                  </a:ext>
                </a:extLst>
              </p:cNvPr>
              <p:cNvSpPr/>
              <p:nvPr/>
            </p:nvSpPr>
            <p:spPr>
              <a:xfrm>
                <a:off x="13919234" y="11794314"/>
                <a:ext cx="235455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43">
                    <a:moveTo>
                      <a:pt x="0" y="43"/>
                    </a:moveTo>
                    <a:lnTo>
                      <a:pt x="190" y="43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EC7BA4FE-EB16-9B2E-150C-D00FAAB6C623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311448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85">
                    <a:moveTo>
                      <a:pt x="251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251" y="85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CCDF4D8A-9B55-A5C3-D2ED-E60DE9E746F4}"/>
                  </a:ext>
                </a:extLst>
              </p:cNvPr>
              <p:cNvSpPr/>
              <p:nvPr/>
            </p:nvSpPr>
            <p:spPr>
              <a:xfrm>
                <a:off x="14535901" y="11794314"/>
                <a:ext cx="252896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4" h="43">
                    <a:moveTo>
                      <a:pt x="204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04" y="43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A8B08013-7411-34CD-85AA-88732BC657FA}"/>
                  </a:ext>
                </a:extLst>
              </p:cNvPr>
              <p:cNvSpPr/>
              <p:nvPr/>
            </p:nvSpPr>
            <p:spPr>
              <a:xfrm>
                <a:off x="13723645" y="11264667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2D4F4344-72BB-E08C-BA31-400C469937F2}"/>
                  </a:ext>
                </a:extLst>
              </p:cNvPr>
              <p:cNvSpPr/>
              <p:nvPr/>
            </p:nvSpPr>
            <p:spPr>
              <a:xfrm>
                <a:off x="13723645" y="11612361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2EE0E6FE-AEC9-7FC9-9644-78DD3845D9BB}"/>
                  </a:ext>
                </a:extLst>
              </p:cNvPr>
              <p:cNvSpPr/>
              <p:nvPr/>
            </p:nvSpPr>
            <p:spPr>
              <a:xfrm>
                <a:off x="13672568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5965BE22-A66F-C99E-9095-ACFD8365FBAE}"/>
                  </a:ext>
                </a:extLst>
              </p:cNvPr>
              <p:cNvSpPr/>
              <p:nvPr/>
            </p:nvSpPr>
            <p:spPr>
              <a:xfrm>
                <a:off x="14966945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32846A26-119E-2720-974F-233280E235B3}"/>
                  </a:ext>
                </a:extLst>
              </p:cNvPr>
              <p:cNvSpPr/>
              <p:nvPr/>
            </p:nvSpPr>
            <p:spPr>
              <a:xfrm>
                <a:off x="13858191" y="10784869"/>
                <a:ext cx="982930" cy="8960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720">
                    <a:moveTo>
                      <a:pt x="394" y="0"/>
                    </a:moveTo>
                    <a:cubicBezTo>
                      <a:pt x="381" y="0"/>
                      <a:pt x="368" y="6"/>
                      <a:pt x="361" y="19"/>
                    </a:cubicBezTo>
                    <a:lnTo>
                      <a:pt x="182" y="342"/>
                    </a:lnTo>
                    <a:lnTo>
                      <a:pt x="4" y="664"/>
                    </a:lnTo>
                    <a:cubicBezTo>
                      <a:pt x="-2" y="677"/>
                      <a:pt x="-1" y="691"/>
                      <a:pt x="5" y="702"/>
                    </a:cubicBezTo>
                    <a:cubicBezTo>
                      <a:pt x="12" y="712"/>
                      <a:pt x="23" y="720"/>
                      <a:pt x="38" y="720"/>
                    </a:cubicBezTo>
                    <a:lnTo>
                      <a:pt x="394" y="720"/>
                    </a:lnTo>
                    <a:lnTo>
                      <a:pt x="752" y="720"/>
                    </a:lnTo>
                    <a:cubicBezTo>
                      <a:pt x="766" y="720"/>
                      <a:pt x="778" y="712"/>
                      <a:pt x="785" y="701"/>
                    </a:cubicBezTo>
                    <a:cubicBezTo>
                      <a:pt x="791" y="691"/>
                      <a:pt x="792" y="676"/>
                      <a:pt x="785" y="664"/>
                    </a:cubicBezTo>
                    <a:lnTo>
                      <a:pt x="606" y="342"/>
                    </a:lnTo>
                    <a:lnTo>
                      <a:pt x="428" y="19"/>
                    </a:lnTo>
                    <a:cubicBezTo>
                      <a:pt x="420" y="6"/>
                      <a:pt x="407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F3A26737-F490-DF19-1FE3-A51C0F6E67DE}"/>
                  </a:ext>
                </a:extLst>
              </p:cNvPr>
              <p:cNvSpPr/>
              <p:nvPr/>
            </p:nvSpPr>
            <p:spPr>
              <a:xfrm>
                <a:off x="13940413" y="10874597"/>
                <a:ext cx="817239" cy="7390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7" h="594">
                    <a:moveTo>
                      <a:pt x="328" y="0"/>
                    </a:moveTo>
                    <a:lnTo>
                      <a:pt x="492" y="296"/>
                    </a:lnTo>
                    <a:lnTo>
                      <a:pt x="657" y="594"/>
                    </a:lnTo>
                    <a:lnTo>
                      <a:pt x="328" y="594"/>
                    </a:lnTo>
                    <a:lnTo>
                      <a:pt x="0" y="594"/>
                    </a:lnTo>
                    <a:lnTo>
                      <a:pt x="165" y="296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37233B32-80D7-0C5B-5D12-43BDF7DDB6CF}"/>
                  </a:ext>
                </a:extLst>
              </p:cNvPr>
              <p:cNvSpPr/>
              <p:nvPr/>
            </p:nvSpPr>
            <p:spPr>
              <a:xfrm>
                <a:off x="14163410" y="11211076"/>
                <a:ext cx="173165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0" h="134">
                    <a:moveTo>
                      <a:pt x="133" y="0"/>
                    </a:moveTo>
                    <a:cubicBezTo>
                      <a:pt x="132" y="0"/>
                      <a:pt x="129" y="0"/>
                      <a:pt x="128" y="2"/>
                    </a:cubicBezTo>
                    <a:lnTo>
                      <a:pt x="93" y="29"/>
                    </a:lnTo>
                    <a:cubicBezTo>
                      <a:pt x="86" y="27"/>
                      <a:pt x="77" y="28"/>
                      <a:pt x="71" y="34"/>
                    </a:cubicBezTo>
                    <a:cubicBezTo>
                      <a:pt x="64" y="39"/>
                      <a:pt x="61" y="47"/>
                      <a:pt x="61" y="55"/>
                    </a:cubicBezTo>
                    <a:lnTo>
                      <a:pt x="0" y="78"/>
                    </a:lnTo>
                    <a:lnTo>
                      <a:pt x="46" y="134"/>
                    </a:lnTo>
                    <a:lnTo>
                      <a:pt x="81" y="79"/>
                    </a:lnTo>
                    <a:cubicBezTo>
                      <a:pt x="88" y="80"/>
                      <a:pt x="96" y="79"/>
                      <a:pt x="102" y="74"/>
                    </a:cubicBezTo>
                    <a:cubicBezTo>
                      <a:pt x="111" y="67"/>
                      <a:pt x="114" y="56"/>
                      <a:pt x="111" y="46"/>
                    </a:cubicBezTo>
                    <a:lnTo>
                      <a:pt x="138" y="12"/>
                    </a:lnTo>
                    <a:cubicBezTo>
                      <a:pt x="140" y="11"/>
                      <a:pt x="140" y="9"/>
                      <a:pt x="140" y="7"/>
                    </a:cubicBezTo>
                    <a:cubicBezTo>
                      <a:pt x="140" y="5"/>
                      <a:pt x="140" y="4"/>
                      <a:pt x="138" y="2"/>
                    </a:cubicBezTo>
                    <a:cubicBezTo>
                      <a:pt x="137" y="1"/>
                      <a:pt x="136" y="0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8F43C192-1996-8600-7370-98FA74B15D68}"/>
                  </a:ext>
                </a:extLst>
              </p:cNvPr>
              <p:cNvSpPr/>
              <p:nvPr/>
            </p:nvSpPr>
            <p:spPr>
              <a:xfrm>
                <a:off x="14265564" y="11273391"/>
                <a:ext cx="208047" cy="2355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" h="190">
                    <a:moveTo>
                      <a:pt x="168" y="161"/>
                    </a:moveTo>
                    <a:lnTo>
                      <a:pt x="132" y="190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7045C36B-B4E8-F21E-CBC6-BB0F0741C70C}"/>
                  </a:ext>
                </a:extLst>
              </p:cNvPr>
              <p:cNvSpPr/>
              <p:nvPr/>
            </p:nvSpPr>
            <p:spPr>
              <a:xfrm>
                <a:off x="14202029" y="11231019"/>
                <a:ext cx="297744" cy="2990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241">
                    <a:moveTo>
                      <a:pt x="90" y="175"/>
                    </a:moveTo>
                    <a:lnTo>
                      <a:pt x="177" y="90"/>
                    </a:lnTo>
                    <a:cubicBezTo>
                      <a:pt x="194" y="96"/>
                      <a:pt x="214" y="92"/>
                      <a:pt x="227" y="79"/>
                    </a:cubicBezTo>
                    <a:cubicBezTo>
                      <a:pt x="240" y="66"/>
                      <a:pt x="244" y="48"/>
                      <a:pt x="238" y="31"/>
                    </a:cubicBezTo>
                    <a:cubicBezTo>
                      <a:pt x="238" y="31"/>
                      <a:pt x="238" y="30"/>
                      <a:pt x="237" y="29"/>
                    </a:cubicBezTo>
                    <a:cubicBezTo>
                      <a:pt x="236" y="29"/>
                      <a:pt x="236" y="29"/>
                      <a:pt x="235" y="29"/>
                    </a:cubicBezTo>
                    <a:cubicBezTo>
                      <a:pt x="233" y="28"/>
                      <a:pt x="230" y="28"/>
                      <a:pt x="228" y="28"/>
                    </a:cubicBezTo>
                    <a:cubicBezTo>
                      <a:pt x="227" y="28"/>
                      <a:pt x="227" y="29"/>
                      <a:pt x="227" y="29"/>
                    </a:cubicBezTo>
                    <a:lnTo>
                      <a:pt x="217" y="51"/>
                    </a:lnTo>
                    <a:lnTo>
                      <a:pt x="195" y="59"/>
                    </a:lnTo>
                    <a:lnTo>
                      <a:pt x="181" y="45"/>
                    </a:lnTo>
                    <a:lnTo>
                      <a:pt x="189" y="23"/>
                    </a:lnTo>
                    <a:lnTo>
                      <a:pt x="210" y="14"/>
                    </a:lnTo>
                    <a:cubicBezTo>
                      <a:pt x="211" y="14"/>
                      <a:pt x="211" y="14"/>
                      <a:pt x="211" y="12"/>
                    </a:cubicBezTo>
                    <a:cubicBezTo>
                      <a:pt x="212" y="12"/>
                      <a:pt x="212" y="11"/>
                      <a:pt x="211" y="11"/>
                    </a:cubicBezTo>
                    <a:cubicBezTo>
                      <a:pt x="211" y="11"/>
                      <a:pt x="210" y="4"/>
                      <a:pt x="209" y="3"/>
                    </a:cubicBezTo>
                    <a:cubicBezTo>
                      <a:pt x="208" y="3"/>
                      <a:pt x="207" y="1"/>
                      <a:pt x="206" y="1"/>
                    </a:cubicBezTo>
                    <a:cubicBezTo>
                      <a:pt x="189" y="-3"/>
                      <a:pt x="170" y="2"/>
                      <a:pt x="158" y="17"/>
                    </a:cubicBezTo>
                    <a:cubicBezTo>
                      <a:pt x="147" y="31"/>
                      <a:pt x="145" y="49"/>
                      <a:pt x="151" y="64"/>
                    </a:cubicBezTo>
                    <a:lnTo>
                      <a:pt x="64" y="150"/>
                    </a:lnTo>
                    <a:cubicBezTo>
                      <a:pt x="47" y="143"/>
                      <a:pt x="28" y="147"/>
                      <a:pt x="14" y="160"/>
                    </a:cubicBezTo>
                    <a:cubicBezTo>
                      <a:pt x="1" y="173"/>
                      <a:pt x="-3" y="192"/>
                      <a:pt x="3" y="208"/>
                    </a:cubicBezTo>
                    <a:cubicBezTo>
                      <a:pt x="3" y="209"/>
                      <a:pt x="3" y="209"/>
                      <a:pt x="4" y="210"/>
                    </a:cubicBezTo>
                    <a:cubicBezTo>
                      <a:pt x="5" y="210"/>
                      <a:pt x="5" y="211"/>
                      <a:pt x="6" y="211"/>
                    </a:cubicBezTo>
                    <a:cubicBezTo>
                      <a:pt x="8" y="211"/>
                      <a:pt x="11" y="211"/>
                      <a:pt x="12" y="212"/>
                    </a:cubicBezTo>
                    <a:cubicBezTo>
                      <a:pt x="13" y="212"/>
                      <a:pt x="13" y="211"/>
                      <a:pt x="14" y="211"/>
                    </a:cubicBezTo>
                    <a:lnTo>
                      <a:pt x="24" y="188"/>
                    </a:lnTo>
                    <a:lnTo>
                      <a:pt x="45" y="181"/>
                    </a:lnTo>
                    <a:lnTo>
                      <a:pt x="60" y="195"/>
                    </a:lnTo>
                    <a:lnTo>
                      <a:pt x="52" y="216"/>
                    </a:lnTo>
                    <a:lnTo>
                      <a:pt x="32" y="225"/>
                    </a:lnTo>
                    <a:cubicBezTo>
                      <a:pt x="31" y="225"/>
                      <a:pt x="30" y="226"/>
                      <a:pt x="30" y="227"/>
                    </a:cubicBezTo>
                    <a:cubicBezTo>
                      <a:pt x="30" y="228"/>
                      <a:pt x="30" y="228"/>
                      <a:pt x="30" y="229"/>
                    </a:cubicBezTo>
                    <a:cubicBezTo>
                      <a:pt x="30" y="229"/>
                      <a:pt x="32" y="235"/>
                      <a:pt x="33" y="236"/>
                    </a:cubicBezTo>
                    <a:cubicBezTo>
                      <a:pt x="33" y="237"/>
                      <a:pt x="34" y="238"/>
                      <a:pt x="35" y="239"/>
                    </a:cubicBezTo>
                    <a:cubicBezTo>
                      <a:pt x="52" y="243"/>
                      <a:pt x="72" y="237"/>
                      <a:pt x="84" y="222"/>
                    </a:cubicBezTo>
                    <a:cubicBezTo>
                      <a:pt x="95" y="209"/>
                      <a:pt x="96" y="190"/>
                      <a:pt x="90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BB2ED43-78C8-EEA1-738A-BB64285AB6DB}"/>
                </a:ext>
              </a:extLst>
            </p:cNvPr>
            <p:cNvSpPr txBox="1"/>
            <p:nvPr/>
          </p:nvSpPr>
          <p:spPr>
            <a:xfrm>
              <a:off x="-4849230" y="7439787"/>
              <a:ext cx="981540" cy="33823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8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AA98CE0-CA15-6DF5-7FDC-2CD40CDC042A}"/>
              </a:ext>
            </a:extLst>
          </p:cNvPr>
          <p:cNvGrpSpPr/>
          <p:nvPr/>
        </p:nvGrpSpPr>
        <p:grpSpPr>
          <a:xfrm>
            <a:off x="7004050" y="1571448"/>
            <a:ext cx="5148569" cy="1526336"/>
            <a:chOff x="-5264150" y="5954404"/>
            <a:chExt cx="5148569" cy="152633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8487DF2-ED9C-5D9B-9F29-3D864E9C17E9}"/>
                </a:ext>
              </a:extLst>
            </p:cNvPr>
            <p:cNvSpPr/>
            <p:nvPr/>
          </p:nvSpPr>
          <p:spPr>
            <a:xfrm>
              <a:off x="-5264150" y="6153775"/>
              <a:ext cx="5148569" cy="132696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D903D21-FC92-8C11-9128-E0B005DD32CB}"/>
                </a:ext>
              </a:extLst>
            </p:cNvPr>
            <p:cNvSpPr/>
            <p:nvPr/>
          </p:nvSpPr>
          <p:spPr>
            <a:xfrm>
              <a:off x="-4862696" y="5988156"/>
              <a:ext cx="981539" cy="1358574"/>
            </a:xfrm>
            <a:prstGeom prst="roundRect">
              <a:avLst>
                <a:gd name="adj" fmla="val 22634"/>
              </a:avLst>
            </a:prstGeom>
            <a:solidFill>
              <a:schemeClr val="bg1"/>
            </a:solidFill>
            <a:ln w="25400" cap="flat">
              <a:solidFill>
                <a:srgbClr val="996600"/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F0EAA3-7021-60C6-36E1-8773B3E3E284}"/>
                </a:ext>
              </a:extLst>
            </p:cNvPr>
            <p:cNvGrpSpPr/>
            <p:nvPr/>
          </p:nvGrpSpPr>
          <p:grpSpPr>
            <a:xfrm>
              <a:off x="-4710829" y="6254642"/>
              <a:ext cx="678426" cy="826226"/>
              <a:chOff x="13672568" y="10784869"/>
              <a:chExt cx="1357912" cy="1653746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00A4F2-9D63-45C2-9626-44D3D02F9268}"/>
                  </a:ext>
                </a:extLst>
              </p:cNvPr>
              <p:cNvSpPr/>
              <p:nvPr/>
            </p:nvSpPr>
            <p:spPr>
              <a:xfrm>
                <a:off x="13723645" y="11977510"/>
                <a:ext cx="125077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176">
                    <a:moveTo>
                      <a:pt x="1005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6A423B6-0B19-5C5A-ABB0-390979C1495E}"/>
                  </a:ext>
                </a:extLst>
              </p:cNvPr>
              <p:cNvSpPr/>
              <p:nvPr/>
            </p:nvSpPr>
            <p:spPr>
              <a:xfrm>
                <a:off x="13739840" y="11977510"/>
                <a:ext cx="337610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176">
                    <a:moveTo>
                      <a:pt x="272" y="0"/>
                    </a:moveTo>
                    <a:lnTo>
                      <a:pt x="168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64AEC593-E65E-1066-3B4C-74C9C4280564}"/>
                  </a:ext>
                </a:extLst>
              </p:cNvPr>
              <p:cNvSpPr/>
              <p:nvPr/>
            </p:nvSpPr>
            <p:spPr>
              <a:xfrm>
                <a:off x="14183342" y="11977510"/>
                <a:ext cx="340101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4" h="176">
                    <a:moveTo>
                      <a:pt x="274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EB4DEF58-23D4-DE51-53F7-1A8ED92FED17}"/>
                  </a:ext>
                </a:extLst>
              </p:cNvPr>
              <p:cNvSpPr/>
              <p:nvPr/>
            </p:nvSpPr>
            <p:spPr>
              <a:xfrm>
                <a:off x="14628086" y="11977510"/>
                <a:ext cx="33885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3" h="176">
                    <a:moveTo>
                      <a:pt x="273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EF596C5D-F8D2-B610-078B-C35C67713A11}"/>
                  </a:ext>
                </a:extLst>
              </p:cNvPr>
              <p:cNvSpPr/>
              <p:nvPr/>
            </p:nvSpPr>
            <p:spPr>
              <a:xfrm>
                <a:off x="13723645" y="11768144"/>
                <a:ext cx="625387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3" h="85">
                    <a:moveTo>
                      <a:pt x="0" y="85"/>
                    </a:moveTo>
                    <a:lnTo>
                      <a:pt x="503" y="85"/>
                    </a:lnTo>
                    <a:lnTo>
                      <a:pt x="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00A293A-8F72-97ED-C7E7-B506A07B49D9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624142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2" h="85">
                    <a:moveTo>
                      <a:pt x="50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502" y="8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8F634C9C-020F-59BC-5F98-C451E408FF95}"/>
                  </a:ext>
                </a:extLst>
              </p:cNvPr>
              <p:cNvSpPr/>
              <p:nvPr/>
            </p:nvSpPr>
            <p:spPr>
              <a:xfrm>
                <a:off x="13919234" y="11794314"/>
                <a:ext cx="235455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43">
                    <a:moveTo>
                      <a:pt x="0" y="43"/>
                    </a:moveTo>
                    <a:lnTo>
                      <a:pt x="190" y="43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7074F929-F8B5-88F5-6177-088C36924D5B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311448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85">
                    <a:moveTo>
                      <a:pt x="251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251" y="85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2D9C2319-2876-1C68-6CA1-C1F0FFDD09E3}"/>
                  </a:ext>
                </a:extLst>
              </p:cNvPr>
              <p:cNvSpPr/>
              <p:nvPr/>
            </p:nvSpPr>
            <p:spPr>
              <a:xfrm>
                <a:off x="14535901" y="11794314"/>
                <a:ext cx="252896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4" h="43">
                    <a:moveTo>
                      <a:pt x="204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04" y="43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6C64E7F6-8C74-5D25-29DC-826CF9999751}"/>
                  </a:ext>
                </a:extLst>
              </p:cNvPr>
              <p:cNvSpPr/>
              <p:nvPr/>
            </p:nvSpPr>
            <p:spPr>
              <a:xfrm>
                <a:off x="13723645" y="11264667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DFCDC9A5-9C47-B88C-4C23-63E51C518902}"/>
                  </a:ext>
                </a:extLst>
              </p:cNvPr>
              <p:cNvSpPr/>
              <p:nvPr/>
            </p:nvSpPr>
            <p:spPr>
              <a:xfrm>
                <a:off x="13723645" y="11612361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9DCAD96C-2AD4-C0D2-720E-C96F7101019E}"/>
                  </a:ext>
                </a:extLst>
              </p:cNvPr>
              <p:cNvSpPr/>
              <p:nvPr/>
            </p:nvSpPr>
            <p:spPr>
              <a:xfrm>
                <a:off x="13672568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66800916-9DDC-B766-A626-C19773D7E304}"/>
                  </a:ext>
                </a:extLst>
              </p:cNvPr>
              <p:cNvSpPr/>
              <p:nvPr/>
            </p:nvSpPr>
            <p:spPr>
              <a:xfrm>
                <a:off x="14966945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5D5CC8C7-5D39-6DA6-A974-6EA5E29B1A6E}"/>
                  </a:ext>
                </a:extLst>
              </p:cNvPr>
              <p:cNvSpPr/>
              <p:nvPr/>
            </p:nvSpPr>
            <p:spPr>
              <a:xfrm>
                <a:off x="13858191" y="10784869"/>
                <a:ext cx="982930" cy="8960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720">
                    <a:moveTo>
                      <a:pt x="394" y="0"/>
                    </a:moveTo>
                    <a:cubicBezTo>
                      <a:pt x="381" y="0"/>
                      <a:pt x="368" y="6"/>
                      <a:pt x="361" y="19"/>
                    </a:cubicBezTo>
                    <a:lnTo>
                      <a:pt x="182" y="342"/>
                    </a:lnTo>
                    <a:lnTo>
                      <a:pt x="4" y="664"/>
                    </a:lnTo>
                    <a:cubicBezTo>
                      <a:pt x="-2" y="677"/>
                      <a:pt x="-1" y="691"/>
                      <a:pt x="5" y="702"/>
                    </a:cubicBezTo>
                    <a:cubicBezTo>
                      <a:pt x="12" y="712"/>
                      <a:pt x="23" y="720"/>
                      <a:pt x="38" y="720"/>
                    </a:cubicBezTo>
                    <a:lnTo>
                      <a:pt x="394" y="720"/>
                    </a:lnTo>
                    <a:lnTo>
                      <a:pt x="752" y="720"/>
                    </a:lnTo>
                    <a:cubicBezTo>
                      <a:pt x="766" y="720"/>
                      <a:pt x="778" y="712"/>
                      <a:pt x="785" y="701"/>
                    </a:cubicBezTo>
                    <a:cubicBezTo>
                      <a:pt x="791" y="691"/>
                      <a:pt x="792" y="676"/>
                      <a:pt x="785" y="664"/>
                    </a:cubicBezTo>
                    <a:lnTo>
                      <a:pt x="606" y="342"/>
                    </a:lnTo>
                    <a:lnTo>
                      <a:pt x="428" y="19"/>
                    </a:lnTo>
                    <a:cubicBezTo>
                      <a:pt x="420" y="6"/>
                      <a:pt x="407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0B8EB8C6-A422-25C2-4AFE-525DEAC2B3DF}"/>
                  </a:ext>
                </a:extLst>
              </p:cNvPr>
              <p:cNvSpPr/>
              <p:nvPr/>
            </p:nvSpPr>
            <p:spPr>
              <a:xfrm>
                <a:off x="13940413" y="10874597"/>
                <a:ext cx="817239" cy="7390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7" h="594">
                    <a:moveTo>
                      <a:pt x="328" y="0"/>
                    </a:moveTo>
                    <a:lnTo>
                      <a:pt x="492" y="296"/>
                    </a:lnTo>
                    <a:lnTo>
                      <a:pt x="657" y="594"/>
                    </a:lnTo>
                    <a:lnTo>
                      <a:pt x="328" y="594"/>
                    </a:lnTo>
                    <a:lnTo>
                      <a:pt x="0" y="594"/>
                    </a:lnTo>
                    <a:lnTo>
                      <a:pt x="165" y="296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C77214FE-1695-F606-5469-14330431282E}"/>
                  </a:ext>
                </a:extLst>
              </p:cNvPr>
              <p:cNvSpPr/>
              <p:nvPr/>
            </p:nvSpPr>
            <p:spPr>
              <a:xfrm>
                <a:off x="14163410" y="11211076"/>
                <a:ext cx="173165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0" h="134">
                    <a:moveTo>
                      <a:pt x="133" y="0"/>
                    </a:moveTo>
                    <a:cubicBezTo>
                      <a:pt x="132" y="0"/>
                      <a:pt x="129" y="0"/>
                      <a:pt x="128" y="2"/>
                    </a:cubicBezTo>
                    <a:lnTo>
                      <a:pt x="93" y="29"/>
                    </a:lnTo>
                    <a:cubicBezTo>
                      <a:pt x="86" y="27"/>
                      <a:pt x="77" y="28"/>
                      <a:pt x="71" y="34"/>
                    </a:cubicBezTo>
                    <a:cubicBezTo>
                      <a:pt x="64" y="39"/>
                      <a:pt x="61" y="47"/>
                      <a:pt x="61" y="55"/>
                    </a:cubicBezTo>
                    <a:lnTo>
                      <a:pt x="0" y="78"/>
                    </a:lnTo>
                    <a:lnTo>
                      <a:pt x="46" y="134"/>
                    </a:lnTo>
                    <a:lnTo>
                      <a:pt x="81" y="79"/>
                    </a:lnTo>
                    <a:cubicBezTo>
                      <a:pt x="88" y="80"/>
                      <a:pt x="96" y="79"/>
                      <a:pt x="102" y="74"/>
                    </a:cubicBezTo>
                    <a:cubicBezTo>
                      <a:pt x="111" y="67"/>
                      <a:pt x="114" y="56"/>
                      <a:pt x="111" y="46"/>
                    </a:cubicBezTo>
                    <a:lnTo>
                      <a:pt x="138" y="12"/>
                    </a:lnTo>
                    <a:cubicBezTo>
                      <a:pt x="140" y="11"/>
                      <a:pt x="140" y="9"/>
                      <a:pt x="140" y="7"/>
                    </a:cubicBezTo>
                    <a:cubicBezTo>
                      <a:pt x="140" y="5"/>
                      <a:pt x="140" y="4"/>
                      <a:pt x="138" y="2"/>
                    </a:cubicBezTo>
                    <a:cubicBezTo>
                      <a:pt x="137" y="1"/>
                      <a:pt x="136" y="0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2CA9CB71-3999-1BDA-CA7F-3BDDDD161E23}"/>
                  </a:ext>
                </a:extLst>
              </p:cNvPr>
              <p:cNvSpPr/>
              <p:nvPr/>
            </p:nvSpPr>
            <p:spPr>
              <a:xfrm>
                <a:off x="14265564" y="11273391"/>
                <a:ext cx="208047" cy="2355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" h="190">
                    <a:moveTo>
                      <a:pt x="168" y="161"/>
                    </a:moveTo>
                    <a:lnTo>
                      <a:pt x="132" y="190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E65188D5-0C71-AB55-87FA-E1B83DFE0605}"/>
                  </a:ext>
                </a:extLst>
              </p:cNvPr>
              <p:cNvSpPr/>
              <p:nvPr/>
            </p:nvSpPr>
            <p:spPr>
              <a:xfrm>
                <a:off x="14202029" y="11231019"/>
                <a:ext cx="297744" cy="2990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241">
                    <a:moveTo>
                      <a:pt x="90" y="175"/>
                    </a:moveTo>
                    <a:lnTo>
                      <a:pt x="177" y="90"/>
                    </a:lnTo>
                    <a:cubicBezTo>
                      <a:pt x="194" y="96"/>
                      <a:pt x="214" y="92"/>
                      <a:pt x="227" y="79"/>
                    </a:cubicBezTo>
                    <a:cubicBezTo>
                      <a:pt x="240" y="66"/>
                      <a:pt x="244" y="48"/>
                      <a:pt x="238" y="31"/>
                    </a:cubicBezTo>
                    <a:cubicBezTo>
                      <a:pt x="238" y="31"/>
                      <a:pt x="238" y="30"/>
                      <a:pt x="237" y="29"/>
                    </a:cubicBezTo>
                    <a:cubicBezTo>
                      <a:pt x="236" y="29"/>
                      <a:pt x="236" y="29"/>
                      <a:pt x="235" y="29"/>
                    </a:cubicBezTo>
                    <a:cubicBezTo>
                      <a:pt x="233" y="28"/>
                      <a:pt x="230" y="28"/>
                      <a:pt x="228" y="28"/>
                    </a:cubicBezTo>
                    <a:cubicBezTo>
                      <a:pt x="227" y="28"/>
                      <a:pt x="227" y="29"/>
                      <a:pt x="227" y="29"/>
                    </a:cubicBezTo>
                    <a:lnTo>
                      <a:pt x="217" y="51"/>
                    </a:lnTo>
                    <a:lnTo>
                      <a:pt x="195" y="59"/>
                    </a:lnTo>
                    <a:lnTo>
                      <a:pt x="181" y="45"/>
                    </a:lnTo>
                    <a:lnTo>
                      <a:pt x="189" y="23"/>
                    </a:lnTo>
                    <a:lnTo>
                      <a:pt x="210" y="14"/>
                    </a:lnTo>
                    <a:cubicBezTo>
                      <a:pt x="211" y="14"/>
                      <a:pt x="211" y="14"/>
                      <a:pt x="211" y="12"/>
                    </a:cubicBezTo>
                    <a:cubicBezTo>
                      <a:pt x="212" y="12"/>
                      <a:pt x="212" y="11"/>
                      <a:pt x="211" y="11"/>
                    </a:cubicBezTo>
                    <a:cubicBezTo>
                      <a:pt x="211" y="11"/>
                      <a:pt x="210" y="4"/>
                      <a:pt x="209" y="3"/>
                    </a:cubicBezTo>
                    <a:cubicBezTo>
                      <a:pt x="208" y="3"/>
                      <a:pt x="207" y="1"/>
                      <a:pt x="206" y="1"/>
                    </a:cubicBezTo>
                    <a:cubicBezTo>
                      <a:pt x="189" y="-3"/>
                      <a:pt x="170" y="2"/>
                      <a:pt x="158" y="17"/>
                    </a:cubicBezTo>
                    <a:cubicBezTo>
                      <a:pt x="147" y="31"/>
                      <a:pt x="145" y="49"/>
                      <a:pt x="151" y="64"/>
                    </a:cubicBezTo>
                    <a:lnTo>
                      <a:pt x="64" y="150"/>
                    </a:lnTo>
                    <a:cubicBezTo>
                      <a:pt x="47" y="143"/>
                      <a:pt x="28" y="147"/>
                      <a:pt x="14" y="160"/>
                    </a:cubicBezTo>
                    <a:cubicBezTo>
                      <a:pt x="1" y="173"/>
                      <a:pt x="-3" y="192"/>
                      <a:pt x="3" y="208"/>
                    </a:cubicBezTo>
                    <a:cubicBezTo>
                      <a:pt x="3" y="209"/>
                      <a:pt x="3" y="209"/>
                      <a:pt x="4" y="210"/>
                    </a:cubicBezTo>
                    <a:cubicBezTo>
                      <a:pt x="5" y="210"/>
                      <a:pt x="5" y="211"/>
                      <a:pt x="6" y="211"/>
                    </a:cubicBezTo>
                    <a:cubicBezTo>
                      <a:pt x="8" y="211"/>
                      <a:pt x="11" y="211"/>
                      <a:pt x="12" y="212"/>
                    </a:cubicBezTo>
                    <a:cubicBezTo>
                      <a:pt x="13" y="212"/>
                      <a:pt x="13" y="211"/>
                      <a:pt x="14" y="211"/>
                    </a:cubicBezTo>
                    <a:lnTo>
                      <a:pt x="24" y="188"/>
                    </a:lnTo>
                    <a:lnTo>
                      <a:pt x="45" y="181"/>
                    </a:lnTo>
                    <a:lnTo>
                      <a:pt x="60" y="195"/>
                    </a:lnTo>
                    <a:lnTo>
                      <a:pt x="52" y="216"/>
                    </a:lnTo>
                    <a:lnTo>
                      <a:pt x="32" y="225"/>
                    </a:lnTo>
                    <a:cubicBezTo>
                      <a:pt x="31" y="225"/>
                      <a:pt x="30" y="226"/>
                      <a:pt x="30" y="227"/>
                    </a:cubicBezTo>
                    <a:cubicBezTo>
                      <a:pt x="30" y="228"/>
                      <a:pt x="30" y="228"/>
                      <a:pt x="30" y="229"/>
                    </a:cubicBezTo>
                    <a:cubicBezTo>
                      <a:pt x="30" y="229"/>
                      <a:pt x="32" y="235"/>
                      <a:pt x="33" y="236"/>
                    </a:cubicBezTo>
                    <a:cubicBezTo>
                      <a:pt x="33" y="237"/>
                      <a:pt x="34" y="238"/>
                      <a:pt x="35" y="239"/>
                    </a:cubicBezTo>
                    <a:cubicBezTo>
                      <a:pt x="52" y="243"/>
                      <a:pt x="72" y="237"/>
                      <a:pt x="84" y="222"/>
                    </a:cubicBezTo>
                    <a:cubicBezTo>
                      <a:pt x="95" y="209"/>
                      <a:pt x="96" y="190"/>
                      <a:pt x="90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8DDCEE28-64E7-0F78-5BCA-9DD7FAB37381}"/>
                </a:ext>
              </a:extLst>
            </p:cNvPr>
            <p:cNvSpPr txBox="1"/>
            <p:nvPr/>
          </p:nvSpPr>
          <p:spPr>
            <a:xfrm>
              <a:off x="-4849230" y="5954404"/>
              <a:ext cx="981540" cy="33823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8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Payroll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2592101-2F4A-E72A-4466-7479A1CEBBC3}"/>
              </a:ext>
            </a:extLst>
          </p:cNvPr>
          <p:cNvGrpSpPr/>
          <p:nvPr/>
        </p:nvGrpSpPr>
        <p:grpSpPr>
          <a:xfrm>
            <a:off x="26681" y="6561463"/>
            <a:ext cx="5148569" cy="1358574"/>
            <a:chOff x="-5264150" y="4528088"/>
            <a:chExt cx="5148569" cy="1358574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D5A20703-C4CC-D949-66BE-D7DFF2D40357}"/>
                </a:ext>
              </a:extLst>
            </p:cNvPr>
            <p:cNvSpPr/>
            <p:nvPr/>
          </p:nvSpPr>
          <p:spPr>
            <a:xfrm>
              <a:off x="-5264150" y="4693707"/>
              <a:ext cx="5148569" cy="10279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4504DA2F-7051-D706-73BD-255EB0F0D0D0}"/>
                </a:ext>
              </a:extLst>
            </p:cNvPr>
            <p:cNvSpPr/>
            <p:nvPr/>
          </p:nvSpPr>
          <p:spPr>
            <a:xfrm>
              <a:off x="-4862696" y="4528088"/>
              <a:ext cx="981539" cy="1358574"/>
            </a:xfrm>
            <a:prstGeom prst="roundRect">
              <a:avLst>
                <a:gd name="adj" fmla="val 22634"/>
              </a:avLst>
            </a:prstGeom>
            <a:solidFill>
              <a:schemeClr val="bg1"/>
            </a:solidFill>
            <a:ln w="25400" cap="flat"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14E944F-5E2C-A632-2A78-DC99FF000B7E}"/>
                </a:ext>
              </a:extLst>
            </p:cNvPr>
            <p:cNvGrpSpPr/>
            <p:nvPr/>
          </p:nvGrpSpPr>
          <p:grpSpPr>
            <a:xfrm>
              <a:off x="-4710829" y="4794574"/>
              <a:ext cx="678426" cy="826226"/>
              <a:chOff x="13672568" y="10784869"/>
              <a:chExt cx="1357912" cy="1653746"/>
            </a:xfrm>
          </p:grpSpPr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FD170ED4-A721-7513-C6A1-2044183616A6}"/>
                  </a:ext>
                </a:extLst>
              </p:cNvPr>
              <p:cNvSpPr/>
              <p:nvPr/>
            </p:nvSpPr>
            <p:spPr>
              <a:xfrm>
                <a:off x="13723645" y="11977510"/>
                <a:ext cx="125077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176">
                    <a:moveTo>
                      <a:pt x="1005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EA3B1A8D-2E3F-502E-B080-FE9C88329E35}"/>
                  </a:ext>
                </a:extLst>
              </p:cNvPr>
              <p:cNvSpPr/>
              <p:nvPr/>
            </p:nvSpPr>
            <p:spPr>
              <a:xfrm>
                <a:off x="13739840" y="11977510"/>
                <a:ext cx="337610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176">
                    <a:moveTo>
                      <a:pt x="272" y="0"/>
                    </a:moveTo>
                    <a:lnTo>
                      <a:pt x="168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A4FD10B4-B1A3-B152-52D4-CDA840CA8060}"/>
                  </a:ext>
                </a:extLst>
              </p:cNvPr>
              <p:cNvSpPr/>
              <p:nvPr/>
            </p:nvSpPr>
            <p:spPr>
              <a:xfrm>
                <a:off x="14183342" y="11977510"/>
                <a:ext cx="340101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4" h="176">
                    <a:moveTo>
                      <a:pt x="274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013FA059-62DD-E942-9663-28D711AE375C}"/>
                  </a:ext>
                </a:extLst>
              </p:cNvPr>
              <p:cNvSpPr/>
              <p:nvPr/>
            </p:nvSpPr>
            <p:spPr>
              <a:xfrm>
                <a:off x="14628086" y="11977510"/>
                <a:ext cx="33885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3" h="176">
                    <a:moveTo>
                      <a:pt x="273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F2341EC4-75CF-46F2-005A-F32330AEF054}"/>
                  </a:ext>
                </a:extLst>
              </p:cNvPr>
              <p:cNvSpPr/>
              <p:nvPr/>
            </p:nvSpPr>
            <p:spPr>
              <a:xfrm>
                <a:off x="13723645" y="11768144"/>
                <a:ext cx="625387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3" h="85">
                    <a:moveTo>
                      <a:pt x="0" y="85"/>
                    </a:moveTo>
                    <a:lnTo>
                      <a:pt x="503" y="85"/>
                    </a:lnTo>
                    <a:lnTo>
                      <a:pt x="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1DDB23E8-696B-9D32-854D-E8131A03641E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624142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2" h="85">
                    <a:moveTo>
                      <a:pt x="50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502" y="8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3A486A4-25E2-B0D4-A26B-116874B9491A}"/>
                  </a:ext>
                </a:extLst>
              </p:cNvPr>
              <p:cNvSpPr/>
              <p:nvPr/>
            </p:nvSpPr>
            <p:spPr>
              <a:xfrm>
                <a:off x="13919234" y="11794314"/>
                <a:ext cx="235455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43">
                    <a:moveTo>
                      <a:pt x="0" y="43"/>
                    </a:moveTo>
                    <a:lnTo>
                      <a:pt x="190" y="43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CB0B0ADB-3638-D5FB-234F-10E5F378516C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311448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85">
                    <a:moveTo>
                      <a:pt x="251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251" y="85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C892FF6-FF77-677D-6868-BF36089A4035}"/>
                  </a:ext>
                </a:extLst>
              </p:cNvPr>
              <p:cNvSpPr/>
              <p:nvPr/>
            </p:nvSpPr>
            <p:spPr>
              <a:xfrm>
                <a:off x="14535901" y="11794314"/>
                <a:ext cx="252896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4" h="43">
                    <a:moveTo>
                      <a:pt x="204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04" y="43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93496D0-3427-975A-BBBF-88C7F14368A0}"/>
                  </a:ext>
                </a:extLst>
              </p:cNvPr>
              <p:cNvSpPr/>
              <p:nvPr/>
            </p:nvSpPr>
            <p:spPr>
              <a:xfrm>
                <a:off x="13723645" y="11264667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EB140DCF-5111-A256-B8A6-3803E12D3166}"/>
                  </a:ext>
                </a:extLst>
              </p:cNvPr>
              <p:cNvSpPr/>
              <p:nvPr/>
            </p:nvSpPr>
            <p:spPr>
              <a:xfrm>
                <a:off x="13723645" y="11612361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69F0816A-DB71-7220-8369-F7BB0F85BB19}"/>
                  </a:ext>
                </a:extLst>
              </p:cNvPr>
              <p:cNvSpPr/>
              <p:nvPr/>
            </p:nvSpPr>
            <p:spPr>
              <a:xfrm>
                <a:off x="13672568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9EB5A988-8E15-08C8-9394-D9364EEB0C70}"/>
                  </a:ext>
                </a:extLst>
              </p:cNvPr>
              <p:cNvSpPr/>
              <p:nvPr/>
            </p:nvSpPr>
            <p:spPr>
              <a:xfrm>
                <a:off x="14966945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0DB6EC-F213-FE91-AA6E-C9016374D179}"/>
                  </a:ext>
                </a:extLst>
              </p:cNvPr>
              <p:cNvSpPr/>
              <p:nvPr/>
            </p:nvSpPr>
            <p:spPr>
              <a:xfrm>
                <a:off x="13858191" y="10784869"/>
                <a:ext cx="982930" cy="8960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720">
                    <a:moveTo>
                      <a:pt x="394" y="0"/>
                    </a:moveTo>
                    <a:cubicBezTo>
                      <a:pt x="381" y="0"/>
                      <a:pt x="368" y="6"/>
                      <a:pt x="361" y="19"/>
                    </a:cubicBezTo>
                    <a:lnTo>
                      <a:pt x="182" y="342"/>
                    </a:lnTo>
                    <a:lnTo>
                      <a:pt x="4" y="664"/>
                    </a:lnTo>
                    <a:cubicBezTo>
                      <a:pt x="-2" y="677"/>
                      <a:pt x="-1" y="691"/>
                      <a:pt x="5" y="702"/>
                    </a:cubicBezTo>
                    <a:cubicBezTo>
                      <a:pt x="12" y="712"/>
                      <a:pt x="23" y="720"/>
                      <a:pt x="38" y="720"/>
                    </a:cubicBezTo>
                    <a:lnTo>
                      <a:pt x="394" y="720"/>
                    </a:lnTo>
                    <a:lnTo>
                      <a:pt x="752" y="720"/>
                    </a:lnTo>
                    <a:cubicBezTo>
                      <a:pt x="766" y="720"/>
                      <a:pt x="778" y="712"/>
                      <a:pt x="785" y="701"/>
                    </a:cubicBezTo>
                    <a:cubicBezTo>
                      <a:pt x="791" y="691"/>
                      <a:pt x="792" y="676"/>
                      <a:pt x="785" y="664"/>
                    </a:cubicBezTo>
                    <a:lnTo>
                      <a:pt x="606" y="342"/>
                    </a:lnTo>
                    <a:lnTo>
                      <a:pt x="428" y="19"/>
                    </a:lnTo>
                    <a:cubicBezTo>
                      <a:pt x="420" y="6"/>
                      <a:pt x="407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94424693-5F25-5BE1-2799-EA4F63230EA3}"/>
                  </a:ext>
                </a:extLst>
              </p:cNvPr>
              <p:cNvSpPr/>
              <p:nvPr/>
            </p:nvSpPr>
            <p:spPr>
              <a:xfrm>
                <a:off x="13940413" y="10874597"/>
                <a:ext cx="817239" cy="7390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7" h="594">
                    <a:moveTo>
                      <a:pt x="328" y="0"/>
                    </a:moveTo>
                    <a:lnTo>
                      <a:pt x="492" y="296"/>
                    </a:lnTo>
                    <a:lnTo>
                      <a:pt x="657" y="594"/>
                    </a:lnTo>
                    <a:lnTo>
                      <a:pt x="328" y="594"/>
                    </a:lnTo>
                    <a:lnTo>
                      <a:pt x="0" y="594"/>
                    </a:lnTo>
                    <a:lnTo>
                      <a:pt x="165" y="296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86334189-F988-E12E-F9B6-55A07F8E954C}"/>
                  </a:ext>
                </a:extLst>
              </p:cNvPr>
              <p:cNvSpPr/>
              <p:nvPr/>
            </p:nvSpPr>
            <p:spPr>
              <a:xfrm>
                <a:off x="14163410" y="11211076"/>
                <a:ext cx="173165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0" h="134">
                    <a:moveTo>
                      <a:pt x="133" y="0"/>
                    </a:moveTo>
                    <a:cubicBezTo>
                      <a:pt x="132" y="0"/>
                      <a:pt x="129" y="0"/>
                      <a:pt x="128" y="2"/>
                    </a:cubicBezTo>
                    <a:lnTo>
                      <a:pt x="93" y="29"/>
                    </a:lnTo>
                    <a:cubicBezTo>
                      <a:pt x="86" y="27"/>
                      <a:pt x="77" y="28"/>
                      <a:pt x="71" y="34"/>
                    </a:cubicBezTo>
                    <a:cubicBezTo>
                      <a:pt x="64" y="39"/>
                      <a:pt x="61" y="47"/>
                      <a:pt x="61" y="55"/>
                    </a:cubicBezTo>
                    <a:lnTo>
                      <a:pt x="0" y="78"/>
                    </a:lnTo>
                    <a:lnTo>
                      <a:pt x="46" y="134"/>
                    </a:lnTo>
                    <a:lnTo>
                      <a:pt x="81" y="79"/>
                    </a:lnTo>
                    <a:cubicBezTo>
                      <a:pt x="88" y="80"/>
                      <a:pt x="96" y="79"/>
                      <a:pt x="102" y="74"/>
                    </a:cubicBezTo>
                    <a:cubicBezTo>
                      <a:pt x="111" y="67"/>
                      <a:pt x="114" y="56"/>
                      <a:pt x="111" y="46"/>
                    </a:cubicBezTo>
                    <a:lnTo>
                      <a:pt x="138" y="12"/>
                    </a:lnTo>
                    <a:cubicBezTo>
                      <a:pt x="140" y="11"/>
                      <a:pt x="140" y="9"/>
                      <a:pt x="140" y="7"/>
                    </a:cubicBezTo>
                    <a:cubicBezTo>
                      <a:pt x="140" y="5"/>
                      <a:pt x="140" y="4"/>
                      <a:pt x="138" y="2"/>
                    </a:cubicBezTo>
                    <a:cubicBezTo>
                      <a:pt x="137" y="1"/>
                      <a:pt x="136" y="0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8460D84C-3431-4865-AB0A-F937118AF6FE}"/>
                  </a:ext>
                </a:extLst>
              </p:cNvPr>
              <p:cNvSpPr/>
              <p:nvPr/>
            </p:nvSpPr>
            <p:spPr>
              <a:xfrm>
                <a:off x="14265564" y="11273391"/>
                <a:ext cx="208047" cy="2355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" h="190">
                    <a:moveTo>
                      <a:pt x="168" y="161"/>
                    </a:moveTo>
                    <a:lnTo>
                      <a:pt x="132" y="190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1CC16C3D-58FD-A6C9-65C3-870149F0E5FB}"/>
                  </a:ext>
                </a:extLst>
              </p:cNvPr>
              <p:cNvSpPr/>
              <p:nvPr/>
            </p:nvSpPr>
            <p:spPr>
              <a:xfrm>
                <a:off x="14202029" y="11231019"/>
                <a:ext cx="297744" cy="2990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241">
                    <a:moveTo>
                      <a:pt x="90" y="175"/>
                    </a:moveTo>
                    <a:lnTo>
                      <a:pt x="177" y="90"/>
                    </a:lnTo>
                    <a:cubicBezTo>
                      <a:pt x="194" y="96"/>
                      <a:pt x="214" y="92"/>
                      <a:pt x="227" y="79"/>
                    </a:cubicBezTo>
                    <a:cubicBezTo>
                      <a:pt x="240" y="66"/>
                      <a:pt x="244" y="48"/>
                      <a:pt x="238" y="31"/>
                    </a:cubicBezTo>
                    <a:cubicBezTo>
                      <a:pt x="238" y="31"/>
                      <a:pt x="238" y="30"/>
                      <a:pt x="237" y="29"/>
                    </a:cubicBezTo>
                    <a:cubicBezTo>
                      <a:pt x="236" y="29"/>
                      <a:pt x="236" y="29"/>
                      <a:pt x="235" y="29"/>
                    </a:cubicBezTo>
                    <a:cubicBezTo>
                      <a:pt x="233" y="28"/>
                      <a:pt x="230" y="28"/>
                      <a:pt x="228" y="28"/>
                    </a:cubicBezTo>
                    <a:cubicBezTo>
                      <a:pt x="227" y="28"/>
                      <a:pt x="227" y="29"/>
                      <a:pt x="227" y="29"/>
                    </a:cubicBezTo>
                    <a:lnTo>
                      <a:pt x="217" y="51"/>
                    </a:lnTo>
                    <a:lnTo>
                      <a:pt x="195" y="59"/>
                    </a:lnTo>
                    <a:lnTo>
                      <a:pt x="181" y="45"/>
                    </a:lnTo>
                    <a:lnTo>
                      <a:pt x="189" y="23"/>
                    </a:lnTo>
                    <a:lnTo>
                      <a:pt x="210" y="14"/>
                    </a:lnTo>
                    <a:cubicBezTo>
                      <a:pt x="211" y="14"/>
                      <a:pt x="211" y="14"/>
                      <a:pt x="211" y="12"/>
                    </a:cubicBezTo>
                    <a:cubicBezTo>
                      <a:pt x="212" y="12"/>
                      <a:pt x="212" y="11"/>
                      <a:pt x="211" y="11"/>
                    </a:cubicBezTo>
                    <a:cubicBezTo>
                      <a:pt x="211" y="11"/>
                      <a:pt x="210" y="4"/>
                      <a:pt x="209" y="3"/>
                    </a:cubicBezTo>
                    <a:cubicBezTo>
                      <a:pt x="208" y="3"/>
                      <a:pt x="207" y="1"/>
                      <a:pt x="206" y="1"/>
                    </a:cubicBezTo>
                    <a:cubicBezTo>
                      <a:pt x="189" y="-3"/>
                      <a:pt x="170" y="2"/>
                      <a:pt x="158" y="17"/>
                    </a:cubicBezTo>
                    <a:cubicBezTo>
                      <a:pt x="147" y="31"/>
                      <a:pt x="145" y="49"/>
                      <a:pt x="151" y="64"/>
                    </a:cubicBezTo>
                    <a:lnTo>
                      <a:pt x="64" y="150"/>
                    </a:lnTo>
                    <a:cubicBezTo>
                      <a:pt x="47" y="143"/>
                      <a:pt x="28" y="147"/>
                      <a:pt x="14" y="160"/>
                    </a:cubicBezTo>
                    <a:cubicBezTo>
                      <a:pt x="1" y="173"/>
                      <a:pt x="-3" y="192"/>
                      <a:pt x="3" y="208"/>
                    </a:cubicBezTo>
                    <a:cubicBezTo>
                      <a:pt x="3" y="209"/>
                      <a:pt x="3" y="209"/>
                      <a:pt x="4" y="210"/>
                    </a:cubicBezTo>
                    <a:cubicBezTo>
                      <a:pt x="5" y="210"/>
                      <a:pt x="5" y="211"/>
                      <a:pt x="6" y="211"/>
                    </a:cubicBezTo>
                    <a:cubicBezTo>
                      <a:pt x="8" y="211"/>
                      <a:pt x="11" y="211"/>
                      <a:pt x="12" y="212"/>
                    </a:cubicBezTo>
                    <a:cubicBezTo>
                      <a:pt x="13" y="212"/>
                      <a:pt x="13" y="211"/>
                      <a:pt x="14" y="211"/>
                    </a:cubicBezTo>
                    <a:lnTo>
                      <a:pt x="24" y="188"/>
                    </a:lnTo>
                    <a:lnTo>
                      <a:pt x="45" y="181"/>
                    </a:lnTo>
                    <a:lnTo>
                      <a:pt x="60" y="195"/>
                    </a:lnTo>
                    <a:lnTo>
                      <a:pt x="52" y="216"/>
                    </a:lnTo>
                    <a:lnTo>
                      <a:pt x="32" y="225"/>
                    </a:lnTo>
                    <a:cubicBezTo>
                      <a:pt x="31" y="225"/>
                      <a:pt x="30" y="226"/>
                      <a:pt x="30" y="227"/>
                    </a:cubicBezTo>
                    <a:cubicBezTo>
                      <a:pt x="30" y="228"/>
                      <a:pt x="30" y="228"/>
                      <a:pt x="30" y="229"/>
                    </a:cubicBezTo>
                    <a:cubicBezTo>
                      <a:pt x="30" y="229"/>
                      <a:pt x="32" y="235"/>
                      <a:pt x="33" y="236"/>
                    </a:cubicBezTo>
                    <a:cubicBezTo>
                      <a:pt x="33" y="237"/>
                      <a:pt x="34" y="238"/>
                      <a:pt x="35" y="239"/>
                    </a:cubicBezTo>
                    <a:cubicBezTo>
                      <a:pt x="52" y="243"/>
                      <a:pt x="72" y="237"/>
                      <a:pt x="84" y="222"/>
                    </a:cubicBezTo>
                    <a:cubicBezTo>
                      <a:pt x="95" y="209"/>
                      <a:pt x="96" y="190"/>
                      <a:pt x="90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8578A280-39AD-858A-A9ED-15443F91B411}"/>
                </a:ext>
              </a:extLst>
            </p:cNvPr>
            <p:cNvSpPr txBox="1"/>
            <p:nvPr/>
          </p:nvSpPr>
          <p:spPr>
            <a:xfrm>
              <a:off x="-4849229" y="4542302"/>
              <a:ext cx="981540" cy="2923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3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A35631C-3F1B-8BCB-EA69-9E1D6CCB21C7}"/>
              </a:ext>
            </a:extLst>
          </p:cNvPr>
          <p:cNvGrpSpPr/>
          <p:nvPr/>
        </p:nvGrpSpPr>
        <p:grpSpPr>
          <a:xfrm>
            <a:off x="26681" y="3905138"/>
            <a:ext cx="5148569" cy="1357951"/>
            <a:chOff x="-5264150" y="3044825"/>
            <a:chExt cx="5148569" cy="1357951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2052F3EE-A77D-B08B-E01A-1D7D4820CE7B}"/>
                </a:ext>
              </a:extLst>
            </p:cNvPr>
            <p:cNvSpPr/>
            <p:nvPr/>
          </p:nvSpPr>
          <p:spPr>
            <a:xfrm>
              <a:off x="-5264150" y="3209198"/>
              <a:ext cx="5148569" cy="10279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DE6DAA55-4D0C-CE71-BACC-F8C444B2E89F}"/>
                </a:ext>
              </a:extLst>
            </p:cNvPr>
            <p:cNvSpPr/>
            <p:nvPr/>
          </p:nvSpPr>
          <p:spPr>
            <a:xfrm>
              <a:off x="-4862696" y="3044825"/>
              <a:ext cx="981539" cy="1357951"/>
            </a:xfrm>
            <a:prstGeom prst="roundRect">
              <a:avLst>
                <a:gd name="adj" fmla="val 22395"/>
              </a:avLst>
            </a:prstGeom>
            <a:solidFill>
              <a:schemeClr val="bg1"/>
            </a:solidFill>
            <a:ln w="25400" cap="flat">
              <a:solidFill>
                <a:schemeClr val="accent1">
                  <a:lumMod val="75000"/>
                </a:schemeClr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BA26ADA5-36FF-8C7B-F10E-76935A9D6E44}"/>
                </a:ext>
              </a:extLst>
            </p:cNvPr>
            <p:cNvGrpSpPr/>
            <p:nvPr/>
          </p:nvGrpSpPr>
          <p:grpSpPr>
            <a:xfrm>
              <a:off x="-4710829" y="3310063"/>
              <a:ext cx="678426" cy="826225"/>
              <a:chOff x="13672568" y="7305396"/>
              <a:chExt cx="1357912" cy="1653743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4C6E2A8-3A7C-3909-3E08-E5E5DC8D31D0}"/>
                  </a:ext>
                </a:extLst>
              </p:cNvPr>
              <p:cNvSpPr/>
              <p:nvPr/>
            </p:nvSpPr>
            <p:spPr>
              <a:xfrm>
                <a:off x="13723645" y="8483178"/>
                <a:ext cx="125077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176">
                    <a:moveTo>
                      <a:pt x="1005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015A0CF-72E0-54C2-6C5B-CFB7E9DC3A01}"/>
                  </a:ext>
                </a:extLst>
              </p:cNvPr>
              <p:cNvSpPr/>
              <p:nvPr/>
            </p:nvSpPr>
            <p:spPr>
              <a:xfrm>
                <a:off x="13739840" y="8498038"/>
                <a:ext cx="337610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176">
                    <a:moveTo>
                      <a:pt x="272" y="0"/>
                    </a:moveTo>
                    <a:lnTo>
                      <a:pt x="168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D09526C1-5BF5-DB17-ACD7-28A76836C15C}"/>
                  </a:ext>
                </a:extLst>
              </p:cNvPr>
              <p:cNvSpPr/>
              <p:nvPr/>
            </p:nvSpPr>
            <p:spPr>
              <a:xfrm>
                <a:off x="14183342" y="8498038"/>
                <a:ext cx="340101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4" h="176">
                    <a:moveTo>
                      <a:pt x="274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C81B6749-2A7F-F17C-8624-604AE5C0A172}"/>
                  </a:ext>
                </a:extLst>
              </p:cNvPr>
              <p:cNvSpPr/>
              <p:nvPr/>
            </p:nvSpPr>
            <p:spPr>
              <a:xfrm>
                <a:off x="14628086" y="8498038"/>
                <a:ext cx="33885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3" h="176">
                    <a:moveTo>
                      <a:pt x="273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2516F875-3322-8463-DCA0-5A7C00EADED2}"/>
                  </a:ext>
                </a:extLst>
              </p:cNvPr>
              <p:cNvSpPr/>
              <p:nvPr/>
            </p:nvSpPr>
            <p:spPr>
              <a:xfrm>
                <a:off x="13723645" y="8288668"/>
                <a:ext cx="625387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3" h="85">
                    <a:moveTo>
                      <a:pt x="0" y="85"/>
                    </a:moveTo>
                    <a:lnTo>
                      <a:pt x="503" y="85"/>
                    </a:lnTo>
                    <a:lnTo>
                      <a:pt x="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695DD8A9-6701-BA32-9F9D-A8D4FAB1E367}"/>
                  </a:ext>
                </a:extLst>
              </p:cNvPr>
              <p:cNvSpPr/>
              <p:nvPr/>
            </p:nvSpPr>
            <p:spPr>
              <a:xfrm>
                <a:off x="14350278" y="8288668"/>
                <a:ext cx="624142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2" h="85">
                    <a:moveTo>
                      <a:pt x="50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502" y="8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748C0F9-1ACC-5ECD-BEDA-651C662117FD}"/>
                  </a:ext>
                </a:extLst>
              </p:cNvPr>
              <p:cNvSpPr/>
              <p:nvPr/>
            </p:nvSpPr>
            <p:spPr>
              <a:xfrm>
                <a:off x="13919234" y="8314842"/>
                <a:ext cx="235455" cy="5358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44">
                    <a:moveTo>
                      <a:pt x="0" y="44"/>
                    </a:moveTo>
                    <a:lnTo>
                      <a:pt x="190" y="44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EEB5FD4C-2FED-0698-2C76-E36CB9BFED62}"/>
                  </a:ext>
                </a:extLst>
              </p:cNvPr>
              <p:cNvSpPr/>
              <p:nvPr/>
            </p:nvSpPr>
            <p:spPr>
              <a:xfrm>
                <a:off x="14350278" y="8288668"/>
                <a:ext cx="311448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85">
                    <a:moveTo>
                      <a:pt x="251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251" y="85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9687817-76EB-047B-3409-B594C18221B8}"/>
                  </a:ext>
                </a:extLst>
              </p:cNvPr>
              <p:cNvSpPr/>
              <p:nvPr/>
            </p:nvSpPr>
            <p:spPr>
              <a:xfrm>
                <a:off x="14535901" y="8314842"/>
                <a:ext cx="252896" cy="5358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4" h="44">
                    <a:moveTo>
                      <a:pt x="204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204" y="44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823A9B28-AB10-FAC1-F4CB-3FB2DA1C53A9}"/>
                  </a:ext>
                </a:extLst>
              </p:cNvPr>
              <p:cNvSpPr/>
              <p:nvPr/>
            </p:nvSpPr>
            <p:spPr>
              <a:xfrm>
                <a:off x="13723645" y="7785191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509C694-9AAE-D04E-7E39-676E9CB3E63C}"/>
                  </a:ext>
                </a:extLst>
              </p:cNvPr>
              <p:cNvSpPr/>
              <p:nvPr/>
            </p:nvSpPr>
            <p:spPr>
              <a:xfrm>
                <a:off x="13723645" y="8132893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7B5CDA57-E971-5AF0-0988-D5AE82F29A0A}"/>
                  </a:ext>
                </a:extLst>
              </p:cNvPr>
              <p:cNvSpPr/>
              <p:nvPr/>
            </p:nvSpPr>
            <p:spPr>
              <a:xfrm>
                <a:off x="13672568" y="7785191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20BD7C8B-C232-7A65-071F-D03F09DA201F}"/>
                  </a:ext>
                </a:extLst>
              </p:cNvPr>
              <p:cNvSpPr/>
              <p:nvPr/>
            </p:nvSpPr>
            <p:spPr>
              <a:xfrm>
                <a:off x="14966945" y="7785191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8D90D17D-74DC-7330-6E92-4CE36F119E5B}"/>
                  </a:ext>
                </a:extLst>
              </p:cNvPr>
              <p:cNvSpPr/>
              <p:nvPr/>
            </p:nvSpPr>
            <p:spPr>
              <a:xfrm>
                <a:off x="13858191" y="7305396"/>
                <a:ext cx="982930" cy="8960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720">
                    <a:moveTo>
                      <a:pt x="394" y="0"/>
                    </a:moveTo>
                    <a:cubicBezTo>
                      <a:pt x="381" y="0"/>
                      <a:pt x="368" y="7"/>
                      <a:pt x="361" y="19"/>
                    </a:cubicBezTo>
                    <a:lnTo>
                      <a:pt x="182" y="342"/>
                    </a:lnTo>
                    <a:lnTo>
                      <a:pt x="4" y="664"/>
                    </a:lnTo>
                    <a:cubicBezTo>
                      <a:pt x="-2" y="677"/>
                      <a:pt x="-1" y="691"/>
                      <a:pt x="5" y="702"/>
                    </a:cubicBezTo>
                    <a:cubicBezTo>
                      <a:pt x="12" y="713"/>
                      <a:pt x="23" y="720"/>
                      <a:pt x="38" y="720"/>
                    </a:cubicBezTo>
                    <a:lnTo>
                      <a:pt x="394" y="720"/>
                    </a:lnTo>
                    <a:lnTo>
                      <a:pt x="752" y="720"/>
                    </a:lnTo>
                    <a:cubicBezTo>
                      <a:pt x="766" y="720"/>
                      <a:pt x="778" y="713"/>
                      <a:pt x="785" y="702"/>
                    </a:cubicBezTo>
                    <a:cubicBezTo>
                      <a:pt x="791" y="691"/>
                      <a:pt x="792" y="677"/>
                      <a:pt x="785" y="664"/>
                    </a:cubicBezTo>
                    <a:lnTo>
                      <a:pt x="606" y="342"/>
                    </a:lnTo>
                    <a:lnTo>
                      <a:pt x="428" y="19"/>
                    </a:lnTo>
                    <a:cubicBezTo>
                      <a:pt x="420" y="7"/>
                      <a:pt x="407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317E8CC-33AE-70FA-4B27-726C351C50BC}"/>
                  </a:ext>
                </a:extLst>
              </p:cNvPr>
              <p:cNvSpPr/>
              <p:nvPr/>
            </p:nvSpPr>
            <p:spPr>
              <a:xfrm>
                <a:off x="13940413" y="7395125"/>
                <a:ext cx="817239" cy="7390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7" h="594">
                    <a:moveTo>
                      <a:pt x="328" y="0"/>
                    </a:moveTo>
                    <a:lnTo>
                      <a:pt x="492" y="296"/>
                    </a:lnTo>
                    <a:lnTo>
                      <a:pt x="657" y="594"/>
                    </a:lnTo>
                    <a:lnTo>
                      <a:pt x="328" y="594"/>
                    </a:lnTo>
                    <a:lnTo>
                      <a:pt x="0" y="594"/>
                    </a:lnTo>
                    <a:lnTo>
                      <a:pt x="165" y="296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B8DB1F68-7A9A-9385-55A6-3CA307E2F94B}"/>
                  </a:ext>
                </a:extLst>
              </p:cNvPr>
              <p:cNvSpPr/>
              <p:nvPr/>
            </p:nvSpPr>
            <p:spPr>
              <a:xfrm>
                <a:off x="14163410" y="7731607"/>
                <a:ext cx="173165" cy="1669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0" h="135">
                    <a:moveTo>
                      <a:pt x="133" y="0"/>
                    </a:moveTo>
                    <a:cubicBezTo>
                      <a:pt x="132" y="0"/>
                      <a:pt x="129" y="1"/>
                      <a:pt x="128" y="2"/>
                    </a:cubicBezTo>
                    <a:lnTo>
                      <a:pt x="93" y="29"/>
                    </a:lnTo>
                    <a:cubicBezTo>
                      <a:pt x="86" y="27"/>
                      <a:pt x="77" y="29"/>
                      <a:pt x="71" y="34"/>
                    </a:cubicBezTo>
                    <a:cubicBezTo>
                      <a:pt x="64" y="40"/>
                      <a:pt x="61" y="47"/>
                      <a:pt x="61" y="55"/>
                    </a:cubicBezTo>
                    <a:lnTo>
                      <a:pt x="0" y="78"/>
                    </a:lnTo>
                    <a:lnTo>
                      <a:pt x="46" y="135"/>
                    </a:lnTo>
                    <a:lnTo>
                      <a:pt x="81" y="79"/>
                    </a:lnTo>
                    <a:cubicBezTo>
                      <a:pt x="88" y="81"/>
                      <a:pt x="96" y="79"/>
                      <a:pt x="102" y="74"/>
                    </a:cubicBezTo>
                    <a:cubicBezTo>
                      <a:pt x="111" y="67"/>
                      <a:pt x="114" y="56"/>
                      <a:pt x="111" y="46"/>
                    </a:cubicBezTo>
                    <a:lnTo>
                      <a:pt x="138" y="12"/>
                    </a:lnTo>
                    <a:cubicBezTo>
                      <a:pt x="140" y="11"/>
                      <a:pt x="140" y="9"/>
                      <a:pt x="140" y="7"/>
                    </a:cubicBezTo>
                    <a:cubicBezTo>
                      <a:pt x="140" y="6"/>
                      <a:pt x="140" y="4"/>
                      <a:pt x="138" y="3"/>
                    </a:cubicBezTo>
                    <a:cubicBezTo>
                      <a:pt x="137" y="1"/>
                      <a:pt x="136" y="0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36A0838-32D9-AB49-F6B5-E37C418B3311}"/>
                  </a:ext>
                </a:extLst>
              </p:cNvPr>
              <p:cNvSpPr/>
              <p:nvPr/>
            </p:nvSpPr>
            <p:spPr>
              <a:xfrm>
                <a:off x="14265564" y="7795164"/>
                <a:ext cx="208047" cy="234291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" h="189">
                    <a:moveTo>
                      <a:pt x="168" y="160"/>
                    </a:moveTo>
                    <a:lnTo>
                      <a:pt x="132" y="189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03E3E77-C5FE-DD33-86B1-677F4CFA4B75}"/>
                  </a:ext>
                </a:extLst>
              </p:cNvPr>
              <p:cNvSpPr/>
              <p:nvPr/>
            </p:nvSpPr>
            <p:spPr>
              <a:xfrm>
                <a:off x="14202029" y="7752793"/>
                <a:ext cx="297744" cy="2978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240">
                    <a:moveTo>
                      <a:pt x="90" y="176"/>
                    </a:moveTo>
                    <a:lnTo>
                      <a:pt x="177" y="90"/>
                    </a:lnTo>
                    <a:cubicBezTo>
                      <a:pt x="194" y="96"/>
                      <a:pt x="214" y="93"/>
                      <a:pt x="227" y="79"/>
                    </a:cubicBezTo>
                    <a:cubicBezTo>
                      <a:pt x="240" y="67"/>
                      <a:pt x="244" y="48"/>
                      <a:pt x="238" y="32"/>
                    </a:cubicBezTo>
                    <a:cubicBezTo>
                      <a:pt x="238" y="31"/>
                      <a:pt x="238" y="30"/>
                      <a:pt x="237" y="30"/>
                    </a:cubicBezTo>
                    <a:cubicBezTo>
                      <a:pt x="236" y="30"/>
                      <a:pt x="236" y="29"/>
                      <a:pt x="235" y="29"/>
                    </a:cubicBezTo>
                    <a:cubicBezTo>
                      <a:pt x="233" y="28"/>
                      <a:pt x="230" y="28"/>
                      <a:pt x="228" y="28"/>
                    </a:cubicBezTo>
                    <a:cubicBezTo>
                      <a:pt x="227" y="28"/>
                      <a:pt x="227" y="29"/>
                      <a:pt x="227" y="29"/>
                    </a:cubicBezTo>
                    <a:lnTo>
                      <a:pt x="217" y="52"/>
                    </a:lnTo>
                    <a:lnTo>
                      <a:pt x="195" y="59"/>
                    </a:lnTo>
                    <a:lnTo>
                      <a:pt x="181" y="45"/>
                    </a:lnTo>
                    <a:lnTo>
                      <a:pt x="189" y="24"/>
                    </a:lnTo>
                    <a:lnTo>
                      <a:pt x="210" y="15"/>
                    </a:lnTo>
                    <a:cubicBezTo>
                      <a:pt x="211" y="15"/>
                      <a:pt x="211" y="14"/>
                      <a:pt x="211" y="13"/>
                    </a:cubicBezTo>
                    <a:cubicBezTo>
                      <a:pt x="212" y="12"/>
                      <a:pt x="212" y="11"/>
                      <a:pt x="211" y="11"/>
                    </a:cubicBezTo>
                    <a:cubicBezTo>
                      <a:pt x="211" y="11"/>
                      <a:pt x="210" y="5"/>
                      <a:pt x="209" y="4"/>
                    </a:cubicBezTo>
                    <a:cubicBezTo>
                      <a:pt x="208" y="3"/>
                      <a:pt x="207" y="2"/>
                      <a:pt x="206" y="2"/>
                    </a:cubicBezTo>
                    <a:cubicBezTo>
                      <a:pt x="189" y="-3"/>
                      <a:pt x="170" y="2"/>
                      <a:pt x="158" y="17"/>
                    </a:cubicBezTo>
                    <a:cubicBezTo>
                      <a:pt x="147" y="31"/>
                      <a:pt x="145" y="49"/>
                      <a:pt x="151" y="65"/>
                    </a:cubicBezTo>
                    <a:lnTo>
                      <a:pt x="64" y="150"/>
                    </a:lnTo>
                    <a:cubicBezTo>
                      <a:pt x="47" y="143"/>
                      <a:pt x="28" y="147"/>
                      <a:pt x="14" y="161"/>
                    </a:cubicBezTo>
                    <a:cubicBezTo>
                      <a:pt x="1" y="173"/>
                      <a:pt x="-3" y="192"/>
                      <a:pt x="3" y="208"/>
                    </a:cubicBezTo>
                    <a:cubicBezTo>
                      <a:pt x="3" y="209"/>
                      <a:pt x="3" y="210"/>
                      <a:pt x="4" y="210"/>
                    </a:cubicBezTo>
                    <a:cubicBezTo>
                      <a:pt x="5" y="211"/>
                      <a:pt x="5" y="211"/>
                      <a:pt x="6" y="211"/>
                    </a:cubicBezTo>
                    <a:cubicBezTo>
                      <a:pt x="8" y="211"/>
                      <a:pt x="11" y="211"/>
                      <a:pt x="12" y="212"/>
                    </a:cubicBezTo>
                    <a:cubicBezTo>
                      <a:pt x="13" y="212"/>
                      <a:pt x="13" y="212"/>
                      <a:pt x="14" y="211"/>
                    </a:cubicBezTo>
                    <a:lnTo>
                      <a:pt x="24" y="188"/>
                    </a:lnTo>
                    <a:lnTo>
                      <a:pt x="45" y="181"/>
                    </a:lnTo>
                    <a:lnTo>
                      <a:pt x="60" y="195"/>
                    </a:lnTo>
                    <a:lnTo>
                      <a:pt x="52" y="216"/>
                    </a:lnTo>
                    <a:lnTo>
                      <a:pt x="32" y="225"/>
                    </a:lnTo>
                    <a:cubicBezTo>
                      <a:pt x="31" y="226"/>
                      <a:pt x="30" y="227"/>
                      <a:pt x="30" y="227"/>
                    </a:cubicBezTo>
                    <a:cubicBezTo>
                      <a:pt x="30" y="228"/>
                      <a:pt x="30" y="229"/>
                      <a:pt x="30" y="230"/>
                    </a:cubicBezTo>
                    <a:cubicBezTo>
                      <a:pt x="30" y="230"/>
                      <a:pt x="32" y="235"/>
                      <a:pt x="33" y="236"/>
                    </a:cubicBezTo>
                    <a:cubicBezTo>
                      <a:pt x="33" y="238"/>
                      <a:pt x="34" y="238"/>
                      <a:pt x="35" y="239"/>
                    </a:cubicBezTo>
                    <a:cubicBezTo>
                      <a:pt x="52" y="243"/>
                      <a:pt x="72" y="238"/>
                      <a:pt x="84" y="222"/>
                    </a:cubicBezTo>
                    <a:cubicBezTo>
                      <a:pt x="95" y="209"/>
                      <a:pt x="96" y="191"/>
                      <a:pt x="90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801905A-3E10-D9BB-1A97-15E1DFD8AD9A}"/>
                </a:ext>
              </a:extLst>
            </p:cNvPr>
            <p:cNvSpPr txBox="1"/>
            <p:nvPr/>
          </p:nvSpPr>
          <p:spPr>
            <a:xfrm>
              <a:off x="-5132238" y="3082359"/>
              <a:ext cx="1524169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Equip Install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FFB62B5-0E60-EA9A-A610-BCB5EA24107F}"/>
              </a:ext>
            </a:extLst>
          </p:cNvPr>
          <p:cNvGrpSpPr/>
          <p:nvPr/>
        </p:nvGrpSpPr>
        <p:grpSpPr>
          <a:xfrm>
            <a:off x="7004050" y="6529831"/>
            <a:ext cx="5148569" cy="1390206"/>
            <a:chOff x="-5264150" y="4496456"/>
            <a:chExt cx="5148569" cy="1390206"/>
          </a:xfrm>
        </p:grpSpPr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B4E42C30-91F8-430C-FA5A-CF5FF8A605DA}"/>
                </a:ext>
              </a:extLst>
            </p:cNvPr>
            <p:cNvSpPr/>
            <p:nvPr/>
          </p:nvSpPr>
          <p:spPr>
            <a:xfrm>
              <a:off x="-5264150" y="4693707"/>
              <a:ext cx="5148569" cy="10279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alpha val="15000"/>
              </a:schemeClr>
            </a:solidFill>
            <a:ln cap="flat">
              <a:noFill/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sp>
          <p:nvSpPr>
            <p:cNvPr id="276" name="Rounded Rectangle 275">
              <a:extLst>
                <a:ext uri="{FF2B5EF4-FFF2-40B4-BE49-F238E27FC236}">
                  <a16:creationId xmlns:a16="http://schemas.microsoft.com/office/drawing/2014/main" id="{0F6501A7-C4B8-BA19-EE80-D31A780CB327}"/>
                </a:ext>
              </a:extLst>
            </p:cNvPr>
            <p:cNvSpPr/>
            <p:nvPr/>
          </p:nvSpPr>
          <p:spPr>
            <a:xfrm>
              <a:off x="-4862696" y="4528088"/>
              <a:ext cx="981539" cy="1358574"/>
            </a:xfrm>
            <a:prstGeom prst="roundRect">
              <a:avLst>
                <a:gd name="adj" fmla="val 22634"/>
              </a:avLst>
            </a:prstGeom>
            <a:solidFill>
              <a:schemeClr val="bg1"/>
            </a:solidFill>
            <a:ln w="25400" cap="flat">
              <a:solidFill>
                <a:schemeClr val="bg1">
                  <a:lumMod val="65000"/>
                </a:schemeClr>
              </a:solidFill>
              <a:prstDash val="solid"/>
            </a:ln>
          </p:spPr>
          <p:txBody>
            <a:bodyPr vert="horz" wrap="none" lIns="44965" tIns="22482" rIns="44965" bIns="22482" anchor="ctr" anchorCtr="1" compatLnSpc="0"/>
            <a:lstStyle/>
            <a:p>
              <a:endParaRPr lang="en-none" sz="899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F9BD6DC-B9B1-BEF4-6071-40AC698CFB84}"/>
                </a:ext>
              </a:extLst>
            </p:cNvPr>
            <p:cNvGrpSpPr/>
            <p:nvPr/>
          </p:nvGrpSpPr>
          <p:grpSpPr>
            <a:xfrm>
              <a:off x="-4710829" y="4794574"/>
              <a:ext cx="678426" cy="826226"/>
              <a:chOff x="13672568" y="10784869"/>
              <a:chExt cx="1357912" cy="1653746"/>
            </a:xfrm>
          </p:grpSpPr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63E23A38-FC74-FFA3-0AA0-CE5FC14ECE7F}"/>
                  </a:ext>
                </a:extLst>
              </p:cNvPr>
              <p:cNvSpPr/>
              <p:nvPr/>
            </p:nvSpPr>
            <p:spPr>
              <a:xfrm>
                <a:off x="13723645" y="11977510"/>
                <a:ext cx="125077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176">
                    <a:moveTo>
                      <a:pt x="1005" y="176"/>
                    </a:moveTo>
                    <a:lnTo>
                      <a:pt x="0" y="176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862F7CC4-927C-EE5F-E8FD-923D43029453}"/>
                  </a:ext>
                </a:extLst>
              </p:cNvPr>
              <p:cNvSpPr/>
              <p:nvPr/>
            </p:nvSpPr>
            <p:spPr>
              <a:xfrm>
                <a:off x="13739840" y="11977510"/>
                <a:ext cx="337610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2" h="176">
                    <a:moveTo>
                      <a:pt x="272" y="0"/>
                    </a:moveTo>
                    <a:lnTo>
                      <a:pt x="168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BBF0CA41-5C1C-9920-D4C8-CFFF9B0620F9}"/>
                  </a:ext>
                </a:extLst>
              </p:cNvPr>
              <p:cNvSpPr/>
              <p:nvPr/>
            </p:nvSpPr>
            <p:spPr>
              <a:xfrm>
                <a:off x="14183342" y="11977510"/>
                <a:ext cx="340101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4" h="176">
                    <a:moveTo>
                      <a:pt x="274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36B28B88-BB9C-C2FE-EE92-1F963FB545E0}"/>
                  </a:ext>
                </a:extLst>
              </p:cNvPr>
              <p:cNvSpPr/>
              <p:nvPr/>
            </p:nvSpPr>
            <p:spPr>
              <a:xfrm>
                <a:off x="14628086" y="11977510"/>
                <a:ext cx="338855" cy="2180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73" h="176">
                    <a:moveTo>
                      <a:pt x="273" y="0"/>
                    </a:moveTo>
                    <a:lnTo>
                      <a:pt x="169" y="176"/>
                    </a:lnTo>
                    <a:lnTo>
                      <a:pt x="0" y="17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5E5CE28-0716-29C5-E3AC-92A40B96BE13}"/>
                  </a:ext>
                </a:extLst>
              </p:cNvPr>
              <p:cNvSpPr/>
              <p:nvPr/>
            </p:nvSpPr>
            <p:spPr>
              <a:xfrm>
                <a:off x="13723645" y="11768144"/>
                <a:ext cx="625387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3" h="85">
                    <a:moveTo>
                      <a:pt x="0" y="85"/>
                    </a:moveTo>
                    <a:lnTo>
                      <a:pt x="503" y="85"/>
                    </a:lnTo>
                    <a:lnTo>
                      <a:pt x="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6A37ADBE-DF70-9573-BDEC-513057E7AD34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624142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02" h="85">
                    <a:moveTo>
                      <a:pt x="502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502" y="85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AE374AE5-0270-7512-1187-B0E01B995C1F}"/>
                  </a:ext>
                </a:extLst>
              </p:cNvPr>
              <p:cNvSpPr/>
              <p:nvPr/>
            </p:nvSpPr>
            <p:spPr>
              <a:xfrm>
                <a:off x="13919234" y="11794314"/>
                <a:ext cx="235455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43">
                    <a:moveTo>
                      <a:pt x="0" y="43"/>
                    </a:moveTo>
                    <a:lnTo>
                      <a:pt x="190" y="43"/>
                    </a:lnTo>
                    <a:lnTo>
                      <a:pt x="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2B25410E-837E-7F9C-EE1B-99C9526C10FA}"/>
                  </a:ext>
                </a:extLst>
              </p:cNvPr>
              <p:cNvSpPr/>
              <p:nvPr/>
            </p:nvSpPr>
            <p:spPr>
              <a:xfrm>
                <a:off x="14350278" y="11768144"/>
                <a:ext cx="311448" cy="10468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1" h="85">
                    <a:moveTo>
                      <a:pt x="251" y="0"/>
                    </a:moveTo>
                    <a:lnTo>
                      <a:pt x="0" y="0"/>
                    </a:lnTo>
                    <a:lnTo>
                      <a:pt x="0" y="85"/>
                    </a:lnTo>
                    <a:lnTo>
                      <a:pt x="251" y="85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615B780-89A9-49CB-DF24-44ECC4090FB6}"/>
                  </a:ext>
                </a:extLst>
              </p:cNvPr>
              <p:cNvSpPr/>
              <p:nvPr/>
            </p:nvSpPr>
            <p:spPr>
              <a:xfrm>
                <a:off x="14535901" y="11794314"/>
                <a:ext cx="252896" cy="5234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04" h="43">
                    <a:moveTo>
                      <a:pt x="204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204" y="43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A42B36C5-4197-5FC2-E537-47F9D621DC2A}"/>
                  </a:ext>
                </a:extLst>
              </p:cNvPr>
              <p:cNvSpPr/>
              <p:nvPr/>
            </p:nvSpPr>
            <p:spPr>
              <a:xfrm>
                <a:off x="13723645" y="11264667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19D905D4-3A3F-DAB5-7360-C1EBE9073182}"/>
                  </a:ext>
                </a:extLst>
              </p:cNvPr>
              <p:cNvSpPr/>
              <p:nvPr/>
            </p:nvSpPr>
            <p:spPr>
              <a:xfrm>
                <a:off x="13723645" y="11612361"/>
                <a:ext cx="1250775" cy="6355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05" h="52">
                    <a:moveTo>
                      <a:pt x="100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5726557-DB06-A305-2429-775750849C02}"/>
                  </a:ext>
                </a:extLst>
              </p:cNvPr>
              <p:cNvSpPr/>
              <p:nvPr/>
            </p:nvSpPr>
            <p:spPr>
              <a:xfrm>
                <a:off x="13672568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04602049-58EC-1B92-AC28-8F05ABA9C25A}"/>
                  </a:ext>
                </a:extLst>
              </p:cNvPr>
              <p:cNvSpPr/>
              <p:nvPr/>
            </p:nvSpPr>
            <p:spPr>
              <a:xfrm>
                <a:off x="14966945" y="11264667"/>
                <a:ext cx="63535" cy="117394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2" h="943">
                    <a:moveTo>
                      <a:pt x="52" y="943"/>
                    </a:moveTo>
                    <a:lnTo>
                      <a:pt x="0" y="943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C1A17337-0507-F51F-22DD-CAE7EDF560F2}"/>
                  </a:ext>
                </a:extLst>
              </p:cNvPr>
              <p:cNvSpPr/>
              <p:nvPr/>
            </p:nvSpPr>
            <p:spPr>
              <a:xfrm>
                <a:off x="13858191" y="10784869"/>
                <a:ext cx="982930" cy="89603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0" h="720">
                    <a:moveTo>
                      <a:pt x="394" y="0"/>
                    </a:moveTo>
                    <a:cubicBezTo>
                      <a:pt x="381" y="0"/>
                      <a:pt x="368" y="6"/>
                      <a:pt x="361" y="19"/>
                    </a:cubicBezTo>
                    <a:lnTo>
                      <a:pt x="182" y="342"/>
                    </a:lnTo>
                    <a:lnTo>
                      <a:pt x="4" y="664"/>
                    </a:lnTo>
                    <a:cubicBezTo>
                      <a:pt x="-2" y="677"/>
                      <a:pt x="-1" y="691"/>
                      <a:pt x="5" y="702"/>
                    </a:cubicBezTo>
                    <a:cubicBezTo>
                      <a:pt x="12" y="712"/>
                      <a:pt x="23" y="720"/>
                      <a:pt x="38" y="720"/>
                    </a:cubicBezTo>
                    <a:lnTo>
                      <a:pt x="394" y="720"/>
                    </a:lnTo>
                    <a:lnTo>
                      <a:pt x="752" y="720"/>
                    </a:lnTo>
                    <a:cubicBezTo>
                      <a:pt x="766" y="720"/>
                      <a:pt x="778" y="712"/>
                      <a:pt x="785" y="701"/>
                    </a:cubicBezTo>
                    <a:cubicBezTo>
                      <a:pt x="791" y="691"/>
                      <a:pt x="792" y="676"/>
                      <a:pt x="785" y="664"/>
                    </a:cubicBezTo>
                    <a:lnTo>
                      <a:pt x="606" y="342"/>
                    </a:lnTo>
                    <a:lnTo>
                      <a:pt x="428" y="19"/>
                    </a:lnTo>
                    <a:cubicBezTo>
                      <a:pt x="420" y="6"/>
                      <a:pt x="407" y="0"/>
                      <a:pt x="3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47864D9D-08CA-6F96-3DCB-9CE854503AF3}"/>
                  </a:ext>
                </a:extLst>
              </p:cNvPr>
              <p:cNvSpPr/>
              <p:nvPr/>
            </p:nvSpPr>
            <p:spPr>
              <a:xfrm>
                <a:off x="13940413" y="10874597"/>
                <a:ext cx="817239" cy="73901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57" h="594">
                    <a:moveTo>
                      <a:pt x="328" y="0"/>
                    </a:moveTo>
                    <a:lnTo>
                      <a:pt x="492" y="296"/>
                    </a:lnTo>
                    <a:lnTo>
                      <a:pt x="657" y="594"/>
                    </a:lnTo>
                    <a:lnTo>
                      <a:pt x="328" y="594"/>
                    </a:lnTo>
                    <a:lnTo>
                      <a:pt x="0" y="594"/>
                    </a:lnTo>
                    <a:lnTo>
                      <a:pt x="165" y="296"/>
                    </a:lnTo>
                    <a:close/>
                  </a:path>
                </a:pathLst>
              </a:custGeom>
              <a:solidFill>
                <a:srgbClr val="FFFF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A93F8F7C-A837-D2D0-9C2C-D7572D3A588F}"/>
                  </a:ext>
                </a:extLst>
              </p:cNvPr>
              <p:cNvSpPr/>
              <p:nvPr/>
            </p:nvSpPr>
            <p:spPr>
              <a:xfrm>
                <a:off x="14163410" y="11211076"/>
                <a:ext cx="173165" cy="16574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0" h="134">
                    <a:moveTo>
                      <a:pt x="133" y="0"/>
                    </a:moveTo>
                    <a:cubicBezTo>
                      <a:pt x="132" y="0"/>
                      <a:pt x="129" y="0"/>
                      <a:pt x="128" y="2"/>
                    </a:cubicBezTo>
                    <a:lnTo>
                      <a:pt x="93" y="29"/>
                    </a:lnTo>
                    <a:cubicBezTo>
                      <a:pt x="86" y="27"/>
                      <a:pt x="77" y="28"/>
                      <a:pt x="71" y="34"/>
                    </a:cubicBezTo>
                    <a:cubicBezTo>
                      <a:pt x="64" y="39"/>
                      <a:pt x="61" y="47"/>
                      <a:pt x="61" y="55"/>
                    </a:cubicBezTo>
                    <a:lnTo>
                      <a:pt x="0" y="78"/>
                    </a:lnTo>
                    <a:lnTo>
                      <a:pt x="46" y="134"/>
                    </a:lnTo>
                    <a:lnTo>
                      <a:pt x="81" y="79"/>
                    </a:lnTo>
                    <a:cubicBezTo>
                      <a:pt x="88" y="80"/>
                      <a:pt x="96" y="79"/>
                      <a:pt x="102" y="74"/>
                    </a:cubicBezTo>
                    <a:cubicBezTo>
                      <a:pt x="111" y="67"/>
                      <a:pt x="114" y="56"/>
                      <a:pt x="111" y="46"/>
                    </a:cubicBezTo>
                    <a:lnTo>
                      <a:pt x="138" y="12"/>
                    </a:lnTo>
                    <a:cubicBezTo>
                      <a:pt x="140" y="11"/>
                      <a:pt x="140" y="9"/>
                      <a:pt x="140" y="7"/>
                    </a:cubicBezTo>
                    <a:cubicBezTo>
                      <a:pt x="140" y="5"/>
                      <a:pt x="140" y="4"/>
                      <a:pt x="138" y="2"/>
                    </a:cubicBezTo>
                    <a:cubicBezTo>
                      <a:pt x="137" y="1"/>
                      <a:pt x="136" y="0"/>
                      <a:pt x="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187154B0-2428-16B8-3538-BC105F1831F0}"/>
                  </a:ext>
                </a:extLst>
              </p:cNvPr>
              <p:cNvSpPr/>
              <p:nvPr/>
            </p:nvSpPr>
            <p:spPr>
              <a:xfrm>
                <a:off x="14265564" y="11273391"/>
                <a:ext cx="208047" cy="235537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8" h="190">
                    <a:moveTo>
                      <a:pt x="168" y="161"/>
                    </a:moveTo>
                    <a:lnTo>
                      <a:pt x="132" y="190"/>
                    </a:lnTo>
                    <a:lnTo>
                      <a:pt x="0" y="2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C692F738-4731-4B7D-025A-4497545823FA}"/>
                  </a:ext>
                </a:extLst>
              </p:cNvPr>
              <p:cNvSpPr/>
              <p:nvPr/>
            </p:nvSpPr>
            <p:spPr>
              <a:xfrm>
                <a:off x="14202029" y="11231019"/>
                <a:ext cx="297744" cy="29909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0" h="241">
                    <a:moveTo>
                      <a:pt x="90" y="175"/>
                    </a:moveTo>
                    <a:lnTo>
                      <a:pt x="177" y="90"/>
                    </a:lnTo>
                    <a:cubicBezTo>
                      <a:pt x="194" y="96"/>
                      <a:pt x="214" y="92"/>
                      <a:pt x="227" y="79"/>
                    </a:cubicBezTo>
                    <a:cubicBezTo>
                      <a:pt x="240" y="66"/>
                      <a:pt x="244" y="48"/>
                      <a:pt x="238" y="31"/>
                    </a:cubicBezTo>
                    <a:cubicBezTo>
                      <a:pt x="238" y="31"/>
                      <a:pt x="238" y="30"/>
                      <a:pt x="237" y="29"/>
                    </a:cubicBezTo>
                    <a:cubicBezTo>
                      <a:pt x="236" y="29"/>
                      <a:pt x="236" y="29"/>
                      <a:pt x="235" y="29"/>
                    </a:cubicBezTo>
                    <a:cubicBezTo>
                      <a:pt x="233" y="28"/>
                      <a:pt x="230" y="28"/>
                      <a:pt x="228" y="28"/>
                    </a:cubicBezTo>
                    <a:cubicBezTo>
                      <a:pt x="227" y="28"/>
                      <a:pt x="227" y="29"/>
                      <a:pt x="227" y="29"/>
                    </a:cubicBezTo>
                    <a:lnTo>
                      <a:pt x="217" y="51"/>
                    </a:lnTo>
                    <a:lnTo>
                      <a:pt x="195" y="59"/>
                    </a:lnTo>
                    <a:lnTo>
                      <a:pt x="181" y="45"/>
                    </a:lnTo>
                    <a:lnTo>
                      <a:pt x="189" y="23"/>
                    </a:lnTo>
                    <a:lnTo>
                      <a:pt x="210" y="14"/>
                    </a:lnTo>
                    <a:cubicBezTo>
                      <a:pt x="211" y="14"/>
                      <a:pt x="211" y="14"/>
                      <a:pt x="211" y="12"/>
                    </a:cubicBezTo>
                    <a:cubicBezTo>
                      <a:pt x="212" y="12"/>
                      <a:pt x="212" y="11"/>
                      <a:pt x="211" y="11"/>
                    </a:cubicBezTo>
                    <a:cubicBezTo>
                      <a:pt x="211" y="11"/>
                      <a:pt x="210" y="4"/>
                      <a:pt x="209" y="3"/>
                    </a:cubicBezTo>
                    <a:cubicBezTo>
                      <a:pt x="208" y="3"/>
                      <a:pt x="207" y="1"/>
                      <a:pt x="206" y="1"/>
                    </a:cubicBezTo>
                    <a:cubicBezTo>
                      <a:pt x="189" y="-3"/>
                      <a:pt x="170" y="2"/>
                      <a:pt x="158" y="17"/>
                    </a:cubicBezTo>
                    <a:cubicBezTo>
                      <a:pt x="147" y="31"/>
                      <a:pt x="145" y="49"/>
                      <a:pt x="151" y="64"/>
                    </a:cubicBezTo>
                    <a:lnTo>
                      <a:pt x="64" y="150"/>
                    </a:lnTo>
                    <a:cubicBezTo>
                      <a:pt x="47" y="143"/>
                      <a:pt x="28" y="147"/>
                      <a:pt x="14" y="160"/>
                    </a:cubicBezTo>
                    <a:cubicBezTo>
                      <a:pt x="1" y="173"/>
                      <a:pt x="-3" y="192"/>
                      <a:pt x="3" y="208"/>
                    </a:cubicBezTo>
                    <a:cubicBezTo>
                      <a:pt x="3" y="209"/>
                      <a:pt x="3" y="209"/>
                      <a:pt x="4" y="210"/>
                    </a:cubicBezTo>
                    <a:cubicBezTo>
                      <a:pt x="5" y="210"/>
                      <a:pt x="5" y="211"/>
                      <a:pt x="6" y="211"/>
                    </a:cubicBezTo>
                    <a:cubicBezTo>
                      <a:pt x="8" y="211"/>
                      <a:pt x="11" y="211"/>
                      <a:pt x="12" y="212"/>
                    </a:cubicBezTo>
                    <a:cubicBezTo>
                      <a:pt x="13" y="212"/>
                      <a:pt x="13" y="211"/>
                      <a:pt x="14" y="211"/>
                    </a:cubicBezTo>
                    <a:lnTo>
                      <a:pt x="24" y="188"/>
                    </a:lnTo>
                    <a:lnTo>
                      <a:pt x="45" y="181"/>
                    </a:lnTo>
                    <a:lnTo>
                      <a:pt x="60" y="195"/>
                    </a:lnTo>
                    <a:lnTo>
                      <a:pt x="52" y="216"/>
                    </a:lnTo>
                    <a:lnTo>
                      <a:pt x="32" y="225"/>
                    </a:lnTo>
                    <a:cubicBezTo>
                      <a:pt x="31" y="225"/>
                      <a:pt x="30" y="226"/>
                      <a:pt x="30" y="227"/>
                    </a:cubicBezTo>
                    <a:cubicBezTo>
                      <a:pt x="30" y="228"/>
                      <a:pt x="30" y="228"/>
                      <a:pt x="30" y="229"/>
                    </a:cubicBezTo>
                    <a:cubicBezTo>
                      <a:pt x="30" y="229"/>
                      <a:pt x="32" y="235"/>
                      <a:pt x="33" y="236"/>
                    </a:cubicBezTo>
                    <a:cubicBezTo>
                      <a:pt x="33" y="237"/>
                      <a:pt x="34" y="238"/>
                      <a:pt x="35" y="239"/>
                    </a:cubicBezTo>
                    <a:cubicBezTo>
                      <a:pt x="52" y="243"/>
                      <a:pt x="72" y="237"/>
                      <a:pt x="84" y="222"/>
                    </a:cubicBezTo>
                    <a:cubicBezTo>
                      <a:pt x="95" y="209"/>
                      <a:pt x="96" y="190"/>
                      <a:pt x="90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44965" tIns="22482" rIns="44965" bIns="22482" anchor="ctr" anchorCtr="1" compatLnSpc="0"/>
              <a:lstStyle/>
              <a:p>
                <a:endParaRPr lang="en-none" sz="899">
                  <a:latin typeface="Arial" panose="020B0604020202020204" pitchFamily="34" charset="0"/>
                  <a:ea typeface="Arial Unicode MS" pitchFamily="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BBFED98A-DF49-0C26-3A4D-A2B9BEFEA556}"/>
                </a:ext>
              </a:extLst>
            </p:cNvPr>
            <p:cNvSpPr txBox="1"/>
            <p:nvPr/>
          </p:nvSpPr>
          <p:spPr>
            <a:xfrm>
              <a:off x="-4849229" y="4496456"/>
              <a:ext cx="981540" cy="33823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598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Needs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4C061128-8B16-581D-F60C-BC1220679F38}"/>
              </a:ext>
            </a:extLst>
          </p:cNvPr>
          <p:cNvSpPr txBox="1"/>
          <p:nvPr/>
        </p:nvSpPr>
        <p:spPr>
          <a:xfrm>
            <a:off x="1425196" y="4186105"/>
            <a:ext cx="3394491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99" b="1" spc="-15" dirty="0">
                <a:latin typeface="Arial" panose="020B0604020202020204" pitchFamily="34" charset="0"/>
                <a:cs typeface="Arial" panose="020B0604020202020204" pitchFamily="34" charset="0"/>
              </a:rPr>
              <a:t>Q3 2023 – Q4 2025 (EOY)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99" b="1" spc="-15" dirty="0">
                <a:latin typeface="Arial" panose="020B0604020202020204" pitchFamily="34" charset="0"/>
                <a:cs typeface="Arial" panose="020B0604020202020204" pitchFamily="34" charset="0"/>
              </a:rPr>
              <a:t>500 – 1,000 South Korean Techs on site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99" b="1" spc="-15" dirty="0">
                <a:latin typeface="Arial" panose="020B0604020202020204" pitchFamily="34" charset="0"/>
                <a:cs typeface="Arial" panose="020B0604020202020204" pitchFamily="34" charset="0"/>
              </a:rPr>
              <a:t>Unknown payroll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33A26D12-1C75-4ADA-2ED7-D5E81B6B5E7F}"/>
              </a:ext>
            </a:extLst>
          </p:cNvPr>
          <p:cNvSpPr txBox="1"/>
          <p:nvPr/>
        </p:nvSpPr>
        <p:spPr>
          <a:xfrm>
            <a:off x="1425195" y="6699947"/>
            <a:ext cx="3745793" cy="9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50" b="1" spc="-15" dirty="0">
                <a:latin typeface="Arial" panose="020B0604020202020204" pitchFamily="34" charset="0"/>
                <a:cs typeface="Arial" panose="020B0604020202020204" pitchFamily="34" charset="0"/>
              </a:rPr>
              <a:t>EOY 23:  1,000 FTE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50" b="1" spc="-15" dirty="0">
                <a:latin typeface="Arial" panose="020B0604020202020204" pitchFamily="34" charset="0"/>
                <a:cs typeface="Arial" panose="020B0604020202020204" pitchFamily="34" charset="0"/>
              </a:rPr>
              <a:t>EOY 24:  2,500 FTE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50" b="1" spc="-15" dirty="0">
                <a:latin typeface="Arial" panose="020B0604020202020204" pitchFamily="34" charset="0"/>
                <a:cs typeface="Arial" panose="020B0604020202020204" pitchFamily="34" charset="0"/>
              </a:rPr>
              <a:t>EOY 25:  5,000 FTE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50" b="1" spc="-15" dirty="0">
                <a:latin typeface="Arial" panose="020B0604020202020204" pitchFamily="34" charset="0"/>
                <a:cs typeface="Arial" panose="020B0604020202020204" pitchFamily="34" charset="0"/>
              </a:rPr>
              <a:t>BOSK plans to run 2, 12-hour shifts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4F45332-C243-5FA1-FC8C-151F7F0AB869}"/>
              </a:ext>
            </a:extLst>
          </p:cNvPr>
          <p:cNvSpPr txBox="1"/>
          <p:nvPr/>
        </p:nvSpPr>
        <p:spPr>
          <a:xfrm>
            <a:off x="8368047" y="1746125"/>
            <a:ext cx="3741403" cy="1220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Average construction pay of $50,000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Average annual BOSK pay of $53,000; $73,000 with fringe benefits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8,016 total jobs in the region – direct plant payroll of $363M with fringe</a:t>
            </a:r>
            <a:endParaRPr lang="en-US" sz="110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ED368FDA-C649-EAC0-035D-DFDE4AC18A04}"/>
              </a:ext>
            </a:extLst>
          </p:cNvPr>
          <p:cNvSpPr txBox="1"/>
          <p:nvPr/>
        </p:nvSpPr>
        <p:spPr>
          <a:xfrm>
            <a:off x="8368047" y="4112790"/>
            <a:ext cx="3741403" cy="528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Elizabethtown/Hardin County:  +22,380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Elizabethtown:  Could become the 5</a:t>
            </a:r>
            <a:r>
              <a:rPr lang="en-US" sz="1100" b="1" spc="-15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 largest city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5775AB7D-D22D-6C44-8ED9-6C67703C622A}"/>
              </a:ext>
            </a:extLst>
          </p:cNvPr>
          <p:cNvSpPr txBox="1"/>
          <p:nvPr/>
        </p:nvSpPr>
        <p:spPr>
          <a:xfrm>
            <a:off x="8368047" y="6703590"/>
            <a:ext cx="3741403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8,811 new housing units 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3,901 K-12 students</a:t>
            </a:r>
          </a:p>
          <a:p>
            <a:pPr marL="171450" indent="-171450">
              <a:lnSpc>
                <a:spcPts val="1798"/>
              </a:lnSpc>
              <a:buFont typeface="Wingdings" pitchFamily="2" charset="2"/>
              <a:buChar char="Ø"/>
            </a:pP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75 new hospital beds (389 new hospital jobs &amp; 380 new ambulatory jobs)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DE33CE4-20C1-7AF2-51F0-5B1F6CFBC861}"/>
              </a:ext>
            </a:extLst>
          </p:cNvPr>
          <p:cNvSpPr txBox="1"/>
          <p:nvPr/>
        </p:nvSpPr>
        <p:spPr>
          <a:xfrm>
            <a:off x="3397471" y="147637"/>
            <a:ext cx="8781829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sz="39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BlueOvalSk’s</a:t>
            </a:r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economic impact?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ADE79-BB9B-9272-80F8-DE9C0A87A582}"/>
              </a:ext>
            </a:extLst>
          </p:cNvPr>
          <p:cNvSpPr txBox="1"/>
          <p:nvPr/>
        </p:nvSpPr>
        <p:spPr>
          <a:xfrm>
            <a:off x="-6350" y="868203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L.B. Schmidt &amp; Associates, LLC:  E-Town-Fort Knox MSA Transformation Project</a:t>
            </a:r>
          </a:p>
        </p:txBody>
      </p:sp>
    </p:spTree>
    <p:extLst>
      <p:ext uri="{BB962C8B-B14F-4D97-AF65-F5344CB8AC3E}">
        <p14:creationId xmlns:p14="http://schemas.microsoft.com/office/powerpoint/2010/main" val="187256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DE95F-307D-3931-1AB1-3389898ACDD6}"/>
              </a:ext>
            </a:extLst>
          </p:cNvPr>
          <p:cNvSpPr txBox="1"/>
          <p:nvPr/>
        </p:nvSpPr>
        <p:spPr>
          <a:xfrm>
            <a:off x="3397471" y="405977"/>
            <a:ext cx="8781829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Wait…there’s more!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ACBB2-B7BE-5068-A704-7C018227EA17}"/>
              </a:ext>
            </a:extLst>
          </p:cNvPr>
          <p:cNvGrpSpPr/>
          <p:nvPr/>
        </p:nvGrpSpPr>
        <p:grpSpPr>
          <a:xfrm>
            <a:off x="278873" y="1813296"/>
            <a:ext cx="11900427" cy="5637381"/>
            <a:chOff x="1689546" y="3069827"/>
            <a:chExt cx="9379031" cy="3834793"/>
          </a:xfrm>
        </p:grpSpPr>
        <p:sp>
          <p:nvSpPr>
            <p:cNvPr id="4" name="Freeform: Shape 363">
              <a:extLst>
                <a:ext uri="{FF2B5EF4-FFF2-40B4-BE49-F238E27FC236}">
                  <a16:creationId xmlns:a16="http://schemas.microsoft.com/office/drawing/2014/main" id="{CBB99A02-C5CF-9287-A317-DD623D9075C0}"/>
                </a:ext>
              </a:extLst>
            </p:cNvPr>
            <p:cNvSpPr/>
            <p:nvPr/>
          </p:nvSpPr>
          <p:spPr>
            <a:xfrm>
              <a:off x="2097361" y="3678141"/>
              <a:ext cx="1446368" cy="2837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"/>
                <a:gd name="f4" fmla="val 4559"/>
                <a:gd name="f5" fmla="val 193"/>
                <a:gd name="f6" fmla="val 2279"/>
                <a:gd name="f7" fmla="val 1232"/>
                <a:gd name="f8" fmla="val 628"/>
                <a:gd name="f9" fmla="val 380"/>
                <a:gd name="f10" fmla="val 1161"/>
                <a:gd name="f11" fmla="val 1267"/>
                <a:gd name="f12" fmla="val 1368"/>
                <a:gd name="f13" fmla="val 413"/>
                <a:gd name="f14" fmla="val 1463"/>
                <a:gd name="f15" fmla="val 474"/>
                <a:gd name="f16" fmla="val 1493"/>
                <a:gd name="f17" fmla="val 493"/>
                <a:gd name="f18" fmla="val 1521"/>
                <a:gd name="f19" fmla="val 515"/>
                <a:gd name="f20" fmla="val 1549"/>
                <a:gd name="f21" fmla="val 539"/>
                <a:gd name="f22" fmla="val 1890"/>
                <a:gd name="f23" fmla="val 832"/>
                <a:gd name="f24" fmla="val 2130"/>
                <a:gd name="f25" fmla="val 1502"/>
                <a:gd name="f26" fmla="val 3057"/>
                <a:gd name="f27" fmla="val 3726"/>
                <a:gd name="f28" fmla="val 4019"/>
                <a:gd name="f29" fmla="val 1520"/>
                <a:gd name="f30" fmla="val 4045"/>
                <a:gd name="f31" fmla="val 1490"/>
                <a:gd name="f32" fmla="val 4067"/>
                <a:gd name="f33" fmla="val 1460"/>
                <a:gd name="f34" fmla="val 4086"/>
                <a:gd name="f35" fmla="val 1366"/>
                <a:gd name="f36" fmla="val 4146"/>
                <a:gd name="f37" fmla="val 1265"/>
                <a:gd name="f38" fmla="val 4179"/>
                <a:gd name="f39" fmla="val 3326"/>
                <a:gd name="f40" fmla="val 3492"/>
                <a:gd name="f41" fmla="val 482"/>
                <a:gd name="f42" fmla="val 4483"/>
                <a:gd name="f43" fmla="val 1091"/>
                <a:gd name="f44" fmla="val 4555"/>
                <a:gd name="f45" fmla="val 1114"/>
                <a:gd name="f46" fmla="val 4557"/>
                <a:gd name="f47" fmla="val 1138"/>
                <a:gd name="f48" fmla="val 1297"/>
                <a:gd name="f49" fmla="val 1428"/>
                <a:gd name="f50" fmla="val 4513"/>
                <a:gd name="f51" fmla="val 4429"/>
                <a:gd name="f52" fmla="val 2000"/>
                <a:gd name="f53" fmla="val 4116"/>
                <a:gd name="f54" fmla="val 3273"/>
                <a:gd name="f55" fmla="val 1286"/>
                <a:gd name="f56" fmla="val 442"/>
                <a:gd name="f57" fmla="val 129"/>
                <a:gd name="f58" fmla="val 46"/>
                <a:gd name="f59" fmla="val 1139"/>
                <a:gd name="f60" fmla="val 1117"/>
                <a:gd name="f61" fmla="val 1"/>
                <a:gd name="f62" fmla="val 1095"/>
                <a:gd name="f63" fmla="val 3"/>
                <a:gd name="f64" fmla="val 484"/>
                <a:gd name="f65" fmla="val 71"/>
                <a:gd name="f66" fmla="val 1063"/>
                <a:gd name="f67" fmla="*/ f0 1 2324"/>
                <a:gd name="f68" fmla="*/ f1 1 455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2324"/>
                <a:gd name="f75" fmla="*/ f72 1 455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2324" h="4559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6"/>
                  </a:cubicBezTo>
                  <a:cubicBezTo>
                    <a:pt x="f24" y="f26"/>
                    <a:pt x="f22" y="f27"/>
                    <a:pt x="f20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10" y="f38"/>
                  </a:cubicBezTo>
                  <a:cubicBezTo>
                    <a:pt x="f8" y="f38"/>
                    <a:pt x="f5" y="f39"/>
                    <a:pt x="f5" y="f6"/>
                  </a:cubicBezTo>
                  <a:close/>
                  <a:moveTo>
                    <a:pt x="f2" y="f6"/>
                  </a:moveTo>
                  <a:cubicBezTo>
                    <a:pt x="f2" y="f40"/>
                    <a:pt x="f41" y="f42"/>
                    <a:pt x="f43" y="f44"/>
                  </a:cubicBezTo>
                  <a:cubicBezTo>
                    <a:pt x="f45" y="f46"/>
                    <a:pt x="f47" y="f4"/>
                    <a:pt x="f10" y="f4"/>
                  </a:cubicBezTo>
                  <a:cubicBezTo>
                    <a:pt x="f48" y="f4"/>
                    <a:pt x="f49" y="f50"/>
                    <a:pt x="f20" y="f51"/>
                  </a:cubicBezTo>
                  <a:cubicBezTo>
                    <a:pt x="f52" y="f53"/>
                    <a:pt x="f3" y="f54"/>
                    <a:pt x="f3" y="f6"/>
                  </a:cubicBezTo>
                  <a:cubicBezTo>
                    <a:pt x="f3" y="f55"/>
                    <a:pt x="f52" y="f56"/>
                    <a:pt x="f20" y="f57"/>
                  </a:cubicBezTo>
                  <a:cubicBezTo>
                    <a:pt x="f49" y="f58"/>
                    <a:pt x="f48" y="f2"/>
                    <a:pt x="f10" y="f2"/>
                  </a:cubicBezTo>
                  <a:cubicBezTo>
                    <a:pt x="f59" y="f2"/>
                    <a:pt x="f60" y="f61"/>
                    <a:pt x="f62" y="f63"/>
                  </a:cubicBezTo>
                  <a:cubicBezTo>
                    <a:pt x="f64" y="f65"/>
                    <a:pt x="f2" y="f66"/>
                    <a:pt x="f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chemeClr val="bg1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: Shape 364">
              <a:extLst>
                <a:ext uri="{FF2B5EF4-FFF2-40B4-BE49-F238E27FC236}">
                  <a16:creationId xmlns:a16="http://schemas.microsoft.com/office/drawing/2014/main" id="{1247EC48-58C8-0C5D-B407-195A4D8ED478}"/>
                </a:ext>
              </a:extLst>
            </p:cNvPr>
            <p:cNvSpPr/>
            <p:nvPr/>
          </p:nvSpPr>
          <p:spPr>
            <a:xfrm>
              <a:off x="2579901" y="4623278"/>
              <a:ext cx="481290" cy="945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"/>
                <a:gd name="f4" fmla="val 1520"/>
                <a:gd name="f5" fmla="val 580"/>
                <a:gd name="f6" fmla="val 760"/>
                <a:gd name="f7" fmla="val 970"/>
                <a:gd name="f8" fmla="val 494"/>
                <a:gd name="f9" fmla="val 1140"/>
                <a:gd name="f10" fmla="val 386"/>
                <a:gd name="f11" fmla="val 280"/>
                <a:gd name="f12" fmla="val 193"/>
                <a:gd name="f13" fmla="val 550"/>
                <a:gd name="f14" fmla="val 380"/>
                <a:gd name="f15" fmla="val 338"/>
                <a:gd name="f16" fmla="val 602"/>
                <a:gd name="f17" fmla="val 171"/>
                <a:gd name="f18" fmla="val 1183"/>
                <a:gd name="f19" fmla="*/ f0 1 774"/>
                <a:gd name="f20" fmla="*/ f1 1 152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774"/>
                <a:gd name="f27" fmla="*/ f24 1 152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774" h="1520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7"/>
                    <a:pt x="f12" y="f6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8" y="f14"/>
                    <a:pt x="f5" y="f13"/>
                    <a:pt x="f5" y="f6"/>
                  </a:cubicBezTo>
                  <a:close/>
                  <a:moveTo>
                    <a:pt x="f3" y="f6"/>
                  </a:moveTo>
                  <a:cubicBezTo>
                    <a:pt x="f3" y="f15"/>
                    <a:pt x="f16" y="f2"/>
                    <a:pt x="f10" y="f2"/>
                  </a:cubicBezTo>
                  <a:cubicBezTo>
                    <a:pt x="f17" y="f2"/>
                    <a:pt x="f2" y="f15"/>
                    <a:pt x="f2" y="f6"/>
                  </a:cubicBezTo>
                  <a:cubicBezTo>
                    <a:pt x="f2" y="f18"/>
                    <a:pt x="f17" y="f4"/>
                    <a:pt x="f10" y="f4"/>
                  </a:cubicBezTo>
                  <a:cubicBezTo>
                    <a:pt x="f16" y="f4"/>
                    <a:pt x="f3" y="f18"/>
                    <a:pt x="f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chemeClr val="bg1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: Shape 365">
              <a:extLst>
                <a:ext uri="{FF2B5EF4-FFF2-40B4-BE49-F238E27FC236}">
                  <a16:creationId xmlns:a16="http://schemas.microsoft.com/office/drawing/2014/main" id="{13BE2F82-4A9A-9C03-1772-0E4719CBF1A3}"/>
                </a:ext>
              </a:extLst>
            </p:cNvPr>
            <p:cNvSpPr/>
            <p:nvPr/>
          </p:nvSpPr>
          <p:spPr>
            <a:xfrm>
              <a:off x="2338330" y="4150702"/>
              <a:ext cx="963829" cy="1892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9"/>
                <a:gd name="f4" fmla="val 3040"/>
                <a:gd name="f5" fmla="val 194"/>
                <a:gd name="f6" fmla="val 1520"/>
                <a:gd name="f7" fmla="val 893"/>
                <a:gd name="f8" fmla="val 455"/>
                <a:gd name="f9" fmla="val 380"/>
                <a:gd name="f10" fmla="val 774"/>
                <a:gd name="f11" fmla="val 923"/>
                <a:gd name="f12" fmla="val 1059"/>
                <a:gd name="f13" fmla="val 491"/>
                <a:gd name="f14" fmla="val 1162"/>
                <a:gd name="f15" fmla="val 673"/>
                <a:gd name="f16" fmla="val 1280"/>
                <a:gd name="f17" fmla="val 882"/>
                <a:gd name="f18" fmla="val 1355"/>
                <a:gd name="f19" fmla="val 1184"/>
                <a:gd name="f20" fmla="val 1856"/>
                <a:gd name="f21" fmla="val 2159"/>
                <a:gd name="f22" fmla="val 2368"/>
                <a:gd name="f23" fmla="val 2549"/>
                <a:gd name="f24" fmla="val 2660"/>
                <a:gd name="f25" fmla="val 2147"/>
                <a:gd name="f26" fmla="val 2362"/>
                <a:gd name="f27" fmla="val 346"/>
                <a:gd name="f28" fmla="val 916"/>
                <a:gd name="f29" fmla="val 1048"/>
                <a:gd name="f30" fmla="val 2966"/>
                <a:gd name="f31" fmla="val 2838"/>
                <a:gd name="f32" fmla="val 1244"/>
                <a:gd name="f33" fmla="val 2744"/>
                <a:gd name="f34" fmla="val 1317"/>
                <a:gd name="f35" fmla="val 2622"/>
                <a:gd name="f36" fmla="val 1376"/>
                <a:gd name="f37" fmla="val 2478"/>
                <a:gd name="f38" fmla="val 1485"/>
                <a:gd name="f39" fmla="val 2217"/>
                <a:gd name="f40" fmla="val 1884"/>
                <a:gd name="f41" fmla="val 1159"/>
                <a:gd name="f42" fmla="val 827"/>
                <a:gd name="f43" fmla="val 1378"/>
                <a:gd name="f44" fmla="val 567"/>
                <a:gd name="f45" fmla="val 1318"/>
                <a:gd name="f46" fmla="val 421"/>
                <a:gd name="f47" fmla="val 1245"/>
                <a:gd name="f48" fmla="val 297"/>
                <a:gd name="f49" fmla="val 203"/>
                <a:gd name="f50" fmla="val 74"/>
                <a:gd name="f51" fmla="val 679"/>
                <a:gd name="f52" fmla="*/ f0 1 1549"/>
                <a:gd name="f53" fmla="*/ f1 1 3040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549"/>
                <a:gd name="f60" fmla="*/ f57 1 3040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549" h="3040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6"/>
                  </a:cubicBezTo>
                  <a:cubicBezTo>
                    <a:pt x="f18" y="f20"/>
                    <a:pt x="f16" y="f21"/>
                    <a:pt x="f14" y="f22"/>
                  </a:cubicBezTo>
                  <a:cubicBezTo>
                    <a:pt x="f12" y="f23"/>
                    <a:pt x="f11" y="f24"/>
                    <a:pt x="f10" y="f24"/>
                  </a:cubicBezTo>
                  <a:cubicBezTo>
                    <a:pt x="f8" y="f24"/>
                    <a:pt x="f5" y="f25"/>
                    <a:pt x="f5" y="f6"/>
                  </a:cubicBezTo>
                  <a:close/>
                  <a:moveTo>
                    <a:pt x="f2" y="f6"/>
                  </a:moveTo>
                  <a:cubicBezTo>
                    <a:pt x="f2" y="f26"/>
                    <a:pt x="f27" y="f4"/>
                    <a:pt x="f10" y="f4"/>
                  </a:cubicBezTo>
                  <a:cubicBezTo>
                    <a:pt x="f28" y="f4"/>
                    <a:pt x="f29" y="f30"/>
                    <a:pt x="f14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" y="f40"/>
                    <a:pt x="f3" y="f6"/>
                  </a:cubicBezTo>
                  <a:cubicBezTo>
                    <a:pt x="f3" y="f41"/>
                    <a:pt x="f38" y="f42"/>
                    <a:pt x="f43" y="f44"/>
                  </a:cubicBezTo>
                  <a:cubicBezTo>
                    <a:pt x="f45" y="f46"/>
                    <a:pt x="f47" y="f48"/>
                    <a:pt x="f14" y="f49"/>
                  </a:cubicBezTo>
                  <a:cubicBezTo>
                    <a:pt x="f29" y="f50"/>
                    <a:pt x="f28" y="f2"/>
                    <a:pt x="f10" y="f2"/>
                  </a:cubicBezTo>
                  <a:cubicBezTo>
                    <a:pt x="f27" y="f2"/>
                    <a:pt x="f2" y="f51"/>
                    <a:pt x="f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chemeClr val="bg1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: Shape 63">
              <a:extLst>
                <a:ext uri="{FF2B5EF4-FFF2-40B4-BE49-F238E27FC236}">
                  <a16:creationId xmlns:a16="http://schemas.microsoft.com/office/drawing/2014/main" id="{182A810A-0766-011D-AD42-82BA74553B74}"/>
                </a:ext>
              </a:extLst>
            </p:cNvPr>
            <p:cNvSpPr/>
            <p:nvPr/>
          </p:nvSpPr>
          <p:spPr>
            <a:xfrm>
              <a:off x="2647145" y="3559832"/>
              <a:ext cx="172475" cy="36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"/>
                <a:gd name="f4" fmla="val 60"/>
                <a:gd name="f5" fmla="val 2"/>
                <a:gd name="f6" fmla="val 59"/>
                <a:gd name="f7" fmla="val 75"/>
                <a:gd name="f8" fmla="val 26"/>
                <a:gd name="f9" fmla="val 152"/>
                <a:gd name="f10" fmla="val 5"/>
                <a:gd name="f11" fmla="val 232"/>
                <a:gd name="f12" fmla="val 184"/>
                <a:gd name="f13" fmla="val 91"/>
                <a:gd name="f14" fmla="val 20"/>
                <a:gd name="f15" fmla="*/ f0 1 278"/>
                <a:gd name="f16" fmla="*/ f1 1 6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8"/>
                <a:gd name="f23" fmla="*/ f20 1 6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8" h="60">
                  <a:moveTo>
                    <a:pt x="f5" y="f4"/>
                  </a:moveTo>
                  <a:cubicBezTo>
                    <a:pt x="f5" y="f4"/>
                    <a:pt x="f2" y="f4"/>
                    <a:pt x="f2" y="f6"/>
                  </a:cubicBezTo>
                  <a:cubicBezTo>
                    <a:pt x="f7" y="f8"/>
                    <a:pt x="f9" y="f10"/>
                    <a:pt x="f11" y="f2"/>
                  </a:cubicBezTo>
                  <a:lnTo>
                    <a:pt x="f3" y="f2"/>
                  </a:lnTo>
                  <a:cubicBezTo>
                    <a:pt x="f12" y="f2"/>
                    <a:pt x="f13" y="f14"/>
                    <a:pt x="f5" y="f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: Shape 64">
              <a:extLst>
                <a:ext uri="{FF2B5EF4-FFF2-40B4-BE49-F238E27FC236}">
                  <a16:creationId xmlns:a16="http://schemas.microsoft.com/office/drawing/2014/main" id="{1F9996EC-2B33-7396-C7C3-4A19E2E0C97D}"/>
                </a:ext>
              </a:extLst>
            </p:cNvPr>
            <p:cNvSpPr/>
            <p:nvPr/>
          </p:nvSpPr>
          <p:spPr>
            <a:xfrm>
              <a:off x="2036965" y="3596569"/>
              <a:ext cx="610796" cy="1499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2"/>
                <a:gd name="f4" fmla="val 2409"/>
                <a:gd name="f5" fmla="val 2408"/>
                <a:gd name="f6" fmla="val 1234"/>
                <a:gd name="f7" fmla="val 419"/>
                <a:gd name="f8" fmla="val 249"/>
                <a:gd name="f9" fmla="val 980"/>
                <a:gd name="f10" fmla="val 1"/>
                <a:gd name="f11" fmla="val 421"/>
                <a:gd name="f12" fmla="*/ f0 1 982"/>
                <a:gd name="f13" fmla="*/ f1 1 24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82"/>
                <a:gd name="f20" fmla="*/ f17 1 24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82" h="2409">
                  <a:moveTo>
                    <a:pt x="f2" y="f4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2"/>
                  </a:cubicBezTo>
                  <a:cubicBezTo>
                    <a:pt x="f9" y="f10"/>
                    <a:pt x="f3" y="f10"/>
                    <a:pt x="f3" y="f10"/>
                  </a:cubicBezTo>
                  <a:cubicBezTo>
                    <a:pt x="f11" y="f8"/>
                    <a:pt x="f2" y="f6"/>
                    <a:pt x="f2" y="f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: Shape 68">
              <a:extLst>
                <a:ext uri="{FF2B5EF4-FFF2-40B4-BE49-F238E27FC236}">
                  <a16:creationId xmlns:a16="http://schemas.microsoft.com/office/drawing/2014/main" id="{C1E8E004-84E7-089C-1F94-66688EA7FBC6}"/>
                </a:ext>
              </a:extLst>
            </p:cNvPr>
            <p:cNvSpPr/>
            <p:nvPr/>
          </p:nvSpPr>
          <p:spPr>
            <a:xfrm>
              <a:off x="1689546" y="3558582"/>
              <a:ext cx="1101434" cy="3074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0"/>
                <a:gd name="f4" fmla="val 4939"/>
                <a:gd name="f5" fmla="val 1212"/>
                <a:gd name="f6" fmla="val 2"/>
                <a:gd name="f7" fmla="val 1228"/>
                <a:gd name="f8" fmla="val 1243"/>
                <a:gd name="f9" fmla="val 1259"/>
                <a:gd name="f10" fmla="val 1274"/>
                <a:gd name="f11" fmla="val 1290"/>
                <a:gd name="f12" fmla="val 1305"/>
                <a:gd name="f13" fmla="val 1690"/>
                <a:gd name="f14" fmla="val 7"/>
                <a:gd name="f15" fmla="val 1613"/>
                <a:gd name="f16" fmla="val 28"/>
                <a:gd name="f17" fmla="val 1538"/>
                <a:gd name="f18" fmla="val 61"/>
                <a:gd name="f19" fmla="val 977"/>
                <a:gd name="f20" fmla="val 310"/>
                <a:gd name="f21" fmla="val 558"/>
                <a:gd name="f22" fmla="val 1295"/>
                <a:gd name="f23" fmla="val 2469"/>
                <a:gd name="f24" fmla="val 2470"/>
                <a:gd name="f25" fmla="val 2471"/>
                <a:gd name="f26" fmla="val 3644"/>
                <a:gd name="f27" fmla="val 976"/>
                <a:gd name="f28" fmla="val 4628"/>
                <a:gd name="f29" fmla="val 1535"/>
                <a:gd name="f30" fmla="val 4879"/>
                <a:gd name="f31" fmla="val 1611"/>
                <a:gd name="f32" fmla="val 4912"/>
                <a:gd name="f33" fmla="val 4933"/>
                <a:gd name="f34" fmla="val 565"/>
                <a:gd name="f35" fmla="val 3832"/>
                <a:gd name="f36" fmla="val 1137"/>
                <a:gd name="f37" fmla="val 540"/>
                <a:gd name="f38" fmla="val 50"/>
                <a:gd name="f39" fmla="*/ f0 1 1770"/>
                <a:gd name="f40" fmla="*/ f1 1 4939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770"/>
                <a:gd name="f47" fmla="*/ f44 1 4939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770" h="4939">
                  <a:moveTo>
                    <a:pt x="f5" y="f6"/>
                  </a:moveTo>
                  <a:cubicBezTo>
                    <a:pt x="f7" y="f2"/>
                    <a:pt x="f8" y="f2"/>
                    <a:pt x="f9" y="f2"/>
                  </a:cubicBezTo>
                  <a:cubicBezTo>
                    <a:pt x="f10" y="f2"/>
                    <a:pt x="f11" y="f2"/>
                    <a:pt x="f12" y="f6"/>
                  </a:cubicBezTo>
                  <a:lnTo>
                    <a:pt x="f3" y="f6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4"/>
                    <a:pt x="f21" y="f24"/>
                  </a:cubicBezTo>
                  <a:lnTo>
                    <a:pt x="f21" y="f25"/>
                  </a:lnTo>
                  <a:cubicBezTo>
                    <a:pt x="f21" y="f26"/>
                    <a:pt x="f27" y="f28"/>
                    <a:pt x="f29" y="f30"/>
                  </a:cubicBezTo>
                  <a:cubicBezTo>
                    <a:pt x="f31" y="f32"/>
                    <a:pt x="f13" y="f33"/>
                    <a:pt x="f3" y="f4"/>
                  </a:cubicBezTo>
                  <a:lnTo>
                    <a:pt x="f9" y="f4"/>
                  </a:lnTo>
                  <a:cubicBezTo>
                    <a:pt x="f34" y="f4"/>
                    <a:pt x="f2" y="f35"/>
                    <a:pt x="f2" y="f23"/>
                  </a:cubicBezTo>
                  <a:cubicBezTo>
                    <a:pt x="f2" y="f36"/>
                    <a:pt x="f37" y="f38"/>
                    <a:pt x="f5" y="f6"/>
                  </a:cubicBezTo>
                  <a:close/>
                </a:path>
              </a:pathLst>
            </a:custGeom>
            <a:solidFill>
              <a:srgbClr val="C00000">
                <a:alpha val="49804"/>
              </a:srgbClr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: Shape 69">
              <a:extLst>
                <a:ext uri="{FF2B5EF4-FFF2-40B4-BE49-F238E27FC236}">
                  <a16:creationId xmlns:a16="http://schemas.microsoft.com/office/drawing/2014/main" id="{ECD70316-E399-889F-4F50-7E90AA16F76F}"/>
                </a:ext>
              </a:extLst>
            </p:cNvPr>
            <p:cNvSpPr/>
            <p:nvPr/>
          </p:nvSpPr>
          <p:spPr>
            <a:xfrm>
              <a:off x="2700077" y="4859882"/>
              <a:ext cx="240336" cy="472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"/>
                <a:gd name="f4" fmla="val 760"/>
                <a:gd name="f5" fmla="val 193"/>
                <a:gd name="f6" fmla="val 87"/>
                <a:gd name="f7" fmla="val 590"/>
                <a:gd name="f8" fmla="val 380"/>
                <a:gd name="f9" fmla="val 170"/>
                <a:gd name="f10" fmla="val 301"/>
                <a:gd name="f11" fmla="*/ f0 1 387"/>
                <a:gd name="f12" fmla="*/ f1 1 7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87"/>
                <a:gd name="f19" fmla="*/ f16 1 7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87" h="760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: Shape 70">
              <a:extLst>
                <a:ext uri="{FF2B5EF4-FFF2-40B4-BE49-F238E27FC236}">
                  <a16:creationId xmlns:a16="http://schemas.microsoft.com/office/drawing/2014/main" id="{653B04DB-034C-99A6-FC80-221A6BB26439}"/>
                </a:ext>
              </a:extLst>
            </p:cNvPr>
            <p:cNvSpPr/>
            <p:nvPr/>
          </p:nvSpPr>
          <p:spPr>
            <a:xfrm>
              <a:off x="2459108" y="4387306"/>
              <a:ext cx="722243" cy="1418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1"/>
                <a:gd name="f4" fmla="val 2280"/>
                <a:gd name="f5" fmla="val 194"/>
                <a:gd name="f6" fmla="val 1140"/>
                <a:gd name="f7" fmla="val 718"/>
                <a:gd name="f8" fmla="val 365"/>
                <a:gd name="f9" fmla="val 380"/>
                <a:gd name="f10" fmla="val 580"/>
                <a:gd name="f11" fmla="val 796"/>
                <a:gd name="f12" fmla="val 968"/>
                <a:gd name="f13" fmla="val 1563"/>
                <a:gd name="f14" fmla="val 1900"/>
                <a:gd name="f15" fmla="val 1767"/>
                <a:gd name="f16" fmla="val 261"/>
                <a:gd name="f17" fmla="val 729"/>
                <a:gd name="f18" fmla="val 865"/>
                <a:gd name="f19" fmla="val 2169"/>
                <a:gd name="f20" fmla="val 1988"/>
                <a:gd name="f21" fmla="val 1086"/>
                <a:gd name="f22" fmla="val 1779"/>
                <a:gd name="f23" fmla="val 1476"/>
                <a:gd name="f24" fmla="val 804"/>
                <a:gd name="f25" fmla="val 502"/>
                <a:gd name="f26" fmla="val 293"/>
                <a:gd name="f27" fmla="val 111"/>
                <a:gd name="f28" fmla="val 513"/>
                <a:gd name="f29" fmla="*/ f0 1 1161"/>
                <a:gd name="f30" fmla="*/ f1 1 228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161"/>
                <a:gd name="f37" fmla="*/ f34 1 228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161" h="2280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7"/>
                    <a:pt x="f12" y="f6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8" y="f14"/>
                    <a:pt x="f5" y="f13"/>
                    <a:pt x="f5" y="f6"/>
                  </a:cubicBezTo>
                  <a:close/>
                  <a:moveTo>
                    <a:pt x="f2" y="f6"/>
                  </a:moveTo>
                  <a:cubicBezTo>
                    <a:pt x="f2" y="f15"/>
                    <a:pt x="f16" y="f4"/>
                    <a:pt x="f10" y="f4"/>
                  </a:cubicBezTo>
                  <a:cubicBezTo>
                    <a:pt x="f17" y="f4"/>
                    <a:pt x="f18" y="f19"/>
                    <a:pt x="f12" y="f20"/>
                  </a:cubicBezTo>
                  <a:cubicBezTo>
                    <a:pt x="f21" y="f22"/>
                    <a:pt x="f3" y="f23"/>
                    <a:pt x="f3" y="f6"/>
                  </a:cubicBezTo>
                  <a:cubicBezTo>
                    <a:pt x="f3" y="f24"/>
                    <a:pt x="f21" y="f25"/>
                    <a:pt x="f12" y="f26"/>
                  </a:cubicBezTo>
                  <a:cubicBezTo>
                    <a:pt x="f18" y="f27"/>
                    <a:pt x="f17" y="f2"/>
                    <a:pt x="f10" y="f2"/>
                  </a:cubicBezTo>
                  <a:cubicBezTo>
                    <a:pt x="f16" y="f2"/>
                    <a:pt x="f2" y="f28"/>
                    <a:pt x="f2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: Shape 71">
              <a:extLst>
                <a:ext uri="{FF2B5EF4-FFF2-40B4-BE49-F238E27FC236}">
                  <a16:creationId xmlns:a16="http://schemas.microsoft.com/office/drawing/2014/main" id="{AE29817B-CA28-12F8-0522-9DFBD6AAAF92}"/>
                </a:ext>
              </a:extLst>
            </p:cNvPr>
            <p:cNvSpPr/>
            <p:nvPr/>
          </p:nvSpPr>
          <p:spPr>
            <a:xfrm>
              <a:off x="2036964" y="3558581"/>
              <a:ext cx="1566528" cy="307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7"/>
                <a:gd name="f4" fmla="val 4941"/>
                <a:gd name="f5" fmla="val 97"/>
                <a:gd name="f6" fmla="val 2471"/>
                <a:gd name="f7" fmla="val 1255"/>
                <a:gd name="f8" fmla="val 581"/>
                <a:gd name="f9" fmla="val 263"/>
                <a:gd name="f10" fmla="val 1192"/>
                <a:gd name="f11" fmla="val 195"/>
                <a:gd name="f12" fmla="val 1214"/>
                <a:gd name="f13" fmla="val 193"/>
                <a:gd name="f14" fmla="val 1236"/>
                <a:gd name="f15" fmla="val 192"/>
                <a:gd name="f16" fmla="val 1258"/>
                <a:gd name="f17" fmla="val 1394"/>
                <a:gd name="f18" fmla="val 1525"/>
                <a:gd name="f19" fmla="val 238"/>
                <a:gd name="f20" fmla="val 1646"/>
                <a:gd name="f21" fmla="val 321"/>
                <a:gd name="f22" fmla="val 2097"/>
                <a:gd name="f23" fmla="val 634"/>
                <a:gd name="f24" fmla="val 2421"/>
                <a:gd name="f25" fmla="val 1478"/>
                <a:gd name="f26" fmla="val 3465"/>
                <a:gd name="f27" fmla="val 4308"/>
                <a:gd name="f28" fmla="val 4621"/>
                <a:gd name="f29" fmla="val 4705"/>
                <a:gd name="f30" fmla="val 4751"/>
                <a:gd name="f31" fmla="val 1235"/>
                <a:gd name="f32" fmla="val 1211"/>
                <a:gd name="f33" fmla="val 4749"/>
                <a:gd name="f34" fmla="val 1188"/>
                <a:gd name="f35" fmla="val 4747"/>
                <a:gd name="f36" fmla="val 579"/>
                <a:gd name="f37" fmla="val 4675"/>
                <a:gd name="f38" fmla="val 3684"/>
                <a:gd name="f39" fmla="val 681"/>
                <a:gd name="f40" fmla="val 4664"/>
                <a:gd name="f41" fmla="val 696"/>
                <a:gd name="f42" fmla="val 4680"/>
                <a:gd name="f43" fmla="val 712"/>
                <a:gd name="f44" fmla="val 4695"/>
                <a:gd name="f45" fmla="val 728"/>
                <a:gd name="f46" fmla="val 4709"/>
                <a:gd name="f47" fmla="val 883"/>
                <a:gd name="f48" fmla="val 4826"/>
                <a:gd name="f49" fmla="val 914"/>
                <a:gd name="f50" fmla="val 4846"/>
                <a:gd name="f51" fmla="val 947"/>
                <a:gd name="f52" fmla="val 4863"/>
                <a:gd name="f53" fmla="val 980"/>
                <a:gd name="f54" fmla="val 4877"/>
                <a:gd name="f55" fmla="val 1005"/>
                <a:gd name="f56" fmla="val 4889"/>
                <a:gd name="f57" fmla="val 1030"/>
                <a:gd name="f58" fmla="val 4898"/>
                <a:gd name="f59" fmla="val 1056"/>
                <a:gd name="f60" fmla="val 4907"/>
                <a:gd name="f61" fmla="val 2064"/>
                <a:gd name="f62" fmla="val 4365"/>
                <a:gd name="f63" fmla="val 2069"/>
                <a:gd name="f64" fmla="val 4358"/>
                <a:gd name="f65" fmla="val 2073"/>
                <a:gd name="f66" fmla="val 4351"/>
                <a:gd name="f67" fmla="val 2078"/>
                <a:gd name="f68" fmla="val 4343"/>
                <a:gd name="f69" fmla="val 2100"/>
                <a:gd name="f70" fmla="val 4305"/>
                <a:gd name="f71" fmla="val 2107"/>
                <a:gd name="f72" fmla="val 4292"/>
                <a:gd name="f73" fmla="val 2115"/>
                <a:gd name="f74" fmla="val 4278"/>
                <a:gd name="f75" fmla="val 2123"/>
                <a:gd name="f76" fmla="val 4263"/>
                <a:gd name="f77" fmla="val 2247"/>
                <a:gd name="f78" fmla="val 3996"/>
                <a:gd name="f79" fmla="val 2257"/>
                <a:gd name="f80" fmla="val 3972"/>
                <a:gd name="f81" fmla="val 2267"/>
                <a:gd name="f82" fmla="val 3948"/>
                <a:gd name="f83" fmla="val 2276"/>
                <a:gd name="f84" fmla="val 3923"/>
                <a:gd name="f85" fmla="val 2289"/>
                <a:gd name="f86" fmla="val 3887"/>
                <a:gd name="f87" fmla="val 2295"/>
                <a:gd name="f88" fmla="val 3871"/>
                <a:gd name="f89" fmla="val 2300"/>
                <a:gd name="f90" fmla="val 3855"/>
                <a:gd name="f91" fmla="val 2305"/>
                <a:gd name="f92" fmla="val 3840"/>
                <a:gd name="f93" fmla="val 2373"/>
                <a:gd name="f94" fmla="val 3614"/>
                <a:gd name="f95" fmla="val 2358"/>
                <a:gd name="f96" fmla="val 3671"/>
                <a:gd name="f97" fmla="val 2342"/>
                <a:gd name="f98" fmla="val 3728"/>
                <a:gd name="f99" fmla="val 2325"/>
                <a:gd name="f100" fmla="val 3782"/>
                <a:gd name="f101" fmla="val 2378"/>
                <a:gd name="f102" fmla="val 3598"/>
                <a:gd name="f103" fmla="val 2383"/>
                <a:gd name="f104" fmla="val 3580"/>
                <a:gd name="f105" fmla="val 2387"/>
                <a:gd name="f106" fmla="val 3563"/>
                <a:gd name="f107" fmla="val 2475"/>
                <a:gd name="f108" fmla="val 3105"/>
                <a:gd name="f109" fmla="val 3101"/>
                <a:gd name="f110" fmla="val 2476"/>
                <a:gd name="f111" fmla="val 3097"/>
                <a:gd name="f112" fmla="val 2477"/>
                <a:gd name="f113" fmla="val 3092"/>
                <a:gd name="f114" fmla="val 2486"/>
                <a:gd name="f115" fmla="val 3014"/>
                <a:gd name="f116" fmla="val 2487"/>
                <a:gd name="f117" fmla="val 3010"/>
                <a:gd name="f118" fmla="val 3007"/>
                <a:gd name="f119" fmla="val 3003"/>
                <a:gd name="f120" fmla="val 2504"/>
                <a:gd name="f121" fmla="val 2830"/>
                <a:gd name="f122" fmla="val 2825"/>
                <a:gd name="f123" fmla="val 2820"/>
                <a:gd name="f124" fmla="val 2505"/>
                <a:gd name="f125" fmla="val 2816"/>
                <a:gd name="f126" fmla="val 2405"/>
                <a:gd name="f127" fmla="val 3491"/>
                <a:gd name="f128" fmla="val 2414"/>
                <a:gd name="f129" fmla="val 3449"/>
                <a:gd name="f130" fmla="val 2423"/>
                <a:gd name="f131" fmla="val 3407"/>
                <a:gd name="f132" fmla="val 2432"/>
                <a:gd name="f133" fmla="val 3363"/>
                <a:gd name="f134" fmla="val 2444"/>
                <a:gd name="f135" fmla="val 3304"/>
                <a:gd name="f136" fmla="val 2454"/>
                <a:gd name="f137" fmla="val 3244"/>
                <a:gd name="f138" fmla="val 2464"/>
                <a:gd name="f139" fmla="val 3182"/>
                <a:gd name="f140" fmla="val 3644"/>
                <a:gd name="f141" fmla="val 418"/>
                <a:gd name="f142" fmla="val 4628"/>
                <a:gd name="f143" fmla="val 977"/>
                <a:gd name="f144" fmla="val 4879"/>
                <a:gd name="f145" fmla="val 1053"/>
                <a:gd name="f146" fmla="val 4912"/>
                <a:gd name="f147" fmla="val 1132"/>
                <a:gd name="f148" fmla="val 4933"/>
                <a:gd name="f149" fmla="val 1212"/>
                <a:gd name="f150" fmla="val 4939"/>
                <a:gd name="f151" fmla="val 1227"/>
                <a:gd name="f152" fmla="val 4940"/>
                <a:gd name="f153" fmla="val 1243"/>
                <a:gd name="f154" fmla="val 1274"/>
                <a:gd name="f155" fmla="val 1290"/>
                <a:gd name="f156" fmla="val 1305"/>
                <a:gd name="f157" fmla="val 1424"/>
                <a:gd name="f158" fmla="val 4930"/>
                <a:gd name="f159" fmla="val 1538"/>
                <a:gd name="f160" fmla="val 4890"/>
                <a:gd name="f161" fmla="val 4821"/>
                <a:gd name="f162" fmla="val 4819"/>
                <a:gd name="f163" fmla="val 2126"/>
                <a:gd name="f164" fmla="val 4516"/>
                <a:gd name="f165" fmla="val 2480"/>
                <a:gd name="f166" fmla="val 3659"/>
                <a:gd name="f167" fmla="val 2514"/>
                <a:gd name="f168" fmla="val 2634"/>
                <a:gd name="f169" fmla="val 2633"/>
                <a:gd name="f170" fmla="val 2632"/>
                <a:gd name="f171" fmla="val 2515"/>
                <a:gd name="f172" fmla="val 2627"/>
                <a:gd name="f173" fmla="val 2622"/>
                <a:gd name="f174" fmla="val 2616"/>
                <a:gd name="f175" fmla="val 2604"/>
                <a:gd name="f176" fmla="val 2593"/>
                <a:gd name="f177" fmla="val 2516"/>
                <a:gd name="f178" fmla="val 2581"/>
                <a:gd name="f179" fmla="val 2573"/>
                <a:gd name="f180" fmla="val 2564"/>
                <a:gd name="f181" fmla="val 2555"/>
                <a:gd name="f182" fmla="val 2546"/>
                <a:gd name="f183" fmla="val 2536"/>
                <a:gd name="f184" fmla="val 2526"/>
                <a:gd name="f185" fmla="val 2511"/>
                <a:gd name="f186" fmla="val 2495"/>
                <a:gd name="f187" fmla="val 2479"/>
                <a:gd name="f188" fmla="val 2473"/>
                <a:gd name="f189" fmla="val 2470"/>
                <a:gd name="f190" fmla="val 2450"/>
                <a:gd name="f191" fmla="val 2430"/>
                <a:gd name="f192" fmla="val 2410"/>
                <a:gd name="f193" fmla="val 2407"/>
                <a:gd name="f194" fmla="val 2402"/>
                <a:gd name="f195" fmla="val 2384"/>
                <a:gd name="f196" fmla="val 2365"/>
                <a:gd name="f197" fmla="val 2347"/>
                <a:gd name="f198" fmla="val 2345"/>
                <a:gd name="f199" fmla="val 2343"/>
                <a:gd name="f200" fmla="val 2488"/>
                <a:gd name="f201" fmla="val 1300"/>
                <a:gd name="f202" fmla="val 2131"/>
                <a:gd name="f203" fmla="val 428"/>
                <a:gd name="f204" fmla="val 120"/>
                <a:gd name="f205" fmla="val 51"/>
                <a:gd name="f206" fmla="val 10"/>
                <a:gd name="f207" fmla="val 2"/>
                <a:gd name="f208" fmla="val 1164"/>
                <a:gd name="f209" fmla="val 1071"/>
                <a:gd name="f210" fmla="val 22"/>
                <a:gd name="f211" fmla="val 982"/>
                <a:gd name="f212" fmla="val 62"/>
                <a:gd name="f213" fmla="val 421"/>
                <a:gd name="f214" fmla="val 310"/>
                <a:gd name="f215" fmla="val 1295"/>
                <a:gd name="f216" fmla="*/ f0 1 2517"/>
                <a:gd name="f217" fmla="*/ f1 1 4941"/>
                <a:gd name="f218" fmla="val f2"/>
                <a:gd name="f219" fmla="val f3"/>
                <a:gd name="f220" fmla="val f4"/>
                <a:gd name="f221" fmla="+- f220 0 f218"/>
                <a:gd name="f222" fmla="+- f219 0 f218"/>
                <a:gd name="f223" fmla="*/ f222 1 2517"/>
                <a:gd name="f224" fmla="*/ f221 1 4941"/>
                <a:gd name="f225" fmla="*/ f218 1 f223"/>
                <a:gd name="f226" fmla="*/ f219 1 f223"/>
                <a:gd name="f227" fmla="*/ f218 1 f224"/>
                <a:gd name="f228" fmla="*/ f220 1 f224"/>
                <a:gd name="f229" fmla="*/ f225 f216 1"/>
                <a:gd name="f230" fmla="*/ f226 f216 1"/>
                <a:gd name="f231" fmla="*/ f228 f217 1"/>
                <a:gd name="f232" fmla="*/ f227 f2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9" t="f232" r="f230" b="f231"/>
              <a:pathLst>
                <a:path w="2517" h="4941">
                  <a:moveTo>
                    <a:pt x="f5" y="f6"/>
                  </a:moveTo>
                  <a:cubicBezTo>
                    <a:pt x="f5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6"/>
                  </a:cubicBezTo>
                  <a:cubicBezTo>
                    <a:pt x="f24" y="f26"/>
                    <a:pt x="f22" y="f27"/>
                    <a:pt x="f20" y="f28"/>
                  </a:cubicBezTo>
                  <a:cubicBezTo>
                    <a:pt x="f18" y="f29"/>
                    <a:pt x="f17" y="f30"/>
                    <a:pt x="f16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5" y="f38"/>
                    <a:pt x="f5" y="f6"/>
                  </a:cubicBezTo>
                  <a:close/>
                  <a:moveTo>
                    <a:pt x="f39" y="f40"/>
                  </a:moveTo>
                  <a:cubicBezTo>
                    <a:pt x="f41" y="f42"/>
                    <a:pt x="f43" y="f44"/>
                    <a:pt x="f45" y="f46"/>
                  </a:cubicBezTo>
                  <a:cubicBezTo>
                    <a:pt x="f43" y="f44"/>
                    <a:pt x="f41" y="f42"/>
                    <a:pt x="f39" y="f40"/>
                  </a:cubicBezTo>
                  <a:close/>
                  <a:moveTo>
                    <a:pt x="f47" y="f48"/>
                  </a:move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7" y="f58"/>
                    <a:pt x="f55" y="f56"/>
                    <a:pt x="f53" y="f54"/>
                  </a:cubicBezTo>
                  <a:cubicBezTo>
                    <a:pt x="f51" y="f52"/>
                    <a:pt x="f49" y="f50"/>
                    <a:pt x="f47" y="f48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66"/>
                    <a:pt x="f67" y="f68"/>
                  </a:cubicBezTo>
                  <a:cubicBezTo>
                    <a:pt x="f65" y="f66"/>
                    <a:pt x="f63" y="f64"/>
                    <a:pt x="f61" y="f62"/>
                  </a:cubicBezTo>
                  <a:close/>
                  <a:moveTo>
                    <a:pt x="f69" y="f70"/>
                  </a:moveTo>
                  <a:cubicBezTo>
                    <a:pt x="f71" y="f72"/>
                    <a:pt x="f73" y="f74"/>
                    <a:pt x="f75" y="f76"/>
                  </a:cubicBezTo>
                  <a:cubicBezTo>
                    <a:pt x="f73" y="f74"/>
                    <a:pt x="f71" y="f72"/>
                    <a:pt x="f69" y="f70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cubicBezTo>
                    <a:pt x="f81" y="f82"/>
                    <a:pt x="f79" y="f80"/>
                    <a:pt x="f77" y="f78"/>
                  </a:cubicBezTo>
                  <a:close/>
                  <a:moveTo>
                    <a:pt x="f85" y="f86"/>
                  </a:moveTo>
                  <a:cubicBezTo>
                    <a:pt x="f87" y="f88"/>
                    <a:pt x="f89" y="f90"/>
                    <a:pt x="f91" y="f92"/>
                  </a:cubicBezTo>
                  <a:cubicBezTo>
                    <a:pt x="f89" y="f90"/>
                    <a:pt x="f87" y="f88"/>
                    <a:pt x="f85" y="f86"/>
                  </a:cubicBezTo>
                  <a:close/>
                  <a:moveTo>
                    <a:pt x="f93" y="f94"/>
                  </a:moveTo>
                  <a:cubicBezTo>
                    <a:pt x="f95" y="f96"/>
                    <a:pt x="f97" y="f98"/>
                    <a:pt x="f99" y="f100"/>
                  </a:cubicBezTo>
                  <a:cubicBezTo>
                    <a:pt x="f97" y="f98"/>
                    <a:pt x="f95" y="f96"/>
                    <a:pt x="f93" y="f94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3" y="f104"/>
                    <a:pt x="f101" y="f102"/>
                    <a:pt x="f93" y="f94"/>
                  </a:cubicBezTo>
                  <a:close/>
                  <a:moveTo>
                    <a:pt x="f107" y="f108"/>
                  </a:moveTo>
                  <a:cubicBezTo>
                    <a:pt x="f107" y="f109"/>
                    <a:pt x="f110" y="f111"/>
                    <a:pt x="f112" y="f113"/>
                  </a:cubicBezTo>
                  <a:cubicBezTo>
                    <a:pt x="f110" y="f111"/>
                    <a:pt x="f107" y="f109"/>
                    <a:pt x="f107" y="f108"/>
                  </a:cubicBezTo>
                  <a:close/>
                  <a:moveTo>
                    <a:pt x="f114" y="f115"/>
                  </a:moveTo>
                  <a:cubicBezTo>
                    <a:pt x="f116" y="f117"/>
                    <a:pt x="f116" y="f118"/>
                    <a:pt x="f116" y="f119"/>
                  </a:cubicBezTo>
                  <a:cubicBezTo>
                    <a:pt x="f116" y="f118"/>
                    <a:pt x="f116" y="f117"/>
                    <a:pt x="f114" y="f115"/>
                  </a:cubicBezTo>
                  <a:close/>
                  <a:moveTo>
                    <a:pt x="f120" y="f121"/>
                  </a:moveTo>
                  <a:cubicBezTo>
                    <a:pt x="f120" y="f122"/>
                    <a:pt x="f120" y="f123"/>
                    <a:pt x="f124" y="f125"/>
                  </a:cubicBezTo>
                  <a:cubicBezTo>
                    <a:pt x="f120" y="f123"/>
                    <a:pt x="f120" y="f122"/>
                    <a:pt x="f120" y="f121"/>
                  </a:cubicBezTo>
                  <a:close/>
                  <a:moveTo>
                    <a:pt x="f126" y="f127"/>
                  </a:move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36" y="f137"/>
                    <a:pt x="f134" y="f135"/>
                    <a:pt x="f132" y="f133"/>
                  </a:cubicBezTo>
                  <a:cubicBezTo>
                    <a:pt x="f130" y="f131"/>
                    <a:pt x="f128" y="f129"/>
                    <a:pt x="f126" y="f127"/>
                  </a:cubicBezTo>
                  <a:close/>
                  <a:moveTo>
                    <a:pt x="f2" y="f6"/>
                  </a:moveTo>
                  <a:cubicBezTo>
                    <a:pt x="f2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4"/>
                    <a:pt x="f16" y="f4"/>
                  </a:cubicBezTo>
                  <a:cubicBezTo>
                    <a:pt x="f154" y="f4"/>
                    <a:pt x="f155" y="f152"/>
                    <a:pt x="f156" y="f150"/>
                  </a:cubicBezTo>
                  <a:cubicBezTo>
                    <a:pt x="f157" y="f158"/>
                    <a:pt x="f159" y="f160"/>
                    <a:pt x="f20" y="f161"/>
                  </a:cubicBezTo>
                  <a:lnTo>
                    <a:pt x="f20" y="f162"/>
                  </a:lnTo>
                  <a:lnTo>
                    <a:pt x="f20" y="f161"/>
                  </a:lnTo>
                  <a:cubicBezTo>
                    <a:pt x="f163" y="f164"/>
                    <a:pt x="f165" y="f166"/>
                    <a:pt x="f167" y="f168"/>
                  </a:cubicBezTo>
                  <a:cubicBezTo>
                    <a:pt x="f167" y="f169"/>
                    <a:pt x="f167" y="f169"/>
                    <a:pt x="f167" y="f170"/>
                  </a:cubicBezTo>
                  <a:cubicBezTo>
                    <a:pt x="f171" y="f172"/>
                    <a:pt x="f171" y="f173"/>
                    <a:pt x="f171" y="f174"/>
                  </a:cubicBezTo>
                  <a:cubicBezTo>
                    <a:pt x="f171" y="f175"/>
                    <a:pt x="f171" y="f176"/>
                    <a:pt x="f177" y="f178"/>
                  </a:cubicBezTo>
                  <a:cubicBezTo>
                    <a:pt x="f177" y="f179"/>
                    <a:pt x="f177" y="f180"/>
                    <a:pt x="f177" y="f181"/>
                  </a:cubicBezTo>
                  <a:cubicBezTo>
                    <a:pt x="f177" y="f182"/>
                    <a:pt x="f177" y="f183"/>
                    <a:pt x="f177" y="f184"/>
                  </a:cubicBezTo>
                  <a:cubicBezTo>
                    <a:pt x="f3" y="f185"/>
                    <a:pt x="f3" y="f186"/>
                    <a:pt x="f3" y="f187"/>
                  </a:cubicBezTo>
                  <a:cubicBezTo>
                    <a:pt x="f3" y="f110"/>
                    <a:pt x="f3" y="f188"/>
                    <a:pt x="f3" y="f189"/>
                  </a:cubicBezTo>
                  <a:cubicBezTo>
                    <a:pt x="f3" y="f190"/>
                    <a:pt x="f3" y="f191"/>
                    <a:pt x="f177" y="f192"/>
                  </a:cubicBezTo>
                  <a:cubicBezTo>
                    <a:pt x="f177" y="f193"/>
                    <a:pt x="f177" y="f126"/>
                    <a:pt x="f177" y="f194"/>
                  </a:cubicBezTo>
                  <a:cubicBezTo>
                    <a:pt x="f177" y="f195"/>
                    <a:pt x="f177" y="f196"/>
                    <a:pt x="f171" y="f197"/>
                  </a:cubicBezTo>
                  <a:cubicBezTo>
                    <a:pt x="f171" y="f198"/>
                    <a:pt x="f171" y="f199"/>
                    <a:pt x="f171" y="f97"/>
                  </a:cubicBezTo>
                  <a:cubicBezTo>
                    <a:pt x="f200" y="f201"/>
                    <a:pt x="f202" y="f203"/>
                    <a:pt x="f20" y="f204"/>
                  </a:cubicBezTo>
                  <a:cubicBezTo>
                    <a:pt x="f159" y="f205"/>
                    <a:pt x="f157" y="f206"/>
                    <a:pt x="f156" y="f207"/>
                  </a:cubicBezTo>
                  <a:cubicBezTo>
                    <a:pt x="f155" y="f2"/>
                    <a:pt x="f154" y="f2"/>
                    <a:pt x="f16" y="f2"/>
                  </a:cubicBezTo>
                  <a:cubicBezTo>
                    <a:pt x="f153" y="f2"/>
                    <a:pt x="f151" y="f2"/>
                    <a:pt x="f149" y="f207"/>
                  </a:cubicBezTo>
                  <a:lnTo>
                    <a:pt x="f16" y="f207"/>
                  </a:lnTo>
                  <a:cubicBezTo>
                    <a:pt x="f208" y="f207"/>
                    <a:pt x="f209" y="f210"/>
                    <a:pt x="f211" y="f212"/>
                  </a:cubicBezTo>
                  <a:cubicBezTo>
                    <a:pt x="f213" y="f214"/>
                    <a:pt x="f2" y="f215"/>
                    <a:pt x="f2" y="f189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: Shape 72">
              <a:extLst>
                <a:ext uri="{FF2B5EF4-FFF2-40B4-BE49-F238E27FC236}">
                  <a16:creationId xmlns:a16="http://schemas.microsoft.com/office/drawing/2014/main" id="{C45D9543-F30F-1784-4567-29BD36802E86}"/>
                </a:ext>
              </a:extLst>
            </p:cNvPr>
            <p:cNvSpPr/>
            <p:nvPr/>
          </p:nvSpPr>
          <p:spPr>
            <a:xfrm>
              <a:off x="2217539" y="3914729"/>
              <a:ext cx="1205399" cy="2364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7"/>
                <a:gd name="f4" fmla="val 3799"/>
                <a:gd name="f5" fmla="val 194"/>
                <a:gd name="f6" fmla="val 1899"/>
                <a:gd name="f7" fmla="val 1058"/>
                <a:gd name="f8" fmla="val 540"/>
                <a:gd name="f9" fmla="val 379"/>
                <a:gd name="f10" fmla="val 968"/>
                <a:gd name="f11" fmla="val 1110"/>
                <a:gd name="f12" fmla="val 1242"/>
                <a:gd name="f13" fmla="val 453"/>
                <a:gd name="f14" fmla="val 1356"/>
                <a:gd name="f15" fmla="val 582"/>
                <a:gd name="f16" fmla="val 1439"/>
                <a:gd name="f17" fmla="val 676"/>
                <a:gd name="f18" fmla="val 1512"/>
                <a:gd name="f19" fmla="val 800"/>
                <a:gd name="f20" fmla="val 1572"/>
                <a:gd name="f21" fmla="val 946"/>
                <a:gd name="f22" fmla="val 1679"/>
                <a:gd name="f23" fmla="val 1206"/>
                <a:gd name="f24" fmla="val 1743"/>
                <a:gd name="f25" fmla="val 1538"/>
                <a:gd name="f26" fmla="val 2263"/>
                <a:gd name="f27" fmla="val 2596"/>
                <a:gd name="f28" fmla="val 1570"/>
                <a:gd name="f29" fmla="val 2857"/>
                <a:gd name="f30" fmla="val 1511"/>
                <a:gd name="f31" fmla="val 3001"/>
                <a:gd name="f32" fmla="val 1438"/>
                <a:gd name="f33" fmla="val 3123"/>
                <a:gd name="f34" fmla="val 3217"/>
                <a:gd name="f35" fmla="val 3345"/>
                <a:gd name="f36" fmla="val 3419"/>
                <a:gd name="f37" fmla="val 2741"/>
                <a:gd name="f38" fmla="val 2946"/>
                <a:gd name="f39" fmla="val 435"/>
                <a:gd name="f40" fmla="val 1072"/>
                <a:gd name="f41" fmla="val 1173"/>
                <a:gd name="f42" fmla="val 3766"/>
                <a:gd name="f43" fmla="val 1267"/>
                <a:gd name="f44" fmla="val 3706"/>
                <a:gd name="f45" fmla="val 1297"/>
                <a:gd name="f46" fmla="val 3687"/>
                <a:gd name="f47" fmla="val 1327"/>
                <a:gd name="f48" fmla="val 3665"/>
                <a:gd name="f49" fmla="val 3639"/>
                <a:gd name="f50" fmla="val 1697"/>
                <a:gd name="f51" fmla="val 3346"/>
                <a:gd name="f52" fmla="val 2677"/>
                <a:gd name="f53" fmla="val 1122"/>
                <a:gd name="f54" fmla="val 452"/>
                <a:gd name="f55" fmla="val 159"/>
                <a:gd name="f56" fmla="val 1328"/>
                <a:gd name="f57" fmla="val 135"/>
                <a:gd name="f58" fmla="val 1300"/>
                <a:gd name="f59" fmla="val 113"/>
                <a:gd name="f60" fmla="val 1270"/>
                <a:gd name="f61" fmla="val 94"/>
                <a:gd name="f62" fmla="val 1175"/>
                <a:gd name="f63" fmla="val 33"/>
                <a:gd name="f64" fmla="val 1074"/>
                <a:gd name="f65" fmla="val 852"/>
                <a:gd name="f66" fmla="*/ f0 1 1937"/>
                <a:gd name="f67" fmla="*/ f1 1 3799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1937"/>
                <a:gd name="f74" fmla="*/ f71 1 3799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1937" h="3799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6"/>
                  </a:cubicBezTo>
                  <a:cubicBezTo>
                    <a:pt x="f24" y="f26"/>
                    <a:pt x="f22" y="f27"/>
                    <a:pt x="f28" y="f29"/>
                  </a:cubicBezTo>
                  <a:cubicBezTo>
                    <a:pt x="f30" y="f31"/>
                    <a:pt x="f32" y="f33"/>
                    <a:pt x="f14" y="f34"/>
                  </a:cubicBezTo>
                  <a:cubicBezTo>
                    <a:pt x="f12" y="f35"/>
                    <a:pt x="f11" y="f36"/>
                    <a:pt x="f10" y="f36"/>
                  </a:cubicBezTo>
                  <a:cubicBezTo>
                    <a:pt x="f8" y="f36"/>
                    <a:pt x="f5" y="f37"/>
                    <a:pt x="f5" y="f6"/>
                  </a:cubicBezTo>
                  <a:close/>
                  <a:moveTo>
                    <a:pt x="f2" y="f6"/>
                  </a:moveTo>
                  <a:cubicBezTo>
                    <a:pt x="f2" y="f38"/>
                    <a:pt x="f39" y="f4"/>
                    <a:pt x="f10" y="f4"/>
                  </a:cubicBezTo>
                  <a:cubicBezTo>
                    <a:pt x="f40" y="f4"/>
                    <a:pt x="f41" y="f42"/>
                    <a:pt x="f43" y="f44"/>
                  </a:cubicBezTo>
                  <a:cubicBezTo>
                    <a:pt x="f45" y="f46"/>
                    <a:pt x="f47" y="f48"/>
                    <a:pt x="f14" y="f49"/>
                  </a:cubicBezTo>
                  <a:cubicBezTo>
                    <a:pt x="f50" y="f51"/>
                    <a:pt x="f3" y="f52"/>
                    <a:pt x="f3" y="f6"/>
                  </a:cubicBezTo>
                  <a:cubicBezTo>
                    <a:pt x="f3" y="f53"/>
                    <a:pt x="f50" y="f54"/>
                    <a:pt x="f1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2"/>
                    <a:pt x="f10" y="f2"/>
                  </a:cubicBezTo>
                  <a:cubicBezTo>
                    <a:pt x="f39" y="f2"/>
                    <a:pt x="f2" y="f65"/>
                    <a:pt x="f2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: Shape 73">
              <a:extLst>
                <a:ext uri="{FF2B5EF4-FFF2-40B4-BE49-F238E27FC236}">
                  <a16:creationId xmlns:a16="http://schemas.microsoft.com/office/drawing/2014/main" id="{3136FDA5-378E-5F1D-4F5C-87C88E3E01F4}"/>
                </a:ext>
              </a:extLst>
            </p:cNvPr>
            <p:cNvSpPr/>
            <p:nvPr/>
          </p:nvSpPr>
          <p:spPr>
            <a:xfrm>
              <a:off x="2787233" y="4387306"/>
              <a:ext cx="2125027" cy="617028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414"/>
                <a:gd name="f5" fmla="val 992"/>
                <a:gd name="f6" fmla="val 3173"/>
                <a:gd name="f7" fmla="val 172"/>
                <a:gd name="f8" fmla="val 133"/>
                <a:gd name="f9" fmla="val 3204"/>
                <a:gd name="f10" fmla="val 102"/>
                <a:gd name="f11" fmla="val 3242"/>
                <a:gd name="f12" fmla="val 3281"/>
                <a:gd name="f13" fmla="val 3312"/>
                <a:gd name="f14" fmla="val 211"/>
                <a:gd name="f15" fmla="val 242"/>
                <a:gd name="f16" fmla="val 53"/>
                <a:gd name="f17" fmla="val 982"/>
                <a:gd name="f18" fmla="val 58"/>
                <a:gd name="f19" fmla="val 977"/>
                <a:gd name="f20" fmla="val 64"/>
                <a:gd name="f21" fmla="val 974"/>
                <a:gd name="f22" fmla="val 69"/>
                <a:gd name="f23" fmla="val 970"/>
                <a:gd name="f24" fmla="val 696"/>
                <a:gd name="f25" fmla="val 764"/>
                <a:gd name="f26" fmla="val 658"/>
                <a:gd name="f27" fmla="val 667"/>
                <a:gd name="f28" fmla="val 695"/>
                <a:gd name="f29" fmla="val 653"/>
                <a:gd name="f30" fmla="val 732"/>
                <a:gd name="f31" fmla="val 640"/>
                <a:gd name="f32" fmla="val 769"/>
                <a:gd name="f33" fmla="val 628"/>
                <a:gd name="f34" fmla="val 896"/>
                <a:gd name="f35" fmla="val 585"/>
                <a:gd name="f36" fmla="val 1025"/>
                <a:gd name="f37" fmla="val 549"/>
                <a:gd name="f38" fmla="val 1154"/>
                <a:gd name="f39" fmla="val 515"/>
                <a:gd name="f40" fmla="val 1283"/>
                <a:gd name="f41" fmla="val 482"/>
                <a:gd name="f42" fmla="val 1414"/>
                <a:gd name="f43" fmla="val 453"/>
                <a:gd name="f44" fmla="val 1545"/>
                <a:gd name="f45" fmla="val 426"/>
                <a:gd name="f46" fmla="val 1676"/>
                <a:gd name="f47" fmla="val 398"/>
                <a:gd name="f48" fmla="val 1807"/>
                <a:gd name="f49" fmla="val 374"/>
                <a:gd name="f50" fmla="val 1939"/>
                <a:gd name="f51" fmla="val 353"/>
                <a:gd name="f52" fmla="val 2071"/>
                <a:gd name="f53" fmla="val 331"/>
                <a:gd name="f54" fmla="val 2203"/>
                <a:gd name="f55" fmla="val 311"/>
                <a:gd name="f56" fmla="val 2335"/>
                <a:gd name="f57" fmla="val 294"/>
                <a:gd name="f58" fmla="val 2437"/>
                <a:gd name="f59" fmla="val 280"/>
                <a:gd name="f60" fmla="val 2538"/>
                <a:gd name="f61" fmla="val 267"/>
                <a:gd name="f62" fmla="val 2640"/>
                <a:gd name="f63" fmla="val 256"/>
                <a:gd name="f64" fmla="val 2650"/>
                <a:gd name="f65" fmla="val 306"/>
                <a:gd name="f66" fmla="val 2674"/>
                <a:gd name="f67" fmla="val 358"/>
                <a:gd name="f68" fmla="val 2723"/>
                <a:gd name="f69" fmla="val 404"/>
                <a:gd name="f70" fmla="val 2758"/>
                <a:gd name="f71" fmla="val 367"/>
                <a:gd name="f72" fmla="val 2719"/>
                <a:gd name="f73" fmla="val 330"/>
                <a:gd name="f74" fmla="val 2699"/>
                <a:gd name="f75" fmla="val 290"/>
                <a:gd name="f76" fmla="val 2691"/>
                <a:gd name="f77" fmla="val 250"/>
                <a:gd name="f78" fmla="val 2728"/>
                <a:gd name="f79" fmla="val 247"/>
                <a:gd name="f80" fmla="val 2767"/>
                <a:gd name="f81" fmla="val 2806"/>
                <a:gd name="f82" fmla="val 239"/>
                <a:gd name="f83" fmla="val 2815"/>
                <a:gd name="f84" fmla="val 289"/>
                <a:gd name="f85" fmla="val 2839"/>
                <a:gd name="f86" fmla="val 341"/>
                <a:gd name="f87" fmla="val 2888"/>
                <a:gd name="f88" fmla="val 387"/>
                <a:gd name="f89" fmla="val 2923"/>
                <a:gd name="f90" fmla="val 350"/>
                <a:gd name="f91" fmla="val 2884"/>
                <a:gd name="f92" fmla="val 314"/>
                <a:gd name="f93" fmla="val 2865"/>
                <a:gd name="f94" fmla="val 273"/>
                <a:gd name="f95" fmla="val 2856"/>
                <a:gd name="f96" fmla="val 234"/>
                <a:gd name="f97" fmla="val 2930"/>
                <a:gd name="f98" fmla="val 226"/>
                <a:gd name="f99" fmla="val 3003"/>
                <a:gd name="f100" fmla="val 220"/>
                <a:gd name="f101" fmla="val 3076"/>
                <a:gd name="f102" fmla="val 215"/>
                <a:gd name="f103" fmla="val 3095"/>
                <a:gd name="f104" fmla="val 3162"/>
                <a:gd name="f105" fmla="val 344"/>
                <a:gd name="f106" fmla="val 3337"/>
                <a:gd name="f107" fmla="val 77"/>
                <a:gd name="f108" fmla="val 3157"/>
                <a:gd name="f109" fmla="val 3086"/>
                <a:gd name="f110" fmla="val 63"/>
                <a:gd name="f111" fmla="val 3073"/>
                <a:gd name="f112" fmla="val 144"/>
                <a:gd name="f113" fmla="val 2999"/>
                <a:gd name="f114" fmla="val 152"/>
                <a:gd name="f115" fmla="val 2925"/>
                <a:gd name="f116" fmla="val 160"/>
                <a:gd name="f117" fmla="val 2852"/>
                <a:gd name="f118" fmla="val 168"/>
                <a:gd name="f119" fmla="val 2854"/>
                <a:gd name="f120" fmla="val 104"/>
                <a:gd name="f121" fmla="val 2879"/>
                <a:gd name="f122" fmla="val 54"/>
                <a:gd name="f123" fmla="val 2880"/>
                <a:gd name="f124" fmla="val 2834"/>
                <a:gd name="f125" fmla="val 29"/>
                <a:gd name="f126" fmla="val 31"/>
                <a:gd name="f127" fmla="val 2803"/>
                <a:gd name="f128" fmla="val 94"/>
                <a:gd name="f129" fmla="val 2801"/>
                <a:gd name="f130" fmla="val 174"/>
                <a:gd name="f131" fmla="val 2762"/>
                <a:gd name="f132" fmla="val 179"/>
                <a:gd name="f133" fmla="val 2724"/>
                <a:gd name="f134" fmla="val 184"/>
                <a:gd name="f135" fmla="val 2685"/>
                <a:gd name="f136" fmla="val 189"/>
                <a:gd name="f137" fmla="val 2688"/>
                <a:gd name="f138" fmla="val 124"/>
                <a:gd name="f139" fmla="val 2713"/>
                <a:gd name="f140" fmla="val 73"/>
                <a:gd name="f141" fmla="val 2715"/>
                <a:gd name="f142" fmla="val 2669"/>
                <a:gd name="f143" fmla="val 46"/>
                <a:gd name="f144" fmla="val 47"/>
                <a:gd name="f145" fmla="val 2636"/>
                <a:gd name="f146" fmla="val 113"/>
                <a:gd name="f147" fmla="val 2635"/>
                <a:gd name="f148" fmla="val 196"/>
                <a:gd name="f149" fmla="val 2532"/>
                <a:gd name="f150" fmla="val 210"/>
                <a:gd name="f151" fmla="val 2430"/>
                <a:gd name="f152" fmla="val 225"/>
                <a:gd name="f153" fmla="val 2328"/>
                <a:gd name="f154" fmla="val 241"/>
                <a:gd name="f155" fmla="val 2195"/>
                <a:gd name="f156" fmla="val 261"/>
                <a:gd name="f157" fmla="val 2063"/>
                <a:gd name="f158" fmla="val 284"/>
                <a:gd name="f159" fmla="val 1931"/>
                <a:gd name="f160" fmla="val 309"/>
                <a:gd name="f161" fmla="val 1799"/>
                <a:gd name="f162" fmla="val 334"/>
                <a:gd name="f163" fmla="val 1668"/>
                <a:gd name="f164" fmla="val 1537"/>
                <a:gd name="f165" fmla="val 390"/>
                <a:gd name="f166" fmla="val 1406"/>
                <a:gd name="f167" fmla="val 421"/>
                <a:gd name="f168" fmla="val 1276"/>
                <a:gd name="f169" fmla="val 1147"/>
                <a:gd name="f170" fmla="val 489"/>
                <a:gd name="f171" fmla="val 1018"/>
                <a:gd name="f172" fmla="val 526"/>
                <a:gd name="f173" fmla="val 890"/>
                <a:gd name="f174" fmla="val 565"/>
                <a:gd name="f175" fmla="val 611"/>
                <a:gd name="f176" fmla="val 726"/>
                <a:gd name="f177" fmla="val 625"/>
                <a:gd name="f178" fmla="val 689"/>
                <a:gd name="f179" fmla="val 639"/>
                <a:gd name="f180" fmla="val 652"/>
                <a:gd name="f181" fmla="val 604"/>
                <a:gd name="f182" fmla="val 529"/>
                <a:gd name="f183" fmla="val 68"/>
                <a:gd name="f184" fmla="*/ f1 1 3414"/>
                <a:gd name="f185" fmla="*/ f2 1 992"/>
                <a:gd name="f186" fmla="val f3"/>
                <a:gd name="f187" fmla="val f4"/>
                <a:gd name="f188" fmla="val f5"/>
                <a:gd name="f189" fmla="+- f188 0 f186"/>
                <a:gd name="f190" fmla="+- f187 0 f186"/>
                <a:gd name="f191" fmla="*/ f190 1 3414"/>
                <a:gd name="f192" fmla="*/ f189 1 992"/>
                <a:gd name="f193" fmla="*/ f186 1 f191"/>
                <a:gd name="f194" fmla="*/ f187 1 f191"/>
                <a:gd name="f195" fmla="*/ f186 1 f192"/>
                <a:gd name="f196" fmla="*/ f188 1 f192"/>
                <a:gd name="f197" fmla="*/ f193 f184 1"/>
                <a:gd name="f198" fmla="*/ f194 f184 1"/>
                <a:gd name="f199" fmla="*/ f196 f185 1"/>
                <a:gd name="f200" fmla="*/ f195 f1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7" t="f200" r="f198" b="f199"/>
              <a:pathLst>
                <a:path w="3414" h="992">
                  <a:moveTo>
                    <a:pt x="f6" y="f7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7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9" y="f15"/>
                    <a:pt x="f6" y="f14"/>
                    <a:pt x="f6" y="f7"/>
                  </a:cubicBezTo>
                  <a:close/>
                  <a:moveTo>
                    <a:pt x="f16" y="f17"/>
                  </a:move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lnTo>
                    <a:pt x="f70" y="f71"/>
                  </a:ln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15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84"/>
                    <a:pt x="f104" y="f105"/>
                    <a:pt x="f11" y="f105"/>
                  </a:cubicBezTo>
                  <a:cubicBezTo>
                    <a:pt x="f106" y="f105"/>
                    <a:pt x="f4" y="f61"/>
                    <a:pt x="f4" y="f7"/>
                  </a:cubicBezTo>
                  <a:cubicBezTo>
                    <a:pt x="f4" y="f107"/>
                    <a:pt x="f106" y="f3"/>
                    <a:pt x="f11" y="f3"/>
                  </a:cubicBezTo>
                  <a:cubicBezTo>
                    <a:pt x="f108" y="f3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6"/>
                  </a:cubicBezTo>
                  <a:lnTo>
                    <a:pt x="f124" y="f125"/>
                  </a:lnTo>
                  <a:cubicBezTo>
                    <a:pt x="f124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22"/>
                  </a:cubicBezTo>
                  <a:lnTo>
                    <a:pt x="f142" y="f143"/>
                  </a:lnTo>
                  <a:cubicBezTo>
                    <a:pt x="f142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0"/>
                    <a:pt x="f164" y="f165"/>
                  </a:cubicBezTo>
                  <a:cubicBezTo>
                    <a:pt x="f166" y="f167"/>
                    <a:pt x="f168" y="f43"/>
                    <a:pt x="f169" y="f170"/>
                  </a:cubicBezTo>
                  <a:cubicBezTo>
                    <a:pt x="f171" y="f172"/>
                    <a:pt x="f173" y="f174"/>
                    <a:pt x="f25" y="f175"/>
                  </a:cubicBezTo>
                  <a:cubicBezTo>
                    <a:pt x="f176" y="f177"/>
                    <a:pt x="f178" y="f179"/>
                    <a:pt x="f180" y="f29"/>
                  </a:cubicBezTo>
                  <a:lnTo>
                    <a:pt x="f181" y="f182"/>
                  </a:lnTo>
                  <a:lnTo>
                    <a:pt x="f3" y="f5"/>
                  </a:lnTo>
                  <a:lnTo>
                    <a:pt x="f183" y="f23"/>
                  </a:lnTo>
                  <a:cubicBezTo>
                    <a:pt x="f110" y="f21"/>
                    <a:pt x="f18" y="f19"/>
                    <a:pt x="f16" y="f17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: Shape 74">
              <a:extLst>
                <a:ext uri="{FF2B5EF4-FFF2-40B4-BE49-F238E27FC236}">
                  <a16:creationId xmlns:a16="http://schemas.microsoft.com/office/drawing/2014/main" id="{18C18171-BC91-A52D-9134-9601A510BB69}"/>
                </a:ext>
              </a:extLst>
            </p:cNvPr>
            <p:cNvSpPr/>
            <p:nvPr/>
          </p:nvSpPr>
          <p:spPr>
            <a:xfrm>
              <a:off x="3015739" y="3592836"/>
              <a:ext cx="2124409" cy="6170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3"/>
                <a:gd name="f4" fmla="val 992"/>
                <a:gd name="f5" fmla="val 3172"/>
                <a:gd name="f6" fmla="val 172"/>
                <a:gd name="f7" fmla="val 134"/>
                <a:gd name="f8" fmla="val 3203"/>
                <a:gd name="f9" fmla="val 103"/>
                <a:gd name="f10" fmla="val 3242"/>
                <a:gd name="f11" fmla="val 3280"/>
                <a:gd name="f12" fmla="val 3311"/>
                <a:gd name="f13" fmla="val 211"/>
                <a:gd name="f14" fmla="val 242"/>
                <a:gd name="f15" fmla="val 53"/>
                <a:gd name="f16" fmla="val 982"/>
                <a:gd name="f17" fmla="val 58"/>
                <a:gd name="f18" fmla="val 977"/>
                <a:gd name="f19" fmla="val 63"/>
                <a:gd name="f20" fmla="val 973"/>
                <a:gd name="f21" fmla="val 68"/>
                <a:gd name="f22" fmla="val 970"/>
                <a:gd name="f23" fmla="val 695"/>
                <a:gd name="f24" fmla="val 764"/>
                <a:gd name="f25" fmla="val 657"/>
                <a:gd name="f26" fmla="val 667"/>
                <a:gd name="f27" fmla="val 654"/>
                <a:gd name="f28" fmla="val 731"/>
                <a:gd name="f29" fmla="val 640"/>
                <a:gd name="f30" fmla="val 769"/>
                <a:gd name="f31" fmla="val 628"/>
                <a:gd name="f32" fmla="val 895"/>
                <a:gd name="f33" fmla="val 585"/>
                <a:gd name="f34" fmla="val 1024"/>
                <a:gd name="f35" fmla="val 549"/>
                <a:gd name="f36" fmla="val 1153"/>
                <a:gd name="f37" fmla="val 515"/>
                <a:gd name="f38" fmla="val 1283"/>
                <a:gd name="f39" fmla="val 482"/>
                <a:gd name="f40" fmla="val 1413"/>
                <a:gd name="f41" fmla="val 452"/>
                <a:gd name="f42" fmla="val 1544"/>
                <a:gd name="f43" fmla="val 426"/>
                <a:gd name="f44" fmla="val 1675"/>
                <a:gd name="f45" fmla="val 398"/>
                <a:gd name="f46" fmla="val 1806"/>
                <a:gd name="f47" fmla="val 375"/>
                <a:gd name="f48" fmla="val 1938"/>
                <a:gd name="f49" fmla="val 353"/>
                <a:gd name="f50" fmla="val 2070"/>
                <a:gd name="f51" fmla="val 331"/>
                <a:gd name="f52" fmla="val 2202"/>
                <a:gd name="f53" fmla="val 311"/>
                <a:gd name="f54" fmla="val 2335"/>
                <a:gd name="f55" fmla="val 293"/>
                <a:gd name="f56" fmla="val 2436"/>
                <a:gd name="f57" fmla="val 280"/>
                <a:gd name="f58" fmla="val 2538"/>
                <a:gd name="f59" fmla="val 268"/>
                <a:gd name="f60" fmla="val 2639"/>
                <a:gd name="f61" fmla="val 256"/>
                <a:gd name="f62" fmla="val 2649"/>
                <a:gd name="f63" fmla="val 306"/>
                <a:gd name="f64" fmla="val 2673"/>
                <a:gd name="f65" fmla="val 358"/>
                <a:gd name="f66" fmla="val 2722"/>
                <a:gd name="f67" fmla="val 404"/>
                <a:gd name="f68" fmla="val 2757"/>
                <a:gd name="f69" fmla="val 367"/>
                <a:gd name="f70" fmla="val 2718"/>
                <a:gd name="f71" fmla="val 2699"/>
                <a:gd name="f72" fmla="val 290"/>
                <a:gd name="f73" fmla="val 2690"/>
                <a:gd name="f74" fmla="val 251"/>
                <a:gd name="f75" fmla="val 2728"/>
                <a:gd name="f76" fmla="val 246"/>
                <a:gd name="f77" fmla="val 2767"/>
                <a:gd name="f78" fmla="val 243"/>
                <a:gd name="f79" fmla="val 2804"/>
                <a:gd name="f80" fmla="val 238"/>
                <a:gd name="f81" fmla="val 2814"/>
                <a:gd name="f82" fmla="val 288"/>
                <a:gd name="f83" fmla="val 2838"/>
                <a:gd name="f84" fmla="val 341"/>
                <a:gd name="f85" fmla="val 2888"/>
                <a:gd name="f86" fmla="val 387"/>
                <a:gd name="f87" fmla="val 2922"/>
                <a:gd name="f88" fmla="val 350"/>
                <a:gd name="f89" fmla="val 2883"/>
                <a:gd name="f90" fmla="val 314"/>
                <a:gd name="f91" fmla="val 2864"/>
                <a:gd name="f92" fmla="val 273"/>
                <a:gd name="f93" fmla="val 2855"/>
                <a:gd name="f94" fmla="val 233"/>
                <a:gd name="f95" fmla="val 2929"/>
                <a:gd name="f96" fmla="val 227"/>
                <a:gd name="f97" fmla="val 3002"/>
                <a:gd name="f98" fmla="val 220"/>
                <a:gd name="f99" fmla="val 3075"/>
                <a:gd name="f100" fmla="val 214"/>
                <a:gd name="f101" fmla="val 3094"/>
                <a:gd name="f102" fmla="val 3161"/>
                <a:gd name="f103" fmla="val 344"/>
                <a:gd name="f104" fmla="val 3336"/>
                <a:gd name="f105" fmla="val 267"/>
                <a:gd name="f106" fmla="val 77"/>
                <a:gd name="f107" fmla="val 3156"/>
                <a:gd name="f108" fmla="val 3086"/>
                <a:gd name="f109" fmla="val 3072"/>
                <a:gd name="f110" fmla="val 144"/>
                <a:gd name="f111" fmla="val 2998"/>
                <a:gd name="f112" fmla="val 151"/>
                <a:gd name="f113" fmla="val 2924"/>
                <a:gd name="f114" fmla="val 160"/>
                <a:gd name="f115" fmla="val 2850"/>
                <a:gd name="f116" fmla="val 169"/>
                <a:gd name="f117" fmla="val 2853"/>
                <a:gd name="f118" fmla="val 106"/>
                <a:gd name="f119" fmla="val 2877"/>
                <a:gd name="f120" fmla="val 57"/>
                <a:gd name="f121" fmla="val 2879"/>
                <a:gd name="f122" fmla="val 52"/>
                <a:gd name="f123" fmla="val 2834"/>
                <a:gd name="f124" fmla="val 30"/>
                <a:gd name="f125" fmla="val 2833"/>
                <a:gd name="f126" fmla="val 31"/>
                <a:gd name="f127" fmla="val 2802"/>
                <a:gd name="f128" fmla="val 93"/>
                <a:gd name="f129" fmla="val 2800"/>
                <a:gd name="f130" fmla="val 175"/>
                <a:gd name="f131" fmla="val 2762"/>
                <a:gd name="f132" fmla="val 179"/>
                <a:gd name="f133" fmla="val 2723"/>
                <a:gd name="f134" fmla="val 184"/>
                <a:gd name="f135" fmla="val 2684"/>
                <a:gd name="f136" fmla="val 189"/>
                <a:gd name="f137" fmla="val 2687"/>
                <a:gd name="f138" fmla="val 124"/>
                <a:gd name="f139" fmla="val 2712"/>
                <a:gd name="f140" fmla="val 73"/>
                <a:gd name="f141" fmla="val 2714"/>
                <a:gd name="f142" fmla="val 70"/>
                <a:gd name="f143" fmla="val 2668"/>
                <a:gd name="f144" fmla="val 46"/>
                <a:gd name="f145" fmla="val 2667"/>
                <a:gd name="f146" fmla="val 47"/>
                <a:gd name="f147" fmla="val 2636"/>
                <a:gd name="f148" fmla="val 113"/>
                <a:gd name="f149" fmla="val 2634"/>
                <a:gd name="f150" fmla="val 196"/>
                <a:gd name="f151" fmla="val 2532"/>
                <a:gd name="f152" fmla="val 210"/>
                <a:gd name="f153" fmla="val 2429"/>
                <a:gd name="f154" fmla="val 225"/>
                <a:gd name="f155" fmla="val 2327"/>
                <a:gd name="f156" fmla="val 240"/>
                <a:gd name="f157" fmla="val 2195"/>
                <a:gd name="f158" fmla="val 261"/>
                <a:gd name="f159" fmla="val 2062"/>
                <a:gd name="f160" fmla="val 283"/>
                <a:gd name="f161" fmla="val 1930"/>
                <a:gd name="f162" fmla="val 309"/>
                <a:gd name="f163" fmla="val 1798"/>
                <a:gd name="f164" fmla="val 334"/>
                <a:gd name="f165" fmla="val 1667"/>
                <a:gd name="f166" fmla="val 361"/>
                <a:gd name="f167" fmla="val 1537"/>
                <a:gd name="f168" fmla="val 391"/>
                <a:gd name="f169" fmla="val 1406"/>
                <a:gd name="f170" fmla="val 421"/>
                <a:gd name="f171" fmla="val 1275"/>
                <a:gd name="f172" fmla="val 1146"/>
                <a:gd name="f173" fmla="val 489"/>
                <a:gd name="f174" fmla="val 1017"/>
                <a:gd name="f175" fmla="val 526"/>
                <a:gd name="f176" fmla="val 889"/>
                <a:gd name="f177" fmla="val 565"/>
                <a:gd name="f178" fmla="val 763"/>
                <a:gd name="f179" fmla="val 611"/>
                <a:gd name="f180" fmla="val 726"/>
                <a:gd name="f181" fmla="val 624"/>
                <a:gd name="f182" fmla="val 688"/>
                <a:gd name="f183" fmla="val 638"/>
                <a:gd name="f184" fmla="val 651"/>
                <a:gd name="f185" fmla="val 653"/>
                <a:gd name="f186" fmla="val 603"/>
                <a:gd name="f187" fmla="val 529"/>
                <a:gd name="f188" fmla="val 67"/>
                <a:gd name="f189" fmla="val 974"/>
                <a:gd name="f190" fmla="val 978"/>
                <a:gd name="f191" fmla="*/ f0 1 3413"/>
                <a:gd name="f192" fmla="*/ f1 1 992"/>
                <a:gd name="f193" fmla="val f2"/>
                <a:gd name="f194" fmla="val f3"/>
                <a:gd name="f195" fmla="val f4"/>
                <a:gd name="f196" fmla="+- f195 0 f193"/>
                <a:gd name="f197" fmla="+- f194 0 f193"/>
                <a:gd name="f198" fmla="*/ f197 1 3413"/>
                <a:gd name="f199" fmla="*/ f196 1 992"/>
                <a:gd name="f200" fmla="*/ f193 1 f198"/>
                <a:gd name="f201" fmla="*/ f194 1 f198"/>
                <a:gd name="f202" fmla="*/ f193 1 f199"/>
                <a:gd name="f203" fmla="*/ f195 1 f199"/>
                <a:gd name="f204" fmla="*/ f200 f191 1"/>
                <a:gd name="f205" fmla="*/ f201 f191 1"/>
                <a:gd name="f206" fmla="*/ f203 f192 1"/>
                <a:gd name="f207" fmla="*/ f202 f1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4" t="f207" r="f205" b="f206"/>
              <a:pathLst>
                <a:path w="3413" h="992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7"/>
                    <a:pt x="f12" y="f6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8" y="f14"/>
                    <a:pt x="f5" y="f13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3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70" y="f51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lnTo>
                    <a:pt x="f87" y="f88"/>
                  </a:ln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82"/>
                    <a:pt x="f102" y="f103"/>
                    <a:pt x="f10" y="f103"/>
                  </a:cubicBezTo>
                  <a:cubicBezTo>
                    <a:pt x="f104" y="f103"/>
                    <a:pt x="f3" y="f105"/>
                    <a:pt x="f3" y="f6"/>
                  </a:cubicBezTo>
                  <a:cubicBezTo>
                    <a:pt x="f3" y="f106"/>
                    <a:pt x="f104" y="f2"/>
                    <a:pt x="f10" y="f2"/>
                  </a:cubicBezTo>
                  <a:cubicBezTo>
                    <a:pt x="f107" y="f2"/>
                    <a:pt x="f108" y="f19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3" y="f124"/>
                  </a:ln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lnTo>
                    <a:pt x="f143" y="f144"/>
                  </a:ln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4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2" y="f4"/>
                  </a:lnTo>
                  <a:lnTo>
                    <a:pt x="f188" y="f22"/>
                  </a:lnTo>
                  <a:cubicBezTo>
                    <a:pt x="f19" y="f189"/>
                    <a:pt x="f17" y="f190"/>
                    <a:pt x="f15" y="f16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Freeform: Shape 75">
              <a:extLst>
                <a:ext uri="{FF2B5EF4-FFF2-40B4-BE49-F238E27FC236}">
                  <a16:creationId xmlns:a16="http://schemas.microsoft.com/office/drawing/2014/main" id="{D37DA93F-5DF9-4B11-94FE-1BFFD4E53FA3}"/>
                </a:ext>
              </a:extLst>
            </p:cNvPr>
            <p:cNvSpPr/>
            <p:nvPr/>
          </p:nvSpPr>
          <p:spPr>
            <a:xfrm>
              <a:off x="3328919" y="4898487"/>
              <a:ext cx="2125027" cy="617028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414"/>
                <a:gd name="f5" fmla="val 992"/>
                <a:gd name="f6" fmla="val 3172"/>
                <a:gd name="f7" fmla="val 172"/>
                <a:gd name="f8" fmla="val 133"/>
                <a:gd name="f9" fmla="val 3203"/>
                <a:gd name="f10" fmla="val 102"/>
                <a:gd name="f11" fmla="val 3242"/>
                <a:gd name="f12" fmla="val 3281"/>
                <a:gd name="f13" fmla="val 3312"/>
                <a:gd name="f14" fmla="val 211"/>
                <a:gd name="f15" fmla="val 242"/>
                <a:gd name="f16" fmla="val 53"/>
                <a:gd name="f17" fmla="val 982"/>
                <a:gd name="f18" fmla="val 58"/>
                <a:gd name="f19" fmla="val 977"/>
                <a:gd name="f20" fmla="val 64"/>
                <a:gd name="f21" fmla="val 974"/>
                <a:gd name="f22" fmla="val 68"/>
                <a:gd name="f23" fmla="val 970"/>
                <a:gd name="f24" fmla="val 695"/>
                <a:gd name="f25" fmla="val 764"/>
                <a:gd name="f26" fmla="val 657"/>
                <a:gd name="f27" fmla="val 667"/>
                <a:gd name="f28" fmla="val 653"/>
                <a:gd name="f29" fmla="val 732"/>
                <a:gd name="f30" fmla="val 640"/>
                <a:gd name="f31" fmla="val 769"/>
                <a:gd name="f32" fmla="val 627"/>
                <a:gd name="f33" fmla="val 895"/>
                <a:gd name="f34" fmla="val 585"/>
                <a:gd name="f35" fmla="val 1024"/>
                <a:gd name="f36" fmla="val 549"/>
                <a:gd name="f37" fmla="val 1153"/>
                <a:gd name="f38" fmla="val 515"/>
                <a:gd name="f39" fmla="val 1283"/>
                <a:gd name="f40" fmla="val 481"/>
                <a:gd name="f41" fmla="val 1413"/>
                <a:gd name="f42" fmla="val 453"/>
                <a:gd name="f43" fmla="val 1544"/>
                <a:gd name="f44" fmla="val 425"/>
                <a:gd name="f45" fmla="val 1675"/>
                <a:gd name="f46" fmla="val 398"/>
                <a:gd name="f47" fmla="val 1807"/>
                <a:gd name="f48" fmla="val 374"/>
                <a:gd name="f49" fmla="val 1939"/>
                <a:gd name="f50" fmla="val 353"/>
                <a:gd name="f51" fmla="val 2070"/>
                <a:gd name="f52" fmla="val 331"/>
                <a:gd name="f53" fmla="val 2203"/>
                <a:gd name="f54" fmla="val 311"/>
                <a:gd name="f55" fmla="val 2335"/>
                <a:gd name="f56" fmla="val 294"/>
                <a:gd name="f57" fmla="val 2437"/>
                <a:gd name="f58" fmla="val 280"/>
                <a:gd name="f59" fmla="val 2538"/>
                <a:gd name="f60" fmla="val 267"/>
                <a:gd name="f61" fmla="val 2639"/>
                <a:gd name="f62" fmla="val 256"/>
                <a:gd name="f63" fmla="val 2649"/>
                <a:gd name="f64" fmla="val 306"/>
                <a:gd name="f65" fmla="val 2673"/>
                <a:gd name="f66" fmla="val 358"/>
                <a:gd name="f67" fmla="val 2723"/>
                <a:gd name="f68" fmla="val 404"/>
                <a:gd name="f69" fmla="val 2758"/>
                <a:gd name="f70" fmla="val 367"/>
                <a:gd name="f71" fmla="val 2718"/>
                <a:gd name="f72" fmla="val 330"/>
                <a:gd name="f73" fmla="val 2699"/>
                <a:gd name="f74" fmla="val 290"/>
                <a:gd name="f75" fmla="val 2690"/>
                <a:gd name="f76" fmla="val 250"/>
                <a:gd name="f77" fmla="val 2728"/>
                <a:gd name="f78" fmla="val 247"/>
                <a:gd name="f79" fmla="val 2767"/>
                <a:gd name="f80" fmla="val 2805"/>
                <a:gd name="f81" fmla="val 239"/>
                <a:gd name="f82" fmla="val 2815"/>
                <a:gd name="f83" fmla="val 289"/>
                <a:gd name="f84" fmla="val 2838"/>
                <a:gd name="f85" fmla="val 341"/>
                <a:gd name="f86" fmla="val 2888"/>
                <a:gd name="f87" fmla="val 387"/>
                <a:gd name="f88" fmla="val 2923"/>
                <a:gd name="f89" fmla="val 350"/>
                <a:gd name="f90" fmla="val 2884"/>
                <a:gd name="f91" fmla="val 314"/>
                <a:gd name="f92" fmla="val 2864"/>
                <a:gd name="f93" fmla="val 273"/>
                <a:gd name="f94" fmla="val 2856"/>
                <a:gd name="f95" fmla="val 234"/>
                <a:gd name="f96" fmla="val 2929"/>
                <a:gd name="f97" fmla="val 226"/>
                <a:gd name="f98" fmla="val 3002"/>
                <a:gd name="f99" fmla="val 220"/>
                <a:gd name="f100" fmla="val 3076"/>
                <a:gd name="f101" fmla="val 214"/>
                <a:gd name="f102" fmla="val 3095"/>
                <a:gd name="f103" fmla="val 3162"/>
                <a:gd name="f104" fmla="val 344"/>
                <a:gd name="f105" fmla="val 3337"/>
                <a:gd name="f106" fmla="val 77"/>
                <a:gd name="f107" fmla="val 3157"/>
                <a:gd name="f108" fmla="val 3086"/>
                <a:gd name="f109" fmla="val 63"/>
                <a:gd name="f110" fmla="val 3073"/>
                <a:gd name="f111" fmla="val 144"/>
                <a:gd name="f112" fmla="val 2999"/>
                <a:gd name="f113" fmla="val 152"/>
                <a:gd name="f114" fmla="val 2925"/>
                <a:gd name="f115" fmla="val 160"/>
                <a:gd name="f116" fmla="val 2851"/>
                <a:gd name="f117" fmla="val 168"/>
                <a:gd name="f118" fmla="val 2854"/>
                <a:gd name="f119" fmla="val 105"/>
                <a:gd name="f120" fmla="val 2878"/>
                <a:gd name="f121" fmla="val 56"/>
                <a:gd name="f122" fmla="val 2879"/>
                <a:gd name="f123" fmla="val 2834"/>
                <a:gd name="f124" fmla="val 29"/>
                <a:gd name="f125" fmla="val 2833"/>
                <a:gd name="f126" fmla="val 31"/>
                <a:gd name="f127" fmla="val 2802"/>
                <a:gd name="f128" fmla="val 94"/>
                <a:gd name="f129" fmla="val 2800"/>
                <a:gd name="f130" fmla="val 174"/>
                <a:gd name="f131" fmla="val 2762"/>
                <a:gd name="f132" fmla="val 179"/>
                <a:gd name="f133" fmla="val 184"/>
                <a:gd name="f134" fmla="val 2685"/>
                <a:gd name="f135" fmla="val 189"/>
                <a:gd name="f136" fmla="val 2687"/>
                <a:gd name="f137" fmla="val 124"/>
                <a:gd name="f138" fmla="val 2712"/>
                <a:gd name="f139" fmla="val 73"/>
                <a:gd name="f140" fmla="val 2714"/>
                <a:gd name="f141" fmla="val 69"/>
                <a:gd name="f142" fmla="val 2669"/>
                <a:gd name="f143" fmla="val 46"/>
                <a:gd name="f144" fmla="val 2668"/>
                <a:gd name="f145" fmla="val 47"/>
                <a:gd name="f146" fmla="val 2636"/>
                <a:gd name="f147" fmla="val 113"/>
                <a:gd name="f148" fmla="val 2635"/>
                <a:gd name="f149" fmla="val 196"/>
                <a:gd name="f150" fmla="val 2532"/>
                <a:gd name="f151" fmla="val 210"/>
                <a:gd name="f152" fmla="val 2430"/>
                <a:gd name="f153" fmla="val 224"/>
                <a:gd name="f154" fmla="val 2328"/>
                <a:gd name="f155" fmla="val 241"/>
                <a:gd name="f156" fmla="val 2195"/>
                <a:gd name="f157" fmla="val 261"/>
                <a:gd name="f158" fmla="val 2063"/>
                <a:gd name="f159" fmla="val 284"/>
                <a:gd name="f160" fmla="val 1931"/>
                <a:gd name="f161" fmla="val 309"/>
                <a:gd name="f162" fmla="val 1799"/>
                <a:gd name="f163" fmla="val 333"/>
                <a:gd name="f164" fmla="val 1668"/>
                <a:gd name="f165" fmla="val 1537"/>
                <a:gd name="f166" fmla="val 390"/>
                <a:gd name="f167" fmla="val 1406"/>
                <a:gd name="f168" fmla="val 421"/>
                <a:gd name="f169" fmla="val 1276"/>
                <a:gd name="f170" fmla="val 1147"/>
                <a:gd name="f171" fmla="val 489"/>
                <a:gd name="f172" fmla="val 1018"/>
                <a:gd name="f173" fmla="val 526"/>
                <a:gd name="f174" fmla="val 889"/>
                <a:gd name="f175" fmla="val 564"/>
                <a:gd name="f176" fmla="val 763"/>
                <a:gd name="f177" fmla="val 611"/>
                <a:gd name="f178" fmla="val 726"/>
                <a:gd name="f179" fmla="val 625"/>
                <a:gd name="f180" fmla="val 689"/>
                <a:gd name="f181" fmla="val 638"/>
                <a:gd name="f182" fmla="val 652"/>
                <a:gd name="f183" fmla="val 604"/>
                <a:gd name="f184" fmla="val 529"/>
                <a:gd name="f185" fmla="*/ f1 1 3414"/>
                <a:gd name="f186" fmla="*/ f2 1 992"/>
                <a:gd name="f187" fmla="val f3"/>
                <a:gd name="f188" fmla="val f4"/>
                <a:gd name="f189" fmla="val f5"/>
                <a:gd name="f190" fmla="+- f189 0 f187"/>
                <a:gd name="f191" fmla="+- f188 0 f187"/>
                <a:gd name="f192" fmla="*/ f191 1 3414"/>
                <a:gd name="f193" fmla="*/ f190 1 992"/>
                <a:gd name="f194" fmla="*/ f187 1 f192"/>
                <a:gd name="f195" fmla="*/ f188 1 f192"/>
                <a:gd name="f196" fmla="*/ f187 1 f193"/>
                <a:gd name="f197" fmla="*/ f189 1 f193"/>
                <a:gd name="f198" fmla="*/ f194 f185 1"/>
                <a:gd name="f199" fmla="*/ f195 f185 1"/>
                <a:gd name="f200" fmla="*/ f197 f186 1"/>
                <a:gd name="f201" fmla="*/ f196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8" t="f201" r="f199" b="f200"/>
              <a:pathLst>
                <a:path w="3414" h="992">
                  <a:moveTo>
                    <a:pt x="f6" y="f7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7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9" y="f15"/>
                    <a:pt x="f6" y="f14"/>
                    <a:pt x="f6" y="f7"/>
                  </a:cubicBezTo>
                  <a:close/>
                  <a:moveTo>
                    <a:pt x="f16" y="f17"/>
                  </a:move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4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lnTo>
                    <a:pt x="f69" y="f70"/>
                  </a:ln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15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83"/>
                    <a:pt x="f103" y="f104"/>
                    <a:pt x="f11" y="f104"/>
                  </a:cubicBezTo>
                  <a:cubicBezTo>
                    <a:pt x="f105" y="f104"/>
                    <a:pt x="f4" y="f60"/>
                    <a:pt x="f4" y="f7"/>
                  </a:cubicBezTo>
                  <a:cubicBezTo>
                    <a:pt x="f4" y="f106"/>
                    <a:pt x="f105" y="f3"/>
                    <a:pt x="f11" y="f3"/>
                  </a:cubicBezTo>
                  <a:cubicBezTo>
                    <a:pt x="f107" y="f3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6"/>
                  </a:cubicBezTo>
                  <a:lnTo>
                    <a:pt x="f123" y="f124"/>
                  </a:ln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67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lnTo>
                    <a:pt x="f142" y="f143"/>
                  </a:ln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0"/>
                    <a:pt x="f165" y="f166"/>
                  </a:cubicBezTo>
                  <a:cubicBezTo>
                    <a:pt x="f167" y="f168"/>
                    <a:pt x="f169" y="f42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28"/>
                  </a:cubicBezTo>
                  <a:lnTo>
                    <a:pt x="f183" y="f184"/>
                  </a:lnTo>
                  <a:lnTo>
                    <a:pt x="f3" y="f5"/>
                  </a:lnTo>
                  <a:lnTo>
                    <a:pt x="f22" y="f23"/>
                  </a:lnTo>
                  <a:cubicBezTo>
                    <a:pt x="f109" y="f21"/>
                    <a:pt x="f18" y="f19"/>
                    <a:pt x="f16" y="f17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: Shape 76">
              <a:extLst>
                <a:ext uri="{FF2B5EF4-FFF2-40B4-BE49-F238E27FC236}">
                  <a16:creationId xmlns:a16="http://schemas.microsoft.com/office/drawing/2014/main" id="{96BD4FC0-6BD1-1909-9E19-28BAD30432EF}"/>
                </a:ext>
              </a:extLst>
            </p:cNvPr>
            <p:cNvSpPr/>
            <p:nvPr/>
          </p:nvSpPr>
          <p:spPr>
            <a:xfrm>
              <a:off x="2610408" y="5559716"/>
              <a:ext cx="2125027" cy="617028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414"/>
                <a:gd name="f5" fmla="val 992"/>
                <a:gd name="f6" fmla="val 3172"/>
                <a:gd name="f7" fmla="val 172"/>
                <a:gd name="f8" fmla="val 133"/>
                <a:gd name="f9" fmla="val 3203"/>
                <a:gd name="f10" fmla="val 102"/>
                <a:gd name="f11" fmla="val 3242"/>
                <a:gd name="f12" fmla="val 3281"/>
                <a:gd name="f13" fmla="val 3311"/>
                <a:gd name="f14" fmla="val 210"/>
                <a:gd name="f15" fmla="val 241"/>
                <a:gd name="f16" fmla="val 53"/>
                <a:gd name="f17" fmla="val 981"/>
                <a:gd name="f18" fmla="val 58"/>
                <a:gd name="f19" fmla="val 977"/>
                <a:gd name="f20" fmla="val 64"/>
                <a:gd name="f21" fmla="val 973"/>
                <a:gd name="f22" fmla="val 68"/>
                <a:gd name="f23" fmla="val 969"/>
                <a:gd name="f24" fmla="val 695"/>
                <a:gd name="f25" fmla="val 764"/>
                <a:gd name="f26" fmla="val 657"/>
                <a:gd name="f27" fmla="val 666"/>
                <a:gd name="f28" fmla="val 653"/>
                <a:gd name="f29" fmla="val 732"/>
                <a:gd name="f30" fmla="val 640"/>
                <a:gd name="f31" fmla="val 769"/>
                <a:gd name="f32" fmla="val 627"/>
                <a:gd name="f33" fmla="val 895"/>
                <a:gd name="f34" fmla="val 584"/>
                <a:gd name="f35" fmla="val 1024"/>
                <a:gd name="f36" fmla="val 548"/>
                <a:gd name="f37" fmla="val 1153"/>
                <a:gd name="f38" fmla="val 515"/>
                <a:gd name="f39" fmla="val 1283"/>
                <a:gd name="f40" fmla="val 481"/>
                <a:gd name="f41" fmla="val 1413"/>
                <a:gd name="f42" fmla="val 452"/>
                <a:gd name="f43" fmla="val 1544"/>
                <a:gd name="f44" fmla="val 425"/>
                <a:gd name="f45" fmla="val 1675"/>
                <a:gd name="f46" fmla="val 398"/>
                <a:gd name="f47" fmla="val 1807"/>
                <a:gd name="f48" fmla="val 374"/>
                <a:gd name="f49" fmla="val 1939"/>
                <a:gd name="f50" fmla="val 352"/>
                <a:gd name="f51" fmla="val 2070"/>
                <a:gd name="f52" fmla="val 331"/>
                <a:gd name="f53" fmla="val 2202"/>
                <a:gd name="f54" fmla="val 310"/>
                <a:gd name="f55" fmla="val 2335"/>
                <a:gd name="f56" fmla="val 293"/>
                <a:gd name="f57" fmla="val 2437"/>
                <a:gd name="f58" fmla="val 279"/>
                <a:gd name="f59" fmla="val 2538"/>
                <a:gd name="f60" fmla="val 267"/>
                <a:gd name="f61" fmla="val 2639"/>
                <a:gd name="f62" fmla="val 255"/>
                <a:gd name="f63" fmla="val 2649"/>
                <a:gd name="f64" fmla="val 306"/>
                <a:gd name="f65" fmla="val 2673"/>
                <a:gd name="f66" fmla="val 357"/>
                <a:gd name="f67" fmla="val 2723"/>
                <a:gd name="f68" fmla="val 403"/>
                <a:gd name="f69" fmla="val 2757"/>
                <a:gd name="f70" fmla="val 366"/>
                <a:gd name="f71" fmla="val 2718"/>
                <a:gd name="f72" fmla="val 330"/>
                <a:gd name="f73" fmla="val 2699"/>
                <a:gd name="f74" fmla="val 290"/>
                <a:gd name="f75" fmla="val 2690"/>
                <a:gd name="f76" fmla="val 250"/>
                <a:gd name="f77" fmla="val 2728"/>
                <a:gd name="f78" fmla="val 246"/>
                <a:gd name="f79" fmla="val 2767"/>
                <a:gd name="f80" fmla="val 242"/>
                <a:gd name="f81" fmla="val 2805"/>
                <a:gd name="f82" fmla="val 238"/>
                <a:gd name="f83" fmla="val 2815"/>
                <a:gd name="f84" fmla="val 288"/>
                <a:gd name="f85" fmla="val 2838"/>
                <a:gd name="f86" fmla="val 340"/>
                <a:gd name="f87" fmla="val 2888"/>
                <a:gd name="f88" fmla="val 387"/>
                <a:gd name="f89" fmla="val 2923"/>
                <a:gd name="f90" fmla="val 350"/>
                <a:gd name="f91" fmla="val 2884"/>
                <a:gd name="f92" fmla="val 313"/>
                <a:gd name="f93" fmla="val 2864"/>
                <a:gd name="f94" fmla="val 272"/>
                <a:gd name="f95" fmla="val 2856"/>
                <a:gd name="f96" fmla="val 233"/>
                <a:gd name="f97" fmla="val 2929"/>
                <a:gd name="f98" fmla="val 226"/>
                <a:gd name="f99" fmla="val 3002"/>
                <a:gd name="f100" fmla="val 220"/>
                <a:gd name="f101" fmla="val 3075"/>
                <a:gd name="f102" fmla="val 214"/>
                <a:gd name="f103" fmla="val 3094"/>
                <a:gd name="f104" fmla="val 3162"/>
                <a:gd name="f105" fmla="val 344"/>
                <a:gd name="f106" fmla="val 3337"/>
                <a:gd name="f107" fmla="val 266"/>
                <a:gd name="f108" fmla="val 77"/>
                <a:gd name="f109" fmla="val 3156"/>
                <a:gd name="f110" fmla="val 3086"/>
                <a:gd name="f111" fmla="val 62"/>
                <a:gd name="f112" fmla="val 3073"/>
                <a:gd name="f113" fmla="val 144"/>
                <a:gd name="f114" fmla="val 2999"/>
                <a:gd name="f115" fmla="val 151"/>
                <a:gd name="f116" fmla="val 2924"/>
                <a:gd name="f117" fmla="val 159"/>
                <a:gd name="f118" fmla="val 2851"/>
                <a:gd name="f119" fmla="val 168"/>
                <a:gd name="f120" fmla="val 2854"/>
                <a:gd name="f121" fmla="val 105"/>
                <a:gd name="f122" fmla="val 2877"/>
                <a:gd name="f123" fmla="val 56"/>
                <a:gd name="f124" fmla="val 2879"/>
                <a:gd name="f125" fmla="val 52"/>
                <a:gd name="f126" fmla="val 2834"/>
                <a:gd name="f127" fmla="val 29"/>
                <a:gd name="f128" fmla="val 2833"/>
                <a:gd name="f129" fmla="val 30"/>
                <a:gd name="f130" fmla="val 2802"/>
                <a:gd name="f131" fmla="val 93"/>
                <a:gd name="f132" fmla="val 2800"/>
                <a:gd name="f133" fmla="val 174"/>
                <a:gd name="f134" fmla="val 2762"/>
                <a:gd name="f135" fmla="val 179"/>
                <a:gd name="f136" fmla="val 184"/>
                <a:gd name="f137" fmla="val 2685"/>
                <a:gd name="f138" fmla="val 189"/>
                <a:gd name="f139" fmla="val 2687"/>
                <a:gd name="f140" fmla="val 124"/>
                <a:gd name="f141" fmla="val 2712"/>
                <a:gd name="f142" fmla="val 73"/>
                <a:gd name="f143" fmla="val 2714"/>
                <a:gd name="f144" fmla="val 69"/>
                <a:gd name="f145" fmla="val 2668"/>
                <a:gd name="f146" fmla="val 46"/>
                <a:gd name="f147" fmla="val 47"/>
                <a:gd name="f148" fmla="val 2636"/>
                <a:gd name="f149" fmla="val 112"/>
                <a:gd name="f150" fmla="val 2634"/>
                <a:gd name="f151" fmla="val 196"/>
                <a:gd name="f152" fmla="val 2532"/>
                <a:gd name="f153" fmla="val 209"/>
                <a:gd name="f154" fmla="val 2430"/>
                <a:gd name="f155" fmla="val 224"/>
                <a:gd name="f156" fmla="val 2327"/>
                <a:gd name="f157" fmla="val 240"/>
                <a:gd name="f158" fmla="val 2195"/>
                <a:gd name="f159" fmla="val 261"/>
                <a:gd name="f160" fmla="val 2062"/>
                <a:gd name="f161" fmla="val 283"/>
                <a:gd name="f162" fmla="val 1931"/>
                <a:gd name="f163" fmla="val 309"/>
                <a:gd name="f164" fmla="val 1799"/>
                <a:gd name="f165" fmla="val 333"/>
                <a:gd name="f166" fmla="val 1667"/>
                <a:gd name="f167" fmla="val 1537"/>
                <a:gd name="f168" fmla="val 390"/>
                <a:gd name="f169" fmla="val 1406"/>
                <a:gd name="f170" fmla="val 420"/>
                <a:gd name="f171" fmla="val 1276"/>
                <a:gd name="f172" fmla="val 1147"/>
                <a:gd name="f173" fmla="val 489"/>
                <a:gd name="f174" fmla="val 1018"/>
                <a:gd name="f175" fmla="val 526"/>
                <a:gd name="f176" fmla="val 889"/>
                <a:gd name="f177" fmla="val 564"/>
                <a:gd name="f178" fmla="val 762"/>
                <a:gd name="f179" fmla="val 611"/>
                <a:gd name="f180" fmla="val 726"/>
                <a:gd name="f181" fmla="val 624"/>
                <a:gd name="f182" fmla="val 688"/>
                <a:gd name="f183" fmla="val 638"/>
                <a:gd name="f184" fmla="val 652"/>
                <a:gd name="f185" fmla="val 604"/>
                <a:gd name="f186" fmla="val 529"/>
                <a:gd name="f187" fmla="val 67"/>
                <a:gd name="f188" fmla="val 970"/>
                <a:gd name="f189" fmla="val 63"/>
                <a:gd name="f190" fmla="*/ f1 1 3414"/>
                <a:gd name="f191" fmla="*/ f2 1 992"/>
                <a:gd name="f192" fmla="val f3"/>
                <a:gd name="f193" fmla="val f4"/>
                <a:gd name="f194" fmla="val f5"/>
                <a:gd name="f195" fmla="+- f194 0 f192"/>
                <a:gd name="f196" fmla="+- f193 0 f192"/>
                <a:gd name="f197" fmla="*/ f196 1 3414"/>
                <a:gd name="f198" fmla="*/ f195 1 992"/>
                <a:gd name="f199" fmla="*/ f192 1 f197"/>
                <a:gd name="f200" fmla="*/ f193 1 f197"/>
                <a:gd name="f201" fmla="*/ f192 1 f198"/>
                <a:gd name="f202" fmla="*/ f194 1 f198"/>
                <a:gd name="f203" fmla="*/ f199 f190 1"/>
                <a:gd name="f204" fmla="*/ f200 f190 1"/>
                <a:gd name="f205" fmla="*/ f202 f191 1"/>
                <a:gd name="f206" fmla="*/ f201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3" t="f206" r="f204" b="f205"/>
              <a:pathLst>
                <a:path w="3414" h="992">
                  <a:moveTo>
                    <a:pt x="f6" y="f7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7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9" y="f15"/>
                    <a:pt x="f6" y="f14"/>
                    <a:pt x="f6" y="f7"/>
                  </a:cubicBezTo>
                  <a:close/>
                  <a:moveTo>
                    <a:pt x="f16" y="f17"/>
                  </a:move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4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lnTo>
                    <a:pt x="f69" y="f70"/>
                  </a:ln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84"/>
                    <a:pt x="f104" y="f105"/>
                    <a:pt x="f11" y="f105"/>
                  </a:cubicBezTo>
                  <a:cubicBezTo>
                    <a:pt x="f106" y="f105"/>
                    <a:pt x="f4" y="f107"/>
                    <a:pt x="f4" y="f7"/>
                  </a:cubicBezTo>
                  <a:cubicBezTo>
                    <a:pt x="f4" y="f108"/>
                    <a:pt x="f106" y="f3"/>
                    <a:pt x="f11" y="f3"/>
                  </a:cubicBezTo>
                  <a:cubicBezTo>
                    <a:pt x="f109" y="f3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lnTo>
                    <a:pt x="f126" y="f127"/>
                  </a:ln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67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lnTo>
                    <a:pt x="f145" y="f146"/>
                  </a:lnTo>
                  <a:cubicBezTo>
                    <a:pt x="f145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0"/>
                    <a:pt x="f167" y="f168"/>
                  </a:cubicBezTo>
                  <a:cubicBezTo>
                    <a:pt x="f169" y="f170"/>
                    <a:pt x="f171" y="f42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4"/>
                  </a:cubicBezTo>
                  <a:lnTo>
                    <a:pt x="f185" y="f186"/>
                  </a:lnTo>
                  <a:lnTo>
                    <a:pt x="f3" y="f5"/>
                  </a:lnTo>
                  <a:lnTo>
                    <a:pt x="f187" y="f188"/>
                  </a:lnTo>
                  <a:cubicBezTo>
                    <a:pt x="f189" y="f21"/>
                    <a:pt x="f18" y="f19"/>
                    <a:pt x="f16" y="f17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: Shape 77">
              <a:extLst>
                <a:ext uri="{FF2B5EF4-FFF2-40B4-BE49-F238E27FC236}">
                  <a16:creationId xmlns:a16="http://schemas.microsoft.com/office/drawing/2014/main" id="{6459AD44-4DC1-A72D-66DF-F6D8E48B8553}"/>
                </a:ext>
              </a:extLst>
            </p:cNvPr>
            <p:cNvSpPr/>
            <p:nvPr/>
          </p:nvSpPr>
          <p:spPr>
            <a:xfrm>
              <a:off x="6788868" y="3069827"/>
              <a:ext cx="324391" cy="323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"/>
                <a:gd name="f4" fmla="val 521"/>
                <a:gd name="f5" fmla="val 261"/>
                <a:gd name="f6" fmla="val 122"/>
                <a:gd name="f7" fmla="val 185"/>
                <a:gd name="f8" fmla="val 184"/>
                <a:gd name="f9" fmla="val 336"/>
                <a:gd name="f10" fmla="val 399"/>
                <a:gd name="f11" fmla="val 337"/>
                <a:gd name="f12" fmla="val 117"/>
                <a:gd name="f13" fmla="val 404"/>
                <a:gd name="f14" fmla="*/ f0 1 522"/>
                <a:gd name="f15" fmla="*/ f1 1 52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22"/>
                <a:gd name="f22" fmla="*/ f19 1 52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22" h="521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0" y="f9"/>
                    <a:pt x="f10" y="f5"/>
                  </a:cubicBezTo>
                  <a:cubicBezTo>
                    <a:pt x="f10" y="f8"/>
                    <a:pt x="f11" y="f6"/>
                    <a:pt x="f5" y="f6"/>
                  </a:cubicBezTo>
                  <a:close/>
                  <a:moveTo>
                    <a:pt x="f5" y="f4"/>
                  </a:moveTo>
                  <a:cubicBezTo>
                    <a:pt x="f12" y="f4"/>
                    <a:pt x="f2" y="f13"/>
                    <a:pt x="f2" y="f5"/>
                  </a:cubicBezTo>
                  <a:cubicBezTo>
                    <a:pt x="f2" y="f12"/>
                    <a:pt x="f12" y="f2"/>
                    <a:pt x="f5" y="f2"/>
                  </a:cubicBezTo>
                  <a:cubicBezTo>
                    <a:pt x="f13" y="f2"/>
                    <a:pt x="f3" y="f12"/>
                    <a:pt x="f3" y="f5"/>
                  </a:cubicBezTo>
                  <a:cubicBezTo>
                    <a:pt x="f3" y="f13"/>
                    <a:pt x="f13" y="f4"/>
                    <a:pt x="f5" y="f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: Shape 78">
              <a:extLst>
                <a:ext uri="{FF2B5EF4-FFF2-40B4-BE49-F238E27FC236}">
                  <a16:creationId xmlns:a16="http://schemas.microsoft.com/office/drawing/2014/main" id="{4B8E863C-2011-61C4-40DC-095E899BE47A}"/>
                </a:ext>
              </a:extLst>
            </p:cNvPr>
            <p:cNvSpPr/>
            <p:nvPr/>
          </p:nvSpPr>
          <p:spPr>
            <a:xfrm>
              <a:off x="6788868" y="4143853"/>
              <a:ext cx="324391" cy="324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"/>
                <a:gd name="f4" fmla="val 261"/>
                <a:gd name="f5" fmla="val 123"/>
                <a:gd name="f6" fmla="val 185"/>
                <a:gd name="f7" fmla="val 122"/>
                <a:gd name="f8" fmla="val 184"/>
                <a:gd name="f9" fmla="val 337"/>
                <a:gd name="f10" fmla="val 399"/>
                <a:gd name="f11" fmla="val 117"/>
                <a:gd name="f12" fmla="val 404"/>
                <a:gd name="f13" fmla="*/ f0 1 522"/>
                <a:gd name="f14" fmla="*/ f1 1 522"/>
                <a:gd name="f15" fmla="val f2"/>
                <a:gd name="f16" fmla="val f3"/>
                <a:gd name="f17" fmla="+- f16 0 f15"/>
                <a:gd name="f18" fmla="*/ f17 1 522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22" h="522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5"/>
                    <a:pt x="f4" y="f5"/>
                  </a:cubicBezTo>
                  <a:close/>
                  <a:moveTo>
                    <a:pt x="f4" y="f3"/>
                  </a:moveTo>
                  <a:cubicBezTo>
                    <a:pt x="f11" y="f3"/>
                    <a:pt x="f2" y="f12"/>
                    <a:pt x="f2" y="f4"/>
                  </a:cubicBezTo>
                  <a:cubicBezTo>
                    <a:pt x="f2" y="f11"/>
                    <a:pt x="f11" y="f2"/>
                    <a:pt x="f4" y="f2"/>
                  </a:cubicBezTo>
                  <a:cubicBezTo>
                    <a:pt x="f12" y="f2"/>
                    <a:pt x="f3" y="f11"/>
                    <a:pt x="f3" y="f4"/>
                  </a:cubicBezTo>
                  <a:cubicBezTo>
                    <a:pt x="f3" y="f12"/>
                    <a:pt x="f12" y="f3"/>
                    <a:pt x="f4" y="f3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: Shape 79">
              <a:extLst>
                <a:ext uri="{FF2B5EF4-FFF2-40B4-BE49-F238E27FC236}">
                  <a16:creationId xmlns:a16="http://schemas.microsoft.com/office/drawing/2014/main" id="{0063DC9B-D2AE-CC49-2E34-3AB725B8E55B}"/>
                </a:ext>
              </a:extLst>
            </p:cNvPr>
            <p:cNvSpPr/>
            <p:nvPr/>
          </p:nvSpPr>
          <p:spPr>
            <a:xfrm>
              <a:off x="6788868" y="5217264"/>
              <a:ext cx="324391" cy="324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"/>
                <a:gd name="f4" fmla="val 261"/>
                <a:gd name="f5" fmla="val 123"/>
                <a:gd name="f6" fmla="val 185"/>
                <a:gd name="f7" fmla="val 122"/>
                <a:gd name="f8" fmla="val 338"/>
                <a:gd name="f9" fmla="val 399"/>
                <a:gd name="f10" fmla="val 337"/>
                <a:gd name="f11" fmla="val 117"/>
                <a:gd name="f12" fmla="val 405"/>
                <a:gd name="f13" fmla="val 404"/>
                <a:gd name="f14" fmla="*/ f0 1 522"/>
                <a:gd name="f15" fmla="*/ f1 1 522"/>
                <a:gd name="f16" fmla="val f2"/>
                <a:gd name="f17" fmla="val f3"/>
                <a:gd name="f18" fmla="+- f17 0 f16"/>
                <a:gd name="f19" fmla="*/ f18 1 522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22" h="522">
                  <a:moveTo>
                    <a:pt x="f4" y="f5"/>
                  </a:moveTo>
                  <a:cubicBezTo>
                    <a:pt x="f6" y="f5"/>
                    <a:pt x="f7" y="f6"/>
                    <a:pt x="f7" y="f4"/>
                  </a:cubicBezTo>
                  <a:cubicBezTo>
                    <a:pt x="f7" y="f8"/>
                    <a:pt x="f6" y="f9"/>
                    <a:pt x="f4" y="f9"/>
                  </a:cubicBezTo>
                  <a:cubicBezTo>
                    <a:pt x="f10" y="f9"/>
                    <a:pt x="f9" y="f8"/>
                    <a:pt x="f9" y="f4"/>
                  </a:cubicBezTo>
                  <a:cubicBezTo>
                    <a:pt x="f9" y="f6"/>
                    <a:pt x="f10" y="f5"/>
                    <a:pt x="f4" y="f5"/>
                  </a:cubicBezTo>
                  <a:close/>
                  <a:moveTo>
                    <a:pt x="f4" y="f3"/>
                  </a:moveTo>
                  <a:cubicBezTo>
                    <a:pt x="f11" y="f3"/>
                    <a:pt x="f2" y="f12"/>
                    <a:pt x="f2" y="f4"/>
                  </a:cubicBezTo>
                  <a:cubicBezTo>
                    <a:pt x="f2" y="f11"/>
                    <a:pt x="f11" y="f2"/>
                    <a:pt x="f4" y="f2"/>
                  </a:cubicBezTo>
                  <a:cubicBezTo>
                    <a:pt x="f13" y="f2"/>
                    <a:pt x="f3" y="f11"/>
                    <a:pt x="f3" y="f4"/>
                  </a:cubicBezTo>
                  <a:cubicBezTo>
                    <a:pt x="f3" y="f12"/>
                    <a:pt x="f13" y="f3"/>
                    <a:pt x="f4" y="f3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: Shape 80">
              <a:extLst>
                <a:ext uri="{FF2B5EF4-FFF2-40B4-BE49-F238E27FC236}">
                  <a16:creationId xmlns:a16="http://schemas.microsoft.com/office/drawing/2014/main" id="{D4B27457-220E-17E0-C8DC-49A02D6D9764}"/>
                </a:ext>
              </a:extLst>
            </p:cNvPr>
            <p:cNvSpPr/>
            <p:nvPr/>
          </p:nvSpPr>
          <p:spPr>
            <a:xfrm>
              <a:off x="6788868" y="6291923"/>
              <a:ext cx="324391" cy="323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"/>
                <a:gd name="f4" fmla="val 521"/>
                <a:gd name="f5" fmla="val 261"/>
                <a:gd name="f6" fmla="val 122"/>
                <a:gd name="f7" fmla="val 185"/>
                <a:gd name="f8" fmla="val 260"/>
                <a:gd name="f9" fmla="val 337"/>
                <a:gd name="f10" fmla="val 399"/>
                <a:gd name="f11" fmla="val 117"/>
                <a:gd name="f12" fmla="val 404"/>
                <a:gd name="f13" fmla="*/ f0 1 522"/>
                <a:gd name="f14" fmla="*/ f1 1 52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"/>
                <a:gd name="f21" fmla="*/ f18 1 52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" h="521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10" y="f9"/>
                    <a:pt x="f10" y="f8"/>
                  </a:cubicBezTo>
                  <a:cubicBezTo>
                    <a:pt x="f10" y="f7"/>
                    <a:pt x="f9" y="f6"/>
                    <a:pt x="f5" y="f6"/>
                  </a:cubicBezTo>
                  <a:close/>
                  <a:moveTo>
                    <a:pt x="f5" y="f4"/>
                  </a:moveTo>
                  <a:cubicBezTo>
                    <a:pt x="f11" y="f4"/>
                    <a:pt x="f2" y="f12"/>
                    <a:pt x="f2" y="f8"/>
                  </a:cubicBezTo>
                  <a:cubicBezTo>
                    <a:pt x="f2" y="f11"/>
                    <a:pt x="f11" y="f2"/>
                    <a:pt x="f5" y="f2"/>
                  </a:cubicBezTo>
                  <a:cubicBezTo>
                    <a:pt x="f12" y="f2"/>
                    <a:pt x="f3" y="f11"/>
                    <a:pt x="f3" y="f8"/>
                  </a:cubicBezTo>
                  <a:cubicBezTo>
                    <a:pt x="f3" y="f12"/>
                    <a:pt x="f12" y="f4"/>
                    <a:pt x="f5" y="f4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4967" tIns="22481" rIns="44967" bIns="22481" anchor="ctr" anchorCtr="1" compatLnSpc="0">
              <a:noAutofit/>
            </a:bodyPr>
            <a:lstStyle/>
            <a:p>
              <a:pPr defTabSz="45683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99" dirty="0">
                <a:solidFill>
                  <a:srgbClr val="000000"/>
                </a:solidFill>
                <a:latin typeface="Raleway Light" panose="020B0403030101060003" pitchFamily="34" charset="0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A7F6F6-0FC6-A1B1-23E7-629340CC4290}"/>
                </a:ext>
              </a:extLst>
            </p:cNvPr>
            <p:cNvSpPr txBox="1"/>
            <p:nvPr/>
          </p:nvSpPr>
          <p:spPr>
            <a:xfrm>
              <a:off x="7194202" y="3137735"/>
              <a:ext cx="1759915" cy="21974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499" b="1" spc="-15" dirty="0">
                  <a:solidFill>
                    <a:schemeClr val="accent2"/>
                  </a:solidFill>
                  <a:latin typeface="Raleway" panose="020B0503030101060003" pitchFamily="34" charset="77"/>
                </a:rPr>
                <a:t>Nucor Steel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EE2535-D17B-D691-5704-00024BB21E79}"/>
                </a:ext>
              </a:extLst>
            </p:cNvPr>
            <p:cNvSpPr txBox="1"/>
            <p:nvPr/>
          </p:nvSpPr>
          <p:spPr>
            <a:xfrm>
              <a:off x="7192299" y="4205605"/>
              <a:ext cx="1759915" cy="21974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499" b="1" spc="-15" dirty="0">
                  <a:solidFill>
                    <a:schemeClr val="accent3"/>
                  </a:solidFill>
                  <a:latin typeface="Raleway" panose="020B0503030101060003" pitchFamily="34" charset="77"/>
                </a:rPr>
                <a:t>Bourbon Industry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1756A2-C88A-3067-75F4-E334AC8E4FD2}"/>
                </a:ext>
              </a:extLst>
            </p:cNvPr>
            <p:cNvSpPr txBox="1"/>
            <p:nvPr/>
          </p:nvSpPr>
          <p:spPr>
            <a:xfrm>
              <a:off x="7191665" y="5493029"/>
              <a:ext cx="3876912" cy="2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49"/>
                </a:lnSpc>
              </a:pPr>
              <a:r>
                <a:rPr lang="en-US" sz="1249" spc="-15" dirty="0">
                  <a:latin typeface="Raleway Light" panose="020B0403030101060003" pitchFamily="34" charset="77"/>
                </a:rPr>
                <a:t>$2 BILLION in investments &amp; 2,000 jobs..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F25B61-B3FF-C202-4BC8-39BE6215A0A2}"/>
                </a:ext>
              </a:extLst>
            </p:cNvPr>
            <p:cNvSpPr txBox="1"/>
            <p:nvPr/>
          </p:nvSpPr>
          <p:spPr>
            <a:xfrm>
              <a:off x="7188492" y="5111845"/>
              <a:ext cx="1982625" cy="37667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499" b="1" spc="-15" dirty="0">
                  <a:solidFill>
                    <a:schemeClr val="accent4"/>
                  </a:solidFill>
                  <a:latin typeface="Raleway" panose="020B0503030101060003" pitchFamily="34" charset="77"/>
                </a:rPr>
                <a:t>AESC Battery Plant in Bowling Green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9FC08C-5416-B562-BEC9-97556927F223}"/>
                </a:ext>
              </a:extLst>
            </p:cNvPr>
            <p:cNvSpPr txBox="1"/>
            <p:nvPr/>
          </p:nvSpPr>
          <p:spPr>
            <a:xfrm>
              <a:off x="7191665" y="6556205"/>
              <a:ext cx="3876912" cy="34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49"/>
                </a:lnSpc>
              </a:pPr>
              <a:r>
                <a:rPr lang="en-US" sz="1249" spc="-15" dirty="0">
                  <a:latin typeface="Raleway Light" panose="020B0403030101060003" pitchFamily="34" charset="77"/>
                </a:rPr>
                <a:t>$178 million investment &amp; 120 jobs from UPS &amp; a $10 million investment &amp; 218 jobs from </a:t>
              </a:r>
              <a:r>
                <a:rPr lang="en-US" sz="1249" spc="-15" dirty="0" err="1">
                  <a:latin typeface="Raleway Light" panose="020B0403030101060003" pitchFamily="34" charset="77"/>
                </a:rPr>
                <a:t>Rivian</a:t>
              </a:r>
              <a:r>
                <a:rPr lang="en-US" sz="1249" spc="-15" dirty="0">
                  <a:latin typeface="Raleway Light" panose="020B0403030101060003" pitchFamily="34" charset="77"/>
                </a:rPr>
                <a:t>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0FA373-1D26-91E4-890C-10DA06EBC9D2}"/>
                </a:ext>
              </a:extLst>
            </p:cNvPr>
            <p:cNvSpPr txBox="1"/>
            <p:nvPr/>
          </p:nvSpPr>
          <p:spPr>
            <a:xfrm>
              <a:off x="7188492" y="6181365"/>
              <a:ext cx="2143490" cy="37667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499" b="1" spc="-15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UPS &amp; </a:t>
              </a:r>
              <a:r>
                <a:rPr lang="en-US" sz="1499" b="1" spc="-15" dirty="0" err="1">
                  <a:solidFill>
                    <a:schemeClr val="accent5"/>
                  </a:solidFill>
                  <a:latin typeface="Raleway" panose="020B0503030101060003" pitchFamily="34" charset="77"/>
                </a:rPr>
                <a:t>Rivian</a:t>
              </a:r>
              <a:r>
                <a:rPr lang="en-US" sz="1499" b="1" spc="-15" dirty="0">
                  <a:solidFill>
                    <a:schemeClr val="accent5"/>
                  </a:solidFill>
                  <a:latin typeface="Raleway" panose="020B0503030101060003" pitchFamily="34" charset="77"/>
                </a:rPr>
                <a:t> in Bullitt County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10A6FA-202B-4430-0A09-113C81B4500C}"/>
                </a:ext>
              </a:extLst>
            </p:cNvPr>
            <p:cNvSpPr txBox="1"/>
            <p:nvPr/>
          </p:nvSpPr>
          <p:spPr>
            <a:xfrm>
              <a:off x="7184051" y="3362302"/>
              <a:ext cx="3876912" cy="2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49"/>
                </a:lnSpc>
              </a:pPr>
              <a:r>
                <a:rPr lang="en-US" sz="1249" spc="-15" dirty="0">
                  <a:latin typeface="Raleway Light" panose="020B0403030101060003" pitchFamily="34" charset="77"/>
                </a:rPr>
                <a:t>$1.7 BILLION investment &amp; 400 jobs.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364F1A-E17C-425D-3A55-1B6217C8BB04}"/>
                </a:ext>
              </a:extLst>
            </p:cNvPr>
            <p:cNvSpPr txBox="1"/>
            <p:nvPr/>
          </p:nvSpPr>
          <p:spPr>
            <a:xfrm>
              <a:off x="7184051" y="4427316"/>
              <a:ext cx="3876912" cy="2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49"/>
                </a:lnSpc>
              </a:pPr>
              <a:r>
                <a:rPr lang="en-US" sz="1249" spc="-15" dirty="0">
                  <a:latin typeface="Raleway Light" panose="020B0403030101060003" pitchFamily="34" charset="77"/>
                </a:rPr>
                <a:t>$2.1 BILLION in new investments &amp; 700 new jobs.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B6DF044-29B2-3DB2-3A6D-BB86F646AB3B}"/>
              </a:ext>
            </a:extLst>
          </p:cNvPr>
          <p:cNvSpPr txBox="1"/>
          <p:nvPr/>
        </p:nvSpPr>
        <p:spPr>
          <a:xfrm>
            <a:off x="-6350" y="880068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Cabinet for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8229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1650" y="-4763"/>
            <a:ext cx="9137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Lincoln Trail Area Development District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6 Year Economic Lines of Effort (LOE), Objectives &amp; Actions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2E59BE-5BCC-7761-B154-FBBCDF941F60}"/>
              </a:ext>
            </a:extLst>
          </p:cNvPr>
          <p:cNvGrpSpPr/>
          <p:nvPr/>
        </p:nvGrpSpPr>
        <p:grpSpPr>
          <a:xfrm>
            <a:off x="0" y="985837"/>
            <a:ext cx="12182930" cy="685800"/>
            <a:chOff x="0" y="1366837"/>
            <a:chExt cx="12182930" cy="685800"/>
          </a:xfrm>
        </p:grpSpPr>
        <p:sp>
          <p:nvSpPr>
            <p:cNvPr id="106" name="Pentagon 105"/>
            <p:cNvSpPr/>
            <p:nvPr/>
          </p:nvSpPr>
          <p:spPr>
            <a:xfrm>
              <a:off x="0" y="1423759"/>
              <a:ext cx="6089650" cy="628877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Pentagon 106"/>
            <p:cNvSpPr/>
            <p:nvPr/>
          </p:nvSpPr>
          <p:spPr>
            <a:xfrm>
              <a:off x="6093280" y="1429881"/>
              <a:ext cx="6089650" cy="622756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0" y="1366837"/>
              <a:ext cx="6089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>
                  <a:latin typeface="Arial" pitchFamily="34" charset="0"/>
                  <a:cs typeface="Arial" pitchFamily="34" charset="0"/>
                </a:rPr>
                <a:t>Mission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89650" y="1366837"/>
              <a:ext cx="6089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Arial" pitchFamily="34" charset="0"/>
                  <a:cs typeface="Arial" pitchFamily="34" charset="0"/>
                </a:rPr>
                <a:t>Vision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0" y="1530388"/>
              <a:ext cx="60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To bring those local, civic and governmental leaders together to accomplish those objectives that cannot be achieved by the governments acting separately.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305550" y="1563163"/>
              <a:ext cx="5873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To be the state’s premier locally based, regionally focused integrator and collaborator enabling our stakeholders to create a better everyday life for themselves and their constituents.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-4763" y="9091"/>
            <a:ext cx="1217980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6BA8E62-4D66-4280-38E8-8B156DAEB19A}"/>
              </a:ext>
            </a:extLst>
          </p:cNvPr>
          <p:cNvGrpSpPr/>
          <p:nvPr/>
        </p:nvGrpSpPr>
        <p:grpSpPr>
          <a:xfrm>
            <a:off x="-11113" y="1704982"/>
            <a:ext cx="12272963" cy="7662855"/>
            <a:chOff x="-11113" y="2074972"/>
            <a:chExt cx="12272963" cy="7281604"/>
          </a:xfrm>
        </p:grpSpPr>
        <p:grpSp>
          <p:nvGrpSpPr>
            <p:cNvPr id="131" name="Group 130"/>
            <p:cNvGrpSpPr/>
            <p:nvPr/>
          </p:nvGrpSpPr>
          <p:grpSpPr>
            <a:xfrm>
              <a:off x="-11113" y="2074972"/>
              <a:ext cx="12272963" cy="7281604"/>
              <a:chOff x="-11113" y="1914751"/>
              <a:chExt cx="12272963" cy="6739549"/>
            </a:xfrm>
          </p:grpSpPr>
          <p:grpSp>
            <p:nvGrpSpPr>
              <p:cNvPr id="87" name="Group 24"/>
              <p:cNvGrpSpPr/>
              <p:nvPr/>
            </p:nvGrpSpPr>
            <p:grpSpPr>
              <a:xfrm>
                <a:off x="5542643" y="7335982"/>
                <a:ext cx="1037772" cy="1318318"/>
                <a:chOff x="5556250" y="1921019"/>
                <a:chExt cx="1037772" cy="1318318"/>
              </a:xfrm>
            </p:grpSpPr>
            <p:grpSp>
              <p:nvGrpSpPr>
                <p:cNvPr id="93" name="Group 20"/>
                <p:cNvGrpSpPr/>
                <p:nvPr/>
              </p:nvGrpSpPr>
              <p:grpSpPr>
                <a:xfrm>
                  <a:off x="5556250" y="1969676"/>
                  <a:ext cx="979715" cy="1077191"/>
                  <a:chOff x="5556250" y="1969676"/>
                  <a:chExt cx="979715" cy="1077191"/>
                </a:xfrm>
              </p:grpSpPr>
              <p:sp>
                <p:nvSpPr>
                  <p:cNvPr id="96" name="Right Triangle 95"/>
                  <p:cNvSpPr/>
                  <p:nvPr/>
                </p:nvSpPr>
                <p:spPr>
                  <a:xfrm>
                    <a:off x="5556250" y="1980067"/>
                    <a:ext cx="945243" cy="1066800"/>
                  </a:xfrm>
                  <a:prstGeom prst="rt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ight Triangle 96"/>
                  <p:cNvSpPr/>
                  <p:nvPr/>
                </p:nvSpPr>
                <p:spPr>
                  <a:xfrm>
                    <a:off x="5590722" y="1969676"/>
                    <a:ext cx="945243" cy="1066800"/>
                  </a:xfrm>
                  <a:prstGeom prst="rtTriangl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10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5585278" y="2223674"/>
                  <a:ext cx="457200" cy="1015663"/>
                </a:xfrm>
                <a:prstGeom prst="rect">
                  <a:avLst/>
                </a:prstGeom>
                <a:noFill/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5602515" y="1921019"/>
                  <a:ext cx="991507" cy="676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100" b="1" dirty="0">
                      <a:latin typeface="Arial" pitchFamily="34" charset="0"/>
                      <a:cs typeface="Arial" pitchFamily="34" charset="0"/>
                    </a:rPr>
                    <a:t>Treatment &amp; Public Protect.</a:t>
                  </a:r>
                </a:p>
                <a:p>
                  <a:pPr algn="r"/>
                  <a:r>
                    <a:rPr lang="en-US" sz="1100" b="1" dirty="0">
                      <a:latin typeface="Arial" pitchFamily="34" charset="0"/>
                      <a:cs typeface="Arial" pitchFamily="34" charset="0"/>
                    </a:rPr>
                    <a:t>LOE 6</a:t>
                  </a: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-11113" y="1914751"/>
                <a:ext cx="12272963" cy="6557733"/>
                <a:chOff x="-11113" y="1914751"/>
                <a:chExt cx="12272963" cy="6557733"/>
              </a:xfrm>
            </p:grpSpPr>
            <p:grpSp>
              <p:nvGrpSpPr>
                <p:cNvPr id="41" name="Group 20"/>
                <p:cNvGrpSpPr/>
                <p:nvPr/>
              </p:nvGrpSpPr>
              <p:grpSpPr>
                <a:xfrm>
                  <a:off x="5548993" y="3054915"/>
                  <a:ext cx="979715" cy="1066800"/>
                  <a:chOff x="5556250" y="1980067"/>
                  <a:chExt cx="979715" cy="1066800"/>
                </a:xfrm>
              </p:grpSpPr>
              <p:sp>
                <p:nvSpPr>
                  <p:cNvPr id="44" name="Right Triangle 43"/>
                  <p:cNvSpPr/>
                  <p:nvPr/>
                </p:nvSpPr>
                <p:spPr>
                  <a:xfrm>
                    <a:off x="5556250" y="1980067"/>
                    <a:ext cx="945243" cy="1066800"/>
                  </a:xfrm>
                  <a:prstGeom prst="rt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Right Triangle 44"/>
                  <p:cNvSpPr/>
                  <p:nvPr/>
                </p:nvSpPr>
                <p:spPr>
                  <a:xfrm>
                    <a:off x="5590722" y="1980067"/>
                    <a:ext cx="945243" cy="10668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10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5534479" y="3308913"/>
                  <a:ext cx="457200" cy="1015663"/>
                </a:xfrm>
                <a:prstGeom prst="rect">
                  <a:avLst/>
                </a:prstGeom>
                <a:noFill/>
                <a:effectLst>
                  <a:outerShdw sx="1000" sy="1000" algn="ctr" rotWithShape="0">
                    <a:srgbClr val="000000"/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H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708650" y="3006258"/>
                  <a:ext cx="892629" cy="433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b="1" dirty="0">
                      <a:latin typeface="Arial" pitchFamily="34" charset="0"/>
                      <a:cs typeface="Arial" pitchFamily="34" charset="0"/>
                    </a:rPr>
                    <a:t>Housing</a:t>
                  </a:r>
                </a:p>
                <a:p>
                  <a:pPr algn="r"/>
                  <a:r>
                    <a:rPr lang="en-US" sz="1300" b="1" dirty="0">
                      <a:latin typeface="Arial" pitchFamily="34" charset="0"/>
                      <a:cs typeface="Arial" pitchFamily="34" charset="0"/>
                    </a:rPr>
                    <a:t>LOE 2</a:t>
                  </a:r>
                </a:p>
              </p:txBody>
            </p:sp>
            <p:sp>
              <p:nvSpPr>
                <p:cNvPr id="86" name="Pentagon 85"/>
                <p:cNvSpPr/>
                <p:nvPr/>
              </p:nvSpPr>
              <p:spPr>
                <a:xfrm>
                  <a:off x="0" y="7381875"/>
                  <a:ext cx="5556250" cy="1081314"/>
                </a:xfrm>
                <a:prstGeom prst="homePlat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Pentagon 87"/>
                <p:cNvSpPr/>
                <p:nvPr/>
              </p:nvSpPr>
              <p:spPr>
                <a:xfrm>
                  <a:off x="6538604" y="7391170"/>
                  <a:ext cx="5628820" cy="1081314"/>
                </a:xfrm>
                <a:prstGeom prst="homePlat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>
                    <a:rot lat="0" lon="0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4794250" y="7882164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Objectives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981920" y="7770326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Actions</a:t>
                  </a:r>
                </a:p>
              </p:txBody>
            </p:sp>
            <p:sp>
              <p:nvSpPr>
                <p:cNvPr id="34" name="Pentagon 33"/>
                <p:cNvSpPr/>
                <p:nvPr/>
              </p:nvSpPr>
              <p:spPr>
                <a:xfrm>
                  <a:off x="-9526" y="3046295"/>
                  <a:ext cx="5556250" cy="1081314"/>
                </a:xfrm>
                <a:prstGeom prst="homePlat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Pentagon 35"/>
                <p:cNvSpPr/>
                <p:nvPr/>
              </p:nvSpPr>
              <p:spPr>
                <a:xfrm>
                  <a:off x="6544128" y="3051284"/>
                  <a:ext cx="5628820" cy="1081314"/>
                </a:xfrm>
                <a:prstGeom prst="homePlat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794250" y="3542048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Objectives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-9526" y="3004683"/>
                  <a:ext cx="5179334" cy="757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itchFamily="34" charset="0"/>
                      <a:cs typeface="Arial" pitchFamily="34" charset="0"/>
                    </a:rPr>
                    <a:t>End State:</a:t>
                  </a: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 Sufficient, affordable &amp; quality housing for all people seeking to remain in or transition into our region. </a:t>
                  </a:r>
                  <a:endParaRPr lang="en-US" sz="1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Increase affordable housing within the region to erase waiting periods.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Develop housing capacity in the region to facilitate current &amp; future population growth.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-9525" y="7348537"/>
                  <a:ext cx="5480050" cy="757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itchFamily="34" charset="0"/>
                      <a:cs typeface="Arial" pitchFamily="34" charset="0"/>
                    </a:rPr>
                    <a:t>End State:</a:t>
                  </a: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  Capacity to ensure all citizens, stakeholders and businesses have access to quality health care and quality of life to create and promote healthy and safe environments for families to reside.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Establish regional specialized first responder capabilities.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existing First Responder capabilities to meet current &amp; future growth.</a:t>
                  </a:r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522776" y="1916257"/>
                  <a:ext cx="1085760" cy="1325079"/>
                  <a:chOff x="5530033" y="1925782"/>
                  <a:chExt cx="1085760" cy="1325079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556250" y="1980067"/>
                    <a:ext cx="979715" cy="1071563"/>
                    <a:chOff x="5556250" y="1980067"/>
                    <a:chExt cx="979715" cy="1071563"/>
                  </a:xfrm>
                </p:grpSpPr>
                <p:sp>
                  <p:nvSpPr>
                    <p:cNvPr id="15" name="Right Triangle 14"/>
                    <p:cNvSpPr/>
                    <p:nvPr/>
                  </p:nvSpPr>
                  <p:spPr>
                    <a:xfrm>
                      <a:off x="5556250" y="1984830"/>
                      <a:ext cx="945243" cy="1066800"/>
                    </a:xfrm>
                    <a:prstGeom prst="rtTriangl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" name="Right Triangle 17"/>
                    <p:cNvSpPr/>
                    <p:nvPr/>
                  </p:nvSpPr>
                  <p:spPr>
                    <a:xfrm>
                      <a:off x="5590722" y="1980067"/>
                      <a:ext cx="945243" cy="1066800"/>
                    </a:xfrm>
                    <a:prstGeom prst="rtTriangl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  <a:scene3d>
                      <a:camera prst="orthographicFront">
                        <a:rot lat="0" lon="0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530849" y="2235198"/>
                    <a:ext cx="457200" cy="1015663"/>
                  </a:xfrm>
                  <a:prstGeom prst="rect">
                    <a:avLst/>
                  </a:prstGeom>
                  <a:noFill/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0" dirty="0">
                        <a:latin typeface="Arial" pitchFamily="34" charset="0"/>
                        <a:cs typeface="Arial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530033" y="1925782"/>
                    <a:ext cx="1085760" cy="433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300" b="1" dirty="0">
                        <a:latin typeface="Arial" pitchFamily="34" charset="0"/>
                        <a:cs typeface="Arial" pitchFamily="34" charset="0"/>
                      </a:rPr>
                      <a:t>Transport.</a:t>
                    </a:r>
                  </a:p>
                  <a:p>
                    <a:pPr algn="r"/>
                    <a:r>
                      <a:rPr lang="en-US" sz="1300" b="1" dirty="0">
                        <a:latin typeface="Arial" pitchFamily="34" charset="0"/>
                        <a:cs typeface="Arial" pitchFamily="34" charset="0"/>
                      </a:rPr>
                      <a:t>LOE 1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-9526" y="1914751"/>
                  <a:ext cx="12188826" cy="1133475"/>
                  <a:chOff x="-9526" y="1914751"/>
                  <a:chExt cx="12188826" cy="1133475"/>
                </a:xfrm>
              </p:grpSpPr>
              <p:sp>
                <p:nvSpPr>
                  <p:cNvPr id="14" name="Pentagon 13"/>
                  <p:cNvSpPr/>
                  <p:nvPr/>
                </p:nvSpPr>
                <p:spPr>
                  <a:xfrm>
                    <a:off x="-9526" y="1961923"/>
                    <a:ext cx="5556250" cy="1081314"/>
                  </a:xfrm>
                  <a:prstGeom prst="homePlat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Pentagon 23"/>
                  <p:cNvSpPr/>
                  <p:nvPr/>
                </p:nvSpPr>
                <p:spPr>
                  <a:xfrm>
                    <a:off x="6544128" y="1966912"/>
                    <a:ext cx="5628820" cy="1081314"/>
                  </a:xfrm>
                  <a:prstGeom prst="homePlate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scene3d>
                    <a:camera prst="orthographicFront">
                      <a:rot lat="0" lon="0" rev="10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794250" y="2448151"/>
                    <a:ext cx="1295400" cy="307777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1620000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Objectives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983118" y="2333939"/>
                    <a:ext cx="1295400" cy="307777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Actions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0" y="1914751"/>
                    <a:ext cx="5251445" cy="10286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End State:  </a:t>
                    </a: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Safe and efficient means of multi-modal movement of people, goods &amp; services in &amp; out of the region.</a:t>
                    </a:r>
                    <a:r>
                      <a:rPr lang="en-US" sz="1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rPr>
                      <a:t>:</a:t>
                    </a:r>
                  </a:p>
                  <a:p>
                    <a:pPr marL="228600" indent="-228600">
                      <a:buFont typeface="+mj-lt"/>
                      <a:buAutoNum type="arabicParenR"/>
                    </a:pP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Establish a mass transit system in the urbanized area(s) of the region.</a:t>
                    </a:r>
                  </a:p>
                  <a:p>
                    <a:pPr marL="228600" indent="-228600">
                      <a:buFont typeface="+mj-lt"/>
                      <a:buAutoNum type="arabicParenR"/>
                    </a:pP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Improve and/or build new highways to facilitate movement of people, goods &amp; products.</a:t>
                    </a:r>
                  </a:p>
                  <a:p>
                    <a:pPr marL="228600" indent="-228600">
                      <a:buFont typeface="+mj-lt"/>
                      <a:buAutoNum type="arabicParenR"/>
                    </a:pP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Improve and/or build new rail lines to facilitate movement of goods &amp; products.</a:t>
                    </a:r>
                  </a:p>
                  <a:p>
                    <a:pPr marL="228600" indent="-228600">
                      <a:buFont typeface="+mj-lt"/>
                      <a:buAutoNum type="arabicParenR"/>
                    </a:pP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Expand riverport infrastructure &amp; capability to facilitate movement of goods &amp; products.</a:t>
                    </a:r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-6350" y="1957386"/>
                    <a:ext cx="121793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0" y="3044825"/>
                    <a:ext cx="121793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Pentagon 46"/>
                <p:cNvSpPr/>
                <p:nvPr/>
              </p:nvSpPr>
              <p:spPr>
                <a:xfrm>
                  <a:off x="-6350" y="4129878"/>
                  <a:ext cx="5556250" cy="1081314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8" name="Group 24"/>
                <p:cNvGrpSpPr/>
                <p:nvPr/>
              </p:nvGrpSpPr>
              <p:grpSpPr>
                <a:xfrm>
                  <a:off x="5542643" y="4079303"/>
                  <a:ext cx="1052287" cy="1312297"/>
                  <a:chOff x="5556250" y="1919287"/>
                  <a:chExt cx="1052287" cy="1312297"/>
                </a:xfrm>
              </p:grpSpPr>
              <p:grpSp>
                <p:nvGrpSpPr>
                  <p:cNvPr id="54" name="Group 20"/>
                  <p:cNvGrpSpPr/>
                  <p:nvPr/>
                </p:nvGrpSpPr>
                <p:grpSpPr>
                  <a:xfrm>
                    <a:off x="5556250" y="1980067"/>
                    <a:ext cx="979715" cy="1066800"/>
                    <a:chOff x="5556250" y="1980067"/>
                    <a:chExt cx="979715" cy="1066800"/>
                  </a:xfrm>
                </p:grpSpPr>
                <p:sp>
                  <p:nvSpPr>
                    <p:cNvPr id="57" name="Right Triangle 56"/>
                    <p:cNvSpPr/>
                    <p:nvPr/>
                  </p:nvSpPr>
                  <p:spPr>
                    <a:xfrm>
                      <a:off x="5556250" y="1980067"/>
                      <a:ext cx="945243" cy="1066800"/>
                    </a:xfrm>
                    <a:prstGeom prst="rtTriangl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" name="Right Triangle 57"/>
                    <p:cNvSpPr/>
                    <p:nvPr/>
                  </p:nvSpPr>
                  <p:spPr>
                    <a:xfrm>
                      <a:off x="5590722" y="1980067"/>
                      <a:ext cx="945243" cy="1066800"/>
                    </a:xfrm>
                    <a:prstGeom prst="rt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scene3d>
                      <a:camera prst="orthographicFront">
                        <a:rot lat="0" lon="0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614306" y="2215921"/>
                    <a:ext cx="457200" cy="1015663"/>
                  </a:xfrm>
                  <a:prstGeom prst="rect">
                    <a:avLst/>
                  </a:prstGeom>
                  <a:noFill/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0" dirty="0">
                        <a:latin typeface="Arial" pitchFamily="34" charset="0"/>
                        <a:cs typeface="Arial" pitchFamily="34" charset="0"/>
                      </a:rPr>
                      <a:t>R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604021" y="1919287"/>
                    <a:ext cx="1004516" cy="5278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100" b="1" dirty="0">
                        <a:latin typeface="Arial" pitchFamily="34" charset="0"/>
                        <a:cs typeface="Arial" pitchFamily="34" charset="0"/>
                      </a:rPr>
                      <a:t>Regional Resources</a:t>
                    </a:r>
                  </a:p>
                  <a:p>
                    <a:pPr algn="r"/>
                    <a:r>
                      <a:rPr lang="en-US" sz="1100" b="1" dirty="0">
                        <a:latin typeface="Arial" pitchFamily="34" charset="0"/>
                        <a:cs typeface="Arial" pitchFamily="34" charset="0"/>
                      </a:rPr>
                      <a:t>LOE 3</a:t>
                    </a:r>
                  </a:p>
                </p:txBody>
              </p:sp>
            </p:grpSp>
            <p:sp>
              <p:nvSpPr>
                <p:cNvPr id="49" name="Pentagon 48"/>
                <p:cNvSpPr/>
                <p:nvPr/>
              </p:nvSpPr>
              <p:spPr>
                <a:xfrm>
                  <a:off x="6540193" y="4130102"/>
                  <a:ext cx="5628820" cy="1081314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794250" y="4651032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Objectives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0" y="4110037"/>
                  <a:ext cx="5403850" cy="622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itchFamily="34" charset="0"/>
                      <a:cs typeface="Arial" pitchFamily="34" charset="0"/>
                    </a:rPr>
                    <a:t>End State:</a:t>
                  </a: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 Multi-jurisdictional consortiums &amp; partnerships to share resources &amp; responsibilities utilizing efficiencies &amp; economies of scale.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Create multi-utility partnerships to treat water &amp; wastewater.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regional airport’s passenger &amp; cargo infrastructure.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962774" y="4088365"/>
                  <a:ext cx="5216525" cy="6225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Hardin County waste water treatment &amp; service area ($350M).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water interconnections: (Meade to HCWD/Louisville, $3M) &amp; LaRue to Green River ($3M).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Upgrade the E-Town Airport (Nest w/Knox) terminal &amp; taxiways ($2.5M) </a:t>
                  </a:r>
                </a:p>
              </p:txBody>
            </p:sp>
            <p:sp>
              <p:nvSpPr>
                <p:cNvPr id="62" name="Pentagon 61"/>
                <p:cNvSpPr/>
                <p:nvPr/>
              </p:nvSpPr>
              <p:spPr>
                <a:xfrm>
                  <a:off x="6538604" y="5219811"/>
                  <a:ext cx="5628820" cy="1081314"/>
                </a:xfrm>
                <a:prstGeom prst="homePlat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Pentagon 59"/>
                <p:cNvSpPr/>
                <p:nvPr/>
              </p:nvSpPr>
              <p:spPr>
                <a:xfrm>
                  <a:off x="-6350" y="5221173"/>
                  <a:ext cx="5556250" cy="1081314"/>
                </a:xfrm>
                <a:prstGeom prst="homePlat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1" name="Group 24"/>
                <p:cNvGrpSpPr/>
                <p:nvPr/>
              </p:nvGrpSpPr>
              <p:grpSpPr>
                <a:xfrm>
                  <a:off x="5542643" y="5165981"/>
                  <a:ext cx="1052286" cy="1325079"/>
                  <a:chOff x="5556250" y="1921019"/>
                  <a:chExt cx="1052286" cy="1325079"/>
                </a:xfrm>
              </p:grpSpPr>
              <p:grpSp>
                <p:nvGrpSpPr>
                  <p:cNvPr id="67" name="Group 20"/>
                  <p:cNvGrpSpPr/>
                  <p:nvPr/>
                </p:nvGrpSpPr>
                <p:grpSpPr>
                  <a:xfrm>
                    <a:off x="5556250" y="1980067"/>
                    <a:ext cx="979715" cy="1066800"/>
                    <a:chOff x="5556250" y="1980067"/>
                    <a:chExt cx="979715" cy="1066800"/>
                  </a:xfrm>
                </p:grpSpPr>
                <p:sp>
                  <p:nvSpPr>
                    <p:cNvPr id="70" name="Right Triangle 69"/>
                    <p:cNvSpPr/>
                    <p:nvPr/>
                  </p:nvSpPr>
                  <p:spPr>
                    <a:xfrm>
                      <a:off x="5556250" y="1980067"/>
                      <a:ext cx="945243" cy="1066800"/>
                    </a:xfrm>
                    <a:prstGeom prst="rtTriangl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Right Triangle 70"/>
                    <p:cNvSpPr/>
                    <p:nvPr/>
                  </p:nvSpPr>
                  <p:spPr>
                    <a:xfrm>
                      <a:off x="5590722" y="1980067"/>
                      <a:ext cx="945243" cy="1066800"/>
                    </a:xfrm>
                    <a:prstGeom prst="rtTriangl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  <a:scene3d>
                      <a:camera prst="orthographicFront">
                        <a:rot lat="0" lon="0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585278" y="2230435"/>
                    <a:ext cx="457200" cy="1015663"/>
                  </a:xfrm>
                  <a:prstGeom prst="rect">
                    <a:avLst/>
                  </a:prstGeom>
                  <a:noFill/>
                  <a:effectLst>
                    <a:outerShdw sx="1000" sy="1000" algn="ctr" rotWithShape="0">
                      <a:srgbClr val="000000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0" dirty="0">
                        <a:latin typeface="Arial" pitchFamily="34" charset="0"/>
                        <a:cs typeface="Arial" pitchFamily="34" charset="0"/>
                      </a:rPr>
                      <a:t>U</a:t>
                    </a: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5722257" y="1921019"/>
                    <a:ext cx="886279" cy="433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300" b="1" dirty="0">
                        <a:latin typeface="Arial" pitchFamily="34" charset="0"/>
                        <a:cs typeface="Arial" pitchFamily="34" charset="0"/>
                      </a:rPr>
                      <a:t>Utilities</a:t>
                    </a:r>
                  </a:p>
                  <a:p>
                    <a:pPr algn="r"/>
                    <a:r>
                      <a:rPr lang="en-US" sz="1300" b="1" dirty="0">
                        <a:latin typeface="Arial" pitchFamily="34" charset="0"/>
                        <a:cs typeface="Arial" pitchFamily="34" charset="0"/>
                      </a:rPr>
                      <a:t>LOE 4</a:t>
                    </a: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4794250" y="5735976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Objectives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981700" y="5585139"/>
                  <a:ext cx="1295400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Arial" pitchFamily="34" charset="0"/>
                      <a:cs typeface="Arial" pitchFamily="34" charset="0"/>
                    </a:rPr>
                    <a:t>Actions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-6350" y="5182053"/>
                  <a:ext cx="5334000" cy="1028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itchFamily="34" charset="0"/>
                      <a:cs typeface="Arial" pitchFamily="34" charset="0"/>
                    </a:rPr>
                    <a:t>End State:</a:t>
                  </a: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  Capacity to ensure all citizens, stakeholders &amp; businesses have access to clean &amp; safe drinking water &amp; sewer, gas &amp; electricity to facilitate job creation &amp; small business opportunities.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current water treatment plant capacities &amp; construct additional water treatment plants to add additional local &amp; regional capacities.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water line networks.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natural gas transmission to facilitate economic growth.</a:t>
                  </a:r>
                </a:p>
              </p:txBody>
            </p:sp>
            <p:sp>
              <p:nvSpPr>
                <p:cNvPr id="73" name="Pentagon 72"/>
                <p:cNvSpPr/>
                <p:nvPr/>
              </p:nvSpPr>
              <p:spPr>
                <a:xfrm>
                  <a:off x="-11113" y="6299879"/>
                  <a:ext cx="5556250" cy="1081314"/>
                </a:xfrm>
                <a:prstGeom prst="homePlat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>
                  <a:off x="4794250" y="6242956"/>
                  <a:ext cx="7373174" cy="1338942"/>
                  <a:chOff x="4794250" y="6266771"/>
                  <a:chExt cx="7373174" cy="1338942"/>
                </a:xfrm>
              </p:grpSpPr>
              <p:sp>
                <p:nvSpPr>
                  <p:cNvPr id="75" name="Pentagon 74"/>
                  <p:cNvSpPr/>
                  <p:nvPr/>
                </p:nvSpPr>
                <p:spPr>
                  <a:xfrm>
                    <a:off x="6538604" y="6328682"/>
                    <a:ext cx="5628820" cy="1081314"/>
                  </a:xfrm>
                  <a:prstGeom prst="homePlat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10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4" name="Group 24"/>
                  <p:cNvGrpSpPr/>
                  <p:nvPr/>
                </p:nvGrpSpPr>
                <p:grpSpPr>
                  <a:xfrm>
                    <a:off x="5528806" y="6266771"/>
                    <a:ext cx="1094244" cy="1338942"/>
                    <a:chOff x="5542413" y="1914526"/>
                    <a:chExt cx="1094244" cy="1338942"/>
                  </a:xfrm>
                </p:grpSpPr>
                <p:grpSp>
                  <p:nvGrpSpPr>
                    <p:cNvPr id="80" name="Group 20"/>
                    <p:cNvGrpSpPr/>
                    <p:nvPr/>
                  </p:nvGrpSpPr>
                  <p:grpSpPr>
                    <a:xfrm>
                      <a:off x="5556250" y="1980067"/>
                      <a:ext cx="979715" cy="1066800"/>
                      <a:chOff x="5556250" y="1980067"/>
                      <a:chExt cx="979715" cy="1066800"/>
                    </a:xfrm>
                  </p:grpSpPr>
                  <p:sp>
                    <p:nvSpPr>
                      <p:cNvPr id="83" name="Right Triangle 82"/>
                      <p:cNvSpPr/>
                      <p:nvPr/>
                    </p:nvSpPr>
                    <p:spPr>
                      <a:xfrm>
                        <a:off x="5556250" y="1980067"/>
                        <a:ext cx="945243" cy="1066800"/>
                      </a:xfrm>
                      <a:prstGeom prst="rtTriangl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4" name="Right Triangle 83"/>
                      <p:cNvSpPr/>
                      <p:nvPr/>
                    </p:nvSpPr>
                    <p:spPr>
                      <a:xfrm>
                        <a:off x="5590722" y="1980067"/>
                        <a:ext cx="945243" cy="1066800"/>
                      </a:xfrm>
                      <a:prstGeom prst="rtTriangle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scene3d>
                        <a:camera prst="orthographicFront">
                          <a:rot lat="0" lon="0" rev="10799999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5542413" y="2237805"/>
                      <a:ext cx="457200" cy="1015663"/>
                    </a:xfrm>
                    <a:prstGeom prst="rect">
                      <a:avLst/>
                    </a:prstGeom>
                    <a:noFill/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000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5870057" y="1914526"/>
                      <a:ext cx="766600" cy="6767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Social &amp; Human Capital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LOE 5</a:t>
                      </a:r>
                    </a:p>
                  </p:txBody>
                </p:sp>
              </p:grp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794250" y="6819446"/>
                    <a:ext cx="1295400" cy="307777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1620000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Objectives</a:t>
                    </a: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975350" y="6704131"/>
                    <a:ext cx="1295400" cy="307777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Actions</a:t>
                    </a:r>
                  </a:p>
                </p:txBody>
              </p:sp>
            </p:grpSp>
            <p:sp>
              <p:nvSpPr>
                <p:cNvPr id="104" name="TextBox 103"/>
                <p:cNvSpPr txBox="1"/>
                <p:nvPr/>
              </p:nvSpPr>
              <p:spPr>
                <a:xfrm>
                  <a:off x="-6350" y="6241631"/>
                  <a:ext cx="5403850" cy="1177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latin typeface="Arial" pitchFamily="34" charset="0"/>
                      <a:cs typeface="Arial" pitchFamily="34" charset="0"/>
                    </a:rPr>
                    <a:t>End State:  </a:t>
                  </a: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Recruit, shape &amp; create a barrier free environment for the current &amp; future workforce to meet economic demands of job creators &amp; citizens.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Mitigate workforce participation barriers.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Upgrade training capacity for advanced manufacturing &amp; create customizable training space for workforce development.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Create additional pathways for engineering training.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Increase the manufacturing, green/sustainability, healthcare &amp; other high priority sector workforce &amp; increase employer job quality certifications.</a:t>
                  </a:r>
                </a:p>
                <a:p>
                  <a:pPr marL="228600" indent="-228600">
                    <a:buFont typeface="+mj-lt"/>
                    <a:buAutoNum type="arabicParenR"/>
                  </a:pPr>
                  <a:r>
                    <a:rPr lang="en-US" sz="900" dirty="0">
                      <a:latin typeface="Arial" pitchFamily="34" charset="0"/>
                      <a:cs typeface="Arial" pitchFamily="34" charset="0"/>
                    </a:rPr>
                    <a:t>Develop strategies to address the employment needs of underserved populations.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-6350" y="7381193"/>
                  <a:ext cx="121793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6965950" y="1927782"/>
                  <a:ext cx="5295900" cy="1163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Initiate a mass transit study (LTADD &amp; TACK - $160k). 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Construct new routes:  Bardstown Bypass (245 to 31 &amp; </a:t>
                  </a:r>
                  <a:r>
                    <a:rPr lang="en-US" sz="800" dirty="0" err="1">
                      <a:latin typeface="Arial" pitchFamily="34" charset="0"/>
                      <a:cs typeface="Arial" pitchFamily="34" charset="0"/>
                    </a:rPr>
                    <a:t>BPkwy</a:t>
                  </a: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), Glendale Bypass (KYTC)  ($3.995M), Glendale Industrial Connector ($17.3M), Hodgenville bypass connector, I65 Gilead Church interchange ($27.23M), Lebanon Bypass ($25M), Leitchfield Bypass ($11M) &amp; Munfordville Bypass.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Initiate Major Widening:  US 150 from </a:t>
                  </a:r>
                  <a:r>
                    <a:rPr lang="en-US" sz="800" dirty="0" err="1">
                      <a:latin typeface="Arial" pitchFamily="34" charset="0"/>
                      <a:cs typeface="Arial" pitchFamily="34" charset="0"/>
                    </a:rPr>
                    <a:t>BPkwy</a:t>
                  </a: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 ($43.5M), KY 245 ($67M) &amp; KY 313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Relocate/reconstruct the following highways:  College Street Road ($1.5), US31E Bardstown to Louisville ($49M), Highway 84 from Hodgenville to Sonora ($4M), KY 79 from KY 144 to KY 1051 ($18M), KY 86 in Breck County ($6M), US 68 to KY 55 ($15M) &amp; Pear Orchard Northwest ($7M)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800" dirty="0">
                      <a:latin typeface="Arial" pitchFamily="34" charset="0"/>
                      <a:cs typeface="Arial" pitchFamily="34" charset="0"/>
                    </a:rPr>
                    <a:t>Extend the following highways:  Ring Road to 31W ($32.5M), Ring Road from 31W to Lincoln Pkwy ($14M) &amp; New Glendale Road ($35M)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6965950" y="2997316"/>
                  <a:ext cx="5213350" cy="351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Initiate a housing study to determine inventory &amp; requirements for each “level” of housing (LTADD/CUP).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-6350" y="6297724"/>
                  <a:ext cx="121793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-1587" y="5211952"/>
                  <a:ext cx="121793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0" y="4124434"/>
                  <a:ext cx="121793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ctangle 102"/>
                <p:cNvSpPr/>
                <p:nvPr/>
              </p:nvSpPr>
              <p:spPr>
                <a:xfrm>
                  <a:off x="6962774" y="5188066"/>
                  <a:ext cx="5216525" cy="11639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the following water &amp; waste water treatment plants &amp; systems:  Bardstown ($30.3M), Bardstown Northern ($51,600,000), Brandenburg ($10M), Hardinsburg ($16.8M) &amp; Leitchfield ($34.05M).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Construct new water treatment plants:  LaRue County ($31.06M).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Expand gas line from to Hart &amp; LaRue Counties ($50M).</a:t>
                  </a:r>
                </a:p>
                <a:p>
                  <a:pPr marL="228600" indent="-228600">
                    <a:buFont typeface="+mj-lt"/>
                    <a:buAutoNum type="alphaLcParenR"/>
                  </a:pPr>
                  <a:r>
                    <a:rPr lang="en-US" sz="1000" dirty="0">
                      <a:latin typeface="Arial" pitchFamily="34" charset="0"/>
                      <a:cs typeface="Arial" pitchFamily="34" charset="0"/>
                    </a:rPr>
                    <a:t>Extend/upgrade the following water lines:  BOSK/KCTCS ($4M) &amp; ($5M), Glendale ($2.5M), Green River Valley ($4M), HCWD#1 Louisville Transmission &amp; Vine Grove ($1.575)</a:t>
                  </a: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-6350" y="8462963"/>
                  <a:ext cx="121793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Rectangle 127"/>
              <p:cNvSpPr/>
              <p:nvPr/>
            </p:nvSpPr>
            <p:spPr>
              <a:xfrm>
                <a:off x="6969125" y="6306519"/>
                <a:ext cx="5187950" cy="757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Initiate a child care study to determine the level &amp; types of barriers ($38k).</a:t>
                </a:r>
              </a:p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Renovation of outdated industrial/manufacturing training facilities at ECTC ($44M).</a:t>
                </a:r>
              </a:p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Construct engineering building though ECTC &amp; UL partnership ($40M).</a:t>
                </a:r>
              </a:p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Expand Springfield ECTC Campus to include welding, industrial maintenance &amp; nursing.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965950" y="7385166"/>
                <a:ext cx="5187950" cy="351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Construct &amp; man a specialized regional first responder facility in Glendale ($20M).</a:t>
                </a:r>
              </a:p>
              <a:p>
                <a:pPr marL="228600" indent="-228600">
                  <a:buFont typeface="+mj-lt"/>
                  <a:buAutoNum type="alphaLcParenR"/>
                </a:pPr>
                <a:r>
                  <a:rPr lang="en-US" sz="1000" dirty="0">
                    <a:latin typeface="Arial" pitchFamily="34" charset="0"/>
                    <a:cs typeface="Arial" pitchFamily="34" charset="0"/>
                  </a:rPr>
                  <a:t>Construct new fire stations:  City of Elizabethtown ($15M) &amp; City of Hodgenville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5975350" y="3708689"/>
              <a:ext cx="1295400" cy="30777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Actions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975350" y="4867230"/>
              <a:ext cx="1295400" cy="30777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Actions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7931" y="0"/>
            <a:ext cx="0" cy="912798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2175045" y="3246"/>
            <a:ext cx="0" cy="912798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D1F63A-CA91-A475-84C1-FE00A21C8508}"/>
              </a:ext>
            </a:extLst>
          </p:cNvPr>
          <p:cNvCxnSpPr/>
          <p:nvPr/>
        </p:nvCxnSpPr>
        <p:spPr>
          <a:xfrm>
            <a:off x="-6350" y="9139237"/>
            <a:ext cx="1217980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E70AB37-7BA0-1978-EA0F-50054EFD5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6" y="-687425"/>
            <a:ext cx="2533389" cy="2533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10051</TotalTime>
  <Words>2677</Words>
  <Application>Microsoft Office PowerPoint</Application>
  <PresentationFormat>Ledger Paper (11x17 in)</PresentationFormat>
  <Paragraphs>399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Montserrat</vt:lpstr>
      <vt:lpstr>Raleway</vt:lpstr>
      <vt:lpstr>Raleway Light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London</dc:creator>
  <cp:lastModifiedBy>Allen, Sasche (LRC)</cp:lastModifiedBy>
  <cp:revision>476</cp:revision>
  <cp:lastPrinted>2023-06-01T17:14:29Z</cp:lastPrinted>
  <dcterms:created xsi:type="dcterms:W3CDTF">2015-10-06T13:07:33Z</dcterms:created>
  <dcterms:modified xsi:type="dcterms:W3CDTF">2023-09-26T12:14:07Z</dcterms:modified>
</cp:coreProperties>
</file>