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13"/>
  </p:notesMasterIdLst>
  <p:sldIdLst>
    <p:sldId id="269" r:id="rId2"/>
    <p:sldId id="266" r:id="rId3"/>
    <p:sldId id="267" r:id="rId4"/>
    <p:sldId id="650" r:id="rId5"/>
    <p:sldId id="651" r:id="rId6"/>
    <p:sldId id="652" r:id="rId7"/>
    <p:sldId id="272" r:id="rId8"/>
    <p:sldId id="654" r:id="rId9"/>
    <p:sldId id="653" r:id="rId10"/>
    <p:sldId id="655" r:id="rId11"/>
    <p:sldId id="656" r:id="rId12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0BCD1-418D-408C-9E6B-D42FE87626FE}" v="58" dt="2023-11-07T20:13:06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" y="23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Schmidt" userId="6f7111c836d10b1d" providerId="LiveId" clId="{A6E0BCD1-418D-408C-9E6B-D42FE87626FE}"/>
    <pc:docChg chg="undo custSel addSld delSld modSld">
      <pc:chgData name="Luke Schmidt" userId="6f7111c836d10b1d" providerId="LiveId" clId="{A6E0BCD1-418D-408C-9E6B-D42FE87626FE}" dt="2023-11-07T20:13:45.214" v="3028" actId="208"/>
      <pc:docMkLst>
        <pc:docMk/>
      </pc:docMkLst>
      <pc:sldChg chg="del">
        <pc:chgData name="Luke Schmidt" userId="6f7111c836d10b1d" providerId="LiveId" clId="{A6E0BCD1-418D-408C-9E6B-D42FE87626FE}" dt="2023-11-04T22:16:46.939" v="2379" actId="47"/>
        <pc:sldMkLst>
          <pc:docMk/>
          <pc:sldMk cId="2275934290" sldId="257"/>
        </pc:sldMkLst>
      </pc:sldChg>
      <pc:sldChg chg="del">
        <pc:chgData name="Luke Schmidt" userId="6f7111c836d10b1d" providerId="LiveId" clId="{A6E0BCD1-418D-408C-9E6B-D42FE87626FE}" dt="2023-11-04T18:57:36.985" v="82" actId="47"/>
        <pc:sldMkLst>
          <pc:docMk/>
          <pc:sldMk cId="3624843469" sldId="265"/>
        </pc:sldMkLst>
      </pc:sldChg>
      <pc:sldChg chg="modSp mod modTransition">
        <pc:chgData name="Luke Schmidt" userId="6f7111c836d10b1d" providerId="LiveId" clId="{A6E0BCD1-418D-408C-9E6B-D42FE87626FE}" dt="2023-11-04T22:28:34.161" v="2727"/>
        <pc:sldMkLst>
          <pc:docMk/>
          <pc:sldMk cId="212272142" sldId="266"/>
        </pc:sldMkLst>
        <pc:spChg chg="mod">
          <ac:chgData name="Luke Schmidt" userId="6f7111c836d10b1d" providerId="LiveId" clId="{A6E0BCD1-418D-408C-9E6B-D42FE87626FE}" dt="2023-11-04T22:19:10.487" v="2387" actId="115"/>
          <ac:spMkLst>
            <pc:docMk/>
            <pc:sldMk cId="212272142" sldId="266"/>
            <ac:spMk id="3" creationId="{E220E020-9AC4-6155-A6F3-27A6B59CB918}"/>
          </ac:spMkLst>
        </pc:spChg>
      </pc:sldChg>
      <pc:sldChg chg="modSp mod modTransition">
        <pc:chgData name="Luke Schmidt" userId="6f7111c836d10b1d" providerId="LiveId" clId="{A6E0BCD1-418D-408C-9E6B-D42FE87626FE}" dt="2023-11-04T22:28:34.161" v="2727"/>
        <pc:sldMkLst>
          <pc:docMk/>
          <pc:sldMk cId="3938630047" sldId="267"/>
        </pc:sldMkLst>
        <pc:spChg chg="mod">
          <ac:chgData name="Luke Schmidt" userId="6f7111c836d10b1d" providerId="LiveId" clId="{A6E0BCD1-418D-408C-9E6B-D42FE87626FE}" dt="2023-11-04T22:19:26.199" v="2388" actId="207"/>
          <ac:spMkLst>
            <pc:docMk/>
            <pc:sldMk cId="3938630047" sldId="267"/>
            <ac:spMk id="9" creationId="{7E63B342-7631-7645-A4CF-C3C5ECC7D19D}"/>
          </ac:spMkLst>
        </pc:spChg>
      </pc:sldChg>
      <pc:sldChg chg="del">
        <pc:chgData name="Luke Schmidt" userId="6f7111c836d10b1d" providerId="LiveId" clId="{A6E0BCD1-418D-408C-9E6B-D42FE87626FE}" dt="2023-11-04T18:58:47.237" v="83" actId="47"/>
        <pc:sldMkLst>
          <pc:docMk/>
          <pc:sldMk cId="4280802054" sldId="268"/>
        </pc:sldMkLst>
      </pc:sldChg>
      <pc:sldChg chg="addSp delSp modSp mod modTransition">
        <pc:chgData name="Luke Schmidt" userId="6f7111c836d10b1d" providerId="LiveId" clId="{A6E0BCD1-418D-408C-9E6B-D42FE87626FE}" dt="2023-11-04T22:28:34.161" v="2727"/>
        <pc:sldMkLst>
          <pc:docMk/>
          <pc:sldMk cId="4105662441" sldId="269"/>
        </pc:sldMkLst>
        <pc:spChg chg="del mod">
          <ac:chgData name="Luke Schmidt" userId="6f7111c836d10b1d" providerId="LiveId" clId="{A6E0BCD1-418D-408C-9E6B-D42FE87626FE}" dt="2023-11-04T18:53:32.414" v="3" actId="478"/>
          <ac:spMkLst>
            <pc:docMk/>
            <pc:sldMk cId="4105662441" sldId="269"/>
            <ac:spMk id="3" creationId="{422AEA6A-E9DD-4804-696C-EB4955BF4D08}"/>
          </ac:spMkLst>
        </pc:spChg>
        <pc:spChg chg="add mod">
          <ac:chgData name="Luke Schmidt" userId="6f7111c836d10b1d" providerId="LiveId" clId="{A6E0BCD1-418D-408C-9E6B-D42FE87626FE}" dt="2023-11-04T22:18:13.382" v="2384" actId="207"/>
          <ac:spMkLst>
            <pc:docMk/>
            <pc:sldMk cId="4105662441" sldId="269"/>
            <ac:spMk id="5" creationId="{ACBF63F2-8495-5D7D-99D4-CCE5FBFAAC53}"/>
          </ac:spMkLst>
        </pc:spChg>
        <pc:picChg chg="del">
          <ac:chgData name="Luke Schmidt" userId="6f7111c836d10b1d" providerId="LiveId" clId="{A6E0BCD1-418D-408C-9E6B-D42FE87626FE}" dt="2023-11-04T18:53:14.511" v="0" actId="478"/>
          <ac:picMkLst>
            <pc:docMk/>
            <pc:sldMk cId="4105662441" sldId="269"/>
            <ac:picMk id="2" creationId="{0C740541-FED0-F6D9-7B0A-D2E7AA2200F6}"/>
          </ac:picMkLst>
        </pc:picChg>
        <pc:picChg chg="add mod">
          <ac:chgData name="Luke Schmidt" userId="6f7111c836d10b1d" providerId="LiveId" clId="{A6E0BCD1-418D-408C-9E6B-D42FE87626FE}" dt="2023-11-04T18:54:06.439" v="6" actId="14100"/>
          <ac:picMkLst>
            <pc:docMk/>
            <pc:sldMk cId="4105662441" sldId="269"/>
            <ac:picMk id="4" creationId="{242C4CBD-4207-CE36-19EA-CF1CF7BE15BB}"/>
          </ac:picMkLst>
        </pc:picChg>
        <pc:picChg chg="add mod">
          <ac:chgData name="Luke Schmidt" userId="6f7111c836d10b1d" providerId="LiveId" clId="{A6E0BCD1-418D-408C-9E6B-D42FE87626FE}" dt="2023-11-04T22:27:33.604" v="2725" actId="1076"/>
          <ac:picMkLst>
            <pc:docMk/>
            <pc:sldMk cId="4105662441" sldId="269"/>
            <ac:picMk id="1026" creationId="{476F3088-4A9D-5B7F-F616-0C1967C1765C}"/>
          </ac:picMkLst>
        </pc:picChg>
      </pc:sldChg>
      <pc:sldChg chg="del">
        <pc:chgData name="Luke Schmidt" userId="6f7111c836d10b1d" providerId="LiveId" clId="{A6E0BCD1-418D-408C-9E6B-D42FE87626FE}" dt="2023-11-04T18:58:49.772" v="84" actId="47"/>
        <pc:sldMkLst>
          <pc:docMk/>
          <pc:sldMk cId="2446480449" sldId="270"/>
        </pc:sldMkLst>
      </pc:sldChg>
      <pc:sldChg chg="addSp delSp modSp mod modTransition">
        <pc:chgData name="Luke Schmidt" userId="6f7111c836d10b1d" providerId="LiveId" clId="{A6E0BCD1-418D-408C-9E6B-D42FE87626FE}" dt="2023-11-04T22:28:34.161" v="2727"/>
        <pc:sldMkLst>
          <pc:docMk/>
          <pc:sldMk cId="2202154494" sldId="272"/>
        </pc:sldMkLst>
        <pc:spChg chg="mod">
          <ac:chgData name="Luke Schmidt" userId="6f7111c836d10b1d" providerId="LiveId" clId="{A6E0BCD1-418D-408C-9E6B-D42FE87626FE}" dt="2023-11-04T22:24:48.695" v="2676" actId="27636"/>
          <ac:spMkLst>
            <pc:docMk/>
            <pc:sldMk cId="2202154494" sldId="272"/>
            <ac:spMk id="4" creationId="{712D8FA3-E0D3-5A72-E1A9-1681FB6D7754}"/>
          </ac:spMkLst>
        </pc:spChg>
        <pc:spChg chg="add mod">
          <ac:chgData name="Luke Schmidt" userId="6f7111c836d10b1d" providerId="LiveId" clId="{A6E0BCD1-418D-408C-9E6B-D42FE87626FE}" dt="2023-11-04T22:25:41.560" v="2688" actId="1076"/>
          <ac:spMkLst>
            <pc:docMk/>
            <pc:sldMk cId="2202154494" sldId="272"/>
            <ac:spMk id="5" creationId="{DC488775-0482-FE01-AEAB-7E7C4C0DB9EB}"/>
          </ac:spMkLst>
        </pc:spChg>
        <pc:spChg chg="add mod">
          <ac:chgData name="Luke Schmidt" userId="6f7111c836d10b1d" providerId="LiveId" clId="{A6E0BCD1-418D-408C-9E6B-D42FE87626FE}" dt="2023-11-04T22:25:33.858" v="2687" actId="1076"/>
          <ac:spMkLst>
            <pc:docMk/>
            <pc:sldMk cId="2202154494" sldId="272"/>
            <ac:spMk id="6" creationId="{01B22AE8-2B67-8CD8-B9CA-5A0673E55E69}"/>
          </ac:spMkLst>
        </pc:spChg>
        <pc:spChg chg="del">
          <ac:chgData name="Luke Schmidt" userId="6f7111c836d10b1d" providerId="LiveId" clId="{A6E0BCD1-418D-408C-9E6B-D42FE87626FE}" dt="2023-11-04T21:17:52.283" v="597" actId="26606"/>
          <ac:spMkLst>
            <pc:docMk/>
            <pc:sldMk cId="2202154494" sldId="272"/>
            <ac:spMk id="6160" creationId="{EFBFDF4E-7FEB-4B4C-B639-6BA5647052BD}"/>
          </ac:spMkLst>
        </pc:spChg>
        <pc:spChg chg="del">
          <ac:chgData name="Luke Schmidt" userId="6f7111c836d10b1d" providerId="LiveId" clId="{A6E0BCD1-418D-408C-9E6B-D42FE87626FE}" dt="2023-11-04T21:17:52.283" v="597" actId="26606"/>
          <ac:spMkLst>
            <pc:docMk/>
            <pc:sldMk cId="2202154494" sldId="272"/>
            <ac:spMk id="6162" creationId="{27B782A4-24DA-422C-A559-1EC93F3D9C19}"/>
          </ac:spMkLst>
        </pc:spChg>
        <pc:spChg chg="del">
          <ac:chgData name="Luke Schmidt" userId="6f7111c836d10b1d" providerId="LiveId" clId="{A6E0BCD1-418D-408C-9E6B-D42FE87626FE}" dt="2023-11-04T21:17:52.283" v="597" actId="26606"/>
          <ac:spMkLst>
            <pc:docMk/>
            <pc:sldMk cId="2202154494" sldId="272"/>
            <ac:spMk id="6164" creationId="{C479366A-5396-4D79-ADE8-1188246A6805}"/>
          </ac:spMkLst>
        </pc:spChg>
        <pc:spChg chg="del">
          <ac:chgData name="Luke Schmidt" userId="6f7111c836d10b1d" providerId="LiveId" clId="{A6E0BCD1-418D-408C-9E6B-D42FE87626FE}" dt="2023-11-04T21:17:52.283" v="597" actId="26606"/>
          <ac:spMkLst>
            <pc:docMk/>
            <pc:sldMk cId="2202154494" sldId="272"/>
            <ac:spMk id="6166" creationId="{412A143C-D96F-469D-82CE-2FB02750179D}"/>
          </ac:spMkLst>
        </pc:spChg>
        <pc:spChg chg="add">
          <ac:chgData name="Luke Schmidt" userId="6f7111c836d10b1d" providerId="LiveId" clId="{A6E0BCD1-418D-408C-9E6B-D42FE87626FE}" dt="2023-11-04T21:19:22.237" v="604" actId="26606"/>
          <ac:spMkLst>
            <pc:docMk/>
            <pc:sldMk cId="2202154494" sldId="272"/>
            <ac:spMk id="6195" creationId="{D27857AB-5C64-478F-BD49-1EC1027E7AD2}"/>
          </ac:spMkLst>
        </pc:spChg>
        <pc:grpChg chg="del">
          <ac:chgData name="Luke Schmidt" userId="6f7111c836d10b1d" providerId="LiveId" clId="{A6E0BCD1-418D-408C-9E6B-D42FE87626FE}" dt="2023-11-04T21:17:52.283" v="597" actId="26606"/>
          <ac:grpSpMkLst>
            <pc:docMk/>
            <pc:sldMk cId="2202154494" sldId="272"/>
            <ac:grpSpMk id="6153" creationId="{E440C0CA-838E-4461-A3FF-E65C85C4E0E3}"/>
          </ac:grpSpMkLst>
        </pc:grpChg>
        <pc:grpChg chg="add del">
          <ac:chgData name="Luke Schmidt" userId="6f7111c836d10b1d" providerId="LiveId" clId="{A6E0BCD1-418D-408C-9E6B-D42FE87626FE}" dt="2023-11-04T21:19:22.237" v="604" actId="26606"/>
          <ac:grpSpMkLst>
            <pc:docMk/>
            <pc:sldMk cId="2202154494" sldId="272"/>
            <ac:grpSpMk id="6171" creationId="{D7C08167-CFBF-4DCB-8E96-04970AB110F3}"/>
          </ac:grpSpMkLst>
        </pc:grpChg>
        <pc:grpChg chg="add del">
          <ac:chgData name="Luke Schmidt" userId="6f7111c836d10b1d" providerId="LiveId" clId="{A6E0BCD1-418D-408C-9E6B-D42FE87626FE}" dt="2023-11-04T21:19:22.237" v="604" actId="26606"/>
          <ac:grpSpMkLst>
            <pc:docMk/>
            <pc:sldMk cId="2202154494" sldId="272"/>
            <ac:grpSpMk id="6178" creationId="{89C141F8-CE48-4942-96D4-064441B81C0E}"/>
          </ac:grpSpMkLst>
        </pc:grpChg>
        <pc:grpChg chg="add">
          <ac:chgData name="Luke Schmidt" userId="6f7111c836d10b1d" providerId="LiveId" clId="{A6E0BCD1-418D-408C-9E6B-D42FE87626FE}" dt="2023-11-04T21:19:22.237" v="604" actId="26606"/>
          <ac:grpSpMkLst>
            <pc:docMk/>
            <pc:sldMk cId="2202154494" sldId="272"/>
            <ac:grpSpMk id="6188" creationId="{4847F8C0-6201-4438-8F29-02EEDC5D5EB3}"/>
          </ac:grpSpMkLst>
        </pc:grpChg>
        <pc:grpChg chg="add">
          <ac:chgData name="Luke Schmidt" userId="6f7111c836d10b1d" providerId="LiveId" clId="{A6E0BCD1-418D-408C-9E6B-D42FE87626FE}" dt="2023-11-04T21:19:22.237" v="604" actId="26606"/>
          <ac:grpSpMkLst>
            <pc:docMk/>
            <pc:sldMk cId="2202154494" sldId="272"/>
            <ac:grpSpMk id="6197" creationId="{CEADF8F3-D88B-4555-B8AD-0E96517F515B}"/>
          </ac:grpSpMkLst>
        </pc:grpChg>
        <pc:picChg chg="add mod">
          <ac:chgData name="Luke Schmidt" userId="6f7111c836d10b1d" providerId="LiveId" clId="{A6E0BCD1-418D-408C-9E6B-D42FE87626FE}" dt="2023-11-04T21:19:22.237" v="604" actId="26606"/>
          <ac:picMkLst>
            <pc:docMk/>
            <pc:sldMk cId="2202154494" sldId="272"/>
            <ac:picMk id="2" creationId="{6050B5EA-2375-4840-E782-7CB29166BA37}"/>
          </ac:picMkLst>
        </pc:picChg>
        <pc:picChg chg="del">
          <ac:chgData name="Luke Schmidt" userId="6f7111c836d10b1d" providerId="LiveId" clId="{A6E0BCD1-418D-408C-9E6B-D42FE87626FE}" dt="2023-11-04T21:17:35.242" v="596" actId="478"/>
          <ac:picMkLst>
            <pc:docMk/>
            <pc:sldMk cId="2202154494" sldId="272"/>
            <ac:picMk id="3" creationId="{50A2A472-CD2D-73D0-8EF8-1583769BFE61}"/>
          </ac:picMkLst>
        </pc:picChg>
        <pc:picChg chg="mod">
          <ac:chgData name="Luke Schmidt" userId="6f7111c836d10b1d" providerId="LiveId" clId="{A6E0BCD1-418D-408C-9E6B-D42FE87626FE}" dt="2023-11-04T21:19:22.237" v="604" actId="26606"/>
          <ac:picMkLst>
            <pc:docMk/>
            <pc:sldMk cId="2202154494" sldId="272"/>
            <ac:picMk id="6146" creationId="{A169F130-F9B1-737D-BE39-C2BF36486FA2}"/>
          </ac:picMkLst>
        </pc:picChg>
        <pc:picChg chg="mod ord">
          <ac:chgData name="Luke Schmidt" userId="6f7111c836d10b1d" providerId="LiveId" clId="{A6E0BCD1-418D-408C-9E6B-D42FE87626FE}" dt="2023-11-04T21:19:22.237" v="604" actId="26606"/>
          <ac:picMkLst>
            <pc:docMk/>
            <pc:sldMk cId="2202154494" sldId="272"/>
            <ac:picMk id="6148" creationId="{C93D0364-9743-EFE1-2EB6-D075FC001441}"/>
          </ac:picMkLst>
        </pc:picChg>
      </pc:sldChg>
      <pc:sldChg chg="del">
        <pc:chgData name="Luke Schmidt" userId="6f7111c836d10b1d" providerId="LiveId" clId="{A6E0BCD1-418D-408C-9E6B-D42FE87626FE}" dt="2023-11-04T20:03:46.618" v="592" actId="47"/>
        <pc:sldMkLst>
          <pc:docMk/>
          <pc:sldMk cId="2399305482" sldId="273"/>
        </pc:sldMkLst>
      </pc:sldChg>
      <pc:sldChg chg="del">
        <pc:chgData name="Luke Schmidt" userId="6f7111c836d10b1d" providerId="LiveId" clId="{A6E0BCD1-418D-408C-9E6B-D42FE87626FE}" dt="2023-11-04T21:09:02.377" v="594" actId="47"/>
        <pc:sldMkLst>
          <pc:docMk/>
          <pc:sldMk cId="2975615285" sldId="274"/>
        </pc:sldMkLst>
      </pc:sldChg>
      <pc:sldChg chg="del">
        <pc:chgData name="Luke Schmidt" userId="6f7111c836d10b1d" providerId="LiveId" clId="{A6E0BCD1-418D-408C-9E6B-D42FE87626FE}" dt="2023-11-04T21:08:57.923" v="593" actId="47"/>
        <pc:sldMkLst>
          <pc:docMk/>
          <pc:sldMk cId="2289586121" sldId="275"/>
        </pc:sldMkLst>
      </pc:sldChg>
      <pc:sldChg chg="del">
        <pc:chgData name="Luke Schmidt" userId="6f7111c836d10b1d" providerId="LiveId" clId="{A6E0BCD1-418D-408C-9E6B-D42FE87626FE}" dt="2023-11-04T21:08:57.923" v="593" actId="47"/>
        <pc:sldMkLst>
          <pc:docMk/>
          <pc:sldMk cId="4171938687" sldId="648"/>
        </pc:sldMkLst>
      </pc:sldChg>
      <pc:sldChg chg="del">
        <pc:chgData name="Luke Schmidt" userId="6f7111c836d10b1d" providerId="LiveId" clId="{A6E0BCD1-418D-408C-9E6B-D42FE87626FE}" dt="2023-11-04T21:08:57.923" v="593" actId="47"/>
        <pc:sldMkLst>
          <pc:docMk/>
          <pc:sldMk cId="1117777869" sldId="649"/>
        </pc:sldMkLst>
      </pc:sldChg>
      <pc:sldChg chg="addSp modSp new mod modTransition">
        <pc:chgData name="Luke Schmidt" userId="6f7111c836d10b1d" providerId="LiveId" clId="{A6E0BCD1-418D-408C-9E6B-D42FE87626FE}" dt="2023-11-04T22:28:34.161" v="2727"/>
        <pc:sldMkLst>
          <pc:docMk/>
          <pc:sldMk cId="861927794" sldId="650"/>
        </pc:sldMkLst>
        <pc:spChg chg="add mod">
          <ac:chgData name="Luke Schmidt" userId="6f7111c836d10b1d" providerId="LiveId" clId="{A6E0BCD1-418D-408C-9E6B-D42FE87626FE}" dt="2023-11-04T22:20:04.361" v="2389" actId="207"/>
          <ac:spMkLst>
            <pc:docMk/>
            <pc:sldMk cId="861927794" sldId="650"/>
            <ac:spMk id="2" creationId="{D9B270FA-998B-B608-44B6-01A92F41AE1D}"/>
          </ac:spMkLst>
        </pc:spChg>
        <pc:picChg chg="add mod">
          <ac:chgData name="Luke Schmidt" userId="6f7111c836d10b1d" providerId="LiveId" clId="{A6E0BCD1-418D-408C-9E6B-D42FE87626FE}" dt="2023-11-04T19:03:24.070" v="95" actId="1076"/>
          <ac:picMkLst>
            <pc:docMk/>
            <pc:sldMk cId="861927794" sldId="650"/>
            <ac:picMk id="2050" creationId="{0C6DB261-44F9-55A5-749B-7EE5831BB5D7}"/>
          </ac:picMkLst>
        </pc:picChg>
        <pc:picChg chg="add mod">
          <ac:chgData name="Luke Schmidt" userId="6f7111c836d10b1d" providerId="LiveId" clId="{A6E0BCD1-418D-408C-9E6B-D42FE87626FE}" dt="2023-11-04T19:02:04.488" v="91" actId="1076"/>
          <ac:picMkLst>
            <pc:docMk/>
            <pc:sldMk cId="861927794" sldId="650"/>
            <ac:picMk id="2052" creationId="{52651C1D-EB00-B349-BFC6-D331B171BA2C}"/>
          </ac:picMkLst>
        </pc:picChg>
        <pc:picChg chg="add mod">
          <ac:chgData name="Luke Schmidt" userId="6f7111c836d10b1d" providerId="LiveId" clId="{A6E0BCD1-418D-408C-9E6B-D42FE87626FE}" dt="2023-11-04T19:05:18.817" v="292" actId="1076"/>
          <ac:picMkLst>
            <pc:docMk/>
            <pc:sldMk cId="861927794" sldId="650"/>
            <ac:picMk id="2054" creationId="{626ECA38-0469-FA2A-546E-A282CB351EB0}"/>
          </ac:picMkLst>
        </pc:picChg>
      </pc:sldChg>
      <pc:sldChg chg="addSp modSp new mod modTransition">
        <pc:chgData name="Luke Schmidt" userId="6f7111c836d10b1d" providerId="LiveId" clId="{A6E0BCD1-418D-408C-9E6B-D42FE87626FE}" dt="2023-11-04T22:28:34.161" v="2727"/>
        <pc:sldMkLst>
          <pc:docMk/>
          <pc:sldMk cId="595261309" sldId="651"/>
        </pc:sldMkLst>
        <pc:spChg chg="add mod">
          <ac:chgData name="Luke Schmidt" userId="6f7111c836d10b1d" providerId="LiveId" clId="{A6E0BCD1-418D-408C-9E6B-D42FE87626FE}" dt="2023-11-04T22:20:19.957" v="2390" actId="207"/>
          <ac:spMkLst>
            <pc:docMk/>
            <pc:sldMk cId="595261309" sldId="651"/>
            <ac:spMk id="2" creationId="{0CFB9AC6-27C7-115C-2492-9179B8C236BB}"/>
          </ac:spMkLst>
        </pc:spChg>
        <pc:picChg chg="add mod">
          <ac:chgData name="Luke Schmidt" userId="6f7111c836d10b1d" providerId="LiveId" clId="{A6E0BCD1-418D-408C-9E6B-D42FE87626FE}" dt="2023-11-04T19:08:41.718" v="299" actId="1076"/>
          <ac:picMkLst>
            <pc:docMk/>
            <pc:sldMk cId="595261309" sldId="651"/>
            <ac:picMk id="3074" creationId="{764BC3AB-20E4-C33F-DBFC-D27F4DBDC0DA}"/>
          </ac:picMkLst>
        </pc:picChg>
        <pc:picChg chg="add mod">
          <ac:chgData name="Luke Schmidt" userId="6f7111c836d10b1d" providerId="LiveId" clId="{A6E0BCD1-418D-408C-9E6B-D42FE87626FE}" dt="2023-11-04T19:09:07.512" v="302" actId="1076"/>
          <ac:picMkLst>
            <pc:docMk/>
            <pc:sldMk cId="595261309" sldId="651"/>
            <ac:picMk id="3076" creationId="{FF8CA3BF-AE4D-6B3D-1A9F-17B3E3FAEE77}"/>
          </ac:picMkLst>
        </pc:picChg>
        <pc:picChg chg="add mod">
          <ac:chgData name="Luke Schmidt" userId="6f7111c836d10b1d" providerId="LiveId" clId="{A6E0BCD1-418D-408C-9E6B-D42FE87626FE}" dt="2023-11-04T19:10:47.087" v="311" actId="1076"/>
          <ac:picMkLst>
            <pc:docMk/>
            <pc:sldMk cId="595261309" sldId="651"/>
            <ac:picMk id="3078" creationId="{0EF55E00-DCFF-9689-8C8D-69539BF62D8C}"/>
          </ac:picMkLst>
        </pc:picChg>
        <pc:picChg chg="add mod">
          <ac:chgData name="Luke Schmidt" userId="6f7111c836d10b1d" providerId="LiveId" clId="{A6E0BCD1-418D-408C-9E6B-D42FE87626FE}" dt="2023-11-04T19:10:40.411" v="308" actId="1076"/>
          <ac:picMkLst>
            <pc:docMk/>
            <pc:sldMk cId="595261309" sldId="651"/>
            <ac:picMk id="3080" creationId="{D53C9796-5CDD-3E17-23E9-430059107F53}"/>
          </ac:picMkLst>
        </pc:picChg>
      </pc:sldChg>
      <pc:sldChg chg="modSp mod modTransition">
        <pc:chgData name="Luke Schmidt" userId="6f7111c836d10b1d" providerId="LiveId" clId="{A6E0BCD1-418D-408C-9E6B-D42FE87626FE}" dt="2023-11-04T22:32:10.981" v="2971" actId="1076"/>
        <pc:sldMkLst>
          <pc:docMk/>
          <pc:sldMk cId="1022158505" sldId="652"/>
        </pc:sldMkLst>
        <pc:spChg chg="mod">
          <ac:chgData name="Luke Schmidt" userId="6f7111c836d10b1d" providerId="LiveId" clId="{A6E0BCD1-418D-408C-9E6B-D42FE87626FE}" dt="2023-11-04T22:32:10.981" v="2971" actId="1076"/>
          <ac:spMkLst>
            <pc:docMk/>
            <pc:sldMk cId="1022158505" sldId="652"/>
            <ac:spMk id="4" creationId="{7E514717-6C63-2F83-0155-4C3FD50D61FB}"/>
          </ac:spMkLst>
        </pc:spChg>
      </pc:sldChg>
      <pc:sldChg chg="addSp delSp modSp mod modTransition delDesignElem">
        <pc:chgData name="Luke Schmidt" userId="6f7111c836d10b1d" providerId="LiveId" clId="{A6E0BCD1-418D-408C-9E6B-D42FE87626FE}" dt="2023-11-07T20:13:45.214" v="3028" actId="208"/>
        <pc:sldMkLst>
          <pc:docMk/>
          <pc:sldMk cId="4026052411" sldId="653"/>
        </pc:sldMkLst>
        <pc:spChg chg="mod">
          <ac:chgData name="Luke Schmidt" userId="6f7111c836d10b1d" providerId="LiveId" clId="{A6E0BCD1-418D-408C-9E6B-D42FE87626FE}" dt="2023-11-04T21:45:16.526" v="1451" actId="6549"/>
          <ac:spMkLst>
            <pc:docMk/>
            <pc:sldMk cId="4026052411" sldId="653"/>
            <ac:spMk id="4" creationId="{712D8FA3-E0D3-5A72-E1A9-1681FB6D7754}"/>
          </ac:spMkLst>
        </pc:spChg>
        <pc:spChg chg="add mod">
          <ac:chgData name="Luke Schmidt" userId="6f7111c836d10b1d" providerId="LiveId" clId="{A6E0BCD1-418D-408C-9E6B-D42FE87626FE}" dt="2023-11-04T22:26:43.891" v="2720" actId="20577"/>
          <ac:spMkLst>
            <pc:docMk/>
            <pc:sldMk cId="4026052411" sldId="653"/>
            <ac:spMk id="8" creationId="{81289636-EECE-E5D0-2FCB-A0DF51EB7430}"/>
          </ac:spMkLst>
        </pc:spChg>
        <pc:picChg chg="del mod">
          <ac:chgData name="Luke Schmidt" userId="6f7111c836d10b1d" providerId="LiveId" clId="{A6E0BCD1-418D-408C-9E6B-D42FE87626FE}" dt="2023-11-04T21:35:13.672" v="1008" actId="478"/>
          <ac:picMkLst>
            <pc:docMk/>
            <pc:sldMk cId="4026052411" sldId="653"/>
            <ac:picMk id="3" creationId="{50A2A472-CD2D-73D0-8EF8-1583769BFE61}"/>
          </ac:picMkLst>
        </pc:picChg>
        <pc:picChg chg="add mod">
          <ac:chgData name="Luke Schmidt" userId="6f7111c836d10b1d" providerId="LiveId" clId="{A6E0BCD1-418D-408C-9E6B-D42FE87626FE}" dt="2023-11-04T21:45:47.764" v="1453" actId="1076"/>
          <ac:picMkLst>
            <pc:docMk/>
            <pc:sldMk cId="4026052411" sldId="653"/>
            <ac:picMk id="5" creationId="{2D795153-F2CE-C1E9-7AE1-0C222047AEB2}"/>
          </ac:picMkLst>
        </pc:picChg>
        <pc:picChg chg="del">
          <ac:chgData name="Luke Schmidt" userId="6f7111c836d10b1d" providerId="LiveId" clId="{A6E0BCD1-418D-408C-9E6B-D42FE87626FE}" dt="2023-11-04T21:32:17.079" v="999" actId="478"/>
          <ac:picMkLst>
            <pc:docMk/>
            <pc:sldMk cId="4026052411" sldId="653"/>
            <ac:picMk id="6146" creationId="{A169F130-F9B1-737D-BE39-C2BF36486FA2}"/>
          </ac:picMkLst>
        </pc:picChg>
        <pc:picChg chg="del">
          <ac:chgData name="Luke Schmidt" userId="6f7111c836d10b1d" providerId="LiveId" clId="{A6E0BCD1-418D-408C-9E6B-D42FE87626FE}" dt="2023-11-04T21:32:20.129" v="1000" actId="478"/>
          <ac:picMkLst>
            <pc:docMk/>
            <pc:sldMk cId="4026052411" sldId="653"/>
            <ac:picMk id="6148" creationId="{C93D0364-9743-EFE1-2EB6-D075FC001441}"/>
          </ac:picMkLst>
        </pc:picChg>
        <pc:cxnChg chg="add del mod">
          <ac:chgData name="Luke Schmidt" userId="6f7111c836d10b1d" providerId="LiveId" clId="{A6E0BCD1-418D-408C-9E6B-D42FE87626FE}" dt="2023-11-04T21:46:01.210" v="1454" actId="478"/>
          <ac:cxnSpMkLst>
            <pc:docMk/>
            <pc:sldMk cId="4026052411" sldId="653"/>
            <ac:cxnSpMk id="7" creationId="{DF238B1E-0FE6-9FEF-8BB3-FA603DC63D77}"/>
          </ac:cxnSpMkLst>
        </pc:cxnChg>
        <pc:cxnChg chg="add mod">
          <ac:chgData name="Luke Schmidt" userId="6f7111c836d10b1d" providerId="LiveId" clId="{A6E0BCD1-418D-408C-9E6B-D42FE87626FE}" dt="2023-11-07T20:13:45.214" v="3028" actId="208"/>
          <ac:cxnSpMkLst>
            <pc:docMk/>
            <pc:sldMk cId="4026052411" sldId="653"/>
            <ac:cxnSpMk id="10" creationId="{09F5CA04-1876-896B-6B9A-B012653D99C1}"/>
          </ac:cxnSpMkLst>
        </pc:cxnChg>
      </pc:sldChg>
      <pc:sldChg chg="addSp modSp mod modTransition delDesignElem">
        <pc:chgData name="Luke Schmidt" userId="6f7111c836d10b1d" providerId="LiveId" clId="{A6E0BCD1-418D-408C-9E6B-D42FE87626FE}" dt="2023-11-07T20:13:16.167" v="3024" actId="207"/>
        <pc:sldMkLst>
          <pc:docMk/>
          <pc:sldMk cId="637534970" sldId="654"/>
        </pc:sldMkLst>
        <pc:spChg chg="add mod">
          <ac:chgData name="Luke Schmidt" userId="6f7111c836d10b1d" providerId="LiveId" clId="{A6E0BCD1-418D-408C-9E6B-D42FE87626FE}" dt="2023-11-07T20:12:11.917" v="2982" actId="20577"/>
          <ac:spMkLst>
            <pc:docMk/>
            <pc:sldMk cId="637534970" sldId="654"/>
            <ac:spMk id="3" creationId="{5EF927CD-04EE-DEFF-1627-E10C1D3A6095}"/>
          </ac:spMkLst>
        </pc:spChg>
        <pc:spChg chg="mod">
          <ac:chgData name="Luke Schmidt" userId="6f7111c836d10b1d" providerId="LiveId" clId="{A6E0BCD1-418D-408C-9E6B-D42FE87626FE}" dt="2023-11-04T22:26:02.891" v="2690" actId="207"/>
          <ac:spMkLst>
            <pc:docMk/>
            <pc:sldMk cId="637534970" sldId="654"/>
            <ac:spMk id="4" creationId="{712D8FA3-E0D3-5A72-E1A9-1681FB6D7754}"/>
          </ac:spMkLst>
        </pc:spChg>
        <pc:spChg chg="mod">
          <ac:chgData name="Luke Schmidt" userId="6f7111c836d10b1d" providerId="LiveId" clId="{A6E0BCD1-418D-408C-9E6B-D42FE87626FE}" dt="2023-11-04T22:25:58.744" v="2689" actId="207"/>
          <ac:spMkLst>
            <pc:docMk/>
            <pc:sldMk cId="637534970" sldId="654"/>
            <ac:spMk id="5" creationId="{DC488775-0482-FE01-AEAB-7E7C4C0DB9EB}"/>
          </ac:spMkLst>
        </pc:spChg>
        <pc:spChg chg="add mod">
          <ac:chgData name="Luke Schmidt" userId="6f7111c836d10b1d" providerId="LiveId" clId="{A6E0BCD1-418D-408C-9E6B-D42FE87626FE}" dt="2023-11-07T20:13:16.167" v="3024" actId="207"/>
          <ac:spMkLst>
            <pc:docMk/>
            <pc:sldMk cId="637534970" sldId="654"/>
            <ac:spMk id="6" creationId="{6DD0A083-79B1-F048-C734-ED07D760EE06}"/>
          </ac:spMkLst>
        </pc:spChg>
      </pc:sldChg>
      <pc:sldChg chg="addSp delSp modSp mod modTransition">
        <pc:chgData name="Luke Schmidt" userId="6f7111c836d10b1d" providerId="LiveId" clId="{A6E0BCD1-418D-408C-9E6B-D42FE87626FE}" dt="2023-11-04T22:35:14.067" v="2980" actId="20577"/>
        <pc:sldMkLst>
          <pc:docMk/>
          <pc:sldMk cId="3981253339" sldId="655"/>
        </pc:sldMkLst>
        <pc:spChg chg="add mod">
          <ac:chgData name="Luke Schmidt" userId="6f7111c836d10b1d" providerId="LiveId" clId="{A6E0BCD1-418D-408C-9E6B-D42FE87626FE}" dt="2023-11-04T22:35:14.067" v="2980" actId="20577"/>
          <ac:spMkLst>
            <pc:docMk/>
            <pc:sldMk cId="3981253339" sldId="655"/>
            <ac:spMk id="2" creationId="{070E4ABA-9080-BD3B-E90A-3454F629E7C8}"/>
          </ac:spMkLst>
        </pc:spChg>
        <pc:spChg chg="mod">
          <ac:chgData name="Luke Schmidt" userId="6f7111c836d10b1d" providerId="LiveId" clId="{A6E0BCD1-418D-408C-9E6B-D42FE87626FE}" dt="2023-11-04T22:06:11.065" v="1849" actId="6549"/>
          <ac:spMkLst>
            <pc:docMk/>
            <pc:sldMk cId="3981253339" sldId="655"/>
            <ac:spMk id="4" creationId="{712D8FA3-E0D3-5A72-E1A9-1681FB6D7754}"/>
          </ac:spMkLst>
        </pc:spChg>
        <pc:picChg chg="mod">
          <ac:chgData name="Luke Schmidt" userId="6f7111c836d10b1d" providerId="LiveId" clId="{A6E0BCD1-418D-408C-9E6B-D42FE87626FE}" dt="2023-11-04T22:10:46.295" v="2197" actId="1076"/>
          <ac:picMkLst>
            <pc:docMk/>
            <pc:sldMk cId="3981253339" sldId="655"/>
            <ac:picMk id="3" creationId="{50A2A472-CD2D-73D0-8EF8-1583769BFE61}"/>
          </ac:picMkLst>
        </pc:picChg>
        <pc:picChg chg="del">
          <ac:chgData name="Luke Schmidt" userId="6f7111c836d10b1d" providerId="LiveId" clId="{A6E0BCD1-418D-408C-9E6B-D42FE87626FE}" dt="2023-11-04T22:06:03.177" v="1848" actId="478"/>
          <ac:picMkLst>
            <pc:docMk/>
            <pc:sldMk cId="3981253339" sldId="655"/>
            <ac:picMk id="5" creationId="{2D795153-F2CE-C1E9-7AE1-0C222047AEB2}"/>
          </ac:picMkLst>
        </pc:picChg>
      </pc:sldChg>
      <pc:sldChg chg="addSp modSp new mod modTransition">
        <pc:chgData name="Luke Schmidt" userId="6f7111c836d10b1d" providerId="LiveId" clId="{A6E0BCD1-418D-408C-9E6B-D42FE87626FE}" dt="2023-11-04T22:28:34.161" v="2727"/>
        <pc:sldMkLst>
          <pc:docMk/>
          <pc:sldMk cId="3330620316" sldId="656"/>
        </pc:sldMkLst>
        <pc:spChg chg="add mod">
          <ac:chgData name="Luke Schmidt" userId="6f7111c836d10b1d" providerId="LiveId" clId="{A6E0BCD1-418D-408C-9E6B-D42FE87626FE}" dt="2023-11-04T22:27:13.844" v="2723" actId="207"/>
          <ac:spMkLst>
            <pc:docMk/>
            <pc:sldMk cId="3330620316" sldId="656"/>
            <ac:spMk id="2" creationId="{838F459B-F640-0039-F9DB-487E3A123F4D}"/>
          </ac:spMkLst>
        </pc:spChg>
      </pc:sldChg>
      <pc:sldMasterChg chg="delSldLayout">
        <pc:chgData name="Luke Schmidt" userId="6f7111c836d10b1d" providerId="LiveId" clId="{A6E0BCD1-418D-408C-9E6B-D42FE87626FE}" dt="2023-11-04T21:08:57.923" v="593" actId="47"/>
        <pc:sldMasterMkLst>
          <pc:docMk/>
          <pc:sldMasterMk cId="3826607482" sldId="2147483681"/>
        </pc:sldMasterMkLst>
        <pc:sldLayoutChg chg="del">
          <pc:chgData name="Luke Schmidt" userId="6f7111c836d10b1d" providerId="LiveId" clId="{A6E0BCD1-418D-408C-9E6B-D42FE87626FE}" dt="2023-11-04T21:08:57.923" v="593" actId="47"/>
          <pc:sldLayoutMkLst>
            <pc:docMk/>
            <pc:sldMasterMk cId="3826607482" sldId="2147483681"/>
            <pc:sldLayoutMk cId="1470312217" sldId="21474836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E496A-DC57-4C98-9FC6-76FBF0C80F8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85155-EFD7-439C-BAD1-D61B675FE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8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25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052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985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41803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583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82044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658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17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8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0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8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1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5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5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3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9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6E9DEC-419B-4CC5-A080-3B06BD5A8291}" type="datetimeFigureOut">
              <a:rPr lang="en-US" smtClean="0"/>
              <a:t>11/7/2023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07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irtower.com/" TargetMode="External"/><Relationship Id="rId5" Type="http://schemas.openxmlformats.org/officeDocument/2006/relationships/hyperlink" Target="http://www.airnav.com/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ddington Airport Runway | Projects | Louisville Paving">
            <a:extLst>
              <a:ext uri="{FF2B5EF4-FFF2-40B4-BE49-F238E27FC236}">
                <a16:creationId xmlns:a16="http://schemas.microsoft.com/office/drawing/2014/main" id="{242C4CBD-4207-CE36-19EA-CF1CF7BE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347" y="1611227"/>
            <a:ext cx="4788133" cy="37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ddington Field - Elizabethtown Regional Airport | Elizabethtown KY">
            <a:extLst>
              <a:ext uri="{FF2B5EF4-FFF2-40B4-BE49-F238E27FC236}">
                <a16:creationId xmlns:a16="http://schemas.microsoft.com/office/drawing/2014/main" id="{476F3088-4A9D-5B7F-F616-0C1967C1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27" y="73492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F63F2-8495-5D7D-99D4-CCE5FBFAAC53}"/>
              </a:ext>
            </a:extLst>
          </p:cNvPr>
          <p:cNvSpPr txBox="1"/>
          <p:nvPr/>
        </p:nvSpPr>
        <p:spPr>
          <a:xfrm>
            <a:off x="5840185" y="3727461"/>
            <a:ext cx="4852610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Elizabethtown Regional Airport/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Central Kentucky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Primed for Growth!</a:t>
            </a:r>
          </a:p>
        </p:txBody>
      </p:sp>
    </p:spTree>
    <p:extLst>
      <p:ext uri="{BB962C8B-B14F-4D97-AF65-F5344CB8AC3E}">
        <p14:creationId xmlns:p14="http://schemas.microsoft.com/office/powerpoint/2010/main" val="41056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D8FA3-E0D3-5A72-E1A9-1681FB6D7754}"/>
              </a:ext>
            </a:extLst>
          </p:cNvPr>
          <p:cNvSpPr txBox="1"/>
          <p:nvPr/>
        </p:nvSpPr>
        <p:spPr>
          <a:xfrm>
            <a:off x="684212" y="685800"/>
            <a:ext cx="4620880" cy="2041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2A472-CD2D-73D0-8EF8-1583769B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5" y="894643"/>
            <a:ext cx="7679871" cy="5068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E4ABA-9080-BD3B-E90A-3454F629E7C8}"/>
              </a:ext>
            </a:extLst>
          </p:cNvPr>
          <p:cNvSpPr txBox="1"/>
          <p:nvPr/>
        </p:nvSpPr>
        <p:spPr>
          <a:xfrm>
            <a:off x="54429" y="894643"/>
            <a:ext cx="4203395" cy="50167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New EKX runway…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Capitalizes on available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Opens up new heavy air cargo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opportunities for Central Kentucky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Will make “just in time” regional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manufacturing even more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timely throughout Central Kentucky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Will offer full ILS all-weather 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approaches from both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Will provide critical new deployment/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materiel handling opportunities for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Fort Knox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Will serve as a catalyst for future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investment in Central Kentucky</a:t>
            </a:r>
          </a:p>
        </p:txBody>
      </p:sp>
    </p:spTree>
    <p:extLst>
      <p:ext uri="{BB962C8B-B14F-4D97-AF65-F5344CB8AC3E}">
        <p14:creationId xmlns:p14="http://schemas.microsoft.com/office/powerpoint/2010/main" val="39812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8F459B-F640-0039-F9DB-487E3A123F4D}"/>
              </a:ext>
            </a:extLst>
          </p:cNvPr>
          <p:cNvSpPr txBox="1"/>
          <p:nvPr/>
        </p:nvSpPr>
        <p:spPr>
          <a:xfrm>
            <a:off x="4000500" y="2084614"/>
            <a:ext cx="38571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FF00"/>
                </a:solidFill>
              </a:rPr>
              <a:t>Thank You!</a:t>
            </a:r>
          </a:p>
          <a:p>
            <a:endParaRPr lang="en-US" sz="5400" b="1" i="1" dirty="0">
              <a:solidFill>
                <a:srgbClr val="FFFF00"/>
              </a:solidFill>
            </a:endParaRPr>
          </a:p>
          <a:p>
            <a:r>
              <a:rPr lang="en-US" sz="5400" b="1" i="1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306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ueOval City">
            <a:extLst>
              <a:ext uri="{FF2B5EF4-FFF2-40B4-BE49-F238E27FC236}">
                <a16:creationId xmlns:a16="http://schemas.microsoft.com/office/drawing/2014/main" id="{1331F4C4-0401-FB90-6084-2CDE89DF8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6" y="269671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rd delays opening one of two BlueOval SK Battery Park plants in Glendale  | K105">
            <a:extLst>
              <a:ext uri="{FF2B5EF4-FFF2-40B4-BE49-F238E27FC236}">
                <a16:creationId xmlns:a16="http://schemas.microsoft.com/office/drawing/2014/main" id="{E25E3BF4-4C1F-36A2-DE05-8AC6DDFE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492691"/>
            <a:ext cx="3429000" cy="19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Oval SK">
            <a:extLst>
              <a:ext uri="{FF2B5EF4-FFF2-40B4-BE49-F238E27FC236}">
                <a16:creationId xmlns:a16="http://schemas.microsoft.com/office/drawing/2014/main" id="{A68879F0-5B2A-F0C9-4D43-ECE3B8B2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39" y="427163"/>
            <a:ext cx="3372811" cy="188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0E020-9AC4-6155-A6F3-27A6B59CB918}"/>
              </a:ext>
            </a:extLst>
          </p:cNvPr>
          <p:cNvSpPr txBox="1"/>
          <p:nvPr/>
        </p:nvSpPr>
        <p:spPr>
          <a:xfrm>
            <a:off x="266701" y="2727520"/>
            <a:ext cx="9882834" cy="39703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Located on I-65 five miles south of Elizabethtown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Joint venture between The Ford Motor Company and SK On (South Korea)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Two battery plants currently under construction – fully built out by the end of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8.4 million square feet – will be the </a:t>
            </a:r>
            <a:r>
              <a:rPr lang="en-US" b="1" u="sng" dirty="0">
                <a:solidFill>
                  <a:srgbClr val="FFFF00"/>
                </a:solidFill>
              </a:rPr>
              <a:t>10</a:t>
            </a:r>
            <a:r>
              <a:rPr lang="en-US" b="1" u="sng" baseline="30000" dirty="0">
                <a:solidFill>
                  <a:srgbClr val="FFFF00"/>
                </a:solidFill>
              </a:rPr>
              <a:t>th</a:t>
            </a:r>
            <a:r>
              <a:rPr lang="en-US" b="1" u="sng" dirty="0">
                <a:solidFill>
                  <a:srgbClr val="FFFF00"/>
                </a:solidFill>
              </a:rPr>
              <a:t> largest manufacturing site by size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Largest EV electric battery manufacturing site </a:t>
            </a:r>
            <a:r>
              <a:rPr lang="en-US" b="1" u="sng" dirty="0">
                <a:solidFill>
                  <a:srgbClr val="FFFF00"/>
                </a:solidFill>
              </a:rPr>
              <a:t>in the world</a:t>
            </a:r>
            <a:r>
              <a:rPr lang="en-US" b="1" dirty="0">
                <a:solidFill>
                  <a:srgbClr val="FFFF00"/>
                </a:solidFill>
              </a:rPr>
              <a:t>, in terms of investment,</a:t>
            </a:r>
          </a:p>
          <a:p>
            <a:r>
              <a:rPr lang="en-US" b="1" dirty="0">
                <a:solidFill>
                  <a:srgbClr val="FFFF00"/>
                </a:solidFill>
              </a:rPr>
              <a:t>    size, employment, and manufacturing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investment: $5.8 billion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Initial employment footprint: 5,000 </a:t>
            </a:r>
          </a:p>
        </p:txBody>
      </p:sp>
    </p:spTree>
    <p:extLst>
      <p:ext uri="{BB962C8B-B14F-4D97-AF65-F5344CB8AC3E}">
        <p14:creationId xmlns:p14="http://schemas.microsoft.com/office/powerpoint/2010/main" val="2122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7A5BCD-F12A-3045-7FFD-036CE702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86" y="1559858"/>
            <a:ext cx="3990143" cy="4998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7575-A239-68AF-7D2B-A3F2D046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96" y="1559858"/>
            <a:ext cx="4115813" cy="5056414"/>
          </a:xfrm>
          <a:prstGeom prst="rect">
            <a:avLst/>
          </a:prstGeom>
        </p:spPr>
      </p:pic>
      <p:pic>
        <p:nvPicPr>
          <p:cNvPr id="8" name="Picture 2" descr="BlueOval City">
            <a:extLst>
              <a:ext uri="{FF2B5EF4-FFF2-40B4-BE49-F238E27FC236}">
                <a16:creationId xmlns:a16="http://schemas.microsoft.com/office/drawing/2014/main" id="{8187D076-42C0-92D2-2807-69248ECB1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1728"/>
            <a:ext cx="1939217" cy="116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3B342-7631-7645-A4CF-C3C5ECC7D19D}"/>
              </a:ext>
            </a:extLst>
          </p:cNvPr>
          <p:cNvSpPr txBox="1"/>
          <p:nvPr/>
        </p:nvSpPr>
        <p:spPr>
          <a:xfrm>
            <a:off x="4136571" y="647700"/>
            <a:ext cx="647484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Enormous Impact on the Metro Area</a:t>
            </a:r>
          </a:p>
        </p:txBody>
      </p:sp>
    </p:spTree>
    <p:extLst>
      <p:ext uri="{BB962C8B-B14F-4D97-AF65-F5344CB8AC3E}">
        <p14:creationId xmlns:p14="http://schemas.microsoft.com/office/powerpoint/2010/main" val="39386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07 Peterson Dr Elizabethtown, KY 42701 | ID: 297744 | MyEListing">
            <a:extLst>
              <a:ext uri="{FF2B5EF4-FFF2-40B4-BE49-F238E27FC236}">
                <a16:creationId xmlns:a16="http://schemas.microsoft.com/office/drawing/2014/main" id="{0C6DB261-44F9-55A5-749B-7EE5831B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4" y="376518"/>
            <a:ext cx="5159188" cy="37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$350M NEW DISTILLERY Investment Coming to Elizabethtown, KY – 'Whiskey  House of Kentucky' | The Bourbon Review">
            <a:extLst>
              <a:ext uri="{FF2B5EF4-FFF2-40B4-BE49-F238E27FC236}">
                <a16:creationId xmlns:a16="http://schemas.microsoft.com/office/drawing/2014/main" id="{52651C1D-EB00-B349-BFC6-D331B171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0" y="376518"/>
            <a:ext cx="3955381" cy="22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TTE advanced technology | Gray design-build manufacturing facility for EV  battery supplier">
            <a:extLst>
              <a:ext uri="{FF2B5EF4-FFF2-40B4-BE49-F238E27FC236}">
                <a16:creationId xmlns:a16="http://schemas.microsoft.com/office/drawing/2014/main" id="{626ECA38-0469-FA2A-546E-A282CB35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74" y="3028986"/>
            <a:ext cx="3337532" cy="222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270FA-998B-B608-44B6-01A92F41AE1D}"/>
              </a:ext>
            </a:extLst>
          </p:cNvPr>
          <p:cNvSpPr txBox="1"/>
          <p:nvPr/>
        </p:nvSpPr>
        <p:spPr>
          <a:xfrm>
            <a:off x="208429" y="4780429"/>
            <a:ext cx="8276625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 addition to BOSK…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50 + existing manufacturers employ nearly 10,000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Two BOSK supplier manufacturing centers currently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$350 million distillery 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8619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ptist Health Hardin | CMTA, Inc.">
            <a:extLst>
              <a:ext uri="{FF2B5EF4-FFF2-40B4-BE49-F238E27FC236}">
                <a16:creationId xmlns:a16="http://schemas.microsoft.com/office/drawing/2014/main" id="{764BC3AB-20E4-C33F-DBFC-D27F4DBD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6" y="692523"/>
            <a:ext cx="3740545" cy="26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ws Release: Construction To Begin Soon On New Baptist Health Hardin  Outpatient Medical Pavilion">
            <a:extLst>
              <a:ext uri="{FF2B5EF4-FFF2-40B4-BE49-F238E27FC236}">
                <a16:creationId xmlns:a16="http://schemas.microsoft.com/office/drawing/2014/main" id="{FF8CA3BF-AE4D-6B3D-1A9F-17B3E3FA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0" y="3682253"/>
            <a:ext cx="2615733" cy="26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lti-family housing on the rise: Area sees exponential increase in apartment  developments | Local News | thenewsenterprise.com">
            <a:extLst>
              <a:ext uri="{FF2B5EF4-FFF2-40B4-BE49-F238E27FC236}">
                <a16:creationId xmlns:a16="http://schemas.microsoft.com/office/drawing/2014/main" id="{0EF55E00-DCFF-9689-8C8D-69539BF6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62" y="1713379"/>
            <a:ext cx="2573432" cy="17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w downtown Elizabethtown development could be catalyst to south end |  Local News | thenewsenterprise.com">
            <a:extLst>
              <a:ext uri="{FF2B5EF4-FFF2-40B4-BE49-F238E27FC236}">
                <a16:creationId xmlns:a16="http://schemas.microsoft.com/office/drawing/2014/main" id="{D53C9796-5CDD-3E17-23E9-43005910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42" y="4072872"/>
            <a:ext cx="4672012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FB9AC6-27C7-115C-2492-9179B8C236BB}"/>
              </a:ext>
            </a:extLst>
          </p:cNvPr>
          <p:cNvSpPr txBox="1"/>
          <p:nvPr/>
        </p:nvSpPr>
        <p:spPr>
          <a:xfrm>
            <a:off x="7456714" y="223564"/>
            <a:ext cx="4624984" cy="31393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Growth throughout the city…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Baptist Health Hardin expansion will</a:t>
            </a:r>
          </a:p>
          <a:p>
            <a:r>
              <a:rPr lang="en-US" b="1" dirty="0">
                <a:solidFill>
                  <a:srgbClr val="FFFF00"/>
                </a:solidFill>
              </a:rPr>
              <a:t>    nearly double the size of the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5,000 new apartments in the planning</a:t>
            </a:r>
          </a:p>
          <a:p>
            <a:r>
              <a:rPr lang="en-US" b="1" dirty="0">
                <a:solidFill>
                  <a:srgbClr val="FFFF00"/>
                </a:solidFill>
              </a:rPr>
              <a:t>    and construction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Fourth fire station will be built in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Two additional fire stations planned</a:t>
            </a:r>
          </a:p>
        </p:txBody>
      </p:sp>
    </p:spTree>
    <p:extLst>
      <p:ext uri="{BB962C8B-B14F-4D97-AF65-F5344CB8AC3E}">
        <p14:creationId xmlns:p14="http://schemas.microsoft.com/office/powerpoint/2010/main" val="5952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78E13-F854-3867-7FE3-6AA4ED1B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5" y="966872"/>
            <a:ext cx="8991300" cy="5727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14717-6C63-2F83-0155-4C3FD50D61FB}"/>
              </a:ext>
            </a:extLst>
          </p:cNvPr>
          <p:cNvSpPr txBox="1"/>
          <p:nvPr/>
        </p:nvSpPr>
        <p:spPr>
          <a:xfrm>
            <a:off x="133470" y="266700"/>
            <a:ext cx="11925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Fort Knox – Kentucky’s Second Largest Employer – A Critical Regional Resource</a:t>
            </a:r>
          </a:p>
        </p:txBody>
      </p:sp>
    </p:spTree>
    <p:extLst>
      <p:ext uri="{BB962C8B-B14F-4D97-AF65-F5344CB8AC3E}">
        <p14:creationId xmlns:p14="http://schemas.microsoft.com/office/powerpoint/2010/main" val="10221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8" name="Group 6187">
            <a:extLst>
              <a:ext uri="{FF2B5EF4-FFF2-40B4-BE49-F238E27FC236}">
                <a16:creationId xmlns:a16="http://schemas.microsoft.com/office/drawing/2014/main" id="{4847F8C0-6201-4438-8F29-02EEDC5D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189" name="Straight Connector 6188">
              <a:extLst>
                <a:ext uri="{FF2B5EF4-FFF2-40B4-BE49-F238E27FC236}">
                  <a16:creationId xmlns:a16="http://schemas.microsoft.com/office/drawing/2014/main" id="{FDDA8A64-F365-443A-AC0E-0A8BD36A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0" name="Straight Connector 6189">
              <a:extLst>
                <a:ext uri="{FF2B5EF4-FFF2-40B4-BE49-F238E27FC236}">
                  <a16:creationId xmlns:a16="http://schemas.microsoft.com/office/drawing/2014/main" id="{0EF1F7B8-D5AA-4615-AD33-DAAFCD3F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1" name="Straight Connector 6190">
              <a:extLst>
                <a:ext uri="{FF2B5EF4-FFF2-40B4-BE49-F238E27FC236}">
                  <a16:creationId xmlns:a16="http://schemas.microsoft.com/office/drawing/2014/main" id="{6EFE3230-D538-4C37-A8C9-8B449B07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2" name="Straight Connector 6191">
              <a:extLst>
                <a:ext uri="{FF2B5EF4-FFF2-40B4-BE49-F238E27FC236}">
                  <a16:creationId xmlns:a16="http://schemas.microsoft.com/office/drawing/2014/main" id="{9BDDA670-FBA3-4E08-A729-2AF529299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3" name="Straight Connector 6192">
              <a:extLst>
                <a:ext uri="{FF2B5EF4-FFF2-40B4-BE49-F238E27FC236}">
                  <a16:creationId xmlns:a16="http://schemas.microsoft.com/office/drawing/2014/main" id="{45290AD8-9D5A-4BE8-9D6B-189BDC4F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195" name="Rectangle 6194">
            <a:extLst>
              <a:ext uri="{FF2B5EF4-FFF2-40B4-BE49-F238E27FC236}">
                <a16:creationId xmlns:a16="http://schemas.microsoft.com/office/drawing/2014/main" id="{D27857AB-5C64-478F-BD49-1EC1027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D8FA3-E0D3-5A72-E1A9-1681FB6D7754}"/>
              </a:ext>
            </a:extLst>
          </p:cNvPr>
          <p:cNvSpPr txBox="1"/>
          <p:nvPr/>
        </p:nvSpPr>
        <p:spPr>
          <a:xfrm>
            <a:off x="281439" y="3190343"/>
            <a:ext cx="7493137" cy="3559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100" b="1" dirty="0">
              <a:solidFill>
                <a:schemeClr val="bg2">
                  <a:lumMod val="75000"/>
                </a:schemeClr>
              </a:solidFill>
            </a:endParaRPr>
          </a:p>
          <a:p>
            <a:pPr marL="857250" indent="-8572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72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b="1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1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6" name="Picture 2" descr="Addington Airport Runway | Projects | Louisville Paving">
            <a:extLst>
              <a:ext uri="{FF2B5EF4-FFF2-40B4-BE49-F238E27FC236}">
                <a16:creationId xmlns:a16="http://schemas.microsoft.com/office/drawing/2014/main" id="{A169F130-F9B1-737D-BE39-C2BF36486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 r="-6" b="-6"/>
          <a:stretch/>
        </p:blipFill>
        <p:spPr bwMode="auto">
          <a:xfrm>
            <a:off x="8820608" y="10"/>
            <a:ext cx="3371397" cy="2285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ddington Field - Elizabethtown Regional Airport | Elizabethtown KY">
            <a:extLst>
              <a:ext uri="{FF2B5EF4-FFF2-40B4-BE49-F238E27FC236}">
                <a16:creationId xmlns:a16="http://schemas.microsoft.com/office/drawing/2014/main" id="{6050B5EA-2375-4840-E782-7CB29166B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5" r="-1" b="4183"/>
          <a:stretch/>
        </p:blipFill>
        <p:spPr bwMode="auto">
          <a:xfrm>
            <a:off x="8820598" y="2286000"/>
            <a:ext cx="3374136" cy="22860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ddington Field – Elizabethtown (KY) Regional Airport Airline Service  Project">
            <a:extLst>
              <a:ext uri="{FF2B5EF4-FFF2-40B4-BE49-F238E27FC236}">
                <a16:creationId xmlns:a16="http://schemas.microsoft.com/office/drawing/2014/main" id="{C93D0364-9743-EFE1-2EB6-D075FC001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r="-4" b="8081"/>
          <a:stretch/>
        </p:blipFill>
        <p:spPr bwMode="auto">
          <a:xfrm>
            <a:off x="8820603" y="4572000"/>
            <a:ext cx="3374136" cy="22860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EADF8F3-D88B-4555-B8AD-0E96517F5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198" name="Straight Connector 6197">
              <a:extLst>
                <a:ext uri="{FF2B5EF4-FFF2-40B4-BE49-F238E27FC236}">
                  <a16:creationId xmlns:a16="http://schemas.microsoft.com/office/drawing/2014/main" id="{C243CBE4-1A6F-4A1C-B50E-098B3F00F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9" name="Straight Connector 6198">
              <a:extLst>
                <a:ext uri="{FF2B5EF4-FFF2-40B4-BE49-F238E27FC236}">
                  <a16:creationId xmlns:a16="http://schemas.microsoft.com/office/drawing/2014/main" id="{DC5EDD36-83D9-44FF-A588-70F632704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0" name="Straight Connector 6199">
              <a:extLst>
                <a:ext uri="{FF2B5EF4-FFF2-40B4-BE49-F238E27FC236}">
                  <a16:creationId xmlns:a16="http://schemas.microsoft.com/office/drawing/2014/main" id="{84670CEA-BCEE-40D4-B4ED-422F521EC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1" name="Straight Connector 6200">
              <a:extLst>
                <a:ext uri="{FF2B5EF4-FFF2-40B4-BE49-F238E27FC236}">
                  <a16:creationId xmlns:a16="http://schemas.microsoft.com/office/drawing/2014/main" id="{38733E84-20B1-4379-9B15-F7F6B8730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2" name="Straight Connector 6201">
              <a:extLst>
                <a:ext uri="{FF2B5EF4-FFF2-40B4-BE49-F238E27FC236}">
                  <a16:creationId xmlns:a16="http://schemas.microsoft.com/office/drawing/2014/main" id="{DF48BB4C-60B2-4DB2-B9F9-9ECF6BB85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488775-0482-FE01-AEAB-7E7C4C0DB9EB}"/>
              </a:ext>
            </a:extLst>
          </p:cNvPr>
          <p:cNvSpPr txBox="1"/>
          <p:nvPr/>
        </p:nvSpPr>
        <p:spPr>
          <a:xfrm>
            <a:off x="365819" y="677283"/>
            <a:ext cx="608852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EKX Airport Infrastructure/Statistics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22AE8-2B67-8CD8-B9CA-5A0673E55E69}"/>
              </a:ext>
            </a:extLst>
          </p:cNvPr>
          <p:cNvSpPr txBox="1"/>
          <p:nvPr/>
        </p:nvSpPr>
        <p:spPr>
          <a:xfrm>
            <a:off x="365819" y="1877786"/>
            <a:ext cx="6995826" cy="36933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6,000 X 100-foot runway (weight-rated for CRJ-900 aircraft)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Parallel taxiway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MIRL runway 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ILS/LOC approach – runway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RNAV approach – runways 5/23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Approach/Departure Control: Louisville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CTAF</a:t>
            </a:r>
          </a:p>
        </p:txBody>
      </p:sp>
    </p:spTree>
    <p:extLst>
      <p:ext uri="{BB962C8B-B14F-4D97-AF65-F5344CB8AC3E}">
        <p14:creationId xmlns:p14="http://schemas.microsoft.com/office/powerpoint/2010/main" val="22021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D8FA3-E0D3-5A72-E1A9-1681FB6D7754}"/>
              </a:ext>
            </a:extLst>
          </p:cNvPr>
          <p:cNvSpPr txBox="1"/>
          <p:nvPr/>
        </p:nvSpPr>
        <p:spPr>
          <a:xfrm>
            <a:off x="401182" y="1186542"/>
            <a:ext cx="7493137" cy="194854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1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Aircraft based on field: 56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Single engine: 51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Multi-engine: 4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Helicopter: 1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600" b="1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11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6" name="Picture 2" descr="Addington Airport Runway | Projects | Louisville Paving">
            <a:extLst>
              <a:ext uri="{FF2B5EF4-FFF2-40B4-BE49-F238E27FC236}">
                <a16:creationId xmlns:a16="http://schemas.microsoft.com/office/drawing/2014/main" id="{A169F130-F9B1-737D-BE39-C2BF36486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 r="-6" b="-6"/>
          <a:stretch/>
        </p:blipFill>
        <p:spPr bwMode="auto">
          <a:xfrm>
            <a:off x="8820608" y="10"/>
            <a:ext cx="3371397" cy="2285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ddington Field - Elizabethtown Regional Airport | Elizabethtown KY">
            <a:extLst>
              <a:ext uri="{FF2B5EF4-FFF2-40B4-BE49-F238E27FC236}">
                <a16:creationId xmlns:a16="http://schemas.microsoft.com/office/drawing/2014/main" id="{6050B5EA-2375-4840-E782-7CB29166B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5" r="-1" b="4183"/>
          <a:stretch/>
        </p:blipFill>
        <p:spPr bwMode="auto">
          <a:xfrm>
            <a:off x="8820598" y="2286000"/>
            <a:ext cx="3374136" cy="22860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ddington Field – Elizabethtown (KY) Regional Airport Airline Service  Project">
            <a:extLst>
              <a:ext uri="{FF2B5EF4-FFF2-40B4-BE49-F238E27FC236}">
                <a16:creationId xmlns:a16="http://schemas.microsoft.com/office/drawing/2014/main" id="{C93D0364-9743-EFE1-2EB6-D075FC001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r="-4" b="8081"/>
          <a:stretch/>
        </p:blipFill>
        <p:spPr bwMode="auto">
          <a:xfrm>
            <a:off x="8820603" y="4572000"/>
            <a:ext cx="3374136" cy="228600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88775-0482-FE01-AEAB-7E7C4C0DB9EB}"/>
              </a:ext>
            </a:extLst>
          </p:cNvPr>
          <p:cNvSpPr txBox="1"/>
          <p:nvPr/>
        </p:nvSpPr>
        <p:spPr>
          <a:xfrm>
            <a:off x="401182" y="283027"/>
            <a:ext cx="6088526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EKX Airport Infrastructure/Statistics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927CD-04EE-DEFF-1627-E10C1D3A6095}"/>
              </a:ext>
            </a:extLst>
          </p:cNvPr>
          <p:cNvSpPr txBox="1"/>
          <p:nvPr/>
        </p:nvSpPr>
        <p:spPr>
          <a:xfrm>
            <a:off x="401182" y="3581400"/>
            <a:ext cx="7493137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Airfield Operations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Aircraft operations: 77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42% transient general aviation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31% local general aviation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15% military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12% air taxi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0A083-79B1-F048-C734-ED07D760EE06}"/>
              </a:ext>
            </a:extLst>
          </p:cNvPr>
          <p:cNvSpPr txBox="1"/>
          <p:nvPr/>
        </p:nvSpPr>
        <p:spPr>
          <a:xfrm>
            <a:off x="288472" y="6336039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Sources: </a:t>
            </a:r>
            <a:r>
              <a:rPr lang="en-US" sz="1000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www.airnav.com</a:t>
            </a:r>
            <a:r>
              <a:rPr lang="en-US" sz="1000" b="1" dirty="0">
                <a:solidFill>
                  <a:srgbClr val="FFFF00"/>
                </a:solidFill>
              </a:rPr>
              <a:t> 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                </a:t>
            </a:r>
            <a:r>
              <a:rPr lang="en-US" sz="1000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www.virtower.com</a:t>
            </a:r>
            <a:r>
              <a:rPr lang="en-US" sz="10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75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2D8FA3-E0D3-5A72-E1A9-1681FB6D7754}"/>
              </a:ext>
            </a:extLst>
          </p:cNvPr>
          <p:cNvSpPr txBox="1"/>
          <p:nvPr/>
        </p:nvSpPr>
        <p:spPr>
          <a:xfrm>
            <a:off x="613454" y="4292636"/>
            <a:ext cx="4620880" cy="2041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95153-F2CE-C1E9-7AE1-0C222047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085" y="332013"/>
            <a:ext cx="4079295" cy="5622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89636-EECE-E5D0-2FCB-A0DF51EB7430}"/>
              </a:ext>
            </a:extLst>
          </p:cNvPr>
          <p:cNvSpPr txBox="1"/>
          <p:nvPr/>
        </p:nvSpPr>
        <p:spPr>
          <a:xfrm>
            <a:off x="358532" y="332013"/>
            <a:ext cx="6647974" cy="56015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Elizabethtown, Hardin County and Central Kentucky </a:t>
            </a:r>
          </a:p>
          <a:p>
            <a:r>
              <a:rPr lang="en-US" b="1" dirty="0">
                <a:solidFill>
                  <a:srgbClr val="FFFF00"/>
                </a:solidFill>
              </a:rPr>
              <a:t>are growing rapidly…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EKX needs to grow to meet future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BOSK is facilitating efforts to establish passenger air service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between KY and TN manufacturing sites and beyond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Air cargo market demand study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Terminal renovation under development (can be 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adapted for airline 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New 7,800 X 150-foot runway under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Existing runway can’t be extended to the West due to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        structure impediments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Extended-centerline instrument approaches from the East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        to the West (prevailing approach direction) intrudes on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        </a:t>
            </a:r>
            <a:r>
              <a:rPr lang="en-US" sz="1600" b="1" u="sng" dirty="0">
                <a:solidFill>
                  <a:srgbClr val="FFFF00"/>
                </a:solidFill>
              </a:rPr>
              <a:t>Restricted Air Space</a:t>
            </a:r>
            <a:r>
              <a:rPr lang="en-US" sz="1600" b="1" dirty="0">
                <a:solidFill>
                  <a:srgbClr val="FFFF00"/>
                </a:solidFill>
              </a:rPr>
              <a:t> at Fort Knox (site of new DAGIR range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             which opens in 2024) – THIS CAN’T BE CHANGED!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5CA04-1876-896B-6B9A-B012653D99C1}"/>
              </a:ext>
            </a:extLst>
          </p:cNvPr>
          <p:cNvCxnSpPr/>
          <p:nvPr/>
        </p:nvCxnSpPr>
        <p:spPr>
          <a:xfrm flipV="1">
            <a:off x="9579429" y="2057400"/>
            <a:ext cx="1888671" cy="2046514"/>
          </a:xfrm>
          <a:prstGeom prst="line">
            <a:avLst/>
          </a:prstGeom>
          <a:ln w="762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0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723</TotalTime>
  <Words>477</Words>
  <Application>Microsoft Office PowerPoint</Application>
  <PresentationFormat>Widescreen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Route Opportunity SkyWest/United Airlines</dc:title>
  <dc:creator>Luke Schmidt</dc:creator>
  <cp:lastModifiedBy>Luke Schmidt</cp:lastModifiedBy>
  <cp:revision>9</cp:revision>
  <cp:lastPrinted>2021-10-04T20:38:38Z</cp:lastPrinted>
  <dcterms:created xsi:type="dcterms:W3CDTF">2021-10-01T14:47:37Z</dcterms:created>
  <dcterms:modified xsi:type="dcterms:W3CDTF">2023-11-07T20:13:48Z</dcterms:modified>
</cp:coreProperties>
</file>