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5"/>
  </p:notesMasterIdLst>
  <p:sldIdLst>
    <p:sldId id="309" r:id="rId5"/>
    <p:sldId id="308" r:id="rId6"/>
    <p:sldId id="306" r:id="rId7"/>
    <p:sldId id="316" r:id="rId8"/>
    <p:sldId id="311" r:id="rId9"/>
    <p:sldId id="296" r:id="rId10"/>
    <p:sldId id="261" r:id="rId11"/>
    <p:sldId id="313" r:id="rId12"/>
    <p:sldId id="314" r:id="rId13"/>
    <p:sldId id="31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826AD2-6C9C-4414-9D4D-66A9C71F134A}">
          <p14:sldIdLst>
            <p14:sldId id="309"/>
            <p14:sldId id="308"/>
            <p14:sldId id="306"/>
            <p14:sldId id="316"/>
            <p14:sldId id="311"/>
            <p14:sldId id="296"/>
            <p14:sldId id="261"/>
            <p14:sldId id="313"/>
            <p14:sldId id="314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4F9A5-666E-458C-9DF2-D8117B34F46E}" v="19" dt="2023-08-20T23:53:53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ok, Jessie (KCTCS)" userId="feb0320f-39df-4c7a-994e-2c79a3baebbb" providerId="ADAL" clId="{5CB4F9A5-666E-458C-9DF2-D8117B34F46E}"/>
    <pc:docChg chg="undo redo custSel addSld delSld modSld sldOrd modSection">
      <pc:chgData name="Schook, Jessie (KCTCS)" userId="feb0320f-39df-4c7a-994e-2c79a3baebbb" providerId="ADAL" clId="{5CB4F9A5-666E-458C-9DF2-D8117B34F46E}" dt="2023-08-20T23:59:57.895" v="2154" actId="1076"/>
      <pc:docMkLst>
        <pc:docMk/>
      </pc:docMkLst>
      <pc:sldChg chg="addSp delSp modSp mod">
        <pc:chgData name="Schook, Jessie (KCTCS)" userId="feb0320f-39df-4c7a-994e-2c79a3baebbb" providerId="ADAL" clId="{5CB4F9A5-666E-458C-9DF2-D8117B34F46E}" dt="2023-08-20T23:59:57.895" v="2154" actId="1076"/>
        <pc:sldMkLst>
          <pc:docMk/>
          <pc:sldMk cId="1540085042" sldId="261"/>
        </pc:sldMkLst>
        <pc:spChg chg="del mod">
          <ac:chgData name="Schook, Jessie (KCTCS)" userId="feb0320f-39df-4c7a-994e-2c79a3baebbb" providerId="ADAL" clId="{5CB4F9A5-666E-458C-9DF2-D8117B34F46E}" dt="2023-08-17T23:29:15.609" v="1448" actId="478"/>
          <ac:spMkLst>
            <pc:docMk/>
            <pc:sldMk cId="1540085042" sldId="261"/>
            <ac:spMk id="6" creationId="{4268B5DD-C5BF-61D7-9FE8-DF14852C2596}"/>
          </ac:spMkLst>
        </pc:spChg>
        <pc:spChg chg="mod">
          <ac:chgData name="Schook, Jessie (KCTCS)" userId="feb0320f-39df-4c7a-994e-2c79a3baebbb" providerId="ADAL" clId="{5CB4F9A5-666E-458C-9DF2-D8117B34F46E}" dt="2023-08-20T23:59:57.895" v="2154" actId="1076"/>
          <ac:spMkLst>
            <pc:docMk/>
            <pc:sldMk cId="1540085042" sldId="261"/>
            <ac:spMk id="19" creationId="{B0AC5924-B4BA-223F-9CF9-7CB4D3638234}"/>
          </ac:spMkLst>
        </pc:spChg>
        <pc:graphicFrameChg chg="mod modGraphic">
          <ac:chgData name="Schook, Jessie (KCTCS)" userId="feb0320f-39df-4c7a-994e-2c79a3baebbb" providerId="ADAL" clId="{5CB4F9A5-666E-458C-9DF2-D8117B34F46E}" dt="2023-08-18T00:11:03.197" v="1467" actId="14100"/>
          <ac:graphicFrameMkLst>
            <pc:docMk/>
            <pc:sldMk cId="1540085042" sldId="261"/>
            <ac:graphicFrameMk id="2" creationId="{CC8A7FAD-9AC0-8523-14E9-025F2EC505EB}"/>
          </ac:graphicFrameMkLst>
        </pc:graphicFrameChg>
        <pc:picChg chg="add del mod">
          <ac:chgData name="Schook, Jessie (KCTCS)" userId="feb0320f-39df-4c7a-994e-2c79a3baebbb" providerId="ADAL" clId="{5CB4F9A5-666E-458C-9DF2-D8117B34F46E}" dt="2023-08-20T23:35:41.113" v="1798" actId="478"/>
          <ac:picMkLst>
            <pc:docMk/>
            <pc:sldMk cId="1540085042" sldId="261"/>
            <ac:picMk id="3" creationId="{059C03FE-44C0-FAC9-E0B0-84177576426B}"/>
          </ac:picMkLst>
        </pc:picChg>
        <pc:picChg chg="mod">
          <ac:chgData name="Schook, Jessie (KCTCS)" userId="feb0320f-39df-4c7a-994e-2c79a3baebbb" providerId="ADAL" clId="{5CB4F9A5-666E-458C-9DF2-D8117B34F46E}" dt="2023-08-20T23:35:43.458" v="1799" actId="1076"/>
          <ac:picMkLst>
            <pc:docMk/>
            <pc:sldMk cId="1540085042" sldId="261"/>
            <ac:picMk id="5" creationId="{8390ACB9-5E73-3A6F-560D-05B862528F20}"/>
          </ac:picMkLst>
        </pc:picChg>
      </pc:sldChg>
      <pc:sldChg chg="delSp modSp add mod setBg delDesignElem">
        <pc:chgData name="Schook, Jessie (KCTCS)" userId="feb0320f-39df-4c7a-994e-2c79a3baebbb" providerId="ADAL" clId="{5CB4F9A5-666E-458C-9DF2-D8117B34F46E}" dt="2023-08-20T23:47:48.316" v="2057" actId="1076"/>
        <pc:sldMkLst>
          <pc:docMk/>
          <pc:sldMk cId="2924641778" sldId="296"/>
        </pc:sldMkLst>
        <pc:spChg chg="del">
          <ac:chgData name="Schook, Jessie (KCTCS)" userId="feb0320f-39df-4c7a-994e-2c79a3baebbb" providerId="ADAL" clId="{5CB4F9A5-666E-458C-9DF2-D8117B34F46E}" dt="2023-08-17T23:22:24.822" v="1320"/>
          <ac:spMkLst>
            <pc:docMk/>
            <pc:sldMk cId="2924641778" sldId="296"/>
            <ac:spMk id="47" creationId="{1A95671B-3CC6-4792-9114-B74FAEA224E6}"/>
          </ac:spMkLst>
        </pc:spChg>
        <pc:picChg chg="mod">
          <ac:chgData name="Schook, Jessie (KCTCS)" userId="feb0320f-39df-4c7a-994e-2c79a3baebbb" providerId="ADAL" clId="{5CB4F9A5-666E-458C-9DF2-D8117B34F46E}" dt="2023-08-20T23:47:48.316" v="2057" actId="1076"/>
          <ac:picMkLst>
            <pc:docMk/>
            <pc:sldMk cId="2924641778" sldId="296"/>
            <ac:picMk id="6" creationId="{8D25ADB8-A1AD-610D-886E-4E45145A2CFB}"/>
          </ac:picMkLst>
        </pc:picChg>
      </pc:sldChg>
      <pc:sldChg chg="del">
        <pc:chgData name="Schook, Jessie (KCTCS)" userId="feb0320f-39df-4c7a-994e-2c79a3baebbb" providerId="ADAL" clId="{5CB4F9A5-666E-458C-9DF2-D8117B34F46E}" dt="2023-08-16T21:01:35.357" v="295" actId="2696"/>
        <pc:sldMkLst>
          <pc:docMk/>
          <pc:sldMk cId="613349591" sldId="300"/>
        </pc:sldMkLst>
      </pc:sldChg>
      <pc:sldChg chg="del">
        <pc:chgData name="Schook, Jessie (KCTCS)" userId="feb0320f-39df-4c7a-994e-2c79a3baebbb" providerId="ADAL" clId="{5CB4F9A5-666E-458C-9DF2-D8117B34F46E}" dt="2023-08-16T21:01:07.622" v="291" actId="2696"/>
        <pc:sldMkLst>
          <pc:docMk/>
          <pc:sldMk cId="1202769049" sldId="301"/>
        </pc:sldMkLst>
      </pc:sldChg>
      <pc:sldChg chg="del">
        <pc:chgData name="Schook, Jessie (KCTCS)" userId="feb0320f-39df-4c7a-994e-2c79a3baebbb" providerId="ADAL" clId="{5CB4F9A5-666E-458C-9DF2-D8117B34F46E}" dt="2023-08-16T21:01:12.684" v="292" actId="2696"/>
        <pc:sldMkLst>
          <pc:docMk/>
          <pc:sldMk cId="900728265" sldId="302"/>
        </pc:sldMkLst>
      </pc:sldChg>
      <pc:sldChg chg="del">
        <pc:chgData name="Schook, Jessie (KCTCS)" userId="feb0320f-39df-4c7a-994e-2c79a3baebbb" providerId="ADAL" clId="{5CB4F9A5-666E-458C-9DF2-D8117B34F46E}" dt="2023-08-16T21:01:16.399" v="293" actId="2696"/>
        <pc:sldMkLst>
          <pc:docMk/>
          <pc:sldMk cId="1041317630" sldId="303"/>
        </pc:sldMkLst>
      </pc:sldChg>
      <pc:sldChg chg="del">
        <pc:chgData name="Schook, Jessie (KCTCS)" userId="feb0320f-39df-4c7a-994e-2c79a3baebbb" providerId="ADAL" clId="{5CB4F9A5-666E-458C-9DF2-D8117B34F46E}" dt="2023-08-16T17:13:06.561" v="16" actId="2696"/>
        <pc:sldMkLst>
          <pc:docMk/>
          <pc:sldMk cId="2531440237" sldId="305"/>
        </pc:sldMkLst>
      </pc:sldChg>
      <pc:sldChg chg="addSp delSp modSp mod setBg">
        <pc:chgData name="Schook, Jessie (KCTCS)" userId="feb0320f-39df-4c7a-994e-2c79a3baebbb" providerId="ADAL" clId="{5CB4F9A5-666E-458C-9DF2-D8117B34F46E}" dt="2023-08-20T23:58:00.825" v="2149" actId="255"/>
        <pc:sldMkLst>
          <pc:docMk/>
          <pc:sldMk cId="4253688988" sldId="306"/>
        </pc:sldMkLst>
        <pc:spChg chg="mod">
          <ac:chgData name="Schook, Jessie (KCTCS)" userId="feb0320f-39df-4c7a-994e-2c79a3baebbb" providerId="ADAL" clId="{5CB4F9A5-666E-458C-9DF2-D8117B34F46E}" dt="2023-08-20T23:57:47.795" v="2147" actId="1076"/>
          <ac:spMkLst>
            <pc:docMk/>
            <pc:sldMk cId="4253688988" sldId="306"/>
            <ac:spMk id="2" creationId="{C77FD8AB-B8A6-D169-065A-73ED259730C9}"/>
          </ac:spMkLst>
        </pc:spChg>
        <pc:spChg chg="add del mod">
          <ac:chgData name="Schook, Jessie (KCTCS)" userId="feb0320f-39df-4c7a-994e-2c79a3baebbb" providerId="ADAL" clId="{5CB4F9A5-666E-458C-9DF2-D8117B34F46E}" dt="2023-08-16T17:25:39.181" v="290"/>
          <ac:spMkLst>
            <pc:docMk/>
            <pc:sldMk cId="4253688988" sldId="306"/>
            <ac:spMk id="3" creationId="{9092CC0E-D0B1-63D3-1EC4-6A32B49D9AC5}"/>
          </ac:spMkLst>
        </pc:spChg>
        <pc:spChg chg="add mod ord">
          <ac:chgData name="Schook, Jessie (KCTCS)" userId="feb0320f-39df-4c7a-994e-2c79a3baebbb" providerId="ADAL" clId="{5CB4F9A5-666E-458C-9DF2-D8117B34F46E}" dt="2023-08-20T23:58:00.825" v="2149" actId="255"/>
          <ac:spMkLst>
            <pc:docMk/>
            <pc:sldMk cId="4253688988" sldId="306"/>
            <ac:spMk id="4" creationId="{39C40274-66CF-6DA2-C4CA-CB9BE623E796}"/>
          </ac:spMkLst>
        </pc:spChg>
        <pc:spChg chg="add">
          <ac:chgData name="Schook, Jessie (KCTCS)" userId="feb0320f-39df-4c7a-994e-2c79a3baebbb" providerId="ADAL" clId="{5CB4F9A5-666E-458C-9DF2-D8117B34F46E}" dt="2023-08-20T23:57:24.827" v="2144" actId="26606"/>
          <ac:spMkLst>
            <pc:docMk/>
            <pc:sldMk cId="4253688988" sldId="306"/>
            <ac:spMk id="11" creationId="{5396781C-32A1-4FDA-A83B-A7FF8C1B1E99}"/>
          </ac:spMkLst>
        </pc:spChg>
        <pc:grpChg chg="add">
          <ac:chgData name="Schook, Jessie (KCTCS)" userId="feb0320f-39df-4c7a-994e-2c79a3baebbb" providerId="ADAL" clId="{5CB4F9A5-666E-458C-9DF2-D8117B34F46E}" dt="2023-08-20T23:57:24.827" v="2144" actId="26606"/>
          <ac:grpSpMkLst>
            <pc:docMk/>
            <pc:sldMk cId="4253688988" sldId="306"/>
            <ac:grpSpMk id="13" creationId="{54A1C8FD-E5B7-4BEC-A74A-A55FB8EA7CFE}"/>
          </ac:grpSpMkLst>
        </pc:grpChg>
        <pc:picChg chg="add del mod">
          <ac:chgData name="Schook, Jessie (KCTCS)" userId="feb0320f-39df-4c7a-994e-2c79a3baebbb" providerId="ADAL" clId="{5CB4F9A5-666E-458C-9DF2-D8117B34F46E}" dt="2023-08-17T23:08:46.261" v="1100"/>
          <ac:picMkLst>
            <pc:docMk/>
            <pc:sldMk cId="4253688988" sldId="306"/>
            <ac:picMk id="5" creationId="{A5FAB33C-5D89-2D0C-0AC8-FF707764F552}"/>
          </ac:picMkLst>
        </pc:picChg>
        <pc:picChg chg="add mod">
          <ac:chgData name="Schook, Jessie (KCTCS)" userId="feb0320f-39df-4c7a-994e-2c79a3baebbb" providerId="ADAL" clId="{5CB4F9A5-666E-458C-9DF2-D8117B34F46E}" dt="2023-08-20T23:57:24.827" v="2144" actId="26606"/>
          <ac:picMkLst>
            <pc:docMk/>
            <pc:sldMk cId="4253688988" sldId="306"/>
            <ac:picMk id="6" creationId="{B0FE24C5-F5B4-E224-07CB-1CE9FE128D4F}"/>
          </ac:picMkLst>
        </pc:picChg>
        <pc:picChg chg="del">
          <ac:chgData name="Schook, Jessie (KCTCS)" userId="feb0320f-39df-4c7a-994e-2c79a3baebbb" providerId="ADAL" clId="{5CB4F9A5-666E-458C-9DF2-D8117B34F46E}" dt="2023-08-16T17:23:41.034" v="50" actId="478"/>
          <ac:picMkLst>
            <pc:docMk/>
            <pc:sldMk cId="4253688988" sldId="306"/>
            <ac:picMk id="20" creationId="{9A3FB443-5FBA-DE5C-9F4F-953FB4D2D2F5}"/>
          </ac:picMkLst>
        </pc:picChg>
        <pc:picChg chg="del">
          <ac:chgData name="Schook, Jessie (KCTCS)" userId="feb0320f-39df-4c7a-994e-2c79a3baebbb" providerId="ADAL" clId="{5CB4F9A5-666E-458C-9DF2-D8117B34F46E}" dt="2023-08-16T17:23:38.439" v="48" actId="478"/>
          <ac:picMkLst>
            <pc:docMk/>
            <pc:sldMk cId="4253688988" sldId="306"/>
            <ac:picMk id="22" creationId="{9BE7A1D0-5429-6716-87C0-B61549546D88}"/>
          </ac:picMkLst>
        </pc:picChg>
        <pc:picChg chg="del">
          <ac:chgData name="Schook, Jessie (KCTCS)" userId="feb0320f-39df-4c7a-994e-2c79a3baebbb" providerId="ADAL" clId="{5CB4F9A5-666E-458C-9DF2-D8117B34F46E}" dt="2023-08-16T17:23:39.580" v="49" actId="478"/>
          <ac:picMkLst>
            <pc:docMk/>
            <pc:sldMk cId="4253688988" sldId="306"/>
            <ac:picMk id="24" creationId="{0634087E-7B01-8553-2AF6-FA045671B379}"/>
          </ac:picMkLst>
        </pc:picChg>
        <pc:picChg chg="del">
          <ac:chgData name="Schook, Jessie (KCTCS)" userId="feb0320f-39df-4c7a-994e-2c79a3baebbb" providerId="ADAL" clId="{5CB4F9A5-666E-458C-9DF2-D8117B34F46E}" dt="2023-08-16T17:23:43.468" v="51" actId="478"/>
          <ac:picMkLst>
            <pc:docMk/>
            <pc:sldMk cId="4253688988" sldId="306"/>
            <ac:picMk id="26" creationId="{C676DD67-F8A8-9BC4-59E0-B5763926BBEF}"/>
          </ac:picMkLst>
        </pc:picChg>
      </pc:sldChg>
      <pc:sldChg chg="del">
        <pc:chgData name="Schook, Jessie (KCTCS)" userId="feb0320f-39df-4c7a-994e-2c79a3baebbb" providerId="ADAL" clId="{5CB4F9A5-666E-458C-9DF2-D8117B34F46E}" dt="2023-08-16T21:01:22.626" v="294" actId="2696"/>
        <pc:sldMkLst>
          <pc:docMk/>
          <pc:sldMk cId="1866143943" sldId="307"/>
        </pc:sldMkLst>
      </pc:sldChg>
      <pc:sldChg chg="addSp delSp modSp mod">
        <pc:chgData name="Schook, Jessie (KCTCS)" userId="feb0320f-39df-4c7a-994e-2c79a3baebbb" providerId="ADAL" clId="{5CB4F9A5-666E-458C-9DF2-D8117B34F46E}" dt="2023-08-17T23:12:57.568" v="1268" actId="1076"/>
        <pc:sldMkLst>
          <pc:docMk/>
          <pc:sldMk cId="1383543789" sldId="308"/>
        </pc:sldMkLst>
        <pc:spChg chg="mod">
          <ac:chgData name="Schook, Jessie (KCTCS)" userId="feb0320f-39df-4c7a-994e-2c79a3baebbb" providerId="ADAL" clId="{5CB4F9A5-666E-458C-9DF2-D8117B34F46E}" dt="2023-08-17T22:19:21.227" v="960" actId="122"/>
          <ac:spMkLst>
            <pc:docMk/>
            <pc:sldMk cId="1383543789" sldId="308"/>
            <ac:spMk id="2" creationId="{C77FD8AB-B8A6-D169-065A-73ED259730C9}"/>
          </ac:spMkLst>
        </pc:spChg>
        <pc:spChg chg="mod">
          <ac:chgData name="Schook, Jessie (KCTCS)" userId="feb0320f-39df-4c7a-994e-2c79a3baebbb" providerId="ADAL" clId="{5CB4F9A5-666E-458C-9DF2-D8117B34F46E}" dt="2023-08-17T23:00:39.492" v="1097" actId="1076"/>
          <ac:spMkLst>
            <pc:docMk/>
            <pc:sldMk cId="1383543789" sldId="308"/>
            <ac:spMk id="3" creationId="{9AB16304-6A6F-FA30-D156-E6066F038F6D}"/>
          </ac:spMkLst>
        </pc:spChg>
        <pc:picChg chg="add mod">
          <ac:chgData name="Schook, Jessie (KCTCS)" userId="feb0320f-39df-4c7a-994e-2c79a3baebbb" providerId="ADAL" clId="{5CB4F9A5-666E-458C-9DF2-D8117B34F46E}" dt="2023-08-17T23:12:57.568" v="1268" actId="1076"/>
          <ac:picMkLst>
            <pc:docMk/>
            <pc:sldMk cId="1383543789" sldId="308"/>
            <ac:picMk id="4" creationId="{42691A76-5F8B-AE79-1195-B8034EADC91C}"/>
          </ac:picMkLst>
        </pc:picChg>
        <pc:picChg chg="del mod">
          <ac:chgData name="Schook, Jessie (KCTCS)" userId="feb0320f-39df-4c7a-994e-2c79a3baebbb" providerId="ADAL" clId="{5CB4F9A5-666E-458C-9DF2-D8117B34F46E}" dt="2023-08-17T22:59:21.974" v="1080" actId="478"/>
          <ac:picMkLst>
            <pc:docMk/>
            <pc:sldMk cId="1383543789" sldId="308"/>
            <ac:picMk id="5" creationId="{52F136B6-70E0-D112-90FF-9D19CC74E15D}"/>
          </ac:picMkLst>
        </pc:picChg>
      </pc:sldChg>
      <pc:sldChg chg="modSp mod">
        <pc:chgData name="Schook, Jessie (KCTCS)" userId="feb0320f-39df-4c7a-994e-2c79a3baebbb" providerId="ADAL" clId="{5CB4F9A5-666E-458C-9DF2-D8117B34F46E}" dt="2023-08-16T21:01:45.630" v="301" actId="20577"/>
        <pc:sldMkLst>
          <pc:docMk/>
          <pc:sldMk cId="2877347905" sldId="309"/>
        </pc:sldMkLst>
        <pc:spChg chg="mod">
          <ac:chgData name="Schook, Jessie (KCTCS)" userId="feb0320f-39df-4c7a-994e-2c79a3baebbb" providerId="ADAL" clId="{5CB4F9A5-666E-458C-9DF2-D8117B34F46E}" dt="2023-08-16T21:01:45.630" v="301" actId="20577"/>
          <ac:spMkLst>
            <pc:docMk/>
            <pc:sldMk cId="2877347905" sldId="309"/>
            <ac:spMk id="3" creationId="{ECA207C2-9D1C-6B18-FCB8-E7DA4C1CE755}"/>
          </ac:spMkLst>
        </pc:spChg>
      </pc:sldChg>
      <pc:sldChg chg="modSp mod">
        <pc:chgData name="Schook, Jessie (KCTCS)" userId="feb0320f-39df-4c7a-994e-2c79a3baebbb" providerId="ADAL" clId="{5CB4F9A5-666E-458C-9DF2-D8117B34F46E}" dt="2023-08-18T00:12:38.958" v="1541" actId="14100"/>
        <pc:sldMkLst>
          <pc:docMk/>
          <pc:sldMk cId="1313029913" sldId="310"/>
        </pc:sldMkLst>
        <pc:spChg chg="mod">
          <ac:chgData name="Schook, Jessie (KCTCS)" userId="feb0320f-39df-4c7a-994e-2c79a3baebbb" providerId="ADAL" clId="{5CB4F9A5-666E-458C-9DF2-D8117B34F46E}" dt="2023-08-18T00:12:38.958" v="1541" actId="14100"/>
          <ac:spMkLst>
            <pc:docMk/>
            <pc:sldMk cId="1313029913" sldId="310"/>
            <ac:spMk id="3" creationId="{43ACF7EC-29C4-2D0F-0A2B-808EEC52AB00}"/>
          </ac:spMkLst>
        </pc:spChg>
      </pc:sldChg>
      <pc:sldChg chg="addSp delSp modSp add mod ord">
        <pc:chgData name="Schook, Jessie (KCTCS)" userId="feb0320f-39df-4c7a-994e-2c79a3baebbb" providerId="ADAL" clId="{5CB4F9A5-666E-458C-9DF2-D8117B34F46E}" dt="2023-08-20T23:45:41.929" v="2056" actId="1076"/>
        <pc:sldMkLst>
          <pc:docMk/>
          <pc:sldMk cId="2452371465" sldId="311"/>
        </pc:sldMkLst>
        <pc:spChg chg="mod">
          <ac:chgData name="Schook, Jessie (KCTCS)" userId="feb0320f-39df-4c7a-994e-2c79a3baebbb" providerId="ADAL" clId="{5CB4F9A5-666E-458C-9DF2-D8117B34F46E}" dt="2023-08-17T23:21:10.618" v="1314" actId="20577"/>
          <ac:spMkLst>
            <pc:docMk/>
            <pc:sldMk cId="2452371465" sldId="311"/>
            <ac:spMk id="2" creationId="{C77FD8AB-B8A6-D169-065A-73ED259730C9}"/>
          </ac:spMkLst>
        </pc:spChg>
        <pc:spChg chg="del">
          <ac:chgData name="Schook, Jessie (KCTCS)" userId="feb0320f-39df-4c7a-994e-2c79a3baebbb" providerId="ADAL" clId="{5CB4F9A5-666E-458C-9DF2-D8117B34F46E}" dt="2023-08-17T23:21:20.299" v="1315" actId="478"/>
          <ac:spMkLst>
            <pc:docMk/>
            <pc:sldMk cId="2452371465" sldId="311"/>
            <ac:spMk id="4" creationId="{39C40274-66CF-6DA2-C4CA-CB9BE623E796}"/>
          </ac:spMkLst>
        </pc:spChg>
        <pc:spChg chg="add mod">
          <ac:chgData name="Schook, Jessie (KCTCS)" userId="feb0320f-39df-4c7a-994e-2c79a3baebbb" providerId="ADAL" clId="{5CB4F9A5-666E-458C-9DF2-D8117B34F46E}" dt="2023-08-20T23:45:41.929" v="2056" actId="1076"/>
          <ac:spMkLst>
            <pc:docMk/>
            <pc:sldMk cId="2452371465" sldId="311"/>
            <ac:spMk id="5" creationId="{516C495E-2BDF-DA5F-81BA-A3236CFEB5EC}"/>
          </ac:spMkLst>
        </pc:spChg>
        <pc:picChg chg="add mod">
          <ac:chgData name="Schook, Jessie (KCTCS)" userId="feb0320f-39df-4c7a-994e-2c79a3baebbb" providerId="ADAL" clId="{5CB4F9A5-666E-458C-9DF2-D8117B34F46E}" dt="2023-08-17T23:22:02.423" v="1318" actId="1076"/>
          <ac:picMkLst>
            <pc:docMk/>
            <pc:sldMk cId="2452371465" sldId="311"/>
            <ac:picMk id="3" creationId="{6DB4DF94-F8F4-2622-F339-7094ED404C50}"/>
          </ac:picMkLst>
        </pc:picChg>
        <pc:picChg chg="add del mod">
          <ac:chgData name="Schook, Jessie (KCTCS)" userId="feb0320f-39df-4c7a-994e-2c79a3baebbb" providerId="ADAL" clId="{5CB4F9A5-666E-458C-9DF2-D8117B34F46E}" dt="2023-08-20T23:36:49.955" v="1807" actId="478"/>
          <ac:picMkLst>
            <pc:docMk/>
            <pc:sldMk cId="2452371465" sldId="311"/>
            <ac:picMk id="6" creationId="{33CD7ABB-7727-5906-BA30-02A2BC2FBA8A}"/>
          </ac:picMkLst>
        </pc:picChg>
      </pc:sldChg>
      <pc:sldChg chg="modSp add del mod">
        <pc:chgData name="Schook, Jessie (KCTCS)" userId="feb0320f-39df-4c7a-994e-2c79a3baebbb" providerId="ADAL" clId="{5CB4F9A5-666E-458C-9DF2-D8117B34F46E}" dt="2023-08-17T23:13:37.805" v="1270" actId="2696"/>
        <pc:sldMkLst>
          <pc:docMk/>
          <pc:sldMk cId="806013385" sldId="312"/>
        </pc:sldMkLst>
        <pc:spChg chg="mod">
          <ac:chgData name="Schook, Jessie (KCTCS)" userId="feb0320f-39df-4c7a-994e-2c79a3baebbb" providerId="ADAL" clId="{5CB4F9A5-666E-458C-9DF2-D8117B34F46E}" dt="2023-08-17T01:12:19.251" v="550" actId="20577"/>
          <ac:spMkLst>
            <pc:docMk/>
            <pc:sldMk cId="806013385" sldId="312"/>
            <ac:spMk id="2" creationId="{C77FD8AB-B8A6-D169-065A-73ED259730C9}"/>
          </ac:spMkLst>
        </pc:spChg>
        <pc:spChg chg="mod">
          <ac:chgData name="Schook, Jessie (KCTCS)" userId="feb0320f-39df-4c7a-994e-2c79a3baebbb" providerId="ADAL" clId="{5CB4F9A5-666E-458C-9DF2-D8117B34F46E}" dt="2023-08-17T01:12:27.255" v="576" actId="20577"/>
          <ac:spMkLst>
            <pc:docMk/>
            <pc:sldMk cId="806013385" sldId="312"/>
            <ac:spMk id="4" creationId="{39C40274-66CF-6DA2-C4CA-CB9BE623E796}"/>
          </ac:spMkLst>
        </pc:spChg>
      </pc:sldChg>
      <pc:sldChg chg="addSp delSp modSp add mod setBg">
        <pc:chgData name="Schook, Jessie (KCTCS)" userId="feb0320f-39df-4c7a-994e-2c79a3baebbb" providerId="ADAL" clId="{5CB4F9A5-666E-458C-9DF2-D8117B34F46E}" dt="2023-08-20T23:59:39.997" v="2153" actId="207"/>
        <pc:sldMkLst>
          <pc:docMk/>
          <pc:sldMk cId="1626616135" sldId="313"/>
        </pc:sldMkLst>
        <pc:spChg chg="mod">
          <ac:chgData name="Schook, Jessie (KCTCS)" userId="feb0320f-39df-4c7a-994e-2c79a3baebbb" providerId="ADAL" clId="{5CB4F9A5-666E-458C-9DF2-D8117B34F46E}" dt="2023-08-20T23:59:34.908" v="2152" actId="207"/>
          <ac:spMkLst>
            <pc:docMk/>
            <pc:sldMk cId="1626616135" sldId="313"/>
            <ac:spMk id="6" creationId="{4268B5DD-C5BF-61D7-9FE8-DF14852C2596}"/>
          </ac:spMkLst>
        </pc:spChg>
        <pc:spChg chg="mod">
          <ac:chgData name="Schook, Jessie (KCTCS)" userId="feb0320f-39df-4c7a-994e-2c79a3baebbb" providerId="ADAL" clId="{5CB4F9A5-666E-458C-9DF2-D8117B34F46E}" dt="2023-08-20T23:59:39.997" v="2153" actId="207"/>
          <ac:spMkLst>
            <pc:docMk/>
            <pc:sldMk cId="1626616135" sldId="313"/>
            <ac:spMk id="19" creationId="{B0AC5924-B4BA-223F-9CF9-7CB4D3638234}"/>
          </ac:spMkLst>
        </pc:spChg>
        <pc:spChg chg="ord">
          <ac:chgData name="Schook, Jessie (KCTCS)" userId="feb0320f-39df-4c7a-994e-2c79a3baebbb" providerId="ADAL" clId="{5CB4F9A5-666E-458C-9DF2-D8117B34F46E}" dt="2023-08-20T23:59:25.841" v="2150" actId="26606"/>
          <ac:spMkLst>
            <pc:docMk/>
            <pc:sldMk cId="1626616135" sldId="313"/>
            <ac:spMk id="25" creationId="{357446D7-1AE0-B085-9022-A4530F8FD81D}"/>
          </ac:spMkLst>
        </pc:spChg>
        <pc:spChg chg="add">
          <ac:chgData name="Schook, Jessie (KCTCS)" userId="feb0320f-39df-4c7a-994e-2c79a3baebbb" providerId="ADAL" clId="{5CB4F9A5-666E-458C-9DF2-D8117B34F46E}" dt="2023-08-20T23:59:25.841" v="2150" actId="26606"/>
          <ac:spMkLst>
            <pc:docMk/>
            <pc:sldMk cId="1626616135" sldId="313"/>
            <ac:spMk id="30" creationId="{B250C39F-3F6C-4D53-86D2-7BC6B2FF609C}"/>
          </ac:spMkLst>
        </pc:spChg>
        <pc:spChg chg="add">
          <ac:chgData name="Schook, Jessie (KCTCS)" userId="feb0320f-39df-4c7a-994e-2c79a3baebbb" providerId="ADAL" clId="{5CB4F9A5-666E-458C-9DF2-D8117B34F46E}" dt="2023-08-20T23:59:25.841" v="2150" actId="26606"/>
          <ac:spMkLst>
            <pc:docMk/>
            <pc:sldMk cId="1626616135" sldId="313"/>
            <ac:spMk id="32" creationId="{70A48D59-8581-41F7-B529-F4617FE07A9A}"/>
          </ac:spMkLst>
        </pc:spChg>
        <pc:spChg chg="add">
          <ac:chgData name="Schook, Jessie (KCTCS)" userId="feb0320f-39df-4c7a-994e-2c79a3baebbb" providerId="ADAL" clId="{5CB4F9A5-666E-458C-9DF2-D8117B34F46E}" dt="2023-08-20T23:59:25.841" v="2150" actId="26606"/>
          <ac:spMkLst>
            <pc:docMk/>
            <pc:sldMk cId="1626616135" sldId="313"/>
            <ac:spMk id="34" creationId="{9DD005C1-8C51-42D6-9BEE-B9B83849743D}"/>
          </ac:spMkLst>
        </pc:spChg>
        <pc:graphicFrameChg chg="del">
          <ac:chgData name="Schook, Jessie (KCTCS)" userId="feb0320f-39df-4c7a-994e-2c79a3baebbb" providerId="ADAL" clId="{5CB4F9A5-666E-458C-9DF2-D8117B34F46E}" dt="2023-08-17T23:29:24.294" v="1449" actId="478"/>
          <ac:graphicFrameMkLst>
            <pc:docMk/>
            <pc:sldMk cId="1626616135" sldId="313"/>
            <ac:graphicFrameMk id="2" creationId="{CC8A7FAD-9AC0-8523-14E9-025F2EC505EB}"/>
          </ac:graphicFrameMkLst>
        </pc:graphicFrameChg>
        <pc:picChg chg="add del mod">
          <ac:chgData name="Schook, Jessie (KCTCS)" userId="feb0320f-39df-4c7a-994e-2c79a3baebbb" providerId="ADAL" clId="{5CB4F9A5-666E-458C-9DF2-D8117B34F46E}" dt="2023-08-20T23:37:16.619" v="1813" actId="478"/>
          <ac:picMkLst>
            <pc:docMk/>
            <pc:sldMk cId="1626616135" sldId="313"/>
            <ac:picMk id="3" creationId="{741F4168-A4C0-DDD1-8A2B-63E9CCCCFCA3}"/>
          </ac:picMkLst>
        </pc:picChg>
        <pc:picChg chg="add mod ord">
          <ac:chgData name="Schook, Jessie (KCTCS)" userId="feb0320f-39df-4c7a-994e-2c79a3baebbb" providerId="ADAL" clId="{5CB4F9A5-666E-458C-9DF2-D8117B34F46E}" dt="2023-08-20T23:59:29.623" v="2151" actId="1076"/>
          <ac:picMkLst>
            <pc:docMk/>
            <pc:sldMk cId="1626616135" sldId="313"/>
            <ac:picMk id="4" creationId="{96649B03-8805-50E5-35A5-E2FEF57C8F55}"/>
          </ac:picMkLst>
        </pc:picChg>
        <pc:picChg chg="del">
          <ac:chgData name="Schook, Jessie (KCTCS)" userId="feb0320f-39df-4c7a-994e-2c79a3baebbb" providerId="ADAL" clId="{5CB4F9A5-666E-458C-9DF2-D8117B34F46E}" dt="2023-08-20T23:35:45.557" v="1800" actId="478"/>
          <ac:picMkLst>
            <pc:docMk/>
            <pc:sldMk cId="1626616135" sldId="313"/>
            <ac:picMk id="5" creationId="{8390ACB9-5E73-3A6F-560D-05B862528F20}"/>
          </ac:picMkLst>
        </pc:picChg>
      </pc:sldChg>
      <pc:sldChg chg="addSp delSp modSp add mod ord">
        <pc:chgData name="Schook, Jessie (KCTCS)" userId="feb0320f-39df-4c7a-994e-2c79a3baebbb" providerId="ADAL" clId="{5CB4F9A5-666E-458C-9DF2-D8117B34F46E}" dt="2023-08-20T23:54:50.661" v="2074" actId="1076"/>
        <pc:sldMkLst>
          <pc:docMk/>
          <pc:sldMk cId="255163561" sldId="314"/>
        </pc:sldMkLst>
        <pc:spChg chg="mod">
          <ac:chgData name="Schook, Jessie (KCTCS)" userId="feb0320f-39df-4c7a-994e-2c79a3baebbb" providerId="ADAL" clId="{5CB4F9A5-666E-458C-9DF2-D8117B34F46E}" dt="2023-08-17T23:13:52.724" v="1272" actId="122"/>
          <ac:spMkLst>
            <pc:docMk/>
            <pc:sldMk cId="255163561" sldId="314"/>
            <ac:spMk id="2" creationId="{C77FD8AB-B8A6-D169-065A-73ED259730C9}"/>
          </ac:spMkLst>
        </pc:spChg>
        <pc:spChg chg="del mod">
          <ac:chgData name="Schook, Jessie (KCTCS)" userId="feb0320f-39df-4c7a-994e-2c79a3baebbb" providerId="ADAL" clId="{5CB4F9A5-666E-458C-9DF2-D8117B34F46E}" dt="2023-08-18T00:12:52.711" v="1542" actId="478"/>
          <ac:spMkLst>
            <pc:docMk/>
            <pc:sldMk cId="255163561" sldId="314"/>
            <ac:spMk id="4" creationId="{39C40274-66CF-6DA2-C4CA-CB9BE623E796}"/>
          </ac:spMkLst>
        </pc:spChg>
        <pc:graphicFrameChg chg="add mod modGraphic">
          <ac:chgData name="Schook, Jessie (KCTCS)" userId="feb0320f-39df-4c7a-994e-2c79a3baebbb" providerId="ADAL" clId="{5CB4F9A5-666E-458C-9DF2-D8117B34F46E}" dt="2023-08-20T23:54:47.281" v="2073" actId="1076"/>
          <ac:graphicFrameMkLst>
            <pc:docMk/>
            <pc:sldMk cId="255163561" sldId="314"/>
            <ac:graphicFrameMk id="6" creationId="{8808B16D-B883-7563-BCC1-D636E992BFBE}"/>
          </ac:graphicFrameMkLst>
        </pc:graphicFrameChg>
        <pc:picChg chg="add del mod">
          <ac:chgData name="Schook, Jessie (KCTCS)" userId="feb0320f-39df-4c7a-994e-2c79a3baebbb" providerId="ADAL" clId="{5CB4F9A5-666E-458C-9DF2-D8117B34F46E}" dt="2023-08-20T23:37:13.816" v="1812" actId="478"/>
          <ac:picMkLst>
            <pc:docMk/>
            <pc:sldMk cId="255163561" sldId="314"/>
            <ac:picMk id="3" creationId="{D9CCD196-4DE4-0971-8D5F-2A28C44DBD6D}"/>
          </ac:picMkLst>
        </pc:picChg>
        <pc:picChg chg="add del mod">
          <ac:chgData name="Schook, Jessie (KCTCS)" userId="feb0320f-39df-4c7a-994e-2c79a3baebbb" providerId="ADAL" clId="{5CB4F9A5-666E-458C-9DF2-D8117B34F46E}" dt="2023-08-20T23:52:48.333" v="2062" actId="478"/>
          <ac:picMkLst>
            <pc:docMk/>
            <pc:sldMk cId="255163561" sldId="314"/>
            <ac:picMk id="5" creationId="{F404E817-8C81-9C7C-8C6C-8B679B10FF60}"/>
          </ac:picMkLst>
        </pc:picChg>
        <pc:picChg chg="add mod">
          <ac:chgData name="Schook, Jessie (KCTCS)" userId="feb0320f-39df-4c7a-994e-2c79a3baebbb" providerId="ADAL" clId="{5CB4F9A5-666E-458C-9DF2-D8117B34F46E}" dt="2023-08-20T23:54:50.661" v="2074" actId="1076"/>
          <ac:picMkLst>
            <pc:docMk/>
            <pc:sldMk cId="255163561" sldId="314"/>
            <ac:picMk id="7" creationId="{CEA66FF7-EA72-8887-8F5C-5C1E131EF276}"/>
          </ac:picMkLst>
        </pc:picChg>
      </pc:sldChg>
      <pc:sldChg chg="modSp add del mod">
        <pc:chgData name="Schook, Jessie (KCTCS)" userId="feb0320f-39df-4c7a-994e-2c79a3baebbb" providerId="ADAL" clId="{5CB4F9A5-666E-458C-9DF2-D8117B34F46E}" dt="2023-08-18T00:09:18.185" v="1462" actId="2696"/>
        <pc:sldMkLst>
          <pc:docMk/>
          <pc:sldMk cId="1503353443" sldId="315"/>
        </pc:sldMkLst>
        <pc:spChg chg="mod">
          <ac:chgData name="Schook, Jessie (KCTCS)" userId="feb0320f-39df-4c7a-994e-2c79a3baebbb" providerId="ADAL" clId="{5CB4F9A5-666E-458C-9DF2-D8117B34F46E}" dt="2023-08-17T23:28:41.061" v="1426" actId="122"/>
          <ac:spMkLst>
            <pc:docMk/>
            <pc:sldMk cId="1503353443" sldId="315"/>
            <ac:spMk id="2" creationId="{C77FD8AB-B8A6-D169-065A-73ED259730C9}"/>
          </ac:spMkLst>
        </pc:spChg>
        <pc:spChg chg="mod">
          <ac:chgData name="Schook, Jessie (KCTCS)" userId="feb0320f-39df-4c7a-994e-2c79a3baebbb" providerId="ADAL" clId="{5CB4F9A5-666E-458C-9DF2-D8117B34F46E}" dt="2023-08-17T15:22:30.367" v="751" actId="20577"/>
          <ac:spMkLst>
            <pc:docMk/>
            <pc:sldMk cId="1503353443" sldId="315"/>
            <ac:spMk id="4" creationId="{39C40274-66CF-6DA2-C4CA-CB9BE623E796}"/>
          </ac:spMkLst>
        </pc:spChg>
      </pc:sldChg>
      <pc:sldChg chg="modSp add del mod">
        <pc:chgData name="Schook, Jessie (KCTCS)" userId="feb0320f-39df-4c7a-994e-2c79a3baebbb" providerId="ADAL" clId="{5CB4F9A5-666E-458C-9DF2-D8117B34F46E}" dt="2023-08-17T23:11:01.072" v="1262" actId="2696"/>
        <pc:sldMkLst>
          <pc:docMk/>
          <pc:sldMk cId="259480570" sldId="316"/>
        </pc:sldMkLst>
        <pc:spChg chg="mod">
          <ac:chgData name="Schook, Jessie (KCTCS)" userId="feb0320f-39df-4c7a-994e-2c79a3baebbb" providerId="ADAL" clId="{5CB4F9A5-666E-458C-9DF2-D8117B34F46E}" dt="2023-08-17T18:40:00.661" v="760" actId="20577"/>
          <ac:spMkLst>
            <pc:docMk/>
            <pc:sldMk cId="259480570" sldId="316"/>
            <ac:spMk id="2" creationId="{C77FD8AB-B8A6-D169-065A-73ED259730C9}"/>
          </ac:spMkLst>
        </pc:spChg>
        <pc:spChg chg="mod">
          <ac:chgData name="Schook, Jessie (KCTCS)" userId="feb0320f-39df-4c7a-994e-2c79a3baebbb" providerId="ADAL" clId="{5CB4F9A5-666E-458C-9DF2-D8117B34F46E}" dt="2023-08-17T18:39:56.964" v="753"/>
          <ac:spMkLst>
            <pc:docMk/>
            <pc:sldMk cId="259480570" sldId="316"/>
            <ac:spMk id="4" creationId="{39C40274-66CF-6DA2-C4CA-CB9BE623E796}"/>
          </ac:spMkLst>
        </pc:spChg>
      </pc:sldChg>
      <pc:sldChg chg="addSp delSp modSp add mod">
        <pc:chgData name="Schook, Jessie (KCTCS)" userId="feb0320f-39df-4c7a-994e-2c79a3baebbb" providerId="ADAL" clId="{5CB4F9A5-666E-458C-9DF2-D8117B34F46E}" dt="2023-08-20T23:15:38.162" v="1647" actId="5793"/>
        <pc:sldMkLst>
          <pc:docMk/>
          <pc:sldMk cId="1021712852" sldId="316"/>
        </pc:sldMkLst>
        <pc:spChg chg="mod">
          <ac:chgData name="Schook, Jessie (KCTCS)" userId="feb0320f-39df-4c7a-994e-2c79a3baebbb" providerId="ADAL" clId="{5CB4F9A5-666E-458C-9DF2-D8117B34F46E}" dt="2023-08-20T23:08:30.924" v="1632" actId="20577"/>
          <ac:spMkLst>
            <pc:docMk/>
            <pc:sldMk cId="1021712852" sldId="316"/>
            <ac:spMk id="2" creationId="{C77FD8AB-B8A6-D169-065A-73ED259730C9}"/>
          </ac:spMkLst>
        </pc:spChg>
        <pc:spChg chg="mod">
          <ac:chgData name="Schook, Jessie (KCTCS)" userId="feb0320f-39df-4c7a-994e-2c79a3baebbb" providerId="ADAL" clId="{5CB4F9A5-666E-458C-9DF2-D8117B34F46E}" dt="2023-08-20T23:15:38.162" v="1647" actId="5793"/>
          <ac:spMkLst>
            <pc:docMk/>
            <pc:sldMk cId="1021712852" sldId="316"/>
            <ac:spMk id="4" creationId="{39C40274-66CF-6DA2-C4CA-CB9BE623E796}"/>
          </ac:spMkLst>
        </pc:spChg>
        <pc:picChg chg="add del mod">
          <ac:chgData name="Schook, Jessie (KCTCS)" userId="feb0320f-39df-4c7a-994e-2c79a3baebbb" providerId="ADAL" clId="{5CB4F9A5-666E-458C-9DF2-D8117B34F46E}" dt="2023-08-20T23:07:56.056" v="1625" actId="478"/>
          <ac:picMkLst>
            <pc:docMk/>
            <pc:sldMk cId="1021712852" sldId="316"/>
            <ac:picMk id="5" creationId="{E49C0C58-F868-CF29-31AE-117CF3348418}"/>
          </ac:picMkLst>
        </pc:picChg>
        <pc:picChg chg="del">
          <ac:chgData name="Schook, Jessie (KCTCS)" userId="feb0320f-39df-4c7a-994e-2c79a3baebbb" providerId="ADAL" clId="{5CB4F9A5-666E-458C-9DF2-D8117B34F46E}" dt="2023-08-17T23:26:09.793" v="1415" actId="478"/>
          <ac:picMkLst>
            <pc:docMk/>
            <pc:sldMk cId="1021712852" sldId="316"/>
            <ac:picMk id="6" creationId="{B0FE24C5-F5B4-E224-07CB-1CE9FE128D4F}"/>
          </ac:picMkLst>
        </pc:picChg>
        <pc:picChg chg="add mod">
          <ac:chgData name="Schook, Jessie (KCTCS)" userId="feb0320f-39df-4c7a-994e-2c79a3baebbb" providerId="ADAL" clId="{5CB4F9A5-666E-458C-9DF2-D8117B34F46E}" dt="2023-08-20T23:15:07.897" v="1644" actId="1076"/>
          <ac:picMkLst>
            <pc:docMk/>
            <pc:sldMk cId="1021712852" sldId="316"/>
            <ac:picMk id="8" creationId="{D3C1E4AB-BA2D-24FE-180F-7F33806E23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1BFB1-55CB-4EB8-839D-405451E4301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F5D954-3E71-4687-B6D7-B2BE189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144161"/>
            <a:ext cx="11430000" cy="111363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Subtitle (if needed)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22132"/>
            <a:ext cx="11430000" cy="322202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5400" b="1" cap="all" baseline="0"/>
            </a:lvl1pPr>
            <a:lvl2pPr>
              <a:defRPr sz="5400" b="1"/>
            </a:lvl2pPr>
            <a:lvl3pPr>
              <a:defRPr sz="5400" b="1"/>
            </a:lvl3pPr>
            <a:lvl4pPr>
              <a:defRPr sz="5400" b="1"/>
            </a:lvl4pPr>
            <a:lvl5pPr>
              <a:defRPr sz="5400" b="1"/>
            </a:lvl5pPr>
          </a:lstStyle>
          <a:p>
            <a:pPr lvl="0"/>
            <a:r>
              <a:rPr lang="en-US"/>
              <a:t>THIS IS THE CORRECT FORMAT FOR THE TITLE SLIDE</a:t>
            </a:r>
          </a:p>
        </p:txBody>
      </p:sp>
    </p:spTree>
    <p:extLst>
      <p:ext uri="{BB962C8B-B14F-4D97-AF65-F5344CB8AC3E}">
        <p14:creationId xmlns:p14="http://schemas.microsoft.com/office/powerpoint/2010/main" val="1675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30000" cy="118549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81000" y="1414097"/>
            <a:ext cx="11430000" cy="323851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7389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375795"/>
            <a:ext cx="11430000" cy="2961313"/>
          </a:xfrm>
        </p:spPr>
        <p:txBody>
          <a:bodyPr anchor="ctr" anchorCtr="0"/>
          <a:lstStyle>
            <a:lvl1pPr algn="ctr">
              <a:defRPr sz="4000" cap="all" baseline="0"/>
            </a:lvl1pPr>
          </a:lstStyle>
          <a:p>
            <a:pPr lvl="0"/>
            <a:r>
              <a:rPr lang="en-US"/>
              <a:t>THIS IS THE CORRECT FORMAT FOR SECTION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4337108"/>
            <a:ext cx="11430000" cy="93956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style if needed</a:t>
            </a:r>
          </a:p>
        </p:txBody>
      </p:sp>
    </p:spTree>
    <p:extLst>
      <p:ext uri="{BB962C8B-B14F-4D97-AF65-F5344CB8AC3E}">
        <p14:creationId xmlns:p14="http://schemas.microsoft.com/office/powerpoint/2010/main" val="174129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35135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3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1429999" cy="12059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283411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38800" cy="283411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66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2"/>
            <a:ext cx="11430000" cy="1205916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25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391025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627812" cy="435176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49505" y="987426"/>
            <a:ext cx="6861495" cy="4351760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57400"/>
            <a:ext cx="4391025" cy="328178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114300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342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1418" y="5339185"/>
            <a:ext cx="14338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January 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1" y="5339185"/>
            <a:ext cx="8674218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1435" y="5339185"/>
            <a:ext cx="1169565" cy="375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CE4F-56E7-4298-893D-7E881505B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60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72820B-BF25-C0EE-C13A-BE4968D83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KCTCS is higher education, with a focus on HIRE education.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07C2-9D1C-6B18-FCB8-E7DA4C1CE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Kentucky Community and Technical College System</a:t>
            </a:r>
          </a:p>
          <a:p>
            <a:r>
              <a:rPr lang="en-US" sz="1600" i="1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287734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F7EC-29C4-2D0F-0A2B-808EEC52A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22132"/>
            <a:ext cx="11430000" cy="341419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Contact Info 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Jessie Schook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 President, Workforce and Economic Development</a:t>
            </a:r>
            <a:endParaRPr lang="en-US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Jessie.schook@kctcs.edu</a:t>
            </a:r>
            <a:endParaRPr lang="en-US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 859.256.3249</a:t>
            </a:r>
            <a:endParaRPr lang="en-US" sz="18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  502.593.6841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Tanelle Sawyer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Director of Workforce Talent Development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Tanelle.sawyer@KCTCS.edu</a:t>
            </a:r>
            <a:endParaRPr lang="en-US" sz="1800" b="0" kern="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O: 859.256.3236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859.297.8986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0" kern="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2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8AB-B8A6-D169-065A-73ED2597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1185497"/>
          </a:xfrm>
        </p:spPr>
        <p:txBody>
          <a:bodyPr/>
          <a:lstStyle/>
          <a:p>
            <a:pPr algn="ctr"/>
            <a:r>
              <a:rPr lang="en-US" dirty="0"/>
              <a:t>KCTCS Workforce and 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6304-6A6F-FA30-D156-E6066F03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86" y="1399804"/>
            <a:ext cx="5227948" cy="4044099"/>
          </a:xfrm>
        </p:spPr>
        <p:txBody>
          <a:bodyPr/>
          <a:lstStyle/>
          <a:p>
            <a:pPr marL="0" indent="0">
              <a:buNone/>
            </a:pPr>
            <a:endParaRPr lang="en-US" b="1" i="0" u="none" strike="noStrike" baseline="0" dirty="0">
              <a:solidFill>
                <a:srgbClr val="00467E"/>
              </a:solidFill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Employment Success Initiatives</a:t>
            </a:r>
          </a:p>
          <a:p>
            <a:pPr lvl="1"/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Partnership Programs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Labor Force Expansion Strategies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Innovations &amp; Rapid Response Programs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Customized Training 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Concierge Services</a:t>
            </a:r>
            <a:endParaRPr lang="en-US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2691A76-5F8B-AE79-1195-B8034EAD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86" y="1793771"/>
            <a:ext cx="6194963" cy="32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FD8AB-B8A6-D169-065A-73ED2597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1" y="680218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700" dirty="0">
                <a:solidFill>
                  <a:schemeClr val="accent1"/>
                </a:solidFill>
              </a:rPr>
              <a:t>Emphasis on Active Employer Partnerships</a:t>
            </a:r>
          </a:p>
        </p:txBody>
      </p:sp>
      <p:pic>
        <p:nvPicPr>
          <p:cNvPr id="6" name="Picture 5" descr="A picture containing sky, outdoor, power line, day&#10;&#10;Description automatically generated">
            <a:extLst>
              <a:ext uri="{FF2B5EF4-FFF2-40B4-BE49-F238E27FC236}">
                <a16:creationId xmlns:a16="http://schemas.microsoft.com/office/drawing/2014/main" id="{B0FE24C5-F5B4-E224-07CB-1CE9FE128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C40274-66CF-6DA2-C4CA-CB9BE623E796}"/>
              </a:ext>
            </a:extLst>
          </p:cNvPr>
          <p:cNvSpPr txBox="1"/>
          <p:nvPr/>
        </p:nvSpPr>
        <p:spPr>
          <a:xfrm>
            <a:off x="5232401" y="2328421"/>
            <a:ext cx="6140449" cy="3499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Asset Mapping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Workforce Solutions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267 partnerships (8/16 colleges reporting)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Academics and Student Services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418 partnerships (8/16 colleges reporting)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Program Alignment &amp; Continuous Improvement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Line Tech @ JCTC – 3/1/2021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150 grads; 16 graduating 9/7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alpha val="80000"/>
                  </a:schemeClr>
                </a:solidFill>
              </a:rPr>
              <a:t>Est. 90% employed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Faculty Recruitment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Career Exploration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Mentoring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alpha val="80000"/>
                  </a:schemeClr>
                </a:solidFill>
              </a:rPr>
              <a:t>Earn and Learn Opportunities   </a:t>
            </a:r>
          </a:p>
        </p:txBody>
      </p:sp>
    </p:spTree>
    <p:extLst>
      <p:ext uri="{BB962C8B-B14F-4D97-AF65-F5344CB8AC3E}">
        <p14:creationId xmlns:p14="http://schemas.microsoft.com/office/powerpoint/2010/main" val="425368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8AB-B8A6-D169-065A-73ED2597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Employment </a:t>
            </a:r>
            <a:br>
              <a:rPr lang="en-US" dirty="0"/>
            </a:br>
            <a:r>
              <a:rPr lang="en-US" dirty="0"/>
              <a:t>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40274-66CF-6DA2-C4CA-CB9BE623E796}"/>
              </a:ext>
            </a:extLst>
          </p:cNvPr>
          <p:cNvSpPr txBox="1"/>
          <p:nvPr/>
        </p:nvSpPr>
        <p:spPr>
          <a:xfrm>
            <a:off x="484696" y="2290714"/>
            <a:ext cx="3483989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Handshake</a:t>
            </a:r>
          </a:p>
          <a:p>
            <a:pPr lvl="1"/>
            <a:r>
              <a:rPr lang="en-US" sz="1400" dirty="0"/>
              <a:t> + 1160 Students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+ 7347 Employers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Career Exposure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Career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Earn &amp; Learn</a:t>
            </a:r>
          </a:p>
          <a:p>
            <a:endParaRPr lang="en-US" b="1" dirty="0"/>
          </a:p>
        </p:txBody>
      </p:sp>
      <p:pic>
        <p:nvPicPr>
          <p:cNvPr id="8" name="Picture 7" descr="A college application form with text&#10;&#10;Description automatically generated">
            <a:extLst>
              <a:ext uri="{FF2B5EF4-FFF2-40B4-BE49-F238E27FC236}">
                <a16:creationId xmlns:a16="http://schemas.microsoft.com/office/drawing/2014/main" id="{D3C1E4AB-BA2D-24FE-180F-7F33806E2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85" y="348868"/>
            <a:ext cx="7436962" cy="52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1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8AB-B8A6-D169-065A-73ED2597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Talent Attraction, Retention &amp; Development</a:t>
            </a:r>
          </a:p>
        </p:txBody>
      </p:sp>
      <p:pic>
        <p:nvPicPr>
          <p:cNvPr id="3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6DB4DF94-F8F4-2622-F339-7094ED404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5" y="1116175"/>
            <a:ext cx="3107487" cy="4625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6C495E-2BDF-DA5F-81BA-A3236CFEB5EC}"/>
              </a:ext>
            </a:extLst>
          </p:cNvPr>
          <p:cNvSpPr txBox="1"/>
          <p:nvPr/>
        </p:nvSpPr>
        <p:spPr>
          <a:xfrm>
            <a:off x="4628561" y="1939360"/>
            <a:ext cx="6466787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47 confirmed companies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3 million in tuition benefits to date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2000 + positions identified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Partnership with Family Scholar House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Education First Student Recruitment Pools: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Students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 Employees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Perspective Student/Employees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D25ADB8-A1AD-610D-886E-4E45145A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7" y="85163"/>
            <a:ext cx="11318857" cy="51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AC5924-B4BA-223F-9CF9-7CB4D3638234}"/>
              </a:ext>
            </a:extLst>
          </p:cNvPr>
          <p:cNvSpPr txBox="1">
            <a:spLocks/>
          </p:cNvSpPr>
          <p:nvPr/>
        </p:nvSpPr>
        <p:spPr>
          <a:xfrm>
            <a:off x="756448" y="252124"/>
            <a:ext cx="10515600" cy="111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Workforce Solutions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Customized Training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57446D7-1AE0-B085-9022-A4530F8FD81D}"/>
              </a:ext>
            </a:extLst>
          </p:cNvPr>
          <p:cNvSpPr txBox="1">
            <a:spLocks/>
          </p:cNvSpPr>
          <p:nvPr/>
        </p:nvSpPr>
        <p:spPr>
          <a:xfrm>
            <a:off x="-550415" y="5558603"/>
            <a:ext cx="11136149" cy="64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-55563" algn="r">
              <a:lnSpc>
                <a:spcPct val="100000"/>
              </a:lnSpc>
            </a:pPr>
            <a:endParaRPr lang="en-US" sz="1300" i="1">
              <a:solidFill>
                <a:srgbClr val="00467F"/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CC8A7FAD-9AC0-8523-14E9-025F2EC50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875013"/>
              </p:ext>
            </p:extLst>
          </p:nvPr>
        </p:nvGraphicFramePr>
        <p:xfrm>
          <a:off x="574914" y="1739173"/>
          <a:ext cx="6570604" cy="2955375"/>
        </p:xfrm>
        <a:graphic>
          <a:graphicData uri="http://schemas.openxmlformats.org/drawingml/2006/table">
            <a:tbl>
              <a:tblPr firstRow="1" firstCol="1" bandRow="1"/>
              <a:tblGrid>
                <a:gridCol w="4710630">
                  <a:extLst>
                    <a:ext uri="{9D8B030D-6E8A-4147-A177-3AD203B41FA5}">
                      <a16:colId xmlns:a16="http://schemas.microsoft.com/office/drawing/2014/main" val="701103422"/>
                    </a:ext>
                  </a:extLst>
                </a:gridCol>
                <a:gridCol w="1859974">
                  <a:extLst>
                    <a:ext uri="{9D8B030D-6E8A-4147-A177-3AD203B41FA5}">
                      <a16:colId xmlns:a16="http://schemas.microsoft.com/office/drawing/2014/main" val="4118643098"/>
                    </a:ext>
                  </a:extLst>
                </a:gridCol>
              </a:tblGrid>
              <a:tr h="451436">
                <a:tc>
                  <a:txBody>
                    <a:bodyPr/>
                    <a:lstStyle/>
                    <a:p>
                      <a:pPr marL="287338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003A7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Companies Served (FY 23)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73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3A77"/>
                          </a:solidFill>
                          <a:effectLst/>
                          <a:latin typeface="Gill Sans Nova" panose="020B06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1,162</a:t>
                      </a:r>
                      <a:endParaRPr lang="en-US" sz="160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63917"/>
                  </a:ext>
                </a:extLst>
              </a:tr>
              <a:tr h="615747">
                <a:tc>
                  <a:txBody>
                    <a:bodyPr/>
                    <a:lstStyle/>
                    <a:p>
                      <a:pPr marL="2873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Workforce Customized Training Enrollments (FY 23)</a:t>
                      </a:r>
                    </a:p>
                    <a:p>
                      <a:pPr marL="2873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43,505</a:t>
                      </a:r>
                      <a:endParaRPr lang="en-US" sz="1600" b="0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Gill Sans Nova" panose="020B06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07536"/>
                  </a:ext>
                </a:extLst>
              </a:tr>
              <a:tr h="435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2873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Dollars Invested </a:t>
                      </a:r>
                      <a:r>
                        <a:rPr lang="en-US" sz="1200" b="1" dirty="0">
                          <a:solidFill>
                            <a:srgbClr val="003A7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(FY 23)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$6,035,970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63300"/>
                  </a:ext>
                </a:extLst>
              </a:tr>
              <a:tr h="457043">
                <a:tc>
                  <a:txBody>
                    <a:bodyPr/>
                    <a:lstStyle/>
                    <a:p>
                      <a:pPr marL="0" marR="0" lvl="0" indent="28892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Projects (Growth FY 2021-23)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+121%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07316"/>
                  </a:ext>
                </a:extLst>
              </a:tr>
              <a:tr h="486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28892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Repeat Companies </a:t>
                      </a: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67F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(Growth FY 2021-23)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67F"/>
                          </a:solidFill>
                          <a:effectLst/>
                          <a:uLnTx/>
                          <a:uFillTx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20140"/>
                  </a:ext>
                </a:extLst>
              </a:tr>
              <a:tr h="508769">
                <a:tc>
                  <a:txBody>
                    <a:bodyPr/>
                    <a:lstStyle/>
                    <a:p>
                      <a:pPr marL="0" marR="0" lvl="0" indent="28892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Companies </a:t>
                      </a: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67F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(Total FY 21-23)</a:t>
                      </a:r>
                      <a:endParaRPr lang="en-US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67F"/>
                          </a:solidFill>
                          <a:effectLst/>
                          <a:uLnTx/>
                          <a:uFillTx/>
                          <a:latin typeface="Gill Sans Nova" panose="020B06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Companies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A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71918"/>
                  </a:ext>
                </a:extLst>
              </a:tr>
            </a:tbl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90ACB9-5E73-3A6F-560D-05B86252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04" y="2350687"/>
            <a:ext cx="4038782" cy="17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6649B03-8805-50E5-35A5-E2FEF57C8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6" b="1394"/>
          <a:stretch/>
        </p:blipFill>
        <p:spPr>
          <a:xfrm>
            <a:off x="1904235" y="115193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AC5924-B4BA-223F-9CF9-7CB4D3638234}"/>
              </a:ext>
            </a:extLst>
          </p:cNvPr>
          <p:cNvSpPr txBox="1">
            <a:spLocks/>
          </p:cNvSpPr>
          <p:nvPr/>
        </p:nvSpPr>
        <p:spPr>
          <a:xfrm>
            <a:off x="1104900" y="910431"/>
            <a:ext cx="4724400" cy="1466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Economic Development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B5DD-C5BF-61D7-9FE8-DF14852C2596}"/>
              </a:ext>
            </a:extLst>
          </p:cNvPr>
          <p:cNvSpPr txBox="1"/>
          <p:nvPr/>
        </p:nvSpPr>
        <p:spPr>
          <a:xfrm>
            <a:off x="1104900" y="2492080"/>
            <a:ext cx="4724400" cy="301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effectLst/>
              </a:rPr>
              <a:t>17 </a:t>
            </a:r>
            <a:r>
              <a:rPr lang="en-US" sz="2000" dirty="0">
                <a:solidFill>
                  <a:schemeClr val="accent1"/>
                </a:solidFill>
                <a:effectLst/>
              </a:rPr>
              <a:t>total commitments totaling </a:t>
            </a:r>
            <a:r>
              <a:rPr lang="en-US" sz="2000" b="1" dirty="0">
                <a:solidFill>
                  <a:schemeClr val="accent1"/>
                </a:solidFill>
                <a:effectLst/>
              </a:rPr>
              <a:t>$7,322,000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effectLst/>
              </a:rPr>
              <a:t>12</a:t>
            </a:r>
            <a:r>
              <a:rPr lang="en-US" sz="2000" dirty="0">
                <a:solidFill>
                  <a:schemeClr val="accent1"/>
                </a:solidFill>
                <a:effectLst/>
              </a:rPr>
              <a:t> of these commitments are still active ($4,772,000)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effectLst/>
              </a:rPr>
              <a:t>5 commitments ($2,550,000) are no longer active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effectLst/>
              </a:rPr>
              <a:t>617</a:t>
            </a:r>
            <a:r>
              <a:rPr lang="en-US" sz="2000" dirty="0">
                <a:solidFill>
                  <a:schemeClr val="accent1"/>
                </a:solidFill>
                <a:effectLst/>
              </a:rPr>
              <a:t> jobs created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SB 5 – TRAINS - $2 billion + supporting BOSK and Envision</a:t>
            </a:r>
            <a:endParaRPr lang="en-US" sz="2000" dirty="0">
              <a:solidFill>
                <a:schemeClr val="accent1"/>
              </a:solidFill>
              <a:effectLst/>
            </a:endParaRP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57446D7-1AE0-B085-9022-A4530F8FD81D}"/>
              </a:ext>
            </a:extLst>
          </p:cNvPr>
          <p:cNvSpPr txBox="1">
            <a:spLocks/>
          </p:cNvSpPr>
          <p:nvPr/>
        </p:nvSpPr>
        <p:spPr>
          <a:xfrm>
            <a:off x="-550415" y="5558603"/>
            <a:ext cx="11136149" cy="64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-55563" algn="r">
              <a:lnSpc>
                <a:spcPct val="100000"/>
              </a:lnSpc>
            </a:pPr>
            <a:endParaRPr lang="en-US" sz="1300" i="1">
              <a:solidFill>
                <a:srgbClr val="00467F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1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8AB-B8A6-D169-065A-73ED2597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Unprecedented Demand – Future Opportunities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08B16D-B883-7563-BCC1-D636E992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11436"/>
              </p:ext>
            </p:extLst>
          </p:nvPr>
        </p:nvGraphicFramePr>
        <p:xfrm>
          <a:off x="5580668" y="2766588"/>
          <a:ext cx="6028514" cy="2535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214">
                  <a:extLst>
                    <a:ext uri="{9D8B030D-6E8A-4147-A177-3AD203B41FA5}">
                      <a16:colId xmlns:a16="http://schemas.microsoft.com/office/drawing/2014/main" val="224329018"/>
                    </a:ext>
                  </a:extLst>
                </a:gridCol>
                <a:gridCol w="1244596">
                  <a:extLst>
                    <a:ext uri="{9D8B030D-6E8A-4147-A177-3AD203B41FA5}">
                      <a16:colId xmlns:a16="http://schemas.microsoft.com/office/drawing/2014/main" val="171292117"/>
                    </a:ext>
                  </a:extLst>
                </a:gridCol>
                <a:gridCol w="1581675">
                  <a:extLst>
                    <a:ext uri="{9D8B030D-6E8A-4147-A177-3AD203B41FA5}">
                      <a16:colId xmlns:a16="http://schemas.microsoft.com/office/drawing/2014/main" val="4287036423"/>
                    </a:ext>
                  </a:extLst>
                </a:gridCol>
                <a:gridCol w="1452029">
                  <a:extLst>
                    <a:ext uri="{9D8B030D-6E8A-4147-A177-3AD203B41FA5}">
                      <a16:colId xmlns:a16="http://schemas.microsoft.com/office/drawing/2014/main" val="3508269313"/>
                    </a:ext>
                  </a:extLst>
                </a:gridCol>
              </a:tblGrid>
              <a:tr h="2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FY21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FY22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FY23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0553215"/>
                  </a:ext>
                </a:extLst>
              </a:tr>
              <a:tr h="2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 Projects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240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7127430"/>
                  </a:ext>
                </a:extLst>
              </a:tr>
              <a:tr h="2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New Clients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3033993"/>
                  </a:ext>
                </a:extLst>
              </a:tr>
              <a:tr h="2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Repeat Clients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1011134"/>
                  </a:ext>
                </a:extLst>
              </a:tr>
              <a:tr h="2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Enrollments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effectLst/>
                        </a:rPr>
                        <a:t>13,528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19,111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18,698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7595905"/>
                  </a:ext>
                </a:extLst>
              </a:tr>
              <a:tr h="1126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 $'s Use/Allocated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 $     3,920,664.00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              7,127,528.00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$          5,936,252.00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8059314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EA66FF7-EA72-8887-8F5C-5C1E131E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4" y="1602633"/>
            <a:ext cx="4818636" cy="25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rgbClr val="E7A614"/>
      </a:lt1>
      <a:dk2>
        <a:srgbClr val="00467F"/>
      </a:dk2>
      <a:lt2>
        <a:srgbClr val="E7A614"/>
      </a:lt2>
      <a:accent1>
        <a:srgbClr val="FFFFFF"/>
      </a:accent1>
      <a:accent2>
        <a:srgbClr val="A7A8A9"/>
      </a:accent2>
      <a:accent3>
        <a:srgbClr val="011E41"/>
      </a:accent3>
      <a:accent4>
        <a:srgbClr val="005CB9"/>
      </a:accent4>
      <a:accent5>
        <a:srgbClr val="3CB4E5"/>
      </a:accent5>
      <a:accent6>
        <a:srgbClr val="FFD100"/>
      </a:accent6>
      <a:hlink>
        <a:srgbClr val="00467F"/>
      </a:hlink>
      <a:folHlink>
        <a:srgbClr val="CE0E2D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CS_16x9PPT_Template.pptm" id="{BC0E673B-2915-44F4-9216-6117C2724CEA}" vid="{E77B2386-1CD8-4D12-8D0D-02953EE4B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3E748CEC02646BCFCAC2E5A9B6422" ma:contentTypeVersion="17" ma:contentTypeDescription="Create a new document." ma:contentTypeScope="" ma:versionID="04eb8677e4f77b8c0a43b73e984c89e2">
  <xsd:schema xmlns:xsd="http://www.w3.org/2001/XMLSchema" xmlns:xs="http://www.w3.org/2001/XMLSchema" xmlns:p="http://schemas.microsoft.com/office/2006/metadata/properties" xmlns:ns2="e9a30555-e1ae-4766-8628-ae8cb339ba1b" xmlns:ns3="5f78f630-7931-4939-b3b4-1d2bce0c7c09" xmlns:ns4="595ad49c-056f-466c-8d40-93921663b08b" targetNamespace="http://schemas.microsoft.com/office/2006/metadata/properties" ma:root="true" ma:fieldsID="5a11fe4a184c14d3a072d2319c7888c7" ns2:_="" ns3:_="" ns4:_="">
    <xsd:import namespace="e9a30555-e1ae-4766-8628-ae8cb339ba1b"/>
    <xsd:import namespace="5f78f630-7931-4939-b3b4-1d2bce0c7c09"/>
    <xsd:import namespace="595ad49c-056f-466c-8d40-93921663b0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30555-e1ae-4766-8628-ae8cb339b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308ba85-f004-4faa-9ed2-22381fa48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8f630-7931-4939-b3b4-1d2bce0c7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ad49c-056f-466c-8d40-93921663b08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c0f2d8f-a8ca-4bbe-8db6-a9f2e839ba05}" ma:internalName="TaxCatchAll" ma:showField="CatchAllData" ma:web="5f78f630-7931-4939-b3b4-1d2bce0c7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5ad49c-056f-466c-8d40-93921663b08b" xsi:nil="true"/>
    <lcf76f155ced4ddcb4097134ff3c332f xmlns="e9a30555-e1ae-4766-8628-ae8cb339ba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0946BC-8926-4A0D-85B7-801AE7C072D7}"/>
</file>

<file path=customXml/itemProps2.xml><?xml version="1.0" encoding="utf-8"?>
<ds:datastoreItem xmlns:ds="http://schemas.openxmlformats.org/officeDocument/2006/customXml" ds:itemID="{98BBD5E0-392D-4313-873D-7CD252228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7C6DA-BBD5-4515-9CA1-A53B6A3A996F}">
  <ds:schemaRefs>
    <ds:schemaRef ds:uri="71009fbb-4b06-45af-9715-b58d5adf7e8b"/>
    <ds:schemaRef ds:uri="d66d0096-3dc3-484f-9827-607aa483c6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KCTCS_16x9PPT_Template</Template>
  <TotalTime>6351</TotalTime>
  <Words>349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Gill Sans Nova</vt:lpstr>
      <vt:lpstr>Office Theme</vt:lpstr>
      <vt:lpstr>PowerPoint Presentation</vt:lpstr>
      <vt:lpstr>KCTCS Workforce and Economic Development</vt:lpstr>
      <vt:lpstr>Emphasis on Active Employer Partnerships</vt:lpstr>
      <vt:lpstr>Employment  Success</vt:lpstr>
      <vt:lpstr>Talent Attraction, Retention &amp; Development</vt:lpstr>
      <vt:lpstr>PowerPoint Presentation</vt:lpstr>
      <vt:lpstr>PowerPoint Presentation</vt:lpstr>
      <vt:lpstr>PowerPoint Presentation</vt:lpstr>
      <vt:lpstr>Unprecedented Demand – Future Opportunities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Adkins, Sandy (KCTCS)</dc:creator>
  <cp:lastModifiedBy>Schook, Jessie (KCTCS)</cp:lastModifiedBy>
  <cp:revision>2</cp:revision>
  <cp:lastPrinted>2021-07-16T16:30:54Z</cp:lastPrinted>
  <dcterms:created xsi:type="dcterms:W3CDTF">2021-07-15T21:19:26Z</dcterms:created>
  <dcterms:modified xsi:type="dcterms:W3CDTF">2023-08-21T00:00:06Z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0x010100A283E748CEC02646BCFCAC2E5A9B6422</vt:lpwstr>
  </property>
</Properties>
</file>