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4"/>
  </p:notesMasterIdLst>
  <p:sldIdLst>
    <p:sldId id="641" r:id="rId2"/>
    <p:sldId id="643" r:id="rId3"/>
    <p:sldId id="600" r:id="rId4"/>
    <p:sldId id="806" r:id="rId5"/>
    <p:sldId id="833" r:id="rId6"/>
    <p:sldId id="827" r:id="rId7"/>
    <p:sldId id="281" r:id="rId8"/>
    <p:sldId id="283" r:id="rId9"/>
    <p:sldId id="285" r:id="rId10"/>
    <p:sldId id="284" r:id="rId11"/>
    <p:sldId id="821" r:id="rId12"/>
    <p:sldId id="825" r:id="rId13"/>
    <p:sldId id="826" r:id="rId14"/>
    <p:sldId id="828" r:id="rId15"/>
    <p:sldId id="289" r:id="rId16"/>
    <p:sldId id="829" r:id="rId17"/>
    <p:sldId id="830" r:id="rId18"/>
    <p:sldId id="831" r:id="rId19"/>
    <p:sldId id="834" r:id="rId20"/>
    <p:sldId id="835" r:id="rId21"/>
    <p:sldId id="832" r:id="rId22"/>
    <p:sldId id="597" r:id="rId2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F65"/>
    <a:srgbClr val="FE8D26"/>
    <a:srgbClr val="091A3E"/>
    <a:srgbClr val="ECECEC"/>
    <a:srgbClr val="25417A"/>
    <a:srgbClr val="FFFC0F"/>
    <a:srgbClr val="039BE6"/>
    <a:srgbClr val="0077C5"/>
    <a:srgbClr val="99CA3E"/>
    <a:srgbClr val="929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853" y="77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r">
              <a:defRPr sz="1200"/>
            </a:lvl1pPr>
          </a:lstStyle>
          <a:p>
            <a:fld id="{7F448435-AB90-403D-BA16-051B234E393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5" tIns="46243" rIns="92485" bIns="462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 vert="horz" lIns="92485" tIns="46243" rIns="92485" bIns="462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5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5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r">
              <a:defRPr sz="1200"/>
            </a:lvl1pPr>
          </a:lstStyle>
          <a:p>
            <a:fld id="{9D86CDBC-8E74-4D41-8FD1-7E7D44F4E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3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CDBC-8E74-4D41-8FD1-7E7D44F4E0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1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6CDBC-8E74-4D41-8FD1-7E7D44F4E0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8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FB85-5C0D-4BC5-880B-2628A82A4BC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0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181599" y="2928597"/>
            <a:ext cx="2133601" cy="213042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FB85-5C0D-4BC5-880B-2628A82A4BC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8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7371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FB85-5C0D-4BC5-880B-2628A82A4BC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101567" y="4092575"/>
            <a:ext cx="1162207" cy="1162049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826885" y="4092575"/>
            <a:ext cx="1162207" cy="1162049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595222" y="4092575"/>
            <a:ext cx="1162207" cy="1162049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361344" y="4092575"/>
            <a:ext cx="1162207" cy="1162049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8127466" y="4092575"/>
            <a:ext cx="1162207" cy="1162049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9893588" y="4092575"/>
            <a:ext cx="1162207" cy="1162049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FB85-5C0D-4BC5-880B-2628A82A4BC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8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icture Placeholder 122"/>
          <p:cNvSpPr>
            <a:spLocks noGrp="1"/>
          </p:cNvSpPr>
          <p:nvPr>
            <p:ph type="pic" sz="quarter" idx="14"/>
          </p:nvPr>
        </p:nvSpPr>
        <p:spPr>
          <a:xfrm>
            <a:off x="890218" y="5235555"/>
            <a:ext cx="810000" cy="810000"/>
          </a:xfrm>
          <a:prstGeom prst="ellipse">
            <a:avLst/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5" name="Picture Placeholder 122"/>
          <p:cNvSpPr>
            <a:spLocks noGrp="1"/>
          </p:cNvSpPr>
          <p:nvPr>
            <p:ph type="pic" sz="quarter" idx="15"/>
          </p:nvPr>
        </p:nvSpPr>
        <p:spPr>
          <a:xfrm>
            <a:off x="2800355" y="5234135"/>
            <a:ext cx="810000" cy="811420"/>
          </a:xfrm>
          <a:prstGeom prst="ellipse">
            <a:avLst/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6" name="Picture Placeholder 122"/>
          <p:cNvSpPr>
            <a:spLocks noGrp="1"/>
          </p:cNvSpPr>
          <p:nvPr>
            <p:ph type="pic" sz="quarter" idx="16"/>
          </p:nvPr>
        </p:nvSpPr>
        <p:spPr>
          <a:xfrm>
            <a:off x="4727816" y="5234135"/>
            <a:ext cx="810000" cy="811420"/>
          </a:xfrm>
          <a:prstGeom prst="ellipse">
            <a:avLst/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7" name="Picture Placeholder 122"/>
          <p:cNvSpPr>
            <a:spLocks noGrp="1"/>
          </p:cNvSpPr>
          <p:nvPr>
            <p:ph type="pic" sz="quarter" idx="17"/>
          </p:nvPr>
        </p:nvSpPr>
        <p:spPr>
          <a:xfrm>
            <a:off x="6637953" y="5234135"/>
            <a:ext cx="810000" cy="811420"/>
          </a:xfrm>
          <a:prstGeom prst="ellipse">
            <a:avLst/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8" name="Picture Placeholder 122"/>
          <p:cNvSpPr>
            <a:spLocks noGrp="1"/>
          </p:cNvSpPr>
          <p:nvPr>
            <p:ph type="pic" sz="quarter" idx="18"/>
          </p:nvPr>
        </p:nvSpPr>
        <p:spPr>
          <a:xfrm>
            <a:off x="8565414" y="5234135"/>
            <a:ext cx="810000" cy="811420"/>
          </a:xfrm>
          <a:prstGeom prst="ellipse">
            <a:avLst/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9" name="Picture Placeholder 122"/>
          <p:cNvSpPr>
            <a:spLocks noGrp="1"/>
          </p:cNvSpPr>
          <p:nvPr>
            <p:ph type="pic" sz="quarter" idx="19"/>
          </p:nvPr>
        </p:nvSpPr>
        <p:spPr>
          <a:xfrm>
            <a:off x="10475551" y="5234135"/>
            <a:ext cx="810000" cy="811420"/>
          </a:xfrm>
          <a:prstGeom prst="ellipse">
            <a:avLst/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0" name="Picture Placeholder 122"/>
          <p:cNvSpPr>
            <a:spLocks noGrp="1"/>
          </p:cNvSpPr>
          <p:nvPr>
            <p:ph type="pic" sz="quarter" idx="11"/>
          </p:nvPr>
        </p:nvSpPr>
        <p:spPr>
          <a:xfrm>
            <a:off x="1709577" y="3238852"/>
            <a:ext cx="1080001" cy="1080000"/>
          </a:xfrm>
          <a:prstGeom prst="ellipse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1" name="Picture Placeholder 122"/>
          <p:cNvSpPr>
            <a:spLocks noGrp="1"/>
          </p:cNvSpPr>
          <p:nvPr>
            <p:ph type="pic" sz="quarter" idx="12"/>
          </p:nvPr>
        </p:nvSpPr>
        <p:spPr>
          <a:xfrm>
            <a:off x="5547176" y="3238851"/>
            <a:ext cx="1080000" cy="1080000"/>
          </a:xfrm>
          <a:prstGeom prst="ellipse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2" name="Picture Placeholder 122"/>
          <p:cNvSpPr>
            <a:spLocks noGrp="1"/>
          </p:cNvSpPr>
          <p:nvPr>
            <p:ph type="pic" sz="quarter" idx="13"/>
          </p:nvPr>
        </p:nvSpPr>
        <p:spPr>
          <a:xfrm>
            <a:off x="9384774" y="3238851"/>
            <a:ext cx="1080000" cy="1080000"/>
          </a:xfrm>
          <a:prstGeom prst="ellipse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3" name="Picture Placeholder 122"/>
          <p:cNvSpPr>
            <a:spLocks noGrp="1"/>
          </p:cNvSpPr>
          <p:nvPr>
            <p:ph type="pic" sz="quarter" idx="10"/>
          </p:nvPr>
        </p:nvSpPr>
        <p:spPr>
          <a:xfrm>
            <a:off x="5410792" y="1012533"/>
            <a:ext cx="1312732" cy="1306800"/>
          </a:xfrm>
          <a:prstGeom prst="ellipse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6860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4598" y="0"/>
            <a:ext cx="32893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718103" y="0"/>
            <a:ext cx="32893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FB85-5C0D-4BC5-880B-2628A82A4BC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5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928A-72D1-96C9-4DE0-A009FC8D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5CF43-EBED-1A73-BA9A-F3E09FE5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1106-08CD-4D22-8847-E04909B6DF2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D7B91-6782-8D68-76FF-2F5DC144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9203A-A0D2-E75D-4883-534DAB66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8658-C2EB-42AE-B615-409860B84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8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5FB85-5C0D-4BC5-880B-2628A82A4BC2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commerce.com/newsletter/south-carolina-achieves-impressive-economic-development-2023-including-922b-announced" TargetMode="External"/><Relationship Id="rId7" Type="http://schemas.openxmlformats.org/officeDocument/2006/relationships/image" Target="../media/image68.png"/><Relationship Id="rId2" Type="http://schemas.openxmlformats.org/officeDocument/2006/relationships/hyperlink" Target="https://www.live5news.com/2023/10/02/sc-works-ensure-rural-counties-play-role-economic-development-surg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tnecd.com/wp-content/uploads/2024/03/ECD-Report-Card-9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jpe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29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21" Type="http://schemas.openxmlformats.org/officeDocument/2006/relationships/image" Target="../media/image28.png"/><Relationship Id="rId34" Type="http://schemas.openxmlformats.org/officeDocument/2006/relationships/image" Target="../media/image24.pn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17" Type="http://schemas.openxmlformats.org/officeDocument/2006/relationships/image" Target="../media/image49.png"/><Relationship Id="rId25" Type="http://schemas.openxmlformats.org/officeDocument/2006/relationships/image" Target="../media/image9.png"/><Relationship Id="rId33" Type="http://schemas.openxmlformats.org/officeDocument/2006/relationships/image" Target="../media/image58.jpeg"/><Relationship Id="rId38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jpeg"/><Relationship Id="rId20" Type="http://schemas.openxmlformats.org/officeDocument/2006/relationships/image" Target="../media/image51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3.jpeg"/><Relationship Id="rId24" Type="http://schemas.openxmlformats.org/officeDocument/2006/relationships/image" Target="../media/image7.png"/><Relationship Id="rId32" Type="http://schemas.openxmlformats.org/officeDocument/2006/relationships/image" Target="../media/image12.png"/><Relationship Id="rId37" Type="http://schemas.openxmlformats.org/officeDocument/2006/relationships/image" Target="../media/image61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23" Type="http://schemas.openxmlformats.org/officeDocument/2006/relationships/image" Target="../media/image53.jpeg"/><Relationship Id="rId28" Type="http://schemas.openxmlformats.org/officeDocument/2006/relationships/image" Target="../media/image8.png"/><Relationship Id="rId36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microsoft.com/office/2007/relationships/hdphoto" Target="../media/hdphoto1.wdp"/><Relationship Id="rId31" Type="http://schemas.openxmlformats.org/officeDocument/2006/relationships/image" Target="../media/image5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2.jpeg"/><Relationship Id="rId27" Type="http://schemas.openxmlformats.org/officeDocument/2006/relationships/image" Target="../media/image55.jpeg"/><Relationship Id="rId30" Type="http://schemas.openxmlformats.org/officeDocument/2006/relationships/image" Target="../media/image56.png"/><Relationship Id="rId35" Type="http://schemas.openxmlformats.org/officeDocument/2006/relationships/image" Target="../media/image59.jpeg"/><Relationship Id="rId8" Type="http://schemas.openxmlformats.org/officeDocument/2006/relationships/image" Target="../media/image40.jpeg"/><Relationship Id="rId3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sus.gov/library/stories/2023/05/persistent-poverty-areas-with-long-term-high-poverty.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B2624-F958-A348-A65D-1EEB77D8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3" y="2387799"/>
            <a:ext cx="4931229" cy="2147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09831-E608-2941-A60D-FE20B6620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4072">
            <a:off x="-10669285" y="-3457102"/>
            <a:ext cx="18740212" cy="14520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A7FBB-2E41-8D4F-BE34-47EC5F31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089" y="4791095"/>
            <a:ext cx="45624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10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0156C2-7136-6994-6C7E-A611198FC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6899" y="0"/>
            <a:ext cx="875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80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roup 452">
            <a:extLst>
              <a:ext uri="{FF2B5EF4-FFF2-40B4-BE49-F238E27FC236}">
                <a16:creationId xmlns:a16="http://schemas.microsoft.com/office/drawing/2014/main" id="{9F4931E4-4CC2-4076-C5DF-2BF2C582D8EE}"/>
              </a:ext>
            </a:extLst>
          </p:cNvPr>
          <p:cNvGrpSpPr/>
          <p:nvPr/>
        </p:nvGrpSpPr>
        <p:grpSpPr>
          <a:xfrm>
            <a:off x="224977" y="243281"/>
            <a:ext cx="11897419" cy="6233020"/>
            <a:chOff x="224977" y="243281"/>
            <a:chExt cx="11897419" cy="623302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61C6E31-2FE4-1C5D-EB08-33D12E036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69" y="5030603"/>
              <a:ext cx="575494" cy="601021"/>
            </a:xfrm>
            <a:custGeom>
              <a:avLst/>
              <a:gdLst>
                <a:gd name="T0" fmla="*/ 170708956 w 743"/>
                <a:gd name="T1" fmla="*/ 84845628 h 777"/>
                <a:gd name="T2" fmla="*/ 141508921 w 743"/>
                <a:gd name="T3" fmla="*/ 0 h 777"/>
                <a:gd name="T4" fmla="*/ 103323730 w 743"/>
                <a:gd name="T5" fmla="*/ 559859 h 777"/>
                <a:gd name="T6" fmla="*/ 25269393 w 743"/>
                <a:gd name="T7" fmla="*/ 90445806 h 777"/>
                <a:gd name="T8" fmla="*/ 4773149 w 743"/>
                <a:gd name="T9" fmla="*/ 113407434 h 777"/>
                <a:gd name="T10" fmla="*/ 0 w 743"/>
                <a:gd name="T11" fmla="*/ 129088249 h 777"/>
                <a:gd name="T12" fmla="*/ 11511618 w 743"/>
                <a:gd name="T13" fmla="*/ 161850584 h 777"/>
                <a:gd name="T14" fmla="*/ 32007863 w 743"/>
                <a:gd name="T15" fmla="*/ 173611328 h 777"/>
                <a:gd name="T16" fmla="*/ 46327310 w 743"/>
                <a:gd name="T17" fmla="*/ 197412744 h 777"/>
                <a:gd name="T18" fmla="*/ 46046474 w 743"/>
                <a:gd name="T19" fmla="*/ 202173133 h 777"/>
                <a:gd name="T20" fmla="*/ 97427768 w 743"/>
                <a:gd name="T21" fmla="*/ 212533700 h 777"/>
                <a:gd name="T22" fmla="*/ 97427768 w 743"/>
                <a:gd name="T23" fmla="*/ 217574019 h 777"/>
                <a:gd name="T24" fmla="*/ 208613311 w 743"/>
                <a:gd name="T25" fmla="*/ 194892320 h 777"/>
                <a:gd name="T26" fmla="*/ 197101692 w 743"/>
                <a:gd name="T27" fmla="*/ 161850584 h 777"/>
                <a:gd name="T28" fmla="*/ 170708956 w 743"/>
                <a:gd name="T29" fmla="*/ 84845628 h 7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3" h="777">
                  <a:moveTo>
                    <a:pt x="608" y="303"/>
                  </a:moveTo>
                  <a:lnTo>
                    <a:pt x="504" y="0"/>
                  </a:lnTo>
                  <a:lnTo>
                    <a:pt x="368" y="2"/>
                  </a:lnTo>
                  <a:lnTo>
                    <a:pt x="90" y="323"/>
                  </a:lnTo>
                  <a:lnTo>
                    <a:pt x="17" y="405"/>
                  </a:lnTo>
                  <a:lnTo>
                    <a:pt x="0" y="461"/>
                  </a:lnTo>
                  <a:lnTo>
                    <a:pt x="41" y="578"/>
                  </a:lnTo>
                  <a:lnTo>
                    <a:pt x="114" y="620"/>
                  </a:lnTo>
                  <a:lnTo>
                    <a:pt x="165" y="705"/>
                  </a:lnTo>
                  <a:lnTo>
                    <a:pt x="164" y="722"/>
                  </a:lnTo>
                  <a:lnTo>
                    <a:pt x="347" y="759"/>
                  </a:lnTo>
                  <a:lnTo>
                    <a:pt x="347" y="777"/>
                  </a:lnTo>
                  <a:lnTo>
                    <a:pt x="743" y="696"/>
                  </a:lnTo>
                  <a:lnTo>
                    <a:pt x="702" y="578"/>
                  </a:lnTo>
                  <a:lnTo>
                    <a:pt x="608" y="3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F2F348F-51F6-1E4F-3604-BD2BFB399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29" y="5568969"/>
              <a:ext cx="494276" cy="362004"/>
            </a:xfrm>
            <a:custGeom>
              <a:avLst/>
              <a:gdLst>
                <a:gd name="T0" fmla="*/ 178650283 w 638"/>
                <a:gd name="T1" fmla="*/ 129927879 h 468"/>
                <a:gd name="T2" fmla="*/ 179212080 w 638"/>
                <a:gd name="T3" fmla="*/ 56843612 h 468"/>
                <a:gd name="T4" fmla="*/ 179212080 w 638"/>
                <a:gd name="T5" fmla="*/ 23521458 h 468"/>
                <a:gd name="T6" fmla="*/ 179212080 w 638"/>
                <a:gd name="T7" fmla="*/ 5040313 h 468"/>
                <a:gd name="T8" fmla="*/ 177526690 w 638"/>
                <a:gd name="T9" fmla="*/ 0 h 468"/>
                <a:gd name="T10" fmla="*/ 66291478 w 638"/>
                <a:gd name="T11" fmla="*/ 22681671 h 468"/>
                <a:gd name="T12" fmla="*/ 66291478 w 638"/>
                <a:gd name="T13" fmla="*/ 17641358 h 468"/>
                <a:gd name="T14" fmla="*/ 14887612 w 638"/>
                <a:gd name="T15" fmla="*/ 7280275 h 468"/>
                <a:gd name="T16" fmla="*/ 13202222 w 638"/>
                <a:gd name="T17" fmla="*/ 14280621 h 468"/>
                <a:gd name="T18" fmla="*/ 5617967 w 638"/>
                <a:gd name="T19" fmla="*/ 46762988 h 468"/>
                <a:gd name="T20" fmla="*/ 0 w 638"/>
                <a:gd name="T21" fmla="*/ 57963329 h 468"/>
                <a:gd name="T22" fmla="*/ 1685390 w 638"/>
                <a:gd name="T23" fmla="*/ 120967500 h 468"/>
                <a:gd name="T24" fmla="*/ 11516832 w 638"/>
                <a:gd name="T25" fmla="*/ 113967154 h 468"/>
                <a:gd name="T26" fmla="*/ 72190343 w 638"/>
                <a:gd name="T27" fmla="*/ 131048125 h 468"/>
                <a:gd name="T28" fmla="*/ 178650283 w 638"/>
                <a:gd name="T29" fmla="*/ 129927879 h 4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468">
                  <a:moveTo>
                    <a:pt x="636" y="464"/>
                  </a:moveTo>
                  <a:lnTo>
                    <a:pt x="638" y="203"/>
                  </a:lnTo>
                  <a:lnTo>
                    <a:pt x="638" y="84"/>
                  </a:lnTo>
                  <a:lnTo>
                    <a:pt x="638" y="18"/>
                  </a:lnTo>
                  <a:lnTo>
                    <a:pt x="632" y="0"/>
                  </a:lnTo>
                  <a:lnTo>
                    <a:pt x="236" y="81"/>
                  </a:lnTo>
                  <a:lnTo>
                    <a:pt x="236" y="63"/>
                  </a:lnTo>
                  <a:lnTo>
                    <a:pt x="53" y="26"/>
                  </a:lnTo>
                  <a:lnTo>
                    <a:pt x="47" y="51"/>
                  </a:lnTo>
                  <a:lnTo>
                    <a:pt x="20" y="167"/>
                  </a:lnTo>
                  <a:lnTo>
                    <a:pt x="0" y="207"/>
                  </a:lnTo>
                  <a:lnTo>
                    <a:pt x="6" y="432"/>
                  </a:lnTo>
                  <a:lnTo>
                    <a:pt x="41" y="407"/>
                  </a:lnTo>
                  <a:lnTo>
                    <a:pt x="257" y="468"/>
                  </a:lnTo>
                  <a:lnTo>
                    <a:pt x="636" y="4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5126CA0-0D49-6649-F081-F48C9D195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46" y="5884562"/>
              <a:ext cx="591737" cy="580135"/>
            </a:xfrm>
            <a:custGeom>
              <a:avLst/>
              <a:gdLst>
                <a:gd name="T0" fmla="*/ 213933101 w 766"/>
                <a:gd name="T1" fmla="*/ 15960725 h 750"/>
                <a:gd name="T2" fmla="*/ 210581511 w 766"/>
                <a:gd name="T3" fmla="*/ 32201908 h 750"/>
                <a:gd name="T4" fmla="*/ 212257306 w 766"/>
                <a:gd name="T5" fmla="*/ 70844304 h 750"/>
                <a:gd name="T6" fmla="*/ 212257306 w 766"/>
                <a:gd name="T7" fmla="*/ 210013021 h 750"/>
                <a:gd name="T8" fmla="*/ 206392288 w 766"/>
                <a:gd name="T9" fmla="*/ 210013021 h 750"/>
                <a:gd name="T10" fmla="*/ 202203066 w 766"/>
                <a:gd name="T11" fmla="*/ 210013021 h 750"/>
                <a:gd name="T12" fmla="*/ 141877093 w 766"/>
                <a:gd name="T13" fmla="*/ 146169063 h 750"/>
                <a:gd name="T14" fmla="*/ 93002122 w 766"/>
                <a:gd name="T15" fmla="*/ 145609204 h 750"/>
                <a:gd name="T16" fmla="*/ 9216607 w 766"/>
                <a:gd name="T17" fmla="*/ 104166458 h 750"/>
                <a:gd name="T18" fmla="*/ 0 w 766"/>
                <a:gd name="T19" fmla="*/ 33882013 h 750"/>
                <a:gd name="T20" fmla="*/ 37983098 w 766"/>
                <a:gd name="T21" fmla="*/ 29682017 h 750"/>
                <a:gd name="T22" fmla="*/ 37983098 w 766"/>
                <a:gd name="T23" fmla="*/ 7000346 h 750"/>
                <a:gd name="T24" fmla="*/ 47757775 w 766"/>
                <a:gd name="T25" fmla="*/ 0 h 750"/>
                <a:gd name="T26" fmla="*/ 108083747 w 766"/>
                <a:gd name="T27" fmla="*/ 17080971 h 750"/>
                <a:gd name="T28" fmla="*/ 213933101 w 766"/>
                <a:gd name="T29" fmla="*/ 15960725 h 7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6" h="750">
                  <a:moveTo>
                    <a:pt x="766" y="57"/>
                  </a:moveTo>
                  <a:lnTo>
                    <a:pt x="754" y="115"/>
                  </a:lnTo>
                  <a:lnTo>
                    <a:pt x="760" y="253"/>
                  </a:lnTo>
                  <a:lnTo>
                    <a:pt x="760" y="750"/>
                  </a:lnTo>
                  <a:lnTo>
                    <a:pt x="739" y="750"/>
                  </a:lnTo>
                  <a:lnTo>
                    <a:pt x="724" y="750"/>
                  </a:lnTo>
                  <a:lnTo>
                    <a:pt x="508" y="522"/>
                  </a:lnTo>
                  <a:lnTo>
                    <a:pt x="333" y="520"/>
                  </a:lnTo>
                  <a:lnTo>
                    <a:pt x="33" y="372"/>
                  </a:lnTo>
                  <a:lnTo>
                    <a:pt x="0" y="121"/>
                  </a:lnTo>
                  <a:lnTo>
                    <a:pt x="136" y="106"/>
                  </a:lnTo>
                  <a:lnTo>
                    <a:pt x="136" y="25"/>
                  </a:lnTo>
                  <a:lnTo>
                    <a:pt x="171" y="0"/>
                  </a:lnTo>
                  <a:lnTo>
                    <a:pt x="387" y="61"/>
                  </a:lnTo>
                  <a:lnTo>
                    <a:pt x="766" y="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E1D6407-5F7E-9E8F-6288-5D3735754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411" y="4392455"/>
              <a:ext cx="877165" cy="793625"/>
            </a:xfrm>
            <a:custGeom>
              <a:avLst/>
              <a:gdLst>
                <a:gd name="T0" fmla="*/ 242923389 w 1133"/>
                <a:gd name="T1" fmla="*/ 47976561 h 1025"/>
                <a:gd name="T2" fmla="*/ 288365962 w 1133"/>
                <a:gd name="T3" fmla="*/ 122045303 h 1025"/>
                <a:gd name="T4" fmla="*/ 292854608 w 1133"/>
                <a:gd name="T5" fmla="*/ 123447903 h 1025"/>
                <a:gd name="T6" fmla="*/ 317819952 w 1133"/>
                <a:gd name="T7" fmla="*/ 120361970 h 1025"/>
                <a:gd name="T8" fmla="*/ 313612012 w 1133"/>
                <a:gd name="T9" fmla="*/ 123447903 h 1025"/>
                <a:gd name="T10" fmla="*/ 174759000 w 1133"/>
                <a:gd name="T11" fmla="*/ 222206755 h 1025"/>
                <a:gd name="T12" fmla="*/ 149793126 w 1133"/>
                <a:gd name="T13" fmla="*/ 264291123 h 1025"/>
                <a:gd name="T14" fmla="*/ 132962426 w 1133"/>
                <a:gd name="T15" fmla="*/ 282808308 h 1025"/>
                <a:gd name="T16" fmla="*/ 128755016 w 1133"/>
                <a:gd name="T17" fmla="*/ 282528106 h 1025"/>
                <a:gd name="T18" fmla="*/ 94252027 w 1133"/>
                <a:gd name="T19" fmla="*/ 287578103 h 1025"/>
                <a:gd name="T20" fmla="*/ 79665385 w 1133"/>
                <a:gd name="T21" fmla="*/ 196955710 h 1025"/>
                <a:gd name="T22" fmla="*/ 35063871 w 1133"/>
                <a:gd name="T23" fmla="*/ 123447903 h 1025"/>
                <a:gd name="T24" fmla="*/ 0 w 1133"/>
                <a:gd name="T25" fmla="*/ 102405719 h 1025"/>
                <a:gd name="T26" fmla="*/ 61993097 w 1133"/>
                <a:gd name="T27" fmla="*/ 64529682 h 1025"/>
                <a:gd name="T28" fmla="*/ 132962426 w 1133"/>
                <a:gd name="T29" fmla="*/ 54429158 h 1025"/>
                <a:gd name="T30" fmla="*/ 169709472 w 1133"/>
                <a:gd name="T31" fmla="*/ 30020310 h 1025"/>
                <a:gd name="T32" fmla="*/ 202529814 w 1133"/>
                <a:gd name="T33" fmla="*/ 0 h 1025"/>
                <a:gd name="T34" fmla="*/ 210945164 w 1133"/>
                <a:gd name="T35" fmla="*/ 35351039 h 1025"/>
                <a:gd name="T36" fmla="*/ 242923389 w 1133"/>
                <a:gd name="T37" fmla="*/ 47976561 h 10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3" h="1025">
                  <a:moveTo>
                    <a:pt x="866" y="171"/>
                  </a:moveTo>
                  <a:lnTo>
                    <a:pt x="1028" y="435"/>
                  </a:lnTo>
                  <a:lnTo>
                    <a:pt x="1044" y="440"/>
                  </a:lnTo>
                  <a:lnTo>
                    <a:pt x="1133" y="429"/>
                  </a:lnTo>
                  <a:lnTo>
                    <a:pt x="1118" y="440"/>
                  </a:lnTo>
                  <a:lnTo>
                    <a:pt x="623" y="792"/>
                  </a:lnTo>
                  <a:lnTo>
                    <a:pt x="534" y="942"/>
                  </a:lnTo>
                  <a:lnTo>
                    <a:pt x="474" y="1008"/>
                  </a:lnTo>
                  <a:lnTo>
                    <a:pt x="459" y="1007"/>
                  </a:lnTo>
                  <a:lnTo>
                    <a:pt x="336" y="1025"/>
                  </a:lnTo>
                  <a:lnTo>
                    <a:pt x="284" y="702"/>
                  </a:lnTo>
                  <a:lnTo>
                    <a:pt x="125" y="440"/>
                  </a:lnTo>
                  <a:lnTo>
                    <a:pt x="0" y="365"/>
                  </a:lnTo>
                  <a:lnTo>
                    <a:pt x="221" y="230"/>
                  </a:lnTo>
                  <a:lnTo>
                    <a:pt x="474" y="194"/>
                  </a:lnTo>
                  <a:lnTo>
                    <a:pt x="605" y="107"/>
                  </a:lnTo>
                  <a:lnTo>
                    <a:pt x="722" y="0"/>
                  </a:lnTo>
                  <a:lnTo>
                    <a:pt x="752" y="126"/>
                  </a:lnTo>
                  <a:lnTo>
                    <a:pt x="866" y="1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32ACE89F-A307-C016-8E7E-AA3FA569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535" y="4636111"/>
              <a:ext cx="584777" cy="877164"/>
            </a:xfrm>
            <a:custGeom>
              <a:avLst/>
              <a:gdLst>
                <a:gd name="T0" fmla="*/ 202452817 w 756"/>
                <a:gd name="T1" fmla="*/ 304658713 h 1134"/>
                <a:gd name="T2" fmla="*/ 184811458 w 756"/>
                <a:gd name="T3" fmla="*/ 317539688 h 1134"/>
                <a:gd name="T4" fmla="*/ 173610588 w 756"/>
                <a:gd name="T5" fmla="*/ 304658713 h 1134"/>
                <a:gd name="T6" fmla="*/ 108366454 w 756"/>
                <a:gd name="T7" fmla="*/ 260416146 h 1134"/>
                <a:gd name="T8" fmla="*/ 46762988 w 756"/>
                <a:gd name="T9" fmla="*/ 288138129 h 1134"/>
                <a:gd name="T10" fmla="*/ 36962292 w 756"/>
                <a:gd name="T11" fmla="*/ 288138129 h 1134"/>
                <a:gd name="T12" fmla="*/ 0 w 756"/>
                <a:gd name="T13" fmla="*/ 250895379 h 1134"/>
                <a:gd name="T14" fmla="*/ 36962292 w 756"/>
                <a:gd name="T15" fmla="*/ 257055937 h 1134"/>
                <a:gd name="T16" fmla="*/ 37802608 w 756"/>
                <a:gd name="T17" fmla="*/ 257055937 h 1134"/>
                <a:gd name="T18" fmla="*/ 42562463 w 756"/>
                <a:gd name="T19" fmla="*/ 255375833 h 1134"/>
                <a:gd name="T20" fmla="*/ 73644654 w 756"/>
                <a:gd name="T21" fmla="*/ 214773404 h 1134"/>
                <a:gd name="T22" fmla="*/ 36962292 w 756"/>
                <a:gd name="T23" fmla="*/ 122647604 h 1134"/>
                <a:gd name="T24" fmla="*/ 85405383 w 756"/>
                <a:gd name="T25" fmla="*/ 0 h 1134"/>
                <a:gd name="T26" fmla="*/ 108366454 w 756"/>
                <a:gd name="T27" fmla="*/ 12320588 h 1134"/>
                <a:gd name="T28" fmla="*/ 113967154 w 756"/>
                <a:gd name="T29" fmla="*/ 15960725 h 1134"/>
                <a:gd name="T30" fmla="*/ 117607292 w 756"/>
                <a:gd name="T31" fmla="*/ 14000692 h 1134"/>
                <a:gd name="T32" fmla="*/ 152609550 w 756"/>
                <a:gd name="T33" fmla="*/ 35002258 h 1134"/>
                <a:gd name="T34" fmla="*/ 197132046 w 756"/>
                <a:gd name="T35" fmla="*/ 108366454 h 1134"/>
                <a:gd name="T36" fmla="*/ 211693125 w 756"/>
                <a:gd name="T37" fmla="*/ 198812150 h 1134"/>
                <a:gd name="T38" fmla="*/ 199932396 w 756"/>
                <a:gd name="T39" fmla="*/ 215053333 h 1134"/>
                <a:gd name="T40" fmla="*/ 202452817 w 756"/>
                <a:gd name="T41" fmla="*/ 304658713 h 11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56" h="1134">
                  <a:moveTo>
                    <a:pt x="723" y="1088"/>
                  </a:moveTo>
                  <a:lnTo>
                    <a:pt x="660" y="1134"/>
                  </a:lnTo>
                  <a:lnTo>
                    <a:pt x="620" y="1088"/>
                  </a:lnTo>
                  <a:lnTo>
                    <a:pt x="387" y="930"/>
                  </a:lnTo>
                  <a:lnTo>
                    <a:pt x="167" y="1029"/>
                  </a:lnTo>
                  <a:lnTo>
                    <a:pt x="132" y="1029"/>
                  </a:lnTo>
                  <a:lnTo>
                    <a:pt x="0" y="896"/>
                  </a:lnTo>
                  <a:lnTo>
                    <a:pt x="132" y="918"/>
                  </a:lnTo>
                  <a:lnTo>
                    <a:pt x="135" y="918"/>
                  </a:lnTo>
                  <a:lnTo>
                    <a:pt x="152" y="912"/>
                  </a:lnTo>
                  <a:lnTo>
                    <a:pt x="263" y="767"/>
                  </a:lnTo>
                  <a:lnTo>
                    <a:pt x="132" y="438"/>
                  </a:lnTo>
                  <a:lnTo>
                    <a:pt x="305" y="0"/>
                  </a:lnTo>
                  <a:lnTo>
                    <a:pt x="387" y="44"/>
                  </a:lnTo>
                  <a:lnTo>
                    <a:pt x="407" y="57"/>
                  </a:lnTo>
                  <a:lnTo>
                    <a:pt x="420" y="50"/>
                  </a:lnTo>
                  <a:lnTo>
                    <a:pt x="545" y="125"/>
                  </a:lnTo>
                  <a:lnTo>
                    <a:pt x="704" y="387"/>
                  </a:lnTo>
                  <a:lnTo>
                    <a:pt x="756" y="710"/>
                  </a:lnTo>
                  <a:lnTo>
                    <a:pt x="714" y="768"/>
                  </a:lnTo>
                  <a:lnTo>
                    <a:pt x="723" y="10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9DF4E44-4F77-1D76-5572-832635D07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054" y="5121105"/>
              <a:ext cx="570853" cy="619584"/>
            </a:xfrm>
            <a:custGeom>
              <a:avLst/>
              <a:gdLst>
                <a:gd name="T0" fmla="*/ 113126837 w 738"/>
                <a:gd name="T1" fmla="*/ 3360204 h 801"/>
                <a:gd name="T2" fmla="*/ 82325104 w 738"/>
                <a:gd name="T3" fmla="*/ 0 h 801"/>
                <a:gd name="T4" fmla="*/ 65524062 w 738"/>
                <a:gd name="T5" fmla="*/ 18481124 h 801"/>
                <a:gd name="T6" fmla="*/ 61323537 w 738"/>
                <a:gd name="T7" fmla="*/ 18201195 h 801"/>
                <a:gd name="T8" fmla="*/ 26881667 w 738"/>
                <a:gd name="T9" fmla="*/ 23241502 h 801"/>
                <a:gd name="T10" fmla="*/ 15120937 w 738"/>
                <a:gd name="T11" fmla="*/ 39482137 h 801"/>
                <a:gd name="T12" fmla="*/ 17641358 w 738"/>
                <a:gd name="T13" fmla="*/ 129087939 h 801"/>
                <a:gd name="T14" fmla="*/ 0 w 738"/>
                <a:gd name="T15" fmla="*/ 141968370 h 801"/>
                <a:gd name="T16" fmla="*/ 0 w 738"/>
                <a:gd name="T17" fmla="*/ 142528757 h 801"/>
                <a:gd name="T18" fmla="*/ 1400175 w 738"/>
                <a:gd name="T19" fmla="*/ 143648472 h 801"/>
                <a:gd name="T20" fmla="*/ 47602775 w 738"/>
                <a:gd name="T21" fmla="*/ 224293377 h 801"/>
                <a:gd name="T22" fmla="*/ 134968192 w 738"/>
                <a:gd name="T23" fmla="*/ 193771609 h 801"/>
                <a:gd name="T24" fmla="*/ 199092608 w 738"/>
                <a:gd name="T25" fmla="*/ 157649147 h 801"/>
                <a:gd name="T26" fmla="*/ 206652813 w 738"/>
                <a:gd name="T27" fmla="*/ 157649147 h 801"/>
                <a:gd name="T28" fmla="*/ 150929446 w 738"/>
                <a:gd name="T29" fmla="*/ 80364976 h 801"/>
                <a:gd name="T30" fmla="*/ 113126837 w 738"/>
                <a:gd name="T31" fmla="*/ 3360204 h 8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38" h="801">
                  <a:moveTo>
                    <a:pt x="404" y="12"/>
                  </a:moveTo>
                  <a:lnTo>
                    <a:pt x="294" y="0"/>
                  </a:lnTo>
                  <a:lnTo>
                    <a:pt x="234" y="66"/>
                  </a:lnTo>
                  <a:lnTo>
                    <a:pt x="219" y="65"/>
                  </a:lnTo>
                  <a:lnTo>
                    <a:pt x="96" y="83"/>
                  </a:lnTo>
                  <a:lnTo>
                    <a:pt x="54" y="141"/>
                  </a:lnTo>
                  <a:lnTo>
                    <a:pt x="63" y="461"/>
                  </a:lnTo>
                  <a:lnTo>
                    <a:pt x="0" y="507"/>
                  </a:lnTo>
                  <a:lnTo>
                    <a:pt x="0" y="509"/>
                  </a:lnTo>
                  <a:lnTo>
                    <a:pt x="5" y="513"/>
                  </a:lnTo>
                  <a:lnTo>
                    <a:pt x="170" y="801"/>
                  </a:lnTo>
                  <a:lnTo>
                    <a:pt x="482" y="692"/>
                  </a:lnTo>
                  <a:lnTo>
                    <a:pt x="711" y="563"/>
                  </a:lnTo>
                  <a:lnTo>
                    <a:pt x="738" y="563"/>
                  </a:lnTo>
                  <a:lnTo>
                    <a:pt x="539" y="287"/>
                  </a:lnTo>
                  <a:lnTo>
                    <a:pt x="404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D40AB12B-00A1-0B37-E7E6-4D8456B88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048" y="4192889"/>
              <a:ext cx="874844" cy="589417"/>
            </a:xfrm>
            <a:custGeom>
              <a:avLst/>
              <a:gdLst>
                <a:gd name="T0" fmla="*/ 246538578 w 1132"/>
                <a:gd name="T1" fmla="*/ 16241183 h 762"/>
                <a:gd name="T2" fmla="*/ 248216139 w 1132"/>
                <a:gd name="T3" fmla="*/ 0 h 762"/>
                <a:gd name="T4" fmla="*/ 245700061 w 1132"/>
                <a:gd name="T5" fmla="*/ 279929 h 762"/>
                <a:gd name="T6" fmla="*/ 174421952 w 1132"/>
                <a:gd name="T7" fmla="*/ 3640137 h 762"/>
                <a:gd name="T8" fmla="*/ 112368049 w 1132"/>
                <a:gd name="T9" fmla="*/ 6720417 h 762"/>
                <a:gd name="T10" fmla="*/ 32704248 w 1132"/>
                <a:gd name="T11" fmla="*/ 88485663 h 762"/>
                <a:gd name="T12" fmla="*/ 13417317 w 1132"/>
                <a:gd name="T13" fmla="*/ 106126492 h 762"/>
                <a:gd name="T14" fmla="*/ 0 w 1132"/>
                <a:gd name="T15" fmla="*/ 120407642 h 762"/>
                <a:gd name="T16" fmla="*/ 45282520 w 1132"/>
                <a:gd name="T17" fmla="*/ 194332225 h 762"/>
                <a:gd name="T18" fmla="*/ 49754783 w 1132"/>
                <a:gd name="T19" fmla="*/ 195732400 h 762"/>
                <a:gd name="T20" fmla="*/ 74632704 w 1132"/>
                <a:gd name="T21" fmla="*/ 192652121 h 762"/>
                <a:gd name="T22" fmla="*/ 72955142 w 1132"/>
                <a:gd name="T23" fmla="*/ 195732400 h 762"/>
                <a:gd name="T24" fmla="*/ 72396308 w 1132"/>
                <a:gd name="T25" fmla="*/ 195732400 h 762"/>
                <a:gd name="T26" fmla="*/ 67364682 w 1132"/>
                <a:gd name="T27" fmla="*/ 213373229 h 762"/>
                <a:gd name="T28" fmla="*/ 192311532 w 1132"/>
                <a:gd name="T29" fmla="*/ 133568017 h 762"/>
                <a:gd name="T30" fmla="*/ 247377094 w 1132"/>
                <a:gd name="T31" fmla="*/ 114527012 h 762"/>
                <a:gd name="T32" fmla="*/ 316419337 w 1132"/>
                <a:gd name="T33" fmla="*/ 55723367 h 762"/>
                <a:gd name="T34" fmla="*/ 250172324 w 1132"/>
                <a:gd name="T35" fmla="*/ 22681671 h 762"/>
                <a:gd name="T36" fmla="*/ 246538578 w 1132"/>
                <a:gd name="T37" fmla="*/ 16241183 h 7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2" h="762">
                  <a:moveTo>
                    <a:pt x="882" y="58"/>
                  </a:moveTo>
                  <a:lnTo>
                    <a:pt x="888" y="0"/>
                  </a:lnTo>
                  <a:lnTo>
                    <a:pt x="879" y="1"/>
                  </a:lnTo>
                  <a:lnTo>
                    <a:pt x="624" y="13"/>
                  </a:lnTo>
                  <a:lnTo>
                    <a:pt x="402" y="24"/>
                  </a:lnTo>
                  <a:lnTo>
                    <a:pt x="117" y="316"/>
                  </a:lnTo>
                  <a:lnTo>
                    <a:pt x="48" y="379"/>
                  </a:lnTo>
                  <a:lnTo>
                    <a:pt x="0" y="430"/>
                  </a:lnTo>
                  <a:lnTo>
                    <a:pt x="162" y="694"/>
                  </a:lnTo>
                  <a:lnTo>
                    <a:pt x="178" y="699"/>
                  </a:lnTo>
                  <a:lnTo>
                    <a:pt x="267" y="688"/>
                  </a:lnTo>
                  <a:lnTo>
                    <a:pt x="261" y="699"/>
                  </a:lnTo>
                  <a:lnTo>
                    <a:pt x="259" y="699"/>
                  </a:lnTo>
                  <a:lnTo>
                    <a:pt x="241" y="762"/>
                  </a:lnTo>
                  <a:lnTo>
                    <a:pt x="688" y="477"/>
                  </a:lnTo>
                  <a:lnTo>
                    <a:pt x="885" y="409"/>
                  </a:lnTo>
                  <a:lnTo>
                    <a:pt x="1132" y="199"/>
                  </a:lnTo>
                  <a:lnTo>
                    <a:pt x="895" y="81"/>
                  </a:lnTo>
                  <a:lnTo>
                    <a:pt x="882" y="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4F5AF3A4-143D-75B0-7BFF-1C38A99BA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967" y="3689331"/>
              <a:ext cx="659034" cy="835395"/>
            </a:xfrm>
            <a:custGeom>
              <a:avLst/>
              <a:gdLst>
                <a:gd name="T0" fmla="*/ 158862375 w 851"/>
                <a:gd name="T1" fmla="*/ 46396707 h 1081"/>
                <a:gd name="T2" fmla="*/ 128830255 w 851"/>
                <a:gd name="T3" fmla="*/ 0 h 1081"/>
                <a:gd name="T4" fmla="*/ 122093994 w 851"/>
                <a:gd name="T5" fmla="*/ 20962578 h 1081"/>
                <a:gd name="T6" fmla="*/ 87570858 w 851"/>
                <a:gd name="T7" fmla="*/ 73787999 h 1081"/>
                <a:gd name="T8" fmla="*/ 71572305 w 851"/>
                <a:gd name="T9" fmla="*/ 73228658 h 1081"/>
                <a:gd name="T10" fmla="*/ 15998553 w 851"/>
                <a:gd name="T11" fmla="*/ 139190649 h 1081"/>
                <a:gd name="T12" fmla="*/ 0 w 851"/>
                <a:gd name="T13" fmla="*/ 198165114 h 1081"/>
                <a:gd name="T14" fmla="*/ 11507536 w 851"/>
                <a:gd name="T15" fmla="*/ 234779707 h 1081"/>
                <a:gd name="T16" fmla="*/ 15998553 w 851"/>
                <a:gd name="T17" fmla="*/ 237574823 h 1081"/>
                <a:gd name="T18" fmla="*/ 52766933 w 851"/>
                <a:gd name="T19" fmla="*/ 284251200 h 1081"/>
                <a:gd name="T20" fmla="*/ 85605872 w 851"/>
                <a:gd name="T21" fmla="*/ 254344463 h 1081"/>
                <a:gd name="T22" fmla="*/ 94026330 w 851"/>
                <a:gd name="T23" fmla="*/ 289561762 h 1081"/>
                <a:gd name="T24" fmla="*/ 126023436 w 851"/>
                <a:gd name="T25" fmla="*/ 302138992 h 1081"/>
                <a:gd name="T26" fmla="*/ 139495957 w 851"/>
                <a:gd name="T27" fmla="*/ 287884270 h 1081"/>
                <a:gd name="T28" fmla="*/ 158862375 w 851"/>
                <a:gd name="T29" fmla="*/ 270276148 h 1081"/>
                <a:gd name="T30" fmla="*/ 238855138 w 851"/>
                <a:gd name="T31" fmla="*/ 188662142 h 1081"/>
                <a:gd name="T32" fmla="*/ 221172388 w 851"/>
                <a:gd name="T33" fmla="*/ 108445958 h 1081"/>
                <a:gd name="T34" fmla="*/ 158862375 w 851"/>
                <a:gd name="T35" fmla="*/ 46396707 h 10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51" h="1081">
                  <a:moveTo>
                    <a:pt x="566" y="166"/>
                  </a:moveTo>
                  <a:lnTo>
                    <a:pt x="459" y="0"/>
                  </a:lnTo>
                  <a:lnTo>
                    <a:pt x="435" y="75"/>
                  </a:lnTo>
                  <a:lnTo>
                    <a:pt x="312" y="264"/>
                  </a:lnTo>
                  <a:lnTo>
                    <a:pt x="255" y="262"/>
                  </a:lnTo>
                  <a:lnTo>
                    <a:pt x="57" y="498"/>
                  </a:lnTo>
                  <a:lnTo>
                    <a:pt x="0" y="709"/>
                  </a:lnTo>
                  <a:lnTo>
                    <a:pt x="41" y="840"/>
                  </a:lnTo>
                  <a:lnTo>
                    <a:pt x="57" y="850"/>
                  </a:lnTo>
                  <a:lnTo>
                    <a:pt x="188" y="1017"/>
                  </a:lnTo>
                  <a:lnTo>
                    <a:pt x="305" y="910"/>
                  </a:lnTo>
                  <a:lnTo>
                    <a:pt x="335" y="1036"/>
                  </a:lnTo>
                  <a:lnTo>
                    <a:pt x="449" y="1081"/>
                  </a:lnTo>
                  <a:lnTo>
                    <a:pt x="497" y="1030"/>
                  </a:lnTo>
                  <a:lnTo>
                    <a:pt x="566" y="967"/>
                  </a:lnTo>
                  <a:lnTo>
                    <a:pt x="851" y="675"/>
                  </a:lnTo>
                  <a:lnTo>
                    <a:pt x="788" y="388"/>
                  </a:lnTo>
                  <a:lnTo>
                    <a:pt x="566" y="1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41B4F035-875C-4E36-B439-6BDFFBE6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839" y="3631318"/>
              <a:ext cx="928217" cy="733291"/>
            </a:xfrm>
            <a:custGeom>
              <a:avLst/>
              <a:gdLst>
                <a:gd name="T0" fmla="*/ 314774946 w 1201"/>
                <a:gd name="T1" fmla="*/ 64403817 h 948"/>
                <a:gd name="T2" fmla="*/ 244048318 w 1201"/>
                <a:gd name="T3" fmla="*/ 0 h 948"/>
                <a:gd name="T4" fmla="*/ 231748035 w 1201"/>
                <a:gd name="T5" fmla="*/ 5040313 h 948"/>
                <a:gd name="T6" fmla="*/ 161021407 w 1201"/>
                <a:gd name="T7" fmla="*/ 104726317 h 948"/>
                <a:gd name="T8" fmla="*/ 79112752 w 1201"/>
                <a:gd name="T9" fmla="*/ 37802608 h 948"/>
                <a:gd name="T10" fmla="*/ 59823768 w 1201"/>
                <a:gd name="T11" fmla="*/ 23521458 h 948"/>
                <a:gd name="T12" fmla="*/ 48082877 w 1201"/>
                <a:gd name="T13" fmla="*/ 79805213 h 948"/>
                <a:gd name="T14" fmla="*/ 77435633 w 1201"/>
                <a:gd name="T15" fmla="*/ 108086525 h 948"/>
                <a:gd name="T16" fmla="*/ 0 w 1201"/>
                <a:gd name="T17" fmla="*/ 177251254 h 948"/>
                <a:gd name="T18" fmla="*/ 83306078 w 1201"/>
                <a:gd name="T19" fmla="*/ 221493821 h 948"/>
                <a:gd name="T20" fmla="*/ 152914450 w 1201"/>
                <a:gd name="T21" fmla="*/ 254535517 h 948"/>
                <a:gd name="T22" fmla="*/ 209942843 w 1201"/>
                <a:gd name="T23" fmla="*/ 265456458 h 948"/>
                <a:gd name="T24" fmla="*/ 256628297 w 1201"/>
                <a:gd name="T25" fmla="*/ 219253329 h 948"/>
                <a:gd name="T26" fmla="*/ 327074700 w 1201"/>
                <a:gd name="T27" fmla="*/ 189851771 h 948"/>
                <a:gd name="T28" fmla="*/ 335461353 w 1201"/>
                <a:gd name="T29" fmla="*/ 184531529 h 948"/>
                <a:gd name="T30" fmla="*/ 307785716 w 1201"/>
                <a:gd name="T31" fmla="*/ 158770108 h 948"/>
                <a:gd name="T32" fmla="*/ 332107115 w 1201"/>
                <a:gd name="T33" fmla="*/ 138328400 h 948"/>
                <a:gd name="T34" fmla="*/ 335741049 w 1201"/>
                <a:gd name="T35" fmla="*/ 99686004 h 948"/>
                <a:gd name="T36" fmla="*/ 314774946 w 1201"/>
                <a:gd name="T37" fmla="*/ 64403817 h 9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01" h="948">
                  <a:moveTo>
                    <a:pt x="1126" y="230"/>
                  </a:moveTo>
                  <a:lnTo>
                    <a:pt x="873" y="0"/>
                  </a:lnTo>
                  <a:lnTo>
                    <a:pt x="829" y="18"/>
                  </a:lnTo>
                  <a:lnTo>
                    <a:pt x="576" y="374"/>
                  </a:lnTo>
                  <a:lnTo>
                    <a:pt x="283" y="135"/>
                  </a:lnTo>
                  <a:lnTo>
                    <a:pt x="214" y="84"/>
                  </a:lnTo>
                  <a:lnTo>
                    <a:pt x="172" y="285"/>
                  </a:lnTo>
                  <a:lnTo>
                    <a:pt x="277" y="386"/>
                  </a:lnTo>
                  <a:lnTo>
                    <a:pt x="0" y="633"/>
                  </a:lnTo>
                  <a:lnTo>
                    <a:pt x="298" y="791"/>
                  </a:lnTo>
                  <a:lnTo>
                    <a:pt x="547" y="909"/>
                  </a:lnTo>
                  <a:lnTo>
                    <a:pt x="751" y="948"/>
                  </a:lnTo>
                  <a:lnTo>
                    <a:pt x="918" y="783"/>
                  </a:lnTo>
                  <a:lnTo>
                    <a:pt x="1170" y="678"/>
                  </a:lnTo>
                  <a:lnTo>
                    <a:pt x="1200" y="659"/>
                  </a:lnTo>
                  <a:lnTo>
                    <a:pt x="1101" y="567"/>
                  </a:lnTo>
                  <a:lnTo>
                    <a:pt x="1188" y="494"/>
                  </a:lnTo>
                  <a:lnTo>
                    <a:pt x="1201" y="356"/>
                  </a:lnTo>
                  <a:lnTo>
                    <a:pt x="1126" y="23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A2F80CB-61DB-E291-E86C-235F5C494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68" y="5332274"/>
              <a:ext cx="705445" cy="853959"/>
            </a:xfrm>
            <a:custGeom>
              <a:avLst/>
              <a:gdLst>
                <a:gd name="T0" fmla="*/ 233534479 w 912"/>
                <a:gd name="T1" fmla="*/ 85685313 h 1104"/>
                <a:gd name="T2" fmla="*/ 219253329 w 912"/>
                <a:gd name="T3" fmla="*/ 52923546 h 1104"/>
                <a:gd name="T4" fmla="*/ 206652813 w 912"/>
                <a:gd name="T5" fmla="*/ 47883233 h 1104"/>
                <a:gd name="T6" fmla="*/ 122367675 w 912"/>
                <a:gd name="T7" fmla="*/ 12040658 h 1104"/>
                <a:gd name="T8" fmla="*/ 89045521 w 912"/>
                <a:gd name="T9" fmla="*/ 6720417 h 1104"/>
                <a:gd name="T10" fmla="*/ 67764025 w 912"/>
                <a:gd name="T11" fmla="*/ 3360208 h 1104"/>
                <a:gd name="T12" fmla="*/ 47883233 w 912"/>
                <a:gd name="T13" fmla="*/ 0 h 1104"/>
                <a:gd name="T14" fmla="*/ 34441871 w 912"/>
                <a:gd name="T15" fmla="*/ 2800350 h 1104"/>
                <a:gd name="T16" fmla="*/ 4199996 w 912"/>
                <a:gd name="T17" fmla="*/ 9240838 h 1104"/>
                <a:gd name="T18" fmla="*/ 1400175 w 912"/>
                <a:gd name="T19" fmla="*/ 193491908 h 1104"/>
                <a:gd name="T20" fmla="*/ 5880629 w 912"/>
                <a:gd name="T21" fmla="*/ 220093646 h 1104"/>
                <a:gd name="T22" fmla="*/ 0 w 912"/>
                <a:gd name="T23" fmla="*/ 309139167 h 1104"/>
                <a:gd name="T24" fmla="*/ 105566633 w 912"/>
                <a:gd name="T25" fmla="*/ 306619275 h 1104"/>
                <a:gd name="T26" fmla="*/ 129368021 w 912"/>
                <a:gd name="T27" fmla="*/ 306058888 h 1104"/>
                <a:gd name="T28" fmla="*/ 169410592 w 912"/>
                <a:gd name="T29" fmla="*/ 304939171 h 1104"/>
                <a:gd name="T30" fmla="*/ 182011108 w 912"/>
                <a:gd name="T31" fmla="*/ 228494167 h 1104"/>
                <a:gd name="T32" fmla="*/ 230174271 w 912"/>
                <a:gd name="T33" fmla="*/ 141408679 h 1104"/>
                <a:gd name="T34" fmla="*/ 255375833 w 912"/>
                <a:gd name="T35" fmla="*/ 136928225 h 1104"/>
                <a:gd name="T36" fmla="*/ 247815100 w 912"/>
                <a:gd name="T37" fmla="*/ 118727537 h 1104"/>
                <a:gd name="T38" fmla="*/ 233534479 w 912"/>
                <a:gd name="T39" fmla="*/ 85685313 h 1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2" h="1104">
                  <a:moveTo>
                    <a:pt x="834" y="306"/>
                  </a:moveTo>
                  <a:lnTo>
                    <a:pt x="783" y="189"/>
                  </a:lnTo>
                  <a:lnTo>
                    <a:pt x="738" y="171"/>
                  </a:lnTo>
                  <a:lnTo>
                    <a:pt x="437" y="43"/>
                  </a:lnTo>
                  <a:lnTo>
                    <a:pt x="318" y="24"/>
                  </a:lnTo>
                  <a:lnTo>
                    <a:pt x="242" y="12"/>
                  </a:lnTo>
                  <a:lnTo>
                    <a:pt x="171" y="0"/>
                  </a:lnTo>
                  <a:lnTo>
                    <a:pt x="123" y="10"/>
                  </a:lnTo>
                  <a:lnTo>
                    <a:pt x="15" y="33"/>
                  </a:lnTo>
                  <a:lnTo>
                    <a:pt x="5" y="691"/>
                  </a:lnTo>
                  <a:lnTo>
                    <a:pt x="21" y="786"/>
                  </a:lnTo>
                  <a:lnTo>
                    <a:pt x="0" y="1104"/>
                  </a:lnTo>
                  <a:lnTo>
                    <a:pt x="377" y="1095"/>
                  </a:lnTo>
                  <a:lnTo>
                    <a:pt x="462" y="1093"/>
                  </a:lnTo>
                  <a:lnTo>
                    <a:pt x="605" y="1089"/>
                  </a:lnTo>
                  <a:lnTo>
                    <a:pt x="650" y="816"/>
                  </a:lnTo>
                  <a:lnTo>
                    <a:pt x="822" y="505"/>
                  </a:lnTo>
                  <a:lnTo>
                    <a:pt x="912" y="489"/>
                  </a:lnTo>
                  <a:lnTo>
                    <a:pt x="885" y="424"/>
                  </a:lnTo>
                  <a:lnTo>
                    <a:pt x="834" y="3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07187EA-5195-2B2B-0B0A-0663AB435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287" y="4120951"/>
              <a:ext cx="721688" cy="589417"/>
            </a:xfrm>
            <a:custGeom>
              <a:avLst/>
              <a:gdLst>
                <a:gd name="T0" fmla="*/ 226328364 w 934"/>
                <a:gd name="T1" fmla="*/ 192091733 h 762"/>
                <a:gd name="T2" fmla="*/ 211519119 w 934"/>
                <a:gd name="T3" fmla="*/ 141128750 h 762"/>
                <a:gd name="T4" fmla="*/ 224092917 w 934"/>
                <a:gd name="T5" fmla="*/ 145329275 h 762"/>
                <a:gd name="T6" fmla="*/ 260975952 w 934"/>
                <a:gd name="T7" fmla="*/ 88205733 h 762"/>
                <a:gd name="T8" fmla="*/ 203974946 w 934"/>
                <a:gd name="T9" fmla="*/ 77284792 h 762"/>
                <a:gd name="T10" fmla="*/ 134399613 w 934"/>
                <a:gd name="T11" fmla="*/ 44242567 h 762"/>
                <a:gd name="T12" fmla="*/ 51133551 w 934"/>
                <a:gd name="T13" fmla="*/ 0 h 762"/>
                <a:gd name="T14" fmla="*/ 1676718 w 934"/>
                <a:gd name="T15" fmla="*/ 25761421 h 762"/>
                <a:gd name="T16" fmla="*/ 0 w 934"/>
                <a:gd name="T17" fmla="*/ 42002604 h 762"/>
                <a:gd name="T18" fmla="*/ 3632536 w 934"/>
                <a:gd name="T19" fmla="*/ 48443092 h 762"/>
                <a:gd name="T20" fmla="*/ 69854433 w 934"/>
                <a:gd name="T21" fmla="*/ 81485317 h 762"/>
                <a:gd name="T22" fmla="*/ 78236965 w 934"/>
                <a:gd name="T23" fmla="*/ 96606254 h 762"/>
                <a:gd name="T24" fmla="*/ 79075324 w 934"/>
                <a:gd name="T25" fmla="*/ 131887912 h 762"/>
                <a:gd name="T26" fmla="*/ 114840371 w 934"/>
                <a:gd name="T27" fmla="*/ 209733092 h 762"/>
                <a:gd name="T28" fmla="*/ 140826326 w 934"/>
                <a:gd name="T29" fmla="*/ 213373229 h 762"/>
                <a:gd name="T30" fmla="*/ 212077848 w 934"/>
                <a:gd name="T31" fmla="*/ 194892083 h 762"/>
                <a:gd name="T32" fmla="*/ 226328364 w 934"/>
                <a:gd name="T33" fmla="*/ 192091733 h 7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4" h="762">
                  <a:moveTo>
                    <a:pt x="810" y="686"/>
                  </a:moveTo>
                  <a:lnTo>
                    <a:pt x="757" y="504"/>
                  </a:lnTo>
                  <a:lnTo>
                    <a:pt x="802" y="519"/>
                  </a:lnTo>
                  <a:lnTo>
                    <a:pt x="934" y="315"/>
                  </a:lnTo>
                  <a:lnTo>
                    <a:pt x="730" y="276"/>
                  </a:lnTo>
                  <a:lnTo>
                    <a:pt x="481" y="158"/>
                  </a:lnTo>
                  <a:lnTo>
                    <a:pt x="183" y="0"/>
                  </a:lnTo>
                  <a:lnTo>
                    <a:pt x="6" y="92"/>
                  </a:lnTo>
                  <a:lnTo>
                    <a:pt x="0" y="150"/>
                  </a:lnTo>
                  <a:lnTo>
                    <a:pt x="13" y="173"/>
                  </a:lnTo>
                  <a:lnTo>
                    <a:pt x="250" y="291"/>
                  </a:lnTo>
                  <a:lnTo>
                    <a:pt x="280" y="345"/>
                  </a:lnTo>
                  <a:lnTo>
                    <a:pt x="283" y="471"/>
                  </a:lnTo>
                  <a:lnTo>
                    <a:pt x="411" y="749"/>
                  </a:lnTo>
                  <a:lnTo>
                    <a:pt x="504" y="762"/>
                  </a:lnTo>
                  <a:lnTo>
                    <a:pt x="759" y="696"/>
                  </a:lnTo>
                  <a:lnTo>
                    <a:pt x="810" y="6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B5A57B80-3DBC-93C1-F349-1A59843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213" y="4652356"/>
              <a:ext cx="744893" cy="744893"/>
            </a:xfrm>
            <a:custGeom>
              <a:avLst/>
              <a:gdLst>
                <a:gd name="T0" fmla="*/ 268535945 w 963"/>
                <a:gd name="T1" fmla="*/ 226343321 h 964"/>
                <a:gd name="T2" fmla="*/ 245854825 w 963"/>
                <a:gd name="T3" fmla="*/ 248977653 h 964"/>
                <a:gd name="T4" fmla="*/ 225973524 w 963"/>
                <a:gd name="T5" fmla="*/ 245624634 h 964"/>
                <a:gd name="T6" fmla="*/ 212532704 w 963"/>
                <a:gd name="T7" fmla="*/ 248418905 h 964"/>
                <a:gd name="T8" fmla="*/ 182290859 w 963"/>
                <a:gd name="T9" fmla="*/ 254845833 h 964"/>
                <a:gd name="T10" fmla="*/ 145328603 w 963"/>
                <a:gd name="T11" fmla="*/ 266023444 h 964"/>
                <a:gd name="T12" fmla="*/ 70284377 w 963"/>
                <a:gd name="T13" fmla="*/ 269376463 h 964"/>
                <a:gd name="T14" fmla="*/ 64683682 w 963"/>
                <a:gd name="T15" fmla="*/ 246462493 h 964"/>
                <a:gd name="T16" fmla="*/ 28561743 w 963"/>
                <a:gd name="T17" fmla="*/ 209577169 h 964"/>
                <a:gd name="T18" fmla="*/ 24081293 w 963"/>
                <a:gd name="T19" fmla="*/ 186384088 h 964"/>
                <a:gd name="T20" fmla="*/ 22681119 w 963"/>
                <a:gd name="T21" fmla="*/ 185545701 h 964"/>
                <a:gd name="T22" fmla="*/ 0 w 963"/>
                <a:gd name="T23" fmla="*/ 119319479 h 964"/>
                <a:gd name="T24" fmla="*/ 0 w 963"/>
                <a:gd name="T25" fmla="*/ 72374041 h 964"/>
                <a:gd name="T26" fmla="*/ 44242523 w 963"/>
                <a:gd name="T27" fmla="*/ 17604539 h 964"/>
                <a:gd name="T28" fmla="*/ 70284377 w 963"/>
                <a:gd name="T29" fmla="*/ 21237197 h 964"/>
                <a:gd name="T30" fmla="*/ 141688469 w 963"/>
                <a:gd name="T31" fmla="*/ 2794271 h 964"/>
                <a:gd name="T32" fmla="*/ 155969605 w 963"/>
                <a:gd name="T33" fmla="*/ 0 h 964"/>
                <a:gd name="T34" fmla="*/ 141688469 w 963"/>
                <a:gd name="T35" fmla="*/ 63152313 h 964"/>
                <a:gd name="T36" fmla="*/ 212532704 w 963"/>
                <a:gd name="T37" fmla="*/ 59519656 h 964"/>
                <a:gd name="T38" fmla="*/ 269656190 w 963"/>
                <a:gd name="T39" fmla="*/ 146145217 h 964"/>
                <a:gd name="T40" fmla="*/ 266855842 w 963"/>
                <a:gd name="T41" fmla="*/ 146703965 h 964"/>
                <a:gd name="T42" fmla="*/ 268535945 w 963"/>
                <a:gd name="T43" fmla="*/ 226343321 h 9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63" h="964">
                  <a:moveTo>
                    <a:pt x="959" y="810"/>
                  </a:moveTo>
                  <a:lnTo>
                    <a:pt x="878" y="891"/>
                  </a:lnTo>
                  <a:lnTo>
                    <a:pt x="807" y="879"/>
                  </a:lnTo>
                  <a:lnTo>
                    <a:pt x="759" y="889"/>
                  </a:lnTo>
                  <a:lnTo>
                    <a:pt x="651" y="912"/>
                  </a:lnTo>
                  <a:lnTo>
                    <a:pt x="519" y="952"/>
                  </a:lnTo>
                  <a:lnTo>
                    <a:pt x="251" y="964"/>
                  </a:lnTo>
                  <a:lnTo>
                    <a:pt x="231" y="882"/>
                  </a:lnTo>
                  <a:lnTo>
                    <a:pt x="102" y="750"/>
                  </a:lnTo>
                  <a:lnTo>
                    <a:pt x="86" y="667"/>
                  </a:lnTo>
                  <a:lnTo>
                    <a:pt x="81" y="664"/>
                  </a:lnTo>
                  <a:lnTo>
                    <a:pt x="0" y="427"/>
                  </a:lnTo>
                  <a:lnTo>
                    <a:pt x="0" y="259"/>
                  </a:lnTo>
                  <a:lnTo>
                    <a:pt x="158" y="63"/>
                  </a:lnTo>
                  <a:lnTo>
                    <a:pt x="251" y="76"/>
                  </a:lnTo>
                  <a:lnTo>
                    <a:pt x="506" y="10"/>
                  </a:lnTo>
                  <a:lnTo>
                    <a:pt x="557" y="0"/>
                  </a:lnTo>
                  <a:lnTo>
                    <a:pt x="506" y="226"/>
                  </a:lnTo>
                  <a:lnTo>
                    <a:pt x="759" y="213"/>
                  </a:lnTo>
                  <a:lnTo>
                    <a:pt x="963" y="523"/>
                  </a:lnTo>
                  <a:lnTo>
                    <a:pt x="953" y="525"/>
                  </a:lnTo>
                  <a:lnTo>
                    <a:pt x="959" y="81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AFCA2228-BC53-2EAA-9448-FADC7B51F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064" y="4014206"/>
              <a:ext cx="837715" cy="1041924"/>
            </a:xfrm>
            <a:custGeom>
              <a:avLst/>
              <a:gdLst>
                <a:gd name="T0" fmla="*/ 292597460 w 1082"/>
                <a:gd name="T1" fmla="*/ 245770677 h 1348"/>
                <a:gd name="T2" fmla="*/ 272399056 w 1082"/>
                <a:gd name="T3" fmla="*/ 170557266 h 1348"/>
                <a:gd name="T4" fmla="*/ 284461955 w 1082"/>
                <a:gd name="T5" fmla="*/ 123304921 h 1348"/>
                <a:gd name="T6" fmla="*/ 303538549 w 1082"/>
                <a:gd name="T7" fmla="*/ 124423279 h 1348"/>
                <a:gd name="T8" fmla="*/ 285303577 w 1082"/>
                <a:gd name="T9" fmla="*/ 100936703 h 1348"/>
                <a:gd name="T10" fmla="*/ 276046262 w 1082"/>
                <a:gd name="T11" fmla="*/ 84998911 h 1348"/>
                <a:gd name="T12" fmla="*/ 277448789 w 1082"/>
                <a:gd name="T13" fmla="*/ 54522465 h 1348"/>
                <a:gd name="T14" fmla="*/ 246309297 w 1082"/>
                <a:gd name="T15" fmla="*/ 38585203 h 1348"/>
                <a:gd name="T16" fmla="*/ 213767277 w 1082"/>
                <a:gd name="T17" fmla="*/ 21808775 h 1348"/>
                <a:gd name="T18" fmla="*/ 172248130 w 1082"/>
                <a:gd name="T19" fmla="*/ 0 h 1348"/>
                <a:gd name="T20" fmla="*/ 147841616 w 1082"/>
                <a:gd name="T21" fmla="*/ 20411224 h 1348"/>
                <a:gd name="T22" fmla="*/ 175614619 w 1082"/>
                <a:gd name="T23" fmla="*/ 46134516 h 1348"/>
                <a:gd name="T24" fmla="*/ 167198927 w 1082"/>
                <a:gd name="T25" fmla="*/ 51447113 h 1348"/>
                <a:gd name="T26" fmla="*/ 96503719 w 1082"/>
                <a:gd name="T27" fmla="*/ 80805201 h 1348"/>
                <a:gd name="T28" fmla="*/ 49654652 w 1082"/>
                <a:gd name="T29" fmla="*/ 126939717 h 1348"/>
                <a:gd name="T30" fmla="*/ 12623804 w 1082"/>
                <a:gd name="T31" fmla="*/ 183978620 h 1348"/>
                <a:gd name="T32" fmla="*/ 0 w 1082"/>
                <a:gd name="T33" fmla="*/ 179784381 h 1348"/>
                <a:gd name="T34" fmla="*/ 14868483 w 1082"/>
                <a:gd name="T35" fmla="*/ 230672051 h 1348"/>
                <a:gd name="T36" fmla="*/ 560905 w 1082"/>
                <a:gd name="T37" fmla="*/ 293862187 h 1348"/>
                <a:gd name="T38" fmla="*/ 71536300 w 1082"/>
                <a:gd name="T39" fmla="*/ 290227392 h 1348"/>
                <a:gd name="T40" fmla="*/ 128765552 w 1082"/>
                <a:gd name="T41" fmla="*/ 376904105 h 1348"/>
                <a:gd name="T42" fmla="*/ 173931375 w 1082"/>
                <a:gd name="T43" fmla="*/ 298056427 h 1348"/>
                <a:gd name="T44" fmla="*/ 185152651 w 1082"/>
                <a:gd name="T45" fmla="*/ 289388755 h 1348"/>
                <a:gd name="T46" fmla="*/ 200301851 w 1082"/>
                <a:gd name="T47" fmla="*/ 297217262 h 1348"/>
                <a:gd name="T48" fmla="*/ 201985096 w 1082"/>
                <a:gd name="T49" fmla="*/ 306444376 h 1348"/>
                <a:gd name="T50" fmla="*/ 208718074 w 1082"/>
                <a:gd name="T51" fmla="*/ 311197530 h 1348"/>
                <a:gd name="T52" fmla="*/ 292597460 w 1082"/>
                <a:gd name="T53" fmla="*/ 245770677 h 13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82" h="1348">
                  <a:moveTo>
                    <a:pt x="1043" y="879"/>
                  </a:moveTo>
                  <a:lnTo>
                    <a:pt x="971" y="610"/>
                  </a:lnTo>
                  <a:lnTo>
                    <a:pt x="1014" y="441"/>
                  </a:lnTo>
                  <a:lnTo>
                    <a:pt x="1082" y="445"/>
                  </a:lnTo>
                  <a:lnTo>
                    <a:pt x="1017" y="361"/>
                  </a:lnTo>
                  <a:lnTo>
                    <a:pt x="984" y="304"/>
                  </a:lnTo>
                  <a:lnTo>
                    <a:pt x="989" y="195"/>
                  </a:lnTo>
                  <a:lnTo>
                    <a:pt x="878" y="138"/>
                  </a:lnTo>
                  <a:lnTo>
                    <a:pt x="762" y="78"/>
                  </a:lnTo>
                  <a:lnTo>
                    <a:pt x="614" y="0"/>
                  </a:lnTo>
                  <a:lnTo>
                    <a:pt x="527" y="73"/>
                  </a:lnTo>
                  <a:lnTo>
                    <a:pt x="626" y="165"/>
                  </a:lnTo>
                  <a:lnTo>
                    <a:pt x="596" y="184"/>
                  </a:lnTo>
                  <a:lnTo>
                    <a:pt x="344" y="289"/>
                  </a:lnTo>
                  <a:lnTo>
                    <a:pt x="177" y="454"/>
                  </a:lnTo>
                  <a:lnTo>
                    <a:pt x="45" y="658"/>
                  </a:lnTo>
                  <a:lnTo>
                    <a:pt x="0" y="643"/>
                  </a:lnTo>
                  <a:lnTo>
                    <a:pt x="53" y="825"/>
                  </a:lnTo>
                  <a:lnTo>
                    <a:pt x="2" y="1051"/>
                  </a:lnTo>
                  <a:lnTo>
                    <a:pt x="255" y="1038"/>
                  </a:lnTo>
                  <a:lnTo>
                    <a:pt x="459" y="1348"/>
                  </a:lnTo>
                  <a:lnTo>
                    <a:pt x="620" y="1066"/>
                  </a:lnTo>
                  <a:lnTo>
                    <a:pt x="660" y="1035"/>
                  </a:lnTo>
                  <a:lnTo>
                    <a:pt x="714" y="1063"/>
                  </a:lnTo>
                  <a:lnTo>
                    <a:pt x="720" y="1096"/>
                  </a:lnTo>
                  <a:lnTo>
                    <a:pt x="744" y="1113"/>
                  </a:lnTo>
                  <a:lnTo>
                    <a:pt x="1043" y="879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500FAD-067D-EFEF-37BB-947C6CDA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718" y="5116464"/>
              <a:ext cx="526764" cy="721687"/>
            </a:xfrm>
            <a:custGeom>
              <a:avLst/>
              <a:gdLst>
                <a:gd name="T0" fmla="*/ 157650081 w 681"/>
                <a:gd name="T1" fmla="*/ 127414169 h 934"/>
                <a:gd name="T2" fmla="*/ 142529123 w 681"/>
                <a:gd name="T3" fmla="*/ 52251010 h 934"/>
                <a:gd name="T4" fmla="*/ 82325218 w 681"/>
                <a:gd name="T5" fmla="*/ 41074301 h 934"/>
                <a:gd name="T6" fmla="*/ 66364471 w 681"/>
                <a:gd name="T7" fmla="*/ 28500503 h 934"/>
                <a:gd name="T8" fmla="*/ 51803372 w 681"/>
                <a:gd name="T9" fmla="*/ 0 h 934"/>
                <a:gd name="T10" fmla="*/ 18481171 w 681"/>
                <a:gd name="T11" fmla="*/ 8662161 h 934"/>
                <a:gd name="T12" fmla="*/ 0 w 681"/>
                <a:gd name="T13" fmla="*/ 31853410 h 934"/>
                <a:gd name="T14" fmla="*/ 12320605 w 681"/>
                <a:gd name="T15" fmla="*/ 51971910 h 934"/>
                <a:gd name="T16" fmla="*/ 21561455 w 681"/>
                <a:gd name="T17" fmla="*/ 244210888 h 934"/>
                <a:gd name="T18" fmla="*/ 93806034 w 681"/>
                <a:gd name="T19" fmla="*/ 250637601 h 934"/>
                <a:gd name="T20" fmla="*/ 99686672 w 681"/>
                <a:gd name="T21" fmla="*/ 253152149 h 934"/>
                <a:gd name="T22" fmla="*/ 103046885 w 681"/>
                <a:gd name="T23" fmla="*/ 260975952 h 934"/>
                <a:gd name="T24" fmla="*/ 136649015 w 681"/>
                <a:gd name="T25" fmla="*/ 229681271 h 934"/>
                <a:gd name="T26" fmla="*/ 157650081 w 681"/>
                <a:gd name="T27" fmla="*/ 221298739 h 934"/>
                <a:gd name="T28" fmla="*/ 184811715 w 681"/>
                <a:gd name="T29" fmla="*/ 175194813 h 934"/>
                <a:gd name="T30" fmla="*/ 190692352 w 681"/>
                <a:gd name="T31" fmla="*/ 163459374 h 934"/>
                <a:gd name="T32" fmla="*/ 157650081 w 681"/>
                <a:gd name="T33" fmla="*/ 127414169 h 9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1" h="934">
                  <a:moveTo>
                    <a:pt x="563" y="456"/>
                  </a:moveTo>
                  <a:lnTo>
                    <a:pt x="509" y="187"/>
                  </a:lnTo>
                  <a:lnTo>
                    <a:pt x="294" y="147"/>
                  </a:lnTo>
                  <a:lnTo>
                    <a:pt x="237" y="102"/>
                  </a:lnTo>
                  <a:lnTo>
                    <a:pt x="185" y="0"/>
                  </a:lnTo>
                  <a:lnTo>
                    <a:pt x="66" y="31"/>
                  </a:lnTo>
                  <a:lnTo>
                    <a:pt x="0" y="114"/>
                  </a:lnTo>
                  <a:lnTo>
                    <a:pt x="44" y="186"/>
                  </a:lnTo>
                  <a:lnTo>
                    <a:pt x="77" y="874"/>
                  </a:lnTo>
                  <a:lnTo>
                    <a:pt x="335" y="897"/>
                  </a:lnTo>
                  <a:lnTo>
                    <a:pt x="356" y="906"/>
                  </a:lnTo>
                  <a:lnTo>
                    <a:pt x="368" y="934"/>
                  </a:lnTo>
                  <a:lnTo>
                    <a:pt x="488" y="822"/>
                  </a:lnTo>
                  <a:lnTo>
                    <a:pt x="563" y="792"/>
                  </a:lnTo>
                  <a:lnTo>
                    <a:pt x="660" y="627"/>
                  </a:lnTo>
                  <a:lnTo>
                    <a:pt x="681" y="585"/>
                  </a:lnTo>
                  <a:lnTo>
                    <a:pt x="563" y="4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D78B31B-C6D4-5723-5613-57990EF5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704" y="4812472"/>
              <a:ext cx="659034" cy="559251"/>
            </a:xfrm>
            <a:custGeom>
              <a:avLst/>
              <a:gdLst>
                <a:gd name="T0" fmla="*/ 234104787 w 853"/>
                <a:gd name="T1" fmla="*/ 120634118 h 724"/>
                <a:gd name="T2" fmla="*/ 238295103 w 853"/>
                <a:gd name="T3" fmla="*/ 86286805 h 724"/>
                <a:gd name="T4" fmla="*/ 195273547 w 853"/>
                <a:gd name="T5" fmla="*/ 26249024 h 724"/>
                <a:gd name="T6" fmla="*/ 176835738 w 853"/>
                <a:gd name="T7" fmla="*/ 0 h 724"/>
                <a:gd name="T8" fmla="*/ 155045359 w 853"/>
                <a:gd name="T9" fmla="*/ 5864059 h 724"/>
                <a:gd name="T10" fmla="*/ 148340749 w 853"/>
                <a:gd name="T11" fmla="*/ 1954686 h 724"/>
                <a:gd name="T12" fmla="*/ 0 w 853"/>
                <a:gd name="T13" fmla="*/ 10331990 h 724"/>
                <a:gd name="T14" fmla="*/ 12012272 w 853"/>
                <a:gd name="T15" fmla="*/ 44679303 h 724"/>
                <a:gd name="T16" fmla="*/ 17879136 w 853"/>
                <a:gd name="T17" fmla="*/ 61154895 h 724"/>
                <a:gd name="T18" fmla="*/ 39389914 w 853"/>
                <a:gd name="T19" fmla="*/ 118399889 h 724"/>
                <a:gd name="T20" fmla="*/ 106436541 w 853"/>
                <a:gd name="T21" fmla="*/ 182626057 h 724"/>
                <a:gd name="T22" fmla="*/ 124315677 w 853"/>
                <a:gd name="T23" fmla="*/ 176203440 h 724"/>
                <a:gd name="T24" fmla="*/ 201419484 w 853"/>
                <a:gd name="T25" fmla="*/ 196309390 h 724"/>
                <a:gd name="T26" fmla="*/ 224047608 w 853"/>
                <a:gd name="T27" fmla="*/ 202173450 h 724"/>
                <a:gd name="T28" fmla="*/ 227120577 w 853"/>
                <a:gd name="T29" fmla="*/ 177600097 h 724"/>
                <a:gd name="T30" fmla="*/ 234104787 w 853"/>
                <a:gd name="T31" fmla="*/ 120634118 h 7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53" h="724">
                  <a:moveTo>
                    <a:pt x="838" y="432"/>
                  </a:moveTo>
                  <a:lnTo>
                    <a:pt x="853" y="309"/>
                  </a:lnTo>
                  <a:lnTo>
                    <a:pt x="699" y="94"/>
                  </a:lnTo>
                  <a:lnTo>
                    <a:pt x="633" y="0"/>
                  </a:lnTo>
                  <a:lnTo>
                    <a:pt x="555" y="21"/>
                  </a:lnTo>
                  <a:lnTo>
                    <a:pt x="531" y="7"/>
                  </a:lnTo>
                  <a:lnTo>
                    <a:pt x="0" y="37"/>
                  </a:lnTo>
                  <a:lnTo>
                    <a:pt x="43" y="160"/>
                  </a:lnTo>
                  <a:lnTo>
                    <a:pt x="64" y="219"/>
                  </a:lnTo>
                  <a:lnTo>
                    <a:pt x="141" y="424"/>
                  </a:lnTo>
                  <a:lnTo>
                    <a:pt x="381" y="654"/>
                  </a:lnTo>
                  <a:lnTo>
                    <a:pt x="445" y="631"/>
                  </a:lnTo>
                  <a:lnTo>
                    <a:pt x="721" y="703"/>
                  </a:lnTo>
                  <a:lnTo>
                    <a:pt x="802" y="724"/>
                  </a:lnTo>
                  <a:lnTo>
                    <a:pt x="813" y="636"/>
                  </a:lnTo>
                  <a:lnTo>
                    <a:pt x="838" y="4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64E117AB-DA90-3264-FFFB-A1B78731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124" y="5791741"/>
              <a:ext cx="851640" cy="450185"/>
            </a:xfrm>
            <a:custGeom>
              <a:avLst/>
              <a:gdLst>
                <a:gd name="T0" fmla="*/ 221371793 w 1102"/>
                <a:gd name="T1" fmla="*/ 46081223 h 581"/>
                <a:gd name="T2" fmla="*/ 217179305 w 1102"/>
                <a:gd name="T3" fmla="*/ 16859113 h 581"/>
                <a:gd name="T4" fmla="*/ 213825315 w 1102"/>
                <a:gd name="T5" fmla="*/ 8991174 h 581"/>
                <a:gd name="T6" fmla="*/ 207955304 w 1102"/>
                <a:gd name="T7" fmla="*/ 6462704 h 581"/>
                <a:gd name="T8" fmla="*/ 135841878 w 1102"/>
                <a:gd name="T9" fmla="*/ 0 h 581"/>
                <a:gd name="T10" fmla="*/ 117394405 w 1102"/>
                <a:gd name="T11" fmla="*/ 3933705 h 581"/>
                <a:gd name="T12" fmla="*/ 97549083 w 1102"/>
                <a:gd name="T13" fmla="*/ 14049173 h 581"/>
                <a:gd name="T14" fmla="*/ 0 w 1102"/>
                <a:gd name="T15" fmla="*/ 85699742 h 581"/>
                <a:gd name="T16" fmla="*/ 0 w 1102"/>
                <a:gd name="T17" fmla="*/ 90757211 h 581"/>
                <a:gd name="T18" fmla="*/ 16211656 w 1102"/>
                <a:gd name="T19" fmla="*/ 129813848 h 581"/>
                <a:gd name="T20" fmla="*/ 2795168 w 1102"/>
                <a:gd name="T21" fmla="*/ 153977959 h 581"/>
                <a:gd name="T22" fmla="*/ 44721628 w 1102"/>
                <a:gd name="T23" fmla="*/ 155664135 h 581"/>
                <a:gd name="T24" fmla="*/ 84691417 w 1102"/>
                <a:gd name="T25" fmla="*/ 158193135 h 581"/>
                <a:gd name="T26" fmla="*/ 107611053 w 1102"/>
                <a:gd name="T27" fmla="*/ 158193135 h 581"/>
                <a:gd name="T28" fmla="*/ 200687974 w 1102"/>
                <a:gd name="T29" fmla="*/ 161564957 h 581"/>
                <a:gd name="T30" fmla="*/ 271683756 w 1102"/>
                <a:gd name="T31" fmla="*/ 163250603 h 581"/>
                <a:gd name="T32" fmla="*/ 308019880 w 1102"/>
                <a:gd name="T33" fmla="*/ 160721604 h 581"/>
                <a:gd name="T34" fmla="*/ 271683756 w 1102"/>
                <a:gd name="T35" fmla="*/ 78113274 h 581"/>
                <a:gd name="T36" fmla="*/ 221371793 w 1102"/>
                <a:gd name="T37" fmla="*/ 46081223 h 5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02" h="581">
                  <a:moveTo>
                    <a:pt x="792" y="164"/>
                  </a:moveTo>
                  <a:lnTo>
                    <a:pt x="777" y="60"/>
                  </a:lnTo>
                  <a:lnTo>
                    <a:pt x="765" y="32"/>
                  </a:lnTo>
                  <a:lnTo>
                    <a:pt x="744" y="23"/>
                  </a:lnTo>
                  <a:lnTo>
                    <a:pt x="486" y="0"/>
                  </a:lnTo>
                  <a:lnTo>
                    <a:pt x="420" y="14"/>
                  </a:lnTo>
                  <a:lnTo>
                    <a:pt x="349" y="50"/>
                  </a:lnTo>
                  <a:lnTo>
                    <a:pt x="0" y="305"/>
                  </a:lnTo>
                  <a:lnTo>
                    <a:pt x="0" y="323"/>
                  </a:lnTo>
                  <a:lnTo>
                    <a:pt x="58" y="462"/>
                  </a:lnTo>
                  <a:lnTo>
                    <a:pt x="10" y="548"/>
                  </a:lnTo>
                  <a:lnTo>
                    <a:pt x="160" y="554"/>
                  </a:lnTo>
                  <a:lnTo>
                    <a:pt x="303" y="563"/>
                  </a:lnTo>
                  <a:lnTo>
                    <a:pt x="385" y="563"/>
                  </a:lnTo>
                  <a:lnTo>
                    <a:pt x="718" y="575"/>
                  </a:lnTo>
                  <a:lnTo>
                    <a:pt x="972" y="581"/>
                  </a:lnTo>
                  <a:lnTo>
                    <a:pt x="1102" y="572"/>
                  </a:lnTo>
                  <a:lnTo>
                    <a:pt x="972" y="278"/>
                  </a:lnTo>
                  <a:lnTo>
                    <a:pt x="792" y="1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E144D489-4FCF-7879-F81F-F22969E1C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70" y="2452483"/>
              <a:ext cx="556930" cy="475710"/>
            </a:xfrm>
            <a:custGeom>
              <a:avLst/>
              <a:gdLst>
                <a:gd name="T0" fmla="*/ 165490525 w 720"/>
                <a:gd name="T1" fmla="*/ 46915401 h 614"/>
                <a:gd name="T2" fmla="*/ 183971671 w 720"/>
                <a:gd name="T3" fmla="*/ 22755149 h 614"/>
                <a:gd name="T4" fmla="*/ 179211288 w 720"/>
                <a:gd name="T5" fmla="*/ 17698685 h 614"/>
                <a:gd name="T6" fmla="*/ 149529271 w 720"/>
                <a:gd name="T7" fmla="*/ 6461568 h 614"/>
                <a:gd name="T8" fmla="*/ 116207117 w 720"/>
                <a:gd name="T9" fmla="*/ 0 h 614"/>
                <a:gd name="T10" fmla="*/ 80924929 w 720"/>
                <a:gd name="T11" fmla="*/ 38487430 h 614"/>
                <a:gd name="T12" fmla="*/ 7000346 w 720"/>
                <a:gd name="T13" fmla="*/ 81750410 h 614"/>
                <a:gd name="T14" fmla="*/ 0 w 720"/>
                <a:gd name="T15" fmla="*/ 103662815 h 614"/>
                <a:gd name="T16" fmla="*/ 38922325 w 720"/>
                <a:gd name="T17" fmla="*/ 131474958 h 614"/>
                <a:gd name="T18" fmla="*/ 29682017 w 720"/>
                <a:gd name="T19" fmla="*/ 133160446 h 614"/>
                <a:gd name="T20" fmla="*/ 96606254 w 720"/>
                <a:gd name="T21" fmla="*/ 172490620 h 614"/>
                <a:gd name="T22" fmla="*/ 149529271 w 720"/>
                <a:gd name="T23" fmla="*/ 157320698 h 614"/>
                <a:gd name="T24" fmla="*/ 178091042 w 720"/>
                <a:gd name="T25" fmla="*/ 154791936 h 614"/>
                <a:gd name="T26" fmla="*/ 201612500 w 720"/>
                <a:gd name="T27" fmla="*/ 119676012 h 614"/>
                <a:gd name="T28" fmla="*/ 177531183 w 720"/>
                <a:gd name="T29" fmla="*/ 86807405 h 614"/>
                <a:gd name="T30" fmla="*/ 165490525 w 720"/>
                <a:gd name="T31" fmla="*/ 46915401 h 6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0" h="614">
                  <a:moveTo>
                    <a:pt x="591" y="167"/>
                  </a:moveTo>
                  <a:lnTo>
                    <a:pt x="657" y="81"/>
                  </a:lnTo>
                  <a:lnTo>
                    <a:pt x="640" y="63"/>
                  </a:lnTo>
                  <a:lnTo>
                    <a:pt x="534" y="23"/>
                  </a:lnTo>
                  <a:lnTo>
                    <a:pt x="415" y="0"/>
                  </a:lnTo>
                  <a:lnTo>
                    <a:pt x="289" y="137"/>
                  </a:lnTo>
                  <a:lnTo>
                    <a:pt x="25" y="291"/>
                  </a:lnTo>
                  <a:lnTo>
                    <a:pt x="0" y="369"/>
                  </a:lnTo>
                  <a:lnTo>
                    <a:pt x="139" y="468"/>
                  </a:lnTo>
                  <a:lnTo>
                    <a:pt x="106" y="474"/>
                  </a:lnTo>
                  <a:lnTo>
                    <a:pt x="345" y="614"/>
                  </a:lnTo>
                  <a:lnTo>
                    <a:pt x="534" y="560"/>
                  </a:lnTo>
                  <a:lnTo>
                    <a:pt x="636" y="551"/>
                  </a:lnTo>
                  <a:lnTo>
                    <a:pt x="720" y="426"/>
                  </a:lnTo>
                  <a:lnTo>
                    <a:pt x="634" y="309"/>
                  </a:lnTo>
                  <a:lnTo>
                    <a:pt x="591" y="1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AB5BD46D-F54C-814E-D76F-E5C11292E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15" y="3202017"/>
              <a:ext cx="642791" cy="408415"/>
            </a:xfrm>
            <a:custGeom>
              <a:avLst/>
              <a:gdLst>
                <a:gd name="T0" fmla="*/ 194703513 w 832"/>
                <a:gd name="T1" fmla="*/ 106283443 h 529"/>
                <a:gd name="T2" fmla="*/ 195262171 w 832"/>
                <a:gd name="T3" fmla="*/ 125531938 h 529"/>
                <a:gd name="T4" fmla="*/ 113973007 w 832"/>
                <a:gd name="T5" fmla="*/ 139758626 h 529"/>
                <a:gd name="T6" fmla="*/ 77937218 w 832"/>
                <a:gd name="T7" fmla="*/ 147569679 h 529"/>
                <a:gd name="T8" fmla="*/ 12849652 w 832"/>
                <a:gd name="T9" fmla="*/ 111584121 h 529"/>
                <a:gd name="T10" fmla="*/ 0 w 832"/>
                <a:gd name="T11" fmla="*/ 97356904 h 529"/>
                <a:gd name="T12" fmla="*/ 6704419 w 832"/>
                <a:gd name="T13" fmla="*/ 78945553 h 529"/>
                <a:gd name="T14" fmla="*/ 47209468 w 832"/>
                <a:gd name="T15" fmla="*/ 20363982 h 529"/>
                <a:gd name="T16" fmla="*/ 47768126 w 832"/>
                <a:gd name="T17" fmla="*/ 15900448 h 529"/>
                <a:gd name="T18" fmla="*/ 49723691 w 832"/>
                <a:gd name="T19" fmla="*/ 0 h 529"/>
                <a:gd name="T20" fmla="*/ 90787398 w 832"/>
                <a:gd name="T21" fmla="*/ 15900448 h 529"/>
                <a:gd name="T22" fmla="*/ 158388659 w 832"/>
                <a:gd name="T23" fmla="*/ 41286236 h 529"/>
                <a:gd name="T24" fmla="*/ 232415275 w 832"/>
                <a:gd name="T25" fmla="*/ 78666681 h 529"/>
                <a:gd name="T26" fmla="*/ 218727373 w 832"/>
                <a:gd name="T27" fmla="*/ 90661867 h 529"/>
                <a:gd name="T28" fmla="*/ 212861204 w 832"/>
                <a:gd name="T29" fmla="*/ 107399459 h 529"/>
                <a:gd name="T30" fmla="*/ 194703513 w 832"/>
                <a:gd name="T31" fmla="*/ 106283443 h 5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32" h="529">
                  <a:moveTo>
                    <a:pt x="697" y="381"/>
                  </a:moveTo>
                  <a:lnTo>
                    <a:pt x="699" y="450"/>
                  </a:lnTo>
                  <a:lnTo>
                    <a:pt x="408" y="501"/>
                  </a:lnTo>
                  <a:lnTo>
                    <a:pt x="279" y="529"/>
                  </a:lnTo>
                  <a:lnTo>
                    <a:pt x="46" y="400"/>
                  </a:lnTo>
                  <a:lnTo>
                    <a:pt x="0" y="349"/>
                  </a:lnTo>
                  <a:lnTo>
                    <a:pt x="24" y="283"/>
                  </a:lnTo>
                  <a:lnTo>
                    <a:pt x="169" y="73"/>
                  </a:lnTo>
                  <a:lnTo>
                    <a:pt x="171" y="57"/>
                  </a:lnTo>
                  <a:lnTo>
                    <a:pt x="178" y="0"/>
                  </a:lnTo>
                  <a:lnTo>
                    <a:pt x="325" y="57"/>
                  </a:lnTo>
                  <a:lnTo>
                    <a:pt x="567" y="148"/>
                  </a:lnTo>
                  <a:lnTo>
                    <a:pt x="832" y="282"/>
                  </a:lnTo>
                  <a:lnTo>
                    <a:pt x="783" y="325"/>
                  </a:lnTo>
                  <a:lnTo>
                    <a:pt x="762" y="385"/>
                  </a:lnTo>
                  <a:lnTo>
                    <a:pt x="697" y="3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1FDAF8D4-1874-96D9-9FCF-D16838B32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743" y="4390134"/>
              <a:ext cx="698482" cy="858600"/>
            </a:xfrm>
            <a:custGeom>
              <a:avLst/>
              <a:gdLst>
                <a:gd name="T0" fmla="*/ 251454974 w 903"/>
                <a:gd name="T1" fmla="*/ 135211712 h 1109"/>
                <a:gd name="T2" fmla="*/ 252855148 w 903"/>
                <a:gd name="T3" fmla="*/ 222734825 h 1109"/>
                <a:gd name="T4" fmla="*/ 236054124 w 903"/>
                <a:gd name="T5" fmla="*/ 237322275 h 1109"/>
                <a:gd name="T6" fmla="*/ 201892218 w 903"/>
                <a:gd name="T7" fmla="*/ 268460035 h 1109"/>
                <a:gd name="T8" fmla="*/ 149809043 w 903"/>
                <a:gd name="T9" fmla="*/ 310538648 h 1109"/>
                <a:gd name="T10" fmla="*/ 109206657 w 903"/>
                <a:gd name="T11" fmla="*/ 311099541 h 1109"/>
                <a:gd name="T12" fmla="*/ 103605962 w 903"/>
                <a:gd name="T13" fmla="*/ 304367238 h 1109"/>
                <a:gd name="T14" fmla="*/ 69164128 w 903"/>
                <a:gd name="T15" fmla="*/ 260605417 h 1109"/>
                <a:gd name="T16" fmla="*/ 63284034 w 903"/>
                <a:gd name="T17" fmla="*/ 252470088 h 1109"/>
                <a:gd name="T18" fmla="*/ 61323473 w 903"/>
                <a:gd name="T19" fmla="*/ 209269690 h 1109"/>
                <a:gd name="T20" fmla="*/ 0 w 903"/>
                <a:gd name="T21" fmla="*/ 170838204 h 1109"/>
                <a:gd name="T22" fmla="*/ 18481126 w 903"/>
                <a:gd name="T23" fmla="*/ 124552101 h 1109"/>
                <a:gd name="T24" fmla="*/ 22681118 w 903"/>
                <a:gd name="T25" fmla="*/ 116136590 h 1109"/>
                <a:gd name="T26" fmla="*/ 51523317 w 903"/>
                <a:gd name="T27" fmla="*/ 96780227 h 1109"/>
                <a:gd name="T28" fmla="*/ 68324341 w 903"/>
                <a:gd name="T29" fmla="*/ 97621831 h 1109"/>
                <a:gd name="T30" fmla="*/ 68884199 w 903"/>
                <a:gd name="T31" fmla="*/ 34504177 h 1109"/>
                <a:gd name="T32" fmla="*/ 71404088 w 903"/>
                <a:gd name="T33" fmla="*/ 2244101 h 1109"/>
                <a:gd name="T34" fmla="*/ 93525348 w 903"/>
                <a:gd name="T35" fmla="*/ 10098719 h 1109"/>
                <a:gd name="T36" fmla="*/ 164929965 w 903"/>
                <a:gd name="T37" fmla="*/ 6452121 h 1109"/>
                <a:gd name="T38" fmla="*/ 180610744 w 903"/>
                <a:gd name="T39" fmla="*/ 0 h 1109"/>
                <a:gd name="T40" fmla="*/ 174730650 w 903"/>
                <a:gd name="T41" fmla="*/ 14026028 h 1109"/>
                <a:gd name="T42" fmla="*/ 178370784 w 903"/>
                <a:gd name="T43" fmla="*/ 86681508 h 1109"/>
                <a:gd name="T44" fmla="*/ 251454974 w 903"/>
                <a:gd name="T45" fmla="*/ 135211712 h 1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03" h="1109">
                  <a:moveTo>
                    <a:pt x="898" y="482"/>
                  </a:moveTo>
                  <a:lnTo>
                    <a:pt x="903" y="794"/>
                  </a:lnTo>
                  <a:lnTo>
                    <a:pt x="843" y="846"/>
                  </a:lnTo>
                  <a:lnTo>
                    <a:pt x="721" y="957"/>
                  </a:lnTo>
                  <a:lnTo>
                    <a:pt x="535" y="1107"/>
                  </a:lnTo>
                  <a:lnTo>
                    <a:pt x="390" y="1109"/>
                  </a:lnTo>
                  <a:lnTo>
                    <a:pt x="370" y="1085"/>
                  </a:lnTo>
                  <a:lnTo>
                    <a:pt x="247" y="929"/>
                  </a:lnTo>
                  <a:lnTo>
                    <a:pt x="226" y="900"/>
                  </a:lnTo>
                  <a:lnTo>
                    <a:pt x="219" y="746"/>
                  </a:lnTo>
                  <a:lnTo>
                    <a:pt x="0" y="609"/>
                  </a:lnTo>
                  <a:lnTo>
                    <a:pt x="66" y="444"/>
                  </a:lnTo>
                  <a:lnTo>
                    <a:pt x="81" y="414"/>
                  </a:lnTo>
                  <a:lnTo>
                    <a:pt x="184" y="345"/>
                  </a:lnTo>
                  <a:lnTo>
                    <a:pt x="244" y="348"/>
                  </a:lnTo>
                  <a:lnTo>
                    <a:pt x="246" y="123"/>
                  </a:lnTo>
                  <a:lnTo>
                    <a:pt x="255" y="8"/>
                  </a:lnTo>
                  <a:lnTo>
                    <a:pt x="334" y="36"/>
                  </a:lnTo>
                  <a:lnTo>
                    <a:pt x="589" y="23"/>
                  </a:lnTo>
                  <a:lnTo>
                    <a:pt x="645" y="0"/>
                  </a:lnTo>
                  <a:lnTo>
                    <a:pt x="624" y="50"/>
                  </a:lnTo>
                  <a:lnTo>
                    <a:pt x="637" y="309"/>
                  </a:lnTo>
                  <a:lnTo>
                    <a:pt x="898" y="4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F82550E6-4A05-0693-ECCD-E4B4CE6C2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214" y="5726766"/>
              <a:ext cx="503558" cy="512840"/>
            </a:xfrm>
            <a:custGeom>
              <a:avLst/>
              <a:gdLst>
                <a:gd name="T0" fmla="*/ 131608704 w 651"/>
                <a:gd name="T1" fmla="*/ 11167110 h 664"/>
                <a:gd name="T2" fmla="*/ 166050624 w 651"/>
                <a:gd name="T3" fmla="*/ 84869509 h 664"/>
                <a:gd name="T4" fmla="*/ 168571049 w 651"/>
                <a:gd name="T5" fmla="*/ 178672177 h 664"/>
                <a:gd name="T6" fmla="*/ 182291831 w 651"/>
                <a:gd name="T7" fmla="*/ 185372443 h 664"/>
                <a:gd name="T8" fmla="*/ 168010661 w 651"/>
                <a:gd name="T9" fmla="*/ 184255996 h 664"/>
                <a:gd name="T10" fmla="*/ 97166254 w 651"/>
                <a:gd name="T11" fmla="*/ 180068132 h 664"/>
                <a:gd name="T12" fmla="*/ 11480817 w 651"/>
                <a:gd name="T13" fmla="*/ 177555730 h 664"/>
                <a:gd name="T14" fmla="*/ 840318 w 651"/>
                <a:gd name="T15" fmla="*/ 177834710 h 664"/>
                <a:gd name="T16" fmla="*/ 0 w 651"/>
                <a:gd name="T17" fmla="*/ 178393197 h 664"/>
                <a:gd name="T18" fmla="*/ 10920958 w 651"/>
                <a:gd name="T19" fmla="*/ 145729334 h 664"/>
                <a:gd name="T20" fmla="*/ 29121671 w 651"/>
                <a:gd name="T21" fmla="*/ 89056845 h 664"/>
                <a:gd name="T22" fmla="*/ 45922737 w 651"/>
                <a:gd name="T23" fmla="*/ 14516979 h 664"/>
                <a:gd name="T24" fmla="*/ 39202311 w 651"/>
                <a:gd name="T25" fmla="*/ 0 h 664"/>
                <a:gd name="T26" fmla="*/ 100806396 w 651"/>
                <a:gd name="T27" fmla="*/ 33780310 h 664"/>
                <a:gd name="T28" fmla="*/ 131608704 w 651"/>
                <a:gd name="T29" fmla="*/ 11167110 h 6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64">
                  <a:moveTo>
                    <a:pt x="470" y="40"/>
                  </a:moveTo>
                  <a:lnTo>
                    <a:pt x="593" y="304"/>
                  </a:lnTo>
                  <a:lnTo>
                    <a:pt x="602" y="640"/>
                  </a:lnTo>
                  <a:lnTo>
                    <a:pt x="651" y="664"/>
                  </a:lnTo>
                  <a:lnTo>
                    <a:pt x="600" y="660"/>
                  </a:lnTo>
                  <a:lnTo>
                    <a:pt x="347" y="645"/>
                  </a:lnTo>
                  <a:lnTo>
                    <a:pt x="41" y="636"/>
                  </a:lnTo>
                  <a:lnTo>
                    <a:pt x="3" y="637"/>
                  </a:lnTo>
                  <a:lnTo>
                    <a:pt x="0" y="639"/>
                  </a:lnTo>
                  <a:lnTo>
                    <a:pt x="39" y="522"/>
                  </a:lnTo>
                  <a:lnTo>
                    <a:pt x="104" y="319"/>
                  </a:lnTo>
                  <a:lnTo>
                    <a:pt x="164" y="52"/>
                  </a:lnTo>
                  <a:lnTo>
                    <a:pt x="140" y="0"/>
                  </a:lnTo>
                  <a:lnTo>
                    <a:pt x="360" y="121"/>
                  </a:lnTo>
                  <a:lnTo>
                    <a:pt x="470" y="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F2242E96-651C-2256-0B70-17858ED20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145" y="5601456"/>
              <a:ext cx="598700" cy="633508"/>
            </a:xfrm>
            <a:custGeom>
              <a:avLst/>
              <a:gdLst>
                <a:gd name="T0" fmla="*/ 206932742 w 774"/>
                <a:gd name="T1" fmla="*/ 9240848 h 819"/>
                <a:gd name="T2" fmla="*/ 182571496 w 774"/>
                <a:gd name="T3" fmla="*/ 28841733 h 819"/>
                <a:gd name="T4" fmla="*/ 214213546 w 774"/>
                <a:gd name="T5" fmla="*/ 60483820 h 819"/>
                <a:gd name="T6" fmla="*/ 216733437 w 774"/>
                <a:gd name="T7" fmla="*/ 59923961 h 819"/>
                <a:gd name="T8" fmla="*/ 199932396 w 774"/>
                <a:gd name="T9" fmla="*/ 134688418 h 819"/>
                <a:gd name="T10" fmla="*/ 181731179 w 774"/>
                <a:gd name="T11" fmla="*/ 191532096 h 819"/>
                <a:gd name="T12" fmla="*/ 170810767 w 774"/>
                <a:gd name="T13" fmla="*/ 224294430 h 819"/>
                <a:gd name="T14" fmla="*/ 169130663 w 774"/>
                <a:gd name="T15" fmla="*/ 224574359 h 819"/>
                <a:gd name="T16" fmla="*/ 148969413 w 774"/>
                <a:gd name="T17" fmla="*/ 226254465 h 819"/>
                <a:gd name="T18" fmla="*/ 91005554 w 774"/>
                <a:gd name="T19" fmla="*/ 229334748 h 819"/>
                <a:gd name="T20" fmla="*/ 54603121 w 774"/>
                <a:gd name="T21" fmla="*/ 147009549 h 819"/>
                <a:gd name="T22" fmla="*/ 4199996 w 774"/>
                <a:gd name="T23" fmla="*/ 115087533 h 819"/>
                <a:gd name="T24" fmla="*/ 0 w 774"/>
                <a:gd name="T25" fmla="*/ 85965341 h 819"/>
                <a:gd name="T26" fmla="*/ 33602083 w 774"/>
                <a:gd name="T27" fmla="*/ 54603713 h 819"/>
                <a:gd name="T28" fmla="*/ 54603121 w 774"/>
                <a:gd name="T29" fmla="*/ 46203182 h 819"/>
                <a:gd name="T30" fmla="*/ 81765246 w 774"/>
                <a:gd name="T31" fmla="*/ 0 h 819"/>
                <a:gd name="T32" fmla="*/ 108646912 w 774"/>
                <a:gd name="T33" fmla="*/ 1960036 h 819"/>
                <a:gd name="T34" fmla="*/ 196852117 w 774"/>
                <a:gd name="T35" fmla="*/ 8400531 h 819"/>
                <a:gd name="T36" fmla="*/ 206932742 w 774"/>
                <a:gd name="T37" fmla="*/ 9240848 h 8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4" h="819">
                  <a:moveTo>
                    <a:pt x="739" y="33"/>
                  </a:moveTo>
                  <a:lnTo>
                    <a:pt x="652" y="103"/>
                  </a:lnTo>
                  <a:lnTo>
                    <a:pt x="765" y="216"/>
                  </a:lnTo>
                  <a:lnTo>
                    <a:pt x="774" y="214"/>
                  </a:lnTo>
                  <a:lnTo>
                    <a:pt x="714" y="481"/>
                  </a:lnTo>
                  <a:lnTo>
                    <a:pt x="649" y="684"/>
                  </a:lnTo>
                  <a:lnTo>
                    <a:pt x="610" y="801"/>
                  </a:lnTo>
                  <a:lnTo>
                    <a:pt x="604" y="802"/>
                  </a:lnTo>
                  <a:lnTo>
                    <a:pt x="532" y="808"/>
                  </a:lnTo>
                  <a:lnTo>
                    <a:pt x="325" y="819"/>
                  </a:lnTo>
                  <a:lnTo>
                    <a:pt x="195" y="525"/>
                  </a:lnTo>
                  <a:lnTo>
                    <a:pt x="15" y="411"/>
                  </a:lnTo>
                  <a:lnTo>
                    <a:pt x="0" y="307"/>
                  </a:lnTo>
                  <a:lnTo>
                    <a:pt x="120" y="195"/>
                  </a:lnTo>
                  <a:lnTo>
                    <a:pt x="195" y="165"/>
                  </a:lnTo>
                  <a:lnTo>
                    <a:pt x="292" y="0"/>
                  </a:lnTo>
                  <a:lnTo>
                    <a:pt x="388" y="7"/>
                  </a:lnTo>
                  <a:lnTo>
                    <a:pt x="703" y="30"/>
                  </a:lnTo>
                  <a:lnTo>
                    <a:pt x="739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60FD69CE-C05F-FCF5-1071-8AD8143B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702" y="5109502"/>
              <a:ext cx="691521" cy="710086"/>
            </a:xfrm>
            <a:custGeom>
              <a:avLst/>
              <a:gdLst>
                <a:gd name="T0" fmla="*/ 213009303 w 893"/>
                <a:gd name="T1" fmla="*/ 49734585 h 919"/>
                <a:gd name="T2" fmla="*/ 228164125 w 893"/>
                <a:gd name="T3" fmla="*/ 119865906 h 919"/>
                <a:gd name="T4" fmla="*/ 234619242 w 893"/>
                <a:gd name="T5" fmla="*/ 127409955 h 919"/>
                <a:gd name="T6" fmla="*/ 250615852 w 893"/>
                <a:gd name="T7" fmla="*/ 134954004 h 919"/>
                <a:gd name="T8" fmla="*/ 209360851 w 893"/>
                <a:gd name="T9" fmla="*/ 172115527 h 919"/>
                <a:gd name="T10" fmla="*/ 145654654 w 893"/>
                <a:gd name="T11" fmla="*/ 214585688 h 919"/>
                <a:gd name="T12" fmla="*/ 120116020 w 893"/>
                <a:gd name="T13" fmla="*/ 234144079 h 919"/>
                <a:gd name="T14" fmla="*/ 89244831 w 893"/>
                <a:gd name="T15" fmla="*/ 256776225 h 919"/>
                <a:gd name="T16" fmla="*/ 27502981 w 893"/>
                <a:gd name="T17" fmla="*/ 222968082 h 919"/>
                <a:gd name="T18" fmla="*/ 34238869 w 893"/>
                <a:gd name="T19" fmla="*/ 237496930 h 919"/>
                <a:gd name="T20" fmla="*/ 31712977 w 893"/>
                <a:gd name="T21" fmla="*/ 238055651 h 919"/>
                <a:gd name="T22" fmla="*/ 0 w 893"/>
                <a:gd name="T23" fmla="*/ 206482919 h 919"/>
                <a:gd name="T24" fmla="*/ 24416074 w 893"/>
                <a:gd name="T25" fmla="*/ 186924000 h 919"/>
                <a:gd name="T26" fmla="*/ 39570896 w 893"/>
                <a:gd name="T27" fmla="*/ 135233628 h 919"/>
                <a:gd name="T28" fmla="*/ 62022622 w 893"/>
                <a:gd name="T29" fmla="*/ 109807351 h 919"/>
                <a:gd name="T30" fmla="*/ 132183936 w 893"/>
                <a:gd name="T31" fmla="*/ 0 h 919"/>
                <a:gd name="T32" fmla="*/ 166703048 w 893"/>
                <a:gd name="T33" fmla="*/ 43587602 h 919"/>
                <a:gd name="T34" fmla="*/ 172315847 w 893"/>
                <a:gd name="T35" fmla="*/ 50293306 h 919"/>
                <a:gd name="T36" fmla="*/ 213009303 w 893"/>
                <a:gd name="T37" fmla="*/ 49734585 h 9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3" h="919">
                  <a:moveTo>
                    <a:pt x="759" y="178"/>
                  </a:moveTo>
                  <a:lnTo>
                    <a:pt x="813" y="429"/>
                  </a:lnTo>
                  <a:lnTo>
                    <a:pt x="836" y="456"/>
                  </a:lnTo>
                  <a:lnTo>
                    <a:pt x="893" y="483"/>
                  </a:lnTo>
                  <a:lnTo>
                    <a:pt x="746" y="616"/>
                  </a:lnTo>
                  <a:lnTo>
                    <a:pt x="519" y="768"/>
                  </a:lnTo>
                  <a:lnTo>
                    <a:pt x="428" y="838"/>
                  </a:lnTo>
                  <a:lnTo>
                    <a:pt x="318" y="919"/>
                  </a:lnTo>
                  <a:lnTo>
                    <a:pt x="98" y="798"/>
                  </a:lnTo>
                  <a:lnTo>
                    <a:pt x="122" y="850"/>
                  </a:lnTo>
                  <a:lnTo>
                    <a:pt x="113" y="852"/>
                  </a:lnTo>
                  <a:lnTo>
                    <a:pt x="0" y="739"/>
                  </a:lnTo>
                  <a:lnTo>
                    <a:pt x="87" y="669"/>
                  </a:lnTo>
                  <a:lnTo>
                    <a:pt x="141" y="484"/>
                  </a:lnTo>
                  <a:lnTo>
                    <a:pt x="221" y="393"/>
                  </a:lnTo>
                  <a:lnTo>
                    <a:pt x="471" y="0"/>
                  </a:lnTo>
                  <a:lnTo>
                    <a:pt x="594" y="156"/>
                  </a:lnTo>
                  <a:lnTo>
                    <a:pt x="614" y="180"/>
                  </a:lnTo>
                  <a:lnTo>
                    <a:pt x="759" y="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B40B5E5E-824A-F631-1D62-FE632747F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233" y="3552419"/>
              <a:ext cx="531403" cy="577814"/>
            </a:xfrm>
            <a:custGeom>
              <a:avLst/>
              <a:gdLst>
                <a:gd name="T0" fmla="*/ 192091788 w 688"/>
                <a:gd name="T1" fmla="*/ 86245062 h 747"/>
                <a:gd name="T2" fmla="*/ 181203115 w 688"/>
                <a:gd name="T3" fmla="*/ 77844552 h 747"/>
                <a:gd name="T4" fmla="*/ 177015042 w 688"/>
                <a:gd name="T5" fmla="*/ 77284694 h 747"/>
                <a:gd name="T6" fmla="*/ 161658774 w 688"/>
                <a:gd name="T7" fmla="*/ 85405275 h 747"/>
                <a:gd name="T8" fmla="*/ 149932064 w 688"/>
                <a:gd name="T9" fmla="*/ 88205093 h 747"/>
                <a:gd name="T10" fmla="*/ 145743991 w 688"/>
                <a:gd name="T11" fmla="*/ 82884858 h 747"/>
                <a:gd name="T12" fmla="*/ 152724113 w 688"/>
                <a:gd name="T13" fmla="*/ 68043868 h 747"/>
                <a:gd name="T14" fmla="*/ 118382020 w 688"/>
                <a:gd name="T15" fmla="*/ 14840990 h 747"/>
                <a:gd name="T16" fmla="*/ 131783748 w 688"/>
                <a:gd name="T17" fmla="*/ 4199991 h 747"/>
                <a:gd name="T18" fmla="*/ 131783748 w 688"/>
                <a:gd name="T19" fmla="*/ 0 h 747"/>
                <a:gd name="T20" fmla="*/ 16193777 w 688"/>
                <a:gd name="T21" fmla="*/ 45362755 h 747"/>
                <a:gd name="T22" fmla="*/ 0 w 688"/>
                <a:gd name="T23" fmla="*/ 59363429 h 747"/>
                <a:gd name="T24" fmla="*/ 4188073 w 688"/>
                <a:gd name="T25" fmla="*/ 69444041 h 747"/>
                <a:gd name="T26" fmla="*/ 8376146 w 688"/>
                <a:gd name="T27" fmla="*/ 157929592 h 747"/>
                <a:gd name="T28" fmla="*/ 1954540 w 688"/>
                <a:gd name="T29" fmla="*/ 209172440 h 747"/>
                <a:gd name="T30" fmla="*/ 125641663 w 688"/>
                <a:gd name="T31" fmla="*/ 190691317 h 747"/>
                <a:gd name="T32" fmla="*/ 133459294 w 688"/>
                <a:gd name="T33" fmla="*/ 181451020 h 747"/>
                <a:gd name="T34" fmla="*/ 161100259 w 688"/>
                <a:gd name="T35" fmla="*/ 184530767 h 747"/>
                <a:gd name="T36" fmla="*/ 183715642 w 688"/>
                <a:gd name="T37" fmla="*/ 158769378 h 747"/>
                <a:gd name="T38" fmla="*/ 181203115 w 688"/>
                <a:gd name="T39" fmla="*/ 123207307 h 747"/>
                <a:gd name="T40" fmla="*/ 177015042 w 688"/>
                <a:gd name="T41" fmla="*/ 110886735 h 747"/>
                <a:gd name="T42" fmla="*/ 173384956 w 688"/>
                <a:gd name="T43" fmla="*/ 99126020 h 747"/>
                <a:gd name="T44" fmla="*/ 192091788 w 688"/>
                <a:gd name="T45" fmla="*/ 86245062 h 7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8" h="747">
                  <a:moveTo>
                    <a:pt x="688" y="308"/>
                  </a:moveTo>
                  <a:lnTo>
                    <a:pt x="649" y="278"/>
                  </a:lnTo>
                  <a:lnTo>
                    <a:pt x="634" y="276"/>
                  </a:lnTo>
                  <a:lnTo>
                    <a:pt x="579" y="305"/>
                  </a:lnTo>
                  <a:lnTo>
                    <a:pt x="537" y="315"/>
                  </a:lnTo>
                  <a:lnTo>
                    <a:pt x="522" y="296"/>
                  </a:lnTo>
                  <a:lnTo>
                    <a:pt x="547" y="243"/>
                  </a:lnTo>
                  <a:lnTo>
                    <a:pt x="424" y="53"/>
                  </a:lnTo>
                  <a:lnTo>
                    <a:pt x="472" y="15"/>
                  </a:lnTo>
                  <a:lnTo>
                    <a:pt x="472" y="0"/>
                  </a:lnTo>
                  <a:lnTo>
                    <a:pt x="58" y="162"/>
                  </a:lnTo>
                  <a:lnTo>
                    <a:pt x="0" y="212"/>
                  </a:lnTo>
                  <a:lnTo>
                    <a:pt x="15" y="248"/>
                  </a:lnTo>
                  <a:lnTo>
                    <a:pt x="30" y="564"/>
                  </a:lnTo>
                  <a:lnTo>
                    <a:pt x="7" y="747"/>
                  </a:lnTo>
                  <a:lnTo>
                    <a:pt x="450" y="681"/>
                  </a:lnTo>
                  <a:lnTo>
                    <a:pt x="478" y="648"/>
                  </a:lnTo>
                  <a:lnTo>
                    <a:pt x="577" y="659"/>
                  </a:lnTo>
                  <a:lnTo>
                    <a:pt x="658" y="567"/>
                  </a:lnTo>
                  <a:lnTo>
                    <a:pt x="649" y="440"/>
                  </a:lnTo>
                  <a:lnTo>
                    <a:pt x="634" y="396"/>
                  </a:lnTo>
                  <a:lnTo>
                    <a:pt x="621" y="354"/>
                  </a:lnTo>
                  <a:lnTo>
                    <a:pt x="688" y="308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39B5051D-1452-4479-7789-2D63443EA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316" y="2308610"/>
              <a:ext cx="747214" cy="519801"/>
            </a:xfrm>
            <a:custGeom>
              <a:avLst/>
              <a:gdLst>
                <a:gd name="T0" fmla="*/ 249818147 w 967"/>
                <a:gd name="T1" fmla="*/ 160086244 h 671"/>
                <a:gd name="T2" fmla="*/ 198121809 w 967"/>
                <a:gd name="T3" fmla="*/ 188452101 h 671"/>
                <a:gd name="T4" fmla="*/ 135807092 w 967"/>
                <a:gd name="T5" fmla="*/ 182554229 h 671"/>
                <a:gd name="T6" fmla="*/ 134130311 w 967"/>
                <a:gd name="T7" fmla="*/ 181992476 h 671"/>
                <a:gd name="T8" fmla="*/ 36047617 w 967"/>
                <a:gd name="T9" fmla="*/ 171881989 h 671"/>
                <a:gd name="T10" fmla="*/ 12016049 w 967"/>
                <a:gd name="T11" fmla="*/ 139022111 h 671"/>
                <a:gd name="T12" fmla="*/ 0 w 967"/>
                <a:gd name="T13" fmla="*/ 99140856 h 671"/>
                <a:gd name="T14" fmla="*/ 18443004 w 967"/>
                <a:gd name="T15" fmla="*/ 74987614 h 671"/>
                <a:gd name="T16" fmla="*/ 41357071 w 967"/>
                <a:gd name="T17" fmla="*/ 69932370 h 671"/>
                <a:gd name="T18" fmla="*/ 55608122 w 967"/>
                <a:gd name="T19" fmla="*/ 51396124 h 671"/>
                <a:gd name="T20" fmla="*/ 100877505 w 967"/>
                <a:gd name="T21" fmla="*/ 8425759 h 671"/>
                <a:gd name="T22" fmla="*/ 125747464 w 967"/>
                <a:gd name="T23" fmla="*/ 4774367 h 671"/>
                <a:gd name="T24" fmla="*/ 154529735 w 967"/>
                <a:gd name="T25" fmla="*/ 0 h 671"/>
                <a:gd name="T26" fmla="*/ 257363133 w 967"/>
                <a:gd name="T27" fmla="*/ 159805368 h 671"/>
                <a:gd name="T28" fmla="*/ 268261151 w 967"/>
                <a:gd name="T29" fmla="*/ 161770972 h 671"/>
                <a:gd name="T30" fmla="*/ 270217043 w 967"/>
                <a:gd name="T31" fmla="*/ 173285841 h 671"/>
                <a:gd name="T32" fmla="*/ 257642244 w 967"/>
                <a:gd name="T33" fmla="*/ 174409346 h 671"/>
                <a:gd name="T34" fmla="*/ 249818147 w 967"/>
                <a:gd name="T35" fmla="*/ 160086244 h 6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7" h="671">
                  <a:moveTo>
                    <a:pt x="894" y="570"/>
                  </a:moveTo>
                  <a:lnTo>
                    <a:pt x="709" y="671"/>
                  </a:lnTo>
                  <a:lnTo>
                    <a:pt x="486" y="650"/>
                  </a:lnTo>
                  <a:lnTo>
                    <a:pt x="480" y="648"/>
                  </a:lnTo>
                  <a:lnTo>
                    <a:pt x="129" y="612"/>
                  </a:lnTo>
                  <a:lnTo>
                    <a:pt x="43" y="495"/>
                  </a:lnTo>
                  <a:lnTo>
                    <a:pt x="0" y="353"/>
                  </a:lnTo>
                  <a:lnTo>
                    <a:pt x="66" y="267"/>
                  </a:lnTo>
                  <a:lnTo>
                    <a:pt x="148" y="249"/>
                  </a:lnTo>
                  <a:lnTo>
                    <a:pt x="199" y="183"/>
                  </a:lnTo>
                  <a:lnTo>
                    <a:pt x="361" y="30"/>
                  </a:lnTo>
                  <a:lnTo>
                    <a:pt x="450" y="17"/>
                  </a:lnTo>
                  <a:lnTo>
                    <a:pt x="553" y="0"/>
                  </a:lnTo>
                  <a:lnTo>
                    <a:pt x="921" y="569"/>
                  </a:lnTo>
                  <a:lnTo>
                    <a:pt x="960" y="576"/>
                  </a:lnTo>
                  <a:lnTo>
                    <a:pt x="967" y="617"/>
                  </a:lnTo>
                  <a:lnTo>
                    <a:pt x="922" y="621"/>
                  </a:lnTo>
                  <a:lnTo>
                    <a:pt x="894" y="5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0" name="Freeform 67">
              <a:extLst>
                <a:ext uri="{FF2B5EF4-FFF2-40B4-BE49-F238E27FC236}">
                  <a16:creationId xmlns:a16="http://schemas.microsoft.com/office/drawing/2014/main" id="{8474D249-6016-7E5B-7963-A7BD0F034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122" y="1900194"/>
              <a:ext cx="484994" cy="654393"/>
            </a:xfrm>
            <a:custGeom>
              <a:avLst/>
              <a:gdLst>
                <a:gd name="T0" fmla="*/ 160218735 w 628"/>
                <a:gd name="T1" fmla="*/ 208679446 h 847"/>
                <a:gd name="T2" fmla="*/ 130910442 w 628"/>
                <a:gd name="T3" fmla="*/ 222367625 h 847"/>
                <a:gd name="T4" fmla="*/ 130631487 w 628"/>
                <a:gd name="T5" fmla="*/ 222088555 h 847"/>
                <a:gd name="T6" fmla="*/ 129794092 w 628"/>
                <a:gd name="T7" fmla="*/ 222088555 h 847"/>
                <a:gd name="T8" fmla="*/ 115837863 w 628"/>
                <a:gd name="T9" fmla="*/ 236615001 h 847"/>
                <a:gd name="T10" fmla="*/ 104114335 w 628"/>
                <a:gd name="T11" fmla="*/ 230748714 h 847"/>
                <a:gd name="T12" fmla="*/ 6140720 w 628"/>
                <a:gd name="T13" fmla="*/ 132415077 h 847"/>
                <a:gd name="T14" fmla="*/ 0 w 628"/>
                <a:gd name="T15" fmla="*/ 58944051 h 847"/>
                <a:gd name="T16" fmla="*/ 1674790 w 628"/>
                <a:gd name="T17" fmla="*/ 37992650 h 847"/>
                <a:gd name="T18" fmla="*/ 2512185 w 628"/>
                <a:gd name="T19" fmla="*/ 27097815 h 847"/>
                <a:gd name="T20" fmla="*/ 71177508 w 628"/>
                <a:gd name="T21" fmla="*/ 18716726 h 847"/>
                <a:gd name="T22" fmla="*/ 73131253 w 628"/>
                <a:gd name="T23" fmla="*/ 9497898 h 847"/>
                <a:gd name="T24" fmla="*/ 79551456 w 628"/>
                <a:gd name="T25" fmla="*/ 7542822 h 847"/>
                <a:gd name="T26" fmla="*/ 80388851 w 628"/>
                <a:gd name="T27" fmla="*/ 4190280 h 847"/>
                <a:gd name="T28" fmla="*/ 90716545 w 628"/>
                <a:gd name="T29" fmla="*/ 0 h 847"/>
                <a:gd name="T30" fmla="*/ 96298825 w 628"/>
                <a:gd name="T31" fmla="*/ 838267 h 847"/>
                <a:gd name="T32" fmla="*/ 102439545 w 628"/>
                <a:gd name="T33" fmla="*/ 7542822 h 847"/>
                <a:gd name="T34" fmla="*/ 106347564 w 628"/>
                <a:gd name="T35" fmla="*/ 8660159 h 847"/>
                <a:gd name="T36" fmla="*/ 144029805 w 628"/>
                <a:gd name="T37" fmla="*/ 9497898 h 847"/>
                <a:gd name="T38" fmla="*/ 148495735 w 628"/>
                <a:gd name="T39" fmla="*/ 37992650 h 847"/>
                <a:gd name="T40" fmla="*/ 164126753 w 628"/>
                <a:gd name="T41" fmla="*/ 127666128 h 847"/>
                <a:gd name="T42" fmla="*/ 175291842 w 628"/>
                <a:gd name="T43" fmla="*/ 186889778 h 847"/>
                <a:gd name="T44" fmla="*/ 161893524 w 628"/>
                <a:gd name="T45" fmla="*/ 208958517 h 847"/>
                <a:gd name="T46" fmla="*/ 160218735 w 628"/>
                <a:gd name="T47" fmla="*/ 208679446 h 8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8" h="847">
                  <a:moveTo>
                    <a:pt x="574" y="747"/>
                  </a:moveTo>
                  <a:lnTo>
                    <a:pt x="469" y="796"/>
                  </a:lnTo>
                  <a:lnTo>
                    <a:pt x="468" y="795"/>
                  </a:lnTo>
                  <a:lnTo>
                    <a:pt x="465" y="795"/>
                  </a:lnTo>
                  <a:lnTo>
                    <a:pt x="415" y="847"/>
                  </a:lnTo>
                  <a:lnTo>
                    <a:pt x="373" y="826"/>
                  </a:lnTo>
                  <a:lnTo>
                    <a:pt x="22" y="474"/>
                  </a:lnTo>
                  <a:lnTo>
                    <a:pt x="0" y="211"/>
                  </a:lnTo>
                  <a:lnTo>
                    <a:pt x="6" y="136"/>
                  </a:lnTo>
                  <a:lnTo>
                    <a:pt x="9" y="97"/>
                  </a:lnTo>
                  <a:lnTo>
                    <a:pt x="255" y="67"/>
                  </a:lnTo>
                  <a:lnTo>
                    <a:pt x="262" y="34"/>
                  </a:lnTo>
                  <a:lnTo>
                    <a:pt x="285" y="27"/>
                  </a:lnTo>
                  <a:lnTo>
                    <a:pt x="288" y="15"/>
                  </a:lnTo>
                  <a:lnTo>
                    <a:pt x="325" y="0"/>
                  </a:lnTo>
                  <a:lnTo>
                    <a:pt x="345" y="3"/>
                  </a:lnTo>
                  <a:lnTo>
                    <a:pt x="367" y="27"/>
                  </a:lnTo>
                  <a:lnTo>
                    <a:pt x="381" y="31"/>
                  </a:lnTo>
                  <a:lnTo>
                    <a:pt x="516" y="34"/>
                  </a:lnTo>
                  <a:lnTo>
                    <a:pt x="532" y="136"/>
                  </a:lnTo>
                  <a:lnTo>
                    <a:pt x="588" y="457"/>
                  </a:lnTo>
                  <a:lnTo>
                    <a:pt x="628" y="669"/>
                  </a:lnTo>
                  <a:lnTo>
                    <a:pt x="580" y="748"/>
                  </a:lnTo>
                  <a:lnTo>
                    <a:pt x="574" y="7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1" name="Freeform 68">
              <a:extLst>
                <a:ext uri="{FF2B5EF4-FFF2-40B4-BE49-F238E27FC236}">
                  <a16:creationId xmlns:a16="http://schemas.microsoft.com/office/drawing/2014/main" id="{C51F54AE-32F8-63D5-EC9C-9A11AE52C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296" y="2062632"/>
              <a:ext cx="775061" cy="740252"/>
            </a:xfrm>
            <a:custGeom>
              <a:avLst/>
              <a:gdLst>
                <a:gd name="T0" fmla="*/ 189851771 w 1002"/>
                <a:gd name="T1" fmla="*/ 265169719 h 956"/>
                <a:gd name="T2" fmla="*/ 209733092 w 1002"/>
                <a:gd name="T3" fmla="*/ 252542791 h 956"/>
                <a:gd name="T4" fmla="*/ 255375833 w 1002"/>
                <a:gd name="T5" fmla="*/ 209329850 h 956"/>
                <a:gd name="T6" fmla="*/ 280577396 w 1002"/>
                <a:gd name="T7" fmla="*/ 178463615 h 956"/>
                <a:gd name="T8" fmla="*/ 268816667 w 1002"/>
                <a:gd name="T9" fmla="*/ 172571013 h 956"/>
                <a:gd name="T10" fmla="*/ 170530838 w 1002"/>
                <a:gd name="T11" fmla="*/ 73798425 h 956"/>
                <a:gd name="T12" fmla="*/ 164370279 w 1002"/>
                <a:gd name="T13" fmla="*/ 0 h 956"/>
                <a:gd name="T14" fmla="*/ 113406767 w 1002"/>
                <a:gd name="T15" fmla="*/ 23570406 h 956"/>
                <a:gd name="T16" fmla="*/ 79524754 w 1002"/>
                <a:gd name="T17" fmla="*/ 42651438 h 956"/>
                <a:gd name="T18" fmla="*/ 42002604 w 1002"/>
                <a:gd name="T19" fmla="*/ 63696671 h 956"/>
                <a:gd name="T20" fmla="*/ 35282188 w 1002"/>
                <a:gd name="T21" fmla="*/ 69870024 h 956"/>
                <a:gd name="T22" fmla="*/ 0 w 1002"/>
                <a:gd name="T23" fmla="*/ 89231807 h 956"/>
                <a:gd name="T24" fmla="*/ 103046213 w 1002"/>
                <a:gd name="T25" fmla="*/ 248894612 h 956"/>
                <a:gd name="T26" fmla="*/ 113967154 w 1002"/>
                <a:gd name="T27" fmla="*/ 250858812 h 956"/>
                <a:gd name="T28" fmla="*/ 115927187 w 1002"/>
                <a:gd name="T29" fmla="*/ 262363794 h 956"/>
                <a:gd name="T30" fmla="*/ 123207462 w 1002"/>
                <a:gd name="T31" fmla="*/ 261802291 h 956"/>
                <a:gd name="T32" fmla="*/ 184531529 w 1002"/>
                <a:gd name="T33" fmla="*/ 268256395 h 956"/>
                <a:gd name="T34" fmla="*/ 189851771 w 1002"/>
                <a:gd name="T35" fmla="*/ 265169719 h 9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2" h="956">
                  <a:moveTo>
                    <a:pt x="678" y="945"/>
                  </a:moveTo>
                  <a:lnTo>
                    <a:pt x="749" y="900"/>
                  </a:lnTo>
                  <a:lnTo>
                    <a:pt x="912" y="746"/>
                  </a:lnTo>
                  <a:lnTo>
                    <a:pt x="1002" y="636"/>
                  </a:lnTo>
                  <a:lnTo>
                    <a:pt x="960" y="615"/>
                  </a:lnTo>
                  <a:lnTo>
                    <a:pt x="609" y="263"/>
                  </a:lnTo>
                  <a:lnTo>
                    <a:pt x="587" y="0"/>
                  </a:lnTo>
                  <a:lnTo>
                    <a:pt x="405" y="84"/>
                  </a:lnTo>
                  <a:lnTo>
                    <a:pt x="284" y="152"/>
                  </a:lnTo>
                  <a:lnTo>
                    <a:pt x="150" y="227"/>
                  </a:lnTo>
                  <a:lnTo>
                    <a:pt x="126" y="249"/>
                  </a:lnTo>
                  <a:lnTo>
                    <a:pt x="0" y="318"/>
                  </a:lnTo>
                  <a:lnTo>
                    <a:pt x="368" y="887"/>
                  </a:lnTo>
                  <a:lnTo>
                    <a:pt x="407" y="894"/>
                  </a:lnTo>
                  <a:lnTo>
                    <a:pt x="414" y="935"/>
                  </a:lnTo>
                  <a:lnTo>
                    <a:pt x="440" y="933"/>
                  </a:lnTo>
                  <a:lnTo>
                    <a:pt x="659" y="956"/>
                  </a:lnTo>
                  <a:lnTo>
                    <a:pt x="678" y="9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2" name="Freeform 69">
              <a:extLst>
                <a:ext uri="{FF2B5EF4-FFF2-40B4-BE49-F238E27FC236}">
                  <a16:creationId xmlns:a16="http://schemas.microsoft.com/office/drawing/2014/main" id="{0CD12E48-DB2F-875D-EA89-B1504FF72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123" y="2032464"/>
              <a:ext cx="424658" cy="482673"/>
            </a:xfrm>
            <a:custGeom>
              <a:avLst/>
              <a:gdLst>
                <a:gd name="T0" fmla="*/ 94022888 w 550"/>
                <a:gd name="T1" fmla="*/ 169690521 h 624"/>
                <a:gd name="T2" fmla="*/ 71144804 w 550"/>
                <a:gd name="T3" fmla="*/ 174730833 h 624"/>
                <a:gd name="T4" fmla="*/ 66401536 w 550"/>
                <a:gd name="T5" fmla="*/ 169690521 h 624"/>
                <a:gd name="T6" fmla="*/ 36827942 w 550"/>
                <a:gd name="T7" fmla="*/ 158489650 h 624"/>
                <a:gd name="T8" fmla="*/ 3627174 w 550"/>
                <a:gd name="T9" fmla="*/ 152049692 h 624"/>
                <a:gd name="T10" fmla="*/ 7812132 w 550"/>
                <a:gd name="T11" fmla="*/ 109766629 h 624"/>
                <a:gd name="T12" fmla="*/ 7532712 w 550"/>
                <a:gd name="T13" fmla="*/ 108926842 h 624"/>
                <a:gd name="T14" fmla="*/ 6137726 w 550"/>
                <a:gd name="T15" fmla="*/ 107246737 h 624"/>
                <a:gd name="T16" fmla="*/ 0 w 550"/>
                <a:gd name="T17" fmla="*/ 79805213 h 624"/>
                <a:gd name="T18" fmla="*/ 36827942 w 550"/>
                <a:gd name="T19" fmla="*/ 3360208 h 624"/>
                <a:gd name="T20" fmla="*/ 60263809 w 550"/>
                <a:gd name="T21" fmla="*/ 0 h 624"/>
                <a:gd name="T22" fmla="*/ 62216578 w 550"/>
                <a:gd name="T23" fmla="*/ 7560204 h 624"/>
                <a:gd name="T24" fmla="*/ 118295430 w 550"/>
                <a:gd name="T25" fmla="*/ 80645000 h 624"/>
                <a:gd name="T26" fmla="*/ 153449495 w 550"/>
                <a:gd name="T27" fmla="*/ 108366454 h 624"/>
                <a:gd name="T28" fmla="*/ 108251638 w 550"/>
                <a:gd name="T29" fmla="*/ 151209375 h 624"/>
                <a:gd name="T30" fmla="*/ 94022888 w 550"/>
                <a:gd name="T31" fmla="*/ 169690521 h 6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0" h="624">
                  <a:moveTo>
                    <a:pt x="337" y="606"/>
                  </a:moveTo>
                  <a:lnTo>
                    <a:pt x="255" y="624"/>
                  </a:lnTo>
                  <a:lnTo>
                    <a:pt x="238" y="606"/>
                  </a:lnTo>
                  <a:lnTo>
                    <a:pt x="132" y="566"/>
                  </a:lnTo>
                  <a:lnTo>
                    <a:pt x="13" y="543"/>
                  </a:lnTo>
                  <a:lnTo>
                    <a:pt x="28" y="392"/>
                  </a:lnTo>
                  <a:lnTo>
                    <a:pt x="27" y="389"/>
                  </a:lnTo>
                  <a:lnTo>
                    <a:pt x="22" y="383"/>
                  </a:lnTo>
                  <a:lnTo>
                    <a:pt x="0" y="285"/>
                  </a:lnTo>
                  <a:lnTo>
                    <a:pt x="132" y="12"/>
                  </a:lnTo>
                  <a:lnTo>
                    <a:pt x="216" y="0"/>
                  </a:lnTo>
                  <a:lnTo>
                    <a:pt x="223" y="27"/>
                  </a:lnTo>
                  <a:lnTo>
                    <a:pt x="424" y="288"/>
                  </a:lnTo>
                  <a:lnTo>
                    <a:pt x="550" y="387"/>
                  </a:lnTo>
                  <a:lnTo>
                    <a:pt x="388" y="540"/>
                  </a:lnTo>
                  <a:lnTo>
                    <a:pt x="337" y="6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3" name="Freeform 70">
              <a:extLst>
                <a:ext uri="{FF2B5EF4-FFF2-40B4-BE49-F238E27FC236}">
                  <a16:creationId xmlns:a16="http://schemas.microsoft.com/office/drawing/2014/main" id="{D755B1DD-861E-D725-CA92-33F652DE5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989" y="4053656"/>
              <a:ext cx="607982" cy="364324"/>
            </a:xfrm>
            <a:custGeom>
              <a:avLst/>
              <a:gdLst>
                <a:gd name="T0" fmla="*/ 220093646 w 786"/>
                <a:gd name="T1" fmla="*/ 66363717 h 471"/>
                <a:gd name="T2" fmla="*/ 216733437 w 786"/>
                <a:gd name="T3" fmla="*/ 59643314 h 471"/>
                <a:gd name="T4" fmla="*/ 167450558 w 786"/>
                <a:gd name="T5" fmla="*/ 3080273 h 471"/>
                <a:gd name="T6" fmla="*/ 139728575 w 786"/>
                <a:gd name="T7" fmla="*/ 0 h 471"/>
                <a:gd name="T8" fmla="*/ 131887912 w 786"/>
                <a:gd name="T9" fmla="*/ 9240290 h 471"/>
                <a:gd name="T10" fmla="*/ 7840662 w 786"/>
                <a:gd name="T11" fmla="*/ 27721399 h 471"/>
                <a:gd name="T12" fmla="*/ 5320242 w 786"/>
                <a:gd name="T13" fmla="*/ 62163729 h 471"/>
                <a:gd name="T14" fmla="*/ 5040313 w 786"/>
                <a:gd name="T15" fmla="*/ 66363717 h 471"/>
                <a:gd name="T16" fmla="*/ 1120246 w 786"/>
                <a:gd name="T17" fmla="*/ 105006035 h 471"/>
                <a:gd name="T18" fmla="*/ 0 w 786"/>
                <a:gd name="T19" fmla="*/ 124047001 h 471"/>
                <a:gd name="T20" fmla="*/ 22121283 w 786"/>
                <a:gd name="T21" fmla="*/ 131887648 h 471"/>
                <a:gd name="T22" fmla="*/ 93525975 w 786"/>
                <a:gd name="T23" fmla="*/ 128247518 h 471"/>
                <a:gd name="T24" fmla="*/ 109206771 w 786"/>
                <a:gd name="T25" fmla="*/ 121807043 h 471"/>
                <a:gd name="T26" fmla="*/ 198532221 w 786"/>
                <a:gd name="T27" fmla="*/ 66924103 h 471"/>
                <a:gd name="T28" fmla="*/ 220093646 w 786"/>
                <a:gd name="T29" fmla="*/ 66363717 h 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6" h="471">
                  <a:moveTo>
                    <a:pt x="786" y="237"/>
                  </a:moveTo>
                  <a:lnTo>
                    <a:pt x="774" y="213"/>
                  </a:lnTo>
                  <a:lnTo>
                    <a:pt x="598" y="11"/>
                  </a:lnTo>
                  <a:lnTo>
                    <a:pt x="499" y="0"/>
                  </a:lnTo>
                  <a:lnTo>
                    <a:pt x="471" y="33"/>
                  </a:lnTo>
                  <a:lnTo>
                    <a:pt x="28" y="99"/>
                  </a:lnTo>
                  <a:lnTo>
                    <a:pt x="19" y="222"/>
                  </a:lnTo>
                  <a:lnTo>
                    <a:pt x="18" y="237"/>
                  </a:lnTo>
                  <a:lnTo>
                    <a:pt x="4" y="375"/>
                  </a:lnTo>
                  <a:lnTo>
                    <a:pt x="0" y="443"/>
                  </a:lnTo>
                  <a:lnTo>
                    <a:pt x="79" y="471"/>
                  </a:lnTo>
                  <a:lnTo>
                    <a:pt x="334" y="458"/>
                  </a:lnTo>
                  <a:lnTo>
                    <a:pt x="390" y="435"/>
                  </a:lnTo>
                  <a:lnTo>
                    <a:pt x="709" y="239"/>
                  </a:lnTo>
                  <a:lnTo>
                    <a:pt x="786" y="237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5" name="Freeform 72">
              <a:extLst>
                <a:ext uri="{FF2B5EF4-FFF2-40B4-BE49-F238E27FC236}">
                  <a16:creationId xmlns:a16="http://schemas.microsoft.com/office/drawing/2014/main" id="{E81E9BCD-9D1C-6A27-729C-F6A21ECF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16" y="4218414"/>
              <a:ext cx="645111" cy="786664"/>
            </a:xfrm>
            <a:custGeom>
              <a:avLst/>
              <a:gdLst>
                <a:gd name="T0" fmla="*/ 201409102 w 835"/>
                <a:gd name="T1" fmla="*/ 220246916 h 1016"/>
                <a:gd name="T2" fmla="*/ 215376642 w 835"/>
                <a:gd name="T3" fmla="*/ 169744344 h 1016"/>
                <a:gd name="T4" fmla="*/ 223198401 w 835"/>
                <a:gd name="T5" fmla="*/ 141126361 h 1016"/>
                <a:gd name="T6" fmla="*/ 233254797 w 835"/>
                <a:gd name="T7" fmla="*/ 106896863 h 1016"/>
                <a:gd name="T8" fmla="*/ 213700664 w 835"/>
                <a:gd name="T9" fmla="*/ 96796243 h 1016"/>
                <a:gd name="T10" fmla="*/ 131852054 w 835"/>
                <a:gd name="T11" fmla="*/ 22726263 h 1016"/>
                <a:gd name="T12" fmla="*/ 113135646 w 835"/>
                <a:gd name="T13" fmla="*/ 0 h 1016"/>
                <a:gd name="T14" fmla="*/ 116487602 w 835"/>
                <a:gd name="T15" fmla="*/ 6733923 h 1016"/>
                <a:gd name="T16" fmla="*/ 94977897 w 835"/>
                <a:gd name="T17" fmla="*/ 7294863 h 1016"/>
                <a:gd name="T18" fmla="*/ 5866187 w 835"/>
                <a:gd name="T19" fmla="*/ 62286541 h 1016"/>
                <a:gd name="T20" fmla="*/ 0 w 835"/>
                <a:gd name="T21" fmla="*/ 76314797 h 1016"/>
                <a:gd name="T22" fmla="*/ 3631550 w 835"/>
                <a:gd name="T23" fmla="*/ 148982163 h 1016"/>
                <a:gd name="T24" fmla="*/ 76541082 w 835"/>
                <a:gd name="T25" fmla="*/ 197520652 h 1016"/>
                <a:gd name="T26" fmla="*/ 77937995 w 835"/>
                <a:gd name="T27" fmla="*/ 285058479 h 1016"/>
                <a:gd name="T28" fmla="*/ 131852054 w 835"/>
                <a:gd name="T29" fmla="*/ 235678316 h 1016"/>
                <a:gd name="T30" fmla="*/ 170960320 w 835"/>
                <a:gd name="T31" fmla="*/ 200887879 h 1016"/>
                <a:gd name="T32" fmla="*/ 201409102 w 835"/>
                <a:gd name="T33" fmla="*/ 220246916 h 10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5" h="1016">
                  <a:moveTo>
                    <a:pt x="721" y="785"/>
                  </a:moveTo>
                  <a:lnTo>
                    <a:pt x="771" y="605"/>
                  </a:lnTo>
                  <a:lnTo>
                    <a:pt x="799" y="503"/>
                  </a:lnTo>
                  <a:lnTo>
                    <a:pt x="835" y="381"/>
                  </a:lnTo>
                  <a:lnTo>
                    <a:pt x="765" y="345"/>
                  </a:lnTo>
                  <a:lnTo>
                    <a:pt x="472" y="81"/>
                  </a:lnTo>
                  <a:lnTo>
                    <a:pt x="405" y="0"/>
                  </a:lnTo>
                  <a:lnTo>
                    <a:pt x="417" y="24"/>
                  </a:lnTo>
                  <a:lnTo>
                    <a:pt x="340" y="26"/>
                  </a:lnTo>
                  <a:lnTo>
                    <a:pt x="21" y="222"/>
                  </a:lnTo>
                  <a:lnTo>
                    <a:pt x="0" y="272"/>
                  </a:lnTo>
                  <a:lnTo>
                    <a:pt x="13" y="531"/>
                  </a:lnTo>
                  <a:lnTo>
                    <a:pt x="274" y="704"/>
                  </a:lnTo>
                  <a:lnTo>
                    <a:pt x="279" y="1016"/>
                  </a:lnTo>
                  <a:lnTo>
                    <a:pt x="472" y="840"/>
                  </a:lnTo>
                  <a:lnTo>
                    <a:pt x="612" y="716"/>
                  </a:lnTo>
                  <a:lnTo>
                    <a:pt x="721" y="7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6" name="Freeform 73">
              <a:extLst>
                <a:ext uri="{FF2B5EF4-FFF2-40B4-BE49-F238E27FC236}">
                  <a16:creationId xmlns:a16="http://schemas.microsoft.com/office/drawing/2014/main" id="{91A7EAF8-EB45-AF39-A385-4FA5B4393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725" y="5552726"/>
              <a:ext cx="865561" cy="735611"/>
            </a:xfrm>
            <a:custGeom>
              <a:avLst/>
              <a:gdLst>
                <a:gd name="T0" fmla="*/ 294017981 w 1119"/>
                <a:gd name="T1" fmla="*/ 266576293 h 950"/>
                <a:gd name="T2" fmla="*/ 306618487 w 1119"/>
                <a:gd name="T3" fmla="*/ 266576293 h 950"/>
                <a:gd name="T4" fmla="*/ 313338898 w 1119"/>
                <a:gd name="T5" fmla="*/ 266015316 h 950"/>
                <a:gd name="T6" fmla="*/ 259015752 w 1119"/>
                <a:gd name="T7" fmla="*/ 152369569 h 950"/>
                <a:gd name="T8" fmla="*/ 259855539 w 1119"/>
                <a:gd name="T9" fmla="*/ 62855890 h 950"/>
                <a:gd name="T10" fmla="*/ 273296361 w 1119"/>
                <a:gd name="T11" fmla="*/ 11505057 h 950"/>
                <a:gd name="T12" fmla="*/ 232973895 w 1119"/>
                <a:gd name="T13" fmla="*/ 8979337 h 950"/>
                <a:gd name="T14" fmla="*/ 239414377 w 1119"/>
                <a:gd name="T15" fmla="*/ 3367450 h 950"/>
                <a:gd name="T16" fmla="*/ 238854519 w 1119"/>
                <a:gd name="T17" fmla="*/ 1683460 h 950"/>
                <a:gd name="T18" fmla="*/ 236054172 w 1119"/>
                <a:gd name="T19" fmla="*/ 0 h 950"/>
                <a:gd name="T20" fmla="*/ 205812322 w 1119"/>
                <a:gd name="T21" fmla="*/ 10943551 h 950"/>
                <a:gd name="T22" fmla="*/ 113686600 w 1119"/>
                <a:gd name="T23" fmla="*/ 68187554 h 950"/>
                <a:gd name="T24" fmla="*/ 112006497 w 1119"/>
                <a:gd name="T25" fmla="*/ 105788893 h 950"/>
                <a:gd name="T26" fmla="*/ 57963280 w 1119"/>
                <a:gd name="T27" fmla="*/ 152369569 h 950"/>
                <a:gd name="T28" fmla="*/ 0 w 1119"/>
                <a:gd name="T29" fmla="*/ 258157932 h 950"/>
                <a:gd name="T30" fmla="*/ 133567904 w 1119"/>
                <a:gd name="T31" fmla="*/ 263208843 h 950"/>
                <a:gd name="T32" fmla="*/ 190691397 w 1119"/>
                <a:gd name="T33" fmla="*/ 263489596 h 950"/>
                <a:gd name="T34" fmla="*/ 294017981 w 1119"/>
                <a:gd name="T35" fmla="*/ 266576293 h 9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19" h="950">
                  <a:moveTo>
                    <a:pt x="1050" y="950"/>
                  </a:moveTo>
                  <a:lnTo>
                    <a:pt x="1095" y="950"/>
                  </a:lnTo>
                  <a:lnTo>
                    <a:pt x="1119" y="948"/>
                  </a:lnTo>
                  <a:lnTo>
                    <a:pt x="925" y="543"/>
                  </a:lnTo>
                  <a:lnTo>
                    <a:pt x="928" y="224"/>
                  </a:lnTo>
                  <a:lnTo>
                    <a:pt x="976" y="41"/>
                  </a:lnTo>
                  <a:lnTo>
                    <a:pt x="832" y="32"/>
                  </a:lnTo>
                  <a:lnTo>
                    <a:pt x="855" y="12"/>
                  </a:lnTo>
                  <a:lnTo>
                    <a:pt x="853" y="6"/>
                  </a:lnTo>
                  <a:lnTo>
                    <a:pt x="843" y="0"/>
                  </a:lnTo>
                  <a:lnTo>
                    <a:pt x="735" y="39"/>
                  </a:lnTo>
                  <a:lnTo>
                    <a:pt x="406" y="243"/>
                  </a:lnTo>
                  <a:lnTo>
                    <a:pt x="400" y="377"/>
                  </a:lnTo>
                  <a:lnTo>
                    <a:pt x="207" y="543"/>
                  </a:lnTo>
                  <a:lnTo>
                    <a:pt x="0" y="920"/>
                  </a:lnTo>
                  <a:lnTo>
                    <a:pt x="477" y="938"/>
                  </a:lnTo>
                  <a:lnTo>
                    <a:pt x="681" y="939"/>
                  </a:lnTo>
                  <a:lnTo>
                    <a:pt x="1050" y="9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9" name="Freeform 76">
              <a:extLst>
                <a:ext uri="{FF2B5EF4-FFF2-40B4-BE49-F238E27FC236}">
                  <a16:creationId xmlns:a16="http://schemas.microsoft.com/office/drawing/2014/main" id="{9C469B13-1FEC-3DE8-849F-C93F2F503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540" y="5483109"/>
              <a:ext cx="763458" cy="782022"/>
            </a:xfrm>
            <a:custGeom>
              <a:avLst/>
              <a:gdLst>
                <a:gd name="T0" fmla="*/ 220486523 w 988"/>
                <a:gd name="T1" fmla="*/ 177530488 h 1011"/>
                <a:gd name="T2" fmla="*/ 162640066 w 988"/>
                <a:gd name="T3" fmla="*/ 283097023 h 1011"/>
                <a:gd name="T4" fmla="*/ 158448554 w 988"/>
                <a:gd name="T5" fmla="*/ 283097023 h 1011"/>
                <a:gd name="T6" fmla="*/ 107588479 w 988"/>
                <a:gd name="T7" fmla="*/ 280016747 h 1011"/>
                <a:gd name="T8" fmla="*/ 68185942 w 988"/>
                <a:gd name="T9" fmla="*/ 276376613 h 1011"/>
                <a:gd name="T10" fmla="*/ 50580430 w 988"/>
                <a:gd name="T11" fmla="*/ 274136652 h 1011"/>
                <a:gd name="T12" fmla="*/ 36887312 w 988"/>
                <a:gd name="T13" fmla="*/ 267416242 h 1011"/>
                <a:gd name="T14" fmla="*/ 34372617 w 988"/>
                <a:gd name="T15" fmla="*/ 173330496 h 1011"/>
                <a:gd name="T16" fmla="*/ 0 w 988"/>
                <a:gd name="T17" fmla="*/ 99405982 h 1011"/>
                <a:gd name="T18" fmla="*/ 25429773 w 988"/>
                <a:gd name="T19" fmla="*/ 79804609 h 1011"/>
                <a:gd name="T20" fmla="*/ 88865441 w 988"/>
                <a:gd name="T21" fmla="*/ 37242186 h 1011"/>
                <a:gd name="T22" fmla="*/ 129944266 w 988"/>
                <a:gd name="T23" fmla="*/ 0 h 1011"/>
                <a:gd name="T24" fmla="*/ 167111223 w 988"/>
                <a:gd name="T25" fmla="*/ 28561744 h 1011"/>
                <a:gd name="T26" fmla="*/ 218809707 w 988"/>
                <a:gd name="T27" fmla="*/ 12040647 h 1011"/>
                <a:gd name="T28" fmla="*/ 276096873 w 988"/>
                <a:gd name="T29" fmla="*/ 93525888 h 1011"/>
                <a:gd name="T30" fmla="*/ 274420057 w 988"/>
                <a:gd name="T31" fmla="*/ 131048003 h 1011"/>
                <a:gd name="T32" fmla="*/ 220486523 w 988"/>
                <a:gd name="T33" fmla="*/ 177530488 h 10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8" h="1011">
                  <a:moveTo>
                    <a:pt x="789" y="634"/>
                  </a:moveTo>
                  <a:lnTo>
                    <a:pt x="582" y="1011"/>
                  </a:lnTo>
                  <a:lnTo>
                    <a:pt x="567" y="1011"/>
                  </a:lnTo>
                  <a:lnTo>
                    <a:pt x="385" y="1000"/>
                  </a:lnTo>
                  <a:lnTo>
                    <a:pt x="244" y="987"/>
                  </a:lnTo>
                  <a:lnTo>
                    <a:pt x="181" y="979"/>
                  </a:lnTo>
                  <a:lnTo>
                    <a:pt x="132" y="955"/>
                  </a:lnTo>
                  <a:lnTo>
                    <a:pt x="123" y="619"/>
                  </a:lnTo>
                  <a:lnTo>
                    <a:pt x="0" y="355"/>
                  </a:lnTo>
                  <a:lnTo>
                    <a:pt x="91" y="285"/>
                  </a:lnTo>
                  <a:lnTo>
                    <a:pt x="318" y="133"/>
                  </a:lnTo>
                  <a:lnTo>
                    <a:pt x="465" y="0"/>
                  </a:lnTo>
                  <a:lnTo>
                    <a:pt x="598" y="102"/>
                  </a:lnTo>
                  <a:lnTo>
                    <a:pt x="783" y="43"/>
                  </a:lnTo>
                  <a:lnTo>
                    <a:pt x="988" y="334"/>
                  </a:lnTo>
                  <a:lnTo>
                    <a:pt x="982" y="468"/>
                  </a:lnTo>
                  <a:lnTo>
                    <a:pt x="789" y="63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" name="Freeform 79">
              <a:extLst>
                <a:ext uri="{FF2B5EF4-FFF2-40B4-BE49-F238E27FC236}">
                  <a16:creationId xmlns:a16="http://schemas.microsoft.com/office/drawing/2014/main" id="{617F0031-83B8-003E-7EA4-2097BA6EB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46" y="1851462"/>
              <a:ext cx="512840" cy="543007"/>
            </a:xfrm>
            <a:custGeom>
              <a:avLst/>
              <a:gdLst>
                <a:gd name="T0" fmla="*/ 160730371 w 663"/>
                <a:gd name="T1" fmla="*/ 103340530 h 701"/>
                <a:gd name="T2" fmla="*/ 135528772 w 663"/>
                <a:gd name="T3" fmla="*/ 168490144 h 701"/>
                <a:gd name="T4" fmla="*/ 120407813 w 663"/>
                <a:gd name="T5" fmla="*/ 175229686 h 701"/>
                <a:gd name="T6" fmla="*/ 120127884 w 663"/>
                <a:gd name="T7" fmla="*/ 167647568 h 701"/>
                <a:gd name="T8" fmla="*/ 59923977 w 663"/>
                <a:gd name="T9" fmla="*/ 186743291 h 701"/>
                <a:gd name="T10" fmla="*/ 38642451 w 663"/>
                <a:gd name="T11" fmla="*/ 196852604 h 701"/>
                <a:gd name="T12" fmla="*/ 14281170 w 663"/>
                <a:gd name="T13" fmla="*/ 176633978 h 701"/>
                <a:gd name="T14" fmla="*/ 16241206 w 663"/>
                <a:gd name="T15" fmla="*/ 160908026 h 701"/>
                <a:gd name="T16" fmla="*/ 12880993 w 663"/>
                <a:gd name="T17" fmla="*/ 165682089 h 701"/>
                <a:gd name="T18" fmla="*/ 0 w 663"/>
                <a:gd name="T19" fmla="*/ 0 h 701"/>
                <a:gd name="T20" fmla="*/ 0 w 663"/>
                <a:gd name="T21" fmla="*/ 561717 h 701"/>
                <a:gd name="T22" fmla="*/ 59923977 w 663"/>
                <a:gd name="T23" fmla="*/ 30047611 h 701"/>
                <a:gd name="T24" fmla="*/ 100806394 w 663"/>
                <a:gd name="T25" fmla="*/ 40437783 h 701"/>
                <a:gd name="T26" fmla="*/ 131048312 w 663"/>
                <a:gd name="T27" fmla="*/ 33417382 h 701"/>
                <a:gd name="T28" fmla="*/ 132168559 w 663"/>
                <a:gd name="T29" fmla="*/ 32855665 h 701"/>
                <a:gd name="T30" fmla="*/ 185652040 w 663"/>
                <a:gd name="T31" fmla="*/ 42684120 h 701"/>
                <a:gd name="T32" fmla="*/ 180051861 w 663"/>
                <a:gd name="T33" fmla="*/ 55601488 h 701"/>
                <a:gd name="T34" fmla="*/ 160730371 w 663"/>
                <a:gd name="T35" fmla="*/ 103340530 h 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701">
                  <a:moveTo>
                    <a:pt x="574" y="368"/>
                  </a:moveTo>
                  <a:lnTo>
                    <a:pt x="484" y="600"/>
                  </a:lnTo>
                  <a:lnTo>
                    <a:pt x="430" y="624"/>
                  </a:lnTo>
                  <a:lnTo>
                    <a:pt x="429" y="597"/>
                  </a:lnTo>
                  <a:lnTo>
                    <a:pt x="214" y="665"/>
                  </a:lnTo>
                  <a:lnTo>
                    <a:pt x="138" y="701"/>
                  </a:lnTo>
                  <a:lnTo>
                    <a:pt x="51" y="629"/>
                  </a:lnTo>
                  <a:lnTo>
                    <a:pt x="58" y="573"/>
                  </a:lnTo>
                  <a:lnTo>
                    <a:pt x="46" y="59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14" y="107"/>
                  </a:lnTo>
                  <a:lnTo>
                    <a:pt x="360" y="144"/>
                  </a:lnTo>
                  <a:lnTo>
                    <a:pt x="468" y="119"/>
                  </a:lnTo>
                  <a:lnTo>
                    <a:pt x="472" y="117"/>
                  </a:lnTo>
                  <a:lnTo>
                    <a:pt x="663" y="152"/>
                  </a:lnTo>
                  <a:lnTo>
                    <a:pt x="643" y="198"/>
                  </a:lnTo>
                  <a:lnTo>
                    <a:pt x="574" y="36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5" name="Freeform 82">
              <a:extLst>
                <a:ext uri="{FF2B5EF4-FFF2-40B4-BE49-F238E27FC236}">
                  <a16:creationId xmlns:a16="http://schemas.microsoft.com/office/drawing/2014/main" id="{92526EB3-5CF7-408F-C97B-473D60923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126" y="2338776"/>
              <a:ext cx="710086" cy="601021"/>
            </a:xfrm>
            <a:custGeom>
              <a:avLst/>
              <a:gdLst>
                <a:gd name="T0" fmla="*/ 210853337 w 918"/>
                <a:gd name="T1" fmla="*/ 58932130 h 778"/>
                <a:gd name="T2" fmla="*/ 223173925 w 918"/>
                <a:gd name="T3" fmla="*/ 20109464 h 778"/>
                <a:gd name="T4" fmla="*/ 198812150 w 918"/>
                <a:gd name="T5" fmla="*/ 0 h 778"/>
                <a:gd name="T6" fmla="*/ 102206425 w 918"/>
                <a:gd name="T7" fmla="*/ 13406133 h 778"/>
                <a:gd name="T8" fmla="*/ 45362813 w 918"/>
                <a:gd name="T9" fmla="*/ 27091837 h 778"/>
                <a:gd name="T10" fmla="*/ 44523025 w 918"/>
                <a:gd name="T11" fmla="*/ 28488628 h 778"/>
                <a:gd name="T12" fmla="*/ 31081662 w 918"/>
                <a:gd name="T13" fmla="*/ 50552966 h 778"/>
                <a:gd name="T14" fmla="*/ 29401558 w 918"/>
                <a:gd name="T15" fmla="*/ 50273925 h 778"/>
                <a:gd name="T16" fmla="*/ 0 w 918"/>
                <a:gd name="T17" fmla="*/ 63959628 h 778"/>
                <a:gd name="T18" fmla="*/ 29961946 w 918"/>
                <a:gd name="T19" fmla="*/ 117305649 h 778"/>
                <a:gd name="T20" fmla="*/ 54603121 w 918"/>
                <a:gd name="T21" fmla="*/ 148307762 h 778"/>
                <a:gd name="T22" fmla="*/ 63564029 w 918"/>
                <a:gd name="T23" fmla="*/ 214501306 h 778"/>
                <a:gd name="T24" fmla="*/ 102206425 w 918"/>
                <a:gd name="T25" fmla="*/ 217294361 h 778"/>
                <a:gd name="T26" fmla="*/ 156809546 w 918"/>
                <a:gd name="T27" fmla="*/ 191319746 h 778"/>
                <a:gd name="T28" fmla="*/ 204972708 w 918"/>
                <a:gd name="T29" fmla="*/ 150821247 h 778"/>
                <a:gd name="T30" fmla="*/ 207212671 w 918"/>
                <a:gd name="T31" fmla="*/ 148307762 h 778"/>
                <a:gd name="T32" fmla="*/ 244454892 w 918"/>
                <a:gd name="T33" fmla="*/ 103340377 h 778"/>
                <a:gd name="T34" fmla="*/ 257055937 w 918"/>
                <a:gd name="T35" fmla="*/ 87978841 h 778"/>
                <a:gd name="T36" fmla="*/ 225133958 w 918"/>
                <a:gd name="T37" fmla="*/ 58932130 h 778"/>
                <a:gd name="T38" fmla="*/ 210853337 w 918"/>
                <a:gd name="T39" fmla="*/ 58932130 h 7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8" h="778">
                  <a:moveTo>
                    <a:pt x="753" y="211"/>
                  </a:moveTo>
                  <a:lnTo>
                    <a:pt x="797" y="72"/>
                  </a:lnTo>
                  <a:lnTo>
                    <a:pt x="710" y="0"/>
                  </a:lnTo>
                  <a:lnTo>
                    <a:pt x="365" y="48"/>
                  </a:lnTo>
                  <a:lnTo>
                    <a:pt x="162" y="97"/>
                  </a:lnTo>
                  <a:lnTo>
                    <a:pt x="159" y="102"/>
                  </a:lnTo>
                  <a:lnTo>
                    <a:pt x="111" y="181"/>
                  </a:lnTo>
                  <a:lnTo>
                    <a:pt x="105" y="180"/>
                  </a:lnTo>
                  <a:lnTo>
                    <a:pt x="0" y="229"/>
                  </a:lnTo>
                  <a:lnTo>
                    <a:pt x="107" y="420"/>
                  </a:lnTo>
                  <a:lnTo>
                    <a:pt x="195" y="531"/>
                  </a:lnTo>
                  <a:lnTo>
                    <a:pt x="227" y="768"/>
                  </a:lnTo>
                  <a:lnTo>
                    <a:pt x="365" y="778"/>
                  </a:lnTo>
                  <a:lnTo>
                    <a:pt x="560" y="685"/>
                  </a:lnTo>
                  <a:lnTo>
                    <a:pt x="732" y="540"/>
                  </a:lnTo>
                  <a:lnTo>
                    <a:pt x="740" y="531"/>
                  </a:lnTo>
                  <a:lnTo>
                    <a:pt x="873" y="370"/>
                  </a:lnTo>
                  <a:lnTo>
                    <a:pt x="918" y="315"/>
                  </a:lnTo>
                  <a:lnTo>
                    <a:pt x="804" y="211"/>
                  </a:lnTo>
                  <a:lnTo>
                    <a:pt x="753" y="211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9" name="Freeform 86">
              <a:extLst>
                <a:ext uri="{FF2B5EF4-FFF2-40B4-BE49-F238E27FC236}">
                  <a16:creationId xmlns:a16="http://schemas.microsoft.com/office/drawing/2014/main" id="{B655FE84-A5E3-B93A-7FF0-1B13213D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255" y="1758641"/>
              <a:ext cx="517482" cy="659034"/>
            </a:xfrm>
            <a:custGeom>
              <a:avLst/>
              <a:gdLst>
                <a:gd name="T0" fmla="*/ 187052544 w 670"/>
                <a:gd name="T1" fmla="*/ 194332225 h 852"/>
                <a:gd name="T2" fmla="*/ 185098075 w 670"/>
                <a:gd name="T3" fmla="*/ 210013021 h 852"/>
                <a:gd name="T4" fmla="*/ 88780120 w 670"/>
                <a:gd name="T5" fmla="*/ 223453854 h 852"/>
                <a:gd name="T6" fmla="*/ 32105809 w 670"/>
                <a:gd name="T7" fmla="*/ 237174617 h 852"/>
                <a:gd name="T8" fmla="*/ 31268330 w 670"/>
                <a:gd name="T9" fmla="*/ 238574792 h 852"/>
                <a:gd name="T10" fmla="*/ 20101069 w 670"/>
                <a:gd name="T11" fmla="*/ 179211288 h 852"/>
                <a:gd name="T12" fmla="*/ 4466904 w 670"/>
                <a:gd name="T13" fmla="*/ 89325450 h 852"/>
                <a:gd name="T14" fmla="*/ 0 w 670"/>
                <a:gd name="T15" fmla="*/ 60763679 h 852"/>
                <a:gd name="T16" fmla="*/ 17867617 w 670"/>
                <a:gd name="T17" fmla="*/ 57963329 h 852"/>
                <a:gd name="T18" fmla="*/ 63932634 w 670"/>
                <a:gd name="T19" fmla="*/ 49563338 h 852"/>
                <a:gd name="T20" fmla="*/ 64491129 w 670"/>
                <a:gd name="T21" fmla="*/ 48723021 h 852"/>
                <a:gd name="T22" fmla="*/ 64491129 w 670"/>
                <a:gd name="T23" fmla="*/ 49002950 h 852"/>
                <a:gd name="T24" fmla="*/ 88780120 w 670"/>
                <a:gd name="T25" fmla="*/ 41162817 h 852"/>
                <a:gd name="T26" fmla="*/ 169463910 w 670"/>
                <a:gd name="T27" fmla="*/ 0 h 852"/>
                <a:gd name="T28" fmla="*/ 170859883 w 670"/>
                <a:gd name="T29" fmla="*/ 33882013 h 852"/>
                <a:gd name="T30" fmla="*/ 183702101 w 670"/>
                <a:gd name="T31" fmla="*/ 199092608 h 852"/>
                <a:gd name="T32" fmla="*/ 187052544 w 670"/>
                <a:gd name="T33" fmla="*/ 194332225 h 8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0" h="852">
                  <a:moveTo>
                    <a:pt x="670" y="694"/>
                  </a:moveTo>
                  <a:lnTo>
                    <a:pt x="663" y="750"/>
                  </a:lnTo>
                  <a:lnTo>
                    <a:pt x="318" y="798"/>
                  </a:lnTo>
                  <a:lnTo>
                    <a:pt x="115" y="847"/>
                  </a:lnTo>
                  <a:lnTo>
                    <a:pt x="112" y="852"/>
                  </a:lnTo>
                  <a:lnTo>
                    <a:pt x="72" y="640"/>
                  </a:lnTo>
                  <a:lnTo>
                    <a:pt x="16" y="319"/>
                  </a:lnTo>
                  <a:lnTo>
                    <a:pt x="0" y="217"/>
                  </a:lnTo>
                  <a:lnTo>
                    <a:pt x="64" y="207"/>
                  </a:lnTo>
                  <a:lnTo>
                    <a:pt x="229" y="177"/>
                  </a:lnTo>
                  <a:lnTo>
                    <a:pt x="231" y="174"/>
                  </a:lnTo>
                  <a:lnTo>
                    <a:pt x="231" y="175"/>
                  </a:lnTo>
                  <a:lnTo>
                    <a:pt x="318" y="147"/>
                  </a:lnTo>
                  <a:lnTo>
                    <a:pt x="607" y="0"/>
                  </a:lnTo>
                  <a:lnTo>
                    <a:pt x="612" y="121"/>
                  </a:lnTo>
                  <a:lnTo>
                    <a:pt x="658" y="711"/>
                  </a:lnTo>
                  <a:lnTo>
                    <a:pt x="670" y="694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1" name="Freeform 88">
              <a:extLst>
                <a:ext uri="{FF2B5EF4-FFF2-40B4-BE49-F238E27FC236}">
                  <a16:creationId xmlns:a16="http://schemas.microsoft.com/office/drawing/2014/main" id="{61C7A29A-8293-7FFB-5B8E-F16E95076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333" y="4441186"/>
              <a:ext cx="563891" cy="524442"/>
            </a:xfrm>
            <a:custGeom>
              <a:avLst/>
              <a:gdLst>
                <a:gd name="T0" fmla="*/ 204412528 w 728"/>
                <a:gd name="T1" fmla="*/ 190132202 h 677"/>
                <a:gd name="T2" fmla="*/ 191215547 w 728"/>
                <a:gd name="T3" fmla="*/ 135648217 h 677"/>
                <a:gd name="T4" fmla="*/ 191777233 w 728"/>
                <a:gd name="T5" fmla="*/ 135648217 h 677"/>
                <a:gd name="T6" fmla="*/ 192619763 w 728"/>
                <a:gd name="T7" fmla="*/ 135367344 h 677"/>
                <a:gd name="T8" fmla="*/ 192058076 w 728"/>
                <a:gd name="T9" fmla="*/ 105878901 h 677"/>
                <a:gd name="T10" fmla="*/ 176053193 w 728"/>
                <a:gd name="T11" fmla="*/ 16008148 h 677"/>
                <a:gd name="T12" fmla="*/ 174929820 w 728"/>
                <a:gd name="T13" fmla="*/ 11514717 h 677"/>
                <a:gd name="T14" fmla="*/ 148255013 w 728"/>
                <a:gd name="T15" fmla="*/ 0 h 677"/>
                <a:gd name="T16" fmla="*/ 16566570 w 728"/>
                <a:gd name="T17" fmla="*/ 16850766 h 677"/>
                <a:gd name="T18" fmla="*/ 0 w 728"/>
                <a:gd name="T19" fmla="*/ 3369941 h 677"/>
                <a:gd name="T20" fmla="*/ 5896648 w 728"/>
                <a:gd name="T21" fmla="*/ 41284033 h 677"/>
                <a:gd name="T22" fmla="*/ 42679690 w 728"/>
                <a:gd name="T23" fmla="*/ 107563607 h 677"/>
                <a:gd name="T24" fmla="*/ 57280358 w 728"/>
                <a:gd name="T25" fmla="*/ 125256991 h 677"/>
                <a:gd name="T26" fmla="*/ 133935189 w 728"/>
                <a:gd name="T27" fmla="*/ 124695245 h 677"/>
                <a:gd name="T28" fmla="*/ 144885954 w 728"/>
                <a:gd name="T29" fmla="*/ 134805599 h 677"/>
                <a:gd name="T30" fmla="*/ 143762582 w 728"/>
                <a:gd name="T31" fmla="*/ 137895198 h 677"/>
                <a:gd name="T32" fmla="*/ 145727954 w 728"/>
                <a:gd name="T33" fmla="*/ 140422521 h 677"/>
                <a:gd name="T34" fmla="*/ 148816700 w 728"/>
                <a:gd name="T35" fmla="*/ 139579903 h 677"/>
                <a:gd name="T36" fmla="*/ 150501759 w 728"/>
                <a:gd name="T37" fmla="*/ 146320316 h 677"/>
                <a:gd name="T38" fmla="*/ 204412528 w 728"/>
                <a:gd name="T39" fmla="*/ 190132202 h 6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8" h="677">
                  <a:moveTo>
                    <a:pt x="728" y="677"/>
                  </a:moveTo>
                  <a:lnTo>
                    <a:pt x="681" y="483"/>
                  </a:lnTo>
                  <a:lnTo>
                    <a:pt x="683" y="483"/>
                  </a:lnTo>
                  <a:lnTo>
                    <a:pt x="686" y="482"/>
                  </a:lnTo>
                  <a:lnTo>
                    <a:pt x="684" y="377"/>
                  </a:lnTo>
                  <a:lnTo>
                    <a:pt x="627" y="57"/>
                  </a:lnTo>
                  <a:lnTo>
                    <a:pt x="623" y="41"/>
                  </a:lnTo>
                  <a:lnTo>
                    <a:pt x="528" y="0"/>
                  </a:lnTo>
                  <a:lnTo>
                    <a:pt x="59" y="60"/>
                  </a:lnTo>
                  <a:lnTo>
                    <a:pt x="0" y="12"/>
                  </a:lnTo>
                  <a:lnTo>
                    <a:pt x="21" y="147"/>
                  </a:lnTo>
                  <a:lnTo>
                    <a:pt x="152" y="383"/>
                  </a:lnTo>
                  <a:lnTo>
                    <a:pt x="204" y="446"/>
                  </a:lnTo>
                  <a:lnTo>
                    <a:pt x="477" y="444"/>
                  </a:lnTo>
                  <a:lnTo>
                    <a:pt x="516" y="480"/>
                  </a:lnTo>
                  <a:lnTo>
                    <a:pt x="512" y="491"/>
                  </a:lnTo>
                  <a:lnTo>
                    <a:pt x="519" y="500"/>
                  </a:lnTo>
                  <a:lnTo>
                    <a:pt x="530" y="497"/>
                  </a:lnTo>
                  <a:lnTo>
                    <a:pt x="536" y="521"/>
                  </a:lnTo>
                  <a:lnTo>
                    <a:pt x="728" y="6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Freeform 89">
              <a:extLst>
                <a:ext uri="{FF2B5EF4-FFF2-40B4-BE49-F238E27FC236}">
                  <a16:creationId xmlns:a16="http://schemas.microsoft.com/office/drawing/2014/main" id="{DAC9A6E4-F3A6-AE77-B60B-EF3E2DB78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1415" y="4325159"/>
              <a:ext cx="656714" cy="656714"/>
            </a:xfrm>
            <a:custGeom>
              <a:avLst/>
              <a:gdLst>
                <a:gd name="T0" fmla="*/ 237455580 w 850"/>
                <a:gd name="T1" fmla="*/ 167170815 h 849"/>
                <a:gd name="T2" fmla="*/ 222929058 w 850"/>
                <a:gd name="T3" fmla="*/ 149529437 h 849"/>
                <a:gd name="T4" fmla="*/ 186332622 w 850"/>
                <a:gd name="T5" fmla="*/ 83445443 h 849"/>
                <a:gd name="T6" fmla="*/ 180466304 w 850"/>
                <a:gd name="T7" fmla="*/ 45642792 h 849"/>
                <a:gd name="T8" fmla="*/ 175996402 w 850"/>
                <a:gd name="T9" fmla="*/ 36122544 h 849"/>
                <a:gd name="T10" fmla="*/ 168733140 w 850"/>
                <a:gd name="T11" fmla="*/ 28001944 h 849"/>
                <a:gd name="T12" fmla="*/ 169291812 w 850"/>
                <a:gd name="T13" fmla="*/ 27722014 h 849"/>
                <a:gd name="T14" fmla="*/ 135210192 w 850"/>
                <a:gd name="T15" fmla="*/ 0 h 849"/>
                <a:gd name="T16" fmla="*/ 89953552 w 850"/>
                <a:gd name="T17" fmla="*/ 12601060 h 849"/>
                <a:gd name="T18" fmla="*/ 63973466 w 850"/>
                <a:gd name="T19" fmla="*/ 10920954 h 849"/>
                <a:gd name="T20" fmla="*/ 34640820 w 850"/>
                <a:gd name="T21" fmla="*/ 11760742 h 849"/>
                <a:gd name="T22" fmla="*/ 17879082 w 850"/>
                <a:gd name="T23" fmla="*/ 16801060 h 849"/>
                <a:gd name="T24" fmla="*/ 2514287 w 850"/>
                <a:gd name="T25" fmla="*/ 42002651 h 849"/>
                <a:gd name="T26" fmla="*/ 0 w 850"/>
                <a:gd name="T27" fmla="*/ 58243852 h 849"/>
                <a:gd name="T28" fmla="*/ 34361220 w 850"/>
                <a:gd name="T29" fmla="*/ 164090533 h 849"/>
                <a:gd name="T30" fmla="*/ 37154579 w 850"/>
                <a:gd name="T31" fmla="*/ 187612017 h 849"/>
                <a:gd name="T32" fmla="*/ 44418369 w 850"/>
                <a:gd name="T33" fmla="*/ 176411134 h 849"/>
                <a:gd name="T34" fmla="*/ 86321921 w 850"/>
                <a:gd name="T35" fmla="*/ 224574350 h 849"/>
                <a:gd name="T36" fmla="*/ 147502028 w 850"/>
                <a:gd name="T37" fmla="*/ 237735269 h 849"/>
                <a:gd name="T38" fmla="*/ 182980592 w 850"/>
                <a:gd name="T39" fmla="*/ 197692653 h 849"/>
                <a:gd name="T40" fmla="*/ 193037212 w 850"/>
                <a:gd name="T41" fmla="*/ 197412724 h 849"/>
                <a:gd name="T42" fmla="*/ 237455580 w 850"/>
                <a:gd name="T43" fmla="*/ 167170815 h 8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849">
                  <a:moveTo>
                    <a:pt x="850" y="597"/>
                  </a:moveTo>
                  <a:lnTo>
                    <a:pt x="798" y="534"/>
                  </a:lnTo>
                  <a:lnTo>
                    <a:pt x="667" y="298"/>
                  </a:lnTo>
                  <a:lnTo>
                    <a:pt x="646" y="163"/>
                  </a:lnTo>
                  <a:lnTo>
                    <a:pt x="630" y="129"/>
                  </a:lnTo>
                  <a:lnTo>
                    <a:pt x="604" y="100"/>
                  </a:lnTo>
                  <a:lnTo>
                    <a:pt x="606" y="99"/>
                  </a:lnTo>
                  <a:lnTo>
                    <a:pt x="484" y="0"/>
                  </a:lnTo>
                  <a:lnTo>
                    <a:pt x="322" y="45"/>
                  </a:lnTo>
                  <a:lnTo>
                    <a:pt x="229" y="39"/>
                  </a:lnTo>
                  <a:lnTo>
                    <a:pt x="124" y="42"/>
                  </a:lnTo>
                  <a:lnTo>
                    <a:pt x="64" y="60"/>
                  </a:lnTo>
                  <a:lnTo>
                    <a:pt x="9" y="150"/>
                  </a:lnTo>
                  <a:lnTo>
                    <a:pt x="0" y="208"/>
                  </a:lnTo>
                  <a:lnTo>
                    <a:pt x="123" y="586"/>
                  </a:lnTo>
                  <a:lnTo>
                    <a:pt x="133" y="670"/>
                  </a:lnTo>
                  <a:lnTo>
                    <a:pt x="159" y="630"/>
                  </a:lnTo>
                  <a:lnTo>
                    <a:pt x="309" y="802"/>
                  </a:lnTo>
                  <a:lnTo>
                    <a:pt x="528" y="849"/>
                  </a:lnTo>
                  <a:lnTo>
                    <a:pt x="655" y="706"/>
                  </a:lnTo>
                  <a:lnTo>
                    <a:pt x="691" y="705"/>
                  </a:lnTo>
                  <a:lnTo>
                    <a:pt x="850" y="5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Freeform 90">
              <a:extLst>
                <a:ext uri="{FF2B5EF4-FFF2-40B4-BE49-F238E27FC236}">
                  <a16:creationId xmlns:a16="http://schemas.microsoft.com/office/drawing/2014/main" id="{82939135-8371-7A1F-CE3C-46466B0D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6793" y="5566649"/>
              <a:ext cx="751856" cy="740252"/>
            </a:xfrm>
            <a:custGeom>
              <a:avLst/>
              <a:gdLst>
                <a:gd name="T0" fmla="*/ 250851302 w 971"/>
                <a:gd name="T1" fmla="*/ 115927073 h 957"/>
                <a:gd name="T2" fmla="*/ 255902103 w 971"/>
                <a:gd name="T3" fmla="*/ 43122807 h 957"/>
                <a:gd name="T4" fmla="*/ 250009591 w 971"/>
                <a:gd name="T5" fmla="*/ 43122807 h 957"/>
                <a:gd name="T6" fmla="*/ 250570555 w 971"/>
                <a:gd name="T7" fmla="*/ 24361222 h 957"/>
                <a:gd name="T8" fmla="*/ 244958790 w 971"/>
                <a:gd name="T9" fmla="*/ 12040646 h 957"/>
                <a:gd name="T10" fmla="*/ 244678573 w 971"/>
                <a:gd name="T11" fmla="*/ 12040646 h 957"/>
                <a:gd name="T12" fmla="*/ 198660934 w 971"/>
                <a:gd name="T13" fmla="*/ 0 h 957"/>
                <a:gd name="T14" fmla="*/ 179019226 w 971"/>
                <a:gd name="T15" fmla="*/ 51242862 h 957"/>
                <a:gd name="T16" fmla="*/ 107467897 w 971"/>
                <a:gd name="T17" fmla="*/ 111166694 h 957"/>
                <a:gd name="T18" fmla="*/ 34513362 w 971"/>
                <a:gd name="T19" fmla="*/ 192651401 h 957"/>
                <a:gd name="T20" fmla="*/ 34232615 w 971"/>
                <a:gd name="T21" fmla="*/ 197691709 h 957"/>
                <a:gd name="T22" fmla="*/ 0 w 971"/>
                <a:gd name="T23" fmla="*/ 237174382 h 957"/>
                <a:gd name="T24" fmla="*/ 4209089 w 971"/>
                <a:gd name="T25" fmla="*/ 264056023 h 957"/>
                <a:gd name="T26" fmla="*/ 85020307 w 971"/>
                <a:gd name="T27" fmla="*/ 266575912 h 957"/>
                <a:gd name="T28" fmla="*/ 141139017 w 971"/>
                <a:gd name="T29" fmla="*/ 267976085 h 957"/>
                <a:gd name="T30" fmla="*/ 149837412 w 971"/>
                <a:gd name="T31" fmla="*/ 254535265 h 957"/>
                <a:gd name="T32" fmla="*/ 177616020 w 971"/>
                <a:gd name="T33" fmla="*/ 237174382 h 957"/>
                <a:gd name="T34" fmla="*/ 250009591 w 971"/>
                <a:gd name="T35" fmla="*/ 204972506 h 957"/>
                <a:gd name="T36" fmla="*/ 272457181 w 971"/>
                <a:gd name="T37" fmla="*/ 208612640 h 957"/>
                <a:gd name="T38" fmla="*/ 250009591 w 971"/>
                <a:gd name="T39" fmla="*/ 160449525 h 957"/>
                <a:gd name="T40" fmla="*/ 250851302 w 971"/>
                <a:gd name="T41" fmla="*/ 115927073 h 9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71" h="957">
                  <a:moveTo>
                    <a:pt x="894" y="414"/>
                  </a:moveTo>
                  <a:lnTo>
                    <a:pt x="912" y="154"/>
                  </a:lnTo>
                  <a:lnTo>
                    <a:pt x="891" y="154"/>
                  </a:lnTo>
                  <a:lnTo>
                    <a:pt x="893" y="87"/>
                  </a:lnTo>
                  <a:lnTo>
                    <a:pt x="873" y="43"/>
                  </a:lnTo>
                  <a:lnTo>
                    <a:pt x="872" y="43"/>
                  </a:lnTo>
                  <a:lnTo>
                    <a:pt x="708" y="0"/>
                  </a:lnTo>
                  <a:lnTo>
                    <a:pt x="638" y="183"/>
                  </a:lnTo>
                  <a:lnTo>
                    <a:pt x="383" y="397"/>
                  </a:lnTo>
                  <a:lnTo>
                    <a:pt x="123" y="688"/>
                  </a:lnTo>
                  <a:lnTo>
                    <a:pt x="122" y="706"/>
                  </a:lnTo>
                  <a:lnTo>
                    <a:pt x="0" y="847"/>
                  </a:lnTo>
                  <a:lnTo>
                    <a:pt x="15" y="943"/>
                  </a:lnTo>
                  <a:lnTo>
                    <a:pt x="303" y="952"/>
                  </a:lnTo>
                  <a:lnTo>
                    <a:pt x="503" y="957"/>
                  </a:lnTo>
                  <a:lnTo>
                    <a:pt x="534" y="909"/>
                  </a:lnTo>
                  <a:lnTo>
                    <a:pt x="633" y="847"/>
                  </a:lnTo>
                  <a:lnTo>
                    <a:pt x="891" y="732"/>
                  </a:lnTo>
                  <a:lnTo>
                    <a:pt x="971" y="745"/>
                  </a:lnTo>
                  <a:lnTo>
                    <a:pt x="891" y="573"/>
                  </a:lnTo>
                  <a:lnTo>
                    <a:pt x="894" y="414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Freeform 91">
              <a:extLst>
                <a:ext uri="{FF2B5EF4-FFF2-40B4-BE49-F238E27FC236}">
                  <a16:creationId xmlns:a16="http://schemas.microsoft.com/office/drawing/2014/main" id="{2C9FEF46-64BD-B179-2931-A68A69F9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831" y="4784626"/>
              <a:ext cx="689202" cy="814511"/>
            </a:xfrm>
            <a:custGeom>
              <a:avLst/>
              <a:gdLst>
                <a:gd name="T0" fmla="*/ 249495998 w 891"/>
                <a:gd name="T1" fmla="*/ 104166552 h 1053"/>
                <a:gd name="T2" fmla="*/ 247815892 w 891"/>
                <a:gd name="T3" fmla="*/ 81204931 h 1053"/>
                <a:gd name="T4" fmla="*/ 246415715 w 891"/>
                <a:gd name="T5" fmla="*/ 71124297 h 1053"/>
                <a:gd name="T6" fmla="*/ 238015186 w 891"/>
                <a:gd name="T7" fmla="*/ 66083980 h 1053"/>
                <a:gd name="T8" fmla="*/ 236894939 w 891"/>
                <a:gd name="T9" fmla="*/ 65244192 h 1053"/>
                <a:gd name="T10" fmla="*/ 183131548 w 891"/>
                <a:gd name="T11" fmla="*/ 21561444 h 1053"/>
                <a:gd name="T12" fmla="*/ 181451442 w 891"/>
                <a:gd name="T13" fmla="*/ 14841022 h 1053"/>
                <a:gd name="T14" fmla="*/ 178371689 w 891"/>
                <a:gd name="T15" fmla="*/ 15680810 h 1053"/>
                <a:gd name="T16" fmla="*/ 176411125 w 891"/>
                <a:gd name="T17" fmla="*/ 13160916 h 1053"/>
                <a:gd name="T18" fmla="*/ 177531372 w 891"/>
                <a:gd name="T19" fmla="*/ 10080634 h 1053"/>
                <a:gd name="T20" fmla="*/ 166610948 w 891"/>
                <a:gd name="T21" fmla="*/ 0 h 1053"/>
                <a:gd name="T22" fmla="*/ 90165862 w 891"/>
                <a:gd name="T23" fmla="*/ 559859 h 1053"/>
                <a:gd name="T24" fmla="*/ 45642790 w 891"/>
                <a:gd name="T25" fmla="*/ 30801761 h 1053"/>
                <a:gd name="T26" fmla="*/ 35562154 w 891"/>
                <a:gd name="T27" fmla="*/ 31082220 h 1053"/>
                <a:gd name="T28" fmla="*/ 0 w 891"/>
                <a:gd name="T29" fmla="*/ 71124297 h 1053"/>
                <a:gd name="T30" fmla="*/ 5040318 w 891"/>
                <a:gd name="T31" fmla="*/ 161010215 h 1053"/>
                <a:gd name="T32" fmla="*/ 39482754 w 891"/>
                <a:gd name="T33" fmla="*/ 173611272 h 1053"/>
                <a:gd name="T34" fmla="*/ 41162860 w 891"/>
                <a:gd name="T35" fmla="*/ 211413386 h 1053"/>
                <a:gd name="T36" fmla="*/ 112007240 w 891"/>
                <a:gd name="T37" fmla="*/ 232414971 h 1053"/>
                <a:gd name="T38" fmla="*/ 126287876 w 891"/>
                <a:gd name="T39" fmla="*/ 250896133 h 1053"/>
                <a:gd name="T40" fmla="*/ 201052855 w 891"/>
                <a:gd name="T41" fmla="*/ 282818141 h 1053"/>
                <a:gd name="T42" fmla="*/ 246975574 w 891"/>
                <a:gd name="T43" fmla="*/ 294858810 h 1053"/>
                <a:gd name="T44" fmla="*/ 247256033 w 891"/>
                <a:gd name="T45" fmla="*/ 294858810 h 1053"/>
                <a:gd name="T46" fmla="*/ 222894232 w 891"/>
                <a:gd name="T47" fmla="*/ 130208454 h 1053"/>
                <a:gd name="T48" fmla="*/ 249495998 w 891"/>
                <a:gd name="T49" fmla="*/ 104166552 h 10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1" h="1053">
                  <a:moveTo>
                    <a:pt x="891" y="372"/>
                  </a:moveTo>
                  <a:lnTo>
                    <a:pt x="885" y="290"/>
                  </a:lnTo>
                  <a:lnTo>
                    <a:pt x="880" y="254"/>
                  </a:lnTo>
                  <a:lnTo>
                    <a:pt x="850" y="236"/>
                  </a:lnTo>
                  <a:lnTo>
                    <a:pt x="846" y="233"/>
                  </a:lnTo>
                  <a:lnTo>
                    <a:pt x="654" y="77"/>
                  </a:lnTo>
                  <a:lnTo>
                    <a:pt x="648" y="53"/>
                  </a:lnTo>
                  <a:lnTo>
                    <a:pt x="637" y="56"/>
                  </a:lnTo>
                  <a:lnTo>
                    <a:pt x="630" y="47"/>
                  </a:lnTo>
                  <a:lnTo>
                    <a:pt x="634" y="36"/>
                  </a:lnTo>
                  <a:lnTo>
                    <a:pt x="595" y="0"/>
                  </a:lnTo>
                  <a:lnTo>
                    <a:pt x="322" y="2"/>
                  </a:lnTo>
                  <a:lnTo>
                    <a:pt x="163" y="110"/>
                  </a:lnTo>
                  <a:lnTo>
                    <a:pt x="127" y="111"/>
                  </a:lnTo>
                  <a:lnTo>
                    <a:pt x="0" y="254"/>
                  </a:lnTo>
                  <a:lnTo>
                    <a:pt x="18" y="575"/>
                  </a:lnTo>
                  <a:lnTo>
                    <a:pt x="141" y="620"/>
                  </a:lnTo>
                  <a:lnTo>
                    <a:pt x="147" y="755"/>
                  </a:lnTo>
                  <a:lnTo>
                    <a:pt x="400" y="830"/>
                  </a:lnTo>
                  <a:lnTo>
                    <a:pt x="451" y="896"/>
                  </a:lnTo>
                  <a:lnTo>
                    <a:pt x="718" y="1010"/>
                  </a:lnTo>
                  <a:lnTo>
                    <a:pt x="882" y="1053"/>
                  </a:lnTo>
                  <a:lnTo>
                    <a:pt x="883" y="1053"/>
                  </a:lnTo>
                  <a:lnTo>
                    <a:pt x="796" y="465"/>
                  </a:lnTo>
                  <a:lnTo>
                    <a:pt x="891" y="3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Freeform 92">
              <a:extLst>
                <a:ext uri="{FF2B5EF4-FFF2-40B4-BE49-F238E27FC236}">
                  <a16:creationId xmlns:a16="http://schemas.microsoft.com/office/drawing/2014/main" id="{79517E8E-0929-81C1-2759-B8C476F01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457" y="5369402"/>
              <a:ext cx="788984" cy="728650"/>
            </a:xfrm>
            <a:custGeom>
              <a:avLst/>
              <a:gdLst>
                <a:gd name="T0" fmla="*/ 196572188 w 1020"/>
                <a:gd name="T1" fmla="*/ 20956566 h 943"/>
                <a:gd name="T2" fmla="*/ 125727883 w 1020"/>
                <a:gd name="T3" fmla="*/ 0 h 943"/>
                <a:gd name="T4" fmla="*/ 73644654 w 1020"/>
                <a:gd name="T5" fmla="*/ 55605071 h 943"/>
                <a:gd name="T6" fmla="*/ 49282879 w 1020"/>
                <a:gd name="T7" fmla="*/ 49737550 h 943"/>
                <a:gd name="T8" fmla="*/ 0 w 1020"/>
                <a:gd name="T9" fmla="*/ 70694116 h 943"/>
                <a:gd name="T10" fmla="*/ 14000692 w 1020"/>
                <a:gd name="T11" fmla="*/ 129093924 h 943"/>
                <a:gd name="T12" fmla="*/ 76164546 w 1020"/>
                <a:gd name="T13" fmla="*/ 234716178 h 943"/>
                <a:gd name="T14" fmla="*/ 121807287 w 1020"/>
                <a:gd name="T15" fmla="*/ 263496634 h 943"/>
                <a:gd name="T16" fmla="*/ 194612154 w 1020"/>
                <a:gd name="T17" fmla="*/ 182184419 h 943"/>
                <a:gd name="T18" fmla="*/ 266016317 w 1020"/>
                <a:gd name="T19" fmla="*/ 122387506 h 943"/>
                <a:gd name="T20" fmla="*/ 285617708 w 1020"/>
                <a:gd name="T21" fmla="*/ 71252852 h 943"/>
                <a:gd name="T22" fmla="*/ 210853337 w 1020"/>
                <a:gd name="T23" fmla="*/ 39398555 h 943"/>
                <a:gd name="T24" fmla="*/ 196572188 w 1020"/>
                <a:gd name="T25" fmla="*/ 20956566 h 9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0" h="943">
                  <a:moveTo>
                    <a:pt x="702" y="75"/>
                  </a:moveTo>
                  <a:lnTo>
                    <a:pt x="449" y="0"/>
                  </a:lnTo>
                  <a:lnTo>
                    <a:pt x="263" y="199"/>
                  </a:lnTo>
                  <a:lnTo>
                    <a:pt x="176" y="178"/>
                  </a:lnTo>
                  <a:lnTo>
                    <a:pt x="0" y="253"/>
                  </a:lnTo>
                  <a:lnTo>
                    <a:pt x="50" y="462"/>
                  </a:lnTo>
                  <a:lnTo>
                    <a:pt x="272" y="840"/>
                  </a:lnTo>
                  <a:lnTo>
                    <a:pt x="435" y="943"/>
                  </a:lnTo>
                  <a:lnTo>
                    <a:pt x="695" y="652"/>
                  </a:lnTo>
                  <a:lnTo>
                    <a:pt x="950" y="438"/>
                  </a:lnTo>
                  <a:lnTo>
                    <a:pt x="1020" y="255"/>
                  </a:lnTo>
                  <a:lnTo>
                    <a:pt x="753" y="141"/>
                  </a:lnTo>
                  <a:lnTo>
                    <a:pt x="702" y="7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Freeform 93">
              <a:extLst>
                <a:ext uri="{FF2B5EF4-FFF2-40B4-BE49-F238E27FC236}">
                  <a16:creationId xmlns:a16="http://schemas.microsoft.com/office/drawing/2014/main" id="{02AE059D-F8D8-BA32-3D61-976DEE3E4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515" y="4812472"/>
              <a:ext cx="782023" cy="772741"/>
            </a:xfrm>
            <a:custGeom>
              <a:avLst/>
              <a:gdLst>
                <a:gd name="T0" fmla="*/ 247184584 w 1010"/>
                <a:gd name="T1" fmla="*/ 151209518 h 999"/>
                <a:gd name="T2" fmla="*/ 242133980 w 1010"/>
                <a:gd name="T3" fmla="*/ 61324125 h 999"/>
                <a:gd name="T4" fmla="*/ 180688754 w 1010"/>
                <a:gd name="T5" fmla="*/ 48163208 h 999"/>
                <a:gd name="T6" fmla="*/ 138602678 w 1010"/>
                <a:gd name="T7" fmla="*/ 0 h 999"/>
                <a:gd name="T8" fmla="*/ 131307773 w 1010"/>
                <a:gd name="T9" fmla="*/ 11200881 h 999"/>
                <a:gd name="T10" fmla="*/ 86697189 w 1010"/>
                <a:gd name="T11" fmla="*/ 39762679 h 999"/>
                <a:gd name="T12" fmla="*/ 64531736 w 1010"/>
                <a:gd name="T13" fmla="*/ 69724653 h 999"/>
                <a:gd name="T14" fmla="*/ 45172056 w 1010"/>
                <a:gd name="T15" fmla="*/ 132168496 h 999"/>
                <a:gd name="T16" fmla="*/ 29460359 w 1010"/>
                <a:gd name="T17" fmla="*/ 241095441 h 999"/>
                <a:gd name="T18" fmla="*/ 10100679 w 1010"/>
                <a:gd name="T19" fmla="*/ 248936110 h 999"/>
                <a:gd name="T20" fmla="*/ 5892284 w 1010"/>
                <a:gd name="T21" fmla="*/ 269937168 h 999"/>
                <a:gd name="T22" fmla="*/ 6453227 w 1010"/>
                <a:gd name="T23" fmla="*/ 271617274 h 999"/>
                <a:gd name="T24" fmla="*/ 0 w 1010"/>
                <a:gd name="T25" fmla="*/ 277217450 h 999"/>
                <a:gd name="T26" fmla="*/ 40402718 w 1010"/>
                <a:gd name="T27" fmla="*/ 279737873 h 999"/>
                <a:gd name="T28" fmla="*/ 132710924 w 1010"/>
                <a:gd name="T29" fmla="*/ 268257062 h 999"/>
                <a:gd name="T30" fmla="*/ 138883414 w 1010"/>
                <a:gd name="T31" fmla="*/ 262376956 h 999"/>
                <a:gd name="T32" fmla="*/ 157401415 w 1010"/>
                <a:gd name="T33" fmla="*/ 272457591 h 999"/>
                <a:gd name="T34" fmla="*/ 206781867 w 1010"/>
                <a:gd name="T35" fmla="*/ 251456005 h 999"/>
                <a:gd name="T36" fmla="*/ 231191621 w 1010"/>
                <a:gd name="T37" fmla="*/ 257336639 h 999"/>
                <a:gd name="T38" fmla="*/ 283378376 w 1010"/>
                <a:gd name="T39" fmla="*/ 201612691 h 999"/>
                <a:gd name="T40" fmla="*/ 281695018 w 1010"/>
                <a:gd name="T41" fmla="*/ 163810576 h 999"/>
                <a:gd name="T42" fmla="*/ 247184584 w 1010"/>
                <a:gd name="T43" fmla="*/ 151209518 h 9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0" h="999">
                  <a:moveTo>
                    <a:pt x="881" y="540"/>
                  </a:moveTo>
                  <a:lnTo>
                    <a:pt x="863" y="219"/>
                  </a:lnTo>
                  <a:lnTo>
                    <a:pt x="644" y="172"/>
                  </a:lnTo>
                  <a:lnTo>
                    <a:pt x="494" y="0"/>
                  </a:lnTo>
                  <a:lnTo>
                    <a:pt x="468" y="40"/>
                  </a:lnTo>
                  <a:lnTo>
                    <a:pt x="309" y="142"/>
                  </a:lnTo>
                  <a:lnTo>
                    <a:pt x="230" y="249"/>
                  </a:lnTo>
                  <a:lnTo>
                    <a:pt x="161" y="472"/>
                  </a:lnTo>
                  <a:lnTo>
                    <a:pt x="105" y="861"/>
                  </a:lnTo>
                  <a:lnTo>
                    <a:pt x="36" y="889"/>
                  </a:lnTo>
                  <a:lnTo>
                    <a:pt x="21" y="964"/>
                  </a:lnTo>
                  <a:lnTo>
                    <a:pt x="23" y="970"/>
                  </a:lnTo>
                  <a:lnTo>
                    <a:pt x="0" y="990"/>
                  </a:lnTo>
                  <a:lnTo>
                    <a:pt x="144" y="999"/>
                  </a:lnTo>
                  <a:lnTo>
                    <a:pt x="473" y="958"/>
                  </a:lnTo>
                  <a:lnTo>
                    <a:pt x="495" y="937"/>
                  </a:lnTo>
                  <a:lnTo>
                    <a:pt x="561" y="973"/>
                  </a:lnTo>
                  <a:lnTo>
                    <a:pt x="737" y="898"/>
                  </a:lnTo>
                  <a:lnTo>
                    <a:pt x="824" y="919"/>
                  </a:lnTo>
                  <a:lnTo>
                    <a:pt x="1010" y="720"/>
                  </a:lnTo>
                  <a:lnTo>
                    <a:pt x="1004" y="585"/>
                  </a:lnTo>
                  <a:lnTo>
                    <a:pt x="881" y="540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Freeform 97">
              <a:extLst>
                <a:ext uri="{FF2B5EF4-FFF2-40B4-BE49-F238E27FC236}">
                  <a16:creationId xmlns:a16="http://schemas.microsoft.com/office/drawing/2014/main" id="{3882D941-0499-A047-D143-55BB4182D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497" y="2450162"/>
              <a:ext cx="830754" cy="670637"/>
            </a:xfrm>
            <a:custGeom>
              <a:avLst/>
              <a:gdLst>
                <a:gd name="T0" fmla="*/ 218540295 w 1073"/>
                <a:gd name="T1" fmla="*/ 18481166 h 867"/>
                <a:gd name="T2" fmla="*/ 193572131 w 1073"/>
                <a:gd name="T3" fmla="*/ 0 h 867"/>
                <a:gd name="T4" fmla="*/ 147844479 w 1073"/>
                <a:gd name="T5" fmla="*/ 15680813 h 867"/>
                <a:gd name="T6" fmla="*/ 69573997 w 1073"/>
                <a:gd name="T7" fmla="*/ 50123250 h 867"/>
                <a:gd name="T8" fmla="*/ 29176312 w 1073"/>
                <a:gd name="T9" fmla="*/ 24081343 h 867"/>
                <a:gd name="T10" fmla="*/ 6452316 w 1073"/>
                <a:gd name="T11" fmla="*/ 44242615 h 867"/>
                <a:gd name="T12" fmla="*/ 0 w 1073"/>
                <a:gd name="T13" fmla="*/ 61324133 h 867"/>
                <a:gd name="T14" fmla="*/ 37031167 w 1073"/>
                <a:gd name="T15" fmla="*/ 119007596 h 867"/>
                <a:gd name="T16" fmla="*/ 60596792 w 1073"/>
                <a:gd name="T17" fmla="*/ 117607420 h 867"/>
                <a:gd name="T18" fmla="*/ 75745593 w 1073"/>
                <a:gd name="T19" fmla="*/ 164370458 h 867"/>
                <a:gd name="T20" fmla="*/ 132975868 w 1073"/>
                <a:gd name="T21" fmla="*/ 173050918 h 867"/>
                <a:gd name="T22" fmla="*/ 167201427 w 1073"/>
                <a:gd name="T23" fmla="*/ 197972578 h 867"/>
                <a:gd name="T24" fmla="*/ 197500088 w 1073"/>
                <a:gd name="T25" fmla="*/ 242775581 h 867"/>
                <a:gd name="T26" fmla="*/ 253046574 w 1073"/>
                <a:gd name="T27" fmla="*/ 198252508 h 867"/>
                <a:gd name="T28" fmla="*/ 274367501 w 1073"/>
                <a:gd name="T29" fmla="*/ 131048268 h 867"/>
                <a:gd name="T30" fmla="*/ 301018924 w 1073"/>
                <a:gd name="T31" fmla="*/ 103326783 h 867"/>
                <a:gd name="T32" fmla="*/ 248838426 w 1073"/>
                <a:gd name="T33" fmla="*/ 77284876 h 867"/>
                <a:gd name="T34" fmla="*/ 218540295 w 1073"/>
                <a:gd name="T35" fmla="*/ 18481166 h 8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73" h="867">
                  <a:moveTo>
                    <a:pt x="779" y="66"/>
                  </a:moveTo>
                  <a:lnTo>
                    <a:pt x="690" y="0"/>
                  </a:lnTo>
                  <a:lnTo>
                    <a:pt x="527" y="56"/>
                  </a:lnTo>
                  <a:lnTo>
                    <a:pt x="248" y="179"/>
                  </a:lnTo>
                  <a:lnTo>
                    <a:pt x="104" y="86"/>
                  </a:lnTo>
                  <a:lnTo>
                    <a:pt x="23" y="158"/>
                  </a:lnTo>
                  <a:lnTo>
                    <a:pt x="0" y="219"/>
                  </a:lnTo>
                  <a:lnTo>
                    <a:pt x="132" y="425"/>
                  </a:lnTo>
                  <a:lnTo>
                    <a:pt x="216" y="420"/>
                  </a:lnTo>
                  <a:lnTo>
                    <a:pt x="270" y="587"/>
                  </a:lnTo>
                  <a:lnTo>
                    <a:pt x="474" y="618"/>
                  </a:lnTo>
                  <a:lnTo>
                    <a:pt x="596" y="707"/>
                  </a:lnTo>
                  <a:lnTo>
                    <a:pt x="704" y="867"/>
                  </a:lnTo>
                  <a:lnTo>
                    <a:pt x="902" y="708"/>
                  </a:lnTo>
                  <a:lnTo>
                    <a:pt x="978" y="468"/>
                  </a:lnTo>
                  <a:lnTo>
                    <a:pt x="1073" y="369"/>
                  </a:lnTo>
                  <a:lnTo>
                    <a:pt x="887" y="276"/>
                  </a:lnTo>
                  <a:lnTo>
                    <a:pt x="779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Freeform 98">
              <a:extLst>
                <a:ext uri="{FF2B5EF4-FFF2-40B4-BE49-F238E27FC236}">
                  <a16:creationId xmlns:a16="http://schemas.microsoft.com/office/drawing/2014/main" id="{FF065166-B7F4-1641-9B6F-81187692B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580" y="2053350"/>
              <a:ext cx="965345" cy="805227"/>
            </a:xfrm>
            <a:custGeom>
              <a:avLst/>
              <a:gdLst>
                <a:gd name="T0" fmla="*/ 272333178 w 1247"/>
                <a:gd name="T1" fmla="*/ 159329822 h 1041"/>
                <a:gd name="T2" fmla="*/ 296172718 w 1247"/>
                <a:gd name="T3" fmla="*/ 136928101 h 1041"/>
                <a:gd name="T4" fmla="*/ 337962216 w 1247"/>
                <a:gd name="T5" fmla="*/ 57963277 h 1041"/>
                <a:gd name="T6" fmla="*/ 349741909 w 1247"/>
                <a:gd name="T7" fmla="*/ 0 h 1041"/>
                <a:gd name="T8" fmla="*/ 300099106 w 1247"/>
                <a:gd name="T9" fmla="*/ 42842353 h 1041"/>
                <a:gd name="T10" fmla="*/ 286076065 w 1247"/>
                <a:gd name="T11" fmla="*/ 72244414 h 1041"/>
                <a:gd name="T12" fmla="*/ 242884210 w 1247"/>
                <a:gd name="T13" fmla="*/ 74484374 h 1041"/>
                <a:gd name="T14" fmla="*/ 232226191 w 1247"/>
                <a:gd name="T15" fmla="*/ 69723995 h 1041"/>
                <a:gd name="T16" fmla="*/ 214556916 w 1247"/>
                <a:gd name="T17" fmla="*/ 77284722 h 1041"/>
                <a:gd name="T18" fmla="*/ 214276763 w 1247"/>
                <a:gd name="T19" fmla="*/ 78964824 h 1041"/>
                <a:gd name="T20" fmla="*/ 202497070 w 1247"/>
                <a:gd name="T21" fmla="*/ 91565329 h 1041"/>
                <a:gd name="T22" fmla="*/ 184266429 w 1247"/>
                <a:gd name="T23" fmla="*/ 72244414 h 1041"/>
                <a:gd name="T24" fmla="*/ 154537307 w 1247"/>
                <a:gd name="T25" fmla="*/ 46762945 h 1041"/>
                <a:gd name="T26" fmla="*/ 84981352 w 1247"/>
                <a:gd name="T27" fmla="*/ 21841334 h 1041"/>
                <a:gd name="T28" fmla="*/ 76567210 w 1247"/>
                <a:gd name="T29" fmla="*/ 17640813 h 1041"/>
                <a:gd name="T30" fmla="*/ 67031394 w 1247"/>
                <a:gd name="T31" fmla="*/ 16521098 h 1041"/>
                <a:gd name="T32" fmla="*/ 11499010 w 1247"/>
                <a:gd name="T33" fmla="*/ 33322124 h 1041"/>
                <a:gd name="T34" fmla="*/ 0 w 1247"/>
                <a:gd name="T35" fmla="*/ 64403758 h 1041"/>
                <a:gd name="T36" fmla="*/ 6450948 w 1247"/>
                <a:gd name="T37" fmla="*/ 72244414 h 1041"/>
                <a:gd name="T38" fmla="*/ 11499010 w 1247"/>
                <a:gd name="T39" fmla="*/ 81484714 h 1041"/>
                <a:gd name="T40" fmla="*/ 1683040 w 1247"/>
                <a:gd name="T41" fmla="*/ 143648511 h 1041"/>
                <a:gd name="T42" fmla="*/ 26644254 w 1247"/>
                <a:gd name="T43" fmla="*/ 162129640 h 1041"/>
                <a:gd name="T44" fmla="*/ 56934742 w 1247"/>
                <a:gd name="T45" fmla="*/ 220933233 h 1041"/>
                <a:gd name="T46" fmla="*/ 109101575 w 1247"/>
                <a:gd name="T47" fmla="*/ 246975088 h 1041"/>
                <a:gd name="T48" fmla="*/ 139392063 w 1247"/>
                <a:gd name="T49" fmla="*/ 251734938 h 1041"/>
                <a:gd name="T50" fmla="*/ 153695787 w 1247"/>
                <a:gd name="T51" fmla="*/ 268535965 h 1041"/>
                <a:gd name="T52" fmla="*/ 173048102 w 1247"/>
                <a:gd name="T53" fmla="*/ 291497544 h 1041"/>
                <a:gd name="T54" fmla="*/ 225214936 w 1247"/>
                <a:gd name="T55" fmla="*/ 283937346 h 1041"/>
                <a:gd name="T56" fmla="*/ 235311588 w 1247"/>
                <a:gd name="T57" fmla="*/ 252855183 h 1041"/>
                <a:gd name="T58" fmla="*/ 259992648 w 1247"/>
                <a:gd name="T59" fmla="*/ 164650059 h 1041"/>
                <a:gd name="T60" fmla="*/ 272333178 w 1247"/>
                <a:gd name="T61" fmla="*/ 159329822 h 10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47" h="1041">
                  <a:moveTo>
                    <a:pt x="971" y="569"/>
                  </a:moveTo>
                  <a:lnTo>
                    <a:pt x="1056" y="489"/>
                  </a:lnTo>
                  <a:lnTo>
                    <a:pt x="1205" y="207"/>
                  </a:lnTo>
                  <a:lnTo>
                    <a:pt x="1247" y="0"/>
                  </a:lnTo>
                  <a:lnTo>
                    <a:pt x="1070" y="153"/>
                  </a:lnTo>
                  <a:lnTo>
                    <a:pt x="1020" y="258"/>
                  </a:lnTo>
                  <a:lnTo>
                    <a:pt x="866" y="266"/>
                  </a:lnTo>
                  <a:lnTo>
                    <a:pt x="828" y="249"/>
                  </a:lnTo>
                  <a:lnTo>
                    <a:pt x="765" y="276"/>
                  </a:lnTo>
                  <a:lnTo>
                    <a:pt x="764" y="282"/>
                  </a:lnTo>
                  <a:lnTo>
                    <a:pt x="722" y="327"/>
                  </a:lnTo>
                  <a:lnTo>
                    <a:pt x="657" y="258"/>
                  </a:lnTo>
                  <a:lnTo>
                    <a:pt x="551" y="167"/>
                  </a:lnTo>
                  <a:lnTo>
                    <a:pt x="303" y="78"/>
                  </a:lnTo>
                  <a:lnTo>
                    <a:pt x="273" y="63"/>
                  </a:lnTo>
                  <a:lnTo>
                    <a:pt x="239" y="59"/>
                  </a:lnTo>
                  <a:lnTo>
                    <a:pt x="41" y="119"/>
                  </a:lnTo>
                  <a:lnTo>
                    <a:pt x="0" y="230"/>
                  </a:lnTo>
                  <a:lnTo>
                    <a:pt x="23" y="258"/>
                  </a:lnTo>
                  <a:lnTo>
                    <a:pt x="41" y="291"/>
                  </a:lnTo>
                  <a:lnTo>
                    <a:pt x="6" y="513"/>
                  </a:lnTo>
                  <a:lnTo>
                    <a:pt x="95" y="579"/>
                  </a:lnTo>
                  <a:lnTo>
                    <a:pt x="203" y="789"/>
                  </a:lnTo>
                  <a:lnTo>
                    <a:pt x="389" y="882"/>
                  </a:lnTo>
                  <a:lnTo>
                    <a:pt x="497" y="899"/>
                  </a:lnTo>
                  <a:lnTo>
                    <a:pt x="548" y="959"/>
                  </a:lnTo>
                  <a:lnTo>
                    <a:pt x="617" y="1041"/>
                  </a:lnTo>
                  <a:lnTo>
                    <a:pt x="803" y="1014"/>
                  </a:lnTo>
                  <a:lnTo>
                    <a:pt x="839" y="903"/>
                  </a:lnTo>
                  <a:lnTo>
                    <a:pt x="927" y="588"/>
                  </a:lnTo>
                  <a:lnTo>
                    <a:pt x="971" y="5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Freeform 99">
              <a:extLst>
                <a:ext uri="{FF2B5EF4-FFF2-40B4-BE49-F238E27FC236}">
                  <a16:creationId xmlns:a16="http://schemas.microsoft.com/office/drawing/2014/main" id="{4FDD1F76-EB2C-E376-2471-C8B71969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5339" y="2582433"/>
              <a:ext cx="543007" cy="529083"/>
            </a:xfrm>
            <a:custGeom>
              <a:avLst/>
              <a:gdLst>
                <a:gd name="T0" fmla="*/ 181451250 w 702"/>
                <a:gd name="T1" fmla="*/ 130945056 h 685"/>
                <a:gd name="T2" fmla="*/ 123207462 w 702"/>
                <a:gd name="T3" fmla="*/ 191252266 h 685"/>
                <a:gd name="T4" fmla="*/ 107526667 w 702"/>
                <a:gd name="T5" fmla="*/ 177850605 h 685"/>
                <a:gd name="T6" fmla="*/ 35002258 w 702"/>
                <a:gd name="T7" fmla="*/ 110842300 h 685"/>
                <a:gd name="T8" fmla="*/ 15960725 w 702"/>
                <a:gd name="T9" fmla="*/ 74825897 h 685"/>
                <a:gd name="T10" fmla="*/ 0 w 702"/>
                <a:gd name="T11" fmla="*/ 62820253 h 685"/>
                <a:gd name="T12" fmla="*/ 2239963 w 702"/>
                <a:gd name="T13" fmla="*/ 60307211 h 685"/>
                <a:gd name="T14" fmla="*/ 39482713 w 702"/>
                <a:gd name="T15" fmla="*/ 15356191 h 685"/>
                <a:gd name="T16" fmla="*/ 52083229 w 702"/>
                <a:gd name="T17" fmla="*/ 0 h 685"/>
                <a:gd name="T18" fmla="*/ 110886875 w 702"/>
                <a:gd name="T19" fmla="*/ 12843148 h 685"/>
                <a:gd name="T20" fmla="*/ 110886875 w 702"/>
                <a:gd name="T21" fmla="*/ 26803322 h 685"/>
                <a:gd name="T22" fmla="*/ 120967500 w 702"/>
                <a:gd name="T23" fmla="*/ 13680653 h 685"/>
                <a:gd name="T24" fmla="*/ 157929792 w 702"/>
                <a:gd name="T25" fmla="*/ 71196358 h 685"/>
                <a:gd name="T26" fmla="*/ 181451250 w 702"/>
                <a:gd name="T27" fmla="*/ 69800340 h 685"/>
                <a:gd name="T28" fmla="*/ 196572188 w 702"/>
                <a:gd name="T29" fmla="*/ 116426369 h 685"/>
                <a:gd name="T30" fmla="*/ 195732400 w 702"/>
                <a:gd name="T31" fmla="*/ 116426369 h 685"/>
                <a:gd name="T32" fmla="*/ 181451250 w 702"/>
                <a:gd name="T33" fmla="*/ 130945056 h 6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2" h="685">
                  <a:moveTo>
                    <a:pt x="648" y="469"/>
                  </a:moveTo>
                  <a:lnTo>
                    <a:pt x="440" y="685"/>
                  </a:lnTo>
                  <a:lnTo>
                    <a:pt x="384" y="637"/>
                  </a:lnTo>
                  <a:lnTo>
                    <a:pt x="125" y="397"/>
                  </a:lnTo>
                  <a:lnTo>
                    <a:pt x="57" y="268"/>
                  </a:lnTo>
                  <a:lnTo>
                    <a:pt x="0" y="225"/>
                  </a:lnTo>
                  <a:lnTo>
                    <a:pt x="8" y="216"/>
                  </a:lnTo>
                  <a:lnTo>
                    <a:pt x="141" y="55"/>
                  </a:lnTo>
                  <a:lnTo>
                    <a:pt x="186" y="0"/>
                  </a:lnTo>
                  <a:lnTo>
                    <a:pt x="396" y="46"/>
                  </a:lnTo>
                  <a:lnTo>
                    <a:pt x="396" y="96"/>
                  </a:lnTo>
                  <a:lnTo>
                    <a:pt x="432" y="49"/>
                  </a:lnTo>
                  <a:lnTo>
                    <a:pt x="564" y="255"/>
                  </a:lnTo>
                  <a:lnTo>
                    <a:pt x="648" y="250"/>
                  </a:lnTo>
                  <a:lnTo>
                    <a:pt x="702" y="417"/>
                  </a:lnTo>
                  <a:lnTo>
                    <a:pt x="699" y="417"/>
                  </a:lnTo>
                  <a:lnTo>
                    <a:pt x="648" y="4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Freeform 100">
              <a:extLst>
                <a:ext uri="{FF2B5EF4-FFF2-40B4-BE49-F238E27FC236}">
                  <a16:creationId xmlns:a16="http://schemas.microsoft.com/office/drawing/2014/main" id="{2E1747D3-FCFF-7B48-B6DA-E0E2E3BC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583" y="2313251"/>
              <a:ext cx="399133" cy="343440"/>
            </a:xfrm>
            <a:custGeom>
              <a:avLst/>
              <a:gdLst>
                <a:gd name="T0" fmla="*/ 115534613 w 515"/>
                <a:gd name="T1" fmla="*/ 111388045 h 443"/>
                <a:gd name="T2" fmla="*/ 121999800 w 515"/>
                <a:gd name="T3" fmla="*/ 94229800 h 443"/>
                <a:gd name="T4" fmla="*/ 144769519 w 515"/>
                <a:gd name="T5" fmla="*/ 73977428 h 443"/>
                <a:gd name="T6" fmla="*/ 140552885 w 515"/>
                <a:gd name="T7" fmla="*/ 68351887 h 443"/>
                <a:gd name="T8" fmla="*/ 109631431 w 515"/>
                <a:gd name="T9" fmla="*/ 562713 h 443"/>
                <a:gd name="T10" fmla="*/ 109631431 w 515"/>
                <a:gd name="T11" fmla="*/ 843805 h 443"/>
                <a:gd name="T12" fmla="*/ 94451441 w 515"/>
                <a:gd name="T13" fmla="*/ 7594772 h 443"/>
                <a:gd name="T14" fmla="*/ 94170438 w 515"/>
                <a:gd name="T15" fmla="*/ 0 h 443"/>
                <a:gd name="T16" fmla="*/ 33732544 w 515"/>
                <a:gd name="T17" fmla="*/ 19127476 h 443"/>
                <a:gd name="T18" fmla="*/ 12368900 w 515"/>
                <a:gd name="T19" fmla="*/ 29253662 h 443"/>
                <a:gd name="T20" fmla="*/ 0 w 515"/>
                <a:gd name="T21" fmla="*/ 68351887 h 443"/>
                <a:gd name="T22" fmla="*/ 14336450 w 515"/>
                <a:gd name="T23" fmla="*/ 68351887 h 443"/>
                <a:gd name="T24" fmla="*/ 46382447 w 515"/>
                <a:gd name="T25" fmla="*/ 97605019 h 443"/>
                <a:gd name="T26" fmla="*/ 105414796 w 515"/>
                <a:gd name="T27" fmla="*/ 110544240 h 443"/>
                <a:gd name="T28" fmla="*/ 105414796 w 515"/>
                <a:gd name="T29" fmla="*/ 124608358 h 443"/>
                <a:gd name="T30" fmla="*/ 115534613 w 515"/>
                <a:gd name="T31" fmla="*/ 111388045 h 4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5" h="443">
                  <a:moveTo>
                    <a:pt x="411" y="396"/>
                  </a:moveTo>
                  <a:lnTo>
                    <a:pt x="434" y="335"/>
                  </a:lnTo>
                  <a:lnTo>
                    <a:pt x="515" y="263"/>
                  </a:lnTo>
                  <a:lnTo>
                    <a:pt x="500" y="243"/>
                  </a:lnTo>
                  <a:lnTo>
                    <a:pt x="390" y="2"/>
                  </a:lnTo>
                  <a:lnTo>
                    <a:pt x="390" y="3"/>
                  </a:lnTo>
                  <a:lnTo>
                    <a:pt x="336" y="27"/>
                  </a:lnTo>
                  <a:lnTo>
                    <a:pt x="335" y="0"/>
                  </a:lnTo>
                  <a:lnTo>
                    <a:pt x="120" y="68"/>
                  </a:lnTo>
                  <a:lnTo>
                    <a:pt x="44" y="104"/>
                  </a:lnTo>
                  <a:lnTo>
                    <a:pt x="0" y="243"/>
                  </a:lnTo>
                  <a:lnTo>
                    <a:pt x="51" y="243"/>
                  </a:lnTo>
                  <a:lnTo>
                    <a:pt x="165" y="347"/>
                  </a:lnTo>
                  <a:lnTo>
                    <a:pt x="375" y="393"/>
                  </a:lnTo>
                  <a:lnTo>
                    <a:pt x="375" y="443"/>
                  </a:lnTo>
                  <a:lnTo>
                    <a:pt x="411" y="3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Freeform 102">
              <a:extLst>
                <a:ext uri="{FF2B5EF4-FFF2-40B4-BE49-F238E27FC236}">
                  <a16:creationId xmlns:a16="http://schemas.microsoft.com/office/drawing/2014/main" id="{D90B90AD-B1EC-C3A8-AF0D-FD3674FB6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798" y="3768229"/>
              <a:ext cx="721688" cy="468749"/>
            </a:xfrm>
            <a:custGeom>
              <a:avLst/>
              <a:gdLst>
                <a:gd name="T0" fmla="*/ 260974998 w 932"/>
                <a:gd name="T1" fmla="*/ 114150262 h 607"/>
                <a:gd name="T2" fmla="*/ 254239961 w 932"/>
                <a:gd name="T3" fmla="*/ 106614664 h 607"/>
                <a:gd name="T4" fmla="*/ 223652595 w 932"/>
                <a:gd name="T5" fmla="*/ 79821132 h 607"/>
                <a:gd name="T6" fmla="*/ 190820218 w 932"/>
                <a:gd name="T7" fmla="*/ 44376243 h 607"/>
                <a:gd name="T8" fmla="*/ 121226956 w 932"/>
                <a:gd name="T9" fmla="*/ 0 h 607"/>
                <a:gd name="T10" fmla="*/ 118701184 w 932"/>
                <a:gd name="T11" fmla="*/ 3628329 h 607"/>
                <a:gd name="T12" fmla="*/ 47705187 w 932"/>
                <a:gd name="T13" fmla="*/ 26793004 h 607"/>
                <a:gd name="T14" fmla="*/ 43776150 w 932"/>
                <a:gd name="T15" fmla="*/ 25955656 h 607"/>
                <a:gd name="T16" fmla="*/ 27781365 w 932"/>
                <a:gd name="T17" fmla="*/ 55260702 h 607"/>
                <a:gd name="T18" fmla="*/ 13469544 w 932"/>
                <a:gd name="T19" fmla="*/ 79821132 h 607"/>
                <a:gd name="T20" fmla="*/ 0 w 932"/>
                <a:gd name="T21" fmla="*/ 104102622 h 607"/>
                <a:gd name="T22" fmla="*/ 45460175 w 932"/>
                <a:gd name="T23" fmla="*/ 130895626 h 607"/>
                <a:gd name="T24" fmla="*/ 52195211 w 932"/>
                <a:gd name="T25" fmla="*/ 139268571 h 607"/>
                <a:gd name="T26" fmla="*/ 105793158 w 932"/>
                <a:gd name="T27" fmla="*/ 159921732 h 607"/>
                <a:gd name="T28" fmla="*/ 119262702 w 932"/>
                <a:gd name="T29" fmla="*/ 154339768 h 607"/>
                <a:gd name="T30" fmla="*/ 119543461 w 932"/>
                <a:gd name="T31" fmla="*/ 169410965 h 607"/>
                <a:gd name="T32" fmla="*/ 189978471 w 932"/>
                <a:gd name="T33" fmla="*/ 119173819 h 607"/>
                <a:gd name="T34" fmla="*/ 261535986 w 932"/>
                <a:gd name="T35" fmla="*/ 135640242 h 607"/>
                <a:gd name="T36" fmla="*/ 261535986 w 932"/>
                <a:gd name="T37" fmla="*/ 114708142 h 607"/>
                <a:gd name="T38" fmla="*/ 260974998 w 932"/>
                <a:gd name="T39" fmla="*/ 114150262 h 6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2" h="607">
                  <a:moveTo>
                    <a:pt x="930" y="409"/>
                  </a:moveTo>
                  <a:lnTo>
                    <a:pt x="906" y="382"/>
                  </a:lnTo>
                  <a:lnTo>
                    <a:pt x="797" y="286"/>
                  </a:lnTo>
                  <a:lnTo>
                    <a:pt x="680" y="159"/>
                  </a:lnTo>
                  <a:lnTo>
                    <a:pt x="432" y="0"/>
                  </a:lnTo>
                  <a:lnTo>
                    <a:pt x="423" y="13"/>
                  </a:lnTo>
                  <a:lnTo>
                    <a:pt x="170" y="96"/>
                  </a:lnTo>
                  <a:lnTo>
                    <a:pt x="156" y="93"/>
                  </a:lnTo>
                  <a:lnTo>
                    <a:pt x="99" y="198"/>
                  </a:lnTo>
                  <a:lnTo>
                    <a:pt x="48" y="286"/>
                  </a:lnTo>
                  <a:lnTo>
                    <a:pt x="0" y="373"/>
                  </a:lnTo>
                  <a:lnTo>
                    <a:pt x="162" y="469"/>
                  </a:lnTo>
                  <a:lnTo>
                    <a:pt x="186" y="499"/>
                  </a:lnTo>
                  <a:lnTo>
                    <a:pt x="377" y="573"/>
                  </a:lnTo>
                  <a:lnTo>
                    <a:pt x="425" y="553"/>
                  </a:lnTo>
                  <a:lnTo>
                    <a:pt x="426" y="607"/>
                  </a:lnTo>
                  <a:lnTo>
                    <a:pt x="677" y="427"/>
                  </a:lnTo>
                  <a:lnTo>
                    <a:pt x="932" y="486"/>
                  </a:lnTo>
                  <a:lnTo>
                    <a:pt x="932" y="411"/>
                  </a:lnTo>
                  <a:lnTo>
                    <a:pt x="930" y="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Freeform 103">
              <a:extLst>
                <a:ext uri="{FF2B5EF4-FFF2-40B4-BE49-F238E27FC236}">
                  <a16:creationId xmlns:a16="http://schemas.microsoft.com/office/drawing/2014/main" id="{B6C600BE-CA1C-2BBD-36DA-00AD07092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59" y="2904988"/>
              <a:ext cx="754175" cy="594058"/>
            </a:xfrm>
            <a:custGeom>
              <a:avLst/>
              <a:gdLst>
                <a:gd name="T0" fmla="*/ 194492390 w 976"/>
                <a:gd name="T1" fmla="*/ 78201084 h 769"/>
                <a:gd name="T2" fmla="*/ 210420888 w 976"/>
                <a:gd name="T3" fmla="*/ 123166681 h 769"/>
                <a:gd name="T4" fmla="*/ 272736668 w 976"/>
                <a:gd name="T5" fmla="*/ 151933353 h 769"/>
                <a:gd name="T6" fmla="*/ 271619157 w 976"/>
                <a:gd name="T7" fmla="*/ 176231740 h 769"/>
                <a:gd name="T8" fmla="*/ 200360645 w 976"/>
                <a:gd name="T9" fmla="*/ 197178515 h 769"/>
                <a:gd name="T10" fmla="*/ 129102662 w 976"/>
                <a:gd name="T11" fmla="*/ 214773680 h 769"/>
                <a:gd name="T12" fmla="*/ 123514049 w 976"/>
                <a:gd name="T13" fmla="*/ 213656476 h 769"/>
                <a:gd name="T14" fmla="*/ 99761388 w 976"/>
                <a:gd name="T15" fmla="*/ 182655397 h 769"/>
                <a:gd name="T16" fmla="*/ 88862748 w 976"/>
                <a:gd name="T17" fmla="*/ 154447326 h 769"/>
                <a:gd name="T18" fmla="*/ 0 w 976"/>
                <a:gd name="T19" fmla="*/ 74849473 h 769"/>
                <a:gd name="T20" fmla="*/ 58124321 w 976"/>
                <a:gd name="T21" fmla="*/ 14523119 h 769"/>
                <a:gd name="T22" fmla="*/ 72376023 w 976"/>
                <a:gd name="T23" fmla="*/ 0 h 769"/>
                <a:gd name="T24" fmla="*/ 73213892 w 976"/>
                <a:gd name="T25" fmla="*/ 0 h 769"/>
                <a:gd name="T26" fmla="*/ 130220701 w 976"/>
                <a:gd name="T27" fmla="*/ 8658064 h 769"/>
                <a:gd name="T28" fmla="*/ 164312719 w 976"/>
                <a:gd name="T29" fmla="*/ 33514524 h 769"/>
                <a:gd name="T30" fmla="*/ 194492390 w 976"/>
                <a:gd name="T31" fmla="*/ 78201084 h 7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6" h="769">
                  <a:moveTo>
                    <a:pt x="696" y="280"/>
                  </a:moveTo>
                  <a:lnTo>
                    <a:pt x="753" y="441"/>
                  </a:lnTo>
                  <a:lnTo>
                    <a:pt x="976" y="544"/>
                  </a:lnTo>
                  <a:lnTo>
                    <a:pt x="972" y="631"/>
                  </a:lnTo>
                  <a:lnTo>
                    <a:pt x="717" y="706"/>
                  </a:lnTo>
                  <a:lnTo>
                    <a:pt x="462" y="769"/>
                  </a:lnTo>
                  <a:lnTo>
                    <a:pt x="442" y="765"/>
                  </a:lnTo>
                  <a:lnTo>
                    <a:pt x="357" y="654"/>
                  </a:lnTo>
                  <a:lnTo>
                    <a:pt x="318" y="553"/>
                  </a:lnTo>
                  <a:lnTo>
                    <a:pt x="0" y="268"/>
                  </a:lnTo>
                  <a:lnTo>
                    <a:pt x="208" y="52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466" y="31"/>
                  </a:lnTo>
                  <a:lnTo>
                    <a:pt x="588" y="120"/>
                  </a:lnTo>
                  <a:lnTo>
                    <a:pt x="696" y="2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Freeform 104">
              <a:extLst>
                <a:ext uri="{FF2B5EF4-FFF2-40B4-BE49-F238E27FC236}">
                  <a16:creationId xmlns:a16="http://schemas.microsoft.com/office/drawing/2014/main" id="{BD54894D-7ED8-11AE-E98B-22BD154C3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084" y="3784474"/>
              <a:ext cx="635828" cy="617264"/>
            </a:xfrm>
            <a:custGeom>
              <a:avLst/>
              <a:gdLst>
                <a:gd name="T0" fmla="*/ 125727883 w 822"/>
                <a:gd name="T1" fmla="*/ 223734223 h 797"/>
                <a:gd name="T2" fmla="*/ 155409900 w 822"/>
                <a:gd name="T3" fmla="*/ 164221529 h 797"/>
                <a:gd name="T4" fmla="*/ 213933087 w 822"/>
                <a:gd name="T5" fmla="*/ 99936651 h 797"/>
                <a:gd name="T6" fmla="*/ 229894342 w 822"/>
                <a:gd name="T7" fmla="*/ 98533129 h 797"/>
                <a:gd name="T8" fmla="*/ 230174271 w 822"/>
                <a:gd name="T9" fmla="*/ 92356894 h 797"/>
                <a:gd name="T10" fmla="*/ 199932396 w 822"/>
                <a:gd name="T11" fmla="*/ 74110057 h 797"/>
                <a:gd name="T12" fmla="*/ 141969067 w 822"/>
                <a:gd name="T13" fmla="*/ 72987346 h 797"/>
                <a:gd name="T14" fmla="*/ 70564375 w 822"/>
                <a:gd name="T15" fmla="*/ 10947890 h 797"/>
                <a:gd name="T16" fmla="*/ 61043608 w 822"/>
                <a:gd name="T17" fmla="*/ 14316553 h 797"/>
                <a:gd name="T18" fmla="*/ 63564029 w 822"/>
                <a:gd name="T19" fmla="*/ 9263558 h 797"/>
                <a:gd name="T20" fmla="*/ 26041879 w 822"/>
                <a:gd name="T21" fmla="*/ 0 h 797"/>
                <a:gd name="T22" fmla="*/ 24361775 w 822"/>
                <a:gd name="T23" fmla="*/ 74110057 h 797"/>
                <a:gd name="T24" fmla="*/ 0 w 822"/>
                <a:gd name="T25" fmla="*/ 149624166 h 797"/>
                <a:gd name="T26" fmla="*/ 20161250 w 822"/>
                <a:gd name="T27" fmla="*/ 206890908 h 797"/>
                <a:gd name="T28" fmla="*/ 46203129 w 822"/>
                <a:gd name="T29" fmla="*/ 208575239 h 797"/>
                <a:gd name="T30" fmla="*/ 91565942 w 822"/>
                <a:gd name="T31" fmla="*/ 195943018 h 797"/>
                <a:gd name="T32" fmla="*/ 125727883 w 822"/>
                <a:gd name="T33" fmla="*/ 223734223 h 7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2" h="797">
                  <a:moveTo>
                    <a:pt x="449" y="797"/>
                  </a:moveTo>
                  <a:lnTo>
                    <a:pt x="555" y="585"/>
                  </a:lnTo>
                  <a:lnTo>
                    <a:pt x="764" y="356"/>
                  </a:lnTo>
                  <a:lnTo>
                    <a:pt x="821" y="351"/>
                  </a:lnTo>
                  <a:lnTo>
                    <a:pt x="822" y="329"/>
                  </a:lnTo>
                  <a:lnTo>
                    <a:pt x="714" y="264"/>
                  </a:lnTo>
                  <a:lnTo>
                    <a:pt x="507" y="260"/>
                  </a:lnTo>
                  <a:lnTo>
                    <a:pt x="252" y="39"/>
                  </a:lnTo>
                  <a:lnTo>
                    <a:pt x="218" y="51"/>
                  </a:lnTo>
                  <a:lnTo>
                    <a:pt x="227" y="33"/>
                  </a:lnTo>
                  <a:lnTo>
                    <a:pt x="93" y="0"/>
                  </a:lnTo>
                  <a:lnTo>
                    <a:pt x="87" y="264"/>
                  </a:lnTo>
                  <a:lnTo>
                    <a:pt x="0" y="533"/>
                  </a:lnTo>
                  <a:lnTo>
                    <a:pt x="72" y="737"/>
                  </a:lnTo>
                  <a:lnTo>
                    <a:pt x="165" y="743"/>
                  </a:lnTo>
                  <a:lnTo>
                    <a:pt x="327" y="698"/>
                  </a:lnTo>
                  <a:lnTo>
                    <a:pt x="449" y="7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Freeform 105">
              <a:extLst>
                <a:ext uri="{FF2B5EF4-FFF2-40B4-BE49-F238E27FC236}">
                  <a16:creationId xmlns:a16="http://schemas.microsoft.com/office/drawing/2014/main" id="{273EBF67-4AB2-1AC5-9E83-5CDE8623C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3655" y="3392301"/>
              <a:ext cx="526764" cy="450185"/>
            </a:xfrm>
            <a:custGeom>
              <a:avLst/>
              <a:gdLst>
                <a:gd name="T0" fmla="*/ 153901498 w 680"/>
                <a:gd name="T1" fmla="*/ 0 h 581"/>
                <a:gd name="T2" fmla="*/ 190972782 w 680"/>
                <a:gd name="T3" fmla="*/ 12362996 h 581"/>
                <a:gd name="T4" fmla="*/ 185075018 w 680"/>
                <a:gd name="T5" fmla="*/ 78113274 h 581"/>
                <a:gd name="T6" fmla="*/ 151374188 w 680"/>
                <a:gd name="T7" fmla="*/ 127846730 h 581"/>
                <a:gd name="T8" fmla="*/ 155867596 w 680"/>
                <a:gd name="T9" fmla="*/ 136276552 h 581"/>
                <a:gd name="T10" fmla="*/ 153339756 w 680"/>
                <a:gd name="T11" fmla="*/ 139929316 h 581"/>
                <a:gd name="T12" fmla="*/ 82286771 w 680"/>
                <a:gd name="T13" fmla="*/ 163250603 h 581"/>
                <a:gd name="T14" fmla="*/ 78355105 w 680"/>
                <a:gd name="T15" fmla="*/ 162407780 h 581"/>
                <a:gd name="T16" fmla="*/ 42969048 w 680"/>
                <a:gd name="T17" fmla="*/ 133747553 h 581"/>
                <a:gd name="T18" fmla="*/ 10672044 w 680"/>
                <a:gd name="T19" fmla="*/ 111830970 h 581"/>
                <a:gd name="T20" fmla="*/ 0 w 680"/>
                <a:gd name="T21" fmla="*/ 95814680 h 581"/>
                <a:gd name="T22" fmla="*/ 5055151 w 680"/>
                <a:gd name="T23" fmla="*/ 37651401 h 581"/>
                <a:gd name="T24" fmla="*/ 10672044 w 680"/>
                <a:gd name="T25" fmla="*/ 38775696 h 581"/>
                <a:gd name="T26" fmla="*/ 82286771 w 680"/>
                <a:gd name="T27" fmla="*/ 21073759 h 581"/>
                <a:gd name="T28" fmla="*/ 153901498 w 680"/>
                <a:gd name="T29" fmla="*/ 0 h 5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581">
                  <a:moveTo>
                    <a:pt x="548" y="0"/>
                  </a:moveTo>
                  <a:lnTo>
                    <a:pt x="680" y="44"/>
                  </a:lnTo>
                  <a:lnTo>
                    <a:pt x="659" y="278"/>
                  </a:lnTo>
                  <a:lnTo>
                    <a:pt x="539" y="455"/>
                  </a:lnTo>
                  <a:lnTo>
                    <a:pt x="555" y="485"/>
                  </a:lnTo>
                  <a:lnTo>
                    <a:pt x="546" y="498"/>
                  </a:lnTo>
                  <a:lnTo>
                    <a:pt x="293" y="581"/>
                  </a:lnTo>
                  <a:lnTo>
                    <a:pt x="279" y="578"/>
                  </a:lnTo>
                  <a:lnTo>
                    <a:pt x="153" y="476"/>
                  </a:lnTo>
                  <a:lnTo>
                    <a:pt x="38" y="398"/>
                  </a:lnTo>
                  <a:lnTo>
                    <a:pt x="0" y="341"/>
                  </a:lnTo>
                  <a:lnTo>
                    <a:pt x="18" y="134"/>
                  </a:lnTo>
                  <a:lnTo>
                    <a:pt x="38" y="138"/>
                  </a:lnTo>
                  <a:lnTo>
                    <a:pt x="293" y="75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Freeform 107">
              <a:extLst>
                <a:ext uri="{FF2B5EF4-FFF2-40B4-BE49-F238E27FC236}">
                  <a16:creationId xmlns:a16="http://schemas.microsoft.com/office/drawing/2014/main" id="{2322D110-CA98-F09F-444E-9CB170F8A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352" y="3264672"/>
              <a:ext cx="816831" cy="798266"/>
            </a:xfrm>
            <a:custGeom>
              <a:avLst/>
              <a:gdLst>
                <a:gd name="T0" fmla="*/ 295138475 w 1056"/>
                <a:gd name="T1" fmla="*/ 172210942 h 1032"/>
                <a:gd name="T2" fmla="*/ 283937604 w 1056"/>
                <a:gd name="T3" fmla="*/ 183971671 h 1032"/>
                <a:gd name="T4" fmla="*/ 272456804 w 1056"/>
                <a:gd name="T5" fmla="*/ 179491217 h 1032"/>
                <a:gd name="T6" fmla="*/ 273016663 w 1056"/>
                <a:gd name="T7" fmla="*/ 171930483 h 1032"/>
                <a:gd name="T8" fmla="*/ 213653158 w 1056"/>
                <a:gd name="T9" fmla="*/ 158489650 h 1032"/>
                <a:gd name="T10" fmla="*/ 217853683 w 1056"/>
                <a:gd name="T11" fmla="*/ 172210942 h 1032"/>
                <a:gd name="T12" fmla="*/ 144488958 w 1056"/>
                <a:gd name="T13" fmla="*/ 239414579 h 1032"/>
                <a:gd name="T14" fmla="*/ 137208683 w 1056"/>
                <a:gd name="T15" fmla="*/ 288977917 h 1032"/>
                <a:gd name="T16" fmla="*/ 106686879 w 1056"/>
                <a:gd name="T17" fmla="*/ 262096250 h 1032"/>
                <a:gd name="T18" fmla="*/ 73924583 w 1056"/>
                <a:gd name="T19" fmla="*/ 226534133 h 1032"/>
                <a:gd name="T20" fmla="*/ 4480454 w 1056"/>
                <a:gd name="T21" fmla="*/ 182011108 h 1032"/>
                <a:gd name="T22" fmla="*/ 0 w 1056"/>
                <a:gd name="T23" fmla="*/ 173610588 h 1032"/>
                <a:gd name="T24" fmla="*/ 33602083 w 1056"/>
                <a:gd name="T25" fmla="*/ 124047779 h 1032"/>
                <a:gd name="T26" fmla="*/ 39482713 w 1056"/>
                <a:gd name="T27" fmla="*/ 58523717 h 1032"/>
                <a:gd name="T28" fmla="*/ 70844304 w 1056"/>
                <a:gd name="T29" fmla="*/ 38642396 h 1032"/>
                <a:gd name="T30" fmla="*/ 73364725 w 1056"/>
                <a:gd name="T31" fmla="*/ 40042571 h 1032"/>
                <a:gd name="T32" fmla="*/ 136368367 w 1056"/>
                <a:gd name="T33" fmla="*/ 0 h 1032"/>
                <a:gd name="T34" fmla="*/ 144488958 w 1056"/>
                <a:gd name="T35" fmla="*/ 46762988 h 1032"/>
                <a:gd name="T36" fmla="*/ 202732746 w 1056"/>
                <a:gd name="T37" fmla="*/ 82884963 h 1032"/>
                <a:gd name="T38" fmla="*/ 272176875 w 1056"/>
                <a:gd name="T39" fmla="*/ 77284792 h 1032"/>
                <a:gd name="T40" fmla="*/ 273856979 w 1056"/>
                <a:gd name="T41" fmla="*/ 77844650 h 1032"/>
                <a:gd name="T42" fmla="*/ 274136908 w 1056"/>
                <a:gd name="T43" fmla="*/ 82884963 h 1032"/>
                <a:gd name="T44" fmla="*/ 286458025 w 1056"/>
                <a:gd name="T45" fmla="*/ 105846562 h 1032"/>
                <a:gd name="T46" fmla="*/ 292618054 w 1056"/>
                <a:gd name="T47" fmla="*/ 108366454 h 1032"/>
                <a:gd name="T48" fmla="*/ 295698333 w 1056"/>
                <a:gd name="T49" fmla="*/ 169410592 h 1032"/>
                <a:gd name="T50" fmla="*/ 295138475 w 1056"/>
                <a:gd name="T51" fmla="*/ 172210942 h 10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6" h="1032">
                  <a:moveTo>
                    <a:pt x="1054" y="615"/>
                  </a:moveTo>
                  <a:lnTo>
                    <a:pt x="1014" y="657"/>
                  </a:lnTo>
                  <a:lnTo>
                    <a:pt x="973" y="641"/>
                  </a:lnTo>
                  <a:lnTo>
                    <a:pt x="975" y="614"/>
                  </a:lnTo>
                  <a:lnTo>
                    <a:pt x="763" y="566"/>
                  </a:lnTo>
                  <a:lnTo>
                    <a:pt x="778" y="615"/>
                  </a:lnTo>
                  <a:lnTo>
                    <a:pt x="516" y="855"/>
                  </a:lnTo>
                  <a:lnTo>
                    <a:pt x="490" y="1032"/>
                  </a:lnTo>
                  <a:lnTo>
                    <a:pt x="381" y="936"/>
                  </a:lnTo>
                  <a:lnTo>
                    <a:pt x="264" y="809"/>
                  </a:lnTo>
                  <a:lnTo>
                    <a:pt x="16" y="650"/>
                  </a:lnTo>
                  <a:lnTo>
                    <a:pt x="0" y="620"/>
                  </a:lnTo>
                  <a:lnTo>
                    <a:pt x="120" y="443"/>
                  </a:lnTo>
                  <a:lnTo>
                    <a:pt x="141" y="209"/>
                  </a:lnTo>
                  <a:lnTo>
                    <a:pt x="253" y="138"/>
                  </a:lnTo>
                  <a:lnTo>
                    <a:pt x="262" y="143"/>
                  </a:lnTo>
                  <a:lnTo>
                    <a:pt x="487" y="0"/>
                  </a:lnTo>
                  <a:lnTo>
                    <a:pt x="516" y="167"/>
                  </a:lnTo>
                  <a:lnTo>
                    <a:pt x="724" y="296"/>
                  </a:lnTo>
                  <a:lnTo>
                    <a:pt x="972" y="276"/>
                  </a:lnTo>
                  <a:lnTo>
                    <a:pt x="978" y="278"/>
                  </a:lnTo>
                  <a:lnTo>
                    <a:pt x="979" y="296"/>
                  </a:lnTo>
                  <a:lnTo>
                    <a:pt x="1023" y="378"/>
                  </a:lnTo>
                  <a:lnTo>
                    <a:pt x="1045" y="387"/>
                  </a:lnTo>
                  <a:lnTo>
                    <a:pt x="1056" y="605"/>
                  </a:lnTo>
                  <a:lnTo>
                    <a:pt x="1054" y="6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" name="Freeform 109">
              <a:extLst>
                <a:ext uri="{FF2B5EF4-FFF2-40B4-BE49-F238E27FC236}">
                  <a16:creationId xmlns:a16="http://schemas.microsoft.com/office/drawing/2014/main" id="{809B6F11-7BB2-D20F-C103-B66FDC55F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612" y="2494253"/>
              <a:ext cx="895729" cy="665995"/>
            </a:xfrm>
            <a:custGeom>
              <a:avLst/>
              <a:gdLst>
                <a:gd name="T0" fmla="*/ 317830373 w 1159"/>
                <a:gd name="T1" fmla="*/ 116496077 h 862"/>
                <a:gd name="T2" fmla="*/ 310562724 w 1159"/>
                <a:gd name="T3" fmla="*/ 186337908 h 862"/>
                <a:gd name="T4" fmla="*/ 297703965 w 1159"/>
                <a:gd name="T5" fmla="*/ 192763517 h 862"/>
                <a:gd name="T6" fmla="*/ 296865431 w 1159"/>
                <a:gd name="T7" fmla="*/ 200585561 h 862"/>
                <a:gd name="T8" fmla="*/ 264439641 w 1159"/>
                <a:gd name="T9" fmla="*/ 222935391 h 862"/>
                <a:gd name="T10" fmla="*/ 259407907 w 1159"/>
                <a:gd name="T11" fmla="*/ 220700144 h 862"/>
                <a:gd name="T12" fmla="*/ 236486210 w 1159"/>
                <a:gd name="T13" fmla="*/ 235786081 h 862"/>
                <a:gd name="T14" fmla="*/ 225025361 w 1159"/>
                <a:gd name="T15" fmla="*/ 240814727 h 862"/>
                <a:gd name="T16" fmla="*/ 218036871 w 1159"/>
                <a:gd name="T17" fmla="*/ 235786081 h 862"/>
                <a:gd name="T18" fmla="*/ 207134869 w 1159"/>
                <a:gd name="T19" fmla="*/ 238020800 h 862"/>
                <a:gd name="T20" fmla="*/ 199587532 w 1159"/>
                <a:gd name="T21" fmla="*/ 232433475 h 862"/>
                <a:gd name="T22" fmla="*/ 199587532 w 1159"/>
                <a:gd name="T23" fmla="*/ 224891035 h 862"/>
                <a:gd name="T24" fmla="*/ 105663770 w 1159"/>
                <a:gd name="T25" fmla="*/ 175163258 h 862"/>
                <a:gd name="T26" fmla="*/ 78269714 w 1159"/>
                <a:gd name="T27" fmla="*/ 181867942 h 862"/>
                <a:gd name="T28" fmla="*/ 54788641 w 1159"/>
                <a:gd name="T29" fmla="*/ 223214467 h 862"/>
                <a:gd name="T30" fmla="*/ 53670419 w 1159"/>
                <a:gd name="T31" fmla="*/ 223773147 h 862"/>
                <a:gd name="T32" fmla="*/ 17889963 w 1159"/>
                <a:gd name="T33" fmla="*/ 182147546 h 862"/>
                <a:gd name="T34" fmla="*/ 0 w 1159"/>
                <a:gd name="T35" fmla="*/ 131861618 h 862"/>
                <a:gd name="T36" fmla="*/ 51993351 w 1159"/>
                <a:gd name="T37" fmla="*/ 124318650 h 862"/>
                <a:gd name="T38" fmla="*/ 62056819 w 1159"/>
                <a:gd name="T39" fmla="*/ 93308492 h 862"/>
                <a:gd name="T40" fmla="*/ 86655585 w 1159"/>
                <a:gd name="T41" fmla="*/ 5307721 h 862"/>
                <a:gd name="T42" fmla="*/ 98954967 w 1159"/>
                <a:gd name="T43" fmla="*/ 0 h 862"/>
                <a:gd name="T44" fmla="*/ 112372572 w 1159"/>
                <a:gd name="T45" fmla="*/ 5866929 h 862"/>
                <a:gd name="T46" fmla="*/ 114888704 w 1159"/>
                <a:gd name="T47" fmla="*/ 4469966 h 862"/>
                <a:gd name="T48" fmla="*/ 117683994 w 1159"/>
                <a:gd name="T49" fmla="*/ 6146005 h 862"/>
                <a:gd name="T50" fmla="*/ 120199597 w 1159"/>
                <a:gd name="T51" fmla="*/ 10336367 h 862"/>
                <a:gd name="T52" fmla="*/ 122715728 w 1159"/>
                <a:gd name="T53" fmla="*/ 11733330 h 862"/>
                <a:gd name="T54" fmla="*/ 193717264 w 1159"/>
                <a:gd name="T55" fmla="*/ 66489225 h 862"/>
                <a:gd name="T56" fmla="*/ 234249766 w 1159"/>
                <a:gd name="T57" fmla="*/ 76546516 h 862"/>
                <a:gd name="T58" fmla="*/ 240678881 w 1159"/>
                <a:gd name="T59" fmla="*/ 76546516 h 862"/>
                <a:gd name="T60" fmla="*/ 243195012 w 1159"/>
                <a:gd name="T61" fmla="*/ 75429157 h 862"/>
                <a:gd name="T62" fmla="*/ 296865431 w 1159"/>
                <a:gd name="T63" fmla="*/ 93029416 h 862"/>
                <a:gd name="T64" fmla="*/ 323980328 w 1159"/>
                <a:gd name="T65" fmla="*/ 102528028 h 862"/>
                <a:gd name="T66" fmla="*/ 317830373 w 1159"/>
                <a:gd name="T67" fmla="*/ 116496077 h 8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59" h="862">
                  <a:moveTo>
                    <a:pt x="1137" y="417"/>
                  </a:moveTo>
                  <a:lnTo>
                    <a:pt x="1111" y="667"/>
                  </a:lnTo>
                  <a:lnTo>
                    <a:pt x="1065" y="690"/>
                  </a:lnTo>
                  <a:lnTo>
                    <a:pt x="1062" y="718"/>
                  </a:lnTo>
                  <a:lnTo>
                    <a:pt x="946" y="798"/>
                  </a:lnTo>
                  <a:lnTo>
                    <a:pt x="928" y="790"/>
                  </a:lnTo>
                  <a:lnTo>
                    <a:pt x="846" y="844"/>
                  </a:lnTo>
                  <a:lnTo>
                    <a:pt x="805" y="862"/>
                  </a:lnTo>
                  <a:lnTo>
                    <a:pt x="780" y="844"/>
                  </a:lnTo>
                  <a:lnTo>
                    <a:pt x="741" y="852"/>
                  </a:lnTo>
                  <a:lnTo>
                    <a:pt x="714" y="832"/>
                  </a:lnTo>
                  <a:lnTo>
                    <a:pt x="714" y="805"/>
                  </a:lnTo>
                  <a:lnTo>
                    <a:pt x="378" y="627"/>
                  </a:lnTo>
                  <a:lnTo>
                    <a:pt x="280" y="651"/>
                  </a:lnTo>
                  <a:lnTo>
                    <a:pt x="196" y="799"/>
                  </a:lnTo>
                  <a:lnTo>
                    <a:pt x="192" y="801"/>
                  </a:lnTo>
                  <a:lnTo>
                    <a:pt x="64" y="652"/>
                  </a:lnTo>
                  <a:lnTo>
                    <a:pt x="0" y="472"/>
                  </a:lnTo>
                  <a:lnTo>
                    <a:pt x="186" y="445"/>
                  </a:lnTo>
                  <a:lnTo>
                    <a:pt x="222" y="334"/>
                  </a:lnTo>
                  <a:lnTo>
                    <a:pt x="310" y="19"/>
                  </a:lnTo>
                  <a:lnTo>
                    <a:pt x="354" y="0"/>
                  </a:lnTo>
                  <a:lnTo>
                    <a:pt x="402" y="21"/>
                  </a:lnTo>
                  <a:lnTo>
                    <a:pt x="411" y="16"/>
                  </a:lnTo>
                  <a:lnTo>
                    <a:pt x="421" y="22"/>
                  </a:lnTo>
                  <a:lnTo>
                    <a:pt x="430" y="37"/>
                  </a:lnTo>
                  <a:lnTo>
                    <a:pt x="439" y="42"/>
                  </a:lnTo>
                  <a:lnTo>
                    <a:pt x="693" y="238"/>
                  </a:lnTo>
                  <a:lnTo>
                    <a:pt x="838" y="274"/>
                  </a:lnTo>
                  <a:lnTo>
                    <a:pt x="861" y="274"/>
                  </a:lnTo>
                  <a:lnTo>
                    <a:pt x="870" y="270"/>
                  </a:lnTo>
                  <a:lnTo>
                    <a:pt x="1062" y="333"/>
                  </a:lnTo>
                  <a:lnTo>
                    <a:pt x="1159" y="367"/>
                  </a:lnTo>
                  <a:lnTo>
                    <a:pt x="1137" y="4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7" name="Freeform 110">
              <a:extLst>
                <a:ext uri="{FF2B5EF4-FFF2-40B4-BE49-F238E27FC236}">
                  <a16:creationId xmlns:a16="http://schemas.microsoft.com/office/drawing/2014/main" id="{2BA782FC-0328-01CE-BD7D-CC9196357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8084" y="2489612"/>
              <a:ext cx="373608" cy="533724"/>
            </a:xfrm>
            <a:custGeom>
              <a:avLst/>
              <a:gdLst>
                <a:gd name="T0" fmla="*/ 121248196 w 483"/>
                <a:gd name="T1" fmla="*/ 185910097 h 689"/>
                <a:gd name="T2" fmla="*/ 135248915 w 483"/>
                <a:gd name="T3" fmla="*/ 184224905 h 689"/>
                <a:gd name="T4" fmla="*/ 127968625 w 483"/>
                <a:gd name="T5" fmla="*/ 94359111 h 689"/>
                <a:gd name="T6" fmla="*/ 127968625 w 483"/>
                <a:gd name="T7" fmla="*/ 60659504 h 689"/>
                <a:gd name="T8" fmla="*/ 110047303 w 483"/>
                <a:gd name="T9" fmla="*/ 18534996 h 689"/>
                <a:gd name="T10" fmla="*/ 86805728 w 483"/>
                <a:gd name="T11" fmla="*/ 0 h 689"/>
                <a:gd name="T12" fmla="*/ 82325265 w 483"/>
                <a:gd name="T13" fmla="*/ 4212451 h 689"/>
                <a:gd name="T14" fmla="*/ 27161649 w 483"/>
                <a:gd name="T15" fmla="*/ 52234602 h 689"/>
                <a:gd name="T16" fmla="*/ 0 w 483"/>
                <a:gd name="T17" fmla="*/ 94920841 h 689"/>
                <a:gd name="T18" fmla="*/ 27161649 w 483"/>
                <a:gd name="T19" fmla="*/ 104469205 h 689"/>
                <a:gd name="T20" fmla="*/ 21001608 w 483"/>
                <a:gd name="T21" fmla="*/ 118510354 h 689"/>
                <a:gd name="T22" fmla="*/ 13720789 w 483"/>
                <a:gd name="T23" fmla="*/ 188718221 h 689"/>
                <a:gd name="T24" fmla="*/ 38642471 w 483"/>
                <a:gd name="T25" fmla="*/ 193492403 h 689"/>
                <a:gd name="T26" fmla="*/ 110047303 w 483"/>
                <a:gd name="T27" fmla="*/ 170744956 h 689"/>
                <a:gd name="T28" fmla="*/ 121248196 w 483"/>
                <a:gd name="T29" fmla="*/ 185910097 h 6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3" h="689">
                  <a:moveTo>
                    <a:pt x="433" y="662"/>
                  </a:moveTo>
                  <a:lnTo>
                    <a:pt x="483" y="656"/>
                  </a:lnTo>
                  <a:lnTo>
                    <a:pt x="457" y="336"/>
                  </a:lnTo>
                  <a:lnTo>
                    <a:pt x="457" y="216"/>
                  </a:lnTo>
                  <a:lnTo>
                    <a:pt x="393" y="66"/>
                  </a:lnTo>
                  <a:lnTo>
                    <a:pt x="310" y="0"/>
                  </a:lnTo>
                  <a:lnTo>
                    <a:pt x="294" y="15"/>
                  </a:lnTo>
                  <a:lnTo>
                    <a:pt x="97" y="186"/>
                  </a:lnTo>
                  <a:lnTo>
                    <a:pt x="0" y="338"/>
                  </a:lnTo>
                  <a:lnTo>
                    <a:pt x="97" y="372"/>
                  </a:lnTo>
                  <a:lnTo>
                    <a:pt x="75" y="422"/>
                  </a:lnTo>
                  <a:lnTo>
                    <a:pt x="49" y="672"/>
                  </a:lnTo>
                  <a:lnTo>
                    <a:pt x="138" y="689"/>
                  </a:lnTo>
                  <a:lnTo>
                    <a:pt x="393" y="608"/>
                  </a:lnTo>
                  <a:lnTo>
                    <a:pt x="433" y="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8" name="Freeform 111">
              <a:extLst>
                <a:ext uri="{FF2B5EF4-FFF2-40B4-BE49-F238E27FC236}">
                  <a16:creationId xmlns:a16="http://schemas.microsoft.com/office/drawing/2014/main" id="{69619CCA-4D6E-7FA4-3FE1-6B3ED791C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280" y="2979245"/>
              <a:ext cx="573175" cy="515160"/>
            </a:xfrm>
            <a:custGeom>
              <a:avLst/>
              <a:gdLst>
                <a:gd name="T0" fmla="*/ 192932296 w 741"/>
                <a:gd name="T1" fmla="*/ 60763679 h 666"/>
                <a:gd name="T2" fmla="*/ 207493394 w 741"/>
                <a:gd name="T3" fmla="*/ 96045867 h 666"/>
                <a:gd name="T4" fmla="*/ 150089850 w 741"/>
                <a:gd name="T5" fmla="*/ 160730142 h 666"/>
                <a:gd name="T6" fmla="*/ 137488788 w 741"/>
                <a:gd name="T7" fmla="*/ 181451250 h 666"/>
                <a:gd name="T8" fmla="*/ 135808682 w 741"/>
                <a:gd name="T9" fmla="*/ 180891392 h 666"/>
                <a:gd name="T10" fmla="*/ 66364464 w 741"/>
                <a:gd name="T11" fmla="*/ 186491563 h 666"/>
                <a:gd name="T12" fmla="*/ 8120602 w 741"/>
                <a:gd name="T13" fmla="*/ 150369588 h 666"/>
                <a:gd name="T14" fmla="*/ 0 w 741"/>
                <a:gd name="T15" fmla="*/ 103606600 h 666"/>
                <a:gd name="T16" fmla="*/ 7560743 w 741"/>
                <a:gd name="T17" fmla="*/ 94365763 h 666"/>
                <a:gd name="T18" fmla="*/ 8120602 w 741"/>
                <a:gd name="T19" fmla="*/ 52083229 h 666"/>
                <a:gd name="T20" fmla="*/ 10920956 w 741"/>
                <a:gd name="T21" fmla="*/ 48163163 h 666"/>
                <a:gd name="T22" fmla="*/ 34442444 w 741"/>
                <a:gd name="T23" fmla="*/ 6720417 h 666"/>
                <a:gd name="T24" fmla="*/ 61884004 w 741"/>
                <a:gd name="T25" fmla="*/ 0 h 666"/>
                <a:gd name="T26" fmla="*/ 155969957 w 741"/>
                <a:gd name="T27" fmla="*/ 49843267 h 666"/>
                <a:gd name="T28" fmla="*/ 155969957 w 741"/>
                <a:gd name="T29" fmla="*/ 57403471 h 666"/>
                <a:gd name="T30" fmla="*/ 163530700 w 741"/>
                <a:gd name="T31" fmla="*/ 63003642 h 666"/>
                <a:gd name="T32" fmla="*/ 174451127 w 741"/>
                <a:gd name="T33" fmla="*/ 60763679 h 666"/>
                <a:gd name="T34" fmla="*/ 181451481 w 741"/>
                <a:gd name="T35" fmla="*/ 65803992 h 666"/>
                <a:gd name="T36" fmla="*/ 192932296 w 741"/>
                <a:gd name="T37" fmla="*/ 60763679 h 6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666">
                  <a:moveTo>
                    <a:pt x="689" y="217"/>
                  </a:moveTo>
                  <a:lnTo>
                    <a:pt x="741" y="343"/>
                  </a:lnTo>
                  <a:lnTo>
                    <a:pt x="536" y="574"/>
                  </a:lnTo>
                  <a:lnTo>
                    <a:pt x="491" y="648"/>
                  </a:lnTo>
                  <a:lnTo>
                    <a:pt x="485" y="646"/>
                  </a:lnTo>
                  <a:lnTo>
                    <a:pt x="237" y="666"/>
                  </a:lnTo>
                  <a:lnTo>
                    <a:pt x="29" y="537"/>
                  </a:lnTo>
                  <a:lnTo>
                    <a:pt x="0" y="370"/>
                  </a:lnTo>
                  <a:lnTo>
                    <a:pt x="27" y="337"/>
                  </a:lnTo>
                  <a:lnTo>
                    <a:pt x="29" y="186"/>
                  </a:lnTo>
                  <a:lnTo>
                    <a:pt x="39" y="172"/>
                  </a:lnTo>
                  <a:lnTo>
                    <a:pt x="123" y="24"/>
                  </a:lnTo>
                  <a:lnTo>
                    <a:pt x="221" y="0"/>
                  </a:lnTo>
                  <a:lnTo>
                    <a:pt x="557" y="178"/>
                  </a:lnTo>
                  <a:lnTo>
                    <a:pt x="557" y="205"/>
                  </a:lnTo>
                  <a:lnTo>
                    <a:pt x="584" y="225"/>
                  </a:lnTo>
                  <a:lnTo>
                    <a:pt x="623" y="217"/>
                  </a:lnTo>
                  <a:lnTo>
                    <a:pt x="648" y="235"/>
                  </a:lnTo>
                  <a:lnTo>
                    <a:pt x="689" y="2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9" name="Freeform 112">
              <a:extLst>
                <a:ext uri="{FF2B5EF4-FFF2-40B4-BE49-F238E27FC236}">
                  <a16:creationId xmlns:a16="http://schemas.microsoft.com/office/drawing/2014/main" id="{FC92E3C2-5979-0554-EE0F-8CDE1761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0436" y="2004618"/>
              <a:ext cx="786664" cy="747214"/>
            </a:xfrm>
            <a:custGeom>
              <a:avLst/>
              <a:gdLst>
                <a:gd name="T0" fmla="*/ 224971694 w 1018"/>
                <a:gd name="T1" fmla="*/ 228126014 h 965"/>
                <a:gd name="T2" fmla="*/ 197863187 w 1018"/>
                <a:gd name="T3" fmla="*/ 270777078 h 965"/>
                <a:gd name="T4" fmla="*/ 144205481 w 1018"/>
                <a:gd name="T5" fmla="*/ 253099429 h 965"/>
                <a:gd name="T6" fmla="*/ 141690177 w 1018"/>
                <a:gd name="T7" fmla="*/ 254221895 h 965"/>
                <a:gd name="T8" fmla="*/ 135262354 w 1018"/>
                <a:gd name="T9" fmla="*/ 254221895 h 965"/>
                <a:gd name="T10" fmla="*/ 94739420 w 1018"/>
                <a:gd name="T11" fmla="*/ 244120229 h 965"/>
                <a:gd name="T12" fmla="*/ 23754769 w 1018"/>
                <a:gd name="T13" fmla="*/ 189123096 h 965"/>
                <a:gd name="T14" fmla="*/ 21239464 w 1018"/>
                <a:gd name="T15" fmla="*/ 187719881 h 965"/>
                <a:gd name="T16" fmla="*/ 18724160 w 1018"/>
                <a:gd name="T17" fmla="*/ 183511295 h 965"/>
                <a:gd name="T18" fmla="*/ 15929731 w 1018"/>
                <a:gd name="T19" fmla="*/ 181827331 h 965"/>
                <a:gd name="T20" fmla="*/ 13414426 w 1018"/>
                <a:gd name="T21" fmla="*/ 183230546 h 965"/>
                <a:gd name="T22" fmla="*/ 0 w 1018"/>
                <a:gd name="T23" fmla="*/ 177337996 h 965"/>
                <a:gd name="T24" fmla="*/ 23754769 w 1018"/>
                <a:gd name="T25" fmla="*/ 154890263 h 965"/>
                <a:gd name="T26" fmla="*/ 65395263 w 1018"/>
                <a:gd name="T27" fmla="*/ 75761432 h 965"/>
                <a:gd name="T28" fmla="*/ 77133349 w 1018"/>
                <a:gd name="T29" fmla="*/ 17677650 h 965"/>
                <a:gd name="T30" fmla="*/ 137777658 w 1018"/>
                <a:gd name="T31" fmla="*/ 0 h 965"/>
                <a:gd name="T32" fmla="*/ 163768076 w 1018"/>
                <a:gd name="T33" fmla="*/ 0 h 965"/>
                <a:gd name="T34" fmla="*/ 172711203 w 1018"/>
                <a:gd name="T35" fmla="*/ 59486997 h 965"/>
                <a:gd name="T36" fmla="*/ 176344068 w 1018"/>
                <a:gd name="T37" fmla="*/ 90072213 h 965"/>
                <a:gd name="T38" fmla="*/ 198981276 w 1018"/>
                <a:gd name="T39" fmla="*/ 129355880 h 965"/>
                <a:gd name="T40" fmla="*/ 237268560 w 1018"/>
                <a:gd name="T41" fmla="*/ 137212613 h 965"/>
                <a:gd name="T42" fmla="*/ 284498443 w 1018"/>
                <a:gd name="T43" fmla="*/ 175934781 h 965"/>
                <a:gd name="T44" fmla="*/ 280027143 w 1018"/>
                <a:gd name="T45" fmla="*/ 180143897 h 965"/>
                <a:gd name="T46" fmla="*/ 224971694 w 1018"/>
                <a:gd name="T47" fmla="*/ 228126014 h 9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18" h="965">
                  <a:moveTo>
                    <a:pt x="805" y="813"/>
                  </a:moveTo>
                  <a:lnTo>
                    <a:pt x="708" y="965"/>
                  </a:lnTo>
                  <a:lnTo>
                    <a:pt x="516" y="902"/>
                  </a:lnTo>
                  <a:lnTo>
                    <a:pt x="507" y="906"/>
                  </a:lnTo>
                  <a:lnTo>
                    <a:pt x="484" y="906"/>
                  </a:lnTo>
                  <a:lnTo>
                    <a:pt x="339" y="870"/>
                  </a:lnTo>
                  <a:lnTo>
                    <a:pt x="85" y="674"/>
                  </a:lnTo>
                  <a:lnTo>
                    <a:pt x="76" y="669"/>
                  </a:lnTo>
                  <a:lnTo>
                    <a:pt x="67" y="654"/>
                  </a:lnTo>
                  <a:lnTo>
                    <a:pt x="57" y="648"/>
                  </a:lnTo>
                  <a:lnTo>
                    <a:pt x="48" y="653"/>
                  </a:lnTo>
                  <a:lnTo>
                    <a:pt x="0" y="632"/>
                  </a:lnTo>
                  <a:lnTo>
                    <a:pt x="85" y="552"/>
                  </a:lnTo>
                  <a:lnTo>
                    <a:pt x="234" y="270"/>
                  </a:lnTo>
                  <a:lnTo>
                    <a:pt x="276" y="63"/>
                  </a:lnTo>
                  <a:lnTo>
                    <a:pt x="493" y="0"/>
                  </a:lnTo>
                  <a:lnTo>
                    <a:pt x="586" y="0"/>
                  </a:lnTo>
                  <a:lnTo>
                    <a:pt x="618" y="212"/>
                  </a:lnTo>
                  <a:lnTo>
                    <a:pt x="631" y="321"/>
                  </a:lnTo>
                  <a:lnTo>
                    <a:pt x="712" y="461"/>
                  </a:lnTo>
                  <a:lnTo>
                    <a:pt x="849" y="489"/>
                  </a:lnTo>
                  <a:lnTo>
                    <a:pt x="1018" y="627"/>
                  </a:lnTo>
                  <a:lnTo>
                    <a:pt x="1002" y="642"/>
                  </a:lnTo>
                  <a:lnTo>
                    <a:pt x="805" y="813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60" name="Freeform 113">
              <a:extLst>
                <a:ext uri="{FF2B5EF4-FFF2-40B4-BE49-F238E27FC236}">
                  <a16:creationId xmlns:a16="http://schemas.microsoft.com/office/drawing/2014/main" id="{6B668F00-DC79-4665-B0D0-BB49D4232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5695" y="3494405"/>
              <a:ext cx="614944" cy="561571"/>
            </a:xfrm>
            <a:custGeom>
              <a:avLst/>
              <a:gdLst>
                <a:gd name="T0" fmla="*/ 206413527 w 796"/>
                <a:gd name="T1" fmla="*/ 200220701 h 727"/>
                <a:gd name="T2" fmla="*/ 200548206 w 796"/>
                <a:gd name="T3" fmla="*/ 178718527 h 727"/>
                <a:gd name="T4" fmla="*/ 213955258 w 796"/>
                <a:gd name="T5" fmla="*/ 89638543 h 727"/>
                <a:gd name="T6" fmla="*/ 222334665 w 796"/>
                <a:gd name="T7" fmla="*/ 86287713 h 727"/>
                <a:gd name="T8" fmla="*/ 98039330 w 796"/>
                <a:gd name="T9" fmla="*/ 22898310 h 727"/>
                <a:gd name="T10" fmla="*/ 29328190 w 796"/>
                <a:gd name="T11" fmla="*/ 0 h 727"/>
                <a:gd name="T12" fmla="*/ 8658985 w 796"/>
                <a:gd name="T13" fmla="*/ 25411565 h 727"/>
                <a:gd name="T14" fmla="*/ 11731170 w 796"/>
                <a:gd name="T15" fmla="*/ 86287713 h 727"/>
                <a:gd name="T16" fmla="*/ 11172543 w 796"/>
                <a:gd name="T17" fmla="*/ 89079984 h 727"/>
                <a:gd name="T18" fmla="*/ 0 w 796"/>
                <a:gd name="T19" fmla="*/ 100808154 h 727"/>
                <a:gd name="T20" fmla="*/ 10055289 w 796"/>
                <a:gd name="T21" fmla="*/ 115050108 h 727"/>
                <a:gd name="T22" fmla="*/ 32679953 w 796"/>
                <a:gd name="T23" fmla="*/ 178718527 h 727"/>
                <a:gd name="T24" fmla="*/ 36031716 w 796"/>
                <a:gd name="T25" fmla="*/ 203012972 h 727"/>
                <a:gd name="T26" fmla="*/ 73180686 w 796"/>
                <a:gd name="T27" fmla="*/ 200499717 h 727"/>
                <a:gd name="T28" fmla="*/ 144126335 w 796"/>
                <a:gd name="T29" fmla="*/ 177880952 h 727"/>
                <a:gd name="T30" fmla="*/ 206413527 w 796"/>
                <a:gd name="T31" fmla="*/ 200220701 h 7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6" h="727">
                  <a:moveTo>
                    <a:pt x="739" y="717"/>
                  </a:moveTo>
                  <a:lnTo>
                    <a:pt x="718" y="640"/>
                  </a:lnTo>
                  <a:lnTo>
                    <a:pt x="766" y="321"/>
                  </a:lnTo>
                  <a:lnTo>
                    <a:pt x="796" y="309"/>
                  </a:lnTo>
                  <a:lnTo>
                    <a:pt x="351" y="82"/>
                  </a:lnTo>
                  <a:lnTo>
                    <a:pt x="105" y="0"/>
                  </a:lnTo>
                  <a:lnTo>
                    <a:pt x="31" y="91"/>
                  </a:lnTo>
                  <a:lnTo>
                    <a:pt x="42" y="309"/>
                  </a:lnTo>
                  <a:lnTo>
                    <a:pt x="40" y="319"/>
                  </a:lnTo>
                  <a:lnTo>
                    <a:pt x="0" y="361"/>
                  </a:lnTo>
                  <a:lnTo>
                    <a:pt x="36" y="412"/>
                  </a:lnTo>
                  <a:lnTo>
                    <a:pt x="117" y="640"/>
                  </a:lnTo>
                  <a:lnTo>
                    <a:pt x="129" y="727"/>
                  </a:lnTo>
                  <a:lnTo>
                    <a:pt x="262" y="718"/>
                  </a:lnTo>
                  <a:lnTo>
                    <a:pt x="516" y="637"/>
                  </a:lnTo>
                  <a:lnTo>
                    <a:pt x="739" y="7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1" name="Freeform 114">
              <a:extLst>
                <a:ext uri="{FF2B5EF4-FFF2-40B4-BE49-F238E27FC236}">
                  <a16:creationId xmlns:a16="http://schemas.microsoft.com/office/drawing/2014/main" id="{E5F614F3-FA5E-8EB6-FD4C-E5A69F722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849" y="2960681"/>
              <a:ext cx="835395" cy="772741"/>
            </a:xfrm>
            <a:custGeom>
              <a:avLst/>
              <a:gdLst>
                <a:gd name="T0" fmla="*/ 302138992 w 1081"/>
                <a:gd name="T1" fmla="*/ 194052479 h 999"/>
                <a:gd name="T2" fmla="*/ 297666912 w 1081"/>
                <a:gd name="T3" fmla="*/ 232135053 h 999"/>
                <a:gd name="T4" fmla="*/ 296269618 w 1081"/>
                <a:gd name="T5" fmla="*/ 231854594 h 999"/>
                <a:gd name="T6" fmla="*/ 232543403 w 1081"/>
                <a:gd name="T7" fmla="*/ 279737873 h 999"/>
                <a:gd name="T8" fmla="*/ 108166288 w 1081"/>
                <a:gd name="T9" fmla="*/ 216173784 h 999"/>
                <a:gd name="T10" fmla="*/ 39409181 w 1081"/>
                <a:gd name="T11" fmla="*/ 193212162 h 999"/>
                <a:gd name="T12" fmla="*/ 18726273 w 1081"/>
                <a:gd name="T13" fmla="*/ 218694207 h 999"/>
                <a:gd name="T14" fmla="*/ 12577229 w 1081"/>
                <a:gd name="T15" fmla="*/ 216173784 h 999"/>
                <a:gd name="T16" fmla="*/ 279670 w 1081"/>
                <a:gd name="T17" fmla="*/ 193212162 h 999"/>
                <a:gd name="T18" fmla="*/ 0 w 1081"/>
                <a:gd name="T19" fmla="*/ 188171845 h 999"/>
                <a:gd name="T20" fmla="*/ 12577229 w 1081"/>
                <a:gd name="T21" fmla="*/ 167450717 h 999"/>
                <a:gd name="T22" fmla="*/ 69874730 w 1081"/>
                <a:gd name="T23" fmla="*/ 102766381 h 999"/>
                <a:gd name="T24" fmla="*/ 55340867 w 1081"/>
                <a:gd name="T25" fmla="*/ 67484160 h 999"/>
                <a:gd name="T26" fmla="*/ 78260079 w 1081"/>
                <a:gd name="T27" fmla="*/ 52363208 h 999"/>
                <a:gd name="T28" fmla="*/ 83290970 w 1081"/>
                <a:gd name="T29" fmla="*/ 54603702 h 999"/>
                <a:gd name="T30" fmla="*/ 115712625 w 1081"/>
                <a:gd name="T31" fmla="*/ 32201939 h 999"/>
                <a:gd name="T32" fmla="*/ 116551107 w 1081"/>
                <a:gd name="T33" fmla="*/ 24361798 h 999"/>
                <a:gd name="T34" fmla="*/ 129408536 w 1081"/>
                <a:gd name="T35" fmla="*/ 17921304 h 999"/>
                <a:gd name="T36" fmla="*/ 154283853 w 1081"/>
                <a:gd name="T37" fmla="*/ 22681692 h 999"/>
                <a:gd name="T38" fmla="*/ 225555877 w 1081"/>
                <a:gd name="T39" fmla="*/ 0 h 999"/>
                <a:gd name="T40" fmla="*/ 236736341 w 1081"/>
                <a:gd name="T41" fmla="*/ 15120952 h 999"/>
                <a:gd name="T42" fmla="*/ 225555877 w 1081"/>
                <a:gd name="T43" fmla="*/ 96606346 h 999"/>
                <a:gd name="T44" fmla="*/ 302138992 w 1081"/>
                <a:gd name="T45" fmla="*/ 194052479 h 9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81" h="999">
                  <a:moveTo>
                    <a:pt x="1081" y="693"/>
                  </a:moveTo>
                  <a:lnTo>
                    <a:pt x="1065" y="829"/>
                  </a:lnTo>
                  <a:lnTo>
                    <a:pt x="1060" y="828"/>
                  </a:lnTo>
                  <a:lnTo>
                    <a:pt x="832" y="999"/>
                  </a:lnTo>
                  <a:lnTo>
                    <a:pt x="387" y="772"/>
                  </a:lnTo>
                  <a:lnTo>
                    <a:pt x="141" y="690"/>
                  </a:lnTo>
                  <a:lnTo>
                    <a:pt x="67" y="781"/>
                  </a:lnTo>
                  <a:lnTo>
                    <a:pt x="45" y="772"/>
                  </a:lnTo>
                  <a:lnTo>
                    <a:pt x="1" y="690"/>
                  </a:lnTo>
                  <a:lnTo>
                    <a:pt x="0" y="672"/>
                  </a:lnTo>
                  <a:lnTo>
                    <a:pt x="45" y="598"/>
                  </a:lnTo>
                  <a:lnTo>
                    <a:pt x="250" y="367"/>
                  </a:lnTo>
                  <a:lnTo>
                    <a:pt x="198" y="241"/>
                  </a:lnTo>
                  <a:lnTo>
                    <a:pt x="280" y="187"/>
                  </a:lnTo>
                  <a:lnTo>
                    <a:pt x="298" y="195"/>
                  </a:lnTo>
                  <a:lnTo>
                    <a:pt x="414" y="115"/>
                  </a:lnTo>
                  <a:lnTo>
                    <a:pt x="417" y="87"/>
                  </a:lnTo>
                  <a:lnTo>
                    <a:pt x="463" y="64"/>
                  </a:lnTo>
                  <a:lnTo>
                    <a:pt x="552" y="81"/>
                  </a:lnTo>
                  <a:lnTo>
                    <a:pt x="807" y="0"/>
                  </a:lnTo>
                  <a:lnTo>
                    <a:pt x="847" y="54"/>
                  </a:lnTo>
                  <a:lnTo>
                    <a:pt x="807" y="345"/>
                  </a:lnTo>
                  <a:lnTo>
                    <a:pt x="1081" y="69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4" name="Freeform 117">
              <a:extLst>
                <a:ext uri="{FF2B5EF4-FFF2-40B4-BE49-F238E27FC236}">
                  <a16:creationId xmlns:a16="http://schemas.microsoft.com/office/drawing/2014/main" id="{B71F7BBD-B34E-4B12-3691-D77DB7A9E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005" y="4097746"/>
              <a:ext cx="988551" cy="717048"/>
            </a:xfrm>
            <a:custGeom>
              <a:avLst/>
              <a:gdLst>
                <a:gd name="T0" fmla="*/ 257772342 w 1279"/>
                <a:gd name="T1" fmla="*/ 62017565 h 926"/>
                <a:gd name="T2" fmla="*/ 187038947 w 1279"/>
                <a:gd name="T3" fmla="*/ 16556982 h 926"/>
                <a:gd name="T4" fmla="*/ 115746132 w 1279"/>
                <a:gd name="T5" fmla="*/ 0 h 926"/>
                <a:gd name="T6" fmla="*/ 45571629 w 1279"/>
                <a:gd name="T7" fmla="*/ 50512171 h 926"/>
                <a:gd name="T8" fmla="*/ 45291919 w 1279"/>
                <a:gd name="T9" fmla="*/ 35358466 h 926"/>
                <a:gd name="T10" fmla="*/ 31872169 w 1279"/>
                <a:gd name="T11" fmla="*/ 40971048 h 926"/>
                <a:gd name="T12" fmla="*/ 14258352 w 1279"/>
                <a:gd name="T13" fmla="*/ 91483218 h 926"/>
                <a:gd name="T14" fmla="*/ 3634648 w 1279"/>
                <a:gd name="T15" fmla="*/ 123754897 h 926"/>
                <a:gd name="T16" fmla="*/ 0 w 1279"/>
                <a:gd name="T17" fmla="*/ 136102046 h 926"/>
                <a:gd name="T18" fmla="*/ 1118312 w 1279"/>
                <a:gd name="T19" fmla="*/ 140592111 h 926"/>
                <a:gd name="T20" fmla="*/ 17054397 w 1279"/>
                <a:gd name="T21" fmla="*/ 230391290 h 926"/>
                <a:gd name="T22" fmla="*/ 17613289 w 1279"/>
                <a:gd name="T23" fmla="*/ 259856943 h 926"/>
                <a:gd name="T24" fmla="*/ 116025313 w 1279"/>
                <a:gd name="T25" fmla="*/ 250596582 h 926"/>
                <a:gd name="T26" fmla="*/ 208845776 w 1279"/>
                <a:gd name="T27" fmla="*/ 185211469 h 926"/>
                <a:gd name="T28" fmla="*/ 257772342 w 1279"/>
                <a:gd name="T29" fmla="*/ 207099740 h 926"/>
                <a:gd name="T30" fmla="*/ 257772342 w 1279"/>
                <a:gd name="T31" fmla="*/ 164725945 h 926"/>
                <a:gd name="T32" fmla="*/ 276224762 w 1279"/>
                <a:gd name="T33" fmla="*/ 140592111 h 926"/>
                <a:gd name="T34" fmla="*/ 357582389 w 1279"/>
                <a:gd name="T35" fmla="*/ 138627840 h 926"/>
                <a:gd name="T36" fmla="*/ 281816324 w 1279"/>
                <a:gd name="T37" fmla="*/ 51353925 h 926"/>
                <a:gd name="T38" fmla="*/ 257772342 w 1279"/>
                <a:gd name="T39" fmla="*/ 62017565 h 9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79" h="926">
                  <a:moveTo>
                    <a:pt x="922" y="221"/>
                  </a:moveTo>
                  <a:lnTo>
                    <a:pt x="669" y="59"/>
                  </a:lnTo>
                  <a:lnTo>
                    <a:pt x="414" y="0"/>
                  </a:lnTo>
                  <a:lnTo>
                    <a:pt x="163" y="180"/>
                  </a:lnTo>
                  <a:lnTo>
                    <a:pt x="162" y="126"/>
                  </a:lnTo>
                  <a:lnTo>
                    <a:pt x="114" y="146"/>
                  </a:lnTo>
                  <a:lnTo>
                    <a:pt x="51" y="326"/>
                  </a:lnTo>
                  <a:lnTo>
                    <a:pt x="13" y="441"/>
                  </a:lnTo>
                  <a:lnTo>
                    <a:pt x="0" y="485"/>
                  </a:lnTo>
                  <a:lnTo>
                    <a:pt x="4" y="501"/>
                  </a:lnTo>
                  <a:lnTo>
                    <a:pt x="61" y="821"/>
                  </a:lnTo>
                  <a:lnTo>
                    <a:pt x="63" y="926"/>
                  </a:lnTo>
                  <a:lnTo>
                    <a:pt x="415" y="893"/>
                  </a:lnTo>
                  <a:lnTo>
                    <a:pt x="747" y="660"/>
                  </a:lnTo>
                  <a:lnTo>
                    <a:pt x="922" y="738"/>
                  </a:lnTo>
                  <a:lnTo>
                    <a:pt x="922" y="587"/>
                  </a:lnTo>
                  <a:lnTo>
                    <a:pt x="988" y="501"/>
                  </a:lnTo>
                  <a:lnTo>
                    <a:pt x="1279" y="494"/>
                  </a:lnTo>
                  <a:lnTo>
                    <a:pt x="1008" y="183"/>
                  </a:lnTo>
                  <a:lnTo>
                    <a:pt x="922" y="2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5" name="Freeform 118">
              <a:extLst>
                <a:ext uri="{FF2B5EF4-FFF2-40B4-BE49-F238E27FC236}">
                  <a16:creationId xmlns:a16="http://schemas.microsoft.com/office/drawing/2014/main" id="{1BCD5DAC-248A-128B-6E42-A4684B9C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479" y="3986360"/>
              <a:ext cx="591737" cy="925897"/>
            </a:xfrm>
            <a:custGeom>
              <a:avLst/>
              <a:gdLst>
                <a:gd name="T0" fmla="*/ 170364549 w 766"/>
                <a:gd name="T1" fmla="*/ 22439026 h 1196"/>
                <a:gd name="T2" fmla="*/ 174553772 w 766"/>
                <a:gd name="T3" fmla="*/ 24402289 h 1196"/>
                <a:gd name="T4" fmla="*/ 180977388 w 766"/>
                <a:gd name="T5" fmla="*/ 32536562 h 1196"/>
                <a:gd name="T6" fmla="*/ 213933101 w 766"/>
                <a:gd name="T7" fmla="*/ 47963028 h 1196"/>
                <a:gd name="T8" fmla="*/ 179581156 w 766"/>
                <a:gd name="T9" fmla="*/ 165767254 h 1196"/>
                <a:gd name="T10" fmla="*/ 179301593 w 766"/>
                <a:gd name="T11" fmla="*/ 264778815 h 1196"/>
                <a:gd name="T12" fmla="*/ 130705656 w 766"/>
                <a:gd name="T13" fmla="*/ 335461562 h 1196"/>
                <a:gd name="T14" fmla="*/ 108362782 w 766"/>
                <a:gd name="T15" fmla="*/ 319473710 h 1196"/>
                <a:gd name="T16" fmla="*/ 105570319 w 766"/>
                <a:gd name="T17" fmla="*/ 270669132 h 1196"/>
                <a:gd name="T18" fmla="*/ 8658009 w 766"/>
                <a:gd name="T19" fmla="*/ 190730399 h 1196"/>
                <a:gd name="T20" fmla="*/ 29604124 w 766"/>
                <a:gd name="T21" fmla="*/ 157352818 h 1196"/>
                <a:gd name="T22" fmla="*/ 21225678 w 766"/>
                <a:gd name="T23" fmla="*/ 90877288 h 1196"/>
                <a:gd name="T24" fmla="*/ 0 w 766"/>
                <a:gd name="T25" fmla="*/ 25243838 h 1196"/>
                <a:gd name="T26" fmla="*/ 37144936 w 766"/>
                <a:gd name="T27" fmla="*/ 22719190 h 1196"/>
                <a:gd name="T28" fmla="*/ 108083747 w 766"/>
                <a:gd name="T29" fmla="*/ 0 h 1196"/>
                <a:gd name="T30" fmla="*/ 170364549 w 766"/>
                <a:gd name="T31" fmla="*/ 22439026 h 1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66" h="1196">
                  <a:moveTo>
                    <a:pt x="610" y="80"/>
                  </a:moveTo>
                  <a:lnTo>
                    <a:pt x="625" y="87"/>
                  </a:lnTo>
                  <a:lnTo>
                    <a:pt x="648" y="116"/>
                  </a:lnTo>
                  <a:lnTo>
                    <a:pt x="766" y="171"/>
                  </a:lnTo>
                  <a:lnTo>
                    <a:pt x="643" y="591"/>
                  </a:lnTo>
                  <a:lnTo>
                    <a:pt x="642" y="944"/>
                  </a:lnTo>
                  <a:lnTo>
                    <a:pt x="468" y="1196"/>
                  </a:lnTo>
                  <a:lnTo>
                    <a:pt x="388" y="1139"/>
                  </a:lnTo>
                  <a:lnTo>
                    <a:pt x="378" y="965"/>
                  </a:lnTo>
                  <a:lnTo>
                    <a:pt x="31" y="680"/>
                  </a:lnTo>
                  <a:lnTo>
                    <a:pt x="106" y="561"/>
                  </a:lnTo>
                  <a:lnTo>
                    <a:pt x="76" y="324"/>
                  </a:lnTo>
                  <a:lnTo>
                    <a:pt x="0" y="90"/>
                  </a:lnTo>
                  <a:lnTo>
                    <a:pt x="133" y="81"/>
                  </a:lnTo>
                  <a:lnTo>
                    <a:pt x="387" y="0"/>
                  </a:lnTo>
                  <a:lnTo>
                    <a:pt x="610" y="80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6" name="Freeform 119">
              <a:extLst>
                <a:ext uri="{FF2B5EF4-FFF2-40B4-BE49-F238E27FC236}">
                  <a16:creationId xmlns:a16="http://schemas.microsoft.com/office/drawing/2014/main" id="{E2938F04-27AA-1728-6B5E-D4F02C05B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993" y="5434377"/>
              <a:ext cx="990872" cy="707766"/>
            </a:xfrm>
            <a:custGeom>
              <a:avLst/>
              <a:gdLst>
                <a:gd name="T0" fmla="*/ 358702769 w 1281"/>
                <a:gd name="T1" fmla="*/ 34161977 h 915"/>
                <a:gd name="T2" fmla="*/ 355342558 w 1281"/>
                <a:gd name="T3" fmla="*/ 89885930 h 915"/>
                <a:gd name="T4" fmla="*/ 353662453 w 1281"/>
                <a:gd name="T5" fmla="*/ 91286107 h 915"/>
                <a:gd name="T6" fmla="*/ 353662453 w 1281"/>
                <a:gd name="T7" fmla="*/ 92405825 h 915"/>
                <a:gd name="T8" fmla="*/ 352822135 w 1281"/>
                <a:gd name="T9" fmla="*/ 95486107 h 915"/>
                <a:gd name="T10" fmla="*/ 325100661 w 1281"/>
                <a:gd name="T11" fmla="*/ 108926954 h 915"/>
                <a:gd name="T12" fmla="*/ 286178307 w 1281"/>
                <a:gd name="T13" fmla="*/ 118447731 h 915"/>
                <a:gd name="T14" fmla="*/ 213373387 w 1281"/>
                <a:gd name="T15" fmla="*/ 168850908 h 915"/>
                <a:gd name="T16" fmla="*/ 210573564 w 1281"/>
                <a:gd name="T17" fmla="*/ 194892285 h 915"/>
                <a:gd name="T18" fmla="*/ 22401229 w 1281"/>
                <a:gd name="T19" fmla="*/ 256216415 h 915"/>
                <a:gd name="T20" fmla="*/ 0 w 1281"/>
                <a:gd name="T21" fmla="*/ 208053202 h 915"/>
                <a:gd name="T22" fmla="*/ 840317 w 1281"/>
                <a:gd name="T23" fmla="*/ 163530661 h 915"/>
                <a:gd name="T24" fmla="*/ 5880634 w 1281"/>
                <a:gd name="T25" fmla="*/ 90725719 h 915"/>
                <a:gd name="T26" fmla="*/ 118447696 w 1281"/>
                <a:gd name="T27" fmla="*/ 50123248 h 915"/>
                <a:gd name="T28" fmla="*/ 152609663 w 1281"/>
                <a:gd name="T29" fmla="*/ 15680812 h 915"/>
                <a:gd name="T30" fmla="*/ 180611596 w 1281"/>
                <a:gd name="T31" fmla="*/ 559859 h 915"/>
                <a:gd name="T32" fmla="*/ 181171454 w 1281"/>
                <a:gd name="T33" fmla="*/ 0 h 915"/>
                <a:gd name="T34" fmla="*/ 213373387 w 1281"/>
                <a:gd name="T35" fmla="*/ 11760741 h 915"/>
                <a:gd name="T36" fmla="*/ 214773563 w 1281"/>
                <a:gd name="T37" fmla="*/ 14841024 h 915"/>
                <a:gd name="T38" fmla="*/ 213373387 w 1281"/>
                <a:gd name="T39" fmla="*/ 43682753 h 915"/>
                <a:gd name="T40" fmla="*/ 303259290 w 1281"/>
                <a:gd name="T41" fmla="*/ 15680812 h 915"/>
                <a:gd name="T42" fmla="*/ 318940098 w 1281"/>
                <a:gd name="T43" fmla="*/ 4200529 h 915"/>
                <a:gd name="T44" fmla="*/ 358702769 w 1281"/>
                <a:gd name="T45" fmla="*/ 34161977 h 9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81" h="915">
                  <a:moveTo>
                    <a:pt x="1281" y="122"/>
                  </a:moveTo>
                  <a:lnTo>
                    <a:pt x="1269" y="321"/>
                  </a:lnTo>
                  <a:lnTo>
                    <a:pt x="1263" y="326"/>
                  </a:lnTo>
                  <a:lnTo>
                    <a:pt x="1263" y="330"/>
                  </a:lnTo>
                  <a:lnTo>
                    <a:pt x="1260" y="341"/>
                  </a:lnTo>
                  <a:lnTo>
                    <a:pt x="1161" y="389"/>
                  </a:lnTo>
                  <a:lnTo>
                    <a:pt x="1022" y="423"/>
                  </a:lnTo>
                  <a:lnTo>
                    <a:pt x="762" y="603"/>
                  </a:lnTo>
                  <a:lnTo>
                    <a:pt x="752" y="696"/>
                  </a:lnTo>
                  <a:lnTo>
                    <a:pt x="80" y="915"/>
                  </a:lnTo>
                  <a:lnTo>
                    <a:pt x="0" y="743"/>
                  </a:lnTo>
                  <a:lnTo>
                    <a:pt x="3" y="584"/>
                  </a:lnTo>
                  <a:lnTo>
                    <a:pt x="21" y="324"/>
                  </a:lnTo>
                  <a:lnTo>
                    <a:pt x="423" y="179"/>
                  </a:lnTo>
                  <a:lnTo>
                    <a:pt x="545" y="56"/>
                  </a:lnTo>
                  <a:lnTo>
                    <a:pt x="645" y="2"/>
                  </a:lnTo>
                  <a:lnTo>
                    <a:pt x="647" y="0"/>
                  </a:lnTo>
                  <a:lnTo>
                    <a:pt x="762" y="42"/>
                  </a:lnTo>
                  <a:lnTo>
                    <a:pt x="767" y="53"/>
                  </a:lnTo>
                  <a:lnTo>
                    <a:pt x="762" y="156"/>
                  </a:lnTo>
                  <a:lnTo>
                    <a:pt x="1083" y="56"/>
                  </a:lnTo>
                  <a:lnTo>
                    <a:pt x="1139" y="15"/>
                  </a:lnTo>
                  <a:lnTo>
                    <a:pt x="1281" y="1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7" name="Freeform 120">
              <a:extLst>
                <a:ext uri="{FF2B5EF4-FFF2-40B4-BE49-F238E27FC236}">
                  <a16:creationId xmlns:a16="http://schemas.microsoft.com/office/drawing/2014/main" id="{81AC46CB-E2A9-AF93-F675-506948B04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480636"/>
              <a:ext cx="652073" cy="607982"/>
            </a:xfrm>
            <a:custGeom>
              <a:avLst/>
              <a:gdLst>
                <a:gd name="T0" fmla="*/ 223704655 w 842"/>
                <a:gd name="T1" fmla="*/ 165908096 h 787"/>
                <a:gd name="T2" fmla="*/ 236335515 w 842"/>
                <a:gd name="T3" fmla="*/ 155852964 h 787"/>
                <a:gd name="T4" fmla="*/ 213880653 w 842"/>
                <a:gd name="T5" fmla="*/ 139932602 h 787"/>
                <a:gd name="T6" fmla="*/ 211073795 w 842"/>
                <a:gd name="T7" fmla="*/ 91333325 h 787"/>
                <a:gd name="T8" fmla="*/ 113676679 w 842"/>
                <a:gd name="T9" fmla="*/ 11730988 h 787"/>
                <a:gd name="T10" fmla="*/ 108624547 w 842"/>
                <a:gd name="T11" fmla="*/ 6144803 h 787"/>
                <a:gd name="T12" fmla="*/ 107782702 w 842"/>
                <a:gd name="T13" fmla="*/ 6982466 h 787"/>
                <a:gd name="T14" fmla="*/ 100203974 w 842"/>
                <a:gd name="T15" fmla="*/ 0 h 787"/>
                <a:gd name="T16" fmla="*/ 18525367 w 842"/>
                <a:gd name="T17" fmla="*/ 1954900 h 787"/>
                <a:gd name="T18" fmla="*/ 0 w 842"/>
                <a:gd name="T19" fmla="*/ 25975494 h 787"/>
                <a:gd name="T20" fmla="*/ 0 w 842"/>
                <a:gd name="T21" fmla="*/ 68150923 h 787"/>
                <a:gd name="T22" fmla="*/ 7297936 w 842"/>
                <a:gd name="T23" fmla="*/ 114794772 h 787"/>
                <a:gd name="T24" fmla="*/ 0 w 842"/>
                <a:gd name="T25" fmla="*/ 191324972 h 787"/>
                <a:gd name="T26" fmla="*/ 71293551 w 842"/>
                <a:gd name="T27" fmla="*/ 219813984 h 787"/>
                <a:gd name="T28" fmla="*/ 142306310 w 842"/>
                <a:gd name="T29" fmla="*/ 187693687 h 787"/>
                <a:gd name="T30" fmla="*/ 148762401 w 842"/>
                <a:gd name="T31" fmla="*/ 180990266 h 787"/>
                <a:gd name="T32" fmla="*/ 206021663 w 842"/>
                <a:gd name="T33" fmla="*/ 170377044 h 787"/>
                <a:gd name="T34" fmla="*/ 220617006 w 842"/>
                <a:gd name="T35" fmla="*/ 165069904 h 787"/>
                <a:gd name="T36" fmla="*/ 223704655 w 842"/>
                <a:gd name="T37" fmla="*/ 165908096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2" h="787">
                  <a:moveTo>
                    <a:pt x="797" y="594"/>
                  </a:moveTo>
                  <a:lnTo>
                    <a:pt x="842" y="558"/>
                  </a:lnTo>
                  <a:lnTo>
                    <a:pt x="762" y="501"/>
                  </a:lnTo>
                  <a:lnTo>
                    <a:pt x="752" y="327"/>
                  </a:lnTo>
                  <a:lnTo>
                    <a:pt x="405" y="42"/>
                  </a:lnTo>
                  <a:lnTo>
                    <a:pt x="387" y="22"/>
                  </a:lnTo>
                  <a:lnTo>
                    <a:pt x="384" y="25"/>
                  </a:lnTo>
                  <a:lnTo>
                    <a:pt x="357" y="0"/>
                  </a:lnTo>
                  <a:lnTo>
                    <a:pt x="66" y="7"/>
                  </a:lnTo>
                  <a:lnTo>
                    <a:pt x="0" y="93"/>
                  </a:lnTo>
                  <a:lnTo>
                    <a:pt x="0" y="244"/>
                  </a:lnTo>
                  <a:lnTo>
                    <a:pt x="26" y="411"/>
                  </a:lnTo>
                  <a:lnTo>
                    <a:pt x="0" y="685"/>
                  </a:lnTo>
                  <a:lnTo>
                    <a:pt x="254" y="787"/>
                  </a:lnTo>
                  <a:lnTo>
                    <a:pt x="507" y="672"/>
                  </a:lnTo>
                  <a:lnTo>
                    <a:pt x="530" y="648"/>
                  </a:lnTo>
                  <a:lnTo>
                    <a:pt x="734" y="610"/>
                  </a:lnTo>
                  <a:lnTo>
                    <a:pt x="786" y="591"/>
                  </a:lnTo>
                  <a:lnTo>
                    <a:pt x="797" y="59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806E675C-148B-6CBF-FA7F-A2F904379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775" y="4870487"/>
              <a:ext cx="580135" cy="814509"/>
            </a:xfrm>
            <a:custGeom>
              <a:avLst/>
              <a:gdLst>
                <a:gd name="T0" fmla="*/ 35282188 w 750"/>
                <a:gd name="T1" fmla="*/ 294857752 h 1053"/>
                <a:gd name="T2" fmla="*/ 147849167 w 750"/>
                <a:gd name="T3" fmla="*/ 254255359 h 1053"/>
                <a:gd name="T4" fmla="*/ 182011108 w 750"/>
                <a:gd name="T5" fmla="*/ 219812990 h 1053"/>
                <a:gd name="T6" fmla="*/ 210013021 w 750"/>
                <a:gd name="T7" fmla="*/ 204692066 h 1053"/>
                <a:gd name="T8" fmla="*/ 179771146 w 750"/>
                <a:gd name="T9" fmla="*/ 82325030 h 1053"/>
                <a:gd name="T10" fmla="*/ 100806250 w 750"/>
                <a:gd name="T11" fmla="*/ 0 h 1053"/>
                <a:gd name="T12" fmla="*/ 24921633 w 750"/>
                <a:gd name="T13" fmla="*/ 50123151 h 1053"/>
                <a:gd name="T14" fmla="*/ 26601737 w 750"/>
                <a:gd name="T15" fmla="*/ 73084201 h 1053"/>
                <a:gd name="T16" fmla="*/ 0 w 750"/>
                <a:gd name="T17" fmla="*/ 99126057 h 1053"/>
                <a:gd name="T18" fmla="*/ 24361775 w 750"/>
                <a:gd name="T19" fmla="*/ 263776117 h 1053"/>
                <a:gd name="T20" fmla="*/ 29961946 w 750"/>
                <a:gd name="T21" fmla="*/ 276096694 h 1053"/>
                <a:gd name="T22" fmla="*/ 29401558 w 750"/>
                <a:gd name="T23" fmla="*/ 294857752 h 1053"/>
                <a:gd name="T24" fmla="*/ 35282188 w 750"/>
                <a:gd name="T25" fmla="*/ 294857752 h 10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0" h="1053">
                  <a:moveTo>
                    <a:pt x="126" y="1053"/>
                  </a:moveTo>
                  <a:lnTo>
                    <a:pt x="528" y="908"/>
                  </a:lnTo>
                  <a:lnTo>
                    <a:pt x="650" y="785"/>
                  </a:lnTo>
                  <a:lnTo>
                    <a:pt x="750" y="731"/>
                  </a:lnTo>
                  <a:lnTo>
                    <a:pt x="642" y="294"/>
                  </a:lnTo>
                  <a:lnTo>
                    <a:pt x="360" y="0"/>
                  </a:lnTo>
                  <a:lnTo>
                    <a:pt x="89" y="179"/>
                  </a:lnTo>
                  <a:lnTo>
                    <a:pt x="95" y="261"/>
                  </a:lnTo>
                  <a:lnTo>
                    <a:pt x="0" y="354"/>
                  </a:lnTo>
                  <a:lnTo>
                    <a:pt x="87" y="942"/>
                  </a:lnTo>
                  <a:lnTo>
                    <a:pt x="107" y="986"/>
                  </a:lnTo>
                  <a:lnTo>
                    <a:pt x="105" y="1053"/>
                  </a:lnTo>
                  <a:lnTo>
                    <a:pt x="126" y="10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9" name="Freeform 122">
              <a:extLst>
                <a:ext uri="{FF2B5EF4-FFF2-40B4-BE49-F238E27FC236}">
                  <a16:creationId xmlns:a16="http://schemas.microsoft.com/office/drawing/2014/main" id="{62185E18-CC75-C486-D4A3-AEDBD4F87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937782"/>
              <a:ext cx="879486" cy="617264"/>
            </a:xfrm>
            <a:custGeom>
              <a:avLst/>
              <a:gdLst>
                <a:gd name="T0" fmla="*/ 223567060 w 1136"/>
                <a:gd name="T1" fmla="*/ 838208 h 799"/>
                <a:gd name="T2" fmla="*/ 228055699 w 1136"/>
                <a:gd name="T3" fmla="*/ 11172583 h 799"/>
                <a:gd name="T4" fmla="*/ 236471037 w 1136"/>
                <a:gd name="T5" fmla="*/ 9496695 h 799"/>
                <a:gd name="T6" fmla="*/ 240678441 w 1136"/>
                <a:gd name="T7" fmla="*/ 10055324 h 799"/>
                <a:gd name="T8" fmla="*/ 242361614 w 1136"/>
                <a:gd name="T9" fmla="*/ 12569420 h 799"/>
                <a:gd name="T10" fmla="*/ 242361614 w 1136"/>
                <a:gd name="T11" fmla="*/ 15921194 h 799"/>
                <a:gd name="T12" fmla="*/ 284999183 w 1136"/>
                <a:gd name="T13" fmla="*/ 20110649 h 799"/>
                <a:gd name="T14" fmla="*/ 318660533 w 1136"/>
                <a:gd name="T15" fmla="*/ 54746183 h 799"/>
                <a:gd name="T16" fmla="*/ 237031918 w 1136"/>
                <a:gd name="T17" fmla="*/ 105581963 h 799"/>
                <a:gd name="T18" fmla="*/ 213749255 w 1136"/>
                <a:gd name="T19" fmla="*/ 178483328 h 799"/>
                <a:gd name="T20" fmla="*/ 168867631 w 1136"/>
                <a:gd name="T21" fmla="*/ 191052748 h 799"/>
                <a:gd name="T22" fmla="*/ 145584968 w 1136"/>
                <a:gd name="T23" fmla="*/ 213677492 h 799"/>
                <a:gd name="T24" fmla="*/ 105752865 w 1136"/>
                <a:gd name="T25" fmla="*/ 183790569 h 799"/>
                <a:gd name="T26" fmla="*/ 90043952 w 1136"/>
                <a:gd name="T27" fmla="*/ 195242731 h 799"/>
                <a:gd name="T28" fmla="*/ 0 w 1136"/>
                <a:gd name="T29" fmla="*/ 223174187 h 799"/>
                <a:gd name="T30" fmla="*/ 1402468 w 1136"/>
                <a:gd name="T31" fmla="*/ 194404523 h 799"/>
                <a:gd name="T32" fmla="*/ 19355435 w 1136"/>
                <a:gd name="T33" fmla="*/ 195242731 h 799"/>
                <a:gd name="T34" fmla="*/ 37868754 w 1136"/>
                <a:gd name="T35" fmla="*/ 105581963 h 799"/>
                <a:gd name="T36" fmla="*/ 71249928 w 1136"/>
                <a:gd name="T37" fmla="*/ 54746183 h 799"/>
                <a:gd name="T38" fmla="*/ 142219151 w 1136"/>
                <a:gd name="T39" fmla="*/ 22624744 h 799"/>
                <a:gd name="T40" fmla="*/ 148670610 w 1136"/>
                <a:gd name="T41" fmla="*/ 15921194 h 799"/>
                <a:gd name="T42" fmla="*/ 205895328 w 1136"/>
                <a:gd name="T43" fmla="*/ 5307241 h 799"/>
                <a:gd name="T44" fmla="*/ 220481419 w 1136"/>
                <a:gd name="T45" fmla="*/ 0 h 799"/>
                <a:gd name="T46" fmla="*/ 223567060 w 1136"/>
                <a:gd name="T47" fmla="*/ 838208 h 7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36" h="799">
                  <a:moveTo>
                    <a:pt x="797" y="3"/>
                  </a:moveTo>
                  <a:lnTo>
                    <a:pt x="813" y="40"/>
                  </a:lnTo>
                  <a:lnTo>
                    <a:pt x="843" y="34"/>
                  </a:lnTo>
                  <a:lnTo>
                    <a:pt x="858" y="36"/>
                  </a:lnTo>
                  <a:lnTo>
                    <a:pt x="864" y="45"/>
                  </a:lnTo>
                  <a:lnTo>
                    <a:pt x="864" y="57"/>
                  </a:lnTo>
                  <a:lnTo>
                    <a:pt x="1016" y="72"/>
                  </a:lnTo>
                  <a:lnTo>
                    <a:pt x="1136" y="196"/>
                  </a:lnTo>
                  <a:lnTo>
                    <a:pt x="845" y="378"/>
                  </a:lnTo>
                  <a:lnTo>
                    <a:pt x="762" y="639"/>
                  </a:lnTo>
                  <a:lnTo>
                    <a:pt x="602" y="684"/>
                  </a:lnTo>
                  <a:lnTo>
                    <a:pt x="519" y="765"/>
                  </a:lnTo>
                  <a:lnTo>
                    <a:pt x="377" y="658"/>
                  </a:lnTo>
                  <a:lnTo>
                    <a:pt x="321" y="699"/>
                  </a:lnTo>
                  <a:lnTo>
                    <a:pt x="0" y="799"/>
                  </a:lnTo>
                  <a:lnTo>
                    <a:pt x="5" y="696"/>
                  </a:lnTo>
                  <a:lnTo>
                    <a:pt x="69" y="699"/>
                  </a:lnTo>
                  <a:lnTo>
                    <a:pt x="135" y="378"/>
                  </a:lnTo>
                  <a:lnTo>
                    <a:pt x="254" y="196"/>
                  </a:lnTo>
                  <a:lnTo>
                    <a:pt x="507" y="81"/>
                  </a:lnTo>
                  <a:lnTo>
                    <a:pt x="530" y="57"/>
                  </a:lnTo>
                  <a:lnTo>
                    <a:pt x="734" y="19"/>
                  </a:lnTo>
                  <a:lnTo>
                    <a:pt x="786" y="0"/>
                  </a:lnTo>
                  <a:lnTo>
                    <a:pt x="797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1" name="Freeform 124">
              <a:extLst>
                <a:ext uri="{FF2B5EF4-FFF2-40B4-BE49-F238E27FC236}">
                  <a16:creationId xmlns:a16="http://schemas.microsoft.com/office/drawing/2014/main" id="{10C1EBFF-6060-B926-F5BE-64AEC0E5A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675" y="4007245"/>
              <a:ext cx="1199721" cy="1081372"/>
            </a:xfrm>
            <a:custGeom>
              <a:avLst/>
              <a:gdLst>
                <a:gd name="T0" fmla="*/ 301469971 w 1552"/>
                <a:gd name="T1" fmla="*/ 262656108 h 1398"/>
                <a:gd name="T2" fmla="*/ 237708359 w 1552"/>
                <a:gd name="T3" fmla="*/ 319779650 h 1398"/>
                <a:gd name="T4" fmla="*/ 203310869 w 1552"/>
                <a:gd name="T5" fmla="*/ 345261671 h 1398"/>
                <a:gd name="T6" fmla="*/ 166116419 w 1552"/>
                <a:gd name="T7" fmla="*/ 355061838 h 1398"/>
                <a:gd name="T8" fmla="*/ 101515560 w 1552"/>
                <a:gd name="T9" fmla="*/ 386423958 h 1398"/>
                <a:gd name="T10" fmla="*/ 95083449 w 1552"/>
                <a:gd name="T11" fmla="*/ 391464271 h 1398"/>
                <a:gd name="T12" fmla="*/ 94803700 w 1552"/>
                <a:gd name="T13" fmla="*/ 391464271 h 1398"/>
                <a:gd name="T14" fmla="*/ 61244929 w 1552"/>
                <a:gd name="T15" fmla="*/ 356741942 h 1398"/>
                <a:gd name="T16" fmla="*/ 18736835 w 1552"/>
                <a:gd name="T17" fmla="*/ 352541946 h 1398"/>
                <a:gd name="T18" fmla="*/ 18736835 w 1552"/>
                <a:gd name="T19" fmla="*/ 349181738 h 1398"/>
                <a:gd name="T20" fmla="*/ 17058870 w 1552"/>
                <a:gd name="T21" fmla="*/ 346661317 h 1398"/>
                <a:gd name="T22" fmla="*/ 12864222 w 1552"/>
                <a:gd name="T23" fmla="*/ 346101458 h 1398"/>
                <a:gd name="T24" fmla="*/ 4474397 w 1552"/>
                <a:gd name="T25" fmla="*/ 347781563 h 1398"/>
                <a:gd name="T26" fmla="*/ 0 w 1552"/>
                <a:gd name="T27" fmla="*/ 337421008 h 1398"/>
                <a:gd name="T28" fmla="*/ 12584473 w 1552"/>
                <a:gd name="T29" fmla="*/ 327340383 h 1398"/>
                <a:gd name="T30" fmla="*/ 61244929 w 1552"/>
                <a:gd name="T31" fmla="*/ 256776008 h 1398"/>
                <a:gd name="T32" fmla="*/ 61524678 w 1552"/>
                <a:gd name="T33" fmla="*/ 157929792 h 1398"/>
                <a:gd name="T34" fmla="*/ 95922167 w 1552"/>
                <a:gd name="T35" fmla="*/ 40322500 h 1398"/>
                <a:gd name="T36" fmla="*/ 131998150 w 1552"/>
                <a:gd name="T37" fmla="*/ 37522150 h 1398"/>
                <a:gd name="T38" fmla="*/ 202471622 w 1552"/>
                <a:gd name="T39" fmla="*/ 840317 h 1398"/>
                <a:gd name="T40" fmla="*/ 226801850 w 1552"/>
                <a:gd name="T41" fmla="*/ 0 h 1398"/>
                <a:gd name="T42" fmla="*/ 345096532 w 1552"/>
                <a:gd name="T43" fmla="*/ 116766975 h 1398"/>
                <a:gd name="T44" fmla="*/ 345096532 w 1552"/>
                <a:gd name="T45" fmla="*/ 136088438 h 1398"/>
                <a:gd name="T46" fmla="*/ 434027619 w 1552"/>
                <a:gd name="T47" fmla="*/ 145889133 h 1398"/>
                <a:gd name="T48" fmla="*/ 371664223 w 1552"/>
                <a:gd name="T49" fmla="*/ 201612500 h 1398"/>
                <a:gd name="T50" fmla="*/ 301469971 w 1552"/>
                <a:gd name="T51" fmla="*/ 262656108 h 13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2" h="1398">
                  <a:moveTo>
                    <a:pt x="1078" y="938"/>
                  </a:moveTo>
                  <a:lnTo>
                    <a:pt x="850" y="1142"/>
                  </a:lnTo>
                  <a:lnTo>
                    <a:pt x="727" y="1233"/>
                  </a:lnTo>
                  <a:lnTo>
                    <a:pt x="594" y="1268"/>
                  </a:lnTo>
                  <a:lnTo>
                    <a:pt x="363" y="1380"/>
                  </a:lnTo>
                  <a:lnTo>
                    <a:pt x="340" y="1398"/>
                  </a:lnTo>
                  <a:lnTo>
                    <a:pt x="339" y="1398"/>
                  </a:lnTo>
                  <a:lnTo>
                    <a:pt x="219" y="1274"/>
                  </a:lnTo>
                  <a:lnTo>
                    <a:pt x="67" y="1259"/>
                  </a:lnTo>
                  <a:lnTo>
                    <a:pt x="67" y="1247"/>
                  </a:lnTo>
                  <a:lnTo>
                    <a:pt x="61" y="1238"/>
                  </a:lnTo>
                  <a:lnTo>
                    <a:pt x="46" y="1236"/>
                  </a:lnTo>
                  <a:lnTo>
                    <a:pt x="16" y="1242"/>
                  </a:lnTo>
                  <a:lnTo>
                    <a:pt x="0" y="1205"/>
                  </a:lnTo>
                  <a:lnTo>
                    <a:pt x="45" y="1169"/>
                  </a:lnTo>
                  <a:lnTo>
                    <a:pt x="219" y="917"/>
                  </a:lnTo>
                  <a:lnTo>
                    <a:pt x="220" y="564"/>
                  </a:lnTo>
                  <a:lnTo>
                    <a:pt x="343" y="144"/>
                  </a:lnTo>
                  <a:lnTo>
                    <a:pt x="472" y="134"/>
                  </a:lnTo>
                  <a:lnTo>
                    <a:pt x="724" y="3"/>
                  </a:lnTo>
                  <a:lnTo>
                    <a:pt x="811" y="0"/>
                  </a:lnTo>
                  <a:lnTo>
                    <a:pt x="1234" y="417"/>
                  </a:lnTo>
                  <a:lnTo>
                    <a:pt x="1234" y="486"/>
                  </a:lnTo>
                  <a:lnTo>
                    <a:pt x="1552" y="521"/>
                  </a:lnTo>
                  <a:lnTo>
                    <a:pt x="1329" y="720"/>
                  </a:lnTo>
                  <a:lnTo>
                    <a:pt x="1078" y="93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BAFCC08E-9670-818C-B252-4C7A9D1A3563}"/>
                </a:ext>
              </a:extLst>
            </p:cNvPr>
            <p:cNvSpPr txBox="1"/>
            <p:nvPr/>
          </p:nvSpPr>
          <p:spPr>
            <a:xfrm>
              <a:off x="224977" y="243281"/>
              <a:ext cx="565980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Jobs Announced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1-50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50-100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100-500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500-1000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1000-5000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5000+ Jobs</a:t>
              </a: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67051F9-1DC1-5DFB-0EF1-EEDCFCBBD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206" y="5608419"/>
              <a:ext cx="724009" cy="607982"/>
            </a:xfrm>
            <a:custGeom>
              <a:avLst/>
              <a:gdLst>
                <a:gd name="T0" fmla="*/ 248404315 w 937"/>
                <a:gd name="T1" fmla="*/ 220093646 h 786"/>
                <a:gd name="T2" fmla="*/ 261816531 w 937"/>
                <a:gd name="T3" fmla="*/ 196012329 h 786"/>
                <a:gd name="T4" fmla="*/ 245610125 w 937"/>
                <a:gd name="T5" fmla="*/ 157090004 h 786"/>
                <a:gd name="T6" fmla="*/ 245610125 w 937"/>
                <a:gd name="T7" fmla="*/ 152049692 h 786"/>
                <a:gd name="T8" fmla="*/ 193637984 w 937"/>
                <a:gd name="T9" fmla="*/ 42842921 h 786"/>
                <a:gd name="T10" fmla="*/ 169607741 w 937"/>
                <a:gd name="T11" fmla="*/ 43122850 h 786"/>
                <a:gd name="T12" fmla="*/ 138592552 w 937"/>
                <a:gd name="T13" fmla="*/ 0 h 786"/>
                <a:gd name="T14" fmla="*/ 91649530 w 937"/>
                <a:gd name="T15" fmla="*/ 27161596 h 786"/>
                <a:gd name="T16" fmla="*/ 84105323 w 937"/>
                <a:gd name="T17" fmla="*/ 43682708 h 786"/>
                <a:gd name="T18" fmla="*/ 3352922 w 937"/>
                <a:gd name="T19" fmla="*/ 113406767 h 786"/>
                <a:gd name="T20" fmla="*/ 1117464 w 937"/>
                <a:gd name="T21" fmla="*/ 132168371 h 786"/>
                <a:gd name="T22" fmla="*/ 0 w 937"/>
                <a:gd name="T23" fmla="*/ 203572533 h 786"/>
                <a:gd name="T24" fmla="*/ 43589572 w 937"/>
                <a:gd name="T25" fmla="*/ 204972708 h 786"/>
                <a:gd name="T26" fmla="*/ 65663459 w 937"/>
                <a:gd name="T27" fmla="*/ 207493129 h 786"/>
                <a:gd name="T28" fmla="*/ 117356498 w 937"/>
                <a:gd name="T29" fmla="*/ 211133267 h 786"/>
                <a:gd name="T30" fmla="*/ 162622267 w 937"/>
                <a:gd name="T31" fmla="*/ 214213546 h 786"/>
                <a:gd name="T32" fmla="*/ 233315902 w 937"/>
                <a:gd name="T33" fmla="*/ 219253329 h 786"/>
                <a:gd name="T34" fmla="*/ 248404315 w 937"/>
                <a:gd name="T35" fmla="*/ 220093646 h 7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7" h="786">
                  <a:moveTo>
                    <a:pt x="889" y="786"/>
                  </a:moveTo>
                  <a:lnTo>
                    <a:pt x="937" y="700"/>
                  </a:lnTo>
                  <a:lnTo>
                    <a:pt x="879" y="561"/>
                  </a:lnTo>
                  <a:lnTo>
                    <a:pt x="879" y="543"/>
                  </a:lnTo>
                  <a:lnTo>
                    <a:pt x="693" y="153"/>
                  </a:lnTo>
                  <a:lnTo>
                    <a:pt x="607" y="154"/>
                  </a:lnTo>
                  <a:lnTo>
                    <a:pt x="496" y="0"/>
                  </a:lnTo>
                  <a:lnTo>
                    <a:pt x="328" y="97"/>
                  </a:lnTo>
                  <a:lnTo>
                    <a:pt x="301" y="156"/>
                  </a:lnTo>
                  <a:lnTo>
                    <a:pt x="12" y="405"/>
                  </a:lnTo>
                  <a:lnTo>
                    <a:pt x="4" y="472"/>
                  </a:lnTo>
                  <a:lnTo>
                    <a:pt x="0" y="727"/>
                  </a:lnTo>
                  <a:lnTo>
                    <a:pt x="156" y="732"/>
                  </a:lnTo>
                  <a:lnTo>
                    <a:pt x="235" y="741"/>
                  </a:lnTo>
                  <a:lnTo>
                    <a:pt x="420" y="754"/>
                  </a:lnTo>
                  <a:lnTo>
                    <a:pt x="582" y="765"/>
                  </a:lnTo>
                  <a:lnTo>
                    <a:pt x="835" y="783"/>
                  </a:lnTo>
                  <a:lnTo>
                    <a:pt x="889" y="786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DA6676DF-7083-BF77-18FB-7B5A9DD6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781" y="3236826"/>
              <a:ext cx="584777" cy="480351"/>
            </a:xfrm>
            <a:custGeom>
              <a:avLst/>
              <a:gdLst>
                <a:gd name="T0" fmla="*/ 173050729 w 756"/>
                <a:gd name="T1" fmla="*/ 8989658 h 620"/>
                <a:gd name="T2" fmla="*/ 200772713 w 756"/>
                <a:gd name="T3" fmla="*/ 94389557 h 620"/>
                <a:gd name="T4" fmla="*/ 197132046 w 756"/>
                <a:gd name="T5" fmla="*/ 102535954 h 620"/>
                <a:gd name="T6" fmla="*/ 211693125 w 756"/>
                <a:gd name="T7" fmla="*/ 114615625 h 620"/>
                <a:gd name="T8" fmla="*/ 95765938 w 756"/>
                <a:gd name="T9" fmla="*/ 160124677 h 620"/>
                <a:gd name="T10" fmla="*/ 79524754 w 756"/>
                <a:gd name="T11" fmla="*/ 174170720 h 620"/>
                <a:gd name="T12" fmla="*/ 24921633 w 756"/>
                <a:gd name="T13" fmla="*/ 153382831 h 620"/>
                <a:gd name="T14" fmla="*/ 24921633 w 756"/>
                <a:gd name="T15" fmla="*/ 151696840 h 620"/>
                <a:gd name="T16" fmla="*/ 9240838 w 756"/>
                <a:gd name="T17" fmla="*/ 166866524 h 620"/>
                <a:gd name="T18" fmla="*/ 559858 w 756"/>
                <a:gd name="T19" fmla="*/ 113491984 h 620"/>
                <a:gd name="T20" fmla="*/ 0 w 756"/>
                <a:gd name="T21" fmla="*/ 94108117 h 620"/>
                <a:gd name="T22" fmla="*/ 18201217 w 756"/>
                <a:gd name="T23" fmla="*/ 95232288 h 620"/>
                <a:gd name="T24" fmla="*/ 24081317 w 756"/>
                <a:gd name="T25" fmla="*/ 78376612 h 620"/>
                <a:gd name="T26" fmla="*/ 37802608 w 756"/>
                <a:gd name="T27" fmla="*/ 66297471 h 620"/>
                <a:gd name="T28" fmla="*/ 81204858 w 756"/>
                <a:gd name="T29" fmla="*/ 3090013 h 620"/>
                <a:gd name="T30" fmla="*/ 81485317 w 756"/>
                <a:gd name="T31" fmla="*/ 3090013 h 620"/>
                <a:gd name="T32" fmla="*/ 82325104 w 756"/>
                <a:gd name="T33" fmla="*/ 0 h 620"/>
                <a:gd name="T34" fmla="*/ 114806942 w 756"/>
                <a:gd name="T35" fmla="*/ 7304197 h 620"/>
                <a:gd name="T36" fmla="*/ 146169063 w 756"/>
                <a:gd name="T37" fmla="*/ 24440252 h 620"/>
                <a:gd name="T38" fmla="*/ 173050729 w 756"/>
                <a:gd name="T39" fmla="*/ 8989658 h 6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6" h="620">
                  <a:moveTo>
                    <a:pt x="618" y="32"/>
                  </a:moveTo>
                  <a:lnTo>
                    <a:pt x="717" y="336"/>
                  </a:lnTo>
                  <a:lnTo>
                    <a:pt x="704" y="365"/>
                  </a:lnTo>
                  <a:lnTo>
                    <a:pt x="756" y="408"/>
                  </a:lnTo>
                  <a:lnTo>
                    <a:pt x="342" y="570"/>
                  </a:lnTo>
                  <a:lnTo>
                    <a:pt x="284" y="620"/>
                  </a:lnTo>
                  <a:lnTo>
                    <a:pt x="89" y="546"/>
                  </a:lnTo>
                  <a:lnTo>
                    <a:pt x="89" y="540"/>
                  </a:lnTo>
                  <a:lnTo>
                    <a:pt x="33" y="594"/>
                  </a:lnTo>
                  <a:lnTo>
                    <a:pt x="2" y="404"/>
                  </a:lnTo>
                  <a:lnTo>
                    <a:pt x="0" y="335"/>
                  </a:lnTo>
                  <a:lnTo>
                    <a:pt x="65" y="339"/>
                  </a:lnTo>
                  <a:lnTo>
                    <a:pt x="86" y="279"/>
                  </a:lnTo>
                  <a:lnTo>
                    <a:pt x="135" y="236"/>
                  </a:lnTo>
                  <a:lnTo>
                    <a:pt x="290" y="11"/>
                  </a:lnTo>
                  <a:lnTo>
                    <a:pt x="291" y="11"/>
                  </a:lnTo>
                  <a:lnTo>
                    <a:pt x="294" y="0"/>
                  </a:lnTo>
                  <a:lnTo>
                    <a:pt x="410" y="26"/>
                  </a:lnTo>
                  <a:lnTo>
                    <a:pt x="522" y="87"/>
                  </a:lnTo>
                  <a:lnTo>
                    <a:pt x="618" y="32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23FF52C1-6465-9E51-8B4A-CBE557B5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095" y="5139669"/>
              <a:ext cx="672957" cy="888766"/>
            </a:xfrm>
            <a:custGeom>
              <a:avLst/>
              <a:gdLst>
                <a:gd name="T0" fmla="*/ 240807912 w 869"/>
                <a:gd name="T1" fmla="*/ 0 h 1148"/>
                <a:gd name="T2" fmla="*/ 222284308 w 869"/>
                <a:gd name="T3" fmla="*/ 23281881 h 1148"/>
                <a:gd name="T4" fmla="*/ 234633377 w 869"/>
                <a:gd name="T5" fmla="*/ 43478154 h 1148"/>
                <a:gd name="T6" fmla="*/ 243895444 w 869"/>
                <a:gd name="T7" fmla="*/ 236465824 h 1148"/>
                <a:gd name="T8" fmla="*/ 225371840 w 869"/>
                <a:gd name="T9" fmla="*/ 240392480 h 1148"/>
                <a:gd name="T10" fmla="*/ 205444860 w 869"/>
                <a:gd name="T11" fmla="*/ 250490881 h 1148"/>
                <a:gd name="T12" fmla="*/ 107493589 w 869"/>
                <a:gd name="T13" fmla="*/ 322019680 h 1148"/>
                <a:gd name="T14" fmla="*/ 55290561 w 869"/>
                <a:gd name="T15" fmla="*/ 212622538 h 1148"/>
                <a:gd name="T16" fmla="*/ 31153454 w 869"/>
                <a:gd name="T17" fmla="*/ 212903240 h 1148"/>
                <a:gd name="T18" fmla="*/ 0 w 869"/>
                <a:gd name="T19" fmla="*/ 169705259 h 1148"/>
                <a:gd name="T20" fmla="*/ 15997634 w 869"/>
                <a:gd name="T21" fmla="*/ 122580621 h 1148"/>
                <a:gd name="T22" fmla="*/ 19365947 w 869"/>
                <a:gd name="T23" fmla="*/ 112762922 h 1148"/>
                <a:gd name="T24" fmla="*/ 30311641 w 869"/>
                <a:gd name="T25" fmla="*/ 78260890 h 1148"/>
                <a:gd name="T26" fmla="*/ 53045372 w 869"/>
                <a:gd name="T27" fmla="*/ 84151403 h 1148"/>
                <a:gd name="T28" fmla="*/ 56132374 w 869"/>
                <a:gd name="T29" fmla="*/ 59467069 h 1148"/>
                <a:gd name="T30" fmla="*/ 63149252 w 869"/>
                <a:gd name="T31" fmla="*/ 2244030 h 1148"/>
                <a:gd name="T32" fmla="*/ 148750924 w 869"/>
                <a:gd name="T33" fmla="*/ 15708212 h 1148"/>
                <a:gd name="T34" fmla="*/ 176817376 w 869"/>
                <a:gd name="T35" fmla="*/ 13464182 h 1148"/>
                <a:gd name="T36" fmla="*/ 240807912 w 869"/>
                <a:gd name="T37" fmla="*/ 0 h 11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9" h="1148">
                  <a:moveTo>
                    <a:pt x="858" y="0"/>
                  </a:moveTo>
                  <a:lnTo>
                    <a:pt x="792" y="83"/>
                  </a:lnTo>
                  <a:lnTo>
                    <a:pt x="836" y="155"/>
                  </a:lnTo>
                  <a:lnTo>
                    <a:pt x="869" y="843"/>
                  </a:lnTo>
                  <a:lnTo>
                    <a:pt x="803" y="857"/>
                  </a:lnTo>
                  <a:lnTo>
                    <a:pt x="732" y="893"/>
                  </a:lnTo>
                  <a:lnTo>
                    <a:pt x="383" y="1148"/>
                  </a:lnTo>
                  <a:lnTo>
                    <a:pt x="197" y="758"/>
                  </a:lnTo>
                  <a:lnTo>
                    <a:pt x="111" y="759"/>
                  </a:lnTo>
                  <a:lnTo>
                    <a:pt x="0" y="605"/>
                  </a:lnTo>
                  <a:lnTo>
                    <a:pt x="57" y="437"/>
                  </a:lnTo>
                  <a:lnTo>
                    <a:pt x="69" y="402"/>
                  </a:lnTo>
                  <a:lnTo>
                    <a:pt x="108" y="279"/>
                  </a:lnTo>
                  <a:lnTo>
                    <a:pt x="189" y="300"/>
                  </a:lnTo>
                  <a:lnTo>
                    <a:pt x="200" y="212"/>
                  </a:lnTo>
                  <a:lnTo>
                    <a:pt x="225" y="8"/>
                  </a:lnTo>
                  <a:lnTo>
                    <a:pt x="530" y="56"/>
                  </a:lnTo>
                  <a:lnTo>
                    <a:pt x="630" y="4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6734F0A0-6E0B-6D87-C520-6493CFAC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928" y="1215634"/>
              <a:ext cx="440903" cy="735612"/>
            </a:xfrm>
            <a:custGeom>
              <a:avLst/>
              <a:gdLst>
                <a:gd name="T0" fmla="*/ 149774571 w 569"/>
                <a:gd name="T1" fmla="*/ 248375734 h 951"/>
                <a:gd name="T2" fmla="*/ 159890405 w 569"/>
                <a:gd name="T3" fmla="*/ 192932242 h 951"/>
                <a:gd name="T4" fmla="*/ 157642265 w 569"/>
                <a:gd name="T5" fmla="*/ 179491395 h 951"/>
                <a:gd name="T6" fmla="*/ 144997340 w 569"/>
                <a:gd name="T7" fmla="*/ 52923598 h 951"/>
                <a:gd name="T8" fmla="*/ 73060572 w 569"/>
                <a:gd name="T9" fmla="*/ 0 h 951"/>
                <a:gd name="T10" fmla="*/ 57043702 w 569"/>
                <a:gd name="T11" fmla="*/ 15961270 h 951"/>
                <a:gd name="T12" fmla="*/ 32877125 w 569"/>
                <a:gd name="T13" fmla="*/ 30241905 h 951"/>
                <a:gd name="T14" fmla="*/ 1686237 w 569"/>
                <a:gd name="T15" fmla="*/ 55163563 h 951"/>
                <a:gd name="T16" fmla="*/ 0 w 569"/>
                <a:gd name="T17" fmla="*/ 84005292 h 951"/>
                <a:gd name="T18" fmla="*/ 16579303 w 569"/>
                <a:gd name="T19" fmla="*/ 105006879 h 951"/>
                <a:gd name="T20" fmla="*/ 1404756 w 569"/>
                <a:gd name="T21" fmla="*/ 161290160 h 951"/>
                <a:gd name="T22" fmla="*/ 4214799 w 569"/>
                <a:gd name="T23" fmla="*/ 177251430 h 951"/>
                <a:gd name="T24" fmla="*/ 53109324 w 569"/>
                <a:gd name="T25" fmla="*/ 194892277 h 951"/>
                <a:gd name="T26" fmla="*/ 53109324 w 569"/>
                <a:gd name="T27" fmla="*/ 195732594 h 951"/>
                <a:gd name="T28" fmla="*/ 47208288 w 569"/>
                <a:gd name="T29" fmla="*/ 208893512 h 951"/>
                <a:gd name="T30" fmla="*/ 72498670 w 569"/>
                <a:gd name="T31" fmla="*/ 226814288 h 951"/>
                <a:gd name="T32" fmla="*/ 72498670 w 569"/>
                <a:gd name="T33" fmla="*/ 227654605 h 951"/>
                <a:gd name="T34" fmla="*/ 124484189 w 569"/>
                <a:gd name="T35" fmla="*/ 266297040 h 951"/>
                <a:gd name="T36" fmla="*/ 126450848 w 569"/>
                <a:gd name="T37" fmla="*/ 257056193 h 951"/>
                <a:gd name="T38" fmla="*/ 132914316 w 569"/>
                <a:gd name="T39" fmla="*/ 255096158 h 951"/>
                <a:gd name="T40" fmla="*/ 133757170 w 569"/>
                <a:gd name="T41" fmla="*/ 251735946 h 951"/>
                <a:gd name="T42" fmla="*/ 144154486 w 569"/>
                <a:gd name="T43" fmla="*/ 247535946 h 951"/>
                <a:gd name="T44" fmla="*/ 149774571 w 569"/>
                <a:gd name="T45" fmla="*/ 248375734 h 9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9" h="951">
                  <a:moveTo>
                    <a:pt x="533" y="887"/>
                  </a:moveTo>
                  <a:lnTo>
                    <a:pt x="569" y="689"/>
                  </a:lnTo>
                  <a:lnTo>
                    <a:pt x="561" y="641"/>
                  </a:lnTo>
                  <a:lnTo>
                    <a:pt x="516" y="189"/>
                  </a:lnTo>
                  <a:lnTo>
                    <a:pt x="260" y="0"/>
                  </a:lnTo>
                  <a:lnTo>
                    <a:pt x="203" y="57"/>
                  </a:lnTo>
                  <a:lnTo>
                    <a:pt x="117" y="108"/>
                  </a:lnTo>
                  <a:lnTo>
                    <a:pt x="6" y="197"/>
                  </a:lnTo>
                  <a:lnTo>
                    <a:pt x="0" y="300"/>
                  </a:lnTo>
                  <a:lnTo>
                    <a:pt x="59" y="375"/>
                  </a:lnTo>
                  <a:lnTo>
                    <a:pt x="5" y="576"/>
                  </a:lnTo>
                  <a:lnTo>
                    <a:pt x="15" y="633"/>
                  </a:lnTo>
                  <a:lnTo>
                    <a:pt x="189" y="696"/>
                  </a:lnTo>
                  <a:lnTo>
                    <a:pt x="189" y="699"/>
                  </a:lnTo>
                  <a:lnTo>
                    <a:pt x="168" y="746"/>
                  </a:lnTo>
                  <a:lnTo>
                    <a:pt x="258" y="810"/>
                  </a:lnTo>
                  <a:lnTo>
                    <a:pt x="258" y="813"/>
                  </a:lnTo>
                  <a:lnTo>
                    <a:pt x="443" y="951"/>
                  </a:lnTo>
                  <a:lnTo>
                    <a:pt x="450" y="918"/>
                  </a:lnTo>
                  <a:lnTo>
                    <a:pt x="473" y="911"/>
                  </a:lnTo>
                  <a:lnTo>
                    <a:pt x="476" y="899"/>
                  </a:lnTo>
                  <a:lnTo>
                    <a:pt x="513" y="884"/>
                  </a:lnTo>
                  <a:lnTo>
                    <a:pt x="533" y="88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" name="Freeform 78">
              <a:extLst>
                <a:ext uri="{FF2B5EF4-FFF2-40B4-BE49-F238E27FC236}">
                  <a16:creationId xmlns:a16="http://schemas.microsoft.com/office/drawing/2014/main" id="{D1CBB03A-4BEF-F779-A0FA-83E329B5C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488" y="2756473"/>
              <a:ext cx="730971" cy="603341"/>
            </a:xfrm>
            <a:custGeom>
              <a:avLst/>
              <a:gdLst>
                <a:gd name="T0" fmla="*/ 230454960 w 945"/>
                <a:gd name="T1" fmla="*/ 161156414 h 781"/>
                <a:gd name="T2" fmla="*/ 206093160 w 945"/>
                <a:gd name="T3" fmla="*/ 183779976 h 781"/>
                <a:gd name="T4" fmla="*/ 180891573 w 945"/>
                <a:gd name="T5" fmla="*/ 191041945 h 781"/>
                <a:gd name="T6" fmla="*/ 151209526 w 945"/>
                <a:gd name="T7" fmla="*/ 199700182 h 781"/>
                <a:gd name="T8" fmla="*/ 89045610 w 945"/>
                <a:gd name="T9" fmla="*/ 218133883 h 781"/>
                <a:gd name="T10" fmla="*/ 38642434 w 945"/>
                <a:gd name="T11" fmla="*/ 187131654 h 781"/>
                <a:gd name="T12" fmla="*/ 38642434 w 945"/>
                <a:gd name="T13" fmla="*/ 117306087 h 781"/>
                <a:gd name="T14" fmla="*/ 23521482 w 945"/>
                <a:gd name="T15" fmla="*/ 117306087 h 781"/>
                <a:gd name="T16" fmla="*/ 11760741 w 945"/>
                <a:gd name="T17" fmla="*/ 91610417 h 781"/>
                <a:gd name="T18" fmla="*/ 11760741 w 945"/>
                <a:gd name="T19" fmla="*/ 87142042 h 781"/>
                <a:gd name="T20" fmla="*/ 0 w 945"/>
                <a:gd name="T21" fmla="*/ 63680825 h 781"/>
                <a:gd name="T22" fmla="*/ 38642434 w 945"/>
                <a:gd name="T23" fmla="*/ 66473361 h 781"/>
                <a:gd name="T24" fmla="*/ 93246139 w 945"/>
                <a:gd name="T25" fmla="*/ 40498649 h 781"/>
                <a:gd name="T26" fmla="*/ 141408821 w 945"/>
                <a:gd name="T27" fmla="*/ 0 h 781"/>
                <a:gd name="T28" fmla="*/ 157370091 w 945"/>
                <a:gd name="T29" fmla="*/ 12009915 h 781"/>
                <a:gd name="T30" fmla="*/ 176411114 w 945"/>
                <a:gd name="T31" fmla="*/ 48039661 h 781"/>
                <a:gd name="T32" fmla="*/ 248936124 w 945"/>
                <a:gd name="T33" fmla="*/ 115072163 h 781"/>
                <a:gd name="T34" fmla="*/ 264616935 w 945"/>
                <a:gd name="T35" fmla="*/ 128478347 h 781"/>
                <a:gd name="T36" fmla="*/ 257336653 w 945"/>
                <a:gd name="T37" fmla="*/ 140767833 h 781"/>
                <a:gd name="T38" fmla="*/ 230454960 w 945"/>
                <a:gd name="T39" fmla="*/ 161156414 h 7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45" h="781">
                  <a:moveTo>
                    <a:pt x="823" y="577"/>
                  </a:moveTo>
                  <a:lnTo>
                    <a:pt x="736" y="658"/>
                  </a:lnTo>
                  <a:lnTo>
                    <a:pt x="646" y="684"/>
                  </a:lnTo>
                  <a:lnTo>
                    <a:pt x="540" y="715"/>
                  </a:lnTo>
                  <a:lnTo>
                    <a:pt x="318" y="781"/>
                  </a:lnTo>
                  <a:lnTo>
                    <a:pt x="138" y="670"/>
                  </a:lnTo>
                  <a:lnTo>
                    <a:pt x="138" y="420"/>
                  </a:lnTo>
                  <a:lnTo>
                    <a:pt x="84" y="420"/>
                  </a:lnTo>
                  <a:lnTo>
                    <a:pt x="42" y="328"/>
                  </a:lnTo>
                  <a:lnTo>
                    <a:pt x="42" y="312"/>
                  </a:lnTo>
                  <a:lnTo>
                    <a:pt x="0" y="228"/>
                  </a:lnTo>
                  <a:lnTo>
                    <a:pt x="138" y="238"/>
                  </a:lnTo>
                  <a:lnTo>
                    <a:pt x="333" y="145"/>
                  </a:lnTo>
                  <a:lnTo>
                    <a:pt x="505" y="0"/>
                  </a:lnTo>
                  <a:lnTo>
                    <a:pt x="562" y="43"/>
                  </a:lnTo>
                  <a:lnTo>
                    <a:pt x="630" y="172"/>
                  </a:lnTo>
                  <a:lnTo>
                    <a:pt x="889" y="412"/>
                  </a:lnTo>
                  <a:lnTo>
                    <a:pt x="945" y="460"/>
                  </a:lnTo>
                  <a:lnTo>
                    <a:pt x="919" y="504"/>
                  </a:lnTo>
                  <a:lnTo>
                    <a:pt x="823" y="577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1E90DDCB-4323-CDA9-DEEC-94A0E1D3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187" y="3403905"/>
              <a:ext cx="828434" cy="965345"/>
            </a:xfrm>
            <a:custGeom>
              <a:avLst/>
              <a:gdLst>
                <a:gd name="T0" fmla="*/ 229482809 w 1070"/>
                <a:gd name="T1" fmla="*/ 324540033 h 1248"/>
                <a:gd name="T2" fmla="*/ 240704751 w 1070"/>
                <a:gd name="T3" fmla="*/ 301858892 h 1248"/>
                <a:gd name="T4" fmla="*/ 242107296 w 1070"/>
                <a:gd name="T5" fmla="*/ 299898858 h 1248"/>
                <a:gd name="T6" fmla="*/ 300179402 w 1070"/>
                <a:gd name="T7" fmla="*/ 177251254 h 1248"/>
                <a:gd name="T8" fmla="*/ 249121076 w 1070"/>
                <a:gd name="T9" fmla="*/ 122087746 h 1248"/>
                <a:gd name="T10" fmla="*/ 141954098 w 1070"/>
                <a:gd name="T11" fmla="*/ 32761767 h 1248"/>
                <a:gd name="T12" fmla="*/ 106605536 w 1070"/>
                <a:gd name="T13" fmla="*/ 0 h 1248"/>
                <a:gd name="T14" fmla="*/ 93139947 w 1070"/>
                <a:gd name="T15" fmla="*/ 1120246 h 1248"/>
                <a:gd name="T16" fmla="*/ 86687079 w 1070"/>
                <a:gd name="T17" fmla="*/ 32761767 h 1248"/>
                <a:gd name="T18" fmla="*/ 45167430 w 1070"/>
                <a:gd name="T19" fmla="*/ 122087746 h 1248"/>
                <a:gd name="T20" fmla="*/ 13185398 w 1070"/>
                <a:gd name="T21" fmla="*/ 145609204 h 1248"/>
                <a:gd name="T22" fmla="*/ 0 w 1070"/>
                <a:gd name="T23" fmla="*/ 181451250 h 1248"/>
                <a:gd name="T24" fmla="*/ 31701311 w 1070"/>
                <a:gd name="T25" fmla="*/ 280017538 h 1248"/>
                <a:gd name="T26" fmla="*/ 22443354 w 1070"/>
                <a:gd name="T27" fmla="*/ 275537083 h 1248"/>
                <a:gd name="T28" fmla="*/ 21040810 w 1070"/>
                <a:gd name="T29" fmla="*/ 306058888 h 1248"/>
                <a:gd name="T30" fmla="*/ 30298237 w 1070"/>
                <a:gd name="T31" fmla="*/ 322020142 h 1248"/>
                <a:gd name="T32" fmla="*/ 48533430 w 1070"/>
                <a:gd name="T33" fmla="*/ 345541600 h 1248"/>
                <a:gd name="T34" fmla="*/ 101556272 w 1070"/>
                <a:gd name="T35" fmla="*/ 305778958 h 1248"/>
                <a:gd name="T36" fmla="*/ 103519727 w 1070"/>
                <a:gd name="T37" fmla="*/ 316699900 h 1248"/>
                <a:gd name="T38" fmla="*/ 172533056 w 1070"/>
                <a:gd name="T39" fmla="*/ 349461667 h 1248"/>
                <a:gd name="T40" fmla="*/ 229482809 w 1070"/>
                <a:gd name="T41" fmla="*/ 324540033 h 1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0" h="1248">
                  <a:moveTo>
                    <a:pt x="818" y="1159"/>
                  </a:moveTo>
                  <a:lnTo>
                    <a:pt x="858" y="1078"/>
                  </a:lnTo>
                  <a:lnTo>
                    <a:pt x="863" y="1071"/>
                  </a:lnTo>
                  <a:lnTo>
                    <a:pt x="1070" y="633"/>
                  </a:lnTo>
                  <a:lnTo>
                    <a:pt x="888" y="436"/>
                  </a:lnTo>
                  <a:lnTo>
                    <a:pt x="506" y="117"/>
                  </a:lnTo>
                  <a:lnTo>
                    <a:pt x="380" y="0"/>
                  </a:lnTo>
                  <a:lnTo>
                    <a:pt x="332" y="4"/>
                  </a:lnTo>
                  <a:lnTo>
                    <a:pt x="309" y="117"/>
                  </a:lnTo>
                  <a:lnTo>
                    <a:pt x="161" y="436"/>
                  </a:lnTo>
                  <a:lnTo>
                    <a:pt x="47" y="520"/>
                  </a:lnTo>
                  <a:lnTo>
                    <a:pt x="0" y="648"/>
                  </a:lnTo>
                  <a:lnTo>
                    <a:pt x="113" y="1000"/>
                  </a:lnTo>
                  <a:lnTo>
                    <a:pt x="80" y="984"/>
                  </a:lnTo>
                  <a:lnTo>
                    <a:pt x="75" y="1093"/>
                  </a:lnTo>
                  <a:lnTo>
                    <a:pt x="108" y="1150"/>
                  </a:lnTo>
                  <a:lnTo>
                    <a:pt x="173" y="1234"/>
                  </a:lnTo>
                  <a:lnTo>
                    <a:pt x="362" y="1092"/>
                  </a:lnTo>
                  <a:lnTo>
                    <a:pt x="369" y="1131"/>
                  </a:lnTo>
                  <a:lnTo>
                    <a:pt x="615" y="1248"/>
                  </a:lnTo>
                  <a:lnTo>
                    <a:pt x="818" y="1159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E02AB1F1-079B-8822-63E5-6699C57F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779" y="3257710"/>
              <a:ext cx="800586" cy="610303"/>
            </a:xfrm>
            <a:custGeom>
              <a:avLst/>
              <a:gdLst>
                <a:gd name="T0" fmla="*/ 255375600 w 1035"/>
                <a:gd name="T1" fmla="*/ 91798287 h 788"/>
                <a:gd name="T2" fmla="*/ 242494637 w 1035"/>
                <a:gd name="T3" fmla="*/ 77481512 h 788"/>
                <a:gd name="T4" fmla="*/ 249215047 w 1035"/>
                <a:gd name="T5" fmla="*/ 58953048 h 788"/>
                <a:gd name="T6" fmla="*/ 289817440 w 1035"/>
                <a:gd name="T7" fmla="*/ 0 h 788"/>
                <a:gd name="T8" fmla="*/ 128247658 w 1035"/>
                <a:gd name="T9" fmla="*/ 22458279 h 788"/>
                <a:gd name="T10" fmla="*/ 35842013 w 1035"/>
                <a:gd name="T11" fmla="*/ 54742418 h 788"/>
                <a:gd name="T12" fmla="*/ 0 w 1035"/>
                <a:gd name="T13" fmla="*/ 86464399 h 788"/>
                <a:gd name="T14" fmla="*/ 61323482 w 1035"/>
                <a:gd name="T15" fmla="*/ 163945911 h 788"/>
                <a:gd name="T16" fmla="*/ 59363450 w 1035"/>
                <a:gd name="T17" fmla="*/ 175174785 h 788"/>
                <a:gd name="T18" fmla="*/ 113967050 w 1035"/>
                <a:gd name="T19" fmla="*/ 221214600 h 788"/>
                <a:gd name="T20" fmla="*/ 178090879 w 1035"/>
                <a:gd name="T21" fmla="*/ 193422434 h 788"/>
                <a:gd name="T22" fmla="*/ 229893603 w 1035"/>
                <a:gd name="T23" fmla="*/ 110326751 h 788"/>
                <a:gd name="T24" fmla="*/ 255375600 w 1035"/>
                <a:gd name="T25" fmla="*/ 91798287 h 7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5" h="788">
                  <a:moveTo>
                    <a:pt x="912" y="327"/>
                  </a:moveTo>
                  <a:lnTo>
                    <a:pt x="866" y="276"/>
                  </a:lnTo>
                  <a:lnTo>
                    <a:pt x="890" y="210"/>
                  </a:lnTo>
                  <a:lnTo>
                    <a:pt x="1035" y="0"/>
                  </a:lnTo>
                  <a:lnTo>
                    <a:pt x="458" y="80"/>
                  </a:lnTo>
                  <a:lnTo>
                    <a:pt x="128" y="195"/>
                  </a:lnTo>
                  <a:lnTo>
                    <a:pt x="0" y="308"/>
                  </a:lnTo>
                  <a:lnTo>
                    <a:pt x="219" y="584"/>
                  </a:lnTo>
                  <a:lnTo>
                    <a:pt x="212" y="624"/>
                  </a:lnTo>
                  <a:lnTo>
                    <a:pt x="407" y="788"/>
                  </a:lnTo>
                  <a:lnTo>
                    <a:pt x="636" y="689"/>
                  </a:lnTo>
                  <a:lnTo>
                    <a:pt x="821" y="393"/>
                  </a:lnTo>
                  <a:lnTo>
                    <a:pt x="912" y="327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E4EDB33-E78D-B479-0A74-30684C66E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131" y="4694126"/>
              <a:ext cx="851640" cy="784343"/>
            </a:xfrm>
            <a:custGeom>
              <a:avLst/>
              <a:gdLst>
                <a:gd name="T0" fmla="*/ 280858095 w 1101"/>
                <a:gd name="T1" fmla="*/ 87645346 h 1014"/>
                <a:gd name="T2" fmla="*/ 268816897 w 1101"/>
                <a:gd name="T3" fmla="*/ 53203475 h 1014"/>
                <a:gd name="T4" fmla="*/ 258736264 w 1101"/>
                <a:gd name="T5" fmla="*/ 23521458 h 1014"/>
                <a:gd name="T6" fmla="*/ 231854574 w 1101"/>
                <a:gd name="T7" fmla="*/ 14280621 h 1014"/>
                <a:gd name="T8" fmla="*/ 187332040 w 1101"/>
                <a:gd name="T9" fmla="*/ 0 h 1014"/>
                <a:gd name="T10" fmla="*/ 103606689 w 1101"/>
                <a:gd name="T11" fmla="*/ 65524062 h 1014"/>
                <a:gd name="T12" fmla="*/ 96886266 w 1101"/>
                <a:gd name="T13" fmla="*/ 60763679 h 1014"/>
                <a:gd name="T14" fmla="*/ 95206161 w 1101"/>
                <a:gd name="T15" fmla="*/ 51523371 h 1014"/>
                <a:gd name="T16" fmla="*/ 80085210 w 1101"/>
                <a:gd name="T17" fmla="*/ 43682708 h 1014"/>
                <a:gd name="T18" fmla="*/ 68884330 w 1101"/>
                <a:gd name="T19" fmla="*/ 52363158 h 1014"/>
                <a:gd name="T20" fmla="*/ 23801408 w 1101"/>
                <a:gd name="T21" fmla="*/ 131328054 h 1014"/>
                <a:gd name="T22" fmla="*/ 21001585 w 1101"/>
                <a:gd name="T23" fmla="*/ 131887912 h 1014"/>
                <a:gd name="T24" fmla="*/ 22681690 w 1101"/>
                <a:gd name="T25" fmla="*/ 211693125 h 1014"/>
                <a:gd name="T26" fmla="*/ 0 w 1101"/>
                <a:gd name="T27" fmla="*/ 234374267 h 1014"/>
                <a:gd name="T28" fmla="*/ 21281514 w 1101"/>
                <a:gd name="T29" fmla="*/ 237734475 h 1014"/>
                <a:gd name="T30" fmla="*/ 54603697 w 1101"/>
                <a:gd name="T31" fmla="*/ 243055246 h 1014"/>
                <a:gd name="T32" fmla="*/ 138888907 w 1101"/>
                <a:gd name="T33" fmla="*/ 278897292 h 1014"/>
                <a:gd name="T34" fmla="*/ 151489434 w 1101"/>
                <a:gd name="T35" fmla="*/ 283937604 h 1014"/>
                <a:gd name="T36" fmla="*/ 154849645 w 1101"/>
                <a:gd name="T37" fmla="*/ 274696767 h 1014"/>
                <a:gd name="T38" fmla="*/ 184251758 w 1101"/>
                <a:gd name="T39" fmla="*/ 178370971 h 1014"/>
                <a:gd name="T40" fmla="*/ 251176053 w 1101"/>
                <a:gd name="T41" fmla="*/ 148689483 h 1014"/>
                <a:gd name="T42" fmla="*/ 308299644 w 1101"/>
                <a:gd name="T43" fmla="*/ 161569929 h 1014"/>
                <a:gd name="T44" fmla="*/ 286738200 w 1101"/>
                <a:gd name="T45" fmla="*/ 104166458 h 1014"/>
                <a:gd name="T46" fmla="*/ 280858095 w 1101"/>
                <a:gd name="T47" fmla="*/ 87645346 h 10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1" h="1014">
                  <a:moveTo>
                    <a:pt x="1003" y="313"/>
                  </a:moveTo>
                  <a:lnTo>
                    <a:pt x="960" y="190"/>
                  </a:lnTo>
                  <a:lnTo>
                    <a:pt x="924" y="84"/>
                  </a:lnTo>
                  <a:lnTo>
                    <a:pt x="828" y="51"/>
                  </a:lnTo>
                  <a:lnTo>
                    <a:pt x="669" y="0"/>
                  </a:lnTo>
                  <a:lnTo>
                    <a:pt x="370" y="234"/>
                  </a:lnTo>
                  <a:lnTo>
                    <a:pt x="346" y="217"/>
                  </a:lnTo>
                  <a:lnTo>
                    <a:pt x="340" y="184"/>
                  </a:lnTo>
                  <a:lnTo>
                    <a:pt x="286" y="156"/>
                  </a:lnTo>
                  <a:lnTo>
                    <a:pt x="246" y="187"/>
                  </a:lnTo>
                  <a:lnTo>
                    <a:pt x="85" y="469"/>
                  </a:lnTo>
                  <a:lnTo>
                    <a:pt x="75" y="471"/>
                  </a:lnTo>
                  <a:lnTo>
                    <a:pt x="81" y="756"/>
                  </a:lnTo>
                  <a:lnTo>
                    <a:pt x="0" y="837"/>
                  </a:lnTo>
                  <a:lnTo>
                    <a:pt x="76" y="849"/>
                  </a:lnTo>
                  <a:lnTo>
                    <a:pt x="195" y="868"/>
                  </a:lnTo>
                  <a:lnTo>
                    <a:pt x="496" y="996"/>
                  </a:lnTo>
                  <a:lnTo>
                    <a:pt x="541" y="1014"/>
                  </a:lnTo>
                  <a:lnTo>
                    <a:pt x="553" y="981"/>
                  </a:lnTo>
                  <a:lnTo>
                    <a:pt x="658" y="637"/>
                  </a:lnTo>
                  <a:lnTo>
                    <a:pt x="897" y="531"/>
                  </a:lnTo>
                  <a:lnTo>
                    <a:pt x="1101" y="577"/>
                  </a:lnTo>
                  <a:lnTo>
                    <a:pt x="1024" y="372"/>
                  </a:lnTo>
                  <a:lnTo>
                    <a:pt x="1003" y="313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1840C489-6E66-A906-608C-3D4A2D78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467" y="4724292"/>
              <a:ext cx="652073" cy="833075"/>
            </a:xfrm>
            <a:custGeom>
              <a:avLst/>
              <a:gdLst>
                <a:gd name="T0" fmla="*/ 218974175 w 843"/>
                <a:gd name="T1" fmla="*/ 257056163 h 1077"/>
                <a:gd name="T2" fmla="*/ 206373115 w 843"/>
                <a:gd name="T3" fmla="*/ 271057396 h 1077"/>
                <a:gd name="T4" fmla="*/ 196572408 w 843"/>
                <a:gd name="T5" fmla="*/ 281417959 h 1077"/>
                <a:gd name="T6" fmla="*/ 125728024 w 843"/>
                <a:gd name="T7" fmla="*/ 301579227 h 1077"/>
                <a:gd name="T8" fmla="*/ 124327848 w 843"/>
                <a:gd name="T9" fmla="*/ 301299298 h 1077"/>
                <a:gd name="T10" fmla="*/ 68604419 w 843"/>
                <a:gd name="T11" fmla="*/ 224014438 h 1077"/>
                <a:gd name="T12" fmla="*/ 30801768 w 843"/>
                <a:gd name="T13" fmla="*/ 147009508 h 1077"/>
                <a:gd name="T14" fmla="*/ 0 w 843"/>
                <a:gd name="T15" fmla="*/ 143649297 h 1077"/>
                <a:gd name="T16" fmla="*/ 24921661 w 843"/>
                <a:gd name="T17" fmla="*/ 101646656 h 1077"/>
                <a:gd name="T18" fmla="*/ 163530675 w 843"/>
                <a:gd name="T19" fmla="*/ 3080282 h 1077"/>
                <a:gd name="T20" fmla="*/ 167730676 w 843"/>
                <a:gd name="T21" fmla="*/ 0 h 1077"/>
                <a:gd name="T22" fmla="*/ 166050569 w 843"/>
                <a:gd name="T23" fmla="*/ 3080282 h 1077"/>
                <a:gd name="T24" fmla="*/ 165490710 w 843"/>
                <a:gd name="T25" fmla="*/ 3080282 h 1077"/>
                <a:gd name="T26" fmla="*/ 160450392 w 843"/>
                <a:gd name="T27" fmla="*/ 20721127 h 1077"/>
                <a:gd name="T28" fmla="*/ 170531029 w 843"/>
                <a:gd name="T29" fmla="*/ 43682747 h 1077"/>
                <a:gd name="T30" fmla="*/ 170251099 w 843"/>
                <a:gd name="T31" fmla="*/ 92965669 h 1077"/>
                <a:gd name="T32" fmla="*/ 236055165 w 843"/>
                <a:gd name="T33" fmla="*/ 165490670 h 1077"/>
                <a:gd name="T34" fmla="*/ 234095129 w 843"/>
                <a:gd name="T35" fmla="*/ 175571304 h 1077"/>
                <a:gd name="T36" fmla="*/ 218974175 w 843"/>
                <a:gd name="T37" fmla="*/ 257056163 h 10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3" h="1077">
                  <a:moveTo>
                    <a:pt x="782" y="918"/>
                  </a:moveTo>
                  <a:lnTo>
                    <a:pt x="737" y="968"/>
                  </a:lnTo>
                  <a:lnTo>
                    <a:pt x="702" y="1005"/>
                  </a:lnTo>
                  <a:lnTo>
                    <a:pt x="449" y="1077"/>
                  </a:lnTo>
                  <a:lnTo>
                    <a:pt x="444" y="1076"/>
                  </a:lnTo>
                  <a:lnTo>
                    <a:pt x="245" y="800"/>
                  </a:lnTo>
                  <a:lnTo>
                    <a:pt x="110" y="525"/>
                  </a:lnTo>
                  <a:lnTo>
                    <a:pt x="0" y="513"/>
                  </a:lnTo>
                  <a:lnTo>
                    <a:pt x="89" y="363"/>
                  </a:lnTo>
                  <a:lnTo>
                    <a:pt x="584" y="11"/>
                  </a:lnTo>
                  <a:lnTo>
                    <a:pt x="599" y="0"/>
                  </a:lnTo>
                  <a:lnTo>
                    <a:pt x="593" y="11"/>
                  </a:lnTo>
                  <a:lnTo>
                    <a:pt x="591" y="11"/>
                  </a:lnTo>
                  <a:lnTo>
                    <a:pt x="573" y="74"/>
                  </a:lnTo>
                  <a:lnTo>
                    <a:pt x="609" y="156"/>
                  </a:lnTo>
                  <a:lnTo>
                    <a:pt x="608" y="332"/>
                  </a:lnTo>
                  <a:lnTo>
                    <a:pt x="843" y="591"/>
                  </a:lnTo>
                  <a:lnTo>
                    <a:pt x="836" y="627"/>
                  </a:lnTo>
                  <a:lnTo>
                    <a:pt x="782" y="918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53205C54-C6D8-F390-E120-E024D1C39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203" y="5972743"/>
              <a:ext cx="684561" cy="503558"/>
            </a:xfrm>
            <a:custGeom>
              <a:avLst/>
              <a:gdLst>
                <a:gd name="T0" fmla="*/ 248096228 w 884"/>
                <a:gd name="T1" fmla="*/ 182291831 h 651"/>
                <a:gd name="T2" fmla="*/ 248096228 w 884"/>
                <a:gd name="T3" fmla="*/ 90165898 h 651"/>
                <a:gd name="T4" fmla="*/ 240799234 w 884"/>
                <a:gd name="T5" fmla="*/ 69164300 h 651"/>
                <a:gd name="T6" fmla="*/ 238273310 w 884"/>
                <a:gd name="T7" fmla="*/ 52083305 h 651"/>
                <a:gd name="T8" fmla="*/ 237150737 w 884"/>
                <a:gd name="T9" fmla="*/ 42842983 h 651"/>
                <a:gd name="T10" fmla="*/ 233783015 w 884"/>
                <a:gd name="T11" fmla="*/ 33602132 h 651"/>
                <a:gd name="T12" fmla="*/ 215540528 w 884"/>
                <a:gd name="T13" fmla="*/ 2520424 h 651"/>
                <a:gd name="T14" fmla="*/ 42939640 w 884"/>
                <a:gd name="T15" fmla="*/ 0 h 651"/>
                <a:gd name="T16" fmla="*/ 32836476 w 884"/>
                <a:gd name="T17" fmla="*/ 840318 h 651"/>
                <a:gd name="T18" fmla="*/ 1684126 w 884"/>
                <a:gd name="T19" fmla="*/ 279930 h 651"/>
                <a:gd name="T20" fmla="*/ 841798 w 884"/>
                <a:gd name="T21" fmla="*/ 65804087 h 651"/>
                <a:gd name="T22" fmla="*/ 841798 w 884"/>
                <a:gd name="T23" fmla="*/ 90165898 h 651"/>
                <a:gd name="T24" fmla="*/ 0 w 884"/>
                <a:gd name="T25" fmla="*/ 179211548 h 651"/>
                <a:gd name="T26" fmla="*/ 64830624 w 884"/>
                <a:gd name="T27" fmla="*/ 180051865 h 651"/>
                <a:gd name="T28" fmla="*/ 117593182 w 884"/>
                <a:gd name="T29" fmla="*/ 179771407 h 651"/>
                <a:gd name="T30" fmla="*/ 248096228 w 884"/>
                <a:gd name="T31" fmla="*/ 182291831 h 6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84" h="651">
                  <a:moveTo>
                    <a:pt x="884" y="651"/>
                  </a:moveTo>
                  <a:lnTo>
                    <a:pt x="884" y="322"/>
                  </a:lnTo>
                  <a:lnTo>
                    <a:pt x="858" y="247"/>
                  </a:lnTo>
                  <a:lnTo>
                    <a:pt x="849" y="186"/>
                  </a:lnTo>
                  <a:lnTo>
                    <a:pt x="845" y="153"/>
                  </a:lnTo>
                  <a:lnTo>
                    <a:pt x="833" y="120"/>
                  </a:lnTo>
                  <a:lnTo>
                    <a:pt x="768" y="9"/>
                  </a:lnTo>
                  <a:lnTo>
                    <a:pt x="153" y="0"/>
                  </a:lnTo>
                  <a:lnTo>
                    <a:pt x="117" y="3"/>
                  </a:lnTo>
                  <a:lnTo>
                    <a:pt x="6" y="1"/>
                  </a:lnTo>
                  <a:lnTo>
                    <a:pt x="3" y="235"/>
                  </a:lnTo>
                  <a:lnTo>
                    <a:pt x="3" y="322"/>
                  </a:lnTo>
                  <a:lnTo>
                    <a:pt x="0" y="640"/>
                  </a:lnTo>
                  <a:lnTo>
                    <a:pt x="231" y="643"/>
                  </a:lnTo>
                  <a:lnTo>
                    <a:pt x="419" y="642"/>
                  </a:lnTo>
                  <a:lnTo>
                    <a:pt x="884" y="651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3" name="Freeform 80">
              <a:extLst>
                <a:ext uri="{FF2B5EF4-FFF2-40B4-BE49-F238E27FC236}">
                  <a16:creationId xmlns:a16="http://schemas.microsoft.com/office/drawing/2014/main" id="{ECB80DEA-A85D-6175-A3ED-4D828D106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705" y="1294532"/>
              <a:ext cx="429300" cy="598700"/>
            </a:xfrm>
            <a:custGeom>
              <a:avLst/>
              <a:gdLst>
                <a:gd name="T0" fmla="*/ 155129593 w 556"/>
                <a:gd name="T1" fmla="*/ 167576951 h 775"/>
                <a:gd name="T2" fmla="*/ 74495609 w 556"/>
                <a:gd name="T3" fmla="*/ 208633277 h 775"/>
                <a:gd name="T4" fmla="*/ 50222062 w 556"/>
                <a:gd name="T5" fmla="*/ 216453781 h 775"/>
                <a:gd name="T6" fmla="*/ 50222062 w 556"/>
                <a:gd name="T7" fmla="*/ 216174742 h 775"/>
                <a:gd name="T8" fmla="*/ 32923052 w 556"/>
                <a:gd name="T9" fmla="*/ 167018343 h 775"/>
                <a:gd name="T10" fmla="*/ 29295806 w 556"/>
                <a:gd name="T11" fmla="*/ 77923361 h 775"/>
                <a:gd name="T12" fmla="*/ 0 w 556"/>
                <a:gd name="T13" fmla="*/ 9495798 h 775"/>
                <a:gd name="T14" fmla="*/ 9486196 w 556"/>
                <a:gd name="T15" fmla="*/ 0 h 775"/>
                <a:gd name="T16" fmla="*/ 74495609 w 556"/>
                <a:gd name="T17" fmla="*/ 46362833 h 775"/>
                <a:gd name="T18" fmla="*/ 105744751 w 556"/>
                <a:gd name="T19" fmla="*/ 62282881 h 775"/>
                <a:gd name="T20" fmla="*/ 128902711 w 556"/>
                <a:gd name="T21" fmla="*/ 118142041 h 775"/>
                <a:gd name="T22" fmla="*/ 141458358 w 556"/>
                <a:gd name="T23" fmla="*/ 133223914 h 775"/>
                <a:gd name="T24" fmla="*/ 155129593 w 556"/>
                <a:gd name="T25" fmla="*/ 167576951 h 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6" h="775">
                  <a:moveTo>
                    <a:pt x="556" y="600"/>
                  </a:moveTo>
                  <a:lnTo>
                    <a:pt x="267" y="747"/>
                  </a:lnTo>
                  <a:lnTo>
                    <a:pt x="180" y="775"/>
                  </a:lnTo>
                  <a:lnTo>
                    <a:pt x="180" y="774"/>
                  </a:lnTo>
                  <a:lnTo>
                    <a:pt x="118" y="598"/>
                  </a:lnTo>
                  <a:lnTo>
                    <a:pt x="105" y="279"/>
                  </a:lnTo>
                  <a:lnTo>
                    <a:pt x="0" y="34"/>
                  </a:lnTo>
                  <a:lnTo>
                    <a:pt x="34" y="0"/>
                  </a:lnTo>
                  <a:lnTo>
                    <a:pt x="267" y="166"/>
                  </a:lnTo>
                  <a:lnTo>
                    <a:pt x="379" y="223"/>
                  </a:lnTo>
                  <a:lnTo>
                    <a:pt x="462" y="423"/>
                  </a:lnTo>
                  <a:lnTo>
                    <a:pt x="507" y="477"/>
                  </a:lnTo>
                  <a:lnTo>
                    <a:pt x="556" y="60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8" name="Freeform 65">
              <a:extLst>
                <a:ext uri="{FF2B5EF4-FFF2-40B4-BE49-F238E27FC236}">
                  <a16:creationId xmlns:a16="http://schemas.microsoft.com/office/drawing/2014/main" id="{42289F9A-6861-EF44-F554-E59B3A188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202" y="1981413"/>
              <a:ext cx="626546" cy="350402"/>
            </a:xfrm>
            <a:custGeom>
              <a:avLst/>
              <a:gdLst>
                <a:gd name="T0" fmla="*/ 189291913 w 810"/>
                <a:gd name="T1" fmla="*/ 22401259 h 453"/>
                <a:gd name="T2" fmla="*/ 176410938 w 810"/>
                <a:gd name="T3" fmla="*/ 0 h 453"/>
                <a:gd name="T4" fmla="*/ 157090004 w 810"/>
                <a:gd name="T5" fmla="*/ 10920964 h 453"/>
                <a:gd name="T6" fmla="*/ 118447079 w 810"/>
                <a:gd name="T7" fmla="*/ 37802687 h 453"/>
                <a:gd name="T8" fmla="*/ 74764900 w 810"/>
                <a:gd name="T9" fmla="*/ 50963619 h 453"/>
                <a:gd name="T10" fmla="*/ 47322846 w 810"/>
                <a:gd name="T11" fmla="*/ 20161292 h 453"/>
                <a:gd name="T12" fmla="*/ 42282533 w 810"/>
                <a:gd name="T13" fmla="*/ 17360936 h 453"/>
                <a:gd name="T14" fmla="*/ 0 w 810"/>
                <a:gd name="T15" fmla="*/ 18481184 h 453"/>
                <a:gd name="T16" fmla="*/ 1960033 w 810"/>
                <a:gd name="T17" fmla="*/ 26041933 h 453"/>
                <a:gd name="T18" fmla="*/ 58243787 w 810"/>
                <a:gd name="T19" fmla="*/ 99126353 h 453"/>
                <a:gd name="T20" fmla="*/ 93525975 w 810"/>
                <a:gd name="T21" fmla="*/ 126848394 h 453"/>
                <a:gd name="T22" fmla="*/ 118447079 w 810"/>
                <a:gd name="T23" fmla="*/ 123208249 h 453"/>
                <a:gd name="T24" fmla="*/ 147289308 w 810"/>
                <a:gd name="T25" fmla="*/ 118447855 h 453"/>
                <a:gd name="T26" fmla="*/ 182571496 w 810"/>
                <a:gd name="T27" fmla="*/ 99126353 h 453"/>
                <a:gd name="T28" fmla="*/ 189291913 w 810"/>
                <a:gd name="T29" fmla="*/ 92966311 h 453"/>
                <a:gd name="T30" fmla="*/ 226814062 w 810"/>
                <a:gd name="T31" fmla="*/ 71964700 h 453"/>
                <a:gd name="T32" fmla="*/ 210853337 w 810"/>
                <a:gd name="T33" fmla="*/ 59364157 h 453"/>
                <a:gd name="T34" fmla="*/ 189291913 w 810"/>
                <a:gd name="T35" fmla="*/ 22401259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0" h="453">
                  <a:moveTo>
                    <a:pt x="676" y="80"/>
                  </a:moveTo>
                  <a:lnTo>
                    <a:pt x="630" y="0"/>
                  </a:lnTo>
                  <a:lnTo>
                    <a:pt x="561" y="39"/>
                  </a:lnTo>
                  <a:lnTo>
                    <a:pt x="423" y="135"/>
                  </a:lnTo>
                  <a:lnTo>
                    <a:pt x="267" y="182"/>
                  </a:lnTo>
                  <a:lnTo>
                    <a:pt x="169" y="72"/>
                  </a:lnTo>
                  <a:lnTo>
                    <a:pt x="151" y="62"/>
                  </a:lnTo>
                  <a:lnTo>
                    <a:pt x="0" y="66"/>
                  </a:lnTo>
                  <a:lnTo>
                    <a:pt x="7" y="93"/>
                  </a:lnTo>
                  <a:lnTo>
                    <a:pt x="208" y="354"/>
                  </a:lnTo>
                  <a:lnTo>
                    <a:pt x="334" y="453"/>
                  </a:lnTo>
                  <a:lnTo>
                    <a:pt x="423" y="440"/>
                  </a:lnTo>
                  <a:lnTo>
                    <a:pt x="526" y="423"/>
                  </a:lnTo>
                  <a:lnTo>
                    <a:pt x="652" y="354"/>
                  </a:lnTo>
                  <a:lnTo>
                    <a:pt x="676" y="332"/>
                  </a:lnTo>
                  <a:lnTo>
                    <a:pt x="810" y="257"/>
                  </a:lnTo>
                  <a:lnTo>
                    <a:pt x="753" y="212"/>
                  </a:lnTo>
                  <a:lnTo>
                    <a:pt x="676" y="80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55E4109-1ECB-46EE-E91D-1231C7F6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320" y="5165195"/>
              <a:ext cx="742573" cy="1032641"/>
            </a:xfrm>
            <a:custGeom>
              <a:avLst/>
              <a:gdLst>
                <a:gd name="T0" fmla="*/ 226621919 w 961"/>
                <a:gd name="T1" fmla="*/ 0 h 1334"/>
                <a:gd name="T2" fmla="*/ 228019051 w 961"/>
                <a:gd name="T3" fmla="*/ 841477 h 1334"/>
                <a:gd name="T4" fmla="*/ 232490085 w 961"/>
                <a:gd name="T5" fmla="*/ 24117391 h 1334"/>
                <a:gd name="T6" fmla="*/ 268536941 w 961"/>
                <a:gd name="T7" fmla="*/ 61135483 h 1334"/>
                <a:gd name="T8" fmla="*/ 261830389 w 961"/>
                <a:gd name="T9" fmla="*/ 113296980 h 1334"/>
                <a:gd name="T10" fmla="*/ 248417815 w 961"/>
                <a:gd name="T11" fmla="*/ 203317517 h 1334"/>
                <a:gd name="T12" fmla="*/ 225503896 w 961"/>
                <a:gd name="T13" fmla="*/ 371019225 h 1334"/>
                <a:gd name="T14" fmla="*/ 152571272 w 961"/>
                <a:gd name="T15" fmla="*/ 371580033 h 1334"/>
                <a:gd name="T16" fmla="*/ 99199555 w 961"/>
                <a:gd name="T17" fmla="*/ 372701649 h 1334"/>
                <a:gd name="T18" fmla="*/ 51415838 w 961"/>
                <a:gd name="T19" fmla="*/ 373543126 h 1334"/>
                <a:gd name="T20" fmla="*/ 22075534 w 961"/>
                <a:gd name="T21" fmla="*/ 374103934 h 1334"/>
                <a:gd name="T22" fmla="*/ 32693844 w 961"/>
                <a:gd name="T23" fmla="*/ 292777245 h 1334"/>
                <a:gd name="T24" fmla="*/ 41915022 w 961"/>
                <a:gd name="T25" fmla="*/ 137695040 h 1334"/>
                <a:gd name="T26" fmla="*/ 0 w 961"/>
                <a:gd name="T27" fmla="*/ 111614027 h 1334"/>
                <a:gd name="T28" fmla="*/ 12574718 w 961"/>
                <a:gd name="T29" fmla="*/ 97592238 h 1334"/>
                <a:gd name="T30" fmla="*/ 27664062 w 961"/>
                <a:gd name="T31" fmla="*/ 15984881 h 1334"/>
                <a:gd name="T32" fmla="*/ 29619942 w 961"/>
                <a:gd name="T33" fmla="*/ 5889278 h 1334"/>
                <a:gd name="T34" fmla="*/ 119039043 w 961"/>
                <a:gd name="T35" fmla="*/ 37017563 h 1334"/>
                <a:gd name="T36" fmla="*/ 224106764 w 961"/>
                <a:gd name="T37" fmla="*/ 0 h 1334"/>
                <a:gd name="T38" fmla="*/ 226621919 w 961"/>
                <a:gd name="T39" fmla="*/ 0 h 13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1" h="1334">
                  <a:moveTo>
                    <a:pt x="811" y="0"/>
                  </a:moveTo>
                  <a:lnTo>
                    <a:pt x="816" y="3"/>
                  </a:lnTo>
                  <a:lnTo>
                    <a:pt x="832" y="86"/>
                  </a:lnTo>
                  <a:lnTo>
                    <a:pt x="961" y="218"/>
                  </a:lnTo>
                  <a:lnTo>
                    <a:pt x="937" y="404"/>
                  </a:lnTo>
                  <a:lnTo>
                    <a:pt x="889" y="725"/>
                  </a:lnTo>
                  <a:lnTo>
                    <a:pt x="807" y="1323"/>
                  </a:lnTo>
                  <a:lnTo>
                    <a:pt x="546" y="1325"/>
                  </a:lnTo>
                  <a:lnTo>
                    <a:pt x="355" y="1329"/>
                  </a:lnTo>
                  <a:lnTo>
                    <a:pt x="184" y="1332"/>
                  </a:lnTo>
                  <a:lnTo>
                    <a:pt x="79" y="1334"/>
                  </a:lnTo>
                  <a:lnTo>
                    <a:pt x="117" y="1044"/>
                  </a:lnTo>
                  <a:lnTo>
                    <a:pt x="150" y="491"/>
                  </a:lnTo>
                  <a:lnTo>
                    <a:pt x="0" y="398"/>
                  </a:lnTo>
                  <a:lnTo>
                    <a:pt x="45" y="348"/>
                  </a:lnTo>
                  <a:lnTo>
                    <a:pt x="99" y="57"/>
                  </a:lnTo>
                  <a:lnTo>
                    <a:pt x="106" y="21"/>
                  </a:lnTo>
                  <a:lnTo>
                    <a:pt x="426" y="132"/>
                  </a:lnTo>
                  <a:lnTo>
                    <a:pt x="802" y="0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4" name="Freeform 81">
              <a:extLst>
                <a:ext uri="{FF2B5EF4-FFF2-40B4-BE49-F238E27FC236}">
                  <a16:creationId xmlns:a16="http://schemas.microsoft.com/office/drawing/2014/main" id="{A4C59372-B301-C601-27BE-86B18E5EA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324" y="3264672"/>
              <a:ext cx="596379" cy="559250"/>
            </a:xfrm>
            <a:custGeom>
              <a:avLst/>
              <a:gdLst>
                <a:gd name="T0" fmla="*/ 195503988 w 772"/>
                <a:gd name="T1" fmla="*/ 199091819 h 723"/>
                <a:gd name="T2" fmla="*/ 196062592 w 772"/>
                <a:gd name="T3" fmla="*/ 173610361 h 723"/>
                <a:gd name="T4" fmla="*/ 196342158 w 772"/>
                <a:gd name="T5" fmla="*/ 172210187 h 723"/>
                <a:gd name="T6" fmla="*/ 215613202 w 772"/>
                <a:gd name="T7" fmla="*/ 132448127 h 723"/>
                <a:gd name="T8" fmla="*/ 208072313 w 772"/>
                <a:gd name="T9" fmla="*/ 114246934 h 723"/>
                <a:gd name="T10" fmla="*/ 172043679 w 772"/>
                <a:gd name="T11" fmla="*/ 40322447 h 723"/>
                <a:gd name="T12" fmla="*/ 151096823 w 772"/>
                <a:gd name="T13" fmla="*/ 0 h 723"/>
                <a:gd name="T14" fmla="*/ 125960701 w 772"/>
                <a:gd name="T15" fmla="*/ 7280265 h 723"/>
                <a:gd name="T16" fmla="*/ 96355748 w 772"/>
                <a:gd name="T17" fmla="*/ 15960704 h 723"/>
                <a:gd name="T18" fmla="*/ 34352822 w 772"/>
                <a:gd name="T19" fmla="*/ 34441826 h 723"/>
                <a:gd name="T20" fmla="*/ 14244137 w 772"/>
                <a:gd name="T21" fmla="*/ 82884854 h 723"/>
                <a:gd name="T22" fmla="*/ 0 w 772"/>
                <a:gd name="T23" fmla="*/ 154288923 h 723"/>
                <a:gd name="T24" fmla="*/ 5306473 w 772"/>
                <a:gd name="T25" fmla="*/ 160449474 h 723"/>
                <a:gd name="T26" fmla="*/ 69822853 w 772"/>
                <a:gd name="T27" fmla="*/ 172770045 h 723"/>
                <a:gd name="T28" fmla="*/ 97472956 w 772"/>
                <a:gd name="T29" fmla="*/ 171930259 h 723"/>
                <a:gd name="T30" fmla="*/ 151096823 w 772"/>
                <a:gd name="T31" fmla="*/ 188171421 h 723"/>
                <a:gd name="T32" fmla="*/ 188521703 w 772"/>
                <a:gd name="T33" fmla="*/ 197411717 h 723"/>
                <a:gd name="T34" fmla="*/ 186008249 w 772"/>
                <a:gd name="T35" fmla="*/ 202452023 h 723"/>
                <a:gd name="T36" fmla="*/ 195503988 w 772"/>
                <a:gd name="T37" fmla="*/ 199091819 h 7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2" h="723">
                  <a:moveTo>
                    <a:pt x="700" y="711"/>
                  </a:moveTo>
                  <a:lnTo>
                    <a:pt x="702" y="620"/>
                  </a:lnTo>
                  <a:lnTo>
                    <a:pt x="703" y="615"/>
                  </a:lnTo>
                  <a:lnTo>
                    <a:pt x="772" y="473"/>
                  </a:lnTo>
                  <a:lnTo>
                    <a:pt x="745" y="408"/>
                  </a:lnTo>
                  <a:lnTo>
                    <a:pt x="616" y="144"/>
                  </a:lnTo>
                  <a:lnTo>
                    <a:pt x="541" y="0"/>
                  </a:lnTo>
                  <a:lnTo>
                    <a:pt x="451" y="26"/>
                  </a:lnTo>
                  <a:lnTo>
                    <a:pt x="345" y="57"/>
                  </a:lnTo>
                  <a:lnTo>
                    <a:pt x="123" y="123"/>
                  </a:lnTo>
                  <a:lnTo>
                    <a:pt x="51" y="296"/>
                  </a:lnTo>
                  <a:lnTo>
                    <a:pt x="0" y="551"/>
                  </a:lnTo>
                  <a:lnTo>
                    <a:pt x="19" y="573"/>
                  </a:lnTo>
                  <a:lnTo>
                    <a:pt x="250" y="617"/>
                  </a:lnTo>
                  <a:lnTo>
                    <a:pt x="349" y="614"/>
                  </a:lnTo>
                  <a:lnTo>
                    <a:pt x="541" y="672"/>
                  </a:lnTo>
                  <a:lnTo>
                    <a:pt x="675" y="705"/>
                  </a:lnTo>
                  <a:lnTo>
                    <a:pt x="666" y="723"/>
                  </a:lnTo>
                  <a:lnTo>
                    <a:pt x="700" y="711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0" name="Freeform 77">
              <a:extLst>
                <a:ext uri="{FF2B5EF4-FFF2-40B4-BE49-F238E27FC236}">
                  <a16:creationId xmlns:a16="http://schemas.microsoft.com/office/drawing/2014/main" id="{4DCB3D35-4824-7052-8CF7-3F28AE50C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369" y="3081349"/>
              <a:ext cx="587096" cy="714727"/>
            </a:xfrm>
            <a:custGeom>
              <a:avLst/>
              <a:gdLst>
                <a:gd name="T0" fmla="*/ 212532648 w 759"/>
                <a:gd name="T1" fmla="*/ 100868006 h 925"/>
                <a:gd name="T2" fmla="*/ 192371423 w 759"/>
                <a:gd name="T3" fmla="*/ 149206396 h 925"/>
                <a:gd name="T4" fmla="*/ 178090820 w 759"/>
                <a:gd name="T5" fmla="*/ 220456190 h 925"/>
                <a:gd name="T6" fmla="*/ 183411055 w 759"/>
                <a:gd name="T7" fmla="*/ 226603217 h 925"/>
                <a:gd name="T8" fmla="*/ 160449484 w 759"/>
                <a:gd name="T9" fmla="*/ 219617839 h 925"/>
                <a:gd name="T10" fmla="*/ 162129586 w 759"/>
                <a:gd name="T11" fmla="*/ 254823825 h 925"/>
                <a:gd name="T12" fmla="*/ 127687758 w 759"/>
                <a:gd name="T13" fmla="*/ 258456327 h 925"/>
                <a:gd name="T14" fmla="*/ 126287584 w 759"/>
                <a:gd name="T15" fmla="*/ 240853598 h 925"/>
                <a:gd name="T16" fmla="*/ 102486227 w 759"/>
                <a:gd name="T17" fmla="*/ 191955955 h 925"/>
                <a:gd name="T18" fmla="*/ 0 w 759"/>
                <a:gd name="T19" fmla="*/ 146132619 h 925"/>
                <a:gd name="T20" fmla="*/ 19320909 w 759"/>
                <a:gd name="T21" fmla="*/ 67059096 h 925"/>
                <a:gd name="T22" fmla="*/ 19601367 w 759"/>
                <a:gd name="T23" fmla="*/ 66220745 h 925"/>
                <a:gd name="T24" fmla="*/ 19601367 w 759"/>
                <a:gd name="T25" fmla="*/ 65662021 h 925"/>
                <a:gd name="T26" fmla="*/ 22121256 w 759"/>
                <a:gd name="T27" fmla="*/ 56162118 h 925"/>
                <a:gd name="T28" fmla="*/ 91005441 w 759"/>
                <a:gd name="T29" fmla="*/ 25147359 h 925"/>
                <a:gd name="T30" fmla="*/ 147008667 w 759"/>
                <a:gd name="T31" fmla="*/ 0 h 925"/>
                <a:gd name="T32" fmla="*/ 162129586 w 759"/>
                <a:gd name="T33" fmla="*/ 0 h 925"/>
                <a:gd name="T34" fmla="*/ 162129586 w 759"/>
                <a:gd name="T35" fmla="*/ 69853247 h 925"/>
                <a:gd name="T36" fmla="*/ 212532648 w 759"/>
                <a:gd name="T37" fmla="*/ 100868006 h 9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9" h="925">
                  <a:moveTo>
                    <a:pt x="759" y="361"/>
                  </a:moveTo>
                  <a:lnTo>
                    <a:pt x="687" y="534"/>
                  </a:lnTo>
                  <a:lnTo>
                    <a:pt x="636" y="789"/>
                  </a:lnTo>
                  <a:lnTo>
                    <a:pt x="655" y="811"/>
                  </a:lnTo>
                  <a:lnTo>
                    <a:pt x="573" y="786"/>
                  </a:lnTo>
                  <a:lnTo>
                    <a:pt x="579" y="912"/>
                  </a:lnTo>
                  <a:lnTo>
                    <a:pt x="456" y="925"/>
                  </a:lnTo>
                  <a:lnTo>
                    <a:pt x="451" y="862"/>
                  </a:lnTo>
                  <a:lnTo>
                    <a:pt x="366" y="687"/>
                  </a:lnTo>
                  <a:lnTo>
                    <a:pt x="0" y="523"/>
                  </a:lnTo>
                  <a:lnTo>
                    <a:pt x="69" y="240"/>
                  </a:lnTo>
                  <a:lnTo>
                    <a:pt x="70" y="237"/>
                  </a:lnTo>
                  <a:lnTo>
                    <a:pt x="70" y="235"/>
                  </a:lnTo>
                  <a:lnTo>
                    <a:pt x="79" y="201"/>
                  </a:lnTo>
                  <a:lnTo>
                    <a:pt x="325" y="90"/>
                  </a:lnTo>
                  <a:lnTo>
                    <a:pt x="525" y="0"/>
                  </a:lnTo>
                  <a:lnTo>
                    <a:pt x="579" y="0"/>
                  </a:lnTo>
                  <a:lnTo>
                    <a:pt x="579" y="250"/>
                  </a:lnTo>
                  <a:lnTo>
                    <a:pt x="759" y="361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20B91F7B-3BB8-59ED-CAD1-3D4F0816A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194" y="2749512"/>
              <a:ext cx="471071" cy="554609"/>
            </a:xfrm>
            <a:custGeom>
              <a:avLst/>
              <a:gdLst>
                <a:gd name="T0" fmla="*/ 170811581 w 608"/>
                <a:gd name="T1" fmla="*/ 129087922 h 717"/>
                <a:gd name="T2" fmla="*/ 90743536 w 608"/>
                <a:gd name="T3" fmla="*/ 167729737 h 717"/>
                <a:gd name="T4" fmla="*/ 90181696 w 608"/>
                <a:gd name="T5" fmla="*/ 172770043 h 717"/>
                <a:gd name="T6" fmla="*/ 91024456 w 608"/>
                <a:gd name="T7" fmla="*/ 185371072 h 717"/>
                <a:gd name="T8" fmla="*/ 64054542 w 608"/>
                <a:gd name="T9" fmla="*/ 200771919 h 717"/>
                <a:gd name="T10" fmla="*/ 32588846 w 608"/>
                <a:gd name="T11" fmla="*/ 183690970 h 717"/>
                <a:gd name="T12" fmla="*/ 0 w 608"/>
                <a:gd name="T13" fmla="*/ 176410705 h 717"/>
                <a:gd name="T14" fmla="*/ 14327983 w 608"/>
                <a:gd name="T15" fmla="*/ 71964455 h 717"/>
                <a:gd name="T16" fmla="*/ 38488697 w 608"/>
                <a:gd name="T17" fmla="*/ 30801693 h 717"/>
                <a:gd name="T18" fmla="*/ 15170743 w 608"/>
                <a:gd name="T19" fmla="*/ 28281804 h 717"/>
                <a:gd name="T20" fmla="*/ 67144662 w 608"/>
                <a:gd name="T21" fmla="*/ 0 h 717"/>
                <a:gd name="T22" fmla="*/ 75010954 w 608"/>
                <a:gd name="T23" fmla="*/ 14280602 h 717"/>
                <a:gd name="T24" fmla="*/ 87653416 w 608"/>
                <a:gd name="T25" fmla="*/ 13160887 h 717"/>
                <a:gd name="T26" fmla="*/ 94957867 w 608"/>
                <a:gd name="T27" fmla="*/ 12600500 h 717"/>
                <a:gd name="T28" fmla="*/ 156483598 w 608"/>
                <a:gd name="T29" fmla="*/ 19040979 h 717"/>
                <a:gd name="T30" fmla="*/ 161821609 w 608"/>
                <a:gd name="T31" fmla="*/ 15960704 h 717"/>
                <a:gd name="T32" fmla="*/ 164349890 w 608"/>
                <a:gd name="T33" fmla="*/ 71964455 h 717"/>
                <a:gd name="T34" fmla="*/ 167721460 w 608"/>
                <a:gd name="T35" fmla="*/ 119847096 h 717"/>
                <a:gd name="T36" fmla="*/ 170811581 w 608"/>
                <a:gd name="T37" fmla="*/ 129087922 h 7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8" h="717">
                  <a:moveTo>
                    <a:pt x="608" y="461"/>
                  </a:moveTo>
                  <a:lnTo>
                    <a:pt x="323" y="599"/>
                  </a:lnTo>
                  <a:lnTo>
                    <a:pt x="321" y="617"/>
                  </a:lnTo>
                  <a:lnTo>
                    <a:pt x="324" y="662"/>
                  </a:lnTo>
                  <a:lnTo>
                    <a:pt x="228" y="717"/>
                  </a:lnTo>
                  <a:lnTo>
                    <a:pt x="116" y="656"/>
                  </a:lnTo>
                  <a:lnTo>
                    <a:pt x="0" y="630"/>
                  </a:lnTo>
                  <a:lnTo>
                    <a:pt x="51" y="257"/>
                  </a:lnTo>
                  <a:lnTo>
                    <a:pt x="137" y="110"/>
                  </a:lnTo>
                  <a:lnTo>
                    <a:pt x="54" y="101"/>
                  </a:lnTo>
                  <a:lnTo>
                    <a:pt x="239" y="0"/>
                  </a:lnTo>
                  <a:lnTo>
                    <a:pt x="267" y="51"/>
                  </a:lnTo>
                  <a:lnTo>
                    <a:pt x="312" y="47"/>
                  </a:lnTo>
                  <a:lnTo>
                    <a:pt x="338" y="45"/>
                  </a:lnTo>
                  <a:lnTo>
                    <a:pt x="557" y="68"/>
                  </a:lnTo>
                  <a:lnTo>
                    <a:pt x="576" y="57"/>
                  </a:lnTo>
                  <a:lnTo>
                    <a:pt x="585" y="257"/>
                  </a:lnTo>
                  <a:lnTo>
                    <a:pt x="597" y="428"/>
                  </a:lnTo>
                  <a:lnTo>
                    <a:pt x="608" y="461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2C6DFC6-AE82-22F8-4C66-389667BDB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83" y="6172309"/>
              <a:ext cx="916613" cy="299351"/>
            </a:xfrm>
            <a:custGeom>
              <a:avLst/>
              <a:gdLst>
                <a:gd name="T0" fmla="*/ 222333431 w 1185"/>
                <a:gd name="T1" fmla="*/ 41442847 h 387"/>
                <a:gd name="T2" fmla="*/ 138328290 w 1185"/>
                <a:gd name="T3" fmla="*/ 0 h 387"/>
                <a:gd name="T4" fmla="*/ 127407886 w 1185"/>
                <a:gd name="T5" fmla="*/ 11200898 h 387"/>
                <a:gd name="T6" fmla="*/ 95485932 w 1185"/>
                <a:gd name="T7" fmla="*/ 60483898 h 387"/>
                <a:gd name="T8" fmla="*/ 50962943 w 1185"/>
                <a:gd name="T9" fmla="*/ 12881006 h 387"/>
                <a:gd name="T10" fmla="*/ 47602737 w 1185"/>
                <a:gd name="T11" fmla="*/ 12601077 h 387"/>
                <a:gd name="T12" fmla="*/ 29401535 w 1185"/>
                <a:gd name="T13" fmla="*/ 17921331 h 387"/>
                <a:gd name="T14" fmla="*/ 24361226 w 1185"/>
                <a:gd name="T15" fmla="*/ 24361834 h 387"/>
                <a:gd name="T16" fmla="*/ 0 w 1185"/>
                <a:gd name="T17" fmla="*/ 108367248 h 387"/>
                <a:gd name="T18" fmla="*/ 15120925 w 1185"/>
                <a:gd name="T19" fmla="*/ 108367248 h 387"/>
                <a:gd name="T20" fmla="*/ 21561408 w 1185"/>
                <a:gd name="T21" fmla="*/ 107526929 h 387"/>
                <a:gd name="T22" fmla="*/ 24361226 w 1185"/>
                <a:gd name="T23" fmla="*/ 107526929 h 387"/>
                <a:gd name="T24" fmla="*/ 40322468 w 1185"/>
                <a:gd name="T25" fmla="*/ 105286961 h 387"/>
                <a:gd name="T26" fmla="*/ 66924184 w 1185"/>
                <a:gd name="T27" fmla="*/ 102486604 h 387"/>
                <a:gd name="T28" fmla="*/ 252575282 w 1185"/>
                <a:gd name="T29" fmla="*/ 106127280 h 387"/>
                <a:gd name="T30" fmla="*/ 331820044 w 1185"/>
                <a:gd name="T31" fmla="*/ 105846821 h 387"/>
                <a:gd name="T32" fmla="*/ 271336342 w 1185"/>
                <a:gd name="T33" fmla="*/ 42002707 h 387"/>
                <a:gd name="T34" fmla="*/ 222333431 w 1185"/>
                <a:gd name="T35" fmla="*/ 41442847 h 3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85" h="387">
                  <a:moveTo>
                    <a:pt x="794" y="148"/>
                  </a:moveTo>
                  <a:lnTo>
                    <a:pt x="494" y="0"/>
                  </a:lnTo>
                  <a:lnTo>
                    <a:pt x="455" y="40"/>
                  </a:lnTo>
                  <a:lnTo>
                    <a:pt x="341" y="216"/>
                  </a:lnTo>
                  <a:lnTo>
                    <a:pt x="182" y="46"/>
                  </a:lnTo>
                  <a:lnTo>
                    <a:pt x="170" y="45"/>
                  </a:lnTo>
                  <a:lnTo>
                    <a:pt x="105" y="64"/>
                  </a:lnTo>
                  <a:lnTo>
                    <a:pt x="87" y="87"/>
                  </a:lnTo>
                  <a:lnTo>
                    <a:pt x="0" y="387"/>
                  </a:lnTo>
                  <a:lnTo>
                    <a:pt x="54" y="387"/>
                  </a:lnTo>
                  <a:lnTo>
                    <a:pt x="77" y="384"/>
                  </a:lnTo>
                  <a:lnTo>
                    <a:pt x="87" y="384"/>
                  </a:lnTo>
                  <a:lnTo>
                    <a:pt x="144" y="376"/>
                  </a:lnTo>
                  <a:lnTo>
                    <a:pt x="239" y="366"/>
                  </a:lnTo>
                  <a:lnTo>
                    <a:pt x="902" y="379"/>
                  </a:lnTo>
                  <a:lnTo>
                    <a:pt x="1185" y="378"/>
                  </a:lnTo>
                  <a:lnTo>
                    <a:pt x="969" y="150"/>
                  </a:lnTo>
                  <a:lnTo>
                    <a:pt x="794" y="148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4A24671-2FA2-076D-63EE-74970D1C9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77" y="6320824"/>
              <a:ext cx="85861" cy="153156"/>
            </a:xfrm>
            <a:custGeom>
              <a:avLst/>
              <a:gdLst>
                <a:gd name="T0" fmla="*/ 31082456 w 111"/>
                <a:gd name="T1" fmla="*/ 55164827 h 199"/>
                <a:gd name="T2" fmla="*/ 22681864 w 111"/>
                <a:gd name="T3" fmla="*/ 0 h 199"/>
                <a:gd name="T4" fmla="*/ 0 w 111"/>
                <a:gd name="T5" fmla="*/ 53501590 h 199"/>
                <a:gd name="T6" fmla="*/ 559863 w 111"/>
                <a:gd name="T7" fmla="*/ 54887358 h 199"/>
                <a:gd name="T8" fmla="*/ 22681864 w 111"/>
                <a:gd name="T9" fmla="*/ 54887358 h 199"/>
                <a:gd name="T10" fmla="*/ 31082456 w 111"/>
                <a:gd name="T11" fmla="*/ 55164827 h 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199">
                  <a:moveTo>
                    <a:pt x="111" y="199"/>
                  </a:moveTo>
                  <a:lnTo>
                    <a:pt x="81" y="0"/>
                  </a:lnTo>
                  <a:lnTo>
                    <a:pt x="0" y="193"/>
                  </a:lnTo>
                  <a:lnTo>
                    <a:pt x="2" y="198"/>
                  </a:lnTo>
                  <a:lnTo>
                    <a:pt x="81" y="198"/>
                  </a:lnTo>
                  <a:lnTo>
                    <a:pt x="111" y="199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9" name="Freeform 66">
              <a:extLst>
                <a:ext uri="{FF2B5EF4-FFF2-40B4-BE49-F238E27FC236}">
                  <a16:creationId xmlns:a16="http://schemas.microsoft.com/office/drawing/2014/main" id="{39D8949F-9E1D-3000-77EC-D09C708B1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515" y="1793449"/>
              <a:ext cx="570853" cy="387530"/>
            </a:xfrm>
            <a:custGeom>
              <a:avLst/>
              <a:gdLst>
                <a:gd name="T0" fmla="*/ 154849513 w 738"/>
                <a:gd name="T1" fmla="*/ 17921254 h 501"/>
                <a:gd name="T2" fmla="*/ 129647950 w 738"/>
                <a:gd name="T3" fmla="*/ 0 h 501"/>
                <a:gd name="T4" fmla="*/ 84285138 w 738"/>
                <a:gd name="T5" fmla="*/ 46482971 h 501"/>
                <a:gd name="T6" fmla="*/ 13440833 w 738"/>
                <a:gd name="T7" fmla="*/ 59083464 h 501"/>
                <a:gd name="T8" fmla="*/ 0 w 738"/>
                <a:gd name="T9" fmla="*/ 68323754 h 501"/>
                <a:gd name="T10" fmla="*/ 12880975 w 738"/>
                <a:gd name="T11" fmla="*/ 90725454 h 501"/>
                <a:gd name="T12" fmla="*/ 34441871 w 738"/>
                <a:gd name="T13" fmla="*/ 127687676 h 501"/>
                <a:gd name="T14" fmla="*/ 50403125 w 738"/>
                <a:gd name="T15" fmla="*/ 140288169 h 501"/>
                <a:gd name="T16" fmla="*/ 84285138 w 738"/>
                <a:gd name="T17" fmla="*/ 121247200 h 501"/>
                <a:gd name="T18" fmla="*/ 135248121 w 738"/>
                <a:gd name="T19" fmla="*/ 97725787 h 501"/>
                <a:gd name="T20" fmla="*/ 136928225 w 738"/>
                <a:gd name="T21" fmla="*/ 76724259 h 501"/>
                <a:gd name="T22" fmla="*/ 137768542 w 738"/>
                <a:gd name="T23" fmla="*/ 65803868 h 501"/>
                <a:gd name="T24" fmla="*/ 206652813 w 738"/>
                <a:gd name="T25" fmla="*/ 57403363 h 501"/>
                <a:gd name="T26" fmla="*/ 154849513 w 738"/>
                <a:gd name="T27" fmla="*/ 18761040 h 501"/>
                <a:gd name="T28" fmla="*/ 154849513 w 738"/>
                <a:gd name="T29" fmla="*/ 17921254 h 5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8" h="501">
                  <a:moveTo>
                    <a:pt x="553" y="64"/>
                  </a:moveTo>
                  <a:lnTo>
                    <a:pt x="463" y="0"/>
                  </a:lnTo>
                  <a:lnTo>
                    <a:pt x="301" y="166"/>
                  </a:lnTo>
                  <a:lnTo>
                    <a:pt x="48" y="211"/>
                  </a:lnTo>
                  <a:lnTo>
                    <a:pt x="0" y="244"/>
                  </a:lnTo>
                  <a:lnTo>
                    <a:pt x="46" y="324"/>
                  </a:lnTo>
                  <a:lnTo>
                    <a:pt x="123" y="456"/>
                  </a:lnTo>
                  <a:lnTo>
                    <a:pt x="180" y="501"/>
                  </a:lnTo>
                  <a:lnTo>
                    <a:pt x="301" y="433"/>
                  </a:lnTo>
                  <a:lnTo>
                    <a:pt x="483" y="349"/>
                  </a:lnTo>
                  <a:lnTo>
                    <a:pt x="489" y="274"/>
                  </a:lnTo>
                  <a:lnTo>
                    <a:pt x="492" y="235"/>
                  </a:lnTo>
                  <a:lnTo>
                    <a:pt x="738" y="205"/>
                  </a:lnTo>
                  <a:lnTo>
                    <a:pt x="553" y="67"/>
                  </a:lnTo>
                  <a:lnTo>
                    <a:pt x="553" y="6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4" name="Freeform 71">
              <a:extLst>
                <a:ext uri="{FF2B5EF4-FFF2-40B4-BE49-F238E27FC236}">
                  <a16:creationId xmlns:a16="http://schemas.microsoft.com/office/drawing/2014/main" id="{C1D3E6BE-5B38-21BF-F13D-F2F021FDA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77" y="3858731"/>
              <a:ext cx="624225" cy="679918"/>
            </a:xfrm>
            <a:custGeom>
              <a:avLst/>
              <a:gdLst>
                <a:gd name="T0" fmla="*/ 169690322 w 807"/>
                <a:gd name="T1" fmla="*/ 236894433 h 879"/>
                <a:gd name="T2" fmla="*/ 210572633 w 807"/>
                <a:gd name="T3" fmla="*/ 246134731 h 879"/>
                <a:gd name="T4" fmla="*/ 221773490 w 807"/>
                <a:gd name="T5" fmla="*/ 227373676 h 879"/>
                <a:gd name="T6" fmla="*/ 225973481 w 807"/>
                <a:gd name="T7" fmla="*/ 198811936 h 879"/>
                <a:gd name="T8" fmla="*/ 212252735 w 807"/>
                <a:gd name="T9" fmla="*/ 160449511 h 879"/>
                <a:gd name="T10" fmla="*/ 187890988 w 807"/>
                <a:gd name="T11" fmla="*/ 136928078 h 879"/>
                <a:gd name="T12" fmla="*/ 124887420 w 807"/>
                <a:gd name="T13" fmla="*/ 33322118 h 879"/>
                <a:gd name="T14" fmla="*/ 108926714 w 807"/>
                <a:gd name="T15" fmla="*/ 47042866 h 879"/>
                <a:gd name="T16" fmla="*/ 73084181 w 807"/>
                <a:gd name="T17" fmla="*/ 48443040 h 879"/>
                <a:gd name="T18" fmla="*/ 59643363 w 807"/>
                <a:gd name="T19" fmla="*/ 29121598 h 879"/>
                <a:gd name="T20" fmla="*/ 68043874 w 807"/>
                <a:gd name="T21" fmla="*/ 13440819 h 879"/>
                <a:gd name="T22" fmla="*/ 15960706 w 807"/>
                <a:gd name="T23" fmla="*/ 0 h 879"/>
                <a:gd name="T24" fmla="*/ 20161226 w 807"/>
                <a:gd name="T25" fmla="*/ 12320574 h 879"/>
                <a:gd name="T26" fmla="*/ 22681115 w 807"/>
                <a:gd name="T27" fmla="*/ 47882653 h 879"/>
                <a:gd name="T28" fmla="*/ 0 w 807"/>
                <a:gd name="T29" fmla="*/ 73644575 h 879"/>
                <a:gd name="T30" fmla="*/ 49282821 w 807"/>
                <a:gd name="T31" fmla="*/ 130207668 h 879"/>
                <a:gd name="T32" fmla="*/ 68043874 w 807"/>
                <a:gd name="T33" fmla="*/ 152889315 h 879"/>
                <a:gd name="T34" fmla="*/ 150088953 w 807"/>
                <a:gd name="T35" fmla="*/ 226813819 h 879"/>
                <a:gd name="T36" fmla="*/ 169690322 w 807"/>
                <a:gd name="T37" fmla="*/ 236894433 h 8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7" h="879">
                  <a:moveTo>
                    <a:pt x="606" y="846"/>
                  </a:moveTo>
                  <a:lnTo>
                    <a:pt x="752" y="879"/>
                  </a:lnTo>
                  <a:lnTo>
                    <a:pt x="792" y="812"/>
                  </a:lnTo>
                  <a:lnTo>
                    <a:pt x="807" y="710"/>
                  </a:lnTo>
                  <a:lnTo>
                    <a:pt x="758" y="573"/>
                  </a:lnTo>
                  <a:lnTo>
                    <a:pt x="671" y="489"/>
                  </a:lnTo>
                  <a:lnTo>
                    <a:pt x="446" y="119"/>
                  </a:lnTo>
                  <a:lnTo>
                    <a:pt x="389" y="168"/>
                  </a:lnTo>
                  <a:lnTo>
                    <a:pt x="261" y="173"/>
                  </a:lnTo>
                  <a:lnTo>
                    <a:pt x="213" y="104"/>
                  </a:lnTo>
                  <a:lnTo>
                    <a:pt x="243" y="48"/>
                  </a:lnTo>
                  <a:lnTo>
                    <a:pt x="57" y="0"/>
                  </a:lnTo>
                  <a:lnTo>
                    <a:pt x="72" y="44"/>
                  </a:lnTo>
                  <a:lnTo>
                    <a:pt x="81" y="171"/>
                  </a:lnTo>
                  <a:lnTo>
                    <a:pt x="0" y="263"/>
                  </a:lnTo>
                  <a:lnTo>
                    <a:pt x="176" y="465"/>
                  </a:lnTo>
                  <a:lnTo>
                    <a:pt x="243" y="546"/>
                  </a:lnTo>
                  <a:lnTo>
                    <a:pt x="536" y="810"/>
                  </a:lnTo>
                  <a:lnTo>
                    <a:pt x="606" y="846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76D45F3-3628-C6AE-9BD3-C712082D0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401" y="5582892"/>
              <a:ext cx="526764" cy="884127"/>
            </a:xfrm>
            <a:custGeom>
              <a:avLst/>
              <a:gdLst>
                <a:gd name="T0" fmla="*/ 189852034 w 681"/>
                <a:gd name="T1" fmla="*/ 141128867 h 1143"/>
                <a:gd name="T2" fmla="*/ 190692352 w 681"/>
                <a:gd name="T3" fmla="*/ 51803343 h 1143"/>
                <a:gd name="T4" fmla="*/ 190692352 w 681"/>
                <a:gd name="T5" fmla="*/ 18201232 h 1143"/>
                <a:gd name="T6" fmla="*/ 190692352 w 681"/>
                <a:gd name="T7" fmla="*/ 3360211 h 1143"/>
                <a:gd name="T8" fmla="*/ 110607099 w 681"/>
                <a:gd name="T9" fmla="*/ 3080282 h 1143"/>
                <a:gd name="T10" fmla="*/ 61884011 w 681"/>
                <a:gd name="T11" fmla="*/ 559859 h 1143"/>
                <a:gd name="T12" fmla="*/ 3920072 w 681"/>
                <a:gd name="T13" fmla="*/ 0 h 1143"/>
                <a:gd name="T14" fmla="*/ 3920072 w 681"/>
                <a:gd name="T15" fmla="*/ 18481161 h 1143"/>
                <a:gd name="T16" fmla="*/ 3920072 w 681"/>
                <a:gd name="T17" fmla="*/ 51803343 h 1143"/>
                <a:gd name="T18" fmla="*/ 3360213 w 681"/>
                <a:gd name="T19" fmla="*/ 124888199 h 1143"/>
                <a:gd name="T20" fmla="*/ 0 w 681"/>
                <a:gd name="T21" fmla="*/ 141128867 h 1143"/>
                <a:gd name="T22" fmla="*/ 1680106 w 681"/>
                <a:gd name="T23" fmla="*/ 179771294 h 1143"/>
                <a:gd name="T24" fmla="*/ 1680106 w 681"/>
                <a:gd name="T25" fmla="*/ 318940126 h 1143"/>
                <a:gd name="T26" fmla="*/ 33322200 w 681"/>
                <a:gd name="T27" fmla="*/ 318940126 h 1143"/>
                <a:gd name="T28" fmla="*/ 156810293 w 681"/>
                <a:gd name="T29" fmla="*/ 319220056 h 1143"/>
                <a:gd name="T30" fmla="*/ 172211181 w 681"/>
                <a:gd name="T31" fmla="*/ 319780444 h 1143"/>
                <a:gd name="T32" fmla="*/ 181451502 w 681"/>
                <a:gd name="T33" fmla="*/ 320060373 h 1143"/>
                <a:gd name="T34" fmla="*/ 188171928 w 681"/>
                <a:gd name="T35" fmla="*/ 320060373 h 1143"/>
                <a:gd name="T36" fmla="*/ 189012246 w 681"/>
                <a:gd name="T37" fmla="*/ 231014778 h 1143"/>
                <a:gd name="T38" fmla="*/ 189012246 w 681"/>
                <a:gd name="T39" fmla="*/ 206652983 h 1143"/>
                <a:gd name="T40" fmla="*/ 189852034 w 681"/>
                <a:gd name="T41" fmla="*/ 141128867 h 11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1" h="1143">
                  <a:moveTo>
                    <a:pt x="678" y="504"/>
                  </a:moveTo>
                  <a:lnTo>
                    <a:pt x="681" y="185"/>
                  </a:lnTo>
                  <a:lnTo>
                    <a:pt x="681" y="65"/>
                  </a:lnTo>
                  <a:lnTo>
                    <a:pt x="681" y="12"/>
                  </a:lnTo>
                  <a:lnTo>
                    <a:pt x="395" y="11"/>
                  </a:lnTo>
                  <a:lnTo>
                    <a:pt x="221" y="2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14" y="185"/>
                  </a:lnTo>
                  <a:lnTo>
                    <a:pt x="12" y="446"/>
                  </a:lnTo>
                  <a:lnTo>
                    <a:pt x="0" y="504"/>
                  </a:lnTo>
                  <a:lnTo>
                    <a:pt x="6" y="642"/>
                  </a:lnTo>
                  <a:lnTo>
                    <a:pt x="6" y="1139"/>
                  </a:lnTo>
                  <a:lnTo>
                    <a:pt x="119" y="1139"/>
                  </a:lnTo>
                  <a:lnTo>
                    <a:pt x="560" y="1140"/>
                  </a:lnTo>
                  <a:lnTo>
                    <a:pt x="615" y="1142"/>
                  </a:lnTo>
                  <a:lnTo>
                    <a:pt x="648" y="1143"/>
                  </a:lnTo>
                  <a:lnTo>
                    <a:pt x="672" y="1143"/>
                  </a:lnTo>
                  <a:lnTo>
                    <a:pt x="675" y="825"/>
                  </a:lnTo>
                  <a:lnTo>
                    <a:pt x="675" y="738"/>
                  </a:lnTo>
                  <a:lnTo>
                    <a:pt x="678" y="504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BE3722CB-1B84-E6E6-8E48-AB9D48CD0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919" y="4248582"/>
              <a:ext cx="942140" cy="591737"/>
            </a:xfrm>
            <a:custGeom>
              <a:avLst/>
              <a:gdLst>
                <a:gd name="T0" fmla="*/ 278440087 w 1219"/>
                <a:gd name="T1" fmla="*/ 203599297 h 766"/>
                <a:gd name="T2" fmla="*/ 335469711 w 1219"/>
                <a:gd name="T3" fmla="*/ 175112370 h 766"/>
                <a:gd name="T4" fmla="*/ 329599193 w 1219"/>
                <a:gd name="T5" fmla="*/ 167571557 h 766"/>
                <a:gd name="T6" fmla="*/ 340781358 w 1219"/>
                <a:gd name="T7" fmla="*/ 121489577 h 766"/>
                <a:gd name="T8" fmla="*/ 335749410 w 1219"/>
                <a:gd name="T9" fmla="*/ 85740873 h 766"/>
                <a:gd name="T10" fmla="*/ 296890739 w 1219"/>
                <a:gd name="T11" fmla="*/ 37703534 h 766"/>
                <a:gd name="T12" fmla="*/ 211346039 w 1219"/>
                <a:gd name="T13" fmla="*/ 18712250 h 766"/>
                <a:gd name="T14" fmla="*/ 154595587 w 1219"/>
                <a:gd name="T15" fmla="*/ 43568552 h 766"/>
                <a:gd name="T16" fmla="*/ 85824399 w 1219"/>
                <a:gd name="T17" fmla="*/ 10892402 h 766"/>
                <a:gd name="T18" fmla="*/ 83867560 w 1219"/>
                <a:gd name="T19" fmla="*/ 0 h 766"/>
                <a:gd name="T20" fmla="*/ 31030786 w 1219"/>
                <a:gd name="T21" fmla="*/ 39658364 h 766"/>
                <a:gd name="T22" fmla="*/ 12021264 w 1219"/>
                <a:gd name="T23" fmla="*/ 38541696 h 766"/>
                <a:gd name="T24" fmla="*/ 0 w 1219"/>
                <a:gd name="T25" fmla="*/ 85740873 h 766"/>
                <a:gd name="T26" fmla="*/ 20128320 w 1219"/>
                <a:gd name="T27" fmla="*/ 160868907 h 766"/>
                <a:gd name="T28" fmla="*/ 64577810 w 1219"/>
                <a:gd name="T29" fmla="*/ 175112370 h 766"/>
                <a:gd name="T30" fmla="*/ 91415746 w 1219"/>
                <a:gd name="T31" fmla="*/ 184328977 h 766"/>
                <a:gd name="T32" fmla="*/ 101479642 w 1219"/>
                <a:gd name="T33" fmla="*/ 213933101 h 766"/>
                <a:gd name="T34" fmla="*/ 249925011 w 1219"/>
                <a:gd name="T35" fmla="*/ 205554655 h 766"/>
                <a:gd name="T36" fmla="*/ 256634099 w 1219"/>
                <a:gd name="T37" fmla="*/ 209464315 h 766"/>
                <a:gd name="T38" fmla="*/ 278440087 w 1219"/>
                <a:gd name="T39" fmla="*/ 203599297 h 7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19" h="766">
                  <a:moveTo>
                    <a:pt x="996" y="729"/>
                  </a:moveTo>
                  <a:lnTo>
                    <a:pt x="1200" y="627"/>
                  </a:lnTo>
                  <a:lnTo>
                    <a:pt x="1179" y="600"/>
                  </a:lnTo>
                  <a:lnTo>
                    <a:pt x="1219" y="435"/>
                  </a:lnTo>
                  <a:lnTo>
                    <a:pt x="1201" y="307"/>
                  </a:lnTo>
                  <a:lnTo>
                    <a:pt x="1062" y="135"/>
                  </a:lnTo>
                  <a:lnTo>
                    <a:pt x="756" y="67"/>
                  </a:lnTo>
                  <a:lnTo>
                    <a:pt x="553" y="156"/>
                  </a:lnTo>
                  <a:lnTo>
                    <a:pt x="307" y="39"/>
                  </a:lnTo>
                  <a:lnTo>
                    <a:pt x="300" y="0"/>
                  </a:lnTo>
                  <a:lnTo>
                    <a:pt x="111" y="142"/>
                  </a:lnTo>
                  <a:lnTo>
                    <a:pt x="43" y="138"/>
                  </a:lnTo>
                  <a:lnTo>
                    <a:pt x="0" y="307"/>
                  </a:lnTo>
                  <a:lnTo>
                    <a:pt x="72" y="576"/>
                  </a:lnTo>
                  <a:lnTo>
                    <a:pt x="231" y="627"/>
                  </a:lnTo>
                  <a:lnTo>
                    <a:pt x="327" y="660"/>
                  </a:lnTo>
                  <a:lnTo>
                    <a:pt x="363" y="766"/>
                  </a:lnTo>
                  <a:lnTo>
                    <a:pt x="894" y="736"/>
                  </a:lnTo>
                  <a:lnTo>
                    <a:pt x="918" y="750"/>
                  </a:lnTo>
                  <a:lnTo>
                    <a:pt x="996" y="729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AD26E474-C8EA-5883-22BB-78919BDD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348" y="4545611"/>
              <a:ext cx="540686" cy="714727"/>
            </a:xfrm>
            <a:custGeom>
              <a:avLst/>
              <a:gdLst>
                <a:gd name="T0" fmla="*/ 111726511 w 699"/>
                <a:gd name="T1" fmla="*/ 250632598 h 925"/>
                <a:gd name="T2" fmla="*/ 96605594 w 699"/>
                <a:gd name="T3" fmla="*/ 258456327 h 925"/>
                <a:gd name="T4" fmla="*/ 36402384 w 699"/>
                <a:gd name="T5" fmla="*/ 247279723 h 925"/>
                <a:gd name="T6" fmla="*/ 20441152 w 699"/>
                <a:gd name="T7" fmla="*/ 234706043 h 925"/>
                <a:gd name="T8" fmla="*/ 5880092 w 699"/>
                <a:gd name="T9" fmla="*/ 206206337 h 925"/>
                <a:gd name="T10" fmla="*/ 10080611 w 699"/>
                <a:gd name="T11" fmla="*/ 157588321 h 925"/>
                <a:gd name="T12" fmla="*/ 0 w 699"/>
                <a:gd name="T13" fmla="*/ 120706161 h 925"/>
                <a:gd name="T14" fmla="*/ 22121253 w 699"/>
                <a:gd name="T15" fmla="*/ 34367635 h 925"/>
                <a:gd name="T16" fmla="*/ 40602374 w 699"/>
                <a:gd name="T17" fmla="*/ 1117449 h 925"/>
                <a:gd name="T18" fmla="*/ 55723291 w 699"/>
                <a:gd name="T19" fmla="*/ 1117449 h 925"/>
                <a:gd name="T20" fmla="*/ 64123801 w 699"/>
                <a:gd name="T21" fmla="*/ 0 h 925"/>
                <a:gd name="T22" fmla="*/ 122927367 w 699"/>
                <a:gd name="T23" fmla="*/ 76279372 h 925"/>
                <a:gd name="T24" fmla="*/ 150648784 w 699"/>
                <a:gd name="T25" fmla="*/ 118191637 h 925"/>
                <a:gd name="T26" fmla="*/ 195731606 w 699"/>
                <a:gd name="T27" fmla="*/ 198941333 h 925"/>
                <a:gd name="T28" fmla="*/ 183131107 w 699"/>
                <a:gd name="T29" fmla="*/ 212912088 h 925"/>
                <a:gd name="T30" fmla="*/ 111726511 w 699"/>
                <a:gd name="T31" fmla="*/ 250632598 h 9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9" h="925">
                  <a:moveTo>
                    <a:pt x="399" y="897"/>
                  </a:moveTo>
                  <a:lnTo>
                    <a:pt x="345" y="925"/>
                  </a:lnTo>
                  <a:lnTo>
                    <a:pt x="130" y="885"/>
                  </a:lnTo>
                  <a:lnTo>
                    <a:pt x="73" y="840"/>
                  </a:lnTo>
                  <a:lnTo>
                    <a:pt x="21" y="738"/>
                  </a:lnTo>
                  <a:lnTo>
                    <a:pt x="36" y="564"/>
                  </a:lnTo>
                  <a:lnTo>
                    <a:pt x="0" y="432"/>
                  </a:lnTo>
                  <a:lnTo>
                    <a:pt x="79" y="123"/>
                  </a:lnTo>
                  <a:lnTo>
                    <a:pt x="145" y="4"/>
                  </a:lnTo>
                  <a:lnTo>
                    <a:pt x="199" y="4"/>
                  </a:lnTo>
                  <a:lnTo>
                    <a:pt x="229" y="0"/>
                  </a:lnTo>
                  <a:lnTo>
                    <a:pt x="439" y="273"/>
                  </a:lnTo>
                  <a:lnTo>
                    <a:pt x="538" y="423"/>
                  </a:lnTo>
                  <a:lnTo>
                    <a:pt x="699" y="712"/>
                  </a:lnTo>
                  <a:lnTo>
                    <a:pt x="654" y="762"/>
                  </a:lnTo>
                  <a:lnTo>
                    <a:pt x="399" y="897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DDE0119-204C-2220-C8CC-22BBC42C5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118" y="3494405"/>
              <a:ext cx="559250" cy="682239"/>
            </a:xfrm>
            <a:custGeom>
              <a:avLst/>
              <a:gdLst>
                <a:gd name="T0" fmla="*/ 202452023 w 723"/>
                <a:gd name="T1" fmla="*/ 246975312 h 882"/>
                <a:gd name="T2" fmla="*/ 193211727 w 723"/>
                <a:gd name="T3" fmla="*/ 242494858 h 882"/>
                <a:gd name="T4" fmla="*/ 162129576 w 723"/>
                <a:gd name="T5" fmla="*/ 226534133 h 882"/>
                <a:gd name="T6" fmla="*/ 129647781 w 723"/>
                <a:gd name="T7" fmla="*/ 209733092 h 882"/>
                <a:gd name="T8" fmla="*/ 88205089 w 723"/>
                <a:gd name="T9" fmla="*/ 187891738 h 882"/>
                <a:gd name="T10" fmla="*/ 91845222 w 723"/>
                <a:gd name="T11" fmla="*/ 149249342 h 882"/>
                <a:gd name="T12" fmla="*/ 70844212 w 723"/>
                <a:gd name="T13" fmla="*/ 113967154 h 882"/>
                <a:gd name="T14" fmla="*/ 0 w 723"/>
                <a:gd name="T15" fmla="*/ 49563338 h 882"/>
                <a:gd name="T16" fmla="*/ 58803569 w 723"/>
                <a:gd name="T17" fmla="*/ 18201217 h 882"/>
                <a:gd name="T18" fmla="*/ 92405608 w 723"/>
                <a:gd name="T19" fmla="*/ 0 h 882"/>
                <a:gd name="T20" fmla="*/ 129647781 w 723"/>
                <a:gd name="T21" fmla="*/ 62723712 h 882"/>
                <a:gd name="T22" fmla="*/ 183970901 w 723"/>
                <a:gd name="T23" fmla="*/ 89045521 h 882"/>
                <a:gd name="T24" fmla="*/ 183970901 w 723"/>
                <a:gd name="T25" fmla="*/ 112566979 h 882"/>
                <a:gd name="T26" fmla="*/ 170810014 w 723"/>
                <a:gd name="T27" fmla="*/ 148409025 h 882"/>
                <a:gd name="T28" fmla="*/ 202452023 w 723"/>
                <a:gd name="T29" fmla="*/ 246975312 h 8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3" h="882">
                  <a:moveTo>
                    <a:pt x="723" y="882"/>
                  </a:moveTo>
                  <a:lnTo>
                    <a:pt x="690" y="866"/>
                  </a:lnTo>
                  <a:lnTo>
                    <a:pt x="579" y="809"/>
                  </a:lnTo>
                  <a:lnTo>
                    <a:pt x="463" y="749"/>
                  </a:lnTo>
                  <a:lnTo>
                    <a:pt x="315" y="671"/>
                  </a:lnTo>
                  <a:lnTo>
                    <a:pt x="328" y="533"/>
                  </a:lnTo>
                  <a:lnTo>
                    <a:pt x="253" y="407"/>
                  </a:lnTo>
                  <a:lnTo>
                    <a:pt x="0" y="177"/>
                  </a:lnTo>
                  <a:lnTo>
                    <a:pt x="210" y="65"/>
                  </a:lnTo>
                  <a:lnTo>
                    <a:pt x="330" y="0"/>
                  </a:lnTo>
                  <a:lnTo>
                    <a:pt x="463" y="224"/>
                  </a:lnTo>
                  <a:lnTo>
                    <a:pt x="657" y="318"/>
                  </a:lnTo>
                  <a:lnTo>
                    <a:pt x="657" y="402"/>
                  </a:lnTo>
                  <a:lnTo>
                    <a:pt x="610" y="530"/>
                  </a:lnTo>
                  <a:lnTo>
                    <a:pt x="723" y="882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8BC1CFDA-0BD1-36F6-DBDC-5422C26F9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696" y="3482803"/>
              <a:ext cx="935178" cy="1120821"/>
            </a:xfrm>
            <a:custGeom>
              <a:avLst/>
              <a:gdLst>
                <a:gd name="T0" fmla="*/ 305778719 w 1209"/>
                <a:gd name="T1" fmla="*/ 139168626 h 1449"/>
                <a:gd name="T2" fmla="*/ 305778719 w 1209"/>
                <a:gd name="T3" fmla="*/ 140008413 h 1449"/>
                <a:gd name="T4" fmla="*/ 336860358 w 1209"/>
                <a:gd name="T5" fmla="*/ 183131235 h 1449"/>
                <a:gd name="T6" fmla="*/ 338540460 w 1209"/>
                <a:gd name="T7" fmla="*/ 196292130 h 1449"/>
                <a:gd name="T8" fmla="*/ 306898435 w 1209"/>
                <a:gd name="T9" fmla="*/ 252015461 h 1449"/>
                <a:gd name="T10" fmla="*/ 227653672 w 1209"/>
                <a:gd name="T11" fmla="*/ 330699847 h 1449"/>
                <a:gd name="T12" fmla="*/ 217573055 w 1209"/>
                <a:gd name="T13" fmla="*/ 405744627 h 1449"/>
                <a:gd name="T14" fmla="*/ 156529494 w 1209"/>
                <a:gd name="T15" fmla="*/ 400704318 h 1449"/>
                <a:gd name="T16" fmla="*/ 145608561 w 1209"/>
                <a:gd name="T17" fmla="*/ 399864531 h 1449"/>
                <a:gd name="T18" fmla="*/ 129647849 w 1209"/>
                <a:gd name="T19" fmla="*/ 398744286 h 1449"/>
                <a:gd name="T20" fmla="*/ 124607540 w 1209"/>
                <a:gd name="T21" fmla="*/ 362902263 h 1449"/>
                <a:gd name="T22" fmla="*/ 85685246 w 1209"/>
                <a:gd name="T23" fmla="*/ 314739132 h 1449"/>
                <a:gd name="T24" fmla="*/ 0 w 1209"/>
                <a:gd name="T25" fmla="*/ 295698141 h 1449"/>
                <a:gd name="T26" fmla="*/ 11200862 w 1209"/>
                <a:gd name="T27" fmla="*/ 273016484 h 1449"/>
                <a:gd name="T28" fmla="*/ 12600507 w 1209"/>
                <a:gd name="T29" fmla="*/ 271056452 h 1449"/>
                <a:gd name="T30" fmla="*/ 70564320 w 1209"/>
                <a:gd name="T31" fmla="*/ 148408928 h 1449"/>
                <a:gd name="T32" fmla="*/ 152889360 w 1209"/>
                <a:gd name="T33" fmla="*/ 134128317 h 1449"/>
                <a:gd name="T34" fmla="*/ 170530175 w 1209"/>
                <a:gd name="T35" fmla="*/ 92965527 h 1449"/>
                <a:gd name="T36" fmla="*/ 157369281 w 1209"/>
                <a:gd name="T37" fmla="*/ 3920064 h 1449"/>
                <a:gd name="T38" fmla="*/ 158209597 w 1209"/>
                <a:gd name="T39" fmla="*/ 3920064 h 1449"/>
                <a:gd name="T40" fmla="*/ 184811314 w 1209"/>
                <a:gd name="T41" fmla="*/ 559858 h 1449"/>
                <a:gd name="T42" fmla="*/ 186771346 w 1209"/>
                <a:gd name="T43" fmla="*/ 0 h 1449"/>
                <a:gd name="T44" fmla="*/ 189851622 w 1209"/>
                <a:gd name="T45" fmla="*/ 3360206 h 1449"/>
                <a:gd name="T46" fmla="*/ 190131551 w 1209"/>
                <a:gd name="T47" fmla="*/ 3920064 h 1449"/>
                <a:gd name="T48" fmla="*/ 191811654 w 1209"/>
                <a:gd name="T49" fmla="*/ 4760380 h 1449"/>
                <a:gd name="T50" fmla="*/ 253135144 w 1209"/>
                <a:gd name="T51" fmla="*/ 82045121 h 1449"/>
                <a:gd name="T52" fmla="*/ 251175112 w 1209"/>
                <a:gd name="T53" fmla="*/ 93245456 h 1449"/>
                <a:gd name="T54" fmla="*/ 305778719 w 1209"/>
                <a:gd name="T55" fmla="*/ 139168626 h 1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09" h="1449">
                  <a:moveTo>
                    <a:pt x="1092" y="497"/>
                  </a:moveTo>
                  <a:lnTo>
                    <a:pt x="1092" y="500"/>
                  </a:lnTo>
                  <a:lnTo>
                    <a:pt x="1203" y="654"/>
                  </a:lnTo>
                  <a:lnTo>
                    <a:pt x="1209" y="701"/>
                  </a:lnTo>
                  <a:lnTo>
                    <a:pt x="1096" y="900"/>
                  </a:lnTo>
                  <a:lnTo>
                    <a:pt x="813" y="1181"/>
                  </a:lnTo>
                  <a:lnTo>
                    <a:pt x="777" y="1449"/>
                  </a:lnTo>
                  <a:lnTo>
                    <a:pt x="559" y="1431"/>
                  </a:lnTo>
                  <a:lnTo>
                    <a:pt x="520" y="1428"/>
                  </a:lnTo>
                  <a:lnTo>
                    <a:pt x="463" y="1424"/>
                  </a:lnTo>
                  <a:lnTo>
                    <a:pt x="445" y="1296"/>
                  </a:lnTo>
                  <a:lnTo>
                    <a:pt x="306" y="1124"/>
                  </a:lnTo>
                  <a:lnTo>
                    <a:pt x="0" y="1056"/>
                  </a:lnTo>
                  <a:lnTo>
                    <a:pt x="40" y="975"/>
                  </a:lnTo>
                  <a:lnTo>
                    <a:pt x="45" y="968"/>
                  </a:lnTo>
                  <a:lnTo>
                    <a:pt x="252" y="530"/>
                  </a:lnTo>
                  <a:lnTo>
                    <a:pt x="546" y="479"/>
                  </a:lnTo>
                  <a:lnTo>
                    <a:pt x="609" y="332"/>
                  </a:lnTo>
                  <a:lnTo>
                    <a:pt x="562" y="14"/>
                  </a:lnTo>
                  <a:lnTo>
                    <a:pt x="565" y="14"/>
                  </a:lnTo>
                  <a:lnTo>
                    <a:pt x="660" y="2"/>
                  </a:lnTo>
                  <a:lnTo>
                    <a:pt x="667" y="0"/>
                  </a:lnTo>
                  <a:lnTo>
                    <a:pt x="678" y="12"/>
                  </a:lnTo>
                  <a:lnTo>
                    <a:pt x="679" y="14"/>
                  </a:lnTo>
                  <a:lnTo>
                    <a:pt x="685" y="17"/>
                  </a:lnTo>
                  <a:lnTo>
                    <a:pt x="904" y="293"/>
                  </a:lnTo>
                  <a:lnTo>
                    <a:pt x="897" y="333"/>
                  </a:lnTo>
                  <a:lnTo>
                    <a:pt x="1092" y="49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204613F3-B3AA-DD3B-4027-681C5A45D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339" y="4585059"/>
              <a:ext cx="784343" cy="598700"/>
            </a:xfrm>
            <a:custGeom>
              <a:avLst/>
              <a:gdLst>
                <a:gd name="T0" fmla="*/ 271640697 w 1015"/>
                <a:gd name="T1" fmla="*/ 143649171 h 774"/>
                <a:gd name="T2" fmla="*/ 267449069 w 1015"/>
                <a:gd name="T3" fmla="*/ 192372192 h 774"/>
                <a:gd name="T4" fmla="*/ 234192520 w 1015"/>
                <a:gd name="T5" fmla="*/ 201052642 h 774"/>
                <a:gd name="T6" fmla="*/ 170474371 w 1015"/>
                <a:gd name="T7" fmla="*/ 214493475 h 774"/>
                <a:gd name="T8" fmla="*/ 142527536 w 1015"/>
                <a:gd name="T9" fmla="*/ 216733437 h 774"/>
                <a:gd name="T10" fmla="*/ 57290351 w 1015"/>
                <a:gd name="T11" fmla="*/ 203292604 h 774"/>
                <a:gd name="T12" fmla="*/ 61482508 w 1015"/>
                <a:gd name="T13" fmla="*/ 168850733 h 774"/>
                <a:gd name="T14" fmla="*/ 18444964 w 1015"/>
                <a:gd name="T15" fmla="*/ 108646912 h 774"/>
                <a:gd name="T16" fmla="*/ 0 w 1015"/>
                <a:gd name="T17" fmla="*/ 82325104 h 774"/>
                <a:gd name="T18" fmla="*/ 57011226 w 1015"/>
                <a:gd name="T19" fmla="*/ 53763333 h 774"/>
                <a:gd name="T20" fmla="*/ 51142206 w 1015"/>
                <a:gd name="T21" fmla="*/ 46203129 h 774"/>
                <a:gd name="T22" fmla="*/ 62320940 w 1015"/>
                <a:gd name="T23" fmla="*/ 0 h 774"/>
                <a:gd name="T24" fmla="*/ 78250609 w 1015"/>
                <a:gd name="T25" fmla="*/ 1120246 h 774"/>
                <a:gd name="T26" fmla="*/ 89149690 w 1015"/>
                <a:gd name="T27" fmla="*/ 1960033 h 774"/>
                <a:gd name="T28" fmla="*/ 150073419 w 1015"/>
                <a:gd name="T29" fmla="*/ 7000346 h 774"/>
                <a:gd name="T30" fmla="*/ 230838794 w 1015"/>
                <a:gd name="T31" fmla="*/ 13720762 h 774"/>
                <a:gd name="T32" fmla="*/ 250680968 w 1015"/>
                <a:gd name="T33" fmla="*/ 18481146 h 774"/>
                <a:gd name="T34" fmla="*/ 283657863 w 1015"/>
                <a:gd name="T35" fmla="*/ 20161250 h 774"/>
                <a:gd name="T36" fmla="*/ 261580048 w 1015"/>
                <a:gd name="T37" fmla="*/ 106686879 h 774"/>
                <a:gd name="T38" fmla="*/ 271640697 w 1015"/>
                <a:gd name="T39" fmla="*/ 143649171 h 7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15" h="774">
                  <a:moveTo>
                    <a:pt x="972" y="513"/>
                  </a:moveTo>
                  <a:lnTo>
                    <a:pt x="957" y="687"/>
                  </a:lnTo>
                  <a:lnTo>
                    <a:pt x="838" y="718"/>
                  </a:lnTo>
                  <a:lnTo>
                    <a:pt x="610" y="766"/>
                  </a:lnTo>
                  <a:lnTo>
                    <a:pt x="510" y="774"/>
                  </a:lnTo>
                  <a:lnTo>
                    <a:pt x="205" y="726"/>
                  </a:lnTo>
                  <a:lnTo>
                    <a:pt x="220" y="603"/>
                  </a:lnTo>
                  <a:lnTo>
                    <a:pt x="66" y="388"/>
                  </a:lnTo>
                  <a:lnTo>
                    <a:pt x="0" y="294"/>
                  </a:lnTo>
                  <a:lnTo>
                    <a:pt x="204" y="192"/>
                  </a:lnTo>
                  <a:lnTo>
                    <a:pt x="183" y="165"/>
                  </a:lnTo>
                  <a:lnTo>
                    <a:pt x="223" y="0"/>
                  </a:lnTo>
                  <a:lnTo>
                    <a:pt x="280" y="4"/>
                  </a:lnTo>
                  <a:lnTo>
                    <a:pt x="319" y="7"/>
                  </a:lnTo>
                  <a:lnTo>
                    <a:pt x="537" y="25"/>
                  </a:lnTo>
                  <a:lnTo>
                    <a:pt x="826" y="49"/>
                  </a:lnTo>
                  <a:lnTo>
                    <a:pt x="897" y="66"/>
                  </a:lnTo>
                  <a:lnTo>
                    <a:pt x="1015" y="72"/>
                  </a:lnTo>
                  <a:lnTo>
                    <a:pt x="936" y="381"/>
                  </a:lnTo>
                  <a:lnTo>
                    <a:pt x="972" y="513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A265D9A-AD43-72B4-8D9C-1F249B509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09" y="3610432"/>
              <a:ext cx="1030321" cy="601021"/>
            </a:xfrm>
            <a:custGeom>
              <a:avLst/>
              <a:gdLst>
                <a:gd name="T0" fmla="*/ 372983125 w 1332"/>
                <a:gd name="T1" fmla="*/ 115927328 h 777"/>
                <a:gd name="T2" fmla="*/ 295418404 w 1332"/>
                <a:gd name="T3" fmla="*/ 185092142 h 777"/>
                <a:gd name="T4" fmla="*/ 245855067 w 1332"/>
                <a:gd name="T5" fmla="*/ 210853594 h 777"/>
                <a:gd name="T6" fmla="*/ 243335175 w 1332"/>
                <a:gd name="T7" fmla="*/ 211133523 h 777"/>
                <a:gd name="T8" fmla="*/ 171930483 w 1332"/>
                <a:gd name="T9" fmla="*/ 214493736 h 777"/>
                <a:gd name="T10" fmla="*/ 109766629 w 1332"/>
                <a:gd name="T11" fmla="*/ 217574019 h 777"/>
                <a:gd name="T12" fmla="*/ 92125800 w 1332"/>
                <a:gd name="T13" fmla="*/ 137208850 h 777"/>
                <a:gd name="T14" fmla="*/ 29961946 w 1332"/>
                <a:gd name="T15" fmla="*/ 75044920 h 777"/>
                <a:gd name="T16" fmla="*/ 0 w 1332"/>
                <a:gd name="T17" fmla="*/ 28561806 h 777"/>
                <a:gd name="T18" fmla="*/ 29961946 w 1332"/>
                <a:gd name="T19" fmla="*/ 12880991 h 777"/>
                <a:gd name="T20" fmla="*/ 99126146 w 1332"/>
                <a:gd name="T21" fmla="*/ 35282230 h 777"/>
                <a:gd name="T22" fmla="*/ 129368021 w 1332"/>
                <a:gd name="T23" fmla="*/ 31362159 h 777"/>
                <a:gd name="T24" fmla="*/ 172210942 w 1332"/>
                <a:gd name="T25" fmla="*/ 80645098 h 777"/>
                <a:gd name="T26" fmla="*/ 171930483 w 1332"/>
                <a:gd name="T27" fmla="*/ 10920955 h 777"/>
                <a:gd name="T28" fmla="*/ 271056629 w 1332"/>
                <a:gd name="T29" fmla="*/ 0 h 777"/>
                <a:gd name="T30" fmla="*/ 301298504 w 1332"/>
                <a:gd name="T31" fmla="*/ 0 h 777"/>
                <a:gd name="T32" fmla="*/ 308018921 w 1332"/>
                <a:gd name="T33" fmla="*/ 2520424 h 777"/>
                <a:gd name="T34" fmla="*/ 355342296 w 1332"/>
                <a:gd name="T35" fmla="*/ 31362159 h 777"/>
                <a:gd name="T36" fmla="*/ 343581567 w 1332"/>
                <a:gd name="T37" fmla="*/ 87645452 h 777"/>
                <a:gd name="T38" fmla="*/ 372983125 w 1332"/>
                <a:gd name="T39" fmla="*/ 115927328 h 7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2" h="777">
                  <a:moveTo>
                    <a:pt x="1332" y="414"/>
                  </a:moveTo>
                  <a:lnTo>
                    <a:pt x="1055" y="661"/>
                  </a:lnTo>
                  <a:lnTo>
                    <a:pt x="878" y="753"/>
                  </a:lnTo>
                  <a:lnTo>
                    <a:pt x="869" y="754"/>
                  </a:lnTo>
                  <a:lnTo>
                    <a:pt x="614" y="766"/>
                  </a:lnTo>
                  <a:lnTo>
                    <a:pt x="392" y="777"/>
                  </a:lnTo>
                  <a:lnTo>
                    <a:pt x="329" y="490"/>
                  </a:lnTo>
                  <a:lnTo>
                    <a:pt x="107" y="268"/>
                  </a:lnTo>
                  <a:lnTo>
                    <a:pt x="0" y="102"/>
                  </a:lnTo>
                  <a:lnTo>
                    <a:pt x="107" y="46"/>
                  </a:lnTo>
                  <a:lnTo>
                    <a:pt x="354" y="126"/>
                  </a:lnTo>
                  <a:lnTo>
                    <a:pt x="462" y="112"/>
                  </a:lnTo>
                  <a:lnTo>
                    <a:pt x="615" y="288"/>
                  </a:lnTo>
                  <a:lnTo>
                    <a:pt x="614" y="39"/>
                  </a:lnTo>
                  <a:lnTo>
                    <a:pt x="968" y="0"/>
                  </a:lnTo>
                  <a:lnTo>
                    <a:pt x="1076" y="0"/>
                  </a:lnTo>
                  <a:lnTo>
                    <a:pt x="1100" y="9"/>
                  </a:lnTo>
                  <a:lnTo>
                    <a:pt x="1269" y="112"/>
                  </a:lnTo>
                  <a:lnTo>
                    <a:pt x="1227" y="313"/>
                  </a:lnTo>
                  <a:lnTo>
                    <a:pt x="1332" y="4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D314CD3C-6A19-BDE6-955E-106C04AC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691" y="4346044"/>
              <a:ext cx="814509" cy="921254"/>
            </a:xfrm>
            <a:custGeom>
              <a:avLst/>
              <a:gdLst>
                <a:gd name="T0" fmla="*/ 273535477 w 1052"/>
                <a:gd name="T1" fmla="*/ 296537886 h 1191"/>
                <a:gd name="T2" fmla="*/ 250811079 w 1052"/>
                <a:gd name="T3" fmla="*/ 230174088 h 1191"/>
                <a:gd name="T4" fmla="*/ 250811079 w 1052"/>
                <a:gd name="T5" fmla="*/ 183131209 h 1191"/>
                <a:gd name="T6" fmla="*/ 295138035 w 1052"/>
                <a:gd name="T7" fmla="*/ 128247673 h 1191"/>
                <a:gd name="T8" fmla="*/ 259227523 w 1052"/>
                <a:gd name="T9" fmla="*/ 50403085 h 1191"/>
                <a:gd name="T10" fmla="*/ 258385878 w 1052"/>
                <a:gd name="T11" fmla="*/ 15120926 h 1191"/>
                <a:gd name="T12" fmla="*/ 249969435 w 1052"/>
                <a:gd name="T13" fmla="*/ 0 h 1191"/>
                <a:gd name="T14" fmla="*/ 180673872 w 1052"/>
                <a:gd name="T15" fmla="*/ 58803599 h 1191"/>
                <a:gd name="T16" fmla="*/ 125405539 w 1052"/>
                <a:gd name="T17" fmla="*/ 77844588 h 1191"/>
                <a:gd name="T18" fmla="*/ 0 w 1052"/>
                <a:gd name="T19" fmla="*/ 157649737 h 1191"/>
                <a:gd name="T20" fmla="*/ 10099732 w 1052"/>
                <a:gd name="T21" fmla="*/ 180610790 h 1191"/>
                <a:gd name="T22" fmla="*/ 9819008 w 1052"/>
                <a:gd name="T23" fmla="*/ 229893630 h 1191"/>
                <a:gd name="T24" fmla="*/ 75748522 w 1052"/>
                <a:gd name="T25" fmla="*/ 302418510 h 1191"/>
                <a:gd name="T26" fmla="*/ 165524274 w 1052"/>
                <a:gd name="T27" fmla="*/ 333500148 h 1191"/>
                <a:gd name="T28" fmla="*/ 271010544 w 1052"/>
                <a:gd name="T29" fmla="*/ 296537886 h 1191"/>
                <a:gd name="T30" fmla="*/ 273535477 w 1052"/>
                <a:gd name="T31" fmla="*/ 296537886 h 11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2" h="1191">
                  <a:moveTo>
                    <a:pt x="975" y="1059"/>
                  </a:moveTo>
                  <a:lnTo>
                    <a:pt x="894" y="822"/>
                  </a:lnTo>
                  <a:lnTo>
                    <a:pt x="894" y="654"/>
                  </a:lnTo>
                  <a:lnTo>
                    <a:pt x="1052" y="458"/>
                  </a:lnTo>
                  <a:lnTo>
                    <a:pt x="924" y="180"/>
                  </a:lnTo>
                  <a:lnTo>
                    <a:pt x="921" y="54"/>
                  </a:lnTo>
                  <a:lnTo>
                    <a:pt x="891" y="0"/>
                  </a:lnTo>
                  <a:lnTo>
                    <a:pt x="644" y="210"/>
                  </a:lnTo>
                  <a:lnTo>
                    <a:pt x="447" y="278"/>
                  </a:lnTo>
                  <a:lnTo>
                    <a:pt x="0" y="563"/>
                  </a:lnTo>
                  <a:lnTo>
                    <a:pt x="36" y="645"/>
                  </a:lnTo>
                  <a:lnTo>
                    <a:pt x="35" y="821"/>
                  </a:lnTo>
                  <a:lnTo>
                    <a:pt x="270" y="1080"/>
                  </a:lnTo>
                  <a:lnTo>
                    <a:pt x="590" y="1191"/>
                  </a:lnTo>
                  <a:lnTo>
                    <a:pt x="966" y="1059"/>
                  </a:lnTo>
                  <a:lnTo>
                    <a:pt x="975" y="1059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2DF9D4D0-BC29-CBDA-6112-FCDC078A8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856" y="2737909"/>
              <a:ext cx="849318" cy="758818"/>
            </a:xfrm>
            <a:custGeom>
              <a:avLst/>
              <a:gdLst>
                <a:gd name="T0" fmla="*/ 295395864 w 1097"/>
                <a:gd name="T1" fmla="*/ 188556144 h 980"/>
                <a:gd name="T2" fmla="*/ 295957292 w 1097"/>
                <a:gd name="T3" fmla="*/ 184066876 h 980"/>
                <a:gd name="T4" fmla="*/ 297920701 w 1097"/>
                <a:gd name="T5" fmla="*/ 168073428 h 980"/>
                <a:gd name="T6" fmla="*/ 307739335 w 1097"/>
                <a:gd name="T7" fmla="*/ 93997592 h 980"/>
                <a:gd name="T8" fmla="*/ 301848049 w 1097"/>
                <a:gd name="T9" fmla="*/ 81370963 h 980"/>
                <a:gd name="T10" fmla="*/ 273234289 w 1097"/>
                <a:gd name="T11" fmla="*/ 68744334 h 980"/>
                <a:gd name="T12" fmla="*/ 206188135 w 1097"/>
                <a:gd name="T13" fmla="*/ 29461782 h 980"/>
                <a:gd name="T14" fmla="*/ 215445341 w 1097"/>
                <a:gd name="T15" fmla="*/ 27778372 h 980"/>
                <a:gd name="T16" fmla="*/ 176452049 w 1097"/>
                <a:gd name="T17" fmla="*/ 0 h 980"/>
                <a:gd name="T18" fmla="*/ 112491631 w 1097"/>
                <a:gd name="T19" fmla="*/ 81370963 h 980"/>
                <a:gd name="T20" fmla="*/ 104076037 w 1097"/>
                <a:gd name="T21" fmla="*/ 75478500 h 980"/>
                <a:gd name="T22" fmla="*/ 103514609 w 1097"/>
                <a:gd name="T23" fmla="*/ 72391897 h 980"/>
                <a:gd name="T24" fmla="*/ 88927545 w 1097"/>
                <a:gd name="T25" fmla="*/ 67060924 h 980"/>
                <a:gd name="T26" fmla="*/ 62838092 w 1097"/>
                <a:gd name="T27" fmla="*/ 92314183 h 980"/>
                <a:gd name="T28" fmla="*/ 62277194 w 1097"/>
                <a:gd name="T29" fmla="*/ 93997592 h 980"/>
                <a:gd name="T30" fmla="*/ 26930535 w 1097"/>
                <a:gd name="T31" fmla="*/ 143942619 h 980"/>
                <a:gd name="T32" fmla="*/ 21881391 w 1097"/>
                <a:gd name="T33" fmla="*/ 180980272 h 980"/>
                <a:gd name="T34" fmla="*/ 22442289 w 1097"/>
                <a:gd name="T35" fmla="*/ 184066876 h 980"/>
                <a:gd name="T36" fmla="*/ 0 w 1097"/>
                <a:gd name="T37" fmla="*/ 270207851 h 980"/>
                <a:gd name="T38" fmla="*/ 3085735 w 1097"/>
                <a:gd name="T39" fmla="*/ 273574670 h 980"/>
                <a:gd name="T40" fmla="*/ 3366449 w 1097"/>
                <a:gd name="T41" fmla="*/ 274136159 h 980"/>
                <a:gd name="T42" fmla="*/ 5049674 w 1097"/>
                <a:gd name="T43" fmla="*/ 274977864 h 980"/>
                <a:gd name="T44" fmla="*/ 40957231 w 1097"/>
                <a:gd name="T45" fmla="*/ 243271184 h 980"/>
                <a:gd name="T46" fmla="*/ 133531409 w 1097"/>
                <a:gd name="T47" fmla="*/ 211003543 h 980"/>
                <a:gd name="T48" fmla="*/ 295395864 w 1097"/>
                <a:gd name="T49" fmla="*/ 188556144 h 9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7" h="980">
                  <a:moveTo>
                    <a:pt x="1053" y="672"/>
                  </a:moveTo>
                  <a:lnTo>
                    <a:pt x="1055" y="656"/>
                  </a:lnTo>
                  <a:lnTo>
                    <a:pt x="1062" y="599"/>
                  </a:lnTo>
                  <a:lnTo>
                    <a:pt x="1097" y="335"/>
                  </a:lnTo>
                  <a:lnTo>
                    <a:pt x="1076" y="290"/>
                  </a:lnTo>
                  <a:lnTo>
                    <a:pt x="974" y="245"/>
                  </a:lnTo>
                  <a:lnTo>
                    <a:pt x="735" y="105"/>
                  </a:lnTo>
                  <a:lnTo>
                    <a:pt x="768" y="99"/>
                  </a:lnTo>
                  <a:lnTo>
                    <a:pt x="629" y="0"/>
                  </a:lnTo>
                  <a:lnTo>
                    <a:pt x="401" y="290"/>
                  </a:lnTo>
                  <a:lnTo>
                    <a:pt x="371" y="269"/>
                  </a:lnTo>
                  <a:lnTo>
                    <a:pt x="369" y="258"/>
                  </a:lnTo>
                  <a:lnTo>
                    <a:pt x="317" y="239"/>
                  </a:lnTo>
                  <a:lnTo>
                    <a:pt x="224" y="329"/>
                  </a:lnTo>
                  <a:lnTo>
                    <a:pt x="222" y="335"/>
                  </a:lnTo>
                  <a:lnTo>
                    <a:pt x="96" y="513"/>
                  </a:lnTo>
                  <a:lnTo>
                    <a:pt x="78" y="645"/>
                  </a:lnTo>
                  <a:lnTo>
                    <a:pt x="80" y="656"/>
                  </a:lnTo>
                  <a:lnTo>
                    <a:pt x="0" y="963"/>
                  </a:lnTo>
                  <a:lnTo>
                    <a:pt x="11" y="975"/>
                  </a:lnTo>
                  <a:lnTo>
                    <a:pt x="12" y="977"/>
                  </a:lnTo>
                  <a:lnTo>
                    <a:pt x="18" y="980"/>
                  </a:lnTo>
                  <a:lnTo>
                    <a:pt x="146" y="867"/>
                  </a:lnTo>
                  <a:lnTo>
                    <a:pt x="476" y="752"/>
                  </a:lnTo>
                  <a:lnTo>
                    <a:pt x="1053" y="672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6" name="Freeform 83">
              <a:extLst>
                <a:ext uri="{FF2B5EF4-FFF2-40B4-BE49-F238E27FC236}">
                  <a16:creationId xmlns:a16="http://schemas.microsoft.com/office/drawing/2014/main" id="{45B81354-FDEF-B51D-BFBC-3842CFC0D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585" y="3485123"/>
              <a:ext cx="452506" cy="508199"/>
            </a:xfrm>
            <a:custGeom>
              <a:avLst/>
              <a:gdLst>
                <a:gd name="T0" fmla="*/ 138609082 w 585"/>
                <a:gd name="T1" fmla="*/ 46063228 h 656"/>
                <a:gd name="T2" fmla="*/ 36122563 w 585"/>
                <a:gd name="T3" fmla="*/ 0 h 656"/>
                <a:gd name="T4" fmla="*/ 35282244 w 585"/>
                <a:gd name="T5" fmla="*/ 3089749 h 656"/>
                <a:gd name="T6" fmla="*/ 17641387 w 585"/>
                <a:gd name="T7" fmla="*/ 67128638 h 656"/>
                <a:gd name="T8" fmla="*/ 7840675 w 585"/>
                <a:gd name="T9" fmla="*/ 102518717 h 656"/>
                <a:gd name="T10" fmla="*/ 18761105 w 585"/>
                <a:gd name="T11" fmla="*/ 110944775 h 656"/>
                <a:gd name="T12" fmla="*/ 0 w 585"/>
                <a:gd name="T13" fmla="*/ 123865013 h 656"/>
                <a:gd name="T14" fmla="*/ 3640143 w 585"/>
                <a:gd name="T15" fmla="*/ 135661176 h 656"/>
                <a:gd name="T16" fmla="*/ 55723457 w 585"/>
                <a:gd name="T17" fmla="*/ 149143187 h 656"/>
                <a:gd name="T18" fmla="*/ 47322922 w 585"/>
                <a:gd name="T19" fmla="*/ 164872288 h 656"/>
                <a:gd name="T20" fmla="*/ 60763777 w 585"/>
                <a:gd name="T21" fmla="*/ 184252380 h 656"/>
                <a:gd name="T22" fmla="*/ 96606410 w 585"/>
                <a:gd name="T23" fmla="*/ 182847949 h 656"/>
                <a:gd name="T24" fmla="*/ 112567161 w 585"/>
                <a:gd name="T25" fmla="*/ 169085052 h 656"/>
                <a:gd name="T26" fmla="*/ 114247268 w 585"/>
                <a:gd name="T27" fmla="*/ 163186970 h 656"/>
                <a:gd name="T28" fmla="*/ 148689723 w 585"/>
                <a:gd name="T29" fmla="*/ 143806878 h 656"/>
                <a:gd name="T30" fmla="*/ 136088657 w 585"/>
                <a:gd name="T31" fmla="*/ 116000198 h 656"/>
                <a:gd name="T32" fmla="*/ 138609082 w 585"/>
                <a:gd name="T33" fmla="*/ 110102116 h 656"/>
                <a:gd name="T34" fmla="*/ 141969296 w 585"/>
                <a:gd name="T35" fmla="*/ 108416799 h 656"/>
                <a:gd name="T36" fmla="*/ 147009617 w 585"/>
                <a:gd name="T37" fmla="*/ 114595767 h 656"/>
                <a:gd name="T38" fmla="*/ 151490078 w 585"/>
                <a:gd name="T39" fmla="*/ 117966402 h 656"/>
                <a:gd name="T40" fmla="*/ 160450472 w 585"/>
                <a:gd name="T41" fmla="*/ 116281084 h 656"/>
                <a:gd name="T42" fmla="*/ 163810685 w 585"/>
                <a:gd name="T43" fmla="*/ 112910979 h 656"/>
                <a:gd name="T44" fmla="*/ 162410508 w 585"/>
                <a:gd name="T45" fmla="*/ 95215674 h 656"/>
                <a:gd name="T46" fmla="*/ 138609082 w 585"/>
                <a:gd name="T47" fmla="*/ 46063228 h 6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85" h="656">
                  <a:moveTo>
                    <a:pt x="495" y="164"/>
                  </a:moveTo>
                  <a:lnTo>
                    <a:pt x="129" y="0"/>
                  </a:lnTo>
                  <a:lnTo>
                    <a:pt x="126" y="11"/>
                  </a:lnTo>
                  <a:lnTo>
                    <a:pt x="63" y="239"/>
                  </a:lnTo>
                  <a:lnTo>
                    <a:pt x="28" y="365"/>
                  </a:lnTo>
                  <a:lnTo>
                    <a:pt x="67" y="395"/>
                  </a:lnTo>
                  <a:lnTo>
                    <a:pt x="0" y="441"/>
                  </a:lnTo>
                  <a:lnTo>
                    <a:pt x="13" y="483"/>
                  </a:lnTo>
                  <a:lnTo>
                    <a:pt x="199" y="531"/>
                  </a:lnTo>
                  <a:lnTo>
                    <a:pt x="169" y="587"/>
                  </a:lnTo>
                  <a:lnTo>
                    <a:pt x="217" y="656"/>
                  </a:lnTo>
                  <a:lnTo>
                    <a:pt x="345" y="651"/>
                  </a:lnTo>
                  <a:lnTo>
                    <a:pt x="402" y="602"/>
                  </a:lnTo>
                  <a:lnTo>
                    <a:pt x="408" y="581"/>
                  </a:lnTo>
                  <a:lnTo>
                    <a:pt x="531" y="512"/>
                  </a:lnTo>
                  <a:lnTo>
                    <a:pt x="486" y="413"/>
                  </a:lnTo>
                  <a:lnTo>
                    <a:pt x="495" y="392"/>
                  </a:lnTo>
                  <a:lnTo>
                    <a:pt x="507" y="386"/>
                  </a:lnTo>
                  <a:lnTo>
                    <a:pt x="525" y="408"/>
                  </a:lnTo>
                  <a:lnTo>
                    <a:pt x="541" y="420"/>
                  </a:lnTo>
                  <a:lnTo>
                    <a:pt x="573" y="414"/>
                  </a:lnTo>
                  <a:lnTo>
                    <a:pt x="585" y="402"/>
                  </a:lnTo>
                  <a:lnTo>
                    <a:pt x="580" y="339"/>
                  </a:lnTo>
                  <a:lnTo>
                    <a:pt x="495" y="164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7" name="Freeform 84">
              <a:extLst>
                <a:ext uri="{FF2B5EF4-FFF2-40B4-BE49-F238E27FC236}">
                  <a16:creationId xmlns:a16="http://schemas.microsoft.com/office/drawing/2014/main" id="{CB6A4911-F368-BCDA-DC3C-CD34B02A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062" y="1320059"/>
              <a:ext cx="324876" cy="605660"/>
            </a:xfrm>
            <a:custGeom>
              <a:avLst/>
              <a:gdLst>
                <a:gd name="T0" fmla="*/ 96786427 w 419"/>
                <a:gd name="T1" fmla="*/ 68604259 h 783"/>
                <a:gd name="T2" fmla="*/ 67244151 w 419"/>
                <a:gd name="T3" fmla="*/ 0 h 783"/>
                <a:gd name="T4" fmla="*/ 1406699 w 419"/>
                <a:gd name="T5" fmla="*/ 15120919 h 783"/>
                <a:gd name="T6" fmla="*/ 562786 w 419"/>
                <a:gd name="T7" fmla="*/ 15120919 h 783"/>
                <a:gd name="T8" fmla="*/ 0 w 419"/>
                <a:gd name="T9" fmla="*/ 15120919 h 783"/>
                <a:gd name="T10" fmla="*/ 12660824 w 419"/>
                <a:gd name="T11" fmla="*/ 141688437 h 783"/>
                <a:gd name="T12" fmla="*/ 14911967 w 419"/>
                <a:gd name="T13" fmla="*/ 155129254 h 783"/>
                <a:gd name="T14" fmla="*/ 4782884 w 419"/>
                <a:gd name="T15" fmla="*/ 210572625 h 783"/>
                <a:gd name="T16" fmla="*/ 10972997 w 419"/>
                <a:gd name="T17" fmla="*/ 217293034 h 783"/>
                <a:gd name="T18" fmla="*/ 14911967 w 419"/>
                <a:gd name="T19" fmla="*/ 218413278 h 783"/>
                <a:gd name="T20" fmla="*/ 52894970 w 419"/>
                <a:gd name="T21" fmla="*/ 219253065 h 783"/>
                <a:gd name="T22" fmla="*/ 70901463 w 419"/>
                <a:gd name="T23" fmla="*/ 216452718 h 783"/>
                <a:gd name="T24" fmla="*/ 117325192 w 419"/>
                <a:gd name="T25" fmla="*/ 208052207 h 783"/>
                <a:gd name="T26" fmla="*/ 117887977 w 419"/>
                <a:gd name="T27" fmla="*/ 207212421 h 783"/>
                <a:gd name="T28" fmla="*/ 100443739 w 419"/>
                <a:gd name="T29" fmla="*/ 157929601 h 783"/>
                <a:gd name="T30" fmla="*/ 96786427 w 419"/>
                <a:gd name="T31" fmla="*/ 68604259 h 7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9" h="783">
                  <a:moveTo>
                    <a:pt x="344" y="245"/>
                  </a:moveTo>
                  <a:lnTo>
                    <a:pt x="239" y="0"/>
                  </a:lnTo>
                  <a:lnTo>
                    <a:pt x="5" y="54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45" y="506"/>
                  </a:lnTo>
                  <a:lnTo>
                    <a:pt x="53" y="554"/>
                  </a:lnTo>
                  <a:lnTo>
                    <a:pt x="17" y="752"/>
                  </a:lnTo>
                  <a:lnTo>
                    <a:pt x="39" y="776"/>
                  </a:lnTo>
                  <a:lnTo>
                    <a:pt x="53" y="780"/>
                  </a:lnTo>
                  <a:lnTo>
                    <a:pt x="188" y="783"/>
                  </a:lnTo>
                  <a:lnTo>
                    <a:pt x="252" y="773"/>
                  </a:lnTo>
                  <a:lnTo>
                    <a:pt x="417" y="743"/>
                  </a:lnTo>
                  <a:lnTo>
                    <a:pt x="419" y="740"/>
                  </a:lnTo>
                  <a:lnTo>
                    <a:pt x="357" y="564"/>
                  </a:lnTo>
                  <a:lnTo>
                    <a:pt x="344" y="2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B9A524D3-D5E8-8937-8D01-5F2766CEA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715" y="4025810"/>
              <a:ext cx="670637" cy="614943"/>
            </a:xfrm>
            <a:custGeom>
              <a:avLst/>
              <a:gdLst>
                <a:gd name="T0" fmla="*/ 223454098 w 867"/>
                <a:gd name="T1" fmla="*/ 133847787 h 795"/>
                <a:gd name="T2" fmla="*/ 211693356 w 867"/>
                <a:gd name="T3" fmla="*/ 127687765 h 795"/>
                <a:gd name="T4" fmla="*/ 152329787 w 867"/>
                <a:gd name="T5" fmla="*/ 136928062 h 795"/>
                <a:gd name="T6" fmla="*/ 184251801 w 867"/>
                <a:gd name="T7" fmla="*/ 77284700 h 795"/>
                <a:gd name="T8" fmla="*/ 120967632 w 867"/>
                <a:gd name="T9" fmla="*/ 0 h 795"/>
                <a:gd name="T10" fmla="*/ 89325547 w 867"/>
                <a:gd name="T11" fmla="*/ 55723300 h 795"/>
                <a:gd name="T12" fmla="*/ 10080636 w 867"/>
                <a:gd name="T13" fmla="*/ 134408174 h 795"/>
                <a:gd name="T14" fmla="*/ 0 w 867"/>
                <a:gd name="T15" fmla="*/ 209452384 h 795"/>
                <a:gd name="T16" fmla="*/ 80925017 w 867"/>
                <a:gd name="T17" fmla="*/ 216172793 h 795"/>
                <a:gd name="T18" fmla="*/ 100806360 w 867"/>
                <a:gd name="T19" fmla="*/ 220933171 h 795"/>
                <a:gd name="T20" fmla="*/ 133848621 w 867"/>
                <a:gd name="T21" fmla="*/ 222613273 h 795"/>
                <a:gd name="T22" fmla="*/ 152329787 w 867"/>
                <a:gd name="T23" fmla="*/ 189291158 h 795"/>
                <a:gd name="T24" fmla="*/ 167450741 w 867"/>
                <a:gd name="T25" fmla="*/ 189291158 h 795"/>
                <a:gd name="T26" fmla="*/ 175851271 w 867"/>
                <a:gd name="T27" fmla="*/ 188171443 h 795"/>
                <a:gd name="T28" fmla="*/ 223454098 w 867"/>
                <a:gd name="T29" fmla="*/ 178930617 h 795"/>
                <a:gd name="T30" fmla="*/ 241095475 w 867"/>
                <a:gd name="T31" fmla="*/ 190691332 h 795"/>
                <a:gd name="T32" fmla="*/ 242775581 w 867"/>
                <a:gd name="T33" fmla="*/ 191531647 h 795"/>
                <a:gd name="T34" fmla="*/ 240535616 w 867"/>
                <a:gd name="T35" fmla="*/ 182290821 h 795"/>
                <a:gd name="T36" fmla="*/ 238575052 w 867"/>
                <a:gd name="T37" fmla="*/ 172490137 h 795"/>
                <a:gd name="T38" fmla="*/ 232974875 w 867"/>
                <a:gd name="T39" fmla="*/ 166610044 h 795"/>
                <a:gd name="T40" fmla="*/ 223454098 w 867"/>
                <a:gd name="T41" fmla="*/ 133847787 h 7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7" h="795">
                  <a:moveTo>
                    <a:pt x="798" y="478"/>
                  </a:moveTo>
                  <a:lnTo>
                    <a:pt x="756" y="456"/>
                  </a:lnTo>
                  <a:lnTo>
                    <a:pt x="544" y="489"/>
                  </a:lnTo>
                  <a:lnTo>
                    <a:pt x="658" y="276"/>
                  </a:lnTo>
                  <a:lnTo>
                    <a:pt x="432" y="0"/>
                  </a:lnTo>
                  <a:lnTo>
                    <a:pt x="319" y="199"/>
                  </a:lnTo>
                  <a:lnTo>
                    <a:pt x="36" y="480"/>
                  </a:lnTo>
                  <a:lnTo>
                    <a:pt x="0" y="748"/>
                  </a:lnTo>
                  <a:lnTo>
                    <a:pt x="289" y="772"/>
                  </a:lnTo>
                  <a:lnTo>
                    <a:pt x="360" y="789"/>
                  </a:lnTo>
                  <a:lnTo>
                    <a:pt x="478" y="795"/>
                  </a:lnTo>
                  <a:lnTo>
                    <a:pt x="544" y="676"/>
                  </a:lnTo>
                  <a:lnTo>
                    <a:pt x="598" y="676"/>
                  </a:lnTo>
                  <a:lnTo>
                    <a:pt x="628" y="672"/>
                  </a:lnTo>
                  <a:lnTo>
                    <a:pt x="798" y="639"/>
                  </a:lnTo>
                  <a:lnTo>
                    <a:pt x="861" y="681"/>
                  </a:lnTo>
                  <a:lnTo>
                    <a:pt x="867" y="684"/>
                  </a:lnTo>
                  <a:lnTo>
                    <a:pt x="859" y="651"/>
                  </a:lnTo>
                  <a:lnTo>
                    <a:pt x="852" y="616"/>
                  </a:lnTo>
                  <a:lnTo>
                    <a:pt x="832" y="595"/>
                  </a:lnTo>
                  <a:lnTo>
                    <a:pt x="798" y="478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Freeform 94">
              <a:extLst>
                <a:ext uri="{FF2B5EF4-FFF2-40B4-BE49-F238E27FC236}">
                  <a16:creationId xmlns:a16="http://schemas.microsoft.com/office/drawing/2014/main" id="{7BC4CB82-4B6F-3B11-4358-E8B6FF10E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845" y="4055976"/>
              <a:ext cx="603341" cy="431621"/>
            </a:xfrm>
            <a:custGeom>
              <a:avLst/>
              <a:gdLst>
                <a:gd name="T0" fmla="*/ 190339742 w 779"/>
                <a:gd name="T1" fmla="*/ 138392065 h 559"/>
                <a:gd name="T2" fmla="*/ 186690163 w 779"/>
                <a:gd name="T3" fmla="*/ 150668955 h 559"/>
                <a:gd name="T4" fmla="*/ 160019837 w 779"/>
                <a:gd name="T5" fmla="*/ 139229293 h 559"/>
                <a:gd name="T6" fmla="*/ 28354177 w 779"/>
                <a:gd name="T7" fmla="*/ 155970171 h 559"/>
                <a:gd name="T8" fmla="*/ 11791192 w 779"/>
                <a:gd name="T9" fmla="*/ 142577152 h 559"/>
                <a:gd name="T10" fmla="*/ 7299158 w 779"/>
                <a:gd name="T11" fmla="*/ 133090848 h 559"/>
                <a:gd name="T12" fmla="*/ 0 w 779"/>
                <a:gd name="T13" fmla="*/ 124999574 h 559"/>
                <a:gd name="T14" fmla="*/ 561637 w 779"/>
                <a:gd name="T15" fmla="*/ 124720146 h 559"/>
                <a:gd name="T16" fmla="*/ 30319375 w 779"/>
                <a:gd name="T17" fmla="*/ 65569009 h 559"/>
                <a:gd name="T18" fmla="*/ 88993457 w 779"/>
                <a:gd name="T19" fmla="*/ 1673929 h 559"/>
                <a:gd name="T20" fmla="*/ 104995334 w 779"/>
                <a:gd name="T21" fmla="*/ 278900 h 559"/>
                <a:gd name="T22" fmla="*/ 112014204 w 779"/>
                <a:gd name="T23" fmla="*/ 0 h 559"/>
                <a:gd name="T24" fmla="*/ 112575311 w 779"/>
                <a:gd name="T25" fmla="*/ 278900 h 559"/>
                <a:gd name="T26" fmla="*/ 112856129 w 779"/>
                <a:gd name="T27" fmla="*/ 278900 h 559"/>
                <a:gd name="T28" fmla="*/ 158335457 w 779"/>
                <a:gd name="T29" fmla="*/ 27064410 h 559"/>
                <a:gd name="T30" fmla="*/ 165072978 w 779"/>
                <a:gd name="T31" fmla="*/ 35435113 h 559"/>
                <a:gd name="T32" fmla="*/ 218693918 w 779"/>
                <a:gd name="T33" fmla="*/ 56082178 h 559"/>
                <a:gd name="T34" fmla="*/ 201007660 w 779"/>
                <a:gd name="T35" fmla="*/ 106305339 h 559"/>
                <a:gd name="T36" fmla="*/ 190339742 w 779"/>
                <a:gd name="T37" fmla="*/ 138392065 h 5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9" h="559">
                  <a:moveTo>
                    <a:pt x="678" y="496"/>
                  </a:moveTo>
                  <a:lnTo>
                    <a:pt x="665" y="540"/>
                  </a:lnTo>
                  <a:lnTo>
                    <a:pt x="570" y="499"/>
                  </a:lnTo>
                  <a:lnTo>
                    <a:pt x="101" y="559"/>
                  </a:lnTo>
                  <a:lnTo>
                    <a:pt x="42" y="511"/>
                  </a:lnTo>
                  <a:lnTo>
                    <a:pt x="26" y="477"/>
                  </a:lnTo>
                  <a:lnTo>
                    <a:pt x="0" y="448"/>
                  </a:lnTo>
                  <a:lnTo>
                    <a:pt x="2" y="447"/>
                  </a:lnTo>
                  <a:lnTo>
                    <a:pt x="108" y="235"/>
                  </a:lnTo>
                  <a:lnTo>
                    <a:pt x="317" y="6"/>
                  </a:lnTo>
                  <a:lnTo>
                    <a:pt x="374" y="1"/>
                  </a:lnTo>
                  <a:lnTo>
                    <a:pt x="399" y="0"/>
                  </a:lnTo>
                  <a:lnTo>
                    <a:pt x="401" y="1"/>
                  </a:lnTo>
                  <a:lnTo>
                    <a:pt x="402" y="1"/>
                  </a:lnTo>
                  <a:lnTo>
                    <a:pt x="564" y="97"/>
                  </a:lnTo>
                  <a:lnTo>
                    <a:pt x="588" y="127"/>
                  </a:lnTo>
                  <a:lnTo>
                    <a:pt x="779" y="201"/>
                  </a:lnTo>
                  <a:lnTo>
                    <a:pt x="716" y="381"/>
                  </a:lnTo>
                  <a:lnTo>
                    <a:pt x="678" y="496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8B0AAF8-357B-0D76-740D-F2209859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720" y="5028283"/>
              <a:ext cx="707765" cy="563891"/>
            </a:xfrm>
            <a:custGeom>
              <a:avLst/>
              <a:gdLst>
                <a:gd name="T0" fmla="*/ 256495679 w 914"/>
                <a:gd name="T1" fmla="*/ 153729067 h 729"/>
                <a:gd name="T2" fmla="*/ 256495679 w 914"/>
                <a:gd name="T3" fmla="*/ 146168873 h 729"/>
                <a:gd name="T4" fmla="*/ 246673676 w 914"/>
                <a:gd name="T5" fmla="*/ 146168873 h 729"/>
                <a:gd name="T6" fmla="*/ 209630722 w 914"/>
                <a:gd name="T7" fmla="*/ 108926700 h 729"/>
                <a:gd name="T8" fmla="*/ 175674062 w 914"/>
                <a:gd name="T9" fmla="*/ 77004763 h 729"/>
                <a:gd name="T10" fmla="*/ 104113449 w 914"/>
                <a:gd name="T11" fmla="*/ 52083162 h 729"/>
                <a:gd name="T12" fmla="*/ 3086825 w 914"/>
                <a:gd name="T13" fmla="*/ 0 h 729"/>
                <a:gd name="T14" fmla="*/ 0 w 914"/>
                <a:gd name="T15" fmla="*/ 839786 h 729"/>
                <a:gd name="T16" fmla="*/ 29185246 w 914"/>
                <a:gd name="T17" fmla="*/ 85685201 h 729"/>
                <a:gd name="T18" fmla="*/ 55564961 w 914"/>
                <a:gd name="T19" fmla="*/ 162689435 h 729"/>
                <a:gd name="T20" fmla="*/ 67070494 w 914"/>
                <a:gd name="T21" fmla="*/ 195731617 h 729"/>
                <a:gd name="T22" fmla="*/ 68754554 w 914"/>
                <a:gd name="T23" fmla="*/ 200771923 h 729"/>
                <a:gd name="T24" fmla="*/ 126844810 w 914"/>
                <a:gd name="T25" fmla="*/ 201331781 h 729"/>
                <a:gd name="T26" fmla="*/ 175674062 w 914"/>
                <a:gd name="T27" fmla="*/ 203852198 h 729"/>
                <a:gd name="T28" fmla="*/ 255934679 w 914"/>
                <a:gd name="T29" fmla="*/ 204132127 h 729"/>
                <a:gd name="T30" fmla="*/ 255653914 w 914"/>
                <a:gd name="T31" fmla="*/ 161289791 h 729"/>
                <a:gd name="T32" fmla="*/ 256495679 w 914"/>
                <a:gd name="T33" fmla="*/ 153729067 h 7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4" h="729">
                  <a:moveTo>
                    <a:pt x="914" y="549"/>
                  </a:moveTo>
                  <a:lnTo>
                    <a:pt x="914" y="522"/>
                  </a:lnTo>
                  <a:lnTo>
                    <a:pt x="879" y="522"/>
                  </a:lnTo>
                  <a:lnTo>
                    <a:pt x="747" y="389"/>
                  </a:lnTo>
                  <a:lnTo>
                    <a:pt x="626" y="275"/>
                  </a:lnTo>
                  <a:lnTo>
                    <a:pt x="371" y="186"/>
                  </a:lnTo>
                  <a:lnTo>
                    <a:pt x="11" y="0"/>
                  </a:lnTo>
                  <a:lnTo>
                    <a:pt x="0" y="3"/>
                  </a:lnTo>
                  <a:lnTo>
                    <a:pt x="104" y="306"/>
                  </a:lnTo>
                  <a:lnTo>
                    <a:pt x="198" y="581"/>
                  </a:lnTo>
                  <a:lnTo>
                    <a:pt x="239" y="699"/>
                  </a:lnTo>
                  <a:lnTo>
                    <a:pt x="245" y="717"/>
                  </a:lnTo>
                  <a:lnTo>
                    <a:pt x="452" y="719"/>
                  </a:lnTo>
                  <a:lnTo>
                    <a:pt x="626" y="728"/>
                  </a:lnTo>
                  <a:lnTo>
                    <a:pt x="912" y="729"/>
                  </a:lnTo>
                  <a:lnTo>
                    <a:pt x="911" y="576"/>
                  </a:lnTo>
                  <a:lnTo>
                    <a:pt x="914" y="549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8" name="Freeform 85">
              <a:extLst>
                <a:ext uri="{FF2B5EF4-FFF2-40B4-BE49-F238E27FC236}">
                  <a16:creationId xmlns:a16="http://schemas.microsoft.com/office/drawing/2014/main" id="{623C32B0-07E5-3B7A-E772-E7073E4AF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537" y="3689331"/>
              <a:ext cx="698484" cy="751855"/>
            </a:xfrm>
            <a:custGeom>
              <a:avLst/>
              <a:gdLst>
                <a:gd name="T0" fmla="*/ 252576498 w 904"/>
                <a:gd name="T1" fmla="*/ 34722329 h 972"/>
                <a:gd name="T2" fmla="*/ 250900365 w 904"/>
                <a:gd name="T3" fmla="*/ 108646912 h 972"/>
                <a:gd name="T4" fmla="*/ 226592471 w 904"/>
                <a:gd name="T5" fmla="*/ 183971671 h 972"/>
                <a:gd name="T6" fmla="*/ 246709239 w 904"/>
                <a:gd name="T7" fmla="*/ 241094683 h 972"/>
                <a:gd name="T8" fmla="*/ 217372418 w 904"/>
                <a:gd name="T9" fmla="*/ 241935000 h 972"/>
                <a:gd name="T10" fmla="*/ 200608444 w 904"/>
                <a:gd name="T11" fmla="*/ 246975312 h 972"/>
                <a:gd name="T12" fmla="*/ 185241512 w 904"/>
                <a:gd name="T13" fmla="*/ 272176875 h 972"/>
                <a:gd name="T14" fmla="*/ 156183782 w 904"/>
                <a:gd name="T15" fmla="*/ 270776700 h 972"/>
                <a:gd name="T16" fmla="*/ 101421644 w 904"/>
                <a:gd name="T17" fmla="*/ 260416146 h 972"/>
                <a:gd name="T18" fmla="*/ 100862933 w 904"/>
                <a:gd name="T19" fmla="*/ 260416146 h 972"/>
                <a:gd name="T20" fmla="*/ 87172663 w 904"/>
                <a:gd name="T21" fmla="*/ 222053679 h 972"/>
                <a:gd name="T22" fmla="*/ 62864769 w 904"/>
                <a:gd name="T23" fmla="*/ 198532221 h 972"/>
                <a:gd name="T24" fmla="*/ 0 w 904"/>
                <a:gd name="T25" fmla="*/ 94926150 h 972"/>
                <a:gd name="T26" fmla="*/ 1676133 w 904"/>
                <a:gd name="T27" fmla="*/ 89045521 h 972"/>
                <a:gd name="T28" fmla="*/ 36042411 w 904"/>
                <a:gd name="T29" fmla="*/ 69724588 h 972"/>
                <a:gd name="T30" fmla="*/ 23469563 w 904"/>
                <a:gd name="T31" fmla="*/ 42002604 h 972"/>
                <a:gd name="T32" fmla="*/ 25984027 w 904"/>
                <a:gd name="T33" fmla="*/ 36122504 h 972"/>
                <a:gd name="T34" fmla="*/ 29336822 w 904"/>
                <a:gd name="T35" fmla="*/ 34441871 h 972"/>
                <a:gd name="T36" fmla="*/ 34366278 w 904"/>
                <a:gd name="T37" fmla="*/ 40602429 h 972"/>
                <a:gd name="T38" fmla="*/ 38836495 w 904"/>
                <a:gd name="T39" fmla="*/ 43962638 h 972"/>
                <a:gd name="T40" fmla="*/ 47776928 w 904"/>
                <a:gd name="T41" fmla="*/ 42282533 h 972"/>
                <a:gd name="T42" fmla="*/ 51129723 w 904"/>
                <a:gd name="T43" fmla="*/ 38922325 h 972"/>
                <a:gd name="T44" fmla="*/ 85496001 w 904"/>
                <a:gd name="T45" fmla="*/ 35282188 h 972"/>
                <a:gd name="T46" fmla="*/ 83819868 w 904"/>
                <a:gd name="T47" fmla="*/ 0 h 972"/>
                <a:gd name="T48" fmla="*/ 106730192 w 904"/>
                <a:gd name="T49" fmla="*/ 7000346 h 972"/>
                <a:gd name="T50" fmla="*/ 171271622 w 904"/>
                <a:gd name="T51" fmla="*/ 19321463 h 972"/>
                <a:gd name="T52" fmla="*/ 198931782 w 904"/>
                <a:gd name="T53" fmla="*/ 18481146 h 972"/>
                <a:gd name="T54" fmla="*/ 252576498 w 904"/>
                <a:gd name="T55" fmla="*/ 34722329 h 9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4" h="972">
                  <a:moveTo>
                    <a:pt x="904" y="124"/>
                  </a:moveTo>
                  <a:lnTo>
                    <a:pt x="898" y="388"/>
                  </a:lnTo>
                  <a:lnTo>
                    <a:pt x="811" y="657"/>
                  </a:lnTo>
                  <a:lnTo>
                    <a:pt x="883" y="861"/>
                  </a:lnTo>
                  <a:lnTo>
                    <a:pt x="778" y="864"/>
                  </a:lnTo>
                  <a:lnTo>
                    <a:pt x="718" y="882"/>
                  </a:lnTo>
                  <a:lnTo>
                    <a:pt x="663" y="972"/>
                  </a:lnTo>
                  <a:lnTo>
                    <a:pt x="559" y="967"/>
                  </a:lnTo>
                  <a:lnTo>
                    <a:pt x="363" y="930"/>
                  </a:lnTo>
                  <a:lnTo>
                    <a:pt x="361" y="930"/>
                  </a:lnTo>
                  <a:lnTo>
                    <a:pt x="312" y="793"/>
                  </a:lnTo>
                  <a:lnTo>
                    <a:pt x="225" y="709"/>
                  </a:lnTo>
                  <a:lnTo>
                    <a:pt x="0" y="339"/>
                  </a:lnTo>
                  <a:lnTo>
                    <a:pt x="6" y="318"/>
                  </a:lnTo>
                  <a:lnTo>
                    <a:pt x="129" y="249"/>
                  </a:lnTo>
                  <a:lnTo>
                    <a:pt x="84" y="150"/>
                  </a:lnTo>
                  <a:lnTo>
                    <a:pt x="93" y="129"/>
                  </a:lnTo>
                  <a:lnTo>
                    <a:pt x="105" y="123"/>
                  </a:lnTo>
                  <a:lnTo>
                    <a:pt x="123" y="145"/>
                  </a:lnTo>
                  <a:lnTo>
                    <a:pt x="139" y="157"/>
                  </a:lnTo>
                  <a:lnTo>
                    <a:pt x="171" y="151"/>
                  </a:lnTo>
                  <a:lnTo>
                    <a:pt x="183" y="139"/>
                  </a:lnTo>
                  <a:lnTo>
                    <a:pt x="306" y="126"/>
                  </a:lnTo>
                  <a:lnTo>
                    <a:pt x="300" y="0"/>
                  </a:lnTo>
                  <a:lnTo>
                    <a:pt x="382" y="25"/>
                  </a:lnTo>
                  <a:lnTo>
                    <a:pt x="613" y="69"/>
                  </a:lnTo>
                  <a:lnTo>
                    <a:pt x="712" y="66"/>
                  </a:lnTo>
                  <a:lnTo>
                    <a:pt x="904" y="12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62" name="Freeform 115">
              <a:extLst>
                <a:ext uri="{FF2B5EF4-FFF2-40B4-BE49-F238E27FC236}">
                  <a16:creationId xmlns:a16="http://schemas.microsoft.com/office/drawing/2014/main" id="{140CEFC9-37A2-B1C8-F3A6-7896A8451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9601" y="3703254"/>
              <a:ext cx="587096" cy="809870"/>
            </a:xfrm>
            <a:custGeom>
              <a:avLst/>
              <a:gdLst>
                <a:gd name="T0" fmla="*/ 212532648 w 759"/>
                <a:gd name="T1" fmla="*/ 259856522 h 1047"/>
                <a:gd name="T2" fmla="*/ 191531637 w 759"/>
                <a:gd name="T3" fmla="*/ 293178706 h 1047"/>
                <a:gd name="T4" fmla="*/ 186491330 w 759"/>
                <a:gd name="T5" fmla="*/ 287578530 h 1047"/>
                <a:gd name="T6" fmla="*/ 185651015 w 759"/>
                <a:gd name="T7" fmla="*/ 288418319 h 1047"/>
                <a:gd name="T8" fmla="*/ 178090820 w 759"/>
                <a:gd name="T9" fmla="*/ 281417966 h 1047"/>
                <a:gd name="T10" fmla="*/ 102206298 w 759"/>
                <a:gd name="T11" fmla="*/ 194332400 h 1047"/>
                <a:gd name="T12" fmla="*/ 78124482 w 759"/>
                <a:gd name="T13" fmla="*/ 204972893 h 1047"/>
                <a:gd name="T14" fmla="*/ 7280266 w 759"/>
                <a:gd name="T15" fmla="*/ 159610040 h 1047"/>
                <a:gd name="T16" fmla="*/ 7280266 w 759"/>
                <a:gd name="T17" fmla="*/ 138608983 h 1047"/>
                <a:gd name="T18" fmla="*/ 6720408 w 759"/>
                <a:gd name="T19" fmla="*/ 138048595 h 1047"/>
                <a:gd name="T20" fmla="*/ 0 w 759"/>
                <a:gd name="T21" fmla="*/ 130488384 h 1047"/>
                <a:gd name="T22" fmla="*/ 7280266 w 759"/>
                <a:gd name="T23" fmla="*/ 80925002 h 1047"/>
                <a:gd name="T24" fmla="*/ 80644900 w 759"/>
                <a:gd name="T25" fmla="*/ 13720775 h 1047"/>
                <a:gd name="T26" fmla="*/ 76444380 w 759"/>
                <a:gd name="T27" fmla="*/ 0 h 1047"/>
                <a:gd name="T28" fmla="*/ 135808339 w 759"/>
                <a:gd name="T29" fmla="*/ 13440845 h 1047"/>
                <a:gd name="T30" fmla="*/ 135247952 w 759"/>
                <a:gd name="T31" fmla="*/ 21001586 h 1047"/>
                <a:gd name="T32" fmla="*/ 146728738 w 759"/>
                <a:gd name="T33" fmla="*/ 25481515 h 1047"/>
                <a:gd name="T34" fmla="*/ 156809351 w 759"/>
                <a:gd name="T35" fmla="*/ 39762678 h 1047"/>
                <a:gd name="T36" fmla="*/ 179490464 w 759"/>
                <a:gd name="T37" fmla="*/ 103606694 h 1047"/>
                <a:gd name="T38" fmla="*/ 182850668 w 759"/>
                <a:gd name="T39" fmla="*/ 127967961 h 1047"/>
                <a:gd name="T40" fmla="*/ 204132138 w 759"/>
                <a:gd name="T41" fmla="*/ 193492083 h 1047"/>
                <a:gd name="T42" fmla="*/ 212532648 w 759"/>
                <a:gd name="T43" fmla="*/ 259856522 h 10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9" h="1047">
                  <a:moveTo>
                    <a:pt x="759" y="928"/>
                  </a:moveTo>
                  <a:lnTo>
                    <a:pt x="684" y="1047"/>
                  </a:lnTo>
                  <a:lnTo>
                    <a:pt x="666" y="1027"/>
                  </a:lnTo>
                  <a:lnTo>
                    <a:pt x="663" y="1030"/>
                  </a:lnTo>
                  <a:lnTo>
                    <a:pt x="636" y="1005"/>
                  </a:lnTo>
                  <a:lnTo>
                    <a:pt x="365" y="694"/>
                  </a:lnTo>
                  <a:lnTo>
                    <a:pt x="279" y="732"/>
                  </a:lnTo>
                  <a:lnTo>
                    <a:pt x="26" y="570"/>
                  </a:lnTo>
                  <a:lnTo>
                    <a:pt x="26" y="495"/>
                  </a:lnTo>
                  <a:lnTo>
                    <a:pt x="24" y="493"/>
                  </a:lnTo>
                  <a:lnTo>
                    <a:pt x="0" y="466"/>
                  </a:lnTo>
                  <a:lnTo>
                    <a:pt x="26" y="289"/>
                  </a:lnTo>
                  <a:lnTo>
                    <a:pt x="288" y="49"/>
                  </a:lnTo>
                  <a:lnTo>
                    <a:pt x="273" y="0"/>
                  </a:lnTo>
                  <a:lnTo>
                    <a:pt x="485" y="48"/>
                  </a:lnTo>
                  <a:lnTo>
                    <a:pt x="483" y="75"/>
                  </a:lnTo>
                  <a:lnTo>
                    <a:pt x="524" y="91"/>
                  </a:lnTo>
                  <a:lnTo>
                    <a:pt x="560" y="142"/>
                  </a:lnTo>
                  <a:lnTo>
                    <a:pt x="641" y="370"/>
                  </a:lnTo>
                  <a:lnTo>
                    <a:pt x="653" y="457"/>
                  </a:lnTo>
                  <a:lnTo>
                    <a:pt x="729" y="691"/>
                  </a:lnTo>
                  <a:lnTo>
                    <a:pt x="759" y="92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C8CE1F7C-0B0E-FC10-556B-DEE6E5178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492" y="4028130"/>
              <a:ext cx="770420" cy="631187"/>
            </a:xfrm>
            <a:custGeom>
              <a:avLst/>
              <a:gdLst>
                <a:gd name="T0" fmla="*/ 273307936 w 997"/>
                <a:gd name="T1" fmla="*/ 133288087 h 816"/>
                <a:gd name="T2" fmla="*/ 274425472 w 997"/>
                <a:gd name="T3" fmla="*/ 114247083 h 816"/>
                <a:gd name="T4" fmla="*/ 278337907 w 997"/>
                <a:gd name="T5" fmla="*/ 75604688 h 816"/>
                <a:gd name="T6" fmla="*/ 278617555 w 997"/>
                <a:gd name="T7" fmla="*/ 71404692 h 816"/>
                <a:gd name="T8" fmla="*/ 149508807 w 997"/>
                <a:gd name="T9" fmla="*/ 71404692 h 816"/>
                <a:gd name="T10" fmla="*/ 117651093 w 997"/>
                <a:gd name="T11" fmla="*/ 57683400 h 816"/>
                <a:gd name="T12" fmla="*/ 67348743 w 997"/>
                <a:gd name="T13" fmla="*/ 0 h 816"/>
                <a:gd name="T14" fmla="*/ 39682583 w 997"/>
                <a:gd name="T15" fmla="*/ 31921979 h 816"/>
                <a:gd name="T16" fmla="*/ 21797773 w 997"/>
                <a:gd name="T17" fmla="*/ 73084796 h 816"/>
                <a:gd name="T18" fmla="*/ 0 w 997"/>
                <a:gd name="T19" fmla="*/ 126567671 h 816"/>
                <a:gd name="T20" fmla="*/ 11737303 w 997"/>
                <a:gd name="T21" fmla="*/ 132728229 h 816"/>
                <a:gd name="T22" fmla="*/ 21238476 w 997"/>
                <a:gd name="T23" fmla="*/ 165490525 h 816"/>
                <a:gd name="T24" fmla="*/ 26827744 w 997"/>
                <a:gd name="T25" fmla="*/ 171370625 h 816"/>
                <a:gd name="T26" fmla="*/ 28783697 w 997"/>
                <a:gd name="T27" fmla="*/ 181171321 h 816"/>
                <a:gd name="T28" fmla="*/ 31019826 w 997"/>
                <a:gd name="T29" fmla="*/ 190411629 h 816"/>
                <a:gd name="T30" fmla="*/ 153700890 w 997"/>
                <a:gd name="T31" fmla="*/ 222333608 h 816"/>
                <a:gd name="T32" fmla="*/ 224682419 w 997"/>
                <a:gd name="T33" fmla="*/ 203012675 h 816"/>
                <a:gd name="T34" fmla="*/ 253466645 w 997"/>
                <a:gd name="T35" fmla="*/ 227653850 h 816"/>
                <a:gd name="T36" fmla="*/ 270233918 w 997"/>
                <a:gd name="T37" fmla="*/ 228494167 h 816"/>
                <a:gd name="T38" fmla="*/ 270792686 w 997"/>
                <a:gd name="T39" fmla="*/ 165490525 h 816"/>
                <a:gd name="T40" fmla="*/ 273307936 w 997"/>
                <a:gd name="T41" fmla="*/ 133288087 h 8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7" h="816">
                  <a:moveTo>
                    <a:pt x="978" y="476"/>
                  </a:moveTo>
                  <a:lnTo>
                    <a:pt x="982" y="408"/>
                  </a:lnTo>
                  <a:lnTo>
                    <a:pt x="996" y="270"/>
                  </a:lnTo>
                  <a:lnTo>
                    <a:pt x="997" y="255"/>
                  </a:lnTo>
                  <a:lnTo>
                    <a:pt x="535" y="255"/>
                  </a:lnTo>
                  <a:lnTo>
                    <a:pt x="421" y="206"/>
                  </a:lnTo>
                  <a:lnTo>
                    <a:pt x="241" y="0"/>
                  </a:lnTo>
                  <a:lnTo>
                    <a:pt x="142" y="114"/>
                  </a:lnTo>
                  <a:lnTo>
                    <a:pt x="78" y="261"/>
                  </a:lnTo>
                  <a:lnTo>
                    <a:pt x="0" y="452"/>
                  </a:lnTo>
                  <a:lnTo>
                    <a:pt x="42" y="474"/>
                  </a:lnTo>
                  <a:lnTo>
                    <a:pt x="76" y="591"/>
                  </a:lnTo>
                  <a:lnTo>
                    <a:pt x="96" y="612"/>
                  </a:lnTo>
                  <a:lnTo>
                    <a:pt x="103" y="647"/>
                  </a:lnTo>
                  <a:lnTo>
                    <a:pt x="111" y="680"/>
                  </a:lnTo>
                  <a:lnTo>
                    <a:pt x="550" y="794"/>
                  </a:lnTo>
                  <a:lnTo>
                    <a:pt x="804" y="725"/>
                  </a:lnTo>
                  <a:lnTo>
                    <a:pt x="907" y="813"/>
                  </a:lnTo>
                  <a:lnTo>
                    <a:pt x="967" y="816"/>
                  </a:lnTo>
                  <a:lnTo>
                    <a:pt x="969" y="591"/>
                  </a:lnTo>
                  <a:lnTo>
                    <a:pt x="978" y="476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74F6F3B-24B1-20C1-7136-86C49911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844" y="5355479"/>
              <a:ext cx="589418" cy="624226"/>
            </a:xfrm>
            <a:custGeom>
              <a:avLst/>
              <a:gdLst>
                <a:gd name="T0" fmla="*/ 187051421 w 762"/>
                <a:gd name="T1" fmla="*/ 139795075 h 806"/>
                <a:gd name="T2" fmla="*/ 204972708 w 762"/>
                <a:gd name="T3" fmla="*/ 200429173 h 806"/>
                <a:gd name="T4" fmla="*/ 212252983 w 762"/>
                <a:gd name="T5" fmla="*/ 224008982 h 806"/>
                <a:gd name="T6" fmla="*/ 213373229 w 762"/>
                <a:gd name="T7" fmla="*/ 226254905 h 806"/>
                <a:gd name="T8" fmla="*/ 41162817 w 762"/>
                <a:gd name="T9" fmla="*/ 223728705 h 806"/>
                <a:gd name="T10" fmla="*/ 31081662 w 762"/>
                <a:gd name="T11" fmla="*/ 224570595 h 806"/>
                <a:gd name="T12" fmla="*/ 0 w 762"/>
                <a:gd name="T13" fmla="*/ 224008982 h 806"/>
                <a:gd name="T14" fmla="*/ 840317 w 762"/>
                <a:gd name="T15" fmla="*/ 134461868 h 806"/>
                <a:gd name="T16" fmla="*/ 840317 w 762"/>
                <a:gd name="T17" fmla="*/ 100776200 h 806"/>
                <a:gd name="T18" fmla="*/ 840317 w 762"/>
                <a:gd name="T19" fmla="*/ 85898217 h 806"/>
                <a:gd name="T20" fmla="*/ 559858 w 762"/>
                <a:gd name="T21" fmla="*/ 42949108 h 806"/>
                <a:gd name="T22" fmla="*/ 1400175 w 762"/>
                <a:gd name="T23" fmla="*/ 35369979 h 806"/>
                <a:gd name="T24" fmla="*/ 1400175 w 762"/>
                <a:gd name="T25" fmla="*/ 27790849 h 806"/>
                <a:gd name="T26" fmla="*/ 63003642 w 762"/>
                <a:gd name="T27" fmla="*/ 0 h 806"/>
                <a:gd name="T28" fmla="*/ 128247775 w 762"/>
                <a:gd name="T29" fmla="*/ 44352612 h 806"/>
                <a:gd name="T30" fmla="*/ 139448646 w 762"/>
                <a:gd name="T31" fmla="*/ 57265478 h 806"/>
                <a:gd name="T32" fmla="*/ 139448646 w 762"/>
                <a:gd name="T33" fmla="*/ 57827091 h 806"/>
                <a:gd name="T34" fmla="*/ 140848821 w 762"/>
                <a:gd name="T35" fmla="*/ 58949788 h 806"/>
                <a:gd name="T36" fmla="*/ 187051421 w 762"/>
                <a:gd name="T37" fmla="*/ 139795075 h 8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62" h="806">
                  <a:moveTo>
                    <a:pt x="668" y="498"/>
                  </a:moveTo>
                  <a:lnTo>
                    <a:pt x="732" y="714"/>
                  </a:lnTo>
                  <a:lnTo>
                    <a:pt x="758" y="798"/>
                  </a:lnTo>
                  <a:lnTo>
                    <a:pt x="762" y="806"/>
                  </a:lnTo>
                  <a:lnTo>
                    <a:pt x="147" y="797"/>
                  </a:lnTo>
                  <a:lnTo>
                    <a:pt x="111" y="800"/>
                  </a:lnTo>
                  <a:lnTo>
                    <a:pt x="0" y="798"/>
                  </a:lnTo>
                  <a:lnTo>
                    <a:pt x="3" y="479"/>
                  </a:lnTo>
                  <a:lnTo>
                    <a:pt x="3" y="359"/>
                  </a:lnTo>
                  <a:lnTo>
                    <a:pt x="3" y="306"/>
                  </a:lnTo>
                  <a:lnTo>
                    <a:pt x="2" y="153"/>
                  </a:lnTo>
                  <a:lnTo>
                    <a:pt x="5" y="126"/>
                  </a:lnTo>
                  <a:lnTo>
                    <a:pt x="5" y="99"/>
                  </a:lnTo>
                  <a:lnTo>
                    <a:pt x="225" y="0"/>
                  </a:lnTo>
                  <a:lnTo>
                    <a:pt x="458" y="158"/>
                  </a:lnTo>
                  <a:lnTo>
                    <a:pt x="498" y="204"/>
                  </a:lnTo>
                  <a:lnTo>
                    <a:pt x="498" y="206"/>
                  </a:lnTo>
                  <a:lnTo>
                    <a:pt x="503" y="210"/>
                  </a:lnTo>
                  <a:lnTo>
                    <a:pt x="668" y="49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3" name="Freeform 116">
              <a:extLst>
                <a:ext uri="{FF2B5EF4-FFF2-40B4-BE49-F238E27FC236}">
                  <a16:creationId xmlns:a16="http://schemas.microsoft.com/office/drawing/2014/main" id="{3BD63972-F1F3-0496-931B-FCA7646A5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0306" y="3601150"/>
              <a:ext cx="512839" cy="517481"/>
            </a:xfrm>
            <a:custGeom>
              <a:avLst/>
              <a:gdLst>
                <a:gd name="T0" fmla="*/ 185650981 w 663"/>
                <a:gd name="T1" fmla="*/ 140150048 h 670"/>
                <a:gd name="T2" fmla="*/ 180610676 w 663"/>
                <a:gd name="T3" fmla="*/ 146850405 h 670"/>
                <a:gd name="T4" fmla="*/ 156249465 w 663"/>
                <a:gd name="T5" fmla="*/ 147687883 h 670"/>
                <a:gd name="T6" fmla="*/ 85685190 w 663"/>
                <a:gd name="T7" fmla="*/ 184260596 h 670"/>
                <a:gd name="T8" fmla="*/ 49562738 w 663"/>
                <a:gd name="T9" fmla="*/ 187052544 h 670"/>
                <a:gd name="T10" fmla="*/ 16521089 w 663"/>
                <a:gd name="T11" fmla="*/ 171697362 h 670"/>
                <a:gd name="T12" fmla="*/ 10080611 w 663"/>
                <a:gd name="T13" fmla="*/ 163601032 h 670"/>
                <a:gd name="T14" fmla="*/ 5880092 w 663"/>
                <a:gd name="T15" fmla="*/ 161647091 h 670"/>
                <a:gd name="T16" fmla="*/ 0 w 663"/>
                <a:gd name="T17" fmla="*/ 140150048 h 670"/>
                <a:gd name="T18" fmla="*/ 13440814 w 663"/>
                <a:gd name="T19" fmla="*/ 51090416 h 670"/>
                <a:gd name="T20" fmla="*/ 21841323 w 663"/>
                <a:gd name="T21" fmla="*/ 47740502 h 670"/>
                <a:gd name="T22" fmla="*/ 85685190 w 663"/>
                <a:gd name="T23" fmla="*/ 0 h 670"/>
                <a:gd name="T24" fmla="*/ 87085363 w 663"/>
                <a:gd name="T25" fmla="*/ 278983 h 670"/>
                <a:gd name="T26" fmla="*/ 85685190 w 663"/>
                <a:gd name="T27" fmla="*/ 11167261 h 670"/>
                <a:gd name="T28" fmla="*/ 131607796 w 663"/>
                <a:gd name="T29" fmla="*/ 50531921 h 670"/>
                <a:gd name="T30" fmla="*/ 134127684 w 663"/>
                <a:gd name="T31" fmla="*/ 64770641 h 670"/>
                <a:gd name="T32" fmla="*/ 157089251 w 663"/>
                <a:gd name="T33" fmla="*/ 103018311 h 670"/>
                <a:gd name="T34" fmla="*/ 185650981 w 663"/>
                <a:gd name="T35" fmla="*/ 140150048 h 6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670">
                  <a:moveTo>
                    <a:pt x="663" y="502"/>
                  </a:moveTo>
                  <a:lnTo>
                    <a:pt x="645" y="526"/>
                  </a:lnTo>
                  <a:lnTo>
                    <a:pt x="558" y="529"/>
                  </a:lnTo>
                  <a:lnTo>
                    <a:pt x="306" y="660"/>
                  </a:lnTo>
                  <a:lnTo>
                    <a:pt x="177" y="670"/>
                  </a:lnTo>
                  <a:lnTo>
                    <a:pt x="59" y="615"/>
                  </a:lnTo>
                  <a:lnTo>
                    <a:pt x="36" y="586"/>
                  </a:lnTo>
                  <a:lnTo>
                    <a:pt x="21" y="579"/>
                  </a:lnTo>
                  <a:lnTo>
                    <a:pt x="0" y="502"/>
                  </a:lnTo>
                  <a:lnTo>
                    <a:pt x="48" y="183"/>
                  </a:lnTo>
                  <a:lnTo>
                    <a:pt x="78" y="171"/>
                  </a:lnTo>
                  <a:lnTo>
                    <a:pt x="306" y="0"/>
                  </a:lnTo>
                  <a:lnTo>
                    <a:pt x="311" y="1"/>
                  </a:lnTo>
                  <a:lnTo>
                    <a:pt x="306" y="40"/>
                  </a:lnTo>
                  <a:lnTo>
                    <a:pt x="470" y="181"/>
                  </a:lnTo>
                  <a:lnTo>
                    <a:pt x="479" y="232"/>
                  </a:lnTo>
                  <a:lnTo>
                    <a:pt x="561" y="369"/>
                  </a:lnTo>
                  <a:lnTo>
                    <a:pt x="663" y="502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99" name="Freeform 96">
              <a:extLst>
                <a:ext uri="{FF2B5EF4-FFF2-40B4-BE49-F238E27FC236}">
                  <a16:creationId xmlns:a16="http://schemas.microsoft.com/office/drawing/2014/main" id="{75525882-0DE8-CDF0-E339-6BF019F4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254" y="1969811"/>
              <a:ext cx="577814" cy="619584"/>
            </a:xfrm>
            <a:custGeom>
              <a:avLst/>
              <a:gdLst>
                <a:gd name="T0" fmla="*/ 197941290 w 746"/>
                <a:gd name="T1" fmla="*/ 94925509 h 801"/>
                <a:gd name="T2" fmla="*/ 204398881 w 746"/>
                <a:gd name="T3" fmla="*/ 102766162 h 801"/>
                <a:gd name="T4" fmla="*/ 209452832 w 746"/>
                <a:gd name="T5" fmla="*/ 112006460 h 801"/>
                <a:gd name="T6" fmla="*/ 199625764 w 746"/>
                <a:gd name="T7" fmla="*/ 174170240 h 801"/>
                <a:gd name="T8" fmla="*/ 153860961 w 746"/>
                <a:gd name="T9" fmla="*/ 189851547 h 801"/>
                <a:gd name="T10" fmla="*/ 75526311 w 746"/>
                <a:gd name="T11" fmla="*/ 224293377 h 801"/>
                <a:gd name="T12" fmla="*/ 35095763 w 746"/>
                <a:gd name="T13" fmla="*/ 198252058 h 801"/>
                <a:gd name="T14" fmla="*/ 30884314 w 746"/>
                <a:gd name="T15" fmla="*/ 192651364 h 801"/>
                <a:gd name="T16" fmla="*/ 0 w 746"/>
                <a:gd name="T17" fmla="*/ 125167348 h 801"/>
                <a:gd name="T18" fmla="*/ 0 w 746"/>
                <a:gd name="T19" fmla="*/ 125447277 h 801"/>
                <a:gd name="T20" fmla="*/ 25269225 w 746"/>
                <a:gd name="T21" fmla="*/ 60483679 h 801"/>
                <a:gd name="T22" fmla="*/ 44641997 w 746"/>
                <a:gd name="T23" fmla="*/ 12880960 h 801"/>
                <a:gd name="T24" fmla="*/ 50257616 w 746"/>
                <a:gd name="T25" fmla="*/ 0 h 801"/>
                <a:gd name="T26" fmla="*/ 80580262 w 746"/>
                <a:gd name="T27" fmla="*/ 12880960 h 801"/>
                <a:gd name="T28" fmla="*/ 137857136 w 746"/>
                <a:gd name="T29" fmla="*/ 85124825 h 801"/>
                <a:gd name="T30" fmla="*/ 160880219 w 746"/>
                <a:gd name="T31" fmla="*/ 91845233 h 801"/>
                <a:gd name="T32" fmla="*/ 163406665 w 746"/>
                <a:gd name="T33" fmla="*/ 92405620 h 801"/>
                <a:gd name="T34" fmla="*/ 167337810 w 746"/>
                <a:gd name="T35" fmla="*/ 94365651 h 801"/>
                <a:gd name="T36" fmla="*/ 173233733 w 746"/>
                <a:gd name="T37" fmla="*/ 97445927 h 801"/>
                <a:gd name="T38" fmla="*/ 197941290 w 746"/>
                <a:gd name="T39" fmla="*/ 94925509 h 8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6" h="801">
                  <a:moveTo>
                    <a:pt x="705" y="339"/>
                  </a:moveTo>
                  <a:lnTo>
                    <a:pt x="728" y="367"/>
                  </a:lnTo>
                  <a:lnTo>
                    <a:pt x="746" y="400"/>
                  </a:lnTo>
                  <a:lnTo>
                    <a:pt x="711" y="622"/>
                  </a:lnTo>
                  <a:lnTo>
                    <a:pt x="548" y="678"/>
                  </a:lnTo>
                  <a:lnTo>
                    <a:pt x="269" y="801"/>
                  </a:lnTo>
                  <a:lnTo>
                    <a:pt x="125" y="708"/>
                  </a:lnTo>
                  <a:lnTo>
                    <a:pt x="110" y="688"/>
                  </a:lnTo>
                  <a:lnTo>
                    <a:pt x="0" y="447"/>
                  </a:lnTo>
                  <a:lnTo>
                    <a:pt x="0" y="448"/>
                  </a:lnTo>
                  <a:lnTo>
                    <a:pt x="90" y="216"/>
                  </a:lnTo>
                  <a:lnTo>
                    <a:pt x="159" y="46"/>
                  </a:lnTo>
                  <a:lnTo>
                    <a:pt x="179" y="0"/>
                  </a:lnTo>
                  <a:lnTo>
                    <a:pt x="287" y="46"/>
                  </a:lnTo>
                  <a:lnTo>
                    <a:pt x="491" y="304"/>
                  </a:lnTo>
                  <a:lnTo>
                    <a:pt x="573" y="328"/>
                  </a:lnTo>
                  <a:lnTo>
                    <a:pt x="582" y="330"/>
                  </a:lnTo>
                  <a:lnTo>
                    <a:pt x="596" y="337"/>
                  </a:lnTo>
                  <a:lnTo>
                    <a:pt x="617" y="348"/>
                  </a:lnTo>
                  <a:lnTo>
                    <a:pt x="705" y="339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77BC1520-D767-6CA6-7674-312A0BC0D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897" y="3111517"/>
              <a:ext cx="809868" cy="782022"/>
            </a:xfrm>
            <a:custGeom>
              <a:avLst/>
              <a:gdLst>
                <a:gd name="T0" fmla="*/ 293177648 w 1047"/>
                <a:gd name="T1" fmla="*/ 227823949 h 1010"/>
                <a:gd name="T2" fmla="*/ 280016756 w 1047"/>
                <a:gd name="T3" fmla="*/ 138602419 h 1010"/>
                <a:gd name="T4" fmla="*/ 234653984 w 1047"/>
                <a:gd name="T5" fmla="*/ 138602419 h 1010"/>
                <a:gd name="T6" fmla="*/ 137208030 w 1047"/>
                <a:gd name="T7" fmla="*/ 105214463 h 1010"/>
                <a:gd name="T8" fmla="*/ 125167383 w 1047"/>
                <a:gd name="T9" fmla="*/ 48538682 h 1010"/>
                <a:gd name="T10" fmla="*/ 91845788 w 1047"/>
                <a:gd name="T11" fmla="*/ 7575628 h 1010"/>
                <a:gd name="T12" fmla="*/ 65803932 w 1047"/>
                <a:gd name="T13" fmla="*/ 0 h 1010"/>
                <a:gd name="T14" fmla="*/ 68884209 w 1047"/>
                <a:gd name="T15" fmla="*/ 21042999 h 1010"/>
                <a:gd name="T16" fmla="*/ 65803932 w 1047"/>
                <a:gd name="T17" fmla="*/ 44330294 h 1010"/>
                <a:gd name="T18" fmla="*/ 16241169 w 1047"/>
                <a:gd name="T19" fmla="*/ 52186128 h 1010"/>
                <a:gd name="T20" fmla="*/ 13720750 w 1047"/>
                <a:gd name="T21" fmla="*/ 58639342 h 1010"/>
                <a:gd name="T22" fmla="*/ 16241169 w 1047"/>
                <a:gd name="T23" fmla="*/ 67056648 h 1010"/>
                <a:gd name="T24" fmla="*/ 0 w 1047"/>
                <a:gd name="T25" fmla="*/ 105775405 h 1010"/>
                <a:gd name="T26" fmla="*/ 35282156 w 1047"/>
                <a:gd name="T27" fmla="*/ 138602419 h 1010"/>
                <a:gd name="T28" fmla="*/ 142248338 w 1047"/>
                <a:gd name="T29" fmla="*/ 228104685 h 1010"/>
                <a:gd name="T30" fmla="*/ 193211805 w 1047"/>
                <a:gd name="T31" fmla="*/ 283377317 h 1010"/>
                <a:gd name="T32" fmla="*/ 275536835 w 1047"/>
                <a:gd name="T33" fmla="*/ 269068269 h 1010"/>
                <a:gd name="T34" fmla="*/ 293177648 w 1047"/>
                <a:gd name="T35" fmla="*/ 227823949 h 10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7" h="1010">
                  <a:moveTo>
                    <a:pt x="1047" y="812"/>
                  </a:moveTo>
                  <a:lnTo>
                    <a:pt x="1000" y="494"/>
                  </a:lnTo>
                  <a:lnTo>
                    <a:pt x="838" y="494"/>
                  </a:lnTo>
                  <a:lnTo>
                    <a:pt x="490" y="375"/>
                  </a:lnTo>
                  <a:lnTo>
                    <a:pt x="447" y="173"/>
                  </a:lnTo>
                  <a:lnTo>
                    <a:pt x="328" y="27"/>
                  </a:lnTo>
                  <a:lnTo>
                    <a:pt x="235" y="0"/>
                  </a:lnTo>
                  <a:lnTo>
                    <a:pt x="246" y="75"/>
                  </a:lnTo>
                  <a:lnTo>
                    <a:pt x="235" y="158"/>
                  </a:lnTo>
                  <a:lnTo>
                    <a:pt x="58" y="186"/>
                  </a:lnTo>
                  <a:lnTo>
                    <a:pt x="49" y="209"/>
                  </a:lnTo>
                  <a:lnTo>
                    <a:pt x="58" y="239"/>
                  </a:lnTo>
                  <a:lnTo>
                    <a:pt x="0" y="377"/>
                  </a:lnTo>
                  <a:lnTo>
                    <a:pt x="126" y="494"/>
                  </a:lnTo>
                  <a:lnTo>
                    <a:pt x="508" y="813"/>
                  </a:lnTo>
                  <a:lnTo>
                    <a:pt x="690" y="1010"/>
                  </a:lnTo>
                  <a:lnTo>
                    <a:pt x="984" y="959"/>
                  </a:lnTo>
                  <a:lnTo>
                    <a:pt x="1047" y="812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Freeform 106">
              <a:extLst>
                <a:ext uri="{FF2B5EF4-FFF2-40B4-BE49-F238E27FC236}">
                  <a16:creationId xmlns:a16="http://schemas.microsoft.com/office/drawing/2014/main" id="{D703347B-8A59-5002-BA78-0155E3A2B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4021" y="3111517"/>
              <a:ext cx="503557" cy="568532"/>
            </a:xfrm>
            <a:custGeom>
              <a:avLst/>
              <a:gdLst>
                <a:gd name="T0" fmla="*/ 177250468 w 651"/>
                <a:gd name="T1" fmla="*/ 197131792 h 735"/>
                <a:gd name="T2" fmla="*/ 182290773 w 651"/>
                <a:gd name="T3" fmla="*/ 139168009 h 735"/>
                <a:gd name="T4" fmla="*/ 158489420 w 651"/>
                <a:gd name="T5" fmla="*/ 108086386 h 735"/>
                <a:gd name="T6" fmla="*/ 147568494 w 651"/>
                <a:gd name="T7" fmla="*/ 79804581 h 735"/>
                <a:gd name="T8" fmla="*/ 58523632 w 651"/>
                <a:gd name="T9" fmla="*/ 0 h 735"/>
                <a:gd name="T10" fmla="*/ 51242838 w 651"/>
                <a:gd name="T11" fmla="*/ 12320572 h 735"/>
                <a:gd name="T12" fmla="*/ 24361210 w 651"/>
                <a:gd name="T13" fmla="*/ 32761725 h 735"/>
                <a:gd name="T14" fmla="*/ 0 w 651"/>
                <a:gd name="T15" fmla="*/ 55443366 h 735"/>
                <a:gd name="T16" fmla="*/ 21001007 w 651"/>
                <a:gd name="T17" fmla="*/ 95765814 h 735"/>
                <a:gd name="T18" fmla="*/ 57123459 w 651"/>
                <a:gd name="T19" fmla="*/ 169690303 h 735"/>
                <a:gd name="T20" fmla="*/ 64683652 w 651"/>
                <a:gd name="T21" fmla="*/ 187890967 h 735"/>
                <a:gd name="T22" fmla="*/ 116766806 w 651"/>
                <a:gd name="T23" fmla="*/ 205812231 h 735"/>
                <a:gd name="T24" fmla="*/ 176410681 w 651"/>
                <a:gd name="T25" fmla="*/ 197131792 h 735"/>
                <a:gd name="T26" fmla="*/ 177250468 w 651"/>
                <a:gd name="T27" fmla="*/ 197131792 h 7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1" h="735">
                  <a:moveTo>
                    <a:pt x="633" y="704"/>
                  </a:moveTo>
                  <a:lnTo>
                    <a:pt x="651" y="497"/>
                  </a:lnTo>
                  <a:lnTo>
                    <a:pt x="566" y="386"/>
                  </a:lnTo>
                  <a:lnTo>
                    <a:pt x="527" y="285"/>
                  </a:lnTo>
                  <a:lnTo>
                    <a:pt x="209" y="0"/>
                  </a:lnTo>
                  <a:lnTo>
                    <a:pt x="183" y="44"/>
                  </a:lnTo>
                  <a:lnTo>
                    <a:pt x="87" y="117"/>
                  </a:lnTo>
                  <a:lnTo>
                    <a:pt x="0" y="198"/>
                  </a:lnTo>
                  <a:lnTo>
                    <a:pt x="75" y="342"/>
                  </a:lnTo>
                  <a:lnTo>
                    <a:pt x="204" y="606"/>
                  </a:lnTo>
                  <a:lnTo>
                    <a:pt x="231" y="671"/>
                  </a:lnTo>
                  <a:lnTo>
                    <a:pt x="417" y="735"/>
                  </a:lnTo>
                  <a:lnTo>
                    <a:pt x="630" y="704"/>
                  </a:lnTo>
                  <a:lnTo>
                    <a:pt x="633" y="704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C0AB5338-881E-F5FB-34C3-88F628C56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373" y="3510650"/>
              <a:ext cx="918935" cy="893408"/>
            </a:xfrm>
            <a:custGeom>
              <a:avLst/>
              <a:gdLst>
                <a:gd name="T0" fmla="*/ 323715096 w 1189"/>
                <a:gd name="T1" fmla="*/ 14024994 h 1154"/>
                <a:gd name="T2" fmla="*/ 332380843 w 1189"/>
                <a:gd name="T3" fmla="*/ 67320606 h 1154"/>
                <a:gd name="T4" fmla="*/ 307221625 w 1189"/>
                <a:gd name="T5" fmla="*/ 83309449 h 1154"/>
                <a:gd name="T6" fmla="*/ 273675825 w 1189"/>
                <a:gd name="T7" fmla="*/ 91443956 h 1154"/>
                <a:gd name="T8" fmla="*/ 277030563 w 1189"/>
                <a:gd name="T9" fmla="*/ 103224930 h 1154"/>
                <a:gd name="T10" fmla="*/ 190650670 w 1189"/>
                <a:gd name="T11" fmla="*/ 187656124 h 1154"/>
                <a:gd name="T12" fmla="*/ 162975794 w 1189"/>
                <a:gd name="T13" fmla="*/ 219633279 h 1154"/>
                <a:gd name="T14" fmla="*/ 145084912 w 1189"/>
                <a:gd name="T15" fmla="*/ 260867217 h 1154"/>
                <a:gd name="T16" fmla="*/ 123279904 w 1189"/>
                <a:gd name="T17" fmla="*/ 314443001 h 1154"/>
                <a:gd name="T18" fmla="*/ 64016027 w 1189"/>
                <a:gd name="T19" fmla="*/ 323699782 h 1154"/>
                <a:gd name="T20" fmla="*/ 95884722 w 1189"/>
                <a:gd name="T21" fmla="*/ 263952811 h 1154"/>
                <a:gd name="T22" fmla="*/ 32706719 w 1189"/>
                <a:gd name="T23" fmla="*/ 186533849 h 1154"/>
                <a:gd name="T24" fmla="*/ 31029614 w 1189"/>
                <a:gd name="T25" fmla="*/ 173350429 h 1154"/>
                <a:gd name="T26" fmla="*/ 0 w 1189"/>
                <a:gd name="T27" fmla="*/ 130153172 h 1154"/>
                <a:gd name="T28" fmla="*/ 0 w 1189"/>
                <a:gd name="T29" fmla="*/ 129311598 h 1154"/>
                <a:gd name="T30" fmla="*/ 64016027 w 1189"/>
                <a:gd name="T31" fmla="*/ 101541782 h 1154"/>
                <a:gd name="T32" fmla="*/ 115732403 w 1189"/>
                <a:gd name="T33" fmla="*/ 18513034 h 1154"/>
                <a:gd name="T34" fmla="*/ 141170786 w 1189"/>
                <a:gd name="T35" fmla="*/ 0 h 1154"/>
                <a:gd name="T36" fmla="*/ 206305588 w 1189"/>
                <a:gd name="T37" fmla="*/ 36185024 h 1154"/>
                <a:gd name="T38" fmla="*/ 242367046 w 1189"/>
                <a:gd name="T39" fmla="*/ 28330689 h 1154"/>
                <a:gd name="T40" fmla="*/ 323715096 w 1189"/>
                <a:gd name="T41" fmla="*/ 14024994 h 1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89" h="1154">
                  <a:moveTo>
                    <a:pt x="1158" y="50"/>
                  </a:moveTo>
                  <a:lnTo>
                    <a:pt x="1189" y="240"/>
                  </a:lnTo>
                  <a:lnTo>
                    <a:pt x="1099" y="297"/>
                  </a:lnTo>
                  <a:lnTo>
                    <a:pt x="979" y="326"/>
                  </a:lnTo>
                  <a:lnTo>
                    <a:pt x="991" y="368"/>
                  </a:lnTo>
                  <a:lnTo>
                    <a:pt x="682" y="669"/>
                  </a:lnTo>
                  <a:lnTo>
                    <a:pt x="583" y="783"/>
                  </a:lnTo>
                  <a:lnTo>
                    <a:pt x="519" y="930"/>
                  </a:lnTo>
                  <a:lnTo>
                    <a:pt x="441" y="1121"/>
                  </a:lnTo>
                  <a:lnTo>
                    <a:pt x="229" y="1154"/>
                  </a:lnTo>
                  <a:lnTo>
                    <a:pt x="343" y="941"/>
                  </a:lnTo>
                  <a:lnTo>
                    <a:pt x="117" y="665"/>
                  </a:lnTo>
                  <a:lnTo>
                    <a:pt x="111" y="618"/>
                  </a:lnTo>
                  <a:lnTo>
                    <a:pt x="0" y="464"/>
                  </a:lnTo>
                  <a:lnTo>
                    <a:pt x="0" y="461"/>
                  </a:lnTo>
                  <a:lnTo>
                    <a:pt x="229" y="362"/>
                  </a:lnTo>
                  <a:lnTo>
                    <a:pt x="414" y="66"/>
                  </a:lnTo>
                  <a:lnTo>
                    <a:pt x="505" y="0"/>
                  </a:lnTo>
                  <a:lnTo>
                    <a:pt x="738" y="129"/>
                  </a:lnTo>
                  <a:lnTo>
                    <a:pt x="867" y="101"/>
                  </a:lnTo>
                  <a:lnTo>
                    <a:pt x="1158" y="5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0" name="Freeform 123">
              <a:extLst>
                <a:ext uri="{FF2B5EF4-FFF2-40B4-BE49-F238E27FC236}">
                  <a16:creationId xmlns:a16="http://schemas.microsoft.com/office/drawing/2014/main" id="{7330E133-8562-DA65-9C8A-823C22EA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095" y="4608265"/>
              <a:ext cx="865563" cy="870204"/>
            </a:xfrm>
            <a:custGeom>
              <a:avLst/>
              <a:gdLst>
                <a:gd name="T0" fmla="*/ 243771245 w 1118"/>
                <a:gd name="T1" fmla="*/ 314458733 h 1124"/>
                <a:gd name="T2" fmla="*/ 261724466 w 1118"/>
                <a:gd name="T3" fmla="*/ 315300327 h 1124"/>
                <a:gd name="T4" fmla="*/ 280238577 w 1118"/>
                <a:gd name="T5" fmla="*/ 225254469 h 1124"/>
                <a:gd name="T6" fmla="*/ 313620225 w 1118"/>
                <a:gd name="T7" fmla="*/ 174200554 h 1124"/>
                <a:gd name="T8" fmla="*/ 242368227 w 1118"/>
                <a:gd name="T9" fmla="*/ 145587925 h 1124"/>
                <a:gd name="T10" fmla="*/ 249661906 w 1118"/>
                <a:gd name="T11" fmla="*/ 68726344 h 1124"/>
                <a:gd name="T12" fmla="*/ 242368227 w 1118"/>
                <a:gd name="T13" fmla="*/ 21880401 h 1124"/>
                <a:gd name="T14" fmla="*/ 193277445 w 1118"/>
                <a:gd name="T15" fmla="*/ 0 h 1124"/>
                <a:gd name="T16" fmla="*/ 100145472 w 1118"/>
                <a:gd name="T17" fmla="*/ 65360495 h 1124"/>
                <a:gd name="T18" fmla="*/ 1402488 w 1118"/>
                <a:gd name="T19" fmla="*/ 74617506 h 1124"/>
                <a:gd name="T20" fmla="*/ 560889 w 1118"/>
                <a:gd name="T21" fmla="*/ 74897684 h 1124"/>
                <a:gd name="T22" fmla="*/ 0 w 1118"/>
                <a:gd name="T23" fmla="*/ 74897684 h 1124"/>
                <a:gd name="T24" fmla="*/ 13184339 w 1118"/>
                <a:gd name="T25" fmla="*/ 129317979 h 1124"/>
                <a:gd name="T26" fmla="*/ 14306647 w 1118"/>
                <a:gd name="T27" fmla="*/ 130159573 h 1124"/>
                <a:gd name="T28" fmla="*/ 22722104 w 1118"/>
                <a:gd name="T29" fmla="*/ 135208611 h 1124"/>
                <a:gd name="T30" fmla="*/ 24124592 w 1118"/>
                <a:gd name="T31" fmla="*/ 145307217 h 1124"/>
                <a:gd name="T32" fmla="*/ 100145472 w 1118"/>
                <a:gd name="T33" fmla="*/ 95094896 h 1124"/>
                <a:gd name="T34" fmla="*/ 179251507 w 1118"/>
                <a:gd name="T35" fmla="*/ 177566932 h 1124"/>
                <a:gd name="T36" fmla="*/ 209547469 w 1118"/>
                <a:gd name="T37" fmla="*/ 300152683 h 1124"/>
                <a:gd name="T38" fmla="*/ 210108888 w 1118"/>
                <a:gd name="T39" fmla="*/ 299591267 h 1124"/>
                <a:gd name="T40" fmla="*/ 242368227 w 1118"/>
                <a:gd name="T41" fmla="*/ 311373062 h 1124"/>
                <a:gd name="T42" fmla="*/ 243771245 w 1118"/>
                <a:gd name="T43" fmla="*/ 314458733 h 11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18" h="1124">
                  <a:moveTo>
                    <a:pt x="869" y="1121"/>
                  </a:moveTo>
                  <a:lnTo>
                    <a:pt x="933" y="1124"/>
                  </a:lnTo>
                  <a:lnTo>
                    <a:pt x="999" y="803"/>
                  </a:lnTo>
                  <a:lnTo>
                    <a:pt x="1118" y="621"/>
                  </a:lnTo>
                  <a:lnTo>
                    <a:pt x="864" y="519"/>
                  </a:lnTo>
                  <a:lnTo>
                    <a:pt x="890" y="245"/>
                  </a:lnTo>
                  <a:lnTo>
                    <a:pt x="864" y="78"/>
                  </a:lnTo>
                  <a:lnTo>
                    <a:pt x="689" y="0"/>
                  </a:lnTo>
                  <a:lnTo>
                    <a:pt x="357" y="233"/>
                  </a:lnTo>
                  <a:lnTo>
                    <a:pt x="5" y="266"/>
                  </a:lnTo>
                  <a:lnTo>
                    <a:pt x="2" y="267"/>
                  </a:lnTo>
                  <a:lnTo>
                    <a:pt x="0" y="267"/>
                  </a:lnTo>
                  <a:lnTo>
                    <a:pt x="47" y="461"/>
                  </a:lnTo>
                  <a:lnTo>
                    <a:pt x="51" y="464"/>
                  </a:lnTo>
                  <a:lnTo>
                    <a:pt x="81" y="482"/>
                  </a:lnTo>
                  <a:lnTo>
                    <a:pt x="86" y="518"/>
                  </a:lnTo>
                  <a:lnTo>
                    <a:pt x="357" y="339"/>
                  </a:lnTo>
                  <a:lnTo>
                    <a:pt x="639" y="633"/>
                  </a:lnTo>
                  <a:lnTo>
                    <a:pt x="747" y="1070"/>
                  </a:lnTo>
                  <a:lnTo>
                    <a:pt x="749" y="1068"/>
                  </a:lnTo>
                  <a:lnTo>
                    <a:pt x="864" y="1110"/>
                  </a:lnTo>
                  <a:lnTo>
                    <a:pt x="869" y="1121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Freeform 108">
              <a:extLst>
                <a:ext uri="{FF2B5EF4-FFF2-40B4-BE49-F238E27FC236}">
                  <a16:creationId xmlns:a16="http://schemas.microsoft.com/office/drawing/2014/main" id="{A04C3B5E-946F-4EFA-C2D5-693B396C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009" y="3631318"/>
              <a:ext cx="582457" cy="424658"/>
            </a:xfrm>
            <a:custGeom>
              <a:avLst/>
              <a:gdLst>
                <a:gd name="T0" fmla="*/ 180611689 w 753"/>
                <a:gd name="T1" fmla="*/ 129176425 h 550"/>
                <a:gd name="T2" fmla="*/ 167170839 w 753"/>
                <a:gd name="T3" fmla="*/ 153449495 h 550"/>
                <a:gd name="T4" fmla="*/ 166890909 w 753"/>
                <a:gd name="T5" fmla="*/ 153449495 h 550"/>
                <a:gd name="T6" fmla="*/ 166330521 w 753"/>
                <a:gd name="T7" fmla="*/ 153170603 h 550"/>
                <a:gd name="T8" fmla="*/ 159330167 w 753"/>
                <a:gd name="T9" fmla="*/ 153449495 h 550"/>
                <a:gd name="T10" fmla="*/ 159610096 w 753"/>
                <a:gd name="T11" fmla="*/ 147311769 h 550"/>
                <a:gd name="T12" fmla="*/ 129368183 w 753"/>
                <a:gd name="T13" fmla="*/ 129176425 h 550"/>
                <a:gd name="T14" fmla="*/ 71404781 w 753"/>
                <a:gd name="T15" fmla="*/ 128060331 h 550"/>
                <a:gd name="T16" fmla="*/ 0 w 753"/>
                <a:gd name="T17" fmla="*/ 66401536 h 550"/>
                <a:gd name="T18" fmla="*/ 559859 w 753"/>
                <a:gd name="T19" fmla="*/ 41012900 h 550"/>
                <a:gd name="T20" fmla="*/ 840318 w 753"/>
                <a:gd name="T21" fmla="*/ 39617914 h 550"/>
                <a:gd name="T22" fmla="*/ 20161275 w 753"/>
                <a:gd name="T23" fmla="*/ 0 h 550"/>
                <a:gd name="T24" fmla="*/ 72244570 w 753"/>
                <a:gd name="T25" fmla="*/ 17855924 h 550"/>
                <a:gd name="T26" fmla="*/ 131888607 w 753"/>
                <a:gd name="T27" fmla="*/ 9207118 h 550"/>
                <a:gd name="T28" fmla="*/ 132728396 w 753"/>
                <a:gd name="T29" fmla="*/ 9207118 h 550"/>
                <a:gd name="T30" fmla="*/ 143369422 w 753"/>
                <a:gd name="T31" fmla="*/ 25109744 h 550"/>
                <a:gd name="T32" fmla="*/ 175571370 w 753"/>
                <a:gd name="T33" fmla="*/ 46871734 h 550"/>
                <a:gd name="T34" fmla="*/ 210853602 w 753"/>
                <a:gd name="T35" fmla="*/ 75329762 h 550"/>
                <a:gd name="T36" fmla="*/ 194892328 w 753"/>
                <a:gd name="T37" fmla="*/ 104624463 h 550"/>
                <a:gd name="T38" fmla="*/ 180611689 w 753"/>
                <a:gd name="T39" fmla="*/ 129176425 h 5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3" h="550">
                  <a:moveTo>
                    <a:pt x="645" y="463"/>
                  </a:moveTo>
                  <a:lnTo>
                    <a:pt x="597" y="550"/>
                  </a:lnTo>
                  <a:lnTo>
                    <a:pt x="596" y="550"/>
                  </a:lnTo>
                  <a:lnTo>
                    <a:pt x="594" y="549"/>
                  </a:lnTo>
                  <a:lnTo>
                    <a:pt x="569" y="550"/>
                  </a:lnTo>
                  <a:lnTo>
                    <a:pt x="570" y="528"/>
                  </a:lnTo>
                  <a:lnTo>
                    <a:pt x="462" y="463"/>
                  </a:lnTo>
                  <a:lnTo>
                    <a:pt x="255" y="459"/>
                  </a:lnTo>
                  <a:lnTo>
                    <a:pt x="0" y="238"/>
                  </a:lnTo>
                  <a:lnTo>
                    <a:pt x="2" y="147"/>
                  </a:lnTo>
                  <a:lnTo>
                    <a:pt x="3" y="142"/>
                  </a:lnTo>
                  <a:lnTo>
                    <a:pt x="72" y="0"/>
                  </a:lnTo>
                  <a:lnTo>
                    <a:pt x="258" y="64"/>
                  </a:lnTo>
                  <a:lnTo>
                    <a:pt x="471" y="33"/>
                  </a:lnTo>
                  <a:lnTo>
                    <a:pt x="474" y="33"/>
                  </a:lnTo>
                  <a:lnTo>
                    <a:pt x="512" y="90"/>
                  </a:lnTo>
                  <a:lnTo>
                    <a:pt x="627" y="168"/>
                  </a:lnTo>
                  <a:lnTo>
                    <a:pt x="753" y="270"/>
                  </a:lnTo>
                  <a:lnTo>
                    <a:pt x="696" y="375"/>
                  </a:lnTo>
                  <a:lnTo>
                    <a:pt x="645" y="463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7" name="Freeform 74">
              <a:extLst>
                <a:ext uri="{FF2B5EF4-FFF2-40B4-BE49-F238E27FC236}">
                  <a16:creationId xmlns:a16="http://schemas.microsoft.com/office/drawing/2014/main" id="{C27452CA-7A97-7754-636E-47E1351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800" y="4773024"/>
              <a:ext cx="963024" cy="967665"/>
            </a:xfrm>
            <a:custGeom>
              <a:avLst/>
              <a:gdLst>
                <a:gd name="T0" fmla="*/ 313842890 w 1244"/>
                <a:gd name="T1" fmla="*/ 262795620 h 1252"/>
                <a:gd name="T2" fmla="*/ 309635814 w 1244"/>
                <a:gd name="T3" fmla="*/ 283763477 h 1252"/>
                <a:gd name="T4" fmla="*/ 306831097 w 1244"/>
                <a:gd name="T5" fmla="*/ 282085774 h 1252"/>
                <a:gd name="T6" fmla="*/ 276540574 w 1244"/>
                <a:gd name="T7" fmla="*/ 292988996 h 1252"/>
                <a:gd name="T8" fmla="*/ 184267174 w 1244"/>
                <a:gd name="T9" fmla="*/ 350021396 h 1252"/>
                <a:gd name="T10" fmla="*/ 126770999 w 1244"/>
                <a:gd name="T11" fmla="*/ 268666789 h 1252"/>
                <a:gd name="T12" fmla="*/ 74884787 w 1244"/>
                <a:gd name="T13" fmla="*/ 285160946 h 1252"/>
                <a:gd name="T14" fmla="*/ 37582471 w 1244"/>
                <a:gd name="T15" fmla="*/ 256645275 h 1252"/>
                <a:gd name="T16" fmla="*/ 21596217 w 1244"/>
                <a:gd name="T17" fmla="*/ 249096931 h 1252"/>
                <a:gd name="T18" fmla="*/ 15145262 w 1244"/>
                <a:gd name="T19" fmla="*/ 241548058 h 1252"/>
                <a:gd name="T20" fmla="*/ 0 w 1244"/>
                <a:gd name="T21" fmla="*/ 171376379 h 1252"/>
                <a:gd name="T22" fmla="*/ 52166895 w 1244"/>
                <a:gd name="T23" fmla="*/ 129440666 h 1252"/>
                <a:gd name="T24" fmla="*/ 86383811 w 1244"/>
                <a:gd name="T25" fmla="*/ 98408703 h 1252"/>
                <a:gd name="T26" fmla="*/ 103212115 w 1244"/>
                <a:gd name="T27" fmla="*/ 83870898 h 1252"/>
                <a:gd name="T28" fmla="*/ 157342206 w 1244"/>
                <a:gd name="T29" fmla="*/ 34666546 h 1252"/>
                <a:gd name="T30" fmla="*/ 196607719 w 1244"/>
                <a:gd name="T31" fmla="*/ 0 h 1252"/>
                <a:gd name="T32" fmla="*/ 227178396 w 1244"/>
                <a:gd name="T33" fmla="*/ 19290153 h 1252"/>
                <a:gd name="T34" fmla="*/ 254944886 w 1244"/>
                <a:gd name="T35" fmla="*/ 49763234 h 1252"/>
                <a:gd name="T36" fmla="*/ 342450372 w 1244"/>
                <a:gd name="T37" fmla="*/ 137548420 h 1252"/>
                <a:gd name="T38" fmla="*/ 348901327 w 1244"/>
                <a:gd name="T39" fmla="*/ 146215057 h 1252"/>
                <a:gd name="T40" fmla="*/ 333195228 w 1244"/>
                <a:gd name="T41" fmla="*/ 254967571 h 1252"/>
                <a:gd name="T42" fmla="*/ 313842890 w 1244"/>
                <a:gd name="T43" fmla="*/ 262795620 h 12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4" h="1252">
                  <a:moveTo>
                    <a:pt x="1119" y="940"/>
                  </a:moveTo>
                  <a:lnTo>
                    <a:pt x="1104" y="1015"/>
                  </a:lnTo>
                  <a:lnTo>
                    <a:pt x="1094" y="1009"/>
                  </a:lnTo>
                  <a:lnTo>
                    <a:pt x="986" y="1048"/>
                  </a:lnTo>
                  <a:lnTo>
                    <a:pt x="657" y="1252"/>
                  </a:lnTo>
                  <a:lnTo>
                    <a:pt x="452" y="961"/>
                  </a:lnTo>
                  <a:lnTo>
                    <a:pt x="267" y="1020"/>
                  </a:lnTo>
                  <a:lnTo>
                    <a:pt x="134" y="918"/>
                  </a:lnTo>
                  <a:lnTo>
                    <a:pt x="77" y="891"/>
                  </a:lnTo>
                  <a:lnTo>
                    <a:pt x="54" y="864"/>
                  </a:lnTo>
                  <a:lnTo>
                    <a:pt x="0" y="613"/>
                  </a:lnTo>
                  <a:lnTo>
                    <a:pt x="186" y="463"/>
                  </a:lnTo>
                  <a:lnTo>
                    <a:pt x="308" y="352"/>
                  </a:lnTo>
                  <a:lnTo>
                    <a:pt x="368" y="300"/>
                  </a:lnTo>
                  <a:lnTo>
                    <a:pt x="561" y="124"/>
                  </a:lnTo>
                  <a:lnTo>
                    <a:pt x="701" y="0"/>
                  </a:lnTo>
                  <a:lnTo>
                    <a:pt x="810" y="69"/>
                  </a:lnTo>
                  <a:lnTo>
                    <a:pt x="909" y="178"/>
                  </a:lnTo>
                  <a:lnTo>
                    <a:pt x="1221" y="492"/>
                  </a:lnTo>
                  <a:lnTo>
                    <a:pt x="1244" y="523"/>
                  </a:lnTo>
                  <a:lnTo>
                    <a:pt x="1188" y="912"/>
                  </a:lnTo>
                  <a:lnTo>
                    <a:pt x="1119" y="94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8" name="Freeform 75">
              <a:extLst>
                <a:ext uri="{FF2B5EF4-FFF2-40B4-BE49-F238E27FC236}">
                  <a16:creationId xmlns:a16="http://schemas.microsoft.com/office/drawing/2014/main" id="{C4C266AC-ACDC-8996-54E9-B55B95F4C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346" y="4408698"/>
              <a:ext cx="573173" cy="768100"/>
            </a:xfrm>
            <a:custGeom>
              <a:avLst/>
              <a:gdLst>
                <a:gd name="T0" fmla="*/ 170250162 w 741"/>
                <a:gd name="T1" fmla="*/ 27945222 h 994"/>
                <a:gd name="T2" fmla="*/ 172770051 w 741"/>
                <a:gd name="T3" fmla="*/ 11737279 h 994"/>
                <a:gd name="T4" fmla="*/ 143648458 w 741"/>
                <a:gd name="T5" fmla="*/ 10339568 h 994"/>
                <a:gd name="T6" fmla="*/ 88765478 w 741"/>
                <a:gd name="T7" fmla="*/ 0 h 994"/>
                <a:gd name="T8" fmla="*/ 88205092 w 741"/>
                <a:gd name="T9" fmla="*/ 0 h 994"/>
                <a:gd name="T10" fmla="*/ 84005101 w 741"/>
                <a:gd name="T11" fmla="*/ 28504518 h 994"/>
                <a:gd name="T12" fmla="*/ 72804245 w 741"/>
                <a:gd name="T13" fmla="*/ 47227705 h 994"/>
                <a:gd name="T14" fmla="*/ 31921938 w 741"/>
                <a:gd name="T15" fmla="*/ 38005671 h 994"/>
                <a:gd name="T16" fmla="*/ 21841326 w 741"/>
                <a:gd name="T17" fmla="*/ 72099444 h 994"/>
                <a:gd name="T18" fmla="*/ 14000674 w 741"/>
                <a:gd name="T19" fmla="*/ 100603962 h 994"/>
                <a:gd name="T20" fmla="*/ 0 w 741"/>
                <a:gd name="T21" fmla="*/ 150905678 h 994"/>
                <a:gd name="T22" fmla="*/ 27721419 w 741"/>
                <a:gd name="T23" fmla="*/ 181366145 h 994"/>
                <a:gd name="T24" fmla="*/ 115086724 w 741"/>
                <a:gd name="T25" fmla="*/ 269114765 h 994"/>
                <a:gd name="T26" fmla="*/ 121527203 w 741"/>
                <a:gd name="T27" fmla="*/ 277778033 h 994"/>
                <a:gd name="T28" fmla="*/ 140848112 w 741"/>
                <a:gd name="T29" fmla="*/ 215459389 h 994"/>
                <a:gd name="T30" fmla="*/ 162969896 w 741"/>
                <a:gd name="T31" fmla="*/ 185558219 h 994"/>
                <a:gd name="T32" fmla="*/ 207492335 w 741"/>
                <a:gd name="T33" fmla="*/ 157053701 h 994"/>
                <a:gd name="T34" fmla="*/ 204691989 w 741"/>
                <a:gd name="T35" fmla="*/ 133579144 h 994"/>
                <a:gd name="T36" fmla="*/ 170250162 w 741"/>
                <a:gd name="T37" fmla="*/ 27945222 h 9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994">
                  <a:moveTo>
                    <a:pt x="608" y="100"/>
                  </a:moveTo>
                  <a:lnTo>
                    <a:pt x="617" y="42"/>
                  </a:lnTo>
                  <a:lnTo>
                    <a:pt x="513" y="37"/>
                  </a:lnTo>
                  <a:lnTo>
                    <a:pt x="317" y="0"/>
                  </a:lnTo>
                  <a:lnTo>
                    <a:pt x="315" y="0"/>
                  </a:lnTo>
                  <a:lnTo>
                    <a:pt x="300" y="102"/>
                  </a:lnTo>
                  <a:lnTo>
                    <a:pt x="260" y="169"/>
                  </a:lnTo>
                  <a:lnTo>
                    <a:pt x="114" y="136"/>
                  </a:lnTo>
                  <a:lnTo>
                    <a:pt x="78" y="258"/>
                  </a:lnTo>
                  <a:lnTo>
                    <a:pt x="50" y="360"/>
                  </a:lnTo>
                  <a:lnTo>
                    <a:pt x="0" y="540"/>
                  </a:lnTo>
                  <a:lnTo>
                    <a:pt x="99" y="649"/>
                  </a:lnTo>
                  <a:lnTo>
                    <a:pt x="411" y="963"/>
                  </a:lnTo>
                  <a:lnTo>
                    <a:pt x="434" y="994"/>
                  </a:lnTo>
                  <a:lnTo>
                    <a:pt x="503" y="771"/>
                  </a:lnTo>
                  <a:lnTo>
                    <a:pt x="582" y="664"/>
                  </a:lnTo>
                  <a:lnTo>
                    <a:pt x="741" y="562"/>
                  </a:lnTo>
                  <a:lnTo>
                    <a:pt x="731" y="478"/>
                  </a:lnTo>
                  <a:lnTo>
                    <a:pt x="608" y="10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Freeform 101">
              <a:extLst>
                <a:ext uri="{FF2B5EF4-FFF2-40B4-BE49-F238E27FC236}">
                  <a16:creationId xmlns:a16="http://schemas.microsoft.com/office/drawing/2014/main" id="{EAE6ED20-1C3C-94C6-1E2D-0CBC6350D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825" y="2735589"/>
              <a:ext cx="612623" cy="691521"/>
            </a:xfrm>
            <a:custGeom>
              <a:avLst/>
              <a:gdLst>
                <a:gd name="T0" fmla="*/ 218142343 w 793"/>
                <a:gd name="T1" fmla="*/ 182699658 h 893"/>
                <a:gd name="T2" fmla="*/ 210601185 w 793"/>
                <a:gd name="T3" fmla="*/ 191960909 h 893"/>
                <a:gd name="T4" fmla="*/ 147755740 w 793"/>
                <a:gd name="T5" fmla="*/ 232093350 h 893"/>
                <a:gd name="T6" fmla="*/ 145242197 w 793"/>
                <a:gd name="T7" fmla="*/ 230690018 h 893"/>
                <a:gd name="T8" fmla="*/ 113959262 w 793"/>
                <a:gd name="T9" fmla="*/ 250615852 h 893"/>
                <a:gd name="T10" fmla="*/ 77090089 w 793"/>
                <a:gd name="T11" fmla="*/ 238267694 h 893"/>
                <a:gd name="T12" fmla="*/ 78207337 w 793"/>
                <a:gd name="T13" fmla="*/ 213851620 h 893"/>
                <a:gd name="T14" fmla="*/ 15920515 w 793"/>
                <a:gd name="T15" fmla="*/ 184944778 h 893"/>
                <a:gd name="T16" fmla="*/ 0 w 793"/>
                <a:gd name="T17" fmla="*/ 139761082 h 893"/>
                <a:gd name="T18" fmla="*/ 55303760 w 793"/>
                <a:gd name="T19" fmla="*/ 95138402 h 893"/>
                <a:gd name="T20" fmla="*/ 76531465 w 793"/>
                <a:gd name="T21" fmla="*/ 27783753 h 893"/>
                <a:gd name="T22" fmla="*/ 103065833 w 793"/>
                <a:gd name="T23" fmla="*/ 0 h 893"/>
                <a:gd name="T24" fmla="*/ 133231520 w 793"/>
                <a:gd name="T25" fmla="*/ 4771012 h 893"/>
                <a:gd name="T26" fmla="*/ 147476692 w 793"/>
                <a:gd name="T27" fmla="*/ 21609409 h 893"/>
                <a:gd name="T28" fmla="*/ 166748950 w 793"/>
                <a:gd name="T29" fmla="*/ 44622680 h 893"/>
                <a:gd name="T30" fmla="*/ 184624913 w 793"/>
                <a:gd name="T31" fmla="*/ 95138402 h 893"/>
                <a:gd name="T32" fmla="*/ 220376838 w 793"/>
                <a:gd name="T33" fmla="*/ 136954948 h 893"/>
                <a:gd name="T34" fmla="*/ 221494086 w 793"/>
                <a:gd name="T35" fmla="*/ 136393403 h 893"/>
                <a:gd name="T36" fmla="*/ 218700967 w 793"/>
                <a:gd name="T37" fmla="*/ 140322627 h 893"/>
                <a:gd name="T38" fmla="*/ 218142343 w 793"/>
                <a:gd name="T39" fmla="*/ 182699658 h 8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93" h="893">
                  <a:moveTo>
                    <a:pt x="781" y="651"/>
                  </a:moveTo>
                  <a:lnTo>
                    <a:pt x="754" y="684"/>
                  </a:lnTo>
                  <a:lnTo>
                    <a:pt x="529" y="827"/>
                  </a:lnTo>
                  <a:lnTo>
                    <a:pt x="520" y="822"/>
                  </a:lnTo>
                  <a:lnTo>
                    <a:pt x="408" y="893"/>
                  </a:lnTo>
                  <a:lnTo>
                    <a:pt x="276" y="849"/>
                  </a:lnTo>
                  <a:lnTo>
                    <a:pt x="280" y="762"/>
                  </a:lnTo>
                  <a:lnTo>
                    <a:pt x="57" y="659"/>
                  </a:lnTo>
                  <a:lnTo>
                    <a:pt x="0" y="498"/>
                  </a:lnTo>
                  <a:lnTo>
                    <a:pt x="198" y="339"/>
                  </a:lnTo>
                  <a:lnTo>
                    <a:pt x="274" y="99"/>
                  </a:lnTo>
                  <a:lnTo>
                    <a:pt x="369" y="0"/>
                  </a:lnTo>
                  <a:lnTo>
                    <a:pt x="477" y="17"/>
                  </a:lnTo>
                  <a:lnTo>
                    <a:pt x="528" y="77"/>
                  </a:lnTo>
                  <a:lnTo>
                    <a:pt x="597" y="159"/>
                  </a:lnTo>
                  <a:lnTo>
                    <a:pt x="661" y="339"/>
                  </a:lnTo>
                  <a:lnTo>
                    <a:pt x="789" y="488"/>
                  </a:lnTo>
                  <a:lnTo>
                    <a:pt x="793" y="486"/>
                  </a:lnTo>
                  <a:lnTo>
                    <a:pt x="783" y="500"/>
                  </a:lnTo>
                  <a:lnTo>
                    <a:pt x="781" y="651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0" name="Freeform 87">
              <a:extLst>
                <a:ext uri="{FF2B5EF4-FFF2-40B4-BE49-F238E27FC236}">
                  <a16:creationId xmlns:a16="http://schemas.microsoft.com/office/drawing/2014/main" id="{0C8CE39D-08D7-7DBB-CD12-7F3FE1CB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738" y="2515137"/>
              <a:ext cx="533725" cy="747214"/>
            </a:xfrm>
            <a:custGeom>
              <a:avLst/>
              <a:gdLst>
                <a:gd name="T0" fmla="*/ 181697647 w 689"/>
                <a:gd name="T1" fmla="*/ 178840415 h 967"/>
                <a:gd name="T2" fmla="*/ 193492403 w 689"/>
                <a:gd name="T3" fmla="*/ 204548764 h 967"/>
                <a:gd name="T4" fmla="*/ 137326215 w 689"/>
                <a:gd name="T5" fmla="*/ 229698363 h 967"/>
                <a:gd name="T6" fmla="*/ 68241810 w 689"/>
                <a:gd name="T7" fmla="*/ 260716166 h 967"/>
                <a:gd name="T8" fmla="*/ 65714551 w 689"/>
                <a:gd name="T9" fmla="*/ 270217043 h 967"/>
                <a:gd name="T10" fmla="*/ 55604457 w 689"/>
                <a:gd name="T11" fmla="*/ 264069199 h 967"/>
                <a:gd name="T12" fmla="*/ 4774182 w 689"/>
                <a:gd name="T13" fmla="*/ 218241594 h 967"/>
                <a:gd name="T14" fmla="*/ 8986632 w 689"/>
                <a:gd name="T15" fmla="*/ 213770530 h 967"/>
                <a:gd name="T16" fmla="*/ 5897643 w 689"/>
                <a:gd name="T17" fmla="*/ 204548764 h 967"/>
                <a:gd name="T18" fmla="*/ 2527259 w 689"/>
                <a:gd name="T19" fmla="*/ 156765267 h 967"/>
                <a:gd name="T20" fmla="*/ 0 w 689"/>
                <a:gd name="T21" fmla="*/ 100877505 h 967"/>
                <a:gd name="T22" fmla="*/ 19938793 w 689"/>
                <a:gd name="T23" fmla="*/ 88302706 h 967"/>
                <a:gd name="T24" fmla="*/ 65714551 w 689"/>
                <a:gd name="T25" fmla="*/ 45268854 h 967"/>
                <a:gd name="T26" fmla="*/ 90989256 w 689"/>
                <a:gd name="T27" fmla="*/ 14530691 h 967"/>
                <a:gd name="T28" fmla="*/ 105030935 w 689"/>
                <a:gd name="T29" fmla="*/ 0 h 967"/>
                <a:gd name="T30" fmla="*/ 105873002 w 689"/>
                <a:gd name="T31" fmla="*/ 0 h 967"/>
                <a:gd name="T32" fmla="*/ 106153867 w 689"/>
                <a:gd name="T33" fmla="*/ 279640 h 967"/>
                <a:gd name="T34" fmla="*/ 136202754 w 689"/>
                <a:gd name="T35" fmla="*/ 53652230 h 967"/>
                <a:gd name="T36" fmla="*/ 160916258 w 689"/>
                <a:gd name="T37" fmla="*/ 84670033 h 967"/>
                <a:gd name="T38" fmla="*/ 169902360 w 689"/>
                <a:gd name="T39" fmla="*/ 150896534 h 967"/>
                <a:gd name="T40" fmla="*/ 181697647 w 689"/>
                <a:gd name="T41" fmla="*/ 174369880 h 967"/>
                <a:gd name="T42" fmla="*/ 181697647 w 689"/>
                <a:gd name="T43" fmla="*/ 178840415 h 9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9" h="967">
                  <a:moveTo>
                    <a:pt x="647" y="640"/>
                  </a:moveTo>
                  <a:lnTo>
                    <a:pt x="689" y="732"/>
                  </a:lnTo>
                  <a:lnTo>
                    <a:pt x="489" y="822"/>
                  </a:lnTo>
                  <a:lnTo>
                    <a:pt x="243" y="933"/>
                  </a:lnTo>
                  <a:lnTo>
                    <a:pt x="234" y="967"/>
                  </a:lnTo>
                  <a:lnTo>
                    <a:pt x="198" y="945"/>
                  </a:lnTo>
                  <a:lnTo>
                    <a:pt x="17" y="781"/>
                  </a:lnTo>
                  <a:lnTo>
                    <a:pt x="32" y="765"/>
                  </a:lnTo>
                  <a:lnTo>
                    <a:pt x="21" y="732"/>
                  </a:lnTo>
                  <a:lnTo>
                    <a:pt x="9" y="561"/>
                  </a:lnTo>
                  <a:lnTo>
                    <a:pt x="0" y="361"/>
                  </a:lnTo>
                  <a:lnTo>
                    <a:pt x="71" y="316"/>
                  </a:lnTo>
                  <a:lnTo>
                    <a:pt x="234" y="162"/>
                  </a:lnTo>
                  <a:lnTo>
                    <a:pt x="324" y="52"/>
                  </a:lnTo>
                  <a:lnTo>
                    <a:pt x="374" y="0"/>
                  </a:lnTo>
                  <a:lnTo>
                    <a:pt x="377" y="0"/>
                  </a:lnTo>
                  <a:lnTo>
                    <a:pt x="378" y="1"/>
                  </a:lnTo>
                  <a:lnTo>
                    <a:pt x="485" y="192"/>
                  </a:lnTo>
                  <a:lnTo>
                    <a:pt x="573" y="303"/>
                  </a:lnTo>
                  <a:lnTo>
                    <a:pt x="605" y="540"/>
                  </a:lnTo>
                  <a:lnTo>
                    <a:pt x="647" y="624"/>
                  </a:lnTo>
                  <a:lnTo>
                    <a:pt x="647" y="6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DD0E06B7-C07A-F910-ADC2-478D10D91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032" y="2782000"/>
              <a:ext cx="802907" cy="638148"/>
            </a:xfrm>
            <a:custGeom>
              <a:avLst/>
              <a:gdLst>
                <a:gd name="T0" fmla="*/ 290658021 w 1038"/>
                <a:gd name="T1" fmla="*/ 19087402 h 824"/>
                <a:gd name="T2" fmla="*/ 267416492 w 1038"/>
                <a:gd name="T3" fmla="*/ 16561276 h 824"/>
                <a:gd name="T4" fmla="*/ 204972708 w 1038"/>
                <a:gd name="T5" fmla="*/ 10666630 h 824"/>
                <a:gd name="T6" fmla="*/ 203292604 w 1038"/>
                <a:gd name="T7" fmla="*/ 10105033 h 824"/>
                <a:gd name="T8" fmla="*/ 105006775 w 1038"/>
                <a:gd name="T9" fmla="*/ 0 h 824"/>
                <a:gd name="T10" fmla="*/ 81485317 w 1038"/>
                <a:gd name="T11" fmla="*/ 35087081 h 824"/>
                <a:gd name="T12" fmla="*/ 52923546 w 1038"/>
                <a:gd name="T13" fmla="*/ 37613207 h 824"/>
                <a:gd name="T14" fmla="*/ 0 w 1038"/>
                <a:gd name="T15" fmla="*/ 52771021 h 824"/>
                <a:gd name="T16" fmla="*/ 28561771 w 1038"/>
                <a:gd name="T17" fmla="*/ 65402180 h 824"/>
                <a:gd name="T18" fmla="*/ 34441871 w 1038"/>
                <a:gd name="T19" fmla="*/ 78033868 h 824"/>
                <a:gd name="T20" fmla="*/ 24641704 w 1038"/>
                <a:gd name="T21" fmla="*/ 152137619 h 824"/>
                <a:gd name="T22" fmla="*/ 65803992 w 1038"/>
                <a:gd name="T23" fmla="*/ 168137298 h 824"/>
                <a:gd name="T24" fmla="*/ 133568017 w 1038"/>
                <a:gd name="T25" fmla="*/ 193680943 h 824"/>
                <a:gd name="T26" fmla="*/ 207773058 w 1038"/>
                <a:gd name="T27" fmla="*/ 231294150 h 824"/>
                <a:gd name="T28" fmla="*/ 251175308 w 1038"/>
                <a:gd name="T29" fmla="*/ 168137298 h 824"/>
                <a:gd name="T30" fmla="*/ 251455767 w 1038"/>
                <a:gd name="T31" fmla="*/ 168137298 h 824"/>
                <a:gd name="T32" fmla="*/ 252295554 w 1038"/>
                <a:gd name="T33" fmla="*/ 165049575 h 824"/>
                <a:gd name="T34" fmla="*/ 266576704 w 1038"/>
                <a:gd name="T35" fmla="*/ 60349928 h 824"/>
                <a:gd name="T36" fmla="*/ 290658021 w 1038"/>
                <a:gd name="T37" fmla="*/ 19087402 h 8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38" h="824">
                  <a:moveTo>
                    <a:pt x="1038" y="68"/>
                  </a:moveTo>
                  <a:lnTo>
                    <a:pt x="955" y="59"/>
                  </a:lnTo>
                  <a:lnTo>
                    <a:pt x="732" y="38"/>
                  </a:lnTo>
                  <a:lnTo>
                    <a:pt x="726" y="36"/>
                  </a:lnTo>
                  <a:lnTo>
                    <a:pt x="375" y="0"/>
                  </a:lnTo>
                  <a:lnTo>
                    <a:pt x="291" y="125"/>
                  </a:lnTo>
                  <a:lnTo>
                    <a:pt x="189" y="134"/>
                  </a:lnTo>
                  <a:lnTo>
                    <a:pt x="0" y="188"/>
                  </a:lnTo>
                  <a:lnTo>
                    <a:pt x="102" y="233"/>
                  </a:lnTo>
                  <a:lnTo>
                    <a:pt x="123" y="278"/>
                  </a:lnTo>
                  <a:lnTo>
                    <a:pt x="88" y="542"/>
                  </a:lnTo>
                  <a:lnTo>
                    <a:pt x="235" y="599"/>
                  </a:lnTo>
                  <a:lnTo>
                    <a:pt x="477" y="690"/>
                  </a:lnTo>
                  <a:lnTo>
                    <a:pt x="742" y="824"/>
                  </a:lnTo>
                  <a:lnTo>
                    <a:pt x="897" y="599"/>
                  </a:lnTo>
                  <a:lnTo>
                    <a:pt x="898" y="599"/>
                  </a:lnTo>
                  <a:lnTo>
                    <a:pt x="901" y="588"/>
                  </a:lnTo>
                  <a:lnTo>
                    <a:pt x="952" y="215"/>
                  </a:lnTo>
                  <a:lnTo>
                    <a:pt x="1038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DED65681-522A-3440-5AD3-C4140DD60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917" y="5710522"/>
              <a:ext cx="568532" cy="494274"/>
            </a:xfrm>
            <a:custGeom>
              <a:avLst/>
              <a:gdLst>
                <a:gd name="T0" fmla="*/ 199388870 w 736"/>
                <a:gd name="T1" fmla="*/ 166089724 h 640"/>
                <a:gd name="T2" fmla="*/ 200506007 w 736"/>
                <a:gd name="T3" fmla="*/ 94908187 h 640"/>
                <a:gd name="T4" fmla="*/ 202740281 w 736"/>
                <a:gd name="T5" fmla="*/ 76206041 h 640"/>
                <a:gd name="T6" fmla="*/ 205532595 w 736"/>
                <a:gd name="T7" fmla="*/ 54432660 h 640"/>
                <a:gd name="T8" fmla="*/ 101649425 w 736"/>
                <a:gd name="T9" fmla="*/ 37684312 h 640"/>
                <a:gd name="T10" fmla="*/ 85731544 w 736"/>
                <a:gd name="T11" fmla="*/ 0 h 640"/>
                <a:gd name="T12" fmla="*/ 60598604 w 736"/>
                <a:gd name="T13" fmla="*/ 4466050 h 640"/>
                <a:gd name="T14" fmla="*/ 12566470 w 736"/>
                <a:gd name="T15" fmla="*/ 91279555 h 640"/>
                <a:gd name="T16" fmla="*/ 0 w 736"/>
                <a:gd name="T17" fmla="*/ 167485068 h 640"/>
                <a:gd name="T18" fmla="*/ 36303253 w 736"/>
                <a:gd name="T19" fmla="*/ 166927142 h 640"/>
                <a:gd name="T20" fmla="*/ 98018994 w 736"/>
                <a:gd name="T21" fmla="*/ 165252307 h 640"/>
                <a:gd name="T22" fmla="*/ 112540189 w 736"/>
                <a:gd name="T23" fmla="*/ 178650986 h 640"/>
                <a:gd name="T24" fmla="*/ 120638640 w 736"/>
                <a:gd name="T25" fmla="*/ 170276811 h 640"/>
                <a:gd name="T26" fmla="*/ 149122990 w 736"/>
                <a:gd name="T27" fmla="*/ 164972816 h 640"/>
                <a:gd name="T28" fmla="*/ 199388870 w 736"/>
                <a:gd name="T29" fmla="*/ 166089724 h 6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6" h="640">
                  <a:moveTo>
                    <a:pt x="714" y="595"/>
                  </a:moveTo>
                  <a:lnTo>
                    <a:pt x="718" y="340"/>
                  </a:lnTo>
                  <a:lnTo>
                    <a:pt x="726" y="273"/>
                  </a:lnTo>
                  <a:lnTo>
                    <a:pt x="736" y="195"/>
                  </a:lnTo>
                  <a:lnTo>
                    <a:pt x="364" y="135"/>
                  </a:lnTo>
                  <a:lnTo>
                    <a:pt x="307" y="0"/>
                  </a:lnTo>
                  <a:lnTo>
                    <a:pt x="217" y="16"/>
                  </a:lnTo>
                  <a:lnTo>
                    <a:pt x="45" y="327"/>
                  </a:lnTo>
                  <a:lnTo>
                    <a:pt x="0" y="600"/>
                  </a:lnTo>
                  <a:lnTo>
                    <a:pt x="130" y="598"/>
                  </a:lnTo>
                  <a:lnTo>
                    <a:pt x="351" y="592"/>
                  </a:lnTo>
                  <a:lnTo>
                    <a:pt x="403" y="640"/>
                  </a:lnTo>
                  <a:lnTo>
                    <a:pt x="432" y="610"/>
                  </a:lnTo>
                  <a:lnTo>
                    <a:pt x="534" y="591"/>
                  </a:lnTo>
                  <a:lnTo>
                    <a:pt x="714" y="595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46A36051-2006-DEEC-53EB-BFB11AD41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709" y="4520084"/>
              <a:ext cx="800586" cy="575494"/>
            </a:xfrm>
            <a:custGeom>
              <a:avLst/>
              <a:gdLst>
                <a:gd name="T0" fmla="*/ 238294116 w 1035"/>
                <a:gd name="T1" fmla="*/ 123435783 h 745"/>
                <a:gd name="T2" fmla="*/ 256775245 w 1035"/>
                <a:gd name="T3" fmla="*/ 77356501 h 745"/>
                <a:gd name="T4" fmla="*/ 260975766 w 1035"/>
                <a:gd name="T5" fmla="*/ 68978882 h 745"/>
                <a:gd name="T6" fmla="*/ 289817440 w 1035"/>
                <a:gd name="T7" fmla="*/ 49709249 h 745"/>
                <a:gd name="T8" fmla="*/ 260975766 w 1035"/>
                <a:gd name="T9" fmla="*/ 25133914 h 745"/>
                <a:gd name="T10" fmla="*/ 189851598 w 1035"/>
                <a:gd name="T11" fmla="*/ 44403547 h 745"/>
                <a:gd name="T12" fmla="*/ 66924176 w 1035"/>
                <a:gd name="T13" fmla="*/ 12567221 h 745"/>
                <a:gd name="T14" fmla="*/ 65244074 w 1035"/>
                <a:gd name="T15" fmla="*/ 11729089 h 745"/>
                <a:gd name="T16" fmla="*/ 47602732 w 1035"/>
                <a:gd name="T17" fmla="*/ 0 h 745"/>
                <a:gd name="T18" fmla="*/ 0 w 1035"/>
                <a:gd name="T19" fmla="*/ 9215751 h 745"/>
                <a:gd name="T20" fmla="*/ 58803592 w 1035"/>
                <a:gd name="T21" fmla="*/ 85455624 h 745"/>
                <a:gd name="T22" fmla="*/ 86525021 w 1035"/>
                <a:gd name="T23" fmla="*/ 127345304 h 745"/>
                <a:gd name="T24" fmla="*/ 131607863 w 1035"/>
                <a:gd name="T25" fmla="*/ 208053275 h 745"/>
                <a:gd name="T26" fmla="*/ 162969955 w 1035"/>
                <a:gd name="T27" fmla="*/ 169235512 h 745"/>
                <a:gd name="T28" fmla="*/ 189571669 w 1035"/>
                <a:gd name="T29" fmla="*/ 157785448 h 745"/>
                <a:gd name="T30" fmla="*/ 238294116 w 1035"/>
                <a:gd name="T31" fmla="*/ 123435783 h 7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35" h="745">
                  <a:moveTo>
                    <a:pt x="851" y="442"/>
                  </a:moveTo>
                  <a:lnTo>
                    <a:pt x="917" y="277"/>
                  </a:lnTo>
                  <a:lnTo>
                    <a:pt x="932" y="247"/>
                  </a:lnTo>
                  <a:lnTo>
                    <a:pt x="1035" y="178"/>
                  </a:lnTo>
                  <a:lnTo>
                    <a:pt x="932" y="90"/>
                  </a:lnTo>
                  <a:lnTo>
                    <a:pt x="678" y="159"/>
                  </a:lnTo>
                  <a:lnTo>
                    <a:pt x="239" y="45"/>
                  </a:lnTo>
                  <a:lnTo>
                    <a:pt x="233" y="42"/>
                  </a:lnTo>
                  <a:lnTo>
                    <a:pt x="170" y="0"/>
                  </a:lnTo>
                  <a:lnTo>
                    <a:pt x="0" y="33"/>
                  </a:lnTo>
                  <a:lnTo>
                    <a:pt x="210" y="306"/>
                  </a:lnTo>
                  <a:lnTo>
                    <a:pt x="309" y="456"/>
                  </a:lnTo>
                  <a:lnTo>
                    <a:pt x="470" y="745"/>
                  </a:lnTo>
                  <a:lnTo>
                    <a:pt x="582" y="606"/>
                  </a:lnTo>
                  <a:lnTo>
                    <a:pt x="677" y="565"/>
                  </a:lnTo>
                  <a:lnTo>
                    <a:pt x="851" y="442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60ED2E29-F6AC-194A-570E-43C6A31F1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547" y="5334595"/>
              <a:ext cx="447864" cy="853959"/>
            </a:xfrm>
            <a:custGeom>
              <a:avLst/>
              <a:gdLst>
                <a:gd name="T0" fmla="*/ 161849989 w 580"/>
                <a:gd name="T1" fmla="*/ 218857181 h 1105"/>
                <a:gd name="T2" fmla="*/ 155990074 w 580"/>
                <a:gd name="T3" fmla="*/ 307741228 h 1105"/>
                <a:gd name="T4" fmla="*/ 124735958 w 580"/>
                <a:gd name="T5" fmla="*/ 308020904 h 1105"/>
                <a:gd name="T6" fmla="*/ 119713325 w 580"/>
                <a:gd name="T7" fmla="*/ 308579727 h 1105"/>
                <a:gd name="T8" fmla="*/ 48554944 w 580"/>
                <a:gd name="T9" fmla="*/ 308579727 h 1105"/>
                <a:gd name="T10" fmla="*/ 0 w 580"/>
                <a:gd name="T11" fmla="*/ 308859403 h 1105"/>
                <a:gd name="T12" fmla="*/ 22882355 w 580"/>
                <a:gd name="T13" fmla="*/ 141712117 h 1105"/>
                <a:gd name="T14" fmla="*/ 36276749 w 580"/>
                <a:gd name="T15" fmla="*/ 51989042 h 1105"/>
                <a:gd name="T16" fmla="*/ 42973946 w 580"/>
                <a:gd name="T17" fmla="*/ 0 h 1105"/>
                <a:gd name="T18" fmla="*/ 48554944 w 580"/>
                <a:gd name="T19" fmla="*/ 22919673 h 1105"/>
                <a:gd name="T20" fmla="*/ 123340841 w 580"/>
                <a:gd name="T21" fmla="*/ 19565677 h 1105"/>
                <a:gd name="T22" fmla="*/ 160175426 w 580"/>
                <a:gd name="T23" fmla="*/ 8385517 h 1105"/>
                <a:gd name="T24" fmla="*/ 157385191 w 580"/>
                <a:gd name="T25" fmla="*/ 192303308 h 1105"/>
                <a:gd name="T26" fmla="*/ 161849989 w 580"/>
                <a:gd name="T27" fmla="*/ 218857181 h 1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80" h="1105">
                  <a:moveTo>
                    <a:pt x="580" y="783"/>
                  </a:moveTo>
                  <a:lnTo>
                    <a:pt x="559" y="1101"/>
                  </a:lnTo>
                  <a:lnTo>
                    <a:pt x="447" y="1102"/>
                  </a:lnTo>
                  <a:lnTo>
                    <a:pt x="429" y="1104"/>
                  </a:lnTo>
                  <a:lnTo>
                    <a:pt x="174" y="1104"/>
                  </a:lnTo>
                  <a:lnTo>
                    <a:pt x="0" y="1105"/>
                  </a:lnTo>
                  <a:lnTo>
                    <a:pt x="82" y="507"/>
                  </a:lnTo>
                  <a:lnTo>
                    <a:pt x="130" y="186"/>
                  </a:lnTo>
                  <a:lnTo>
                    <a:pt x="154" y="0"/>
                  </a:lnTo>
                  <a:lnTo>
                    <a:pt x="174" y="82"/>
                  </a:lnTo>
                  <a:lnTo>
                    <a:pt x="442" y="70"/>
                  </a:lnTo>
                  <a:lnTo>
                    <a:pt x="574" y="30"/>
                  </a:lnTo>
                  <a:lnTo>
                    <a:pt x="564" y="688"/>
                  </a:lnTo>
                  <a:lnTo>
                    <a:pt x="580" y="783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C720DC8-1CC4-20F1-E532-5E6E758C0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325" y="5473827"/>
              <a:ext cx="782022" cy="730970"/>
            </a:xfrm>
            <a:custGeom>
              <a:avLst/>
              <a:gdLst>
                <a:gd name="T0" fmla="*/ 241094458 w 1011"/>
                <a:gd name="T1" fmla="*/ 0 h 946"/>
                <a:gd name="T2" fmla="*/ 283097023 w 1011"/>
                <a:gd name="T3" fmla="*/ 25986309 h 946"/>
                <a:gd name="T4" fmla="*/ 273856723 w 1011"/>
                <a:gd name="T5" fmla="*/ 180508638 h 946"/>
                <a:gd name="T6" fmla="*/ 263215721 w 1011"/>
                <a:gd name="T7" fmla="*/ 261541941 h 946"/>
                <a:gd name="T8" fmla="*/ 172490180 w 1011"/>
                <a:gd name="T9" fmla="*/ 264336156 h 946"/>
                <a:gd name="T10" fmla="*/ 174730670 w 1011"/>
                <a:gd name="T11" fmla="*/ 242541171 h 946"/>
                <a:gd name="T12" fmla="*/ 49002904 w 1011"/>
                <a:gd name="T13" fmla="*/ 232202151 h 946"/>
                <a:gd name="T14" fmla="*/ 47882659 w 1011"/>
                <a:gd name="T15" fmla="*/ 222981135 h 946"/>
                <a:gd name="T16" fmla="*/ 44522454 w 1011"/>
                <a:gd name="T17" fmla="*/ 213760118 h 946"/>
                <a:gd name="T18" fmla="*/ 26321784 w 1011"/>
                <a:gd name="T19" fmla="*/ 182744116 h 946"/>
                <a:gd name="T20" fmla="*/ 25201539 w 1011"/>
                <a:gd name="T21" fmla="*/ 180508638 h 946"/>
                <a:gd name="T22" fmla="*/ 17921271 w 1011"/>
                <a:gd name="T23" fmla="*/ 157036912 h 946"/>
                <a:gd name="T24" fmla="*/ 0 w 1011"/>
                <a:gd name="T25" fmla="*/ 96681120 h 946"/>
                <a:gd name="T26" fmla="*/ 87365335 w 1011"/>
                <a:gd name="T27" fmla="*/ 66223856 h 946"/>
                <a:gd name="T28" fmla="*/ 151489163 w 1011"/>
                <a:gd name="T29" fmla="*/ 30178160 h 946"/>
                <a:gd name="T30" fmla="*/ 159049360 w 1011"/>
                <a:gd name="T31" fmla="*/ 30178160 h 946"/>
                <a:gd name="T32" fmla="*/ 160449533 w 1011"/>
                <a:gd name="T33" fmla="*/ 30457265 h 946"/>
                <a:gd name="T34" fmla="*/ 231293771 w 1011"/>
                <a:gd name="T35" fmla="*/ 10338491 h 946"/>
                <a:gd name="T36" fmla="*/ 241094458 w 1011"/>
                <a:gd name="T37" fmla="*/ 0 h 9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11" h="946">
                  <a:moveTo>
                    <a:pt x="861" y="0"/>
                  </a:moveTo>
                  <a:lnTo>
                    <a:pt x="1011" y="93"/>
                  </a:lnTo>
                  <a:lnTo>
                    <a:pt x="978" y="646"/>
                  </a:lnTo>
                  <a:lnTo>
                    <a:pt x="940" y="936"/>
                  </a:lnTo>
                  <a:lnTo>
                    <a:pt x="616" y="946"/>
                  </a:lnTo>
                  <a:lnTo>
                    <a:pt x="624" y="868"/>
                  </a:lnTo>
                  <a:lnTo>
                    <a:pt x="175" y="831"/>
                  </a:lnTo>
                  <a:lnTo>
                    <a:pt x="171" y="798"/>
                  </a:lnTo>
                  <a:lnTo>
                    <a:pt x="159" y="765"/>
                  </a:lnTo>
                  <a:lnTo>
                    <a:pt x="94" y="654"/>
                  </a:lnTo>
                  <a:lnTo>
                    <a:pt x="90" y="646"/>
                  </a:lnTo>
                  <a:lnTo>
                    <a:pt x="64" y="562"/>
                  </a:lnTo>
                  <a:lnTo>
                    <a:pt x="0" y="346"/>
                  </a:lnTo>
                  <a:lnTo>
                    <a:pt x="312" y="237"/>
                  </a:lnTo>
                  <a:lnTo>
                    <a:pt x="541" y="108"/>
                  </a:lnTo>
                  <a:lnTo>
                    <a:pt x="568" y="108"/>
                  </a:lnTo>
                  <a:lnTo>
                    <a:pt x="573" y="109"/>
                  </a:lnTo>
                  <a:lnTo>
                    <a:pt x="826" y="37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6F4F4786-64CE-5F09-1210-3B8EE0C11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828" y="5104861"/>
              <a:ext cx="881806" cy="816830"/>
            </a:xfrm>
            <a:custGeom>
              <a:avLst/>
              <a:gdLst>
                <a:gd name="T0" fmla="*/ 288977917 w 1140"/>
                <a:gd name="T1" fmla="*/ 182291567 h 1056"/>
                <a:gd name="T2" fmla="*/ 304939171 w 1140"/>
                <a:gd name="T3" fmla="*/ 135248121 h 1056"/>
                <a:gd name="T4" fmla="*/ 308299379 w 1140"/>
                <a:gd name="T5" fmla="*/ 125447954 h 1056"/>
                <a:gd name="T6" fmla="*/ 319219792 w 1140"/>
                <a:gd name="T7" fmla="*/ 91005554 h 1056"/>
                <a:gd name="T8" fmla="*/ 241935000 w 1140"/>
                <a:gd name="T9" fmla="*/ 70844304 h 1056"/>
                <a:gd name="T10" fmla="*/ 224013712 w 1140"/>
                <a:gd name="T11" fmla="*/ 77284792 h 1056"/>
                <a:gd name="T12" fmla="*/ 156809546 w 1140"/>
                <a:gd name="T13" fmla="*/ 12880975 h 1056"/>
                <a:gd name="T14" fmla="*/ 99686004 w 1140"/>
                <a:gd name="T15" fmla="*/ 0 h 1056"/>
                <a:gd name="T16" fmla="*/ 32761767 w 1140"/>
                <a:gd name="T17" fmla="*/ 29682017 h 1056"/>
                <a:gd name="T18" fmla="*/ 3360208 w 1140"/>
                <a:gd name="T19" fmla="*/ 126007812 h 1056"/>
                <a:gd name="T20" fmla="*/ 0 w 1140"/>
                <a:gd name="T21" fmla="*/ 135248121 h 1056"/>
                <a:gd name="T22" fmla="*/ 14280621 w 1140"/>
                <a:gd name="T23" fmla="*/ 168010417 h 1056"/>
                <a:gd name="T24" fmla="*/ 28561771 w 1140"/>
                <a:gd name="T25" fmla="*/ 201052642 h 1056"/>
                <a:gd name="T26" fmla="*/ 36122504 w 1140"/>
                <a:gd name="T27" fmla="*/ 219253329 h 1056"/>
                <a:gd name="T28" fmla="*/ 52083229 w 1140"/>
                <a:gd name="T29" fmla="*/ 257055937 h 1056"/>
                <a:gd name="T30" fmla="*/ 156249688 w 1140"/>
                <a:gd name="T31" fmla="*/ 273856979 h 1056"/>
                <a:gd name="T32" fmla="*/ 153449338 w 1140"/>
                <a:gd name="T33" fmla="*/ 295698333 h 1056"/>
                <a:gd name="T34" fmla="*/ 234374267 w 1140"/>
                <a:gd name="T35" fmla="*/ 225973746 h 1056"/>
                <a:gd name="T36" fmla="*/ 241935000 w 1140"/>
                <a:gd name="T37" fmla="*/ 209453162 h 1056"/>
                <a:gd name="T38" fmla="*/ 288977917 w 1140"/>
                <a:gd name="T39" fmla="*/ 182291567 h 10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40" h="1056">
                  <a:moveTo>
                    <a:pt x="1032" y="651"/>
                  </a:moveTo>
                  <a:lnTo>
                    <a:pt x="1089" y="483"/>
                  </a:lnTo>
                  <a:lnTo>
                    <a:pt x="1101" y="448"/>
                  </a:lnTo>
                  <a:lnTo>
                    <a:pt x="1140" y="325"/>
                  </a:lnTo>
                  <a:lnTo>
                    <a:pt x="864" y="253"/>
                  </a:lnTo>
                  <a:lnTo>
                    <a:pt x="800" y="276"/>
                  </a:lnTo>
                  <a:lnTo>
                    <a:pt x="560" y="46"/>
                  </a:lnTo>
                  <a:lnTo>
                    <a:pt x="356" y="0"/>
                  </a:lnTo>
                  <a:lnTo>
                    <a:pt x="117" y="106"/>
                  </a:lnTo>
                  <a:lnTo>
                    <a:pt x="12" y="450"/>
                  </a:lnTo>
                  <a:lnTo>
                    <a:pt x="0" y="483"/>
                  </a:lnTo>
                  <a:lnTo>
                    <a:pt x="51" y="600"/>
                  </a:lnTo>
                  <a:lnTo>
                    <a:pt x="102" y="718"/>
                  </a:lnTo>
                  <a:lnTo>
                    <a:pt x="129" y="783"/>
                  </a:lnTo>
                  <a:lnTo>
                    <a:pt x="186" y="918"/>
                  </a:lnTo>
                  <a:lnTo>
                    <a:pt x="558" y="978"/>
                  </a:lnTo>
                  <a:lnTo>
                    <a:pt x="548" y="1056"/>
                  </a:lnTo>
                  <a:lnTo>
                    <a:pt x="837" y="807"/>
                  </a:lnTo>
                  <a:lnTo>
                    <a:pt x="864" y="748"/>
                  </a:lnTo>
                  <a:lnTo>
                    <a:pt x="1032" y="65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AA976514-EA64-AC30-676E-5073FF20B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135" y="3654523"/>
              <a:ext cx="610303" cy="570853"/>
            </a:xfrm>
            <a:custGeom>
              <a:avLst/>
              <a:gdLst>
                <a:gd name="T0" fmla="*/ 221214600 w 788"/>
                <a:gd name="T1" fmla="*/ 120967500 h 738"/>
                <a:gd name="T2" fmla="*/ 214757984 w 788"/>
                <a:gd name="T3" fmla="*/ 172210942 h 738"/>
                <a:gd name="T4" fmla="*/ 212231183 w 788"/>
                <a:gd name="T5" fmla="*/ 206652813 h 738"/>
                <a:gd name="T6" fmla="*/ 82534584 w 788"/>
                <a:gd name="T7" fmla="*/ 206652813 h 738"/>
                <a:gd name="T8" fmla="*/ 50531259 w 788"/>
                <a:gd name="T9" fmla="*/ 192932050 h 738"/>
                <a:gd name="T10" fmla="*/ 0 w 788"/>
                <a:gd name="T11" fmla="*/ 135248121 h 738"/>
                <a:gd name="T12" fmla="*/ 86745214 w 788"/>
                <a:gd name="T13" fmla="*/ 50962983 h 738"/>
                <a:gd name="T14" fmla="*/ 83376498 w 788"/>
                <a:gd name="T15" fmla="*/ 39202254 h 738"/>
                <a:gd name="T16" fmla="*/ 117064181 w 788"/>
                <a:gd name="T17" fmla="*/ 31081662 h 738"/>
                <a:gd name="T18" fmla="*/ 142329546 w 788"/>
                <a:gd name="T19" fmla="*/ 15120937 h 738"/>
                <a:gd name="T20" fmla="*/ 158050394 w 788"/>
                <a:gd name="T21" fmla="*/ 0 h 738"/>
                <a:gd name="T22" fmla="*/ 158050394 w 788"/>
                <a:gd name="T23" fmla="*/ 1680104 h 738"/>
                <a:gd name="T24" fmla="*/ 212792812 w 788"/>
                <a:gd name="T25" fmla="*/ 22401213 h 738"/>
                <a:gd name="T26" fmla="*/ 217003441 w 788"/>
                <a:gd name="T27" fmla="*/ 32481837 h 738"/>
                <a:gd name="T28" fmla="*/ 221214600 w 788"/>
                <a:gd name="T29" fmla="*/ 120967500 h 7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8" h="738">
                  <a:moveTo>
                    <a:pt x="788" y="432"/>
                  </a:moveTo>
                  <a:lnTo>
                    <a:pt x="765" y="615"/>
                  </a:lnTo>
                  <a:lnTo>
                    <a:pt x="756" y="738"/>
                  </a:lnTo>
                  <a:lnTo>
                    <a:pt x="294" y="738"/>
                  </a:lnTo>
                  <a:lnTo>
                    <a:pt x="180" y="689"/>
                  </a:lnTo>
                  <a:lnTo>
                    <a:pt x="0" y="483"/>
                  </a:lnTo>
                  <a:lnTo>
                    <a:pt x="309" y="182"/>
                  </a:lnTo>
                  <a:lnTo>
                    <a:pt x="297" y="140"/>
                  </a:lnTo>
                  <a:lnTo>
                    <a:pt x="417" y="111"/>
                  </a:lnTo>
                  <a:lnTo>
                    <a:pt x="507" y="54"/>
                  </a:lnTo>
                  <a:lnTo>
                    <a:pt x="563" y="0"/>
                  </a:lnTo>
                  <a:lnTo>
                    <a:pt x="563" y="6"/>
                  </a:lnTo>
                  <a:lnTo>
                    <a:pt x="758" y="80"/>
                  </a:lnTo>
                  <a:lnTo>
                    <a:pt x="773" y="116"/>
                  </a:lnTo>
                  <a:lnTo>
                    <a:pt x="788" y="432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Freeform 95">
              <a:extLst>
                <a:ext uri="{FF2B5EF4-FFF2-40B4-BE49-F238E27FC236}">
                  <a16:creationId xmlns:a16="http://schemas.microsoft.com/office/drawing/2014/main" id="{E0C31A49-DA85-BAAB-9C8C-DD57C266B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52" y="5536481"/>
              <a:ext cx="698482" cy="758818"/>
            </a:xfrm>
            <a:custGeom>
              <a:avLst/>
              <a:gdLst>
                <a:gd name="T0" fmla="*/ 252575219 w 903"/>
                <a:gd name="T1" fmla="*/ 208333117 h 981"/>
                <a:gd name="T2" fmla="*/ 252855148 w 903"/>
                <a:gd name="T3" fmla="*/ 203292800 h 981"/>
                <a:gd name="T4" fmla="*/ 207212454 w 903"/>
                <a:gd name="T5" fmla="*/ 174451072 h 981"/>
                <a:gd name="T6" fmla="*/ 145048665 w 903"/>
                <a:gd name="T7" fmla="*/ 68604408 h 981"/>
                <a:gd name="T8" fmla="*/ 131047988 w 903"/>
                <a:gd name="T9" fmla="*/ 10080635 h 981"/>
                <a:gd name="T10" fmla="*/ 112566861 w 903"/>
                <a:gd name="T11" fmla="*/ 0 h 981"/>
                <a:gd name="T12" fmla="*/ 106406309 w 903"/>
                <a:gd name="T13" fmla="*/ 5880635 h 981"/>
                <a:gd name="T14" fmla="*/ 14280606 w 903"/>
                <a:gd name="T15" fmla="*/ 17360917 h 981"/>
                <a:gd name="T16" fmla="*/ 839787 w 903"/>
                <a:gd name="T17" fmla="*/ 68604408 h 981"/>
                <a:gd name="T18" fmla="*/ 0 w 903"/>
                <a:gd name="T19" fmla="*/ 157929944 h 981"/>
                <a:gd name="T20" fmla="*/ 54323135 w 903"/>
                <a:gd name="T21" fmla="*/ 271337349 h 981"/>
                <a:gd name="T22" fmla="*/ 63003576 w 903"/>
                <a:gd name="T23" fmla="*/ 271897208 h 981"/>
                <a:gd name="T24" fmla="*/ 135247979 w 903"/>
                <a:gd name="T25" fmla="*/ 272177137 h 981"/>
                <a:gd name="T26" fmla="*/ 176970611 w 903"/>
                <a:gd name="T27" fmla="*/ 273017455 h 981"/>
                <a:gd name="T28" fmla="*/ 183691020 w 903"/>
                <a:gd name="T29" fmla="*/ 273017455 h 981"/>
                <a:gd name="T30" fmla="*/ 222613305 w 903"/>
                <a:gd name="T31" fmla="*/ 274697560 h 981"/>
                <a:gd name="T32" fmla="*/ 218413313 w 903"/>
                <a:gd name="T33" fmla="*/ 247815868 h 981"/>
                <a:gd name="T34" fmla="*/ 252575219 w 903"/>
                <a:gd name="T35" fmla="*/ 208333117 h 9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3" h="981">
                  <a:moveTo>
                    <a:pt x="902" y="744"/>
                  </a:moveTo>
                  <a:lnTo>
                    <a:pt x="903" y="726"/>
                  </a:lnTo>
                  <a:lnTo>
                    <a:pt x="740" y="623"/>
                  </a:lnTo>
                  <a:lnTo>
                    <a:pt x="518" y="245"/>
                  </a:lnTo>
                  <a:lnTo>
                    <a:pt x="468" y="36"/>
                  </a:lnTo>
                  <a:lnTo>
                    <a:pt x="402" y="0"/>
                  </a:lnTo>
                  <a:lnTo>
                    <a:pt x="380" y="21"/>
                  </a:lnTo>
                  <a:lnTo>
                    <a:pt x="51" y="62"/>
                  </a:lnTo>
                  <a:lnTo>
                    <a:pt x="3" y="245"/>
                  </a:lnTo>
                  <a:lnTo>
                    <a:pt x="0" y="564"/>
                  </a:lnTo>
                  <a:lnTo>
                    <a:pt x="194" y="969"/>
                  </a:lnTo>
                  <a:lnTo>
                    <a:pt x="225" y="971"/>
                  </a:lnTo>
                  <a:lnTo>
                    <a:pt x="483" y="972"/>
                  </a:lnTo>
                  <a:lnTo>
                    <a:pt x="632" y="975"/>
                  </a:lnTo>
                  <a:lnTo>
                    <a:pt x="656" y="975"/>
                  </a:lnTo>
                  <a:lnTo>
                    <a:pt x="795" y="981"/>
                  </a:lnTo>
                  <a:lnTo>
                    <a:pt x="780" y="885"/>
                  </a:lnTo>
                  <a:lnTo>
                    <a:pt x="902" y="74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9A9EE2BE-A332-94B4-05E3-479C70FE5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493" y="3106876"/>
              <a:ext cx="378248" cy="689200"/>
            </a:xfrm>
            <a:custGeom>
              <a:avLst/>
              <a:gdLst>
                <a:gd name="T0" fmla="*/ 136648032 w 489"/>
                <a:gd name="T1" fmla="*/ 57833801 h 892"/>
                <a:gd name="T2" fmla="*/ 117326607 w 489"/>
                <a:gd name="T3" fmla="*/ 136900902 h 892"/>
                <a:gd name="T4" fmla="*/ 116486821 w 489"/>
                <a:gd name="T5" fmla="*/ 139974025 h 892"/>
                <a:gd name="T6" fmla="*/ 98845497 w 489"/>
                <a:gd name="T7" fmla="*/ 203674984 h 892"/>
                <a:gd name="T8" fmla="*/ 89045349 w 489"/>
                <a:gd name="T9" fmla="*/ 238877937 h 892"/>
                <a:gd name="T10" fmla="*/ 84844832 w 489"/>
                <a:gd name="T11" fmla="*/ 238319236 h 892"/>
                <a:gd name="T12" fmla="*/ 69443995 w 489"/>
                <a:gd name="T13" fmla="*/ 246421201 h 892"/>
                <a:gd name="T14" fmla="*/ 57683289 w 489"/>
                <a:gd name="T15" fmla="*/ 249215237 h 892"/>
                <a:gd name="T16" fmla="*/ 53483301 w 489"/>
                <a:gd name="T17" fmla="*/ 243906779 h 892"/>
                <a:gd name="T18" fmla="*/ 60483633 w 489"/>
                <a:gd name="T19" fmla="*/ 229099339 h 892"/>
                <a:gd name="T20" fmla="*/ 26041300 w 489"/>
                <a:gd name="T21" fmla="*/ 176015294 h 892"/>
                <a:gd name="T22" fmla="*/ 39482107 w 489"/>
                <a:gd name="T23" fmla="*/ 165398380 h 892"/>
                <a:gd name="T24" fmla="*/ 39482107 w 489"/>
                <a:gd name="T25" fmla="*/ 161207854 h 892"/>
                <a:gd name="T26" fmla="*/ 24921585 w 489"/>
                <a:gd name="T27" fmla="*/ 149193921 h 892"/>
                <a:gd name="T28" fmla="*/ 28561716 w 489"/>
                <a:gd name="T29" fmla="*/ 141091428 h 892"/>
                <a:gd name="T30" fmla="*/ 839786 w 489"/>
                <a:gd name="T31" fmla="*/ 56157167 h 892"/>
                <a:gd name="T32" fmla="*/ 0 w 489"/>
                <a:gd name="T33" fmla="*/ 43584533 h 892"/>
                <a:gd name="T34" fmla="*/ 559857 w 489"/>
                <a:gd name="T35" fmla="*/ 38555691 h 892"/>
                <a:gd name="T36" fmla="*/ 80364916 w 489"/>
                <a:gd name="T37" fmla="*/ 0 h 892"/>
                <a:gd name="T38" fmla="*/ 76164399 w 489"/>
                <a:gd name="T39" fmla="*/ 4470141 h 892"/>
                <a:gd name="T40" fmla="*/ 126847355 w 489"/>
                <a:gd name="T41" fmla="*/ 50290009 h 892"/>
                <a:gd name="T42" fmla="*/ 136927960 w 489"/>
                <a:gd name="T43" fmla="*/ 56436782 h 892"/>
                <a:gd name="T44" fmla="*/ 136927960 w 489"/>
                <a:gd name="T45" fmla="*/ 56995484 h 892"/>
                <a:gd name="T46" fmla="*/ 136648032 w 489"/>
                <a:gd name="T47" fmla="*/ 57833801 h 8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9" h="892">
                  <a:moveTo>
                    <a:pt x="488" y="207"/>
                  </a:moveTo>
                  <a:lnTo>
                    <a:pt x="419" y="490"/>
                  </a:lnTo>
                  <a:lnTo>
                    <a:pt x="416" y="501"/>
                  </a:lnTo>
                  <a:lnTo>
                    <a:pt x="353" y="729"/>
                  </a:lnTo>
                  <a:lnTo>
                    <a:pt x="318" y="855"/>
                  </a:lnTo>
                  <a:lnTo>
                    <a:pt x="303" y="853"/>
                  </a:lnTo>
                  <a:lnTo>
                    <a:pt x="248" y="882"/>
                  </a:lnTo>
                  <a:lnTo>
                    <a:pt x="206" y="892"/>
                  </a:lnTo>
                  <a:lnTo>
                    <a:pt x="191" y="873"/>
                  </a:lnTo>
                  <a:lnTo>
                    <a:pt x="216" y="820"/>
                  </a:lnTo>
                  <a:lnTo>
                    <a:pt x="93" y="630"/>
                  </a:lnTo>
                  <a:lnTo>
                    <a:pt x="141" y="592"/>
                  </a:lnTo>
                  <a:lnTo>
                    <a:pt x="141" y="577"/>
                  </a:lnTo>
                  <a:lnTo>
                    <a:pt x="89" y="534"/>
                  </a:lnTo>
                  <a:lnTo>
                    <a:pt x="102" y="505"/>
                  </a:lnTo>
                  <a:lnTo>
                    <a:pt x="3" y="201"/>
                  </a:lnTo>
                  <a:lnTo>
                    <a:pt x="0" y="156"/>
                  </a:lnTo>
                  <a:lnTo>
                    <a:pt x="2" y="138"/>
                  </a:lnTo>
                  <a:lnTo>
                    <a:pt x="287" y="0"/>
                  </a:lnTo>
                  <a:lnTo>
                    <a:pt x="272" y="16"/>
                  </a:lnTo>
                  <a:lnTo>
                    <a:pt x="453" y="180"/>
                  </a:lnTo>
                  <a:lnTo>
                    <a:pt x="489" y="202"/>
                  </a:lnTo>
                  <a:lnTo>
                    <a:pt x="489" y="204"/>
                  </a:lnTo>
                  <a:lnTo>
                    <a:pt x="488" y="207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C2C549-127A-EFB7-AA46-5513FC213E20}"/>
                </a:ext>
              </a:extLst>
            </p:cNvPr>
            <p:cNvSpPr/>
            <p:nvPr/>
          </p:nvSpPr>
          <p:spPr>
            <a:xfrm>
              <a:off x="310838" y="612396"/>
              <a:ext cx="182880" cy="182880"/>
            </a:xfrm>
            <a:prstGeom prst="rect">
              <a:avLst/>
            </a:prstGeom>
            <a:solidFill>
              <a:srgbClr val="FFDDD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A8497E2C-2B12-92A9-F72E-DD6918474DC0}"/>
                </a:ext>
              </a:extLst>
            </p:cNvPr>
            <p:cNvSpPr/>
            <p:nvPr/>
          </p:nvSpPr>
          <p:spPr>
            <a:xfrm>
              <a:off x="310838" y="886352"/>
              <a:ext cx="182880" cy="182880"/>
            </a:xfrm>
            <a:prstGeom prst="rect">
              <a:avLst/>
            </a:prstGeom>
            <a:solidFill>
              <a:srgbClr val="FF656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38D22946-2F8F-F808-CC14-A4D85EBFEB71}"/>
                </a:ext>
              </a:extLst>
            </p:cNvPr>
            <p:cNvSpPr/>
            <p:nvPr/>
          </p:nvSpPr>
          <p:spPr>
            <a:xfrm>
              <a:off x="310838" y="1167503"/>
              <a:ext cx="182880" cy="182880"/>
            </a:xfrm>
            <a:prstGeom prst="rect">
              <a:avLst/>
            </a:prstGeom>
            <a:solidFill>
              <a:srgbClr val="E2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90116BCA-3C27-0758-4C23-85A056DE7263}"/>
                </a:ext>
              </a:extLst>
            </p:cNvPr>
            <p:cNvSpPr/>
            <p:nvPr/>
          </p:nvSpPr>
          <p:spPr>
            <a:xfrm>
              <a:off x="310838" y="1434801"/>
              <a:ext cx="182880" cy="182880"/>
            </a:xfrm>
            <a:prstGeom prst="rect">
              <a:avLst/>
            </a:prstGeom>
            <a:solidFill>
              <a:srgbClr val="8A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9BD2DFE4-665D-1BC6-ECBA-BA991D271AF3}"/>
                </a:ext>
              </a:extLst>
            </p:cNvPr>
            <p:cNvSpPr/>
            <p:nvPr/>
          </p:nvSpPr>
          <p:spPr>
            <a:xfrm>
              <a:off x="310838" y="1702099"/>
              <a:ext cx="182880" cy="182880"/>
            </a:xfrm>
            <a:prstGeom prst="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2BD18DA-ABD3-5723-7A0F-390225BA5DC5}"/>
                </a:ext>
              </a:extLst>
            </p:cNvPr>
            <p:cNvSpPr/>
            <p:nvPr/>
          </p:nvSpPr>
          <p:spPr>
            <a:xfrm>
              <a:off x="310838" y="1989846"/>
              <a:ext cx="182880" cy="1828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9AE09CD0-0E7A-E2A8-7ECB-26FDD83CC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210" y="4861205"/>
              <a:ext cx="758818" cy="765779"/>
            </a:xfrm>
            <a:custGeom>
              <a:avLst/>
              <a:gdLst>
                <a:gd name="T0" fmla="*/ 266593071 w 982"/>
                <a:gd name="T1" fmla="*/ 38439924 h 989"/>
                <a:gd name="T2" fmla="*/ 205394301 w 982"/>
                <a:gd name="T3" fmla="*/ 0 h 989"/>
                <a:gd name="T4" fmla="*/ 156770011 w 982"/>
                <a:gd name="T5" fmla="*/ 34511656 h 989"/>
                <a:gd name="T6" fmla="*/ 130222826 w 982"/>
                <a:gd name="T7" fmla="*/ 46015718 h 989"/>
                <a:gd name="T8" fmla="*/ 98924330 w 982"/>
                <a:gd name="T9" fmla="*/ 85017126 h 989"/>
                <a:gd name="T10" fmla="*/ 86349320 w 982"/>
                <a:gd name="T11" fmla="*/ 99046276 h 989"/>
                <a:gd name="T12" fmla="*/ 15090224 w 982"/>
                <a:gd name="T13" fmla="*/ 136924716 h 989"/>
                <a:gd name="T14" fmla="*/ 0 w 982"/>
                <a:gd name="T15" fmla="*/ 144781252 h 989"/>
                <a:gd name="T16" fmla="*/ 15090224 w 982"/>
                <a:gd name="T17" fmla="*/ 220258450 h 989"/>
                <a:gd name="T18" fmla="*/ 48065000 w 982"/>
                <a:gd name="T19" fmla="*/ 256453498 h 989"/>
                <a:gd name="T20" fmla="*/ 42196698 w 982"/>
                <a:gd name="T21" fmla="*/ 268238302 h 989"/>
                <a:gd name="T22" fmla="*/ 69023527 w 982"/>
                <a:gd name="T23" fmla="*/ 270202436 h 989"/>
                <a:gd name="T24" fmla="*/ 157049656 w 982"/>
                <a:gd name="T25" fmla="*/ 276655792 h 989"/>
                <a:gd name="T26" fmla="*/ 167109981 w 982"/>
                <a:gd name="T27" fmla="*/ 277497488 h 989"/>
                <a:gd name="T28" fmla="*/ 182200205 w 982"/>
                <a:gd name="T29" fmla="*/ 225589368 h 989"/>
                <a:gd name="T30" fmla="*/ 204555896 w 982"/>
                <a:gd name="T31" fmla="*/ 200056156 h 989"/>
                <a:gd name="T32" fmla="*/ 274417828 w 982"/>
                <a:gd name="T33" fmla="*/ 89787090 h 989"/>
                <a:gd name="T34" fmla="*/ 268549525 w 982"/>
                <a:gd name="T35" fmla="*/ 81649812 h 989"/>
                <a:gd name="T36" fmla="*/ 266593071 w 982"/>
                <a:gd name="T37" fmla="*/ 38439924 h 9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2" h="989">
                  <a:moveTo>
                    <a:pt x="954" y="137"/>
                  </a:moveTo>
                  <a:lnTo>
                    <a:pt x="735" y="0"/>
                  </a:lnTo>
                  <a:lnTo>
                    <a:pt x="561" y="123"/>
                  </a:lnTo>
                  <a:lnTo>
                    <a:pt x="466" y="164"/>
                  </a:lnTo>
                  <a:lnTo>
                    <a:pt x="354" y="303"/>
                  </a:lnTo>
                  <a:lnTo>
                    <a:pt x="309" y="353"/>
                  </a:lnTo>
                  <a:lnTo>
                    <a:pt x="54" y="488"/>
                  </a:lnTo>
                  <a:lnTo>
                    <a:pt x="0" y="516"/>
                  </a:lnTo>
                  <a:lnTo>
                    <a:pt x="54" y="785"/>
                  </a:lnTo>
                  <a:lnTo>
                    <a:pt x="172" y="914"/>
                  </a:lnTo>
                  <a:lnTo>
                    <a:pt x="151" y="956"/>
                  </a:lnTo>
                  <a:lnTo>
                    <a:pt x="247" y="963"/>
                  </a:lnTo>
                  <a:lnTo>
                    <a:pt x="562" y="986"/>
                  </a:lnTo>
                  <a:lnTo>
                    <a:pt x="598" y="989"/>
                  </a:lnTo>
                  <a:lnTo>
                    <a:pt x="652" y="804"/>
                  </a:lnTo>
                  <a:lnTo>
                    <a:pt x="732" y="713"/>
                  </a:lnTo>
                  <a:lnTo>
                    <a:pt x="982" y="320"/>
                  </a:lnTo>
                  <a:lnTo>
                    <a:pt x="961" y="291"/>
                  </a:lnTo>
                  <a:lnTo>
                    <a:pt x="954" y="137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41245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097A7-CB76-2719-C703-B776F484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4" y="852128"/>
            <a:ext cx="11545911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A2944-DBA0-8F85-AF93-02B3EBE2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61" y="304364"/>
            <a:ext cx="9507277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5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4AD8A-8BE1-FC2C-C879-8DDA4CB77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6D6588-3A5C-D1DF-A131-15EA11F76C53}"/>
              </a:ext>
            </a:extLst>
          </p:cNvPr>
          <p:cNvSpPr txBox="1"/>
          <p:nvPr/>
        </p:nvSpPr>
        <p:spPr>
          <a:xfrm>
            <a:off x="3334603" y="2875002"/>
            <a:ext cx="5522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Our Proposal</a:t>
            </a:r>
          </a:p>
        </p:txBody>
      </p:sp>
    </p:spTree>
    <p:extLst>
      <p:ext uri="{BB962C8B-B14F-4D97-AF65-F5344CB8AC3E}">
        <p14:creationId xmlns:p14="http://schemas.microsoft.com/office/powerpoint/2010/main" val="314375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8AFFA-C0A9-BC45-E180-BF5AB7E36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roup 453">
            <a:extLst>
              <a:ext uri="{FF2B5EF4-FFF2-40B4-BE49-F238E27FC236}">
                <a16:creationId xmlns:a16="http://schemas.microsoft.com/office/drawing/2014/main" id="{9C91EAC6-4744-7036-D29C-A171EBE6B2EE}"/>
              </a:ext>
            </a:extLst>
          </p:cNvPr>
          <p:cNvGrpSpPr/>
          <p:nvPr/>
        </p:nvGrpSpPr>
        <p:grpSpPr>
          <a:xfrm>
            <a:off x="224976" y="243281"/>
            <a:ext cx="11897420" cy="6233020"/>
            <a:chOff x="224976" y="243281"/>
            <a:chExt cx="11897420" cy="623302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CA4A00E-6969-4891-86D9-885BC104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69" y="5030603"/>
              <a:ext cx="575494" cy="601021"/>
            </a:xfrm>
            <a:custGeom>
              <a:avLst/>
              <a:gdLst>
                <a:gd name="T0" fmla="*/ 170708956 w 743"/>
                <a:gd name="T1" fmla="*/ 84845628 h 777"/>
                <a:gd name="T2" fmla="*/ 141508921 w 743"/>
                <a:gd name="T3" fmla="*/ 0 h 777"/>
                <a:gd name="T4" fmla="*/ 103323730 w 743"/>
                <a:gd name="T5" fmla="*/ 559859 h 777"/>
                <a:gd name="T6" fmla="*/ 25269393 w 743"/>
                <a:gd name="T7" fmla="*/ 90445806 h 777"/>
                <a:gd name="T8" fmla="*/ 4773149 w 743"/>
                <a:gd name="T9" fmla="*/ 113407434 h 777"/>
                <a:gd name="T10" fmla="*/ 0 w 743"/>
                <a:gd name="T11" fmla="*/ 129088249 h 777"/>
                <a:gd name="T12" fmla="*/ 11511618 w 743"/>
                <a:gd name="T13" fmla="*/ 161850584 h 777"/>
                <a:gd name="T14" fmla="*/ 32007863 w 743"/>
                <a:gd name="T15" fmla="*/ 173611328 h 777"/>
                <a:gd name="T16" fmla="*/ 46327310 w 743"/>
                <a:gd name="T17" fmla="*/ 197412744 h 777"/>
                <a:gd name="T18" fmla="*/ 46046474 w 743"/>
                <a:gd name="T19" fmla="*/ 202173133 h 777"/>
                <a:gd name="T20" fmla="*/ 97427768 w 743"/>
                <a:gd name="T21" fmla="*/ 212533700 h 777"/>
                <a:gd name="T22" fmla="*/ 97427768 w 743"/>
                <a:gd name="T23" fmla="*/ 217574019 h 777"/>
                <a:gd name="T24" fmla="*/ 208613311 w 743"/>
                <a:gd name="T25" fmla="*/ 194892320 h 777"/>
                <a:gd name="T26" fmla="*/ 197101692 w 743"/>
                <a:gd name="T27" fmla="*/ 161850584 h 777"/>
                <a:gd name="T28" fmla="*/ 170708956 w 743"/>
                <a:gd name="T29" fmla="*/ 84845628 h 7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3" h="777">
                  <a:moveTo>
                    <a:pt x="608" y="303"/>
                  </a:moveTo>
                  <a:lnTo>
                    <a:pt x="504" y="0"/>
                  </a:lnTo>
                  <a:lnTo>
                    <a:pt x="368" y="2"/>
                  </a:lnTo>
                  <a:lnTo>
                    <a:pt x="90" y="323"/>
                  </a:lnTo>
                  <a:lnTo>
                    <a:pt x="17" y="405"/>
                  </a:lnTo>
                  <a:lnTo>
                    <a:pt x="0" y="461"/>
                  </a:lnTo>
                  <a:lnTo>
                    <a:pt x="41" y="578"/>
                  </a:lnTo>
                  <a:lnTo>
                    <a:pt x="114" y="620"/>
                  </a:lnTo>
                  <a:lnTo>
                    <a:pt x="165" y="705"/>
                  </a:lnTo>
                  <a:lnTo>
                    <a:pt x="164" y="722"/>
                  </a:lnTo>
                  <a:lnTo>
                    <a:pt x="347" y="759"/>
                  </a:lnTo>
                  <a:lnTo>
                    <a:pt x="347" y="777"/>
                  </a:lnTo>
                  <a:lnTo>
                    <a:pt x="743" y="696"/>
                  </a:lnTo>
                  <a:lnTo>
                    <a:pt x="702" y="578"/>
                  </a:lnTo>
                  <a:lnTo>
                    <a:pt x="608" y="303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826A1D59-74DD-1397-B79A-891BEEDC0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29" y="5568969"/>
              <a:ext cx="494276" cy="362004"/>
            </a:xfrm>
            <a:custGeom>
              <a:avLst/>
              <a:gdLst>
                <a:gd name="T0" fmla="*/ 178650283 w 638"/>
                <a:gd name="T1" fmla="*/ 129927879 h 468"/>
                <a:gd name="T2" fmla="*/ 179212080 w 638"/>
                <a:gd name="T3" fmla="*/ 56843612 h 468"/>
                <a:gd name="T4" fmla="*/ 179212080 w 638"/>
                <a:gd name="T5" fmla="*/ 23521458 h 468"/>
                <a:gd name="T6" fmla="*/ 179212080 w 638"/>
                <a:gd name="T7" fmla="*/ 5040313 h 468"/>
                <a:gd name="T8" fmla="*/ 177526690 w 638"/>
                <a:gd name="T9" fmla="*/ 0 h 468"/>
                <a:gd name="T10" fmla="*/ 66291478 w 638"/>
                <a:gd name="T11" fmla="*/ 22681671 h 468"/>
                <a:gd name="T12" fmla="*/ 66291478 w 638"/>
                <a:gd name="T13" fmla="*/ 17641358 h 468"/>
                <a:gd name="T14" fmla="*/ 14887612 w 638"/>
                <a:gd name="T15" fmla="*/ 7280275 h 468"/>
                <a:gd name="T16" fmla="*/ 13202222 w 638"/>
                <a:gd name="T17" fmla="*/ 14280621 h 468"/>
                <a:gd name="T18" fmla="*/ 5617967 w 638"/>
                <a:gd name="T19" fmla="*/ 46762988 h 468"/>
                <a:gd name="T20" fmla="*/ 0 w 638"/>
                <a:gd name="T21" fmla="*/ 57963329 h 468"/>
                <a:gd name="T22" fmla="*/ 1685390 w 638"/>
                <a:gd name="T23" fmla="*/ 120967500 h 468"/>
                <a:gd name="T24" fmla="*/ 11516832 w 638"/>
                <a:gd name="T25" fmla="*/ 113967154 h 468"/>
                <a:gd name="T26" fmla="*/ 72190343 w 638"/>
                <a:gd name="T27" fmla="*/ 131048125 h 468"/>
                <a:gd name="T28" fmla="*/ 178650283 w 638"/>
                <a:gd name="T29" fmla="*/ 129927879 h 4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468">
                  <a:moveTo>
                    <a:pt x="636" y="464"/>
                  </a:moveTo>
                  <a:lnTo>
                    <a:pt x="638" y="203"/>
                  </a:lnTo>
                  <a:lnTo>
                    <a:pt x="638" y="84"/>
                  </a:lnTo>
                  <a:lnTo>
                    <a:pt x="638" y="18"/>
                  </a:lnTo>
                  <a:lnTo>
                    <a:pt x="632" y="0"/>
                  </a:lnTo>
                  <a:lnTo>
                    <a:pt x="236" y="81"/>
                  </a:lnTo>
                  <a:lnTo>
                    <a:pt x="236" y="63"/>
                  </a:lnTo>
                  <a:lnTo>
                    <a:pt x="53" y="26"/>
                  </a:lnTo>
                  <a:lnTo>
                    <a:pt x="47" y="51"/>
                  </a:lnTo>
                  <a:lnTo>
                    <a:pt x="20" y="167"/>
                  </a:lnTo>
                  <a:lnTo>
                    <a:pt x="0" y="207"/>
                  </a:lnTo>
                  <a:lnTo>
                    <a:pt x="6" y="432"/>
                  </a:lnTo>
                  <a:lnTo>
                    <a:pt x="41" y="407"/>
                  </a:lnTo>
                  <a:lnTo>
                    <a:pt x="257" y="468"/>
                  </a:lnTo>
                  <a:lnTo>
                    <a:pt x="636" y="46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FB68B55-4204-1CBF-7506-CBC2253EF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46" y="5884562"/>
              <a:ext cx="591737" cy="580135"/>
            </a:xfrm>
            <a:custGeom>
              <a:avLst/>
              <a:gdLst>
                <a:gd name="T0" fmla="*/ 213933101 w 766"/>
                <a:gd name="T1" fmla="*/ 15960725 h 750"/>
                <a:gd name="T2" fmla="*/ 210581511 w 766"/>
                <a:gd name="T3" fmla="*/ 32201908 h 750"/>
                <a:gd name="T4" fmla="*/ 212257306 w 766"/>
                <a:gd name="T5" fmla="*/ 70844304 h 750"/>
                <a:gd name="T6" fmla="*/ 212257306 w 766"/>
                <a:gd name="T7" fmla="*/ 210013021 h 750"/>
                <a:gd name="T8" fmla="*/ 206392288 w 766"/>
                <a:gd name="T9" fmla="*/ 210013021 h 750"/>
                <a:gd name="T10" fmla="*/ 202203066 w 766"/>
                <a:gd name="T11" fmla="*/ 210013021 h 750"/>
                <a:gd name="T12" fmla="*/ 141877093 w 766"/>
                <a:gd name="T13" fmla="*/ 146169063 h 750"/>
                <a:gd name="T14" fmla="*/ 93002122 w 766"/>
                <a:gd name="T15" fmla="*/ 145609204 h 750"/>
                <a:gd name="T16" fmla="*/ 9216607 w 766"/>
                <a:gd name="T17" fmla="*/ 104166458 h 750"/>
                <a:gd name="T18" fmla="*/ 0 w 766"/>
                <a:gd name="T19" fmla="*/ 33882013 h 750"/>
                <a:gd name="T20" fmla="*/ 37983098 w 766"/>
                <a:gd name="T21" fmla="*/ 29682017 h 750"/>
                <a:gd name="T22" fmla="*/ 37983098 w 766"/>
                <a:gd name="T23" fmla="*/ 7000346 h 750"/>
                <a:gd name="T24" fmla="*/ 47757775 w 766"/>
                <a:gd name="T25" fmla="*/ 0 h 750"/>
                <a:gd name="T26" fmla="*/ 108083747 w 766"/>
                <a:gd name="T27" fmla="*/ 17080971 h 750"/>
                <a:gd name="T28" fmla="*/ 213933101 w 766"/>
                <a:gd name="T29" fmla="*/ 15960725 h 7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6" h="750">
                  <a:moveTo>
                    <a:pt x="766" y="57"/>
                  </a:moveTo>
                  <a:lnTo>
                    <a:pt x="754" y="115"/>
                  </a:lnTo>
                  <a:lnTo>
                    <a:pt x="760" y="253"/>
                  </a:lnTo>
                  <a:lnTo>
                    <a:pt x="760" y="750"/>
                  </a:lnTo>
                  <a:lnTo>
                    <a:pt x="739" y="750"/>
                  </a:lnTo>
                  <a:lnTo>
                    <a:pt x="724" y="750"/>
                  </a:lnTo>
                  <a:lnTo>
                    <a:pt x="508" y="522"/>
                  </a:lnTo>
                  <a:lnTo>
                    <a:pt x="333" y="520"/>
                  </a:lnTo>
                  <a:lnTo>
                    <a:pt x="33" y="372"/>
                  </a:lnTo>
                  <a:lnTo>
                    <a:pt x="0" y="121"/>
                  </a:lnTo>
                  <a:lnTo>
                    <a:pt x="136" y="106"/>
                  </a:lnTo>
                  <a:lnTo>
                    <a:pt x="136" y="25"/>
                  </a:lnTo>
                  <a:lnTo>
                    <a:pt x="171" y="0"/>
                  </a:lnTo>
                  <a:lnTo>
                    <a:pt x="387" y="61"/>
                  </a:lnTo>
                  <a:lnTo>
                    <a:pt x="766" y="57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56CE188-8A84-ADCE-CFDA-5CE71B47B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411" y="4392455"/>
              <a:ext cx="877165" cy="793625"/>
            </a:xfrm>
            <a:custGeom>
              <a:avLst/>
              <a:gdLst>
                <a:gd name="T0" fmla="*/ 242923389 w 1133"/>
                <a:gd name="T1" fmla="*/ 47976561 h 1025"/>
                <a:gd name="T2" fmla="*/ 288365962 w 1133"/>
                <a:gd name="T3" fmla="*/ 122045303 h 1025"/>
                <a:gd name="T4" fmla="*/ 292854608 w 1133"/>
                <a:gd name="T5" fmla="*/ 123447903 h 1025"/>
                <a:gd name="T6" fmla="*/ 317819952 w 1133"/>
                <a:gd name="T7" fmla="*/ 120361970 h 1025"/>
                <a:gd name="T8" fmla="*/ 313612012 w 1133"/>
                <a:gd name="T9" fmla="*/ 123447903 h 1025"/>
                <a:gd name="T10" fmla="*/ 174759000 w 1133"/>
                <a:gd name="T11" fmla="*/ 222206755 h 1025"/>
                <a:gd name="T12" fmla="*/ 149793126 w 1133"/>
                <a:gd name="T13" fmla="*/ 264291123 h 1025"/>
                <a:gd name="T14" fmla="*/ 132962426 w 1133"/>
                <a:gd name="T15" fmla="*/ 282808308 h 1025"/>
                <a:gd name="T16" fmla="*/ 128755016 w 1133"/>
                <a:gd name="T17" fmla="*/ 282528106 h 1025"/>
                <a:gd name="T18" fmla="*/ 94252027 w 1133"/>
                <a:gd name="T19" fmla="*/ 287578103 h 1025"/>
                <a:gd name="T20" fmla="*/ 79665385 w 1133"/>
                <a:gd name="T21" fmla="*/ 196955710 h 1025"/>
                <a:gd name="T22" fmla="*/ 35063871 w 1133"/>
                <a:gd name="T23" fmla="*/ 123447903 h 1025"/>
                <a:gd name="T24" fmla="*/ 0 w 1133"/>
                <a:gd name="T25" fmla="*/ 102405719 h 1025"/>
                <a:gd name="T26" fmla="*/ 61993097 w 1133"/>
                <a:gd name="T27" fmla="*/ 64529682 h 1025"/>
                <a:gd name="T28" fmla="*/ 132962426 w 1133"/>
                <a:gd name="T29" fmla="*/ 54429158 h 1025"/>
                <a:gd name="T30" fmla="*/ 169709472 w 1133"/>
                <a:gd name="T31" fmla="*/ 30020310 h 1025"/>
                <a:gd name="T32" fmla="*/ 202529814 w 1133"/>
                <a:gd name="T33" fmla="*/ 0 h 1025"/>
                <a:gd name="T34" fmla="*/ 210945164 w 1133"/>
                <a:gd name="T35" fmla="*/ 35351039 h 1025"/>
                <a:gd name="T36" fmla="*/ 242923389 w 1133"/>
                <a:gd name="T37" fmla="*/ 47976561 h 10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3" h="1025">
                  <a:moveTo>
                    <a:pt x="866" y="171"/>
                  </a:moveTo>
                  <a:lnTo>
                    <a:pt x="1028" y="435"/>
                  </a:lnTo>
                  <a:lnTo>
                    <a:pt x="1044" y="440"/>
                  </a:lnTo>
                  <a:lnTo>
                    <a:pt x="1133" y="429"/>
                  </a:lnTo>
                  <a:lnTo>
                    <a:pt x="1118" y="440"/>
                  </a:lnTo>
                  <a:lnTo>
                    <a:pt x="623" y="792"/>
                  </a:lnTo>
                  <a:lnTo>
                    <a:pt x="534" y="942"/>
                  </a:lnTo>
                  <a:lnTo>
                    <a:pt x="474" y="1008"/>
                  </a:lnTo>
                  <a:lnTo>
                    <a:pt x="459" y="1007"/>
                  </a:lnTo>
                  <a:lnTo>
                    <a:pt x="336" y="1025"/>
                  </a:lnTo>
                  <a:lnTo>
                    <a:pt x="284" y="702"/>
                  </a:lnTo>
                  <a:lnTo>
                    <a:pt x="125" y="440"/>
                  </a:lnTo>
                  <a:lnTo>
                    <a:pt x="0" y="365"/>
                  </a:lnTo>
                  <a:lnTo>
                    <a:pt x="221" y="230"/>
                  </a:lnTo>
                  <a:lnTo>
                    <a:pt x="474" y="194"/>
                  </a:lnTo>
                  <a:lnTo>
                    <a:pt x="605" y="107"/>
                  </a:lnTo>
                  <a:lnTo>
                    <a:pt x="722" y="0"/>
                  </a:lnTo>
                  <a:lnTo>
                    <a:pt x="752" y="126"/>
                  </a:lnTo>
                  <a:lnTo>
                    <a:pt x="866" y="171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B071295-532B-B84F-645C-66BF779F1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535" y="4636111"/>
              <a:ext cx="584777" cy="877164"/>
            </a:xfrm>
            <a:custGeom>
              <a:avLst/>
              <a:gdLst>
                <a:gd name="T0" fmla="*/ 202452817 w 756"/>
                <a:gd name="T1" fmla="*/ 304658713 h 1134"/>
                <a:gd name="T2" fmla="*/ 184811458 w 756"/>
                <a:gd name="T3" fmla="*/ 317539688 h 1134"/>
                <a:gd name="T4" fmla="*/ 173610588 w 756"/>
                <a:gd name="T5" fmla="*/ 304658713 h 1134"/>
                <a:gd name="T6" fmla="*/ 108366454 w 756"/>
                <a:gd name="T7" fmla="*/ 260416146 h 1134"/>
                <a:gd name="T8" fmla="*/ 46762988 w 756"/>
                <a:gd name="T9" fmla="*/ 288138129 h 1134"/>
                <a:gd name="T10" fmla="*/ 36962292 w 756"/>
                <a:gd name="T11" fmla="*/ 288138129 h 1134"/>
                <a:gd name="T12" fmla="*/ 0 w 756"/>
                <a:gd name="T13" fmla="*/ 250895379 h 1134"/>
                <a:gd name="T14" fmla="*/ 36962292 w 756"/>
                <a:gd name="T15" fmla="*/ 257055937 h 1134"/>
                <a:gd name="T16" fmla="*/ 37802608 w 756"/>
                <a:gd name="T17" fmla="*/ 257055937 h 1134"/>
                <a:gd name="T18" fmla="*/ 42562463 w 756"/>
                <a:gd name="T19" fmla="*/ 255375833 h 1134"/>
                <a:gd name="T20" fmla="*/ 73644654 w 756"/>
                <a:gd name="T21" fmla="*/ 214773404 h 1134"/>
                <a:gd name="T22" fmla="*/ 36962292 w 756"/>
                <a:gd name="T23" fmla="*/ 122647604 h 1134"/>
                <a:gd name="T24" fmla="*/ 85405383 w 756"/>
                <a:gd name="T25" fmla="*/ 0 h 1134"/>
                <a:gd name="T26" fmla="*/ 108366454 w 756"/>
                <a:gd name="T27" fmla="*/ 12320588 h 1134"/>
                <a:gd name="T28" fmla="*/ 113967154 w 756"/>
                <a:gd name="T29" fmla="*/ 15960725 h 1134"/>
                <a:gd name="T30" fmla="*/ 117607292 w 756"/>
                <a:gd name="T31" fmla="*/ 14000692 h 1134"/>
                <a:gd name="T32" fmla="*/ 152609550 w 756"/>
                <a:gd name="T33" fmla="*/ 35002258 h 1134"/>
                <a:gd name="T34" fmla="*/ 197132046 w 756"/>
                <a:gd name="T35" fmla="*/ 108366454 h 1134"/>
                <a:gd name="T36" fmla="*/ 211693125 w 756"/>
                <a:gd name="T37" fmla="*/ 198812150 h 1134"/>
                <a:gd name="T38" fmla="*/ 199932396 w 756"/>
                <a:gd name="T39" fmla="*/ 215053333 h 1134"/>
                <a:gd name="T40" fmla="*/ 202452817 w 756"/>
                <a:gd name="T41" fmla="*/ 304658713 h 11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56" h="1134">
                  <a:moveTo>
                    <a:pt x="723" y="1088"/>
                  </a:moveTo>
                  <a:lnTo>
                    <a:pt x="660" y="1134"/>
                  </a:lnTo>
                  <a:lnTo>
                    <a:pt x="620" y="1088"/>
                  </a:lnTo>
                  <a:lnTo>
                    <a:pt x="387" y="930"/>
                  </a:lnTo>
                  <a:lnTo>
                    <a:pt x="167" y="1029"/>
                  </a:lnTo>
                  <a:lnTo>
                    <a:pt x="132" y="1029"/>
                  </a:lnTo>
                  <a:lnTo>
                    <a:pt x="0" y="896"/>
                  </a:lnTo>
                  <a:lnTo>
                    <a:pt x="132" y="918"/>
                  </a:lnTo>
                  <a:lnTo>
                    <a:pt x="135" y="918"/>
                  </a:lnTo>
                  <a:lnTo>
                    <a:pt x="152" y="912"/>
                  </a:lnTo>
                  <a:lnTo>
                    <a:pt x="263" y="767"/>
                  </a:lnTo>
                  <a:lnTo>
                    <a:pt x="132" y="438"/>
                  </a:lnTo>
                  <a:lnTo>
                    <a:pt x="305" y="0"/>
                  </a:lnTo>
                  <a:lnTo>
                    <a:pt x="387" y="44"/>
                  </a:lnTo>
                  <a:lnTo>
                    <a:pt x="407" y="57"/>
                  </a:lnTo>
                  <a:lnTo>
                    <a:pt x="420" y="50"/>
                  </a:lnTo>
                  <a:lnTo>
                    <a:pt x="545" y="125"/>
                  </a:lnTo>
                  <a:lnTo>
                    <a:pt x="704" y="387"/>
                  </a:lnTo>
                  <a:lnTo>
                    <a:pt x="756" y="710"/>
                  </a:lnTo>
                  <a:lnTo>
                    <a:pt x="714" y="768"/>
                  </a:lnTo>
                  <a:lnTo>
                    <a:pt x="723" y="1088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2F6DA67B-5855-D6AC-B3D9-308338569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054" y="5121105"/>
              <a:ext cx="570853" cy="619584"/>
            </a:xfrm>
            <a:custGeom>
              <a:avLst/>
              <a:gdLst>
                <a:gd name="T0" fmla="*/ 113126837 w 738"/>
                <a:gd name="T1" fmla="*/ 3360204 h 801"/>
                <a:gd name="T2" fmla="*/ 82325104 w 738"/>
                <a:gd name="T3" fmla="*/ 0 h 801"/>
                <a:gd name="T4" fmla="*/ 65524062 w 738"/>
                <a:gd name="T5" fmla="*/ 18481124 h 801"/>
                <a:gd name="T6" fmla="*/ 61323537 w 738"/>
                <a:gd name="T7" fmla="*/ 18201195 h 801"/>
                <a:gd name="T8" fmla="*/ 26881667 w 738"/>
                <a:gd name="T9" fmla="*/ 23241502 h 801"/>
                <a:gd name="T10" fmla="*/ 15120937 w 738"/>
                <a:gd name="T11" fmla="*/ 39482137 h 801"/>
                <a:gd name="T12" fmla="*/ 17641358 w 738"/>
                <a:gd name="T13" fmla="*/ 129087939 h 801"/>
                <a:gd name="T14" fmla="*/ 0 w 738"/>
                <a:gd name="T15" fmla="*/ 141968370 h 801"/>
                <a:gd name="T16" fmla="*/ 0 w 738"/>
                <a:gd name="T17" fmla="*/ 142528757 h 801"/>
                <a:gd name="T18" fmla="*/ 1400175 w 738"/>
                <a:gd name="T19" fmla="*/ 143648472 h 801"/>
                <a:gd name="T20" fmla="*/ 47602775 w 738"/>
                <a:gd name="T21" fmla="*/ 224293377 h 801"/>
                <a:gd name="T22" fmla="*/ 134968192 w 738"/>
                <a:gd name="T23" fmla="*/ 193771609 h 801"/>
                <a:gd name="T24" fmla="*/ 199092608 w 738"/>
                <a:gd name="T25" fmla="*/ 157649147 h 801"/>
                <a:gd name="T26" fmla="*/ 206652813 w 738"/>
                <a:gd name="T27" fmla="*/ 157649147 h 801"/>
                <a:gd name="T28" fmla="*/ 150929446 w 738"/>
                <a:gd name="T29" fmla="*/ 80364976 h 801"/>
                <a:gd name="T30" fmla="*/ 113126837 w 738"/>
                <a:gd name="T31" fmla="*/ 3360204 h 8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38" h="801">
                  <a:moveTo>
                    <a:pt x="404" y="12"/>
                  </a:moveTo>
                  <a:lnTo>
                    <a:pt x="294" y="0"/>
                  </a:lnTo>
                  <a:lnTo>
                    <a:pt x="234" y="66"/>
                  </a:lnTo>
                  <a:lnTo>
                    <a:pt x="219" y="65"/>
                  </a:lnTo>
                  <a:lnTo>
                    <a:pt x="96" y="83"/>
                  </a:lnTo>
                  <a:lnTo>
                    <a:pt x="54" y="141"/>
                  </a:lnTo>
                  <a:lnTo>
                    <a:pt x="63" y="461"/>
                  </a:lnTo>
                  <a:lnTo>
                    <a:pt x="0" y="507"/>
                  </a:lnTo>
                  <a:lnTo>
                    <a:pt x="0" y="509"/>
                  </a:lnTo>
                  <a:lnTo>
                    <a:pt x="5" y="513"/>
                  </a:lnTo>
                  <a:lnTo>
                    <a:pt x="170" y="801"/>
                  </a:lnTo>
                  <a:lnTo>
                    <a:pt x="482" y="692"/>
                  </a:lnTo>
                  <a:lnTo>
                    <a:pt x="711" y="563"/>
                  </a:lnTo>
                  <a:lnTo>
                    <a:pt x="738" y="563"/>
                  </a:lnTo>
                  <a:lnTo>
                    <a:pt x="539" y="287"/>
                  </a:lnTo>
                  <a:lnTo>
                    <a:pt x="404" y="1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60F0BA22-BFB5-360B-7093-D8819D18B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048" y="4192889"/>
              <a:ext cx="874844" cy="589417"/>
            </a:xfrm>
            <a:custGeom>
              <a:avLst/>
              <a:gdLst>
                <a:gd name="T0" fmla="*/ 246538578 w 1132"/>
                <a:gd name="T1" fmla="*/ 16241183 h 762"/>
                <a:gd name="T2" fmla="*/ 248216139 w 1132"/>
                <a:gd name="T3" fmla="*/ 0 h 762"/>
                <a:gd name="T4" fmla="*/ 245700061 w 1132"/>
                <a:gd name="T5" fmla="*/ 279929 h 762"/>
                <a:gd name="T6" fmla="*/ 174421952 w 1132"/>
                <a:gd name="T7" fmla="*/ 3640137 h 762"/>
                <a:gd name="T8" fmla="*/ 112368049 w 1132"/>
                <a:gd name="T9" fmla="*/ 6720417 h 762"/>
                <a:gd name="T10" fmla="*/ 32704248 w 1132"/>
                <a:gd name="T11" fmla="*/ 88485663 h 762"/>
                <a:gd name="T12" fmla="*/ 13417317 w 1132"/>
                <a:gd name="T13" fmla="*/ 106126492 h 762"/>
                <a:gd name="T14" fmla="*/ 0 w 1132"/>
                <a:gd name="T15" fmla="*/ 120407642 h 762"/>
                <a:gd name="T16" fmla="*/ 45282520 w 1132"/>
                <a:gd name="T17" fmla="*/ 194332225 h 762"/>
                <a:gd name="T18" fmla="*/ 49754783 w 1132"/>
                <a:gd name="T19" fmla="*/ 195732400 h 762"/>
                <a:gd name="T20" fmla="*/ 74632704 w 1132"/>
                <a:gd name="T21" fmla="*/ 192652121 h 762"/>
                <a:gd name="T22" fmla="*/ 72955142 w 1132"/>
                <a:gd name="T23" fmla="*/ 195732400 h 762"/>
                <a:gd name="T24" fmla="*/ 72396308 w 1132"/>
                <a:gd name="T25" fmla="*/ 195732400 h 762"/>
                <a:gd name="T26" fmla="*/ 67364682 w 1132"/>
                <a:gd name="T27" fmla="*/ 213373229 h 762"/>
                <a:gd name="T28" fmla="*/ 192311532 w 1132"/>
                <a:gd name="T29" fmla="*/ 133568017 h 762"/>
                <a:gd name="T30" fmla="*/ 247377094 w 1132"/>
                <a:gd name="T31" fmla="*/ 114527012 h 762"/>
                <a:gd name="T32" fmla="*/ 316419337 w 1132"/>
                <a:gd name="T33" fmla="*/ 55723367 h 762"/>
                <a:gd name="T34" fmla="*/ 250172324 w 1132"/>
                <a:gd name="T35" fmla="*/ 22681671 h 762"/>
                <a:gd name="T36" fmla="*/ 246538578 w 1132"/>
                <a:gd name="T37" fmla="*/ 16241183 h 7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2" h="762">
                  <a:moveTo>
                    <a:pt x="882" y="58"/>
                  </a:moveTo>
                  <a:lnTo>
                    <a:pt x="888" y="0"/>
                  </a:lnTo>
                  <a:lnTo>
                    <a:pt x="879" y="1"/>
                  </a:lnTo>
                  <a:lnTo>
                    <a:pt x="624" y="13"/>
                  </a:lnTo>
                  <a:lnTo>
                    <a:pt x="402" y="24"/>
                  </a:lnTo>
                  <a:lnTo>
                    <a:pt x="117" y="316"/>
                  </a:lnTo>
                  <a:lnTo>
                    <a:pt x="48" y="379"/>
                  </a:lnTo>
                  <a:lnTo>
                    <a:pt x="0" y="430"/>
                  </a:lnTo>
                  <a:lnTo>
                    <a:pt x="162" y="694"/>
                  </a:lnTo>
                  <a:lnTo>
                    <a:pt x="178" y="699"/>
                  </a:lnTo>
                  <a:lnTo>
                    <a:pt x="267" y="688"/>
                  </a:lnTo>
                  <a:lnTo>
                    <a:pt x="261" y="699"/>
                  </a:lnTo>
                  <a:lnTo>
                    <a:pt x="259" y="699"/>
                  </a:lnTo>
                  <a:lnTo>
                    <a:pt x="241" y="762"/>
                  </a:lnTo>
                  <a:lnTo>
                    <a:pt x="688" y="477"/>
                  </a:lnTo>
                  <a:lnTo>
                    <a:pt x="885" y="409"/>
                  </a:lnTo>
                  <a:lnTo>
                    <a:pt x="1132" y="199"/>
                  </a:lnTo>
                  <a:lnTo>
                    <a:pt x="895" y="81"/>
                  </a:lnTo>
                  <a:lnTo>
                    <a:pt x="882" y="5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CEA9296-DAE7-2E52-FF30-852F6866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967" y="3689331"/>
              <a:ext cx="659034" cy="835395"/>
            </a:xfrm>
            <a:custGeom>
              <a:avLst/>
              <a:gdLst>
                <a:gd name="T0" fmla="*/ 158862375 w 851"/>
                <a:gd name="T1" fmla="*/ 46396707 h 1081"/>
                <a:gd name="T2" fmla="*/ 128830255 w 851"/>
                <a:gd name="T3" fmla="*/ 0 h 1081"/>
                <a:gd name="T4" fmla="*/ 122093994 w 851"/>
                <a:gd name="T5" fmla="*/ 20962578 h 1081"/>
                <a:gd name="T6" fmla="*/ 87570858 w 851"/>
                <a:gd name="T7" fmla="*/ 73787999 h 1081"/>
                <a:gd name="T8" fmla="*/ 71572305 w 851"/>
                <a:gd name="T9" fmla="*/ 73228658 h 1081"/>
                <a:gd name="T10" fmla="*/ 15998553 w 851"/>
                <a:gd name="T11" fmla="*/ 139190649 h 1081"/>
                <a:gd name="T12" fmla="*/ 0 w 851"/>
                <a:gd name="T13" fmla="*/ 198165114 h 1081"/>
                <a:gd name="T14" fmla="*/ 11507536 w 851"/>
                <a:gd name="T15" fmla="*/ 234779707 h 1081"/>
                <a:gd name="T16" fmla="*/ 15998553 w 851"/>
                <a:gd name="T17" fmla="*/ 237574823 h 1081"/>
                <a:gd name="T18" fmla="*/ 52766933 w 851"/>
                <a:gd name="T19" fmla="*/ 284251200 h 1081"/>
                <a:gd name="T20" fmla="*/ 85605872 w 851"/>
                <a:gd name="T21" fmla="*/ 254344463 h 1081"/>
                <a:gd name="T22" fmla="*/ 94026330 w 851"/>
                <a:gd name="T23" fmla="*/ 289561762 h 1081"/>
                <a:gd name="T24" fmla="*/ 126023436 w 851"/>
                <a:gd name="T25" fmla="*/ 302138992 h 1081"/>
                <a:gd name="T26" fmla="*/ 139495957 w 851"/>
                <a:gd name="T27" fmla="*/ 287884270 h 1081"/>
                <a:gd name="T28" fmla="*/ 158862375 w 851"/>
                <a:gd name="T29" fmla="*/ 270276148 h 1081"/>
                <a:gd name="T30" fmla="*/ 238855138 w 851"/>
                <a:gd name="T31" fmla="*/ 188662142 h 1081"/>
                <a:gd name="T32" fmla="*/ 221172388 w 851"/>
                <a:gd name="T33" fmla="*/ 108445958 h 1081"/>
                <a:gd name="T34" fmla="*/ 158862375 w 851"/>
                <a:gd name="T35" fmla="*/ 46396707 h 10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51" h="1081">
                  <a:moveTo>
                    <a:pt x="566" y="166"/>
                  </a:moveTo>
                  <a:lnTo>
                    <a:pt x="459" y="0"/>
                  </a:lnTo>
                  <a:lnTo>
                    <a:pt x="435" y="75"/>
                  </a:lnTo>
                  <a:lnTo>
                    <a:pt x="312" y="264"/>
                  </a:lnTo>
                  <a:lnTo>
                    <a:pt x="255" y="262"/>
                  </a:lnTo>
                  <a:lnTo>
                    <a:pt x="57" y="498"/>
                  </a:lnTo>
                  <a:lnTo>
                    <a:pt x="0" y="709"/>
                  </a:lnTo>
                  <a:lnTo>
                    <a:pt x="41" y="840"/>
                  </a:lnTo>
                  <a:lnTo>
                    <a:pt x="57" y="850"/>
                  </a:lnTo>
                  <a:lnTo>
                    <a:pt x="188" y="1017"/>
                  </a:lnTo>
                  <a:lnTo>
                    <a:pt x="305" y="910"/>
                  </a:lnTo>
                  <a:lnTo>
                    <a:pt x="335" y="1036"/>
                  </a:lnTo>
                  <a:lnTo>
                    <a:pt x="449" y="1081"/>
                  </a:lnTo>
                  <a:lnTo>
                    <a:pt x="497" y="1030"/>
                  </a:lnTo>
                  <a:lnTo>
                    <a:pt x="566" y="967"/>
                  </a:lnTo>
                  <a:lnTo>
                    <a:pt x="851" y="675"/>
                  </a:lnTo>
                  <a:lnTo>
                    <a:pt x="788" y="388"/>
                  </a:lnTo>
                  <a:lnTo>
                    <a:pt x="566" y="166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35771A3E-9AE4-FF41-D2B3-FDEDFF6F0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839" y="3631318"/>
              <a:ext cx="928217" cy="733291"/>
            </a:xfrm>
            <a:custGeom>
              <a:avLst/>
              <a:gdLst>
                <a:gd name="T0" fmla="*/ 314774946 w 1201"/>
                <a:gd name="T1" fmla="*/ 64403817 h 948"/>
                <a:gd name="T2" fmla="*/ 244048318 w 1201"/>
                <a:gd name="T3" fmla="*/ 0 h 948"/>
                <a:gd name="T4" fmla="*/ 231748035 w 1201"/>
                <a:gd name="T5" fmla="*/ 5040313 h 948"/>
                <a:gd name="T6" fmla="*/ 161021407 w 1201"/>
                <a:gd name="T7" fmla="*/ 104726317 h 948"/>
                <a:gd name="T8" fmla="*/ 79112752 w 1201"/>
                <a:gd name="T9" fmla="*/ 37802608 h 948"/>
                <a:gd name="T10" fmla="*/ 59823768 w 1201"/>
                <a:gd name="T11" fmla="*/ 23521458 h 948"/>
                <a:gd name="T12" fmla="*/ 48082877 w 1201"/>
                <a:gd name="T13" fmla="*/ 79805213 h 948"/>
                <a:gd name="T14" fmla="*/ 77435633 w 1201"/>
                <a:gd name="T15" fmla="*/ 108086525 h 948"/>
                <a:gd name="T16" fmla="*/ 0 w 1201"/>
                <a:gd name="T17" fmla="*/ 177251254 h 948"/>
                <a:gd name="T18" fmla="*/ 83306078 w 1201"/>
                <a:gd name="T19" fmla="*/ 221493821 h 948"/>
                <a:gd name="T20" fmla="*/ 152914450 w 1201"/>
                <a:gd name="T21" fmla="*/ 254535517 h 948"/>
                <a:gd name="T22" fmla="*/ 209942843 w 1201"/>
                <a:gd name="T23" fmla="*/ 265456458 h 948"/>
                <a:gd name="T24" fmla="*/ 256628297 w 1201"/>
                <a:gd name="T25" fmla="*/ 219253329 h 948"/>
                <a:gd name="T26" fmla="*/ 327074700 w 1201"/>
                <a:gd name="T27" fmla="*/ 189851771 h 948"/>
                <a:gd name="T28" fmla="*/ 335461353 w 1201"/>
                <a:gd name="T29" fmla="*/ 184531529 h 948"/>
                <a:gd name="T30" fmla="*/ 307785716 w 1201"/>
                <a:gd name="T31" fmla="*/ 158770108 h 948"/>
                <a:gd name="T32" fmla="*/ 332107115 w 1201"/>
                <a:gd name="T33" fmla="*/ 138328400 h 948"/>
                <a:gd name="T34" fmla="*/ 335741049 w 1201"/>
                <a:gd name="T35" fmla="*/ 99686004 h 948"/>
                <a:gd name="T36" fmla="*/ 314774946 w 1201"/>
                <a:gd name="T37" fmla="*/ 64403817 h 9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01" h="948">
                  <a:moveTo>
                    <a:pt x="1126" y="230"/>
                  </a:moveTo>
                  <a:lnTo>
                    <a:pt x="873" y="0"/>
                  </a:lnTo>
                  <a:lnTo>
                    <a:pt x="829" y="18"/>
                  </a:lnTo>
                  <a:lnTo>
                    <a:pt x="576" y="374"/>
                  </a:lnTo>
                  <a:lnTo>
                    <a:pt x="283" y="135"/>
                  </a:lnTo>
                  <a:lnTo>
                    <a:pt x="214" y="84"/>
                  </a:lnTo>
                  <a:lnTo>
                    <a:pt x="172" y="285"/>
                  </a:lnTo>
                  <a:lnTo>
                    <a:pt x="277" y="386"/>
                  </a:lnTo>
                  <a:lnTo>
                    <a:pt x="0" y="633"/>
                  </a:lnTo>
                  <a:lnTo>
                    <a:pt x="298" y="791"/>
                  </a:lnTo>
                  <a:lnTo>
                    <a:pt x="547" y="909"/>
                  </a:lnTo>
                  <a:lnTo>
                    <a:pt x="751" y="948"/>
                  </a:lnTo>
                  <a:lnTo>
                    <a:pt x="918" y="783"/>
                  </a:lnTo>
                  <a:lnTo>
                    <a:pt x="1170" y="678"/>
                  </a:lnTo>
                  <a:lnTo>
                    <a:pt x="1200" y="659"/>
                  </a:lnTo>
                  <a:lnTo>
                    <a:pt x="1101" y="567"/>
                  </a:lnTo>
                  <a:lnTo>
                    <a:pt x="1188" y="494"/>
                  </a:lnTo>
                  <a:lnTo>
                    <a:pt x="1201" y="356"/>
                  </a:lnTo>
                  <a:lnTo>
                    <a:pt x="1126" y="23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FF38F714-6201-CD28-3F93-EEF7E1A8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68" y="5332274"/>
              <a:ext cx="705445" cy="853959"/>
            </a:xfrm>
            <a:custGeom>
              <a:avLst/>
              <a:gdLst>
                <a:gd name="T0" fmla="*/ 233534479 w 912"/>
                <a:gd name="T1" fmla="*/ 85685313 h 1104"/>
                <a:gd name="T2" fmla="*/ 219253329 w 912"/>
                <a:gd name="T3" fmla="*/ 52923546 h 1104"/>
                <a:gd name="T4" fmla="*/ 206652813 w 912"/>
                <a:gd name="T5" fmla="*/ 47883233 h 1104"/>
                <a:gd name="T6" fmla="*/ 122367675 w 912"/>
                <a:gd name="T7" fmla="*/ 12040658 h 1104"/>
                <a:gd name="T8" fmla="*/ 89045521 w 912"/>
                <a:gd name="T9" fmla="*/ 6720417 h 1104"/>
                <a:gd name="T10" fmla="*/ 67764025 w 912"/>
                <a:gd name="T11" fmla="*/ 3360208 h 1104"/>
                <a:gd name="T12" fmla="*/ 47883233 w 912"/>
                <a:gd name="T13" fmla="*/ 0 h 1104"/>
                <a:gd name="T14" fmla="*/ 34441871 w 912"/>
                <a:gd name="T15" fmla="*/ 2800350 h 1104"/>
                <a:gd name="T16" fmla="*/ 4199996 w 912"/>
                <a:gd name="T17" fmla="*/ 9240838 h 1104"/>
                <a:gd name="T18" fmla="*/ 1400175 w 912"/>
                <a:gd name="T19" fmla="*/ 193491908 h 1104"/>
                <a:gd name="T20" fmla="*/ 5880629 w 912"/>
                <a:gd name="T21" fmla="*/ 220093646 h 1104"/>
                <a:gd name="T22" fmla="*/ 0 w 912"/>
                <a:gd name="T23" fmla="*/ 309139167 h 1104"/>
                <a:gd name="T24" fmla="*/ 105566633 w 912"/>
                <a:gd name="T25" fmla="*/ 306619275 h 1104"/>
                <a:gd name="T26" fmla="*/ 129368021 w 912"/>
                <a:gd name="T27" fmla="*/ 306058888 h 1104"/>
                <a:gd name="T28" fmla="*/ 169410592 w 912"/>
                <a:gd name="T29" fmla="*/ 304939171 h 1104"/>
                <a:gd name="T30" fmla="*/ 182011108 w 912"/>
                <a:gd name="T31" fmla="*/ 228494167 h 1104"/>
                <a:gd name="T32" fmla="*/ 230174271 w 912"/>
                <a:gd name="T33" fmla="*/ 141408679 h 1104"/>
                <a:gd name="T34" fmla="*/ 255375833 w 912"/>
                <a:gd name="T35" fmla="*/ 136928225 h 1104"/>
                <a:gd name="T36" fmla="*/ 247815100 w 912"/>
                <a:gd name="T37" fmla="*/ 118727537 h 1104"/>
                <a:gd name="T38" fmla="*/ 233534479 w 912"/>
                <a:gd name="T39" fmla="*/ 85685313 h 1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2" h="1104">
                  <a:moveTo>
                    <a:pt x="834" y="306"/>
                  </a:moveTo>
                  <a:lnTo>
                    <a:pt x="783" y="189"/>
                  </a:lnTo>
                  <a:lnTo>
                    <a:pt x="738" y="171"/>
                  </a:lnTo>
                  <a:lnTo>
                    <a:pt x="437" y="43"/>
                  </a:lnTo>
                  <a:lnTo>
                    <a:pt x="318" y="24"/>
                  </a:lnTo>
                  <a:lnTo>
                    <a:pt x="242" y="12"/>
                  </a:lnTo>
                  <a:lnTo>
                    <a:pt x="171" y="0"/>
                  </a:lnTo>
                  <a:lnTo>
                    <a:pt x="123" y="10"/>
                  </a:lnTo>
                  <a:lnTo>
                    <a:pt x="15" y="33"/>
                  </a:lnTo>
                  <a:lnTo>
                    <a:pt x="5" y="691"/>
                  </a:lnTo>
                  <a:lnTo>
                    <a:pt x="21" y="786"/>
                  </a:lnTo>
                  <a:lnTo>
                    <a:pt x="0" y="1104"/>
                  </a:lnTo>
                  <a:lnTo>
                    <a:pt x="377" y="1095"/>
                  </a:lnTo>
                  <a:lnTo>
                    <a:pt x="462" y="1093"/>
                  </a:lnTo>
                  <a:lnTo>
                    <a:pt x="605" y="1089"/>
                  </a:lnTo>
                  <a:lnTo>
                    <a:pt x="650" y="816"/>
                  </a:lnTo>
                  <a:lnTo>
                    <a:pt x="822" y="505"/>
                  </a:lnTo>
                  <a:lnTo>
                    <a:pt x="912" y="489"/>
                  </a:lnTo>
                  <a:lnTo>
                    <a:pt x="885" y="424"/>
                  </a:lnTo>
                  <a:lnTo>
                    <a:pt x="834" y="30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2AED40EF-DC4D-9F20-D192-72123E275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287" y="4120951"/>
              <a:ext cx="721688" cy="589417"/>
            </a:xfrm>
            <a:custGeom>
              <a:avLst/>
              <a:gdLst>
                <a:gd name="T0" fmla="*/ 226328364 w 934"/>
                <a:gd name="T1" fmla="*/ 192091733 h 762"/>
                <a:gd name="T2" fmla="*/ 211519119 w 934"/>
                <a:gd name="T3" fmla="*/ 141128750 h 762"/>
                <a:gd name="T4" fmla="*/ 224092917 w 934"/>
                <a:gd name="T5" fmla="*/ 145329275 h 762"/>
                <a:gd name="T6" fmla="*/ 260975952 w 934"/>
                <a:gd name="T7" fmla="*/ 88205733 h 762"/>
                <a:gd name="T8" fmla="*/ 203974946 w 934"/>
                <a:gd name="T9" fmla="*/ 77284792 h 762"/>
                <a:gd name="T10" fmla="*/ 134399613 w 934"/>
                <a:gd name="T11" fmla="*/ 44242567 h 762"/>
                <a:gd name="T12" fmla="*/ 51133551 w 934"/>
                <a:gd name="T13" fmla="*/ 0 h 762"/>
                <a:gd name="T14" fmla="*/ 1676718 w 934"/>
                <a:gd name="T15" fmla="*/ 25761421 h 762"/>
                <a:gd name="T16" fmla="*/ 0 w 934"/>
                <a:gd name="T17" fmla="*/ 42002604 h 762"/>
                <a:gd name="T18" fmla="*/ 3632536 w 934"/>
                <a:gd name="T19" fmla="*/ 48443092 h 762"/>
                <a:gd name="T20" fmla="*/ 69854433 w 934"/>
                <a:gd name="T21" fmla="*/ 81485317 h 762"/>
                <a:gd name="T22" fmla="*/ 78236965 w 934"/>
                <a:gd name="T23" fmla="*/ 96606254 h 762"/>
                <a:gd name="T24" fmla="*/ 79075324 w 934"/>
                <a:gd name="T25" fmla="*/ 131887912 h 762"/>
                <a:gd name="T26" fmla="*/ 114840371 w 934"/>
                <a:gd name="T27" fmla="*/ 209733092 h 762"/>
                <a:gd name="T28" fmla="*/ 140826326 w 934"/>
                <a:gd name="T29" fmla="*/ 213373229 h 762"/>
                <a:gd name="T30" fmla="*/ 212077848 w 934"/>
                <a:gd name="T31" fmla="*/ 194892083 h 762"/>
                <a:gd name="T32" fmla="*/ 226328364 w 934"/>
                <a:gd name="T33" fmla="*/ 192091733 h 7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4" h="762">
                  <a:moveTo>
                    <a:pt x="810" y="686"/>
                  </a:moveTo>
                  <a:lnTo>
                    <a:pt x="757" y="504"/>
                  </a:lnTo>
                  <a:lnTo>
                    <a:pt x="802" y="519"/>
                  </a:lnTo>
                  <a:lnTo>
                    <a:pt x="934" y="315"/>
                  </a:lnTo>
                  <a:lnTo>
                    <a:pt x="730" y="276"/>
                  </a:lnTo>
                  <a:lnTo>
                    <a:pt x="481" y="158"/>
                  </a:lnTo>
                  <a:lnTo>
                    <a:pt x="183" y="0"/>
                  </a:lnTo>
                  <a:lnTo>
                    <a:pt x="6" y="92"/>
                  </a:lnTo>
                  <a:lnTo>
                    <a:pt x="0" y="150"/>
                  </a:lnTo>
                  <a:lnTo>
                    <a:pt x="13" y="173"/>
                  </a:lnTo>
                  <a:lnTo>
                    <a:pt x="250" y="291"/>
                  </a:lnTo>
                  <a:lnTo>
                    <a:pt x="280" y="345"/>
                  </a:lnTo>
                  <a:lnTo>
                    <a:pt x="283" y="471"/>
                  </a:lnTo>
                  <a:lnTo>
                    <a:pt x="411" y="749"/>
                  </a:lnTo>
                  <a:lnTo>
                    <a:pt x="504" y="762"/>
                  </a:lnTo>
                  <a:lnTo>
                    <a:pt x="759" y="696"/>
                  </a:lnTo>
                  <a:lnTo>
                    <a:pt x="810" y="68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C54E79A7-1B35-F376-CAC2-1D9CE4D92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213" y="4652356"/>
              <a:ext cx="744893" cy="744893"/>
            </a:xfrm>
            <a:custGeom>
              <a:avLst/>
              <a:gdLst>
                <a:gd name="T0" fmla="*/ 268535945 w 963"/>
                <a:gd name="T1" fmla="*/ 226343321 h 964"/>
                <a:gd name="T2" fmla="*/ 245854825 w 963"/>
                <a:gd name="T3" fmla="*/ 248977653 h 964"/>
                <a:gd name="T4" fmla="*/ 225973524 w 963"/>
                <a:gd name="T5" fmla="*/ 245624634 h 964"/>
                <a:gd name="T6" fmla="*/ 212532704 w 963"/>
                <a:gd name="T7" fmla="*/ 248418905 h 964"/>
                <a:gd name="T8" fmla="*/ 182290859 w 963"/>
                <a:gd name="T9" fmla="*/ 254845833 h 964"/>
                <a:gd name="T10" fmla="*/ 145328603 w 963"/>
                <a:gd name="T11" fmla="*/ 266023444 h 964"/>
                <a:gd name="T12" fmla="*/ 70284377 w 963"/>
                <a:gd name="T13" fmla="*/ 269376463 h 964"/>
                <a:gd name="T14" fmla="*/ 64683682 w 963"/>
                <a:gd name="T15" fmla="*/ 246462493 h 964"/>
                <a:gd name="T16" fmla="*/ 28561743 w 963"/>
                <a:gd name="T17" fmla="*/ 209577169 h 964"/>
                <a:gd name="T18" fmla="*/ 24081293 w 963"/>
                <a:gd name="T19" fmla="*/ 186384088 h 964"/>
                <a:gd name="T20" fmla="*/ 22681119 w 963"/>
                <a:gd name="T21" fmla="*/ 185545701 h 964"/>
                <a:gd name="T22" fmla="*/ 0 w 963"/>
                <a:gd name="T23" fmla="*/ 119319479 h 964"/>
                <a:gd name="T24" fmla="*/ 0 w 963"/>
                <a:gd name="T25" fmla="*/ 72374041 h 964"/>
                <a:gd name="T26" fmla="*/ 44242523 w 963"/>
                <a:gd name="T27" fmla="*/ 17604539 h 964"/>
                <a:gd name="T28" fmla="*/ 70284377 w 963"/>
                <a:gd name="T29" fmla="*/ 21237197 h 964"/>
                <a:gd name="T30" fmla="*/ 141688469 w 963"/>
                <a:gd name="T31" fmla="*/ 2794271 h 964"/>
                <a:gd name="T32" fmla="*/ 155969605 w 963"/>
                <a:gd name="T33" fmla="*/ 0 h 964"/>
                <a:gd name="T34" fmla="*/ 141688469 w 963"/>
                <a:gd name="T35" fmla="*/ 63152313 h 964"/>
                <a:gd name="T36" fmla="*/ 212532704 w 963"/>
                <a:gd name="T37" fmla="*/ 59519656 h 964"/>
                <a:gd name="T38" fmla="*/ 269656190 w 963"/>
                <a:gd name="T39" fmla="*/ 146145217 h 964"/>
                <a:gd name="T40" fmla="*/ 266855842 w 963"/>
                <a:gd name="T41" fmla="*/ 146703965 h 964"/>
                <a:gd name="T42" fmla="*/ 268535945 w 963"/>
                <a:gd name="T43" fmla="*/ 226343321 h 9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63" h="964">
                  <a:moveTo>
                    <a:pt x="959" y="810"/>
                  </a:moveTo>
                  <a:lnTo>
                    <a:pt x="878" y="891"/>
                  </a:lnTo>
                  <a:lnTo>
                    <a:pt x="807" y="879"/>
                  </a:lnTo>
                  <a:lnTo>
                    <a:pt x="759" y="889"/>
                  </a:lnTo>
                  <a:lnTo>
                    <a:pt x="651" y="912"/>
                  </a:lnTo>
                  <a:lnTo>
                    <a:pt x="519" y="952"/>
                  </a:lnTo>
                  <a:lnTo>
                    <a:pt x="251" y="964"/>
                  </a:lnTo>
                  <a:lnTo>
                    <a:pt x="231" y="882"/>
                  </a:lnTo>
                  <a:lnTo>
                    <a:pt x="102" y="750"/>
                  </a:lnTo>
                  <a:lnTo>
                    <a:pt x="86" y="667"/>
                  </a:lnTo>
                  <a:lnTo>
                    <a:pt x="81" y="664"/>
                  </a:lnTo>
                  <a:lnTo>
                    <a:pt x="0" y="427"/>
                  </a:lnTo>
                  <a:lnTo>
                    <a:pt x="0" y="259"/>
                  </a:lnTo>
                  <a:lnTo>
                    <a:pt x="158" y="63"/>
                  </a:lnTo>
                  <a:lnTo>
                    <a:pt x="251" y="76"/>
                  </a:lnTo>
                  <a:lnTo>
                    <a:pt x="506" y="10"/>
                  </a:lnTo>
                  <a:lnTo>
                    <a:pt x="557" y="0"/>
                  </a:lnTo>
                  <a:lnTo>
                    <a:pt x="506" y="226"/>
                  </a:lnTo>
                  <a:lnTo>
                    <a:pt x="759" y="213"/>
                  </a:lnTo>
                  <a:lnTo>
                    <a:pt x="963" y="523"/>
                  </a:lnTo>
                  <a:lnTo>
                    <a:pt x="953" y="525"/>
                  </a:lnTo>
                  <a:lnTo>
                    <a:pt x="959" y="81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E5A92E8-A3AC-EC44-7DE0-9607377B4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064" y="4014206"/>
              <a:ext cx="837715" cy="1041924"/>
            </a:xfrm>
            <a:custGeom>
              <a:avLst/>
              <a:gdLst>
                <a:gd name="T0" fmla="*/ 292597460 w 1082"/>
                <a:gd name="T1" fmla="*/ 245770677 h 1348"/>
                <a:gd name="T2" fmla="*/ 272399056 w 1082"/>
                <a:gd name="T3" fmla="*/ 170557266 h 1348"/>
                <a:gd name="T4" fmla="*/ 284461955 w 1082"/>
                <a:gd name="T5" fmla="*/ 123304921 h 1348"/>
                <a:gd name="T6" fmla="*/ 303538549 w 1082"/>
                <a:gd name="T7" fmla="*/ 124423279 h 1348"/>
                <a:gd name="T8" fmla="*/ 285303577 w 1082"/>
                <a:gd name="T9" fmla="*/ 100936703 h 1348"/>
                <a:gd name="T10" fmla="*/ 276046262 w 1082"/>
                <a:gd name="T11" fmla="*/ 84998911 h 1348"/>
                <a:gd name="T12" fmla="*/ 277448789 w 1082"/>
                <a:gd name="T13" fmla="*/ 54522465 h 1348"/>
                <a:gd name="T14" fmla="*/ 246309297 w 1082"/>
                <a:gd name="T15" fmla="*/ 38585203 h 1348"/>
                <a:gd name="T16" fmla="*/ 213767277 w 1082"/>
                <a:gd name="T17" fmla="*/ 21808775 h 1348"/>
                <a:gd name="T18" fmla="*/ 172248130 w 1082"/>
                <a:gd name="T19" fmla="*/ 0 h 1348"/>
                <a:gd name="T20" fmla="*/ 147841616 w 1082"/>
                <a:gd name="T21" fmla="*/ 20411224 h 1348"/>
                <a:gd name="T22" fmla="*/ 175614619 w 1082"/>
                <a:gd name="T23" fmla="*/ 46134516 h 1348"/>
                <a:gd name="T24" fmla="*/ 167198927 w 1082"/>
                <a:gd name="T25" fmla="*/ 51447113 h 1348"/>
                <a:gd name="T26" fmla="*/ 96503719 w 1082"/>
                <a:gd name="T27" fmla="*/ 80805201 h 1348"/>
                <a:gd name="T28" fmla="*/ 49654652 w 1082"/>
                <a:gd name="T29" fmla="*/ 126939717 h 1348"/>
                <a:gd name="T30" fmla="*/ 12623804 w 1082"/>
                <a:gd name="T31" fmla="*/ 183978620 h 1348"/>
                <a:gd name="T32" fmla="*/ 0 w 1082"/>
                <a:gd name="T33" fmla="*/ 179784381 h 1348"/>
                <a:gd name="T34" fmla="*/ 14868483 w 1082"/>
                <a:gd name="T35" fmla="*/ 230672051 h 1348"/>
                <a:gd name="T36" fmla="*/ 560905 w 1082"/>
                <a:gd name="T37" fmla="*/ 293862187 h 1348"/>
                <a:gd name="T38" fmla="*/ 71536300 w 1082"/>
                <a:gd name="T39" fmla="*/ 290227392 h 1348"/>
                <a:gd name="T40" fmla="*/ 128765552 w 1082"/>
                <a:gd name="T41" fmla="*/ 376904105 h 1348"/>
                <a:gd name="T42" fmla="*/ 173931375 w 1082"/>
                <a:gd name="T43" fmla="*/ 298056427 h 1348"/>
                <a:gd name="T44" fmla="*/ 185152651 w 1082"/>
                <a:gd name="T45" fmla="*/ 289388755 h 1348"/>
                <a:gd name="T46" fmla="*/ 200301851 w 1082"/>
                <a:gd name="T47" fmla="*/ 297217262 h 1348"/>
                <a:gd name="T48" fmla="*/ 201985096 w 1082"/>
                <a:gd name="T49" fmla="*/ 306444376 h 1348"/>
                <a:gd name="T50" fmla="*/ 208718074 w 1082"/>
                <a:gd name="T51" fmla="*/ 311197530 h 1348"/>
                <a:gd name="T52" fmla="*/ 292597460 w 1082"/>
                <a:gd name="T53" fmla="*/ 245770677 h 13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82" h="1348">
                  <a:moveTo>
                    <a:pt x="1043" y="879"/>
                  </a:moveTo>
                  <a:lnTo>
                    <a:pt x="971" y="610"/>
                  </a:lnTo>
                  <a:lnTo>
                    <a:pt x="1014" y="441"/>
                  </a:lnTo>
                  <a:lnTo>
                    <a:pt x="1082" y="445"/>
                  </a:lnTo>
                  <a:lnTo>
                    <a:pt x="1017" y="361"/>
                  </a:lnTo>
                  <a:lnTo>
                    <a:pt x="984" y="304"/>
                  </a:lnTo>
                  <a:lnTo>
                    <a:pt x="989" y="195"/>
                  </a:lnTo>
                  <a:lnTo>
                    <a:pt x="878" y="138"/>
                  </a:lnTo>
                  <a:lnTo>
                    <a:pt x="762" y="78"/>
                  </a:lnTo>
                  <a:lnTo>
                    <a:pt x="614" y="0"/>
                  </a:lnTo>
                  <a:lnTo>
                    <a:pt x="527" y="73"/>
                  </a:lnTo>
                  <a:lnTo>
                    <a:pt x="626" y="165"/>
                  </a:lnTo>
                  <a:lnTo>
                    <a:pt x="596" y="184"/>
                  </a:lnTo>
                  <a:lnTo>
                    <a:pt x="344" y="289"/>
                  </a:lnTo>
                  <a:lnTo>
                    <a:pt x="177" y="454"/>
                  </a:lnTo>
                  <a:lnTo>
                    <a:pt x="45" y="658"/>
                  </a:lnTo>
                  <a:lnTo>
                    <a:pt x="0" y="643"/>
                  </a:lnTo>
                  <a:lnTo>
                    <a:pt x="53" y="825"/>
                  </a:lnTo>
                  <a:lnTo>
                    <a:pt x="2" y="1051"/>
                  </a:lnTo>
                  <a:lnTo>
                    <a:pt x="255" y="1038"/>
                  </a:lnTo>
                  <a:lnTo>
                    <a:pt x="459" y="1348"/>
                  </a:lnTo>
                  <a:lnTo>
                    <a:pt x="620" y="1066"/>
                  </a:lnTo>
                  <a:lnTo>
                    <a:pt x="660" y="1035"/>
                  </a:lnTo>
                  <a:lnTo>
                    <a:pt x="714" y="1063"/>
                  </a:lnTo>
                  <a:lnTo>
                    <a:pt x="720" y="1096"/>
                  </a:lnTo>
                  <a:lnTo>
                    <a:pt x="744" y="1113"/>
                  </a:lnTo>
                  <a:lnTo>
                    <a:pt x="1043" y="87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C48BA18-6CB3-83F6-CA29-6877F90AD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718" y="5116464"/>
              <a:ext cx="526764" cy="721687"/>
            </a:xfrm>
            <a:custGeom>
              <a:avLst/>
              <a:gdLst>
                <a:gd name="T0" fmla="*/ 157650081 w 681"/>
                <a:gd name="T1" fmla="*/ 127414169 h 934"/>
                <a:gd name="T2" fmla="*/ 142529123 w 681"/>
                <a:gd name="T3" fmla="*/ 52251010 h 934"/>
                <a:gd name="T4" fmla="*/ 82325218 w 681"/>
                <a:gd name="T5" fmla="*/ 41074301 h 934"/>
                <a:gd name="T6" fmla="*/ 66364471 w 681"/>
                <a:gd name="T7" fmla="*/ 28500503 h 934"/>
                <a:gd name="T8" fmla="*/ 51803372 w 681"/>
                <a:gd name="T9" fmla="*/ 0 h 934"/>
                <a:gd name="T10" fmla="*/ 18481171 w 681"/>
                <a:gd name="T11" fmla="*/ 8662161 h 934"/>
                <a:gd name="T12" fmla="*/ 0 w 681"/>
                <a:gd name="T13" fmla="*/ 31853410 h 934"/>
                <a:gd name="T14" fmla="*/ 12320605 w 681"/>
                <a:gd name="T15" fmla="*/ 51971910 h 934"/>
                <a:gd name="T16" fmla="*/ 21561455 w 681"/>
                <a:gd name="T17" fmla="*/ 244210888 h 934"/>
                <a:gd name="T18" fmla="*/ 93806034 w 681"/>
                <a:gd name="T19" fmla="*/ 250637601 h 934"/>
                <a:gd name="T20" fmla="*/ 99686672 w 681"/>
                <a:gd name="T21" fmla="*/ 253152149 h 934"/>
                <a:gd name="T22" fmla="*/ 103046885 w 681"/>
                <a:gd name="T23" fmla="*/ 260975952 h 934"/>
                <a:gd name="T24" fmla="*/ 136649015 w 681"/>
                <a:gd name="T25" fmla="*/ 229681271 h 934"/>
                <a:gd name="T26" fmla="*/ 157650081 w 681"/>
                <a:gd name="T27" fmla="*/ 221298739 h 934"/>
                <a:gd name="T28" fmla="*/ 184811715 w 681"/>
                <a:gd name="T29" fmla="*/ 175194813 h 934"/>
                <a:gd name="T30" fmla="*/ 190692352 w 681"/>
                <a:gd name="T31" fmla="*/ 163459374 h 934"/>
                <a:gd name="T32" fmla="*/ 157650081 w 681"/>
                <a:gd name="T33" fmla="*/ 127414169 h 9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1" h="934">
                  <a:moveTo>
                    <a:pt x="563" y="456"/>
                  </a:moveTo>
                  <a:lnTo>
                    <a:pt x="509" y="187"/>
                  </a:lnTo>
                  <a:lnTo>
                    <a:pt x="294" y="147"/>
                  </a:lnTo>
                  <a:lnTo>
                    <a:pt x="237" y="102"/>
                  </a:lnTo>
                  <a:lnTo>
                    <a:pt x="185" y="0"/>
                  </a:lnTo>
                  <a:lnTo>
                    <a:pt x="66" y="31"/>
                  </a:lnTo>
                  <a:lnTo>
                    <a:pt x="0" y="114"/>
                  </a:lnTo>
                  <a:lnTo>
                    <a:pt x="44" y="186"/>
                  </a:lnTo>
                  <a:lnTo>
                    <a:pt x="77" y="874"/>
                  </a:lnTo>
                  <a:lnTo>
                    <a:pt x="335" y="897"/>
                  </a:lnTo>
                  <a:lnTo>
                    <a:pt x="356" y="906"/>
                  </a:lnTo>
                  <a:lnTo>
                    <a:pt x="368" y="934"/>
                  </a:lnTo>
                  <a:lnTo>
                    <a:pt x="488" y="822"/>
                  </a:lnTo>
                  <a:lnTo>
                    <a:pt x="563" y="792"/>
                  </a:lnTo>
                  <a:lnTo>
                    <a:pt x="660" y="627"/>
                  </a:lnTo>
                  <a:lnTo>
                    <a:pt x="681" y="585"/>
                  </a:lnTo>
                  <a:lnTo>
                    <a:pt x="563" y="456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CC9A4D5-5CFD-1DF9-CAC0-FAB3E4AB9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704" y="4812472"/>
              <a:ext cx="659034" cy="559251"/>
            </a:xfrm>
            <a:custGeom>
              <a:avLst/>
              <a:gdLst>
                <a:gd name="T0" fmla="*/ 234104787 w 853"/>
                <a:gd name="T1" fmla="*/ 120634118 h 724"/>
                <a:gd name="T2" fmla="*/ 238295103 w 853"/>
                <a:gd name="T3" fmla="*/ 86286805 h 724"/>
                <a:gd name="T4" fmla="*/ 195273547 w 853"/>
                <a:gd name="T5" fmla="*/ 26249024 h 724"/>
                <a:gd name="T6" fmla="*/ 176835738 w 853"/>
                <a:gd name="T7" fmla="*/ 0 h 724"/>
                <a:gd name="T8" fmla="*/ 155045359 w 853"/>
                <a:gd name="T9" fmla="*/ 5864059 h 724"/>
                <a:gd name="T10" fmla="*/ 148340749 w 853"/>
                <a:gd name="T11" fmla="*/ 1954686 h 724"/>
                <a:gd name="T12" fmla="*/ 0 w 853"/>
                <a:gd name="T13" fmla="*/ 10331990 h 724"/>
                <a:gd name="T14" fmla="*/ 12012272 w 853"/>
                <a:gd name="T15" fmla="*/ 44679303 h 724"/>
                <a:gd name="T16" fmla="*/ 17879136 w 853"/>
                <a:gd name="T17" fmla="*/ 61154895 h 724"/>
                <a:gd name="T18" fmla="*/ 39389914 w 853"/>
                <a:gd name="T19" fmla="*/ 118399889 h 724"/>
                <a:gd name="T20" fmla="*/ 106436541 w 853"/>
                <a:gd name="T21" fmla="*/ 182626057 h 724"/>
                <a:gd name="T22" fmla="*/ 124315677 w 853"/>
                <a:gd name="T23" fmla="*/ 176203440 h 724"/>
                <a:gd name="T24" fmla="*/ 201419484 w 853"/>
                <a:gd name="T25" fmla="*/ 196309390 h 724"/>
                <a:gd name="T26" fmla="*/ 224047608 w 853"/>
                <a:gd name="T27" fmla="*/ 202173450 h 724"/>
                <a:gd name="T28" fmla="*/ 227120577 w 853"/>
                <a:gd name="T29" fmla="*/ 177600097 h 724"/>
                <a:gd name="T30" fmla="*/ 234104787 w 853"/>
                <a:gd name="T31" fmla="*/ 120634118 h 7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53" h="724">
                  <a:moveTo>
                    <a:pt x="838" y="432"/>
                  </a:moveTo>
                  <a:lnTo>
                    <a:pt x="853" y="309"/>
                  </a:lnTo>
                  <a:lnTo>
                    <a:pt x="699" y="94"/>
                  </a:lnTo>
                  <a:lnTo>
                    <a:pt x="633" y="0"/>
                  </a:lnTo>
                  <a:lnTo>
                    <a:pt x="555" y="21"/>
                  </a:lnTo>
                  <a:lnTo>
                    <a:pt x="531" y="7"/>
                  </a:lnTo>
                  <a:lnTo>
                    <a:pt x="0" y="37"/>
                  </a:lnTo>
                  <a:lnTo>
                    <a:pt x="43" y="160"/>
                  </a:lnTo>
                  <a:lnTo>
                    <a:pt x="64" y="219"/>
                  </a:lnTo>
                  <a:lnTo>
                    <a:pt x="141" y="424"/>
                  </a:lnTo>
                  <a:lnTo>
                    <a:pt x="381" y="654"/>
                  </a:lnTo>
                  <a:lnTo>
                    <a:pt x="445" y="631"/>
                  </a:lnTo>
                  <a:lnTo>
                    <a:pt x="721" y="703"/>
                  </a:lnTo>
                  <a:lnTo>
                    <a:pt x="802" y="724"/>
                  </a:lnTo>
                  <a:lnTo>
                    <a:pt x="813" y="636"/>
                  </a:lnTo>
                  <a:lnTo>
                    <a:pt x="838" y="432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CDC9A79D-B238-9D88-ABBF-8A9BAAE85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124" y="5791741"/>
              <a:ext cx="851640" cy="450185"/>
            </a:xfrm>
            <a:custGeom>
              <a:avLst/>
              <a:gdLst>
                <a:gd name="T0" fmla="*/ 221371793 w 1102"/>
                <a:gd name="T1" fmla="*/ 46081223 h 581"/>
                <a:gd name="T2" fmla="*/ 217179305 w 1102"/>
                <a:gd name="T3" fmla="*/ 16859113 h 581"/>
                <a:gd name="T4" fmla="*/ 213825315 w 1102"/>
                <a:gd name="T5" fmla="*/ 8991174 h 581"/>
                <a:gd name="T6" fmla="*/ 207955304 w 1102"/>
                <a:gd name="T7" fmla="*/ 6462704 h 581"/>
                <a:gd name="T8" fmla="*/ 135841878 w 1102"/>
                <a:gd name="T9" fmla="*/ 0 h 581"/>
                <a:gd name="T10" fmla="*/ 117394405 w 1102"/>
                <a:gd name="T11" fmla="*/ 3933705 h 581"/>
                <a:gd name="T12" fmla="*/ 97549083 w 1102"/>
                <a:gd name="T13" fmla="*/ 14049173 h 581"/>
                <a:gd name="T14" fmla="*/ 0 w 1102"/>
                <a:gd name="T15" fmla="*/ 85699742 h 581"/>
                <a:gd name="T16" fmla="*/ 0 w 1102"/>
                <a:gd name="T17" fmla="*/ 90757211 h 581"/>
                <a:gd name="T18" fmla="*/ 16211656 w 1102"/>
                <a:gd name="T19" fmla="*/ 129813848 h 581"/>
                <a:gd name="T20" fmla="*/ 2795168 w 1102"/>
                <a:gd name="T21" fmla="*/ 153977959 h 581"/>
                <a:gd name="T22" fmla="*/ 44721628 w 1102"/>
                <a:gd name="T23" fmla="*/ 155664135 h 581"/>
                <a:gd name="T24" fmla="*/ 84691417 w 1102"/>
                <a:gd name="T25" fmla="*/ 158193135 h 581"/>
                <a:gd name="T26" fmla="*/ 107611053 w 1102"/>
                <a:gd name="T27" fmla="*/ 158193135 h 581"/>
                <a:gd name="T28" fmla="*/ 200687974 w 1102"/>
                <a:gd name="T29" fmla="*/ 161564957 h 581"/>
                <a:gd name="T30" fmla="*/ 271683756 w 1102"/>
                <a:gd name="T31" fmla="*/ 163250603 h 581"/>
                <a:gd name="T32" fmla="*/ 308019880 w 1102"/>
                <a:gd name="T33" fmla="*/ 160721604 h 581"/>
                <a:gd name="T34" fmla="*/ 271683756 w 1102"/>
                <a:gd name="T35" fmla="*/ 78113274 h 581"/>
                <a:gd name="T36" fmla="*/ 221371793 w 1102"/>
                <a:gd name="T37" fmla="*/ 46081223 h 5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02" h="581">
                  <a:moveTo>
                    <a:pt x="792" y="164"/>
                  </a:moveTo>
                  <a:lnTo>
                    <a:pt x="777" y="60"/>
                  </a:lnTo>
                  <a:lnTo>
                    <a:pt x="765" y="32"/>
                  </a:lnTo>
                  <a:lnTo>
                    <a:pt x="744" y="23"/>
                  </a:lnTo>
                  <a:lnTo>
                    <a:pt x="486" y="0"/>
                  </a:lnTo>
                  <a:lnTo>
                    <a:pt x="420" y="14"/>
                  </a:lnTo>
                  <a:lnTo>
                    <a:pt x="349" y="50"/>
                  </a:lnTo>
                  <a:lnTo>
                    <a:pt x="0" y="305"/>
                  </a:lnTo>
                  <a:lnTo>
                    <a:pt x="0" y="323"/>
                  </a:lnTo>
                  <a:lnTo>
                    <a:pt x="58" y="462"/>
                  </a:lnTo>
                  <a:lnTo>
                    <a:pt x="10" y="548"/>
                  </a:lnTo>
                  <a:lnTo>
                    <a:pt x="160" y="554"/>
                  </a:lnTo>
                  <a:lnTo>
                    <a:pt x="303" y="563"/>
                  </a:lnTo>
                  <a:lnTo>
                    <a:pt x="385" y="563"/>
                  </a:lnTo>
                  <a:lnTo>
                    <a:pt x="718" y="575"/>
                  </a:lnTo>
                  <a:lnTo>
                    <a:pt x="972" y="581"/>
                  </a:lnTo>
                  <a:lnTo>
                    <a:pt x="1102" y="572"/>
                  </a:lnTo>
                  <a:lnTo>
                    <a:pt x="972" y="278"/>
                  </a:lnTo>
                  <a:lnTo>
                    <a:pt x="792" y="164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A6C31D1B-D0BB-58F8-A73B-1F0FE29C5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70" y="2452483"/>
              <a:ext cx="556930" cy="475710"/>
            </a:xfrm>
            <a:custGeom>
              <a:avLst/>
              <a:gdLst>
                <a:gd name="T0" fmla="*/ 165490525 w 720"/>
                <a:gd name="T1" fmla="*/ 46915401 h 614"/>
                <a:gd name="T2" fmla="*/ 183971671 w 720"/>
                <a:gd name="T3" fmla="*/ 22755149 h 614"/>
                <a:gd name="T4" fmla="*/ 179211288 w 720"/>
                <a:gd name="T5" fmla="*/ 17698685 h 614"/>
                <a:gd name="T6" fmla="*/ 149529271 w 720"/>
                <a:gd name="T7" fmla="*/ 6461568 h 614"/>
                <a:gd name="T8" fmla="*/ 116207117 w 720"/>
                <a:gd name="T9" fmla="*/ 0 h 614"/>
                <a:gd name="T10" fmla="*/ 80924929 w 720"/>
                <a:gd name="T11" fmla="*/ 38487430 h 614"/>
                <a:gd name="T12" fmla="*/ 7000346 w 720"/>
                <a:gd name="T13" fmla="*/ 81750410 h 614"/>
                <a:gd name="T14" fmla="*/ 0 w 720"/>
                <a:gd name="T15" fmla="*/ 103662815 h 614"/>
                <a:gd name="T16" fmla="*/ 38922325 w 720"/>
                <a:gd name="T17" fmla="*/ 131474958 h 614"/>
                <a:gd name="T18" fmla="*/ 29682017 w 720"/>
                <a:gd name="T19" fmla="*/ 133160446 h 614"/>
                <a:gd name="T20" fmla="*/ 96606254 w 720"/>
                <a:gd name="T21" fmla="*/ 172490620 h 614"/>
                <a:gd name="T22" fmla="*/ 149529271 w 720"/>
                <a:gd name="T23" fmla="*/ 157320698 h 614"/>
                <a:gd name="T24" fmla="*/ 178091042 w 720"/>
                <a:gd name="T25" fmla="*/ 154791936 h 614"/>
                <a:gd name="T26" fmla="*/ 201612500 w 720"/>
                <a:gd name="T27" fmla="*/ 119676012 h 614"/>
                <a:gd name="T28" fmla="*/ 177531183 w 720"/>
                <a:gd name="T29" fmla="*/ 86807405 h 614"/>
                <a:gd name="T30" fmla="*/ 165490525 w 720"/>
                <a:gd name="T31" fmla="*/ 46915401 h 6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0" h="614">
                  <a:moveTo>
                    <a:pt x="591" y="167"/>
                  </a:moveTo>
                  <a:lnTo>
                    <a:pt x="657" y="81"/>
                  </a:lnTo>
                  <a:lnTo>
                    <a:pt x="640" y="63"/>
                  </a:lnTo>
                  <a:lnTo>
                    <a:pt x="534" y="23"/>
                  </a:lnTo>
                  <a:lnTo>
                    <a:pt x="415" y="0"/>
                  </a:lnTo>
                  <a:lnTo>
                    <a:pt x="289" y="137"/>
                  </a:lnTo>
                  <a:lnTo>
                    <a:pt x="25" y="291"/>
                  </a:lnTo>
                  <a:lnTo>
                    <a:pt x="0" y="369"/>
                  </a:lnTo>
                  <a:lnTo>
                    <a:pt x="139" y="468"/>
                  </a:lnTo>
                  <a:lnTo>
                    <a:pt x="106" y="474"/>
                  </a:lnTo>
                  <a:lnTo>
                    <a:pt x="345" y="614"/>
                  </a:lnTo>
                  <a:lnTo>
                    <a:pt x="534" y="560"/>
                  </a:lnTo>
                  <a:lnTo>
                    <a:pt x="636" y="551"/>
                  </a:lnTo>
                  <a:lnTo>
                    <a:pt x="720" y="426"/>
                  </a:lnTo>
                  <a:lnTo>
                    <a:pt x="634" y="309"/>
                  </a:lnTo>
                  <a:lnTo>
                    <a:pt x="591" y="16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5C1062D6-C00E-17C1-A767-7DE60325A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15" y="3202017"/>
              <a:ext cx="642791" cy="408415"/>
            </a:xfrm>
            <a:custGeom>
              <a:avLst/>
              <a:gdLst>
                <a:gd name="T0" fmla="*/ 194703513 w 832"/>
                <a:gd name="T1" fmla="*/ 106283443 h 529"/>
                <a:gd name="T2" fmla="*/ 195262171 w 832"/>
                <a:gd name="T3" fmla="*/ 125531938 h 529"/>
                <a:gd name="T4" fmla="*/ 113973007 w 832"/>
                <a:gd name="T5" fmla="*/ 139758626 h 529"/>
                <a:gd name="T6" fmla="*/ 77937218 w 832"/>
                <a:gd name="T7" fmla="*/ 147569679 h 529"/>
                <a:gd name="T8" fmla="*/ 12849652 w 832"/>
                <a:gd name="T9" fmla="*/ 111584121 h 529"/>
                <a:gd name="T10" fmla="*/ 0 w 832"/>
                <a:gd name="T11" fmla="*/ 97356904 h 529"/>
                <a:gd name="T12" fmla="*/ 6704419 w 832"/>
                <a:gd name="T13" fmla="*/ 78945553 h 529"/>
                <a:gd name="T14" fmla="*/ 47209468 w 832"/>
                <a:gd name="T15" fmla="*/ 20363982 h 529"/>
                <a:gd name="T16" fmla="*/ 47768126 w 832"/>
                <a:gd name="T17" fmla="*/ 15900448 h 529"/>
                <a:gd name="T18" fmla="*/ 49723691 w 832"/>
                <a:gd name="T19" fmla="*/ 0 h 529"/>
                <a:gd name="T20" fmla="*/ 90787398 w 832"/>
                <a:gd name="T21" fmla="*/ 15900448 h 529"/>
                <a:gd name="T22" fmla="*/ 158388659 w 832"/>
                <a:gd name="T23" fmla="*/ 41286236 h 529"/>
                <a:gd name="T24" fmla="*/ 232415275 w 832"/>
                <a:gd name="T25" fmla="*/ 78666681 h 529"/>
                <a:gd name="T26" fmla="*/ 218727373 w 832"/>
                <a:gd name="T27" fmla="*/ 90661867 h 529"/>
                <a:gd name="T28" fmla="*/ 212861204 w 832"/>
                <a:gd name="T29" fmla="*/ 107399459 h 529"/>
                <a:gd name="T30" fmla="*/ 194703513 w 832"/>
                <a:gd name="T31" fmla="*/ 106283443 h 5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32" h="529">
                  <a:moveTo>
                    <a:pt x="697" y="381"/>
                  </a:moveTo>
                  <a:lnTo>
                    <a:pt x="699" y="450"/>
                  </a:lnTo>
                  <a:lnTo>
                    <a:pt x="408" y="501"/>
                  </a:lnTo>
                  <a:lnTo>
                    <a:pt x="279" y="529"/>
                  </a:lnTo>
                  <a:lnTo>
                    <a:pt x="46" y="400"/>
                  </a:lnTo>
                  <a:lnTo>
                    <a:pt x="0" y="349"/>
                  </a:lnTo>
                  <a:lnTo>
                    <a:pt x="24" y="283"/>
                  </a:lnTo>
                  <a:lnTo>
                    <a:pt x="169" y="73"/>
                  </a:lnTo>
                  <a:lnTo>
                    <a:pt x="171" y="57"/>
                  </a:lnTo>
                  <a:lnTo>
                    <a:pt x="178" y="0"/>
                  </a:lnTo>
                  <a:lnTo>
                    <a:pt x="325" y="57"/>
                  </a:lnTo>
                  <a:lnTo>
                    <a:pt x="567" y="148"/>
                  </a:lnTo>
                  <a:lnTo>
                    <a:pt x="832" y="282"/>
                  </a:lnTo>
                  <a:lnTo>
                    <a:pt x="783" y="325"/>
                  </a:lnTo>
                  <a:lnTo>
                    <a:pt x="762" y="385"/>
                  </a:lnTo>
                  <a:lnTo>
                    <a:pt x="697" y="38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6F6AB617-6084-7798-158F-D13EF87D9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743" y="4390134"/>
              <a:ext cx="698482" cy="858600"/>
            </a:xfrm>
            <a:custGeom>
              <a:avLst/>
              <a:gdLst>
                <a:gd name="T0" fmla="*/ 251454974 w 903"/>
                <a:gd name="T1" fmla="*/ 135211712 h 1109"/>
                <a:gd name="T2" fmla="*/ 252855148 w 903"/>
                <a:gd name="T3" fmla="*/ 222734825 h 1109"/>
                <a:gd name="T4" fmla="*/ 236054124 w 903"/>
                <a:gd name="T5" fmla="*/ 237322275 h 1109"/>
                <a:gd name="T6" fmla="*/ 201892218 w 903"/>
                <a:gd name="T7" fmla="*/ 268460035 h 1109"/>
                <a:gd name="T8" fmla="*/ 149809043 w 903"/>
                <a:gd name="T9" fmla="*/ 310538648 h 1109"/>
                <a:gd name="T10" fmla="*/ 109206657 w 903"/>
                <a:gd name="T11" fmla="*/ 311099541 h 1109"/>
                <a:gd name="T12" fmla="*/ 103605962 w 903"/>
                <a:gd name="T13" fmla="*/ 304367238 h 1109"/>
                <a:gd name="T14" fmla="*/ 69164128 w 903"/>
                <a:gd name="T15" fmla="*/ 260605417 h 1109"/>
                <a:gd name="T16" fmla="*/ 63284034 w 903"/>
                <a:gd name="T17" fmla="*/ 252470088 h 1109"/>
                <a:gd name="T18" fmla="*/ 61323473 w 903"/>
                <a:gd name="T19" fmla="*/ 209269690 h 1109"/>
                <a:gd name="T20" fmla="*/ 0 w 903"/>
                <a:gd name="T21" fmla="*/ 170838204 h 1109"/>
                <a:gd name="T22" fmla="*/ 18481126 w 903"/>
                <a:gd name="T23" fmla="*/ 124552101 h 1109"/>
                <a:gd name="T24" fmla="*/ 22681118 w 903"/>
                <a:gd name="T25" fmla="*/ 116136590 h 1109"/>
                <a:gd name="T26" fmla="*/ 51523317 w 903"/>
                <a:gd name="T27" fmla="*/ 96780227 h 1109"/>
                <a:gd name="T28" fmla="*/ 68324341 w 903"/>
                <a:gd name="T29" fmla="*/ 97621831 h 1109"/>
                <a:gd name="T30" fmla="*/ 68884199 w 903"/>
                <a:gd name="T31" fmla="*/ 34504177 h 1109"/>
                <a:gd name="T32" fmla="*/ 71404088 w 903"/>
                <a:gd name="T33" fmla="*/ 2244101 h 1109"/>
                <a:gd name="T34" fmla="*/ 93525348 w 903"/>
                <a:gd name="T35" fmla="*/ 10098719 h 1109"/>
                <a:gd name="T36" fmla="*/ 164929965 w 903"/>
                <a:gd name="T37" fmla="*/ 6452121 h 1109"/>
                <a:gd name="T38" fmla="*/ 180610744 w 903"/>
                <a:gd name="T39" fmla="*/ 0 h 1109"/>
                <a:gd name="T40" fmla="*/ 174730650 w 903"/>
                <a:gd name="T41" fmla="*/ 14026028 h 1109"/>
                <a:gd name="T42" fmla="*/ 178370784 w 903"/>
                <a:gd name="T43" fmla="*/ 86681508 h 1109"/>
                <a:gd name="T44" fmla="*/ 251454974 w 903"/>
                <a:gd name="T45" fmla="*/ 135211712 h 1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03" h="1109">
                  <a:moveTo>
                    <a:pt x="898" y="482"/>
                  </a:moveTo>
                  <a:lnTo>
                    <a:pt x="903" y="794"/>
                  </a:lnTo>
                  <a:lnTo>
                    <a:pt x="843" y="846"/>
                  </a:lnTo>
                  <a:lnTo>
                    <a:pt x="721" y="957"/>
                  </a:lnTo>
                  <a:lnTo>
                    <a:pt x="535" y="1107"/>
                  </a:lnTo>
                  <a:lnTo>
                    <a:pt x="390" y="1109"/>
                  </a:lnTo>
                  <a:lnTo>
                    <a:pt x="370" y="1085"/>
                  </a:lnTo>
                  <a:lnTo>
                    <a:pt x="247" y="929"/>
                  </a:lnTo>
                  <a:lnTo>
                    <a:pt x="226" y="900"/>
                  </a:lnTo>
                  <a:lnTo>
                    <a:pt x="219" y="746"/>
                  </a:lnTo>
                  <a:lnTo>
                    <a:pt x="0" y="609"/>
                  </a:lnTo>
                  <a:lnTo>
                    <a:pt x="66" y="444"/>
                  </a:lnTo>
                  <a:lnTo>
                    <a:pt x="81" y="414"/>
                  </a:lnTo>
                  <a:lnTo>
                    <a:pt x="184" y="345"/>
                  </a:lnTo>
                  <a:lnTo>
                    <a:pt x="244" y="348"/>
                  </a:lnTo>
                  <a:lnTo>
                    <a:pt x="246" y="123"/>
                  </a:lnTo>
                  <a:lnTo>
                    <a:pt x="255" y="8"/>
                  </a:lnTo>
                  <a:lnTo>
                    <a:pt x="334" y="36"/>
                  </a:lnTo>
                  <a:lnTo>
                    <a:pt x="589" y="23"/>
                  </a:lnTo>
                  <a:lnTo>
                    <a:pt x="645" y="0"/>
                  </a:lnTo>
                  <a:lnTo>
                    <a:pt x="624" y="50"/>
                  </a:lnTo>
                  <a:lnTo>
                    <a:pt x="637" y="309"/>
                  </a:lnTo>
                  <a:lnTo>
                    <a:pt x="898" y="482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E952178C-0872-0430-BA0F-330668F3F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214" y="5726766"/>
              <a:ext cx="503558" cy="512840"/>
            </a:xfrm>
            <a:custGeom>
              <a:avLst/>
              <a:gdLst>
                <a:gd name="T0" fmla="*/ 131608704 w 651"/>
                <a:gd name="T1" fmla="*/ 11167110 h 664"/>
                <a:gd name="T2" fmla="*/ 166050624 w 651"/>
                <a:gd name="T3" fmla="*/ 84869509 h 664"/>
                <a:gd name="T4" fmla="*/ 168571049 w 651"/>
                <a:gd name="T5" fmla="*/ 178672177 h 664"/>
                <a:gd name="T6" fmla="*/ 182291831 w 651"/>
                <a:gd name="T7" fmla="*/ 185372443 h 664"/>
                <a:gd name="T8" fmla="*/ 168010661 w 651"/>
                <a:gd name="T9" fmla="*/ 184255996 h 664"/>
                <a:gd name="T10" fmla="*/ 97166254 w 651"/>
                <a:gd name="T11" fmla="*/ 180068132 h 664"/>
                <a:gd name="T12" fmla="*/ 11480817 w 651"/>
                <a:gd name="T13" fmla="*/ 177555730 h 664"/>
                <a:gd name="T14" fmla="*/ 840318 w 651"/>
                <a:gd name="T15" fmla="*/ 177834710 h 664"/>
                <a:gd name="T16" fmla="*/ 0 w 651"/>
                <a:gd name="T17" fmla="*/ 178393197 h 664"/>
                <a:gd name="T18" fmla="*/ 10920958 w 651"/>
                <a:gd name="T19" fmla="*/ 145729334 h 664"/>
                <a:gd name="T20" fmla="*/ 29121671 w 651"/>
                <a:gd name="T21" fmla="*/ 89056845 h 664"/>
                <a:gd name="T22" fmla="*/ 45922737 w 651"/>
                <a:gd name="T23" fmla="*/ 14516979 h 664"/>
                <a:gd name="T24" fmla="*/ 39202311 w 651"/>
                <a:gd name="T25" fmla="*/ 0 h 664"/>
                <a:gd name="T26" fmla="*/ 100806396 w 651"/>
                <a:gd name="T27" fmla="*/ 33780310 h 664"/>
                <a:gd name="T28" fmla="*/ 131608704 w 651"/>
                <a:gd name="T29" fmla="*/ 11167110 h 6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64">
                  <a:moveTo>
                    <a:pt x="470" y="40"/>
                  </a:moveTo>
                  <a:lnTo>
                    <a:pt x="593" y="304"/>
                  </a:lnTo>
                  <a:lnTo>
                    <a:pt x="602" y="640"/>
                  </a:lnTo>
                  <a:lnTo>
                    <a:pt x="651" y="664"/>
                  </a:lnTo>
                  <a:lnTo>
                    <a:pt x="600" y="660"/>
                  </a:lnTo>
                  <a:lnTo>
                    <a:pt x="347" y="645"/>
                  </a:lnTo>
                  <a:lnTo>
                    <a:pt x="41" y="636"/>
                  </a:lnTo>
                  <a:lnTo>
                    <a:pt x="3" y="637"/>
                  </a:lnTo>
                  <a:lnTo>
                    <a:pt x="0" y="639"/>
                  </a:lnTo>
                  <a:lnTo>
                    <a:pt x="39" y="522"/>
                  </a:lnTo>
                  <a:lnTo>
                    <a:pt x="104" y="319"/>
                  </a:lnTo>
                  <a:lnTo>
                    <a:pt x="164" y="52"/>
                  </a:lnTo>
                  <a:lnTo>
                    <a:pt x="140" y="0"/>
                  </a:lnTo>
                  <a:lnTo>
                    <a:pt x="360" y="121"/>
                  </a:lnTo>
                  <a:lnTo>
                    <a:pt x="470" y="4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F7187F62-F31E-785A-5CF9-FA2C384AD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145" y="5601456"/>
              <a:ext cx="598700" cy="633508"/>
            </a:xfrm>
            <a:custGeom>
              <a:avLst/>
              <a:gdLst>
                <a:gd name="T0" fmla="*/ 206932742 w 774"/>
                <a:gd name="T1" fmla="*/ 9240848 h 819"/>
                <a:gd name="T2" fmla="*/ 182571496 w 774"/>
                <a:gd name="T3" fmla="*/ 28841733 h 819"/>
                <a:gd name="T4" fmla="*/ 214213546 w 774"/>
                <a:gd name="T5" fmla="*/ 60483820 h 819"/>
                <a:gd name="T6" fmla="*/ 216733437 w 774"/>
                <a:gd name="T7" fmla="*/ 59923961 h 819"/>
                <a:gd name="T8" fmla="*/ 199932396 w 774"/>
                <a:gd name="T9" fmla="*/ 134688418 h 819"/>
                <a:gd name="T10" fmla="*/ 181731179 w 774"/>
                <a:gd name="T11" fmla="*/ 191532096 h 819"/>
                <a:gd name="T12" fmla="*/ 170810767 w 774"/>
                <a:gd name="T13" fmla="*/ 224294430 h 819"/>
                <a:gd name="T14" fmla="*/ 169130663 w 774"/>
                <a:gd name="T15" fmla="*/ 224574359 h 819"/>
                <a:gd name="T16" fmla="*/ 148969413 w 774"/>
                <a:gd name="T17" fmla="*/ 226254465 h 819"/>
                <a:gd name="T18" fmla="*/ 91005554 w 774"/>
                <a:gd name="T19" fmla="*/ 229334748 h 819"/>
                <a:gd name="T20" fmla="*/ 54603121 w 774"/>
                <a:gd name="T21" fmla="*/ 147009549 h 819"/>
                <a:gd name="T22" fmla="*/ 4199996 w 774"/>
                <a:gd name="T23" fmla="*/ 115087533 h 819"/>
                <a:gd name="T24" fmla="*/ 0 w 774"/>
                <a:gd name="T25" fmla="*/ 85965341 h 819"/>
                <a:gd name="T26" fmla="*/ 33602083 w 774"/>
                <a:gd name="T27" fmla="*/ 54603713 h 819"/>
                <a:gd name="T28" fmla="*/ 54603121 w 774"/>
                <a:gd name="T29" fmla="*/ 46203182 h 819"/>
                <a:gd name="T30" fmla="*/ 81765246 w 774"/>
                <a:gd name="T31" fmla="*/ 0 h 819"/>
                <a:gd name="T32" fmla="*/ 108646912 w 774"/>
                <a:gd name="T33" fmla="*/ 1960036 h 819"/>
                <a:gd name="T34" fmla="*/ 196852117 w 774"/>
                <a:gd name="T35" fmla="*/ 8400531 h 819"/>
                <a:gd name="T36" fmla="*/ 206932742 w 774"/>
                <a:gd name="T37" fmla="*/ 9240848 h 8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4" h="819">
                  <a:moveTo>
                    <a:pt x="739" y="33"/>
                  </a:moveTo>
                  <a:lnTo>
                    <a:pt x="652" y="103"/>
                  </a:lnTo>
                  <a:lnTo>
                    <a:pt x="765" y="216"/>
                  </a:lnTo>
                  <a:lnTo>
                    <a:pt x="774" y="214"/>
                  </a:lnTo>
                  <a:lnTo>
                    <a:pt x="714" y="481"/>
                  </a:lnTo>
                  <a:lnTo>
                    <a:pt x="649" y="684"/>
                  </a:lnTo>
                  <a:lnTo>
                    <a:pt x="610" y="801"/>
                  </a:lnTo>
                  <a:lnTo>
                    <a:pt x="604" y="802"/>
                  </a:lnTo>
                  <a:lnTo>
                    <a:pt x="532" y="808"/>
                  </a:lnTo>
                  <a:lnTo>
                    <a:pt x="325" y="819"/>
                  </a:lnTo>
                  <a:lnTo>
                    <a:pt x="195" y="525"/>
                  </a:lnTo>
                  <a:lnTo>
                    <a:pt x="15" y="411"/>
                  </a:lnTo>
                  <a:lnTo>
                    <a:pt x="0" y="307"/>
                  </a:lnTo>
                  <a:lnTo>
                    <a:pt x="120" y="195"/>
                  </a:lnTo>
                  <a:lnTo>
                    <a:pt x="195" y="165"/>
                  </a:lnTo>
                  <a:lnTo>
                    <a:pt x="292" y="0"/>
                  </a:lnTo>
                  <a:lnTo>
                    <a:pt x="388" y="7"/>
                  </a:lnTo>
                  <a:lnTo>
                    <a:pt x="703" y="30"/>
                  </a:lnTo>
                  <a:lnTo>
                    <a:pt x="739" y="33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6D8DEB22-7DF1-F12A-4FBA-CBDD137EF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702" y="5109502"/>
              <a:ext cx="691521" cy="710086"/>
            </a:xfrm>
            <a:custGeom>
              <a:avLst/>
              <a:gdLst>
                <a:gd name="T0" fmla="*/ 213009303 w 893"/>
                <a:gd name="T1" fmla="*/ 49734585 h 919"/>
                <a:gd name="T2" fmla="*/ 228164125 w 893"/>
                <a:gd name="T3" fmla="*/ 119865906 h 919"/>
                <a:gd name="T4" fmla="*/ 234619242 w 893"/>
                <a:gd name="T5" fmla="*/ 127409955 h 919"/>
                <a:gd name="T6" fmla="*/ 250615852 w 893"/>
                <a:gd name="T7" fmla="*/ 134954004 h 919"/>
                <a:gd name="T8" fmla="*/ 209360851 w 893"/>
                <a:gd name="T9" fmla="*/ 172115527 h 919"/>
                <a:gd name="T10" fmla="*/ 145654654 w 893"/>
                <a:gd name="T11" fmla="*/ 214585688 h 919"/>
                <a:gd name="T12" fmla="*/ 120116020 w 893"/>
                <a:gd name="T13" fmla="*/ 234144079 h 919"/>
                <a:gd name="T14" fmla="*/ 89244831 w 893"/>
                <a:gd name="T15" fmla="*/ 256776225 h 919"/>
                <a:gd name="T16" fmla="*/ 27502981 w 893"/>
                <a:gd name="T17" fmla="*/ 222968082 h 919"/>
                <a:gd name="T18" fmla="*/ 34238869 w 893"/>
                <a:gd name="T19" fmla="*/ 237496930 h 919"/>
                <a:gd name="T20" fmla="*/ 31712977 w 893"/>
                <a:gd name="T21" fmla="*/ 238055651 h 919"/>
                <a:gd name="T22" fmla="*/ 0 w 893"/>
                <a:gd name="T23" fmla="*/ 206482919 h 919"/>
                <a:gd name="T24" fmla="*/ 24416074 w 893"/>
                <a:gd name="T25" fmla="*/ 186924000 h 919"/>
                <a:gd name="T26" fmla="*/ 39570896 w 893"/>
                <a:gd name="T27" fmla="*/ 135233628 h 919"/>
                <a:gd name="T28" fmla="*/ 62022622 w 893"/>
                <a:gd name="T29" fmla="*/ 109807351 h 919"/>
                <a:gd name="T30" fmla="*/ 132183936 w 893"/>
                <a:gd name="T31" fmla="*/ 0 h 919"/>
                <a:gd name="T32" fmla="*/ 166703048 w 893"/>
                <a:gd name="T33" fmla="*/ 43587602 h 919"/>
                <a:gd name="T34" fmla="*/ 172315847 w 893"/>
                <a:gd name="T35" fmla="*/ 50293306 h 919"/>
                <a:gd name="T36" fmla="*/ 213009303 w 893"/>
                <a:gd name="T37" fmla="*/ 49734585 h 9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3" h="919">
                  <a:moveTo>
                    <a:pt x="759" y="178"/>
                  </a:moveTo>
                  <a:lnTo>
                    <a:pt x="813" y="429"/>
                  </a:lnTo>
                  <a:lnTo>
                    <a:pt x="836" y="456"/>
                  </a:lnTo>
                  <a:lnTo>
                    <a:pt x="893" y="483"/>
                  </a:lnTo>
                  <a:lnTo>
                    <a:pt x="746" y="616"/>
                  </a:lnTo>
                  <a:lnTo>
                    <a:pt x="519" y="768"/>
                  </a:lnTo>
                  <a:lnTo>
                    <a:pt x="428" y="838"/>
                  </a:lnTo>
                  <a:lnTo>
                    <a:pt x="318" y="919"/>
                  </a:lnTo>
                  <a:lnTo>
                    <a:pt x="98" y="798"/>
                  </a:lnTo>
                  <a:lnTo>
                    <a:pt x="122" y="850"/>
                  </a:lnTo>
                  <a:lnTo>
                    <a:pt x="113" y="852"/>
                  </a:lnTo>
                  <a:lnTo>
                    <a:pt x="0" y="739"/>
                  </a:lnTo>
                  <a:lnTo>
                    <a:pt x="87" y="669"/>
                  </a:lnTo>
                  <a:lnTo>
                    <a:pt x="141" y="484"/>
                  </a:lnTo>
                  <a:lnTo>
                    <a:pt x="221" y="393"/>
                  </a:lnTo>
                  <a:lnTo>
                    <a:pt x="471" y="0"/>
                  </a:lnTo>
                  <a:lnTo>
                    <a:pt x="594" y="156"/>
                  </a:lnTo>
                  <a:lnTo>
                    <a:pt x="614" y="180"/>
                  </a:lnTo>
                  <a:lnTo>
                    <a:pt x="759" y="178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DE83C371-8596-ED8D-58A3-0A1BC5375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233" y="3552419"/>
              <a:ext cx="531403" cy="577814"/>
            </a:xfrm>
            <a:custGeom>
              <a:avLst/>
              <a:gdLst>
                <a:gd name="T0" fmla="*/ 192091788 w 688"/>
                <a:gd name="T1" fmla="*/ 86245062 h 747"/>
                <a:gd name="T2" fmla="*/ 181203115 w 688"/>
                <a:gd name="T3" fmla="*/ 77844552 h 747"/>
                <a:gd name="T4" fmla="*/ 177015042 w 688"/>
                <a:gd name="T5" fmla="*/ 77284694 h 747"/>
                <a:gd name="T6" fmla="*/ 161658774 w 688"/>
                <a:gd name="T7" fmla="*/ 85405275 h 747"/>
                <a:gd name="T8" fmla="*/ 149932064 w 688"/>
                <a:gd name="T9" fmla="*/ 88205093 h 747"/>
                <a:gd name="T10" fmla="*/ 145743991 w 688"/>
                <a:gd name="T11" fmla="*/ 82884858 h 747"/>
                <a:gd name="T12" fmla="*/ 152724113 w 688"/>
                <a:gd name="T13" fmla="*/ 68043868 h 747"/>
                <a:gd name="T14" fmla="*/ 118382020 w 688"/>
                <a:gd name="T15" fmla="*/ 14840990 h 747"/>
                <a:gd name="T16" fmla="*/ 131783748 w 688"/>
                <a:gd name="T17" fmla="*/ 4199991 h 747"/>
                <a:gd name="T18" fmla="*/ 131783748 w 688"/>
                <a:gd name="T19" fmla="*/ 0 h 747"/>
                <a:gd name="T20" fmla="*/ 16193777 w 688"/>
                <a:gd name="T21" fmla="*/ 45362755 h 747"/>
                <a:gd name="T22" fmla="*/ 0 w 688"/>
                <a:gd name="T23" fmla="*/ 59363429 h 747"/>
                <a:gd name="T24" fmla="*/ 4188073 w 688"/>
                <a:gd name="T25" fmla="*/ 69444041 h 747"/>
                <a:gd name="T26" fmla="*/ 8376146 w 688"/>
                <a:gd name="T27" fmla="*/ 157929592 h 747"/>
                <a:gd name="T28" fmla="*/ 1954540 w 688"/>
                <a:gd name="T29" fmla="*/ 209172440 h 747"/>
                <a:gd name="T30" fmla="*/ 125641663 w 688"/>
                <a:gd name="T31" fmla="*/ 190691317 h 747"/>
                <a:gd name="T32" fmla="*/ 133459294 w 688"/>
                <a:gd name="T33" fmla="*/ 181451020 h 747"/>
                <a:gd name="T34" fmla="*/ 161100259 w 688"/>
                <a:gd name="T35" fmla="*/ 184530767 h 747"/>
                <a:gd name="T36" fmla="*/ 183715642 w 688"/>
                <a:gd name="T37" fmla="*/ 158769378 h 747"/>
                <a:gd name="T38" fmla="*/ 181203115 w 688"/>
                <a:gd name="T39" fmla="*/ 123207307 h 747"/>
                <a:gd name="T40" fmla="*/ 177015042 w 688"/>
                <a:gd name="T41" fmla="*/ 110886735 h 747"/>
                <a:gd name="T42" fmla="*/ 173384956 w 688"/>
                <a:gd name="T43" fmla="*/ 99126020 h 747"/>
                <a:gd name="T44" fmla="*/ 192091788 w 688"/>
                <a:gd name="T45" fmla="*/ 86245062 h 7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8" h="747">
                  <a:moveTo>
                    <a:pt x="688" y="308"/>
                  </a:moveTo>
                  <a:lnTo>
                    <a:pt x="649" y="278"/>
                  </a:lnTo>
                  <a:lnTo>
                    <a:pt x="634" y="276"/>
                  </a:lnTo>
                  <a:lnTo>
                    <a:pt x="579" y="305"/>
                  </a:lnTo>
                  <a:lnTo>
                    <a:pt x="537" y="315"/>
                  </a:lnTo>
                  <a:lnTo>
                    <a:pt x="522" y="296"/>
                  </a:lnTo>
                  <a:lnTo>
                    <a:pt x="547" y="243"/>
                  </a:lnTo>
                  <a:lnTo>
                    <a:pt x="424" y="53"/>
                  </a:lnTo>
                  <a:lnTo>
                    <a:pt x="472" y="15"/>
                  </a:lnTo>
                  <a:lnTo>
                    <a:pt x="472" y="0"/>
                  </a:lnTo>
                  <a:lnTo>
                    <a:pt x="58" y="162"/>
                  </a:lnTo>
                  <a:lnTo>
                    <a:pt x="0" y="212"/>
                  </a:lnTo>
                  <a:lnTo>
                    <a:pt x="15" y="248"/>
                  </a:lnTo>
                  <a:lnTo>
                    <a:pt x="30" y="564"/>
                  </a:lnTo>
                  <a:lnTo>
                    <a:pt x="7" y="747"/>
                  </a:lnTo>
                  <a:lnTo>
                    <a:pt x="450" y="681"/>
                  </a:lnTo>
                  <a:lnTo>
                    <a:pt x="478" y="648"/>
                  </a:lnTo>
                  <a:lnTo>
                    <a:pt x="577" y="659"/>
                  </a:lnTo>
                  <a:lnTo>
                    <a:pt x="658" y="567"/>
                  </a:lnTo>
                  <a:lnTo>
                    <a:pt x="649" y="440"/>
                  </a:lnTo>
                  <a:lnTo>
                    <a:pt x="634" y="396"/>
                  </a:lnTo>
                  <a:lnTo>
                    <a:pt x="621" y="354"/>
                  </a:lnTo>
                  <a:lnTo>
                    <a:pt x="688" y="308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CFCE4E50-7FA6-A20F-B3A1-D04A8AC4C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316" y="2308610"/>
              <a:ext cx="747214" cy="519801"/>
            </a:xfrm>
            <a:custGeom>
              <a:avLst/>
              <a:gdLst>
                <a:gd name="T0" fmla="*/ 249818147 w 967"/>
                <a:gd name="T1" fmla="*/ 160086244 h 671"/>
                <a:gd name="T2" fmla="*/ 198121809 w 967"/>
                <a:gd name="T3" fmla="*/ 188452101 h 671"/>
                <a:gd name="T4" fmla="*/ 135807092 w 967"/>
                <a:gd name="T5" fmla="*/ 182554229 h 671"/>
                <a:gd name="T6" fmla="*/ 134130311 w 967"/>
                <a:gd name="T7" fmla="*/ 181992476 h 671"/>
                <a:gd name="T8" fmla="*/ 36047617 w 967"/>
                <a:gd name="T9" fmla="*/ 171881989 h 671"/>
                <a:gd name="T10" fmla="*/ 12016049 w 967"/>
                <a:gd name="T11" fmla="*/ 139022111 h 671"/>
                <a:gd name="T12" fmla="*/ 0 w 967"/>
                <a:gd name="T13" fmla="*/ 99140856 h 671"/>
                <a:gd name="T14" fmla="*/ 18443004 w 967"/>
                <a:gd name="T15" fmla="*/ 74987614 h 671"/>
                <a:gd name="T16" fmla="*/ 41357071 w 967"/>
                <a:gd name="T17" fmla="*/ 69932370 h 671"/>
                <a:gd name="T18" fmla="*/ 55608122 w 967"/>
                <a:gd name="T19" fmla="*/ 51396124 h 671"/>
                <a:gd name="T20" fmla="*/ 100877505 w 967"/>
                <a:gd name="T21" fmla="*/ 8425759 h 671"/>
                <a:gd name="T22" fmla="*/ 125747464 w 967"/>
                <a:gd name="T23" fmla="*/ 4774367 h 671"/>
                <a:gd name="T24" fmla="*/ 154529735 w 967"/>
                <a:gd name="T25" fmla="*/ 0 h 671"/>
                <a:gd name="T26" fmla="*/ 257363133 w 967"/>
                <a:gd name="T27" fmla="*/ 159805368 h 671"/>
                <a:gd name="T28" fmla="*/ 268261151 w 967"/>
                <a:gd name="T29" fmla="*/ 161770972 h 671"/>
                <a:gd name="T30" fmla="*/ 270217043 w 967"/>
                <a:gd name="T31" fmla="*/ 173285841 h 671"/>
                <a:gd name="T32" fmla="*/ 257642244 w 967"/>
                <a:gd name="T33" fmla="*/ 174409346 h 671"/>
                <a:gd name="T34" fmla="*/ 249818147 w 967"/>
                <a:gd name="T35" fmla="*/ 160086244 h 6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7" h="671">
                  <a:moveTo>
                    <a:pt x="894" y="570"/>
                  </a:moveTo>
                  <a:lnTo>
                    <a:pt x="709" y="671"/>
                  </a:lnTo>
                  <a:lnTo>
                    <a:pt x="486" y="650"/>
                  </a:lnTo>
                  <a:lnTo>
                    <a:pt x="480" y="648"/>
                  </a:lnTo>
                  <a:lnTo>
                    <a:pt x="129" y="612"/>
                  </a:lnTo>
                  <a:lnTo>
                    <a:pt x="43" y="495"/>
                  </a:lnTo>
                  <a:lnTo>
                    <a:pt x="0" y="353"/>
                  </a:lnTo>
                  <a:lnTo>
                    <a:pt x="66" y="267"/>
                  </a:lnTo>
                  <a:lnTo>
                    <a:pt x="148" y="249"/>
                  </a:lnTo>
                  <a:lnTo>
                    <a:pt x="199" y="183"/>
                  </a:lnTo>
                  <a:lnTo>
                    <a:pt x="361" y="30"/>
                  </a:lnTo>
                  <a:lnTo>
                    <a:pt x="450" y="17"/>
                  </a:lnTo>
                  <a:lnTo>
                    <a:pt x="553" y="0"/>
                  </a:lnTo>
                  <a:lnTo>
                    <a:pt x="921" y="569"/>
                  </a:lnTo>
                  <a:lnTo>
                    <a:pt x="960" y="576"/>
                  </a:lnTo>
                  <a:lnTo>
                    <a:pt x="967" y="617"/>
                  </a:lnTo>
                  <a:lnTo>
                    <a:pt x="922" y="621"/>
                  </a:lnTo>
                  <a:lnTo>
                    <a:pt x="894" y="57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Freeform 67">
              <a:extLst>
                <a:ext uri="{FF2B5EF4-FFF2-40B4-BE49-F238E27FC236}">
                  <a16:creationId xmlns:a16="http://schemas.microsoft.com/office/drawing/2014/main" id="{10FAA472-09C2-8AAA-5FF7-5CB96BBBD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122" y="1900194"/>
              <a:ext cx="484994" cy="654393"/>
            </a:xfrm>
            <a:custGeom>
              <a:avLst/>
              <a:gdLst>
                <a:gd name="T0" fmla="*/ 160218735 w 628"/>
                <a:gd name="T1" fmla="*/ 208679446 h 847"/>
                <a:gd name="T2" fmla="*/ 130910442 w 628"/>
                <a:gd name="T3" fmla="*/ 222367625 h 847"/>
                <a:gd name="T4" fmla="*/ 130631487 w 628"/>
                <a:gd name="T5" fmla="*/ 222088555 h 847"/>
                <a:gd name="T6" fmla="*/ 129794092 w 628"/>
                <a:gd name="T7" fmla="*/ 222088555 h 847"/>
                <a:gd name="T8" fmla="*/ 115837863 w 628"/>
                <a:gd name="T9" fmla="*/ 236615001 h 847"/>
                <a:gd name="T10" fmla="*/ 104114335 w 628"/>
                <a:gd name="T11" fmla="*/ 230748714 h 847"/>
                <a:gd name="T12" fmla="*/ 6140720 w 628"/>
                <a:gd name="T13" fmla="*/ 132415077 h 847"/>
                <a:gd name="T14" fmla="*/ 0 w 628"/>
                <a:gd name="T15" fmla="*/ 58944051 h 847"/>
                <a:gd name="T16" fmla="*/ 1674790 w 628"/>
                <a:gd name="T17" fmla="*/ 37992650 h 847"/>
                <a:gd name="T18" fmla="*/ 2512185 w 628"/>
                <a:gd name="T19" fmla="*/ 27097815 h 847"/>
                <a:gd name="T20" fmla="*/ 71177508 w 628"/>
                <a:gd name="T21" fmla="*/ 18716726 h 847"/>
                <a:gd name="T22" fmla="*/ 73131253 w 628"/>
                <a:gd name="T23" fmla="*/ 9497898 h 847"/>
                <a:gd name="T24" fmla="*/ 79551456 w 628"/>
                <a:gd name="T25" fmla="*/ 7542822 h 847"/>
                <a:gd name="T26" fmla="*/ 80388851 w 628"/>
                <a:gd name="T27" fmla="*/ 4190280 h 847"/>
                <a:gd name="T28" fmla="*/ 90716545 w 628"/>
                <a:gd name="T29" fmla="*/ 0 h 847"/>
                <a:gd name="T30" fmla="*/ 96298825 w 628"/>
                <a:gd name="T31" fmla="*/ 838267 h 847"/>
                <a:gd name="T32" fmla="*/ 102439545 w 628"/>
                <a:gd name="T33" fmla="*/ 7542822 h 847"/>
                <a:gd name="T34" fmla="*/ 106347564 w 628"/>
                <a:gd name="T35" fmla="*/ 8660159 h 847"/>
                <a:gd name="T36" fmla="*/ 144029805 w 628"/>
                <a:gd name="T37" fmla="*/ 9497898 h 847"/>
                <a:gd name="T38" fmla="*/ 148495735 w 628"/>
                <a:gd name="T39" fmla="*/ 37992650 h 847"/>
                <a:gd name="T40" fmla="*/ 164126753 w 628"/>
                <a:gd name="T41" fmla="*/ 127666128 h 847"/>
                <a:gd name="T42" fmla="*/ 175291842 w 628"/>
                <a:gd name="T43" fmla="*/ 186889778 h 847"/>
                <a:gd name="T44" fmla="*/ 161893524 w 628"/>
                <a:gd name="T45" fmla="*/ 208958517 h 847"/>
                <a:gd name="T46" fmla="*/ 160218735 w 628"/>
                <a:gd name="T47" fmla="*/ 208679446 h 8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8" h="847">
                  <a:moveTo>
                    <a:pt x="574" y="747"/>
                  </a:moveTo>
                  <a:lnTo>
                    <a:pt x="469" y="796"/>
                  </a:lnTo>
                  <a:lnTo>
                    <a:pt x="468" y="795"/>
                  </a:lnTo>
                  <a:lnTo>
                    <a:pt x="465" y="795"/>
                  </a:lnTo>
                  <a:lnTo>
                    <a:pt x="415" y="847"/>
                  </a:lnTo>
                  <a:lnTo>
                    <a:pt x="373" y="826"/>
                  </a:lnTo>
                  <a:lnTo>
                    <a:pt x="22" y="474"/>
                  </a:lnTo>
                  <a:lnTo>
                    <a:pt x="0" y="211"/>
                  </a:lnTo>
                  <a:lnTo>
                    <a:pt x="6" y="136"/>
                  </a:lnTo>
                  <a:lnTo>
                    <a:pt x="9" y="97"/>
                  </a:lnTo>
                  <a:lnTo>
                    <a:pt x="255" y="67"/>
                  </a:lnTo>
                  <a:lnTo>
                    <a:pt x="262" y="34"/>
                  </a:lnTo>
                  <a:lnTo>
                    <a:pt x="285" y="27"/>
                  </a:lnTo>
                  <a:lnTo>
                    <a:pt x="288" y="15"/>
                  </a:lnTo>
                  <a:lnTo>
                    <a:pt x="325" y="0"/>
                  </a:lnTo>
                  <a:lnTo>
                    <a:pt x="345" y="3"/>
                  </a:lnTo>
                  <a:lnTo>
                    <a:pt x="367" y="27"/>
                  </a:lnTo>
                  <a:lnTo>
                    <a:pt x="381" y="31"/>
                  </a:lnTo>
                  <a:lnTo>
                    <a:pt x="516" y="34"/>
                  </a:lnTo>
                  <a:lnTo>
                    <a:pt x="532" y="136"/>
                  </a:lnTo>
                  <a:lnTo>
                    <a:pt x="588" y="457"/>
                  </a:lnTo>
                  <a:lnTo>
                    <a:pt x="628" y="669"/>
                  </a:lnTo>
                  <a:lnTo>
                    <a:pt x="580" y="748"/>
                  </a:lnTo>
                  <a:lnTo>
                    <a:pt x="574" y="74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1" name="Freeform 68">
              <a:extLst>
                <a:ext uri="{FF2B5EF4-FFF2-40B4-BE49-F238E27FC236}">
                  <a16:creationId xmlns:a16="http://schemas.microsoft.com/office/drawing/2014/main" id="{38B3BA77-C4EA-B2DC-849A-DB32F5F0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296" y="2062632"/>
              <a:ext cx="775061" cy="740252"/>
            </a:xfrm>
            <a:custGeom>
              <a:avLst/>
              <a:gdLst>
                <a:gd name="T0" fmla="*/ 189851771 w 1002"/>
                <a:gd name="T1" fmla="*/ 265169719 h 956"/>
                <a:gd name="T2" fmla="*/ 209733092 w 1002"/>
                <a:gd name="T3" fmla="*/ 252542791 h 956"/>
                <a:gd name="T4" fmla="*/ 255375833 w 1002"/>
                <a:gd name="T5" fmla="*/ 209329850 h 956"/>
                <a:gd name="T6" fmla="*/ 280577396 w 1002"/>
                <a:gd name="T7" fmla="*/ 178463615 h 956"/>
                <a:gd name="T8" fmla="*/ 268816667 w 1002"/>
                <a:gd name="T9" fmla="*/ 172571013 h 956"/>
                <a:gd name="T10" fmla="*/ 170530838 w 1002"/>
                <a:gd name="T11" fmla="*/ 73798425 h 956"/>
                <a:gd name="T12" fmla="*/ 164370279 w 1002"/>
                <a:gd name="T13" fmla="*/ 0 h 956"/>
                <a:gd name="T14" fmla="*/ 113406767 w 1002"/>
                <a:gd name="T15" fmla="*/ 23570406 h 956"/>
                <a:gd name="T16" fmla="*/ 79524754 w 1002"/>
                <a:gd name="T17" fmla="*/ 42651438 h 956"/>
                <a:gd name="T18" fmla="*/ 42002604 w 1002"/>
                <a:gd name="T19" fmla="*/ 63696671 h 956"/>
                <a:gd name="T20" fmla="*/ 35282188 w 1002"/>
                <a:gd name="T21" fmla="*/ 69870024 h 956"/>
                <a:gd name="T22" fmla="*/ 0 w 1002"/>
                <a:gd name="T23" fmla="*/ 89231807 h 956"/>
                <a:gd name="T24" fmla="*/ 103046213 w 1002"/>
                <a:gd name="T25" fmla="*/ 248894612 h 956"/>
                <a:gd name="T26" fmla="*/ 113967154 w 1002"/>
                <a:gd name="T27" fmla="*/ 250858812 h 956"/>
                <a:gd name="T28" fmla="*/ 115927187 w 1002"/>
                <a:gd name="T29" fmla="*/ 262363794 h 956"/>
                <a:gd name="T30" fmla="*/ 123207462 w 1002"/>
                <a:gd name="T31" fmla="*/ 261802291 h 956"/>
                <a:gd name="T32" fmla="*/ 184531529 w 1002"/>
                <a:gd name="T33" fmla="*/ 268256395 h 956"/>
                <a:gd name="T34" fmla="*/ 189851771 w 1002"/>
                <a:gd name="T35" fmla="*/ 265169719 h 9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2" h="956">
                  <a:moveTo>
                    <a:pt x="678" y="945"/>
                  </a:moveTo>
                  <a:lnTo>
                    <a:pt x="749" y="900"/>
                  </a:lnTo>
                  <a:lnTo>
                    <a:pt x="912" y="746"/>
                  </a:lnTo>
                  <a:lnTo>
                    <a:pt x="1002" y="636"/>
                  </a:lnTo>
                  <a:lnTo>
                    <a:pt x="960" y="615"/>
                  </a:lnTo>
                  <a:lnTo>
                    <a:pt x="609" y="263"/>
                  </a:lnTo>
                  <a:lnTo>
                    <a:pt x="587" y="0"/>
                  </a:lnTo>
                  <a:lnTo>
                    <a:pt x="405" y="84"/>
                  </a:lnTo>
                  <a:lnTo>
                    <a:pt x="284" y="152"/>
                  </a:lnTo>
                  <a:lnTo>
                    <a:pt x="150" y="227"/>
                  </a:lnTo>
                  <a:lnTo>
                    <a:pt x="126" y="249"/>
                  </a:lnTo>
                  <a:lnTo>
                    <a:pt x="0" y="318"/>
                  </a:lnTo>
                  <a:lnTo>
                    <a:pt x="368" y="887"/>
                  </a:lnTo>
                  <a:lnTo>
                    <a:pt x="407" y="894"/>
                  </a:lnTo>
                  <a:lnTo>
                    <a:pt x="414" y="935"/>
                  </a:lnTo>
                  <a:lnTo>
                    <a:pt x="440" y="933"/>
                  </a:lnTo>
                  <a:lnTo>
                    <a:pt x="659" y="956"/>
                  </a:lnTo>
                  <a:lnTo>
                    <a:pt x="678" y="945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2" name="Freeform 69">
              <a:extLst>
                <a:ext uri="{FF2B5EF4-FFF2-40B4-BE49-F238E27FC236}">
                  <a16:creationId xmlns:a16="http://schemas.microsoft.com/office/drawing/2014/main" id="{D1FEA62A-0F54-ED19-6808-631C92AF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123" y="2032464"/>
              <a:ext cx="424658" cy="482673"/>
            </a:xfrm>
            <a:custGeom>
              <a:avLst/>
              <a:gdLst>
                <a:gd name="T0" fmla="*/ 94022888 w 550"/>
                <a:gd name="T1" fmla="*/ 169690521 h 624"/>
                <a:gd name="T2" fmla="*/ 71144804 w 550"/>
                <a:gd name="T3" fmla="*/ 174730833 h 624"/>
                <a:gd name="T4" fmla="*/ 66401536 w 550"/>
                <a:gd name="T5" fmla="*/ 169690521 h 624"/>
                <a:gd name="T6" fmla="*/ 36827942 w 550"/>
                <a:gd name="T7" fmla="*/ 158489650 h 624"/>
                <a:gd name="T8" fmla="*/ 3627174 w 550"/>
                <a:gd name="T9" fmla="*/ 152049692 h 624"/>
                <a:gd name="T10" fmla="*/ 7812132 w 550"/>
                <a:gd name="T11" fmla="*/ 109766629 h 624"/>
                <a:gd name="T12" fmla="*/ 7532712 w 550"/>
                <a:gd name="T13" fmla="*/ 108926842 h 624"/>
                <a:gd name="T14" fmla="*/ 6137726 w 550"/>
                <a:gd name="T15" fmla="*/ 107246737 h 624"/>
                <a:gd name="T16" fmla="*/ 0 w 550"/>
                <a:gd name="T17" fmla="*/ 79805213 h 624"/>
                <a:gd name="T18" fmla="*/ 36827942 w 550"/>
                <a:gd name="T19" fmla="*/ 3360208 h 624"/>
                <a:gd name="T20" fmla="*/ 60263809 w 550"/>
                <a:gd name="T21" fmla="*/ 0 h 624"/>
                <a:gd name="T22" fmla="*/ 62216578 w 550"/>
                <a:gd name="T23" fmla="*/ 7560204 h 624"/>
                <a:gd name="T24" fmla="*/ 118295430 w 550"/>
                <a:gd name="T25" fmla="*/ 80645000 h 624"/>
                <a:gd name="T26" fmla="*/ 153449495 w 550"/>
                <a:gd name="T27" fmla="*/ 108366454 h 624"/>
                <a:gd name="T28" fmla="*/ 108251638 w 550"/>
                <a:gd name="T29" fmla="*/ 151209375 h 624"/>
                <a:gd name="T30" fmla="*/ 94022888 w 550"/>
                <a:gd name="T31" fmla="*/ 169690521 h 6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0" h="624">
                  <a:moveTo>
                    <a:pt x="337" y="606"/>
                  </a:moveTo>
                  <a:lnTo>
                    <a:pt x="255" y="624"/>
                  </a:lnTo>
                  <a:lnTo>
                    <a:pt x="238" y="606"/>
                  </a:lnTo>
                  <a:lnTo>
                    <a:pt x="132" y="566"/>
                  </a:lnTo>
                  <a:lnTo>
                    <a:pt x="13" y="543"/>
                  </a:lnTo>
                  <a:lnTo>
                    <a:pt x="28" y="392"/>
                  </a:lnTo>
                  <a:lnTo>
                    <a:pt x="27" y="389"/>
                  </a:lnTo>
                  <a:lnTo>
                    <a:pt x="22" y="383"/>
                  </a:lnTo>
                  <a:lnTo>
                    <a:pt x="0" y="285"/>
                  </a:lnTo>
                  <a:lnTo>
                    <a:pt x="132" y="12"/>
                  </a:lnTo>
                  <a:lnTo>
                    <a:pt x="216" y="0"/>
                  </a:lnTo>
                  <a:lnTo>
                    <a:pt x="223" y="27"/>
                  </a:lnTo>
                  <a:lnTo>
                    <a:pt x="424" y="288"/>
                  </a:lnTo>
                  <a:lnTo>
                    <a:pt x="550" y="387"/>
                  </a:lnTo>
                  <a:lnTo>
                    <a:pt x="388" y="540"/>
                  </a:lnTo>
                  <a:lnTo>
                    <a:pt x="337" y="606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3" name="Freeform 70">
              <a:extLst>
                <a:ext uri="{FF2B5EF4-FFF2-40B4-BE49-F238E27FC236}">
                  <a16:creationId xmlns:a16="http://schemas.microsoft.com/office/drawing/2014/main" id="{E941D1DA-A15A-9236-D9A0-2D177D037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989" y="4053656"/>
              <a:ext cx="607982" cy="364324"/>
            </a:xfrm>
            <a:custGeom>
              <a:avLst/>
              <a:gdLst>
                <a:gd name="T0" fmla="*/ 220093646 w 786"/>
                <a:gd name="T1" fmla="*/ 66363717 h 471"/>
                <a:gd name="T2" fmla="*/ 216733437 w 786"/>
                <a:gd name="T3" fmla="*/ 59643314 h 471"/>
                <a:gd name="T4" fmla="*/ 167450558 w 786"/>
                <a:gd name="T5" fmla="*/ 3080273 h 471"/>
                <a:gd name="T6" fmla="*/ 139728575 w 786"/>
                <a:gd name="T7" fmla="*/ 0 h 471"/>
                <a:gd name="T8" fmla="*/ 131887912 w 786"/>
                <a:gd name="T9" fmla="*/ 9240290 h 471"/>
                <a:gd name="T10" fmla="*/ 7840662 w 786"/>
                <a:gd name="T11" fmla="*/ 27721399 h 471"/>
                <a:gd name="T12" fmla="*/ 5320242 w 786"/>
                <a:gd name="T13" fmla="*/ 62163729 h 471"/>
                <a:gd name="T14" fmla="*/ 5040313 w 786"/>
                <a:gd name="T15" fmla="*/ 66363717 h 471"/>
                <a:gd name="T16" fmla="*/ 1120246 w 786"/>
                <a:gd name="T17" fmla="*/ 105006035 h 471"/>
                <a:gd name="T18" fmla="*/ 0 w 786"/>
                <a:gd name="T19" fmla="*/ 124047001 h 471"/>
                <a:gd name="T20" fmla="*/ 22121283 w 786"/>
                <a:gd name="T21" fmla="*/ 131887648 h 471"/>
                <a:gd name="T22" fmla="*/ 93525975 w 786"/>
                <a:gd name="T23" fmla="*/ 128247518 h 471"/>
                <a:gd name="T24" fmla="*/ 109206771 w 786"/>
                <a:gd name="T25" fmla="*/ 121807043 h 471"/>
                <a:gd name="T26" fmla="*/ 198532221 w 786"/>
                <a:gd name="T27" fmla="*/ 66924103 h 471"/>
                <a:gd name="T28" fmla="*/ 220093646 w 786"/>
                <a:gd name="T29" fmla="*/ 66363717 h 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6" h="471">
                  <a:moveTo>
                    <a:pt x="786" y="237"/>
                  </a:moveTo>
                  <a:lnTo>
                    <a:pt x="774" y="213"/>
                  </a:lnTo>
                  <a:lnTo>
                    <a:pt x="598" y="11"/>
                  </a:lnTo>
                  <a:lnTo>
                    <a:pt x="499" y="0"/>
                  </a:lnTo>
                  <a:lnTo>
                    <a:pt x="471" y="33"/>
                  </a:lnTo>
                  <a:lnTo>
                    <a:pt x="28" y="99"/>
                  </a:lnTo>
                  <a:lnTo>
                    <a:pt x="19" y="222"/>
                  </a:lnTo>
                  <a:lnTo>
                    <a:pt x="18" y="237"/>
                  </a:lnTo>
                  <a:lnTo>
                    <a:pt x="4" y="375"/>
                  </a:lnTo>
                  <a:lnTo>
                    <a:pt x="0" y="443"/>
                  </a:lnTo>
                  <a:lnTo>
                    <a:pt x="79" y="471"/>
                  </a:lnTo>
                  <a:lnTo>
                    <a:pt x="334" y="458"/>
                  </a:lnTo>
                  <a:lnTo>
                    <a:pt x="390" y="435"/>
                  </a:lnTo>
                  <a:lnTo>
                    <a:pt x="709" y="239"/>
                  </a:lnTo>
                  <a:lnTo>
                    <a:pt x="786" y="237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5" name="Freeform 72">
              <a:extLst>
                <a:ext uri="{FF2B5EF4-FFF2-40B4-BE49-F238E27FC236}">
                  <a16:creationId xmlns:a16="http://schemas.microsoft.com/office/drawing/2014/main" id="{A37524E4-2146-8504-5EC8-4B3241989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16" y="4218414"/>
              <a:ext cx="645111" cy="786664"/>
            </a:xfrm>
            <a:custGeom>
              <a:avLst/>
              <a:gdLst>
                <a:gd name="T0" fmla="*/ 201409102 w 835"/>
                <a:gd name="T1" fmla="*/ 220246916 h 1016"/>
                <a:gd name="T2" fmla="*/ 215376642 w 835"/>
                <a:gd name="T3" fmla="*/ 169744344 h 1016"/>
                <a:gd name="T4" fmla="*/ 223198401 w 835"/>
                <a:gd name="T5" fmla="*/ 141126361 h 1016"/>
                <a:gd name="T6" fmla="*/ 233254797 w 835"/>
                <a:gd name="T7" fmla="*/ 106896863 h 1016"/>
                <a:gd name="T8" fmla="*/ 213700664 w 835"/>
                <a:gd name="T9" fmla="*/ 96796243 h 1016"/>
                <a:gd name="T10" fmla="*/ 131852054 w 835"/>
                <a:gd name="T11" fmla="*/ 22726263 h 1016"/>
                <a:gd name="T12" fmla="*/ 113135646 w 835"/>
                <a:gd name="T13" fmla="*/ 0 h 1016"/>
                <a:gd name="T14" fmla="*/ 116487602 w 835"/>
                <a:gd name="T15" fmla="*/ 6733923 h 1016"/>
                <a:gd name="T16" fmla="*/ 94977897 w 835"/>
                <a:gd name="T17" fmla="*/ 7294863 h 1016"/>
                <a:gd name="T18" fmla="*/ 5866187 w 835"/>
                <a:gd name="T19" fmla="*/ 62286541 h 1016"/>
                <a:gd name="T20" fmla="*/ 0 w 835"/>
                <a:gd name="T21" fmla="*/ 76314797 h 1016"/>
                <a:gd name="T22" fmla="*/ 3631550 w 835"/>
                <a:gd name="T23" fmla="*/ 148982163 h 1016"/>
                <a:gd name="T24" fmla="*/ 76541082 w 835"/>
                <a:gd name="T25" fmla="*/ 197520652 h 1016"/>
                <a:gd name="T26" fmla="*/ 77937995 w 835"/>
                <a:gd name="T27" fmla="*/ 285058479 h 1016"/>
                <a:gd name="T28" fmla="*/ 131852054 w 835"/>
                <a:gd name="T29" fmla="*/ 235678316 h 1016"/>
                <a:gd name="T30" fmla="*/ 170960320 w 835"/>
                <a:gd name="T31" fmla="*/ 200887879 h 1016"/>
                <a:gd name="T32" fmla="*/ 201409102 w 835"/>
                <a:gd name="T33" fmla="*/ 220246916 h 10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5" h="1016">
                  <a:moveTo>
                    <a:pt x="721" y="785"/>
                  </a:moveTo>
                  <a:lnTo>
                    <a:pt x="771" y="605"/>
                  </a:lnTo>
                  <a:lnTo>
                    <a:pt x="799" y="503"/>
                  </a:lnTo>
                  <a:lnTo>
                    <a:pt x="835" y="381"/>
                  </a:lnTo>
                  <a:lnTo>
                    <a:pt x="765" y="345"/>
                  </a:lnTo>
                  <a:lnTo>
                    <a:pt x="472" y="81"/>
                  </a:lnTo>
                  <a:lnTo>
                    <a:pt x="405" y="0"/>
                  </a:lnTo>
                  <a:lnTo>
                    <a:pt x="417" y="24"/>
                  </a:lnTo>
                  <a:lnTo>
                    <a:pt x="340" y="26"/>
                  </a:lnTo>
                  <a:lnTo>
                    <a:pt x="21" y="222"/>
                  </a:lnTo>
                  <a:lnTo>
                    <a:pt x="0" y="272"/>
                  </a:lnTo>
                  <a:lnTo>
                    <a:pt x="13" y="531"/>
                  </a:lnTo>
                  <a:lnTo>
                    <a:pt x="274" y="704"/>
                  </a:lnTo>
                  <a:lnTo>
                    <a:pt x="279" y="1016"/>
                  </a:lnTo>
                  <a:lnTo>
                    <a:pt x="472" y="840"/>
                  </a:lnTo>
                  <a:lnTo>
                    <a:pt x="612" y="716"/>
                  </a:lnTo>
                  <a:lnTo>
                    <a:pt x="721" y="785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6" name="Freeform 73">
              <a:extLst>
                <a:ext uri="{FF2B5EF4-FFF2-40B4-BE49-F238E27FC236}">
                  <a16:creationId xmlns:a16="http://schemas.microsoft.com/office/drawing/2014/main" id="{92B81FA6-2170-D425-3308-F7636D200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725" y="5552726"/>
              <a:ext cx="865561" cy="735611"/>
            </a:xfrm>
            <a:custGeom>
              <a:avLst/>
              <a:gdLst>
                <a:gd name="T0" fmla="*/ 294017981 w 1119"/>
                <a:gd name="T1" fmla="*/ 266576293 h 950"/>
                <a:gd name="T2" fmla="*/ 306618487 w 1119"/>
                <a:gd name="T3" fmla="*/ 266576293 h 950"/>
                <a:gd name="T4" fmla="*/ 313338898 w 1119"/>
                <a:gd name="T5" fmla="*/ 266015316 h 950"/>
                <a:gd name="T6" fmla="*/ 259015752 w 1119"/>
                <a:gd name="T7" fmla="*/ 152369569 h 950"/>
                <a:gd name="T8" fmla="*/ 259855539 w 1119"/>
                <a:gd name="T9" fmla="*/ 62855890 h 950"/>
                <a:gd name="T10" fmla="*/ 273296361 w 1119"/>
                <a:gd name="T11" fmla="*/ 11505057 h 950"/>
                <a:gd name="T12" fmla="*/ 232973895 w 1119"/>
                <a:gd name="T13" fmla="*/ 8979337 h 950"/>
                <a:gd name="T14" fmla="*/ 239414377 w 1119"/>
                <a:gd name="T15" fmla="*/ 3367450 h 950"/>
                <a:gd name="T16" fmla="*/ 238854519 w 1119"/>
                <a:gd name="T17" fmla="*/ 1683460 h 950"/>
                <a:gd name="T18" fmla="*/ 236054172 w 1119"/>
                <a:gd name="T19" fmla="*/ 0 h 950"/>
                <a:gd name="T20" fmla="*/ 205812322 w 1119"/>
                <a:gd name="T21" fmla="*/ 10943551 h 950"/>
                <a:gd name="T22" fmla="*/ 113686600 w 1119"/>
                <a:gd name="T23" fmla="*/ 68187554 h 950"/>
                <a:gd name="T24" fmla="*/ 112006497 w 1119"/>
                <a:gd name="T25" fmla="*/ 105788893 h 950"/>
                <a:gd name="T26" fmla="*/ 57963280 w 1119"/>
                <a:gd name="T27" fmla="*/ 152369569 h 950"/>
                <a:gd name="T28" fmla="*/ 0 w 1119"/>
                <a:gd name="T29" fmla="*/ 258157932 h 950"/>
                <a:gd name="T30" fmla="*/ 133567904 w 1119"/>
                <a:gd name="T31" fmla="*/ 263208843 h 950"/>
                <a:gd name="T32" fmla="*/ 190691397 w 1119"/>
                <a:gd name="T33" fmla="*/ 263489596 h 950"/>
                <a:gd name="T34" fmla="*/ 294017981 w 1119"/>
                <a:gd name="T35" fmla="*/ 266576293 h 9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19" h="950">
                  <a:moveTo>
                    <a:pt x="1050" y="950"/>
                  </a:moveTo>
                  <a:lnTo>
                    <a:pt x="1095" y="950"/>
                  </a:lnTo>
                  <a:lnTo>
                    <a:pt x="1119" y="948"/>
                  </a:lnTo>
                  <a:lnTo>
                    <a:pt x="925" y="543"/>
                  </a:lnTo>
                  <a:lnTo>
                    <a:pt x="928" y="224"/>
                  </a:lnTo>
                  <a:lnTo>
                    <a:pt x="976" y="41"/>
                  </a:lnTo>
                  <a:lnTo>
                    <a:pt x="832" y="32"/>
                  </a:lnTo>
                  <a:lnTo>
                    <a:pt x="855" y="12"/>
                  </a:lnTo>
                  <a:lnTo>
                    <a:pt x="853" y="6"/>
                  </a:lnTo>
                  <a:lnTo>
                    <a:pt x="843" y="0"/>
                  </a:lnTo>
                  <a:lnTo>
                    <a:pt x="735" y="39"/>
                  </a:lnTo>
                  <a:lnTo>
                    <a:pt x="406" y="243"/>
                  </a:lnTo>
                  <a:lnTo>
                    <a:pt x="400" y="377"/>
                  </a:lnTo>
                  <a:lnTo>
                    <a:pt x="207" y="543"/>
                  </a:lnTo>
                  <a:lnTo>
                    <a:pt x="0" y="920"/>
                  </a:lnTo>
                  <a:lnTo>
                    <a:pt x="477" y="938"/>
                  </a:lnTo>
                  <a:lnTo>
                    <a:pt x="681" y="939"/>
                  </a:lnTo>
                  <a:lnTo>
                    <a:pt x="1050" y="95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9" name="Freeform 76">
              <a:extLst>
                <a:ext uri="{FF2B5EF4-FFF2-40B4-BE49-F238E27FC236}">
                  <a16:creationId xmlns:a16="http://schemas.microsoft.com/office/drawing/2014/main" id="{0268D6AD-2315-B382-DF50-8E83499D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540" y="5483109"/>
              <a:ext cx="763458" cy="782022"/>
            </a:xfrm>
            <a:custGeom>
              <a:avLst/>
              <a:gdLst>
                <a:gd name="T0" fmla="*/ 220486523 w 988"/>
                <a:gd name="T1" fmla="*/ 177530488 h 1011"/>
                <a:gd name="T2" fmla="*/ 162640066 w 988"/>
                <a:gd name="T3" fmla="*/ 283097023 h 1011"/>
                <a:gd name="T4" fmla="*/ 158448554 w 988"/>
                <a:gd name="T5" fmla="*/ 283097023 h 1011"/>
                <a:gd name="T6" fmla="*/ 107588479 w 988"/>
                <a:gd name="T7" fmla="*/ 280016747 h 1011"/>
                <a:gd name="T8" fmla="*/ 68185942 w 988"/>
                <a:gd name="T9" fmla="*/ 276376613 h 1011"/>
                <a:gd name="T10" fmla="*/ 50580430 w 988"/>
                <a:gd name="T11" fmla="*/ 274136652 h 1011"/>
                <a:gd name="T12" fmla="*/ 36887312 w 988"/>
                <a:gd name="T13" fmla="*/ 267416242 h 1011"/>
                <a:gd name="T14" fmla="*/ 34372617 w 988"/>
                <a:gd name="T15" fmla="*/ 173330496 h 1011"/>
                <a:gd name="T16" fmla="*/ 0 w 988"/>
                <a:gd name="T17" fmla="*/ 99405982 h 1011"/>
                <a:gd name="T18" fmla="*/ 25429773 w 988"/>
                <a:gd name="T19" fmla="*/ 79804609 h 1011"/>
                <a:gd name="T20" fmla="*/ 88865441 w 988"/>
                <a:gd name="T21" fmla="*/ 37242186 h 1011"/>
                <a:gd name="T22" fmla="*/ 129944266 w 988"/>
                <a:gd name="T23" fmla="*/ 0 h 1011"/>
                <a:gd name="T24" fmla="*/ 167111223 w 988"/>
                <a:gd name="T25" fmla="*/ 28561744 h 1011"/>
                <a:gd name="T26" fmla="*/ 218809707 w 988"/>
                <a:gd name="T27" fmla="*/ 12040647 h 1011"/>
                <a:gd name="T28" fmla="*/ 276096873 w 988"/>
                <a:gd name="T29" fmla="*/ 93525888 h 1011"/>
                <a:gd name="T30" fmla="*/ 274420057 w 988"/>
                <a:gd name="T31" fmla="*/ 131048003 h 1011"/>
                <a:gd name="T32" fmla="*/ 220486523 w 988"/>
                <a:gd name="T33" fmla="*/ 177530488 h 10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8" h="1011">
                  <a:moveTo>
                    <a:pt x="789" y="634"/>
                  </a:moveTo>
                  <a:lnTo>
                    <a:pt x="582" y="1011"/>
                  </a:lnTo>
                  <a:lnTo>
                    <a:pt x="567" y="1011"/>
                  </a:lnTo>
                  <a:lnTo>
                    <a:pt x="385" y="1000"/>
                  </a:lnTo>
                  <a:lnTo>
                    <a:pt x="244" y="987"/>
                  </a:lnTo>
                  <a:lnTo>
                    <a:pt x="181" y="979"/>
                  </a:lnTo>
                  <a:lnTo>
                    <a:pt x="132" y="955"/>
                  </a:lnTo>
                  <a:lnTo>
                    <a:pt x="123" y="619"/>
                  </a:lnTo>
                  <a:lnTo>
                    <a:pt x="0" y="355"/>
                  </a:lnTo>
                  <a:lnTo>
                    <a:pt x="91" y="285"/>
                  </a:lnTo>
                  <a:lnTo>
                    <a:pt x="318" y="133"/>
                  </a:lnTo>
                  <a:lnTo>
                    <a:pt x="465" y="0"/>
                  </a:lnTo>
                  <a:lnTo>
                    <a:pt x="598" y="102"/>
                  </a:lnTo>
                  <a:lnTo>
                    <a:pt x="783" y="43"/>
                  </a:lnTo>
                  <a:lnTo>
                    <a:pt x="988" y="334"/>
                  </a:lnTo>
                  <a:lnTo>
                    <a:pt x="982" y="468"/>
                  </a:lnTo>
                  <a:lnTo>
                    <a:pt x="789" y="634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2" name="Freeform 79">
              <a:extLst>
                <a:ext uri="{FF2B5EF4-FFF2-40B4-BE49-F238E27FC236}">
                  <a16:creationId xmlns:a16="http://schemas.microsoft.com/office/drawing/2014/main" id="{A51DF898-A05C-7D5D-7228-712D7E9C2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46" y="1851462"/>
              <a:ext cx="512840" cy="543007"/>
            </a:xfrm>
            <a:custGeom>
              <a:avLst/>
              <a:gdLst>
                <a:gd name="T0" fmla="*/ 160730371 w 663"/>
                <a:gd name="T1" fmla="*/ 103340530 h 701"/>
                <a:gd name="T2" fmla="*/ 135528772 w 663"/>
                <a:gd name="T3" fmla="*/ 168490144 h 701"/>
                <a:gd name="T4" fmla="*/ 120407813 w 663"/>
                <a:gd name="T5" fmla="*/ 175229686 h 701"/>
                <a:gd name="T6" fmla="*/ 120127884 w 663"/>
                <a:gd name="T7" fmla="*/ 167647568 h 701"/>
                <a:gd name="T8" fmla="*/ 59923977 w 663"/>
                <a:gd name="T9" fmla="*/ 186743291 h 701"/>
                <a:gd name="T10" fmla="*/ 38642451 w 663"/>
                <a:gd name="T11" fmla="*/ 196852604 h 701"/>
                <a:gd name="T12" fmla="*/ 14281170 w 663"/>
                <a:gd name="T13" fmla="*/ 176633978 h 701"/>
                <a:gd name="T14" fmla="*/ 16241206 w 663"/>
                <a:gd name="T15" fmla="*/ 160908026 h 701"/>
                <a:gd name="T16" fmla="*/ 12880993 w 663"/>
                <a:gd name="T17" fmla="*/ 165682089 h 701"/>
                <a:gd name="T18" fmla="*/ 0 w 663"/>
                <a:gd name="T19" fmla="*/ 0 h 701"/>
                <a:gd name="T20" fmla="*/ 0 w 663"/>
                <a:gd name="T21" fmla="*/ 561717 h 701"/>
                <a:gd name="T22" fmla="*/ 59923977 w 663"/>
                <a:gd name="T23" fmla="*/ 30047611 h 701"/>
                <a:gd name="T24" fmla="*/ 100806394 w 663"/>
                <a:gd name="T25" fmla="*/ 40437783 h 701"/>
                <a:gd name="T26" fmla="*/ 131048312 w 663"/>
                <a:gd name="T27" fmla="*/ 33417382 h 701"/>
                <a:gd name="T28" fmla="*/ 132168559 w 663"/>
                <a:gd name="T29" fmla="*/ 32855665 h 701"/>
                <a:gd name="T30" fmla="*/ 185652040 w 663"/>
                <a:gd name="T31" fmla="*/ 42684120 h 701"/>
                <a:gd name="T32" fmla="*/ 180051861 w 663"/>
                <a:gd name="T33" fmla="*/ 55601488 h 701"/>
                <a:gd name="T34" fmla="*/ 160730371 w 663"/>
                <a:gd name="T35" fmla="*/ 103340530 h 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701">
                  <a:moveTo>
                    <a:pt x="574" y="368"/>
                  </a:moveTo>
                  <a:lnTo>
                    <a:pt x="484" y="600"/>
                  </a:lnTo>
                  <a:lnTo>
                    <a:pt x="430" y="624"/>
                  </a:lnTo>
                  <a:lnTo>
                    <a:pt x="429" y="597"/>
                  </a:lnTo>
                  <a:lnTo>
                    <a:pt x="214" y="665"/>
                  </a:lnTo>
                  <a:lnTo>
                    <a:pt x="138" y="701"/>
                  </a:lnTo>
                  <a:lnTo>
                    <a:pt x="51" y="629"/>
                  </a:lnTo>
                  <a:lnTo>
                    <a:pt x="58" y="573"/>
                  </a:lnTo>
                  <a:lnTo>
                    <a:pt x="46" y="59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14" y="107"/>
                  </a:lnTo>
                  <a:lnTo>
                    <a:pt x="360" y="144"/>
                  </a:lnTo>
                  <a:lnTo>
                    <a:pt x="468" y="119"/>
                  </a:lnTo>
                  <a:lnTo>
                    <a:pt x="472" y="117"/>
                  </a:lnTo>
                  <a:lnTo>
                    <a:pt x="663" y="152"/>
                  </a:lnTo>
                  <a:lnTo>
                    <a:pt x="643" y="198"/>
                  </a:lnTo>
                  <a:lnTo>
                    <a:pt x="574" y="36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5" name="Freeform 82">
              <a:extLst>
                <a:ext uri="{FF2B5EF4-FFF2-40B4-BE49-F238E27FC236}">
                  <a16:creationId xmlns:a16="http://schemas.microsoft.com/office/drawing/2014/main" id="{3A3DD05C-D412-C324-3AEB-555C70D2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126" y="2338776"/>
              <a:ext cx="710086" cy="601021"/>
            </a:xfrm>
            <a:custGeom>
              <a:avLst/>
              <a:gdLst>
                <a:gd name="T0" fmla="*/ 210853337 w 918"/>
                <a:gd name="T1" fmla="*/ 58932130 h 778"/>
                <a:gd name="T2" fmla="*/ 223173925 w 918"/>
                <a:gd name="T3" fmla="*/ 20109464 h 778"/>
                <a:gd name="T4" fmla="*/ 198812150 w 918"/>
                <a:gd name="T5" fmla="*/ 0 h 778"/>
                <a:gd name="T6" fmla="*/ 102206425 w 918"/>
                <a:gd name="T7" fmla="*/ 13406133 h 778"/>
                <a:gd name="T8" fmla="*/ 45362813 w 918"/>
                <a:gd name="T9" fmla="*/ 27091837 h 778"/>
                <a:gd name="T10" fmla="*/ 44523025 w 918"/>
                <a:gd name="T11" fmla="*/ 28488628 h 778"/>
                <a:gd name="T12" fmla="*/ 31081662 w 918"/>
                <a:gd name="T13" fmla="*/ 50552966 h 778"/>
                <a:gd name="T14" fmla="*/ 29401558 w 918"/>
                <a:gd name="T15" fmla="*/ 50273925 h 778"/>
                <a:gd name="T16" fmla="*/ 0 w 918"/>
                <a:gd name="T17" fmla="*/ 63959628 h 778"/>
                <a:gd name="T18" fmla="*/ 29961946 w 918"/>
                <a:gd name="T19" fmla="*/ 117305649 h 778"/>
                <a:gd name="T20" fmla="*/ 54603121 w 918"/>
                <a:gd name="T21" fmla="*/ 148307762 h 778"/>
                <a:gd name="T22" fmla="*/ 63564029 w 918"/>
                <a:gd name="T23" fmla="*/ 214501306 h 778"/>
                <a:gd name="T24" fmla="*/ 102206425 w 918"/>
                <a:gd name="T25" fmla="*/ 217294361 h 778"/>
                <a:gd name="T26" fmla="*/ 156809546 w 918"/>
                <a:gd name="T27" fmla="*/ 191319746 h 778"/>
                <a:gd name="T28" fmla="*/ 204972708 w 918"/>
                <a:gd name="T29" fmla="*/ 150821247 h 778"/>
                <a:gd name="T30" fmla="*/ 207212671 w 918"/>
                <a:gd name="T31" fmla="*/ 148307762 h 778"/>
                <a:gd name="T32" fmla="*/ 244454892 w 918"/>
                <a:gd name="T33" fmla="*/ 103340377 h 778"/>
                <a:gd name="T34" fmla="*/ 257055937 w 918"/>
                <a:gd name="T35" fmla="*/ 87978841 h 778"/>
                <a:gd name="T36" fmla="*/ 225133958 w 918"/>
                <a:gd name="T37" fmla="*/ 58932130 h 778"/>
                <a:gd name="T38" fmla="*/ 210853337 w 918"/>
                <a:gd name="T39" fmla="*/ 58932130 h 7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8" h="778">
                  <a:moveTo>
                    <a:pt x="753" y="211"/>
                  </a:moveTo>
                  <a:lnTo>
                    <a:pt x="797" y="72"/>
                  </a:lnTo>
                  <a:lnTo>
                    <a:pt x="710" y="0"/>
                  </a:lnTo>
                  <a:lnTo>
                    <a:pt x="365" y="48"/>
                  </a:lnTo>
                  <a:lnTo>
                    <a:pt x="162" y="97"/>
                  </a:lnTo>
                  <a:lnTo>
                    <a:pt x="159" y="102"/>
                  </a:lnTo>
                  <a:lnTo>
                    <a:pt x="111" y="181"/>
                  </a:lnTo>
                  <a:lnTo>
                    <a:pt x="105" y="180"/>
                  </a:lnTo>
                  <a:lnTo>
                    <a:pt x="0" y="229"/>
                  </a:lnTo>
                  <a:lnTo>
                    <a:pt x="107" y="420"/>
                  </a:lnTo>
                  <a:lnTo>
                    <a:pt x="195" y="531"/>
                  </a:lnTo>
                  <a:lnTo>
                    <a:pt x="227" y="768"/>
                  </a:lnTo>
                  <a:lnTo>
                    <a:pt x="365" y="778"/>
                  </a:lnTo>
                  <a:lnTo>
                    <a:pt x="560" y="685"/>
                  </a:lnTo>
                  <a:lnTo>
                    <a:pt x="732" y="540"/>
                  </a:lnTo>
                  <a:lnTo>
                    <a:pt x="740" y="531"/>
                  </a:lnTo>
                  <a:lnTo>
                    <a:pt x="873" y="370"/>
                  </a:lnTo>
                  <a:lnTo>
                    <a:pt x="918" y="315"/>
                  </a:lnTo>
                  <a:lnTo>
                    <a:pt x="804" y="211"/>
                  </a:lnTo>
                  <a:lnTo>
                    <a:pt x="753" y="21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Freeform 86">
              <a:extLst>
                <a:ext uri="{FF2B5EF4-FFF2-40B4-BE49-F238E27FC236}">
                  <a16:creationId xmlns:a16="http://schemas.microsoft.com/office/drawing/2014/main" id="{173E8805-51A2-CCDD-E4BD-F30C25660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255" y="1758641"/>
              <a:ext cx="517482" cy="659034"/>
            </a:xfrm>
            <a:custGeom>
              <a:avLst/>
              <a:gdLst>
                <a:gd name="T0" fmla="*/ 187052544 w 670"/>
                <a:gd name="T1" fmla="*/ 194332225 h 852"/>
                <a:gd name="T2" fmla="*/ 185098075 w 670"/>
                <a:gd name="T3" fmla="*/ 210013021 h 852"/>
                <a:gd name="T4" fmla="*/ 88780120 w 670"/>
                <a:gd name="T5" fmla="*/ 223453854 h 852"/>
                <a:gd name="T6" fmla="*/ 32105809 w 670"/>
                <a:gd name="T7" fmla="*/ 237174617 h 852"/>
                <a:gd name="T8" fmla="*/ 31268330 w 670"/>
                <a:gd name="T9" fmla="*/ 238574792 h 852"/>
                <a:gd name="T10" fmla="*/ 20101069 w 670"/>
                <a:gd name="T11" fmla="*/ 179211288 h 852"/>
                <a:gd name="T12" fmla="*/ 4466904 w 670"/>
                <a:gd name="T13" fmla="*/ 89325450 h 852"/>
                <a:gd name="T14" fmla="*/ 0 w 670"/>
                <a:gd name="T15" fmla="*/ 60763679 h 852"/>
                <a:gd name="T16" fmla="*/ 17867617 w 670"/>
                <a:gd name="T17" fmla="*/ 57963329 h 852"/>
                <a:gd name="T18" fmla="*/ 63932634 w 670"/>
                <a:gd name="T19" fmla="*/ 49563338 h 852"/>
                <a:gd name="T20" fmla="*/ 64491129 w 670"/>
                <a:gd name="T21" fmla="*/ 48723021 h 852"/>
                <a:gd name="T22" fmla="*/ 64491129 w 670"/>
                <a:gd name="T23" fmla="*/ 49002950 h 852"/>
                <a:gd name="T24" fmla="*/ 88780120 w 670"/>
                <a:gd name="T25" fmla="*/ 41162817 h 852"/>
                <a:gd name="T26" fmla="*/ 169463910 w 670"/>
                <a:gd name="T27" fmla="*/ 0 h 852"/>
                <a:gd name="T28" fmla="*/ 170859883 w 670"/>
                <a:gd name="T29" fmla="*/ 33882013 h 852"/>
                <a:gd name="T30" fmla="*/ 183702101 w 670"/>
                <a:gd name="T31" fmla="*/ 199092608 h 852"/>
                <a:gd name="T32" fmla="*/ 187052544 w 670"/>
                <a:gd name="T33" fmla="*/ 194332225 h 8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0" h="852">
                  <a:moveTo>
                    <a:pt x="670" y="694"/>
                  </a:moveTo>
                  <a:lnTo>
                    <a:pt x="663" y="750"/>
                  </a:lnTo>
                  <a:lnTo>
                    <a:pt x="318" y="798"/>
                  </a:lnTo>
                  <a:lnTo>
                    <a:pt x="115" y="847"/>
                  </a:lnTo>
                  <a:lnTo>
                    <a:pt x="112" y="852"/>
                  </a:lnTo>
                  <a:lnTo>
                    <a:pt x="72" y="640"/>
                  </a:lnTo>
                  <a:lnTo>
                    <a:pt x="16" y="319"/>
                  </a:lnTo>
                  <a:lnTo>
                    <a:pt x="0" y="217"/>
                  </a:lnTo>
                  <a:lnTo>
                    <a:pt x="64" y="207"/>
                  </a:lnTo>
                  <a:lnTo>
                    <a:pt x="229" y="177"/>
                  </a:lnTo>
                  <a:lnTo>
                    <a:pt x="231" y="174"/>
                  </a:lnTo>
                  <a:lnTo>
                    <a:pt x="231" y="175"/>
                  </a:lnTo>
                  <a:lnTo>
                    <a:pt x="318" y="147"/>
                  </a:lnTo>
                  <a:lnTo>
                    <a:pt x="607" y="0"/>
                  </a:lnTo>
                  <a:lnTo>
                    <a:pt x="612" y="121"/>
                  </a:lnTo>
                  <a:lnTo>
                    <a:pt x="658" y="711"/>
                  </a:lnTo>
                  <a:lnTo>
                    <a:pt x="670" y="694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1" name="Freeform 88">
              <a:extLst>
                <a:ext uri="{FF2B5EF4-FFF2-40B4-BE49-F238E27FC236}">
                  <a16:creationId xmlns:a16="http://schemas.microsoft.com/office/drawing/2014/main" id="{601BD5A9-1F54-49C7-03C5-40D0B8BD8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333" y="4441186"/>
              <a:ext cx="563891" cy="524442"/>
            </a:xfrm>
            <a:custGeom>
              <a:avLst/>
              <a:gdLst>
                <a:gd name="T0" fmla="*/ 204412528 w 728"/>
                <a:gd name="T1" fmla="*/ 190132202 h 677"/>
                <a:gd name="T2" fmla="*/ 191215547 w 728"/>
                <a:gd name="T3" fmla="*/ 135648217 h 677"/>
                <a:gd name="T4" fmla="*/ 191777233 w 728"/>
                <a:gd name="T5" fmla="*/ 135648217 h 677"/>
                <a:gd name="T6" fmla="*/ 192619763 w 728"/>
                <a:gd name="T7" fmla="*/ 135367344 h 677"/>
                <a:gd name="T8" fmla="*/ 192058076 w 728"/>
                <a:gd name="T9" fmla="*/ 105878901 h 677"/>
                <a:gd name="T10" fmla="*/ 176053193 w 728"/>
                <a:gd name="T11" fmla="*/ 16008148 h 677"/>
                <a:gd name="T12" fmla="*/ 174929820 w 728"/>
                <a:gd name="T13" fmla="*/ 11514717 h 677"/>
                <a:gd name="T14" fmla="*/ 148255013 w 728"/>
                <a:gd name="T15" fmla="*/ 0 h 677"/>
                <a:gd name="T16" fmla="*/ 16566570 w 728"/>
                <a:gd name="T17" fmla="*/ 16850766 h 677"/>
                <a:gd name="T18" fmla="*/ 0 w 728"/>
                <a:gd name="T19" fmla="*/ 3369941 h 677"/>
                <a:gd name="T20" fmla="*/ 5896648 w 728"/>
                <a:gd name="T21" fmla="*/ 41284033 h 677"/>
                <a:gd name="T22" fmla="*/ 42679690 w 728"/>
                <a:gd name="T23" fmla="*/ 107563607 h 677"/>
                <a:gd name="T24" fmla="*/ 57280358 w 728"/>
                <a:gd name="T25" fmla="*/ 125256991 h 677"/>
                <a:gd name="T26" fmla="*/ 133935189 w 728"/>
                <a:gd name="T27" fmla="*/ 124695245 h 677"/>
                <a:gd name="T28" fmla="*/ 144885954 w 728"/>
                <a:gd name="T29" fmla="*/ 134805599 h 677"/>
                <a:gd name="T30" fmla="*/ 143762582 w 728"/>
                <a:gd name="T31" fmla="*/ 137895198 h 677"/>
                <a:gd name="T32" fmla="*/ 145727954 w 728"/>
                <a:gd name="T33" fmla="*/ 140422521 h 677"/>
                <a:gd name="T34" fmla="*/ 148816700 w 728"/>
                <a:gd name="T35" fmla="*/ 139579903 h 677"/>
                <a:gd name="T36" fmla="*/ 150501759 w 728"/>
                <a:gd name="T37" fmla="*/ 146320316 h 677"/>
                <a:gd name="T38" fmla="*/ 204412528 w 728"/>
                <a:gd name="T39" fmla="*/ 190132202 h 6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8" h="677">
                  <a:moveTo>
                    <a:pt x="728" y="677"/>
                  </a:moveTo>
                  <a:lnTo>
                    <a:pt x="681" y="483"/>
                  </a:lnTo>
                  <a:lnTo>
                    <a:pt x="683" y="483"/>
                  </a:lnTo>
                  <a:lnTo>
                    <a:pt x="686" y="482"/>
                  </a:lnTo>
                  <a:lnTo>
                    <a:pt x="684" y="377"/>
                  </a:lnTo>
                  <a:lnTo>
                    <a:pt x="627" y="57"/>
                  </a:lnTo>
                  <a:lnTo>
                    <a:pt x="623" y="41"/>
                  </a:lnTo>
                  <a:lnTo>
                    <a:pt x="528" y="0"/>
                  </a:lnTo>
                  <a:lnTo>
                    <a:pt x="59" y="60"/>
                  </a:lnTo>
                  <a:lnTo>
                    <a:pt x="0" y="12"/>
                  </a:lnTo>
                  <a:lnTo>
                    <a:pt x="21" y="147"/>
                  </a:lnTo>
                  <a:lnTo>
                    <a:pt x="152" y="383"/>
                  </a:lnTo>
                  <a:lnTo>
                    <a:pt x="204" y="446"/>
                  </a:lnTo>
                  <a:lnTo>
                    <a:pt x="477" y="444"/>
                  </a:lnTo>
                  <a:lnTo>
                    <a:pt x="516" y="480"/>
                  </a:lnTo>
                  <a:lnTo>
                    <a:pt x="512" y="491"/>
                  </a:lnTo>
                  <a:lnTo>
                    <a:pt x="519" y="500"/>
                  </a:lnTo>
                  <a:lnTo>
                    <a:pt x="530" y="497"/>
                  </a:lnTo>
                  <a:lnTo>
                    <a:pt x="536" y="521"/>
                  </a:lnTo>
                  <a:lnTo>
                    <a:pt x="728" y="67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2" name="Freeform 89">
              <a:extLst>
                <a:ext uri="{FF2B5EF4-FFF2-40B4-BE49-F238E27FC236}">
                  <a16:creationId xmlns:a16="http://schemas.microsoft.com/office/drawing/2014/main" id="{E535359F-EE43-78EE-9973-6ECA4A12E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1415" y="4325159"/>
              <a:ext cx="656714" cy="656714"/>
            </a:xfrm>
            <a:custGeom>
              <a:avLst/>
              <a:gdLst>
                <a:gd name="T0" fmla="*/ 237455580 w 850"/>
                <a:gd name="T1" fmla="*/ 167170815 h 849"/>
                <a:gd name="T2" fmla="*/ 222929058 w 850"/>
                <a:gd name="T3" fmla="*/ 149529437 h 849"/>
                <a:gd name="T4" fmla="*/ 186332622 w 850"/>
                <a:gd name="T5" fmla="*/ 83445443 h 849"/>
                <a:gd name="T6" fmla="*/ 180466304 w 850"/>
                <a:gd name="T7" fmla="*/ 45642792 h 849"/>
                <a:gd name="T8" fmla="*/ 175996402 w 850"/>
                <a:gd name="T9" fmla="*/ 36122544 h 849"/>
                <a:gd name="T10" fmla="*/ 168733140 w 850"/>
                <a:gd name="T11" fmla="*/ 28001944 h 849"/>
                <a:gd name="T12" fmla="*/ 169291812 w 850"/>
                <a:gd name="T13" fmla="*/ 27722014 h 849"/>
                <a:gd name="T14" fmla="*/ 135210192 w 850"/>
                <a:gd name="T15" fmla="*/ 0 h 849"/>
                <a:gd name="T16" fmla="*/ 89953552 w 850"/>
                <a:gd name="T17" fmla="*/ 12601060 h 849"/>
                <a:gd name="T18" fmla="*/ 63973466 w 850"/>
                <a:gd name="T19" fmla="*/ 10920954 h 849"/>
                <a:gd name="T20" fmla="*/ 34640820 w 850"/>
                <a:gd name="T21" fmla="*/ 11760742 h 849"/>
                <a:gd name="T22" fmla="*/ 17879082 w 850"/>
                <a:gd name="T23" fmla="*/ 16801060 h 849"/>
                <a:gd name="T24" fmla="*/ 2514287 w 850"/>
                <a:gd name="T25" fmla="*/ 42002651 h 849"/>
                <a:gd name="T26" fmla="*/ 0 w 850"/>
                <a:gd name="T27" fmla="*/ 58243852 h 849"/>
                <a:gd name="T28" fmla="*/ 34361220 w 850"/>
                <a:gd name="T29" fmla="*/ 164090533 h 849"/>
                <a:gd name="T30" fmla="*/ 37154579 w 850"/>
                <a:gd name="T31" fmla="*/ 187612017 h 849"/>
                <a:gd name="T32" fmla="*/ 44418369 w 850"/>
                <a:gd name="T33" fmla="*/ 176411134 h 849"/>
                <a:gd name="T34" fmla="*/ 86321921 w 850"/>
                <a:gd name="T35" fmla="*/ 224574350 h 849"/>
                <a:gd name="T36" fmla="*/ 147502028 w 850"/>
                <a:gd name="T37" fmla="*/ 237735269 h 849"/>
                <a:gd name="T38" fmla="*/ 182980592 w 850"/>
                <a:gd name="T39" fmla="*/ 197692653 h 849"/>
                <a:gd name="T40" fmla="*/ 193037212 w 850"/>
                <a:gd name="T41" fmla="*/ 197412724 h 849"/>
                <a:gd name="T42" fmla="*/ 237455580 w 850"/>
                <a:gd name="T43" fmla="*/ 167170815 h 8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849">
                  <a:moveTo>
                    <a:pt x="850" y="597"/>
                  </a:moveTo>
                  <a:lnTo>
                    <a:pt x="798" y="534"/>
                  </a:lnTo>
                  <a:lnTo>
                    <a:pt x="667" y="298"/>
                  </a:lnTo>
                  <a:lnTo>
                    <a:pt x="646" y="163"/>
                  </a:lnTo>
                  <a:lnTo>
                    <a:pt x="630" y="129"/>
                  </a:lnTo>
                  <a:lnTo>
                    <a:pt x="604" y="100"/>
                  </a:lnTo>
                  <a:lnTo>
                    <a:pt x="606" y="99"/>
                  </a:lnTo>
                  <a:lnTo>
                    <a:pt x="484" y="0"/>
                  </a:lnTo>
                  <a:lnTo>
                    <a:pt x="322" y="45"/>
                  </a:lnTo>
                  <a:lnTo>
                    <a:pt x="229" y="39"/>
                  </a:lnTo>
                  <a:lnTo>
                    <a:pt x="124" y="42"/>
                  </a:lnTo>
                  <a:lnTo>
                    <a:pt x="64" y="60"/>
                  </a:lnTo>
                  <a:lnTo>
                    <a:pt x="9" y="150"/>
                  </a:lnTo>
                  <a:lnTo>
                    <a:pt x="0" y="208"/>
                  </a:lnTo>
                  <a:lnTo>
                    <a:pt x="123" y="586"/>
                  </a:lnTo>
                  <a:lnTo>
                    <a:pt x="133" y="670"/>
                  </a:lnTo>
                  <a:lnTo>
                    <a:pt x="159" y="630"/>
                  </a:lnTo>
                  <a:lnTo>
                    <a:pt x="309" y="802"/>
                  </a:lnTo>
                  <a:lnTo>
                    <a:pt x="528" y="849"/>
                  </a:lnTo>
                  <a:lnTo>
                    <a:pt x="655" y="706"/>
                  </a:lnTo>
                  <a:lnTo>
                    <a:pt x="691" y="705"/>
                  </a:lnTo>
                  <a:lnTo>
                    <a:pt x="850" y="59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3" name="Freeform 90">
              <a:extLst>
                <a:ext uri="{FF2B5EF4-FFF2-40B4-BE49-F238E27FC236}">
                  <a16:creationId xmlns:a16="http://schemas.microsoft.com/office/drawing/2014/main" id="{62644775-0016-96DB-613F-996EFB5D9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6793" y="5566649"/>
              <a:ext cx="751856" cy="740252"/>
            </a:xfrm>
            <a:custGeom>
              <a:avLst/>
              <a:gdLst>
                <a:gd name="T0" fmla="*/ 250851302 w 971"/>
                <a:gd name="T1" fmla="*/ 115927073 h 957"/>
                <a:gd name="T2" fmla="*/ 255902103 w 971"/>
                <a:gd name="T3" fmla="*/ 43122807 h 957"/>
                <a:gd name="T4" fmla="*/ 250009591 w 971"/>
                <a:gd name="T5" fmla="*/ 43122807 h 957"/>
                <a:gd name="T6" fmla="*/ 250570555 w 971"/>
                <a:gd name="T7" fmla="*/ 24361222 h 957"/>
                <a:gd name="T8" fmla="*/ 244958790 w 971"/>
                <a:gd name="T9" fmla="*/ 12040646 h 957"/>
                <a:gd name="T10" fmla="*/ 244678573 w 971"/>
                <a:gd name="T11" fmla="*/ 12040646 h 957"/>
                <a:gd name="T12" fmla="*/ 198660934 w 971"/>
                <a:gd name="T13" fmla="*/ 0 h 957"/>
                <a:gd name="T14" fmla="*/ 179019226 w 971"/>
                <a:gd name="T15" fmla="*/ 51242862 h 957"/>
                <a:gd name="T16" fmla="*/ 107467897 w 971"/>
                <a:gd name="T17" fmla="*/ 111166694 h 957"/>
                <a:gd name="T18" fmla="*/ 34513362 w 971"/>
                <a:gd name="T19" fmla="*/ 192651401 h 957"/>
                <a:gd name="T20" fmla="*/ 34232615 w 971"/>
                <a:gd name="T21" fmla="*/ 197691709 h 957"/>
                <a:gd name="T22" fmla="*/ 0 w 971"/>
                <a:gd name="T23" fmla="*/ 237174382 h 957"/>
                <a:gd name="T24" fmla="*/ 4209089 w 971"/>
                <a:gd name="T25" fmla="*/ 264056023 h 957"/>
                <a:gd name="T26" fmla="*/ 85020307 w 971"/>
                <a:gd name="T27" fmla="*/ 266575912 h 957"/>
                <a:gd name="T28" fmla="*/ 141139017 w 971"/>
                <a:gd name="T29" fmla="*/ 267976085 h 957"/>
                <a:gd name="T30" fmla="*/ 149837412 w 971"/>
                <a:gd name="T31" fmla="*/ 254535265 h 957"/>
                <a:gd name="T32" fmla="*/ 177616020 w 971"/>
                <a:gd name="T33" fmla="*/ 237174382 h 957"/>
                <a:gd name="T34" fmla="*/ 250009591 w 971"/>
                <a:gd name="T35" fmla="*/ 204972506 h 957"/>
                <a:gd name="T36" fmla="*/ 272457181 w 971"/>
                <a:gd name="T37" fmla="*/ 208612640 h 957"/>
                <a:gd name="T38" fmla="*/ 250009591 w 971"/>
                <a:gd name="T39" fmla="*/ 160449525 h 957"/>
                <a:gd name="T40" fmla="*/ 250851302 w 971"/>
                <a:gd name="T41" fmla="*/ 115927073 h 9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71" h="957">
                  <a:moveTo>
                    <a:pt x="894" y="414"/>
                  </a:moveTo>
                  <a:lnTo>
                    <a:pt x="912" y="154"/>
                  </a:lnTo>
                  <a:lnTo>
                    <a:pt x="891" y="154"/>
                  </a:lnTo>
                  <a:lnTo>
                    <a:pt x="893" y="87"/>
                  </a:lnTo>
                  <a:lnTo>
                    <a:pt x="873" y="43"/>
                  </a:lnTo>
                  <a:lnTo>
                    <a:pt x="872" y="43"/>
                  </a:lnTo>
                  <a:lnTo>
                    <a:pt x="708" y="0"/>
                  </a:lnTo>
                  <a:lnTo>
                    <a:pt x="638" y="183"/>
                  </a:lnTo>
                  <a:lnTo>
                    <a:pt x="383" y="397"/>
                  </a:lnTo>
                  <a:lnTo>
                    <a:pt x="123" y="688"/>
                  </a:lnTo>
                  <a:lnTo>
                    <a:pt x="122" y="706"/>
                  </a:lnTo>
                  <a:lnTo>
                    <a:pt x="0" y="847"/>
                  </a:lnTo>
                  <a:lnTo>
                    <a:pt x="15" y="943"/>
                  </a:lnTo>
                  <a:lnTo>
                    <a:pt x="303" y="952"/>
                  </a:lnTo>
                  <a:lnTo>
                    <a:pt x="503" y="957"/>
                  </a:lnTo>
                  <a:lnTo>
                    <a:pt x="534" y="909"/>
                  </a:lnTo>
                  <a:lnTo>
                    <a:pt x="633" y="847"/>
                  </a:lnTo>
                  <a:lnTo>
                    <a:pt x="891" y="732"/>
                  </a:lnTo>
                  <a:lnTo>
                    <a:pt x="971" y="745"/>
                  </a:lnTo>
                  <a:lnTo>
                    <a:pt x="891" y="573"/>
                  </a:lnTo>
                  <a:lnTo>
                    <a:pt x="894" y="414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4" name="Freeform 91">
              <a:extLst>
                <a:ext uri="{FF2B5EF4-FFF2-40B4-BE49-F238E27FC236}">
                  <a16:creationId xmlns:a16="http://schemas.microsoft.com/office/drawing/2014/main" id="{DFEBA3A8-FE80-D599-F4CF-00E67DC82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831" y="4784626"/>
              <a:ext cx="689202" cy="814511"/>
            </a:xfrm>
            <a:custGeom>
              <a:avLst/>
              <a:gdLst>
                <a:gd name="T0" fmla="*/ 249495998 w 891"/>
                <a:gd name="T1" fmla="*/ 104166552 h 1053"/>
                <a:gd name="T2" fmla="*/ 247815892 w 891"/>
                <a:gd name="T3" fmla="*/ 81204931 h 1053"/>
                <a:gd name="T4" fmla="*/ 246415715 w 891"/>
                <a:gd name="T5" fmla="*/ 71124297 h 1053"/>
                <a:gd name="T6" fmla="*/ 238015186 w 891"/>
                <a:gd name="T7" fmla="*/ 66083980 h 1053"/>
                <a:gd name="T8" fmla="*/ 236894939 w 891"/>
                <a:gd name="T9" fmla="*/ 65244192 h 1053"/>
                <a:gd name="T10" fmla="*/ 183131548 w 891"/>
                <a:gd name="T11" fmla="*/ 21561444 h 1053"/>
                <a:gd name="T12" fmla="*/ 181451442 w 891"/>
                <a:gd name="T13" fmla="*/ 14841022 h 1053"/>
                <a:gd name="T14" fmla="*/ 178371689 w 891"/>
                <a:gd name="T15" fmla="*/ 15680810 h 1053"/>
                <a:gd name="T16" fmla="*/ 176411125 w 891"/>
                <a:gd name="T17" fmla="*/ 13160916 h 1053"/>
                <a:gd name="T18" fmla="*/ 177531372 w 891"/>
                <a:gd name="T19" fmla="*/ 10080634 h 1053"/>
                <a:gd name="T20" fmla="*/ 166610948 w 891"/>
                <a:gd name="T21" fmla="*/ 0 h 1053"/>
                <a:gd name="T22" fmla="*/ 90165862 w 891"/>
                <a:gd name="T23" fmla="*/ 559859 h 1053"/>
                <a:gd name="T24" fmla="*/ 45642790 w 891"/>
                <a:gd name="T25" fmla="*/ 30801761 h 1053"/>
                <a:gd name="T26" fmla="*/ 35562154 w 891"/>
                <a:gd name="T27" fmla="*/ 31082220 h 1053"/>
                <a:gd name="T28" fmla="*/ 0 w 891"/>
                <a:gd name="T29" fmla="*/ 71124297 h 1053"/>
                <a:gd name="T30" fmla="*/ 5040318 w 891"/>
                <a:gd name="T31" fmla="*/ 161010215 h 1053"/>
                <a:gd name="T32" fmla="*/ 39482754 w 891"/>
                <a:gd name="T33" fmla="*/ 173611272 h 1053"/>
                <a:gd name="T34" fmla="*/ 41162860 w 891"/>
                <a:gd name="T35" fmla="*/ 211413386 h 1053"/>
                <a:gd name="T36" fmla="*/ 112007240 w 891"/>
                <a:gd name="T37" fmla="*/ 232414971 h 1053"/>
                <a:gd name="T38" fmla="*/ 126287876 w 891"/>
                <a:gd name="T39" fmla="*/ 250896133 h 1053"/>
                <a:gd name="T40" fmla="*/ 201052855 w 891"/>
                <a:gd name="T41" fmla="*/ 282818141 h 1053"/>
                <a:gd name="T42" fmla="*/ 246975574 w 891"/>
                <a:gd name="T43" fmla="*/ 294858810 h 1053"/>
                <a:gd name="T44" fmla="*/ 247256033 w 891"/>
                <a:gd name="T45" fmla="*/ 294858810 h 1053"/>
                <a:gd name="T46" fmla="*/ 222894232 w 891"/>
                <a:gd name="T47" fmla="*/ 130208454 h 1053"/>
                <a:gd name="T48" fmla="*/ 249495998 w 891"/>
                <a:gd name="T49" fmla="*/ 104166552 h 10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1" h="1053">
                  <a:moveTo>
                    <a:pt x="891" y="372"/>
                  </a:moveTo>
                  <a:lnTo>
                    <a:pt x="885" y="290"/>
                  </a:lnTo>
                  <a:lnTo>
                    <a:pt x="880" y="254"/>
                  </a:lnTo>
                  <a:lnTo>
                    <a:pt x="850" y="236"/>
                  </a:lnTo>
                  <a:lnTo>
                    <a:pt x="846" y="233"/>
                  </a:lnTo>
                  <a:lnTo>
                    <a:pt x="654" y="77"/>
                  </a:lnTo>
                  <a:lnTo>
                    <a:pt x="648" y="53"/>
                  </a:lnTo>
                  <a:lnTo>
                    <a:pt x="637" y="56"/>
                  </a:lnTo>
                  <a:lnTo>
                    <a:pt x="630" y="47"/>
                  </a:lnTo>
                  <a:lnTo>
                    <a:pt x="634" y="36"/>
                  </a:lnTo>
                  <a:lnTo>
                    <a:pt x="595" y="0"/>
                  </a:lnTo>
                  <a:lnTo>
                    <a:pt x="322" y="2"/>
                  </a:lnTo>
                  <a:lnTo>
                    <a:pt x="163" y="110"/>
                  </a:lnTo>
                  <a:lnTo>
                    <a:pt x="127" y="111"/>
                  </a:lnTo>
                  <a:lnTo>
                    <a:pt x="0" y="254"/>
                  </a:lnTo>
                  <a:lnTo>
                    <a:pt x="18" y="575"/>
                  </a:lnTo>
                  <a:lnTo>
                    <a:pt x="141" y="620"/>
                  </a:lnTo>
                  <a:lnTo>
                    <a:pt x="147" y="755"/>
                  </a:lnTo>
                  <a:lnTo>
                    <a:pt x="400" y="830"/>
                  </a:lnTo>
                  <a:lnTo>
                    <a:pt x="451" y="896"/>
                  </a:lnTo>
                  <a:lnTo>
                    <a:pt x="718" y="1010"/>
                  </a:lnTo>
                  <a:lnTo>
                    <a:pt x="882" y="1053"/>
                  </a:lnTo>
                  <a:lnTo>
                    <a:pt x="883" y="1053"/>
                  </a:lnTo>
                  <a:lnTo>
                    <a:pt x="796" y="465"/>
                  </a:lnTo>
                  <a:lnTo>
                    <a:pt x="891" y="372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5" name="Freeform 92">
              <a:extLst>
                <a:ext uri="{FF2B5EF4-FFF2-40B4-BE49-F238E27FC236}">
                  <a16:creationId xmlns:a16="http://schemas.microsoft.com/office/drawing/2014/main" id="{156CE4BC-3099-7075-1673-8E7C7B364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457" y="5369402"/>
              <a:ext cx="788984" cy="728650"/>
            </a:xfrm>
            <a:custGeom>
              <a:avLst/>
              <a:gdLst>
                <a:gd name="T0" fmla="*/ 196572188 w 1020"/>
                <a:gd name="T1" fmla="*/ 20956566 h 943"/>
                <a:gd name="T2" fmla="*/ 125727883 w 1020"/>
                <a:gd name="T3" fmla="*/ 0 h 943"/>
                <a:gd name="T4" fmla="*/ 73644654 w 1020"/>
                <a:gd name="T5" fmla="*/ 55605071 h 943"/>
                <a:gd name="T6" fmla="*/ 49282879 w 1020"/>
                <a:gd name="T7" fmla="*/ 49737550 h 943"/>
                <a:gd name="T8" fmla="*/ 0 w 1020"/>
                <a:gd name="T9" fmla="*/ 70694116 h 943"/>
                <a:gd name="T10" fmla="*/ 14000692 w 1020"/>
                <a:gd name="T11" fmla="*/ 129093924 h 943"/>
                <a:gd name="T12" fmla="*/ 76164546 w 1020"/>
                <a:gd name="T13" fmla="*/ 234716178 h 943"/>
                <a:gd name="T14" fmla="*/ 121807287 w 1020"/>
                <a:gd name="T15" fmla="*/ 263496634 h 943"/>
                <a:gd name="T16" fmla="*/ 194612154 w 1020"/>
                <a:gd name="T17" fmla="*/ 182184419 h 943"/>
                <a:gd name="T18" fmla="*/ 266016317 w 1020"/>
                <a:gd name="T19" fmla="*/ 122387506 h 943"/>
                <a:gd name="T20" fmla="*/ 285617708 w 1020"/>
                <a:gd name="T21" fmla="*/ 71252852 h 943"/>
                <a:gd name="T22" fmla="*/ 210853337 w 1020"/>
                <a:gd name="T23" fmla="*/ 39398555 h 943"/>
                <a:gd name="T24" fmla="*/ 196572188 w 1020"/>
                <a:gd name="T25" fmla="*/ 20956566 h 9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0" h="943">
                  <a:moveTo>
                    <a:pt x="702" y="75"/>
                  </a:moveTo>
                  <a:lnTo>
                    <a:pt x="449" y="0"/>
                  </a:lnTo>
                  <a:lnTo>
                    <a:pt x="263" y="199"/>
                  </a:lnTo>
                  <a:lnTo>
                    <a:pt x="176" y="178"/>
                  </a:lnTo>
                  <a:lnTo>
                    <a:pt x="0" y="253"/>
                  </a:lnTo>
                  <a:lnTo>
                    <a:pt x="50" y="462"/>
                  </a:lnTo>
                  <a:lnTo>
                    <a:pt x="272" y="840"/>
                  </a:lnTo>
                  <a:lnTo>
                    <a:pt x="435" y="943"/>
                  </a:lnTo>
                  <a:lnTo>
                    <a:pt x="695" y="652"/>
                  </a:lnTo>
                  <a:lnTo>
                    <a:pt x="950" y="438"/>
                  </a:lnTo>
                  <a:lnTo>
                    <a:pt x="1020" y="255"/>
                  </a:lnTo>
                  <a:lnTo>
                    <a:pt x="753" y="141"/>
                  </a:lnTo>
                  <a:lnTo>
                    <a:pt x="702" y="75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6" name="Freeform 93">
              <a:extLst>
                <a:ext uri="{FF2B5EF4-FFF2-40B4-BE49-F238E27FC236}">
                  <a16:creationId xmlns:a16="http://schemas.microsoft.com/office/drawing/2014/main" id="{4D27C92B-4173-6093-A428-81463C666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515" y="4812472"/>
              <a:ext cx="782023" cy="772741"/>
            </a:xfrm>
            <a:custGeom>
              <a:avLst/>
              <a:gdLst>
                <a:gd name="T0" fmla="*/ 247184584 w 1010"/>
                <a:gd name="T1" fmla="*/ 151209518 h 999"/>
                <a:gd name="T2" fmla="*/ 242133980 w 1010"/>
                <a:gd name="T3" fmla="*/ 61324125 h 999"/>
                <a:gd name="T4" fmla="*/ 180688754 w 1010"/>
                <a:gd name="T5" fmla="*/ 48163208 h 999"/>
                <a:gd name="T6" fmla="*/ 138602678 w 1010"/>
                <a:gd name="T7" fmla="*/ 0 h 999"/>
                <a:gd name="T8" fmla="*/ 131307773 w 1010"/>
                <a:gd name="T9" fmla="*/ 11200881 h 999"/>
                <a:gd name="T10" fmla="*/ 86697189 w 1010"/>
                <a:gd name="T11" fmla="*/ 39762679 h 999"/>
                <a:gd name="T12" fmla="*/ 64531736 w 1010"/>
                <a:gd name="T13" fmla="*/ 69724653 h 999"/>
                <a:gd name="T14" fmla="*/ 45172056 w 1010"/>
                <a:gd name="T15" fmla="*/ 132168496 h 999"/>
                <a:gd name="T16" fmla="*/ 29460359 w 1010"/>
                <a:gd name="T17" fmla="*/ 241095441 h 999"/>
                <a:gd name="T18" fmla="*/ 10100679 w 1010"/>
                <a:gd name="T19" fmla="*/ 248936110 h 999"/>
                <a:gd name="T20" fmla="*/ 5892284 w 1010"/>
                <a:gd name="T21" fmla="*/ 269937168 h 999"/>
                <a:gd name="T22" fmla="*/ 6453227 w 1010"/>
                <a:gd name="T23" fmla="*/ 271617274 h 999"/>
                <a:gd name="T24" fmla="*/ 0 w 1010"/>
                <a:gd name="T25" fmla="*/ 277217450 h 999"/>
                <a:gd name="T26" fmla="*/ 40402718 w 1010"/>
                <a:gd name="T27" fmla="*/ 279737873 h 999"/>
                <a:gd name="T28" fmla="*/ 132710924 w 1010"/>
                <a:gd name="T29" fmla="*/ 268257062 h 999"/>
                <a:gd name="T30" fmla="*/ 138883414 w 1010"/>
                <a:gd name="T31" fmla="*/ 262376956 h 999"/>
                <a:gd name="T32" fmla="*/ 157401415 w 1010"/>
                <a:gd name="T33" fmla="*/ 272457591 h 999"/>
                <a:gd name="T34" fmla="*/ 206781867 w 1010"/>
                <a:gd name="T35" fmla="*/ 251456005 h 999"/>
                <a:gd name="T36" fmla="*/ 231191621 w 1010"/>
                <a:gd name="T37" fmla="*/ 257336639 h 999"/>
                <a:gd name="T38" fmla="*/ 283378376 w 1010"/>
                <a:gd name="T39" fmla="*/ 201612691 h 999"/>
                <a:gd name="T40" fmla="*/ 281695018 w 1010"/>
                <a:gd name="T41" fmla="*/ 163810576 h 999"/>
                <a:gd name="T42" fmla="*/ 247184584 w 1010"/>
                <a:gd name="T43" fmla="*/ 151209518 h 9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0" h="999">
                  <a:moveTo>
                    <a:pt x="881" y="540"/>
                  </a:moveTo>
                  <a:lnTo>
                    <a:pt x="863" y="219"/>
                  </a:lnTo>
                  <a:lnTo>
                    <a:pt x="644" y="172"/>
                  </a:lnTo>
                  <a:lnTo>
                    <a:pt x="494" y="0"/>
                  </a:lnTo>
                  <a:lnTo>
                    <a:pt x="468" y="40"/>
                  </a:lnTo>
                  <a:lnTo>
                    <a:pt x="309" y="142"/>
                  </a:lnTo>
                  <a:lnTo>
                    <a:pt x="230" y="249"/>
                  </a:lnTo>
                  <a:lnTo>
                    <a:pt x="161" y="472"/>
                  </a:lnTo>
                  <a:lnTo>
                    <a:pt x="105" y="861"/>
                  </a:lnTo>
                  <a:lnTo>
                    <a:pt x="36" y="889"/>
                  </a:lnTo>
                  <a:lnTo>
                    <a:pt x="21" y="964"/>
                  </a:lnTo>
                  <a:lnTo>
                    <a:pt x="23" y="970"/>
                  </a:lnTo>
                  <a:lnTo>
                    <a:pt x="0" y="990"/>
                  </a:lnTo>
                  <a:lnTo>
                    <a:pt x="144" y="999"/>
                  </a:lnTo>
                  <a:lnTo>
                    <a:pt x="473" y="958"/>
                  </a:lnTo>
                  <a:lnTo>
                    <a:pt x="495" y="937"/>
                  </a:lnTo>
                  <a:lnTo>
                    <a:pt x="561" y="973"/>
                  </a:lnTo>
                  <a:lnTo>
                    <a:pt x="737" y="898"/>
                  </a:lnTo>
                  <a:lnTo>
                    <a:pt x="824" y="919"/>
                  </a:lnTo>
                  <a:lnTo>
                    <a:pt x="1010" y="720"/>
                  </a:lnTo>
                  <a:lnTo>
                    <a:pt x="1004" y="585"/>
                  </a:lnTo>
                  <a:lnTo>
                    <a:pt x="881" y="54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0" name="Freeform 97">
              <a:extLst>
                <a:ext uri="{FF2B5EF4-FFF2-40B4-BE49-F238E27FC236}">
                  <a16:creationId xmlns:a16="http://schemas.microsoft.com/office/drawing/2014/main" id="{ADA981A9-DCB7-D4CD-8C52-E6A2D9527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497" y="2450162"/>
              <a:ext cx="830754" cy="670637"/>
            </a:xfrm>
            <a:custGeom>
              <a:avLst/>
              <a:gdLst>
                <a:gd name="T0" fmla="*/ 218540295 w 1073"/>
                <a:gd name="T1" fmla="*/ 18481166 h 867"/>
                <a:gd name="T2" fmla="*/ 193572131 w 1073"/>
                <a:gd name="T3" fmla="*/ 0 h 867"/>
                <a:gd name="T4" fmla="*/ 147844479 w 1073"/>
                <a:gd name="T5" fmla="*/ 15680813 h 867"/>
                <a:gd name="T6" fmla="*/ 69573997 w 1073"/>
                <a:gd name="T7" fmla="*/ 50123250 h 867"/>
                <a:gd name="T8" fmla="*/ 29176312 w 1073"/>
                <a:gd name="T9" fmla="*/ 24081343 h 867"/>
                <a:gd name="T10" fmla="*/ 6452316 w 1073"/>
                <a:gd name="T11" fmla="*/ 44242615 h 867"/>
                <a:gd name="T12" fmla="*/ 0 w 1073"/>
                <a:gd name="T13" fmla="*/ 61324133 h 867"/>
                <a:gd name="T14" fmla="*/ 37031167 w 1073"/>
                <a:gd name="T15" fmla="*/ 119007596 h 867"/>
                <a:gd name="T16" fmla="*/ 60596792 w 1073"/>
                <a:gd name="T17" fmla="*/ 117607420 h 867"/>
                <a:gd name="T18" fmla="*/ 75745593 w 1073"/>
                <a:gd name="T19" fmla="*/ 164370458 h 867"/>
                <a:gd name="T20" fmla="*/ 132975868 w 1073"/>
                <a:gd name="T21" fmla="*/ 173050918 h 867"/>
                <a:gd name="T22" fmla="*/ 167201427 w 1073"/>
                <a:gd name="T23" fmla="*/ 197972578 h 867"/>
                <a:gd name="T24" fmla="*/ 197500088 w 1073"/>
                <a:gd name="T25" fmla="*/ 242775581 h 867"/>
                <a:gd name="T26" fmla="*/ 253046574 w 1073"/>
                <a:gd name="T27" fmla="*/ 198252508 h 867"/>
                <a:gd name="T28" fmla="*/ 274367501 w 1073"/>
                <a:gd name="T29" fmla="*/ 131048268 h 867"/>
                <a:gd name="T30" fmla="*/ 301018924 w 1073"/>
                <a:gd name="T31" fmla="*/ 103326783 h 867"/>
                <a:gd name="T32" fmla="*/ 248838426 w 1073"/>
                <a:gd name="T33" fmla="*/ 77284876 h 867"/>
                <a:gd name="T34" fmla="*/ 218540295 w 1073"/>
                <a:gd name="T35" fmla="*/ 18481166 h 8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73" h="867">
                  <a:moveTo>
                    <a:pt x="779" y="66"/>
                  </a:moveTo>
                  <a:lnTo>
                    <a:pt x="690" y="0"/>
                  </a:lnTo>
                  <a:lnTo>
                    <a:pt x="527" y="56"/>
                  </a:lnTo>
                  <a:lnTo>
                    <a:pt x="248" y="179"/>
                  </a:lnTo>
                  <a:lnTo>
                    <a:pt x="104" y="86"/>
                  </a:lnTo>
                  <a:lnTo>
                    <a:pt x="23" y="158"/>
                  </a:lnTo>
                  <a:lnTo>
                    <a:pt x="0" y="219"/>
                  </a:lnTo>
                  <a:lnTo>
                    <a:pt x="132" y="425"/>
                  </a:lnTo>
                  <a:lnTo>
                    <a:pt x="216" y="420"/>
                  </a:lnTo>
                  <a:lnTo>
                    <a:pt x="270" y="587"/>
                  </a:lnTo>
                  <a:lnTo>
                    <a:pt x="474" y="618"/>
                  </a:lnTo>
                  <a:lnTo>
                    <a:pt x="596" y="707"/>
                  </a:lnTo>
                  <a:lnTo>
                    <a:pt x="704" y="867"/>
                  </a:lnTo>
                  <a:lnTo>
                    <a:pt x="902" y="708"/>
                  </a:lnTo>
                  <a:lnTo>
                    <a:pt x="978" y="468"/>
                  </a:lnTo>
                  <a:lnTo>
                    <a:pt x="1073" y="369"/>
                  </a:lnTo>
                  <a:lnTo>
                    <a:pt x="887" y="276"/>
                  </a:lnTo>
                  <a:lnTo>
                    <a:pt x="779" y="66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1" name="Freeform 98">
              <a:extLst>
                <a:ext uri="{FF2B5EF4-FFF2-40B4-BE49-F238E27FC236}">
                  <a16:creationId xmlns:a16="http://schemas.microsoft.com/office/drawing/2014/main" id="{0E87D060-CBD3-345A-82E2-10EEA6434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580" y="2053350"/>
              <a:ext cx="965345" cy="805227"/>
            </a:xfrm>
            <a:custGeom>
              <a:avLst/>
              <a:gdLst>
                <a:gd name="T0" fmla="*/ 272333178 w 1247"/>
                <a:gd name="T1" fmla="*/ 159329822 h 1041"/>
                <a:gd name="T2" fmla="*/ 296172718 w 1247"/>
                <a:gd name="T3" fmla="*/ 136928101 h 1041"/>
                <a:gd name="T4" fmla="*/ 337962216 w 1247"/>
                <a:gd name="T5" fmla="*/ 57963277 h 1041"/>
                <a:gd name="T6" fmla="*/ 349741909 w 1247"/>
                <a:gd name="T7" fmla="*/ 0 h 1041"/>
                <a:gd name="T8" fmla="*/ 300099106 w 1247"/>
                <a:gd name="T9" fmla="*/ 42842353 h 1041"/>
                <a:gd name="T10" fmla="*/ 286076065 w 1247"/>
                <a:gd name="T11" fmla="*/ 72244414 h 1041"/>
                <a:gd name="T12" fmla="*/ 242884210 w 1247"/>
                <a:gd name="T13" fmla="*/ 74484374 h 1041"/>
                <a:gd name="T14" fmla="*/ 232226191 w 1247"/>
                <a:gd name="T15" fmla="*/ 69723995 h 1041"/>
                <a:gd name="T16" fmla="*/ 214556916 w 1247"/>
                <a:gd name="T17" fmla="*/ 77284722 h 1041"/>
                <a:gd name="T18" fmla="*/ 214276763 w 1247"/>
                <a:gd name="T19" fmla="*/ 78964824 h 1041"/>
                <a:gd name="T20" fmla="*/ 202497070 w 1247"/>
                <a:gd name="T21" fmla="*/ 91565329 h 1041"/>
                <a:gd name="T22" fmla="*/ 184266429 w 1247"/>
                <a:gd name="T23" fmla="*/ 72244414 h 1041"/>
                <a:gd name="T24" fmla="*/ 154537307 w 1247"/>
                <a:gd name="T25" fmla="*/ 46762945 h 1041"/>
                <a:gd name="T26" fmla="*/ 84981352 w 1247"/>
                <a:gd name="T27" fmla="*/ 21841334 h 1041"/>
                <a:gd name="T28" fmla="*/ 76567210 w 1247"/>
                <a:gd name="T29" fmla="*/ 17640813 h 1041"/>
                <a:gd name="T30" fmla="*/ 67031394 w 1247"/>
                <a:gd name="T31" fmla="*/ 16521098 h 1041"/>
                <a:gd name="T32" fmla="*/ 11499010 w 1247"/>
                <a:gd name="T33" fmla="*/ 33322124 h 1041"/>
                <a:gd name="T34" fmla="*/ 0 w 1247"/>
                <a:gd name="T35" fmla="*/ 64403758 h 1041"/>
                <a:gd name="T36" fmla="*/ 6450948 w 1247"/>
                <a:gd name="T37" fmla="*/ 72244414 h 1041"/>
                <a:gd name="T38" fmla="*/ 11499010 w 1247"/>
                <a:gd name="T39" fmla="*/ 81484714 h 1041"/>
                <a:gd name="T40" fmla="*/ 1683040 w 1247"/>
                <a:gd name="T41" fmla="*/ 143648511 h 1041"/>
                <a:gd name="T42" fmla="*/ 26644254 w 1247"/>
                <a:gd name="T43" fmla="*/ 162129640 h 1041"/>
                <a:gd name="T44" fmla="*/ 56934742 w 1247"/>
                <a:gd name="T45" fmla="*/ 220933233 h 1041"/>
                <a:gd name="T46" fmla="*/ 109101575 w 1247"/>
                <a:gd name="T47" fmla="*/ 246975088 h 1041"/>
                <a:gd name="T48" fmla="*/ 139392063 w 1247"/>
                <a:gd name="T49" fmla="*/ 251734938 h 1041"/>
                <a:gd name="T50" fmla="*/ 153695787 w 1247"/>
                <a:gd name="T51" fmla="*/ 268535965 h 1041"/>
                <a:gd name="T52" fmla="*/ 173048102 w 1247"/>
                <a:gd name="T53" fmla="*/ 291497544 h 1041"/>
                <a:gd name="T54" fmla="*/ 225214936 w 1247"/>
                <a:gd name="T55" fmla="*/ 283937346 h 1041"/>
                <a:gd name="T56" fmla="*/ 235311588 w 1247"/>
                <a:gd name="T57" fmla="*/ 252855183 h 1041"/>
                <a:gd name="T58" fmla="*/ 259992648 w 1247"/>
                <a:gd name="T59" fmla="*/ 164650059 h 1041"/>
                <a:gd name="T60" fmla="*/ 272333178 w 1247"/>
                <a:gd name="T61" fmla="*/ 159329822 h 10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47" h="1041">
                  <a:moveTo>
                    <a:pt x="971" y="569"/>
                  </a:moveTo>
                  <a:lnTo>
                    <a:pt x="1056" y="489"/>
                  </a:lnTo>
                  <a:lnTo>
                    <a:pt x="1205" y="207"/>
                  </a:lnTo>
                  <a:lnTo>
                    <a:pt x="1247" y="0"/>
                  </a:lnTo>
                  <a:lnTo>
                    <a:pt x="1070" y="153"/>
                  </a:lnTo>
                  <a:lnTo>
                    <a:pt x="1020" y="258"/>
                  </a:lnTo>
                  <a:lnTo>
                    <a:pt x="866" y="266"/>
                  </a:lnTo>
                  <a:lnTo>
                    <a:pt x="828" y="249"/>
                  </a:lnTo>
                  <a:lnTo>
                    <a:pt x="765" y="276"/>
                  </a:lnTo>
                  <a:lnTo>
                    <a:pt x="764" y="282"/>
                  </a:lnTo>
                  <a:lnTo>
                    <a:pt x="722" y="327"/>
                  </a:lnTo>
                  <a:lnTo>
                    <a:pt x="657" y="258"/>
                  </a:lnTo>
                  <a:lnTo>
                    <a:pt x="551" y="167"/>
                  </a:lnTo>
                  <a:lnTo>
                    <a:pt x="303" y="78"/>
                  </a:lnTo>
                  <a:lnTo>
                    <a:pt x="273" y="63"/>
                  </a:lnTo>
                  <a:lnTo>
                    <a:pt x="239" y="59"/>
                  </a:lnTo>
                  <a:lnTo>
                    <a:pt x="41" y="119"/>
                  </a:lnTo>
                  <a:lnTo>
                    <a:pt x="0" y="230"/>
                  </a:lnTo>
                  <a:lnTo>
                    <a:pt x="23" y="258"/>
                  </a:lnTo>
                  <a:lnTo>
                    <a:pt x="41" y="291"/>
                  </a:lnTo>
                  <a:lnTo>
                    <a:pt x="6" y="513"/>
                  </a:lnTo>
                  <a:lnTo>
                    <a:pt x="95" y="579"/>
                  </a:lnTo>
                  <a:lnTo>
                    <a:pt x="203" y="789"/>
                  </a:lnTo>
                  <a:lnTo>
                    <a:pt x="389" y="882"/>
                  </a:lnTo>
                  <a:lnTo>
                    <a:pt x="497" y="899"/>
                  </a:lnTo>
                  <a:lnTo>
                    <a:pt x="548" y="959"/>
                  </a:lnTo>
                  <a:lnTo>
                    <a:pt x="617" y="1041"/>
                  </a:lnTo>
                  <a:lnTo>
                    <a:pt x="803" y="1014"/>
                  </a:lnTo>
                  <a:lnTo>
                    <a:pt x="839" y="903"/>
                  </a:lnTo>
                  <a:lnTo>
                    <a:pt x="927" y="588"/>
                  </a:lnTo>
                  <a:lnTo>
                    <a:pt x="971" y="569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2" name="Freeform 99">
              <a:extLst>
                <a:ext uri="{FF2B5EF4-FFF2-40B4-BE49-F238E27FC236}">
                  <a16:creationId xmlns:a16="http://schemas.microsoft.com/office/drawing/2014/main" id="{2BF0A828-189A-916F-15BA-BFA6198B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5339" y="2582433"/>
              <a:ext cx="543007" cy="529083"/>
            </a:xfrm>
            <a:custGeom>
              <a:avLst/>
              <a:gdLst>
                <a:gd name="T0" fmla="*/ 181451250 w 702"/>
                <a:gd name="T1" fmla="*/ 130945056 h 685"/>
                <a:gd name="T2" fmla="*/ 123207462 w 702"/>
                <a:gd name="T3" fmla="*/ 191252266 h 685"/>
                <a:gd name="T4" fmla="*/ 107526667 w 702"/>
                <a:gd name="T5" fmla="*/ 177850605 h 685"/>
                <a:gd name="T6" fmla="*/ 35002258 w 702"/>
                <a:gd name="T7" fmla="*/ 110842300 h 685"/>
                <a:gd name="T8" fmla="*/ 15960725 w 702"/>
                <a:gd name="T9" fmla="*/ 74825897 h 685"/>
                <a:gd name="T10" fmla="*/ 0 w 702"/>
                <a:gd name="T11" fmla="*/ 62820253 h 685"/>
                <a:gd name="T12" fmla="*/ 2239963 w 702"/>
                <a:gd name="T13" fmla="*/ 60307211 h 685"/>
                <a:gd name="T14" fmla="*/ 39482713 w 702"/>
                <a:gd name="T15" fmla="*/ 15356191 h 685"/>
                <a:gd name="T16" fmla="*/ 52083229 w 702"/>
                <a:gd name="T17" fmla="*/ 0 h 685"/>
                <a:gd name="T18" fmla="*/ 110886875 w 702"/>
                <a:gd name="T19" fmla="*/ 12843148 h 685"/>
                <a:gd name="T20" fmla="*/ 110886875 w 702"/>
                <a:gd name="T21" fmla="*/ 26803322 h 685"/>
                <a:gd name="T22" fmla="*/ 120967500 w 702"/>
                <a:gd name="T23" fmla="*/ 13680653 h 685"/>
                <a:gd name="T24" fmla="*/ 157929792 w 702"/>
                <a:gd name="T25" fmla="*/ 71196358 h 685"/>
                <a:gd name="T26" fmla="*/ 181451250 w 702"/>
                <a:gd name="T27" fmla="*/ 69800340 h 685"/>
                <a:gd name="T28" fmla="*/ 196572188 w 702"/>
                <a:gd name="T29" fmla="*/ 116426369 h 685"/>
                <a:gd name="T30" fmla="*/ 195732400 w 702"/>
                <a:gd name="T31" fmla="*/ 116426369 h 685"/>
                <a:gd name="T32" fmla="*/ 181451250 w 702"/>
                <a:gd name="T33" fmla="*/ 130945056 h 6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2" h="685">
                  <a:moveTo>
                    <a:pt x="648" y="469"/>
                  </a:moveTo>
                  <a:lnTo>
                    <a:pt x="440" y="685"/>
                  </a:lnTo>
                  <a:lnTo>
                    <a:pt x="384" y="637"/>
                  </a:lnTo>
                  <a:lnTo>
                    <a:pt x="125" y="397"/>
                  </a:lnTo>
                  <a:lnTo>
                    <a:pt x="57" y="268"/>
                  </a:lnTo>
                  <a:lnTo>
                    <a:pt x="0" y="225"/>
                  </a:lnTo>
                  <a:lnTo>
                    <a:pt x="8" y="216"/>
                  </a:lnTo>
                  <a:lnTo>
                    <a:pt x="141" y="55"/>
                  </a:lnTo>
                  <a:lnTo>
                    <a:pt x="186" y="0"/>
                  </a:lnTo>
                  <a:lnTo>
                    <a:pt x="396" y="46"/>
                  </a:lnTo>
                  <a:lnTo>
                    <a:pt x="396" y="96"/>
                  </a:lnTo>
                  <a:lnTo>
                    <a:pt x="432" y="49"/>
                  </a:lnTo>
                  <a:lnTo>
                    <a:pt x="564" y="255"/>
                  </a:lnTo>
                  <a:lnTo>
                    <a:pt x="648" y="250"/>
                  </a:lnTo>
                  <a:lnTo>
                    <a:pt x="702" y="417"/>
                  </a:lnTo>
                  <a:lnTo>
                    <a:pt x="699" y="417"/>
                  </a:lnTo>
                  <a:lnTo>
                    <a:pt x="648" y="469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3" name="Freeform 100">
              <a:extLst>
                <a:ext uri="{FF2B5EF4-FFF2-40B4-BE49-F238E27FC236}">
                  <a16:creationId xmlns:a16="http://schemas.microsoft.com/office/drawing/2014/main" id="{8C341C31-B8AD-4F4D-B9EC-ABC9CEC37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583" y="2313251"/>
              <a:ext cx="399133" cy="343440"/>
            </a:xfrm>
            <a:custGeom>
              <a:avLst/>
              <a:gdLst>
                <a:gd name="T0" fmla="*/ 115534613 w 515"/>
                <a:gd name="T1" fmla="*/ 111388045 h 443"/>
                <a:gd name="T2" fmla="*/ 121999800 w 515"/>
                <a:gd name="T3" fmla="*/ 94229800 h 443"/>
                <a:gd name="T4" fmla="*/ 144769519 w 515"/>
                <a:gd name="T5" fmla="*/ 73977428 h 443"/>
                <a:gd name="T6" fmla="*/ 140552885 w 515"/>
                <a:gd name="T7" fmla="*/ 68351887 h 443"/>
                <a:gd name="T8" fmla="*/ 109631431 w 515"/>
                <a:gd name="T9" fmla="*/ 562713 h 443"/>
                <a:gd name="T10" fmla="*/ 109631431 w 515"/>
                <a:gd name="T11" fmla="*/ 843805 h 443"/>
                <a:gd name="T12" fmla="*/ 94451441 w 515"/>
                <a:gd name="T13" fmla="*/ 7594772 h 443"/>
                <a:gd name="T14" fmla="*/ 94170438 w 515"/>
                <a:gd name="T15" fmla="*/ 0 h 443"/>
                <a:gd name="T16" fmla="*/ 33732544 w 515"/>
                <a:gd name="T17" fmla="*/ 19127476 h 443"/>
                <a:gd name="T18" fmla="*/ 12368900 w 515"/>
                <a:gd name="T19" fmla="*/ 29253662 h 443"/>
                <a:gd name="T20" fmla="*/ 0 w 515"/>
                <a:gd name="T21" fmla="*/ 68351887 h 443"/>
                <a:gd name="T22" fmla="*/ 14336450 w 515"/>
                <a:gd name="T23" fmla="*/ 68351887 h 443"/>
                <a:gd name="T24" fmla="*/ 46382447 w 515"/>
                <a:gd name="T25" fmla="*/ 97605019 h 443"/>
                <a:gd name="T26" fmla="*/ 105414796 w 515"/>
                <a:gd name="T27" fmla="*/ 110544240 h 443"/>
                <a:gd name="T28" fmla="*/ 105414796 w 515"/>
                <a:gd name="T29" fmla="*/ 124608358 h 443"/>
                <a:gd name="T30" fmla="*/ 115534613 w 515"/>
                <a:gd name="T31" fmla="*/ 111388045 h 4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5" h="443">
                  <a:moveTo>
                    <a:pt x="411" y="396"/>
                  </a:moveTo>
                  <a:lnTo>
                    <a:pt x="434" y="335"/>
                  </a:lnTo>
                  <a:lnTo>
                    <a:pt x="515" y="263"/>
                  </a:lnTo>
                  <a:lnTo>
                    <a:pt x="500" y="243"/>
                  </a:lnTo>
                  <a:lnTo>
                    <a:pt x="390" y="2"/>
                  </a:lnTo>
                  <a:lnTo>
                    <a:pt x="390" y="3"/>
                  </a:lnTo>
                  <a:lnTo>
                    <a:pt x="336" y="27"/>
                  </a:lnTo>
                  <a:lnTo>
                    <a:pt x="335" y="0"/>
                  </a:lnTo>
                  <a:lnTo>
                    <a:pt x="120" y="68"/>
                  </a:lnTo>
                  <a:lnTo>
                    <a:pt x="44" y="104"/>
                  </a:lnTo>
                  <a:lnTo>
                    <a:pt x="0" y="243"/>
                  </a:lnTo>
                  <a:lnTo>
                    <a:pt x="51" y="243"/>
                  </a:lnTo>
                  <a:lnTo>
                    <a:pt x="165" y="347"/>
                  </a:lnTo>
                  <a:lnTo>
                    <a:pt x="375" y="393"/>
                  </a:lnTo>
                  <a:lnTo>
                    <a:pt x="375" y="443"/>
                  </a:lnTo>
                  <a:lnTo>
                    <a:pt x="411" y="396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5" name="Freeform 102">
              <a:extLst>
                <a:ext uri="{FF2B5EF4-FFF2-40B4-BE49-F238E27FC236}">
                  <a16:creationId xmlns:a16="http://schemas.microsoft.com/office/drawing/2014/main" id="{561789C8-51D3-3CE9-74E7-8860ED6F6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798" y="3768229"/>
              <a:ext cx="721688" cy="468749"/>
            </a:xfrm>
            <a:custGeom>
              <a:avLst/>
              <a:gdLst>
                <a:gd name="T0" fmla="*/ 260974998 w 932"/>
                <a:gd name="T1" fmla="*/ 114150262 h 607"/>
                <a:gd name="T2" fmla="*/ 254239961 w 932"/>
                <a:gd name="T3" fmla="*/ 106614664 h 607"/>
                <a:gd name="T4" fmla="*/ 223652595 w 932"/>
                <a:gd name="T5" fmla="*/ 79821132 h 607"/>
                <a:gd name="T6" fmla="*/ 190820218 w 932"/>
                <a:gd name="T7" fmla="*/ 44376243 h 607"/>
                <a:gd name="T8" fmla="*/ 121226956 w 932"/>
                <a:gd name="T9" fmla="*/ 0 h 607"/>
                <a:gd name="T10" fmla="*/ 118701184 w 932"/>
                <a:gd name="T11" fmla="*/ 3628329 h 607"/>
                <a:gd name="T12" fmla="*/ 47705187 w 932"/>
                <a:gd name="T13" fmla="*/ 26793004 h 607"/>
                <a:gd name="T14" fmla="*/ 43776150 w 932"/>
                <a:gd name="T15" fmla="*/ 25955656 h 607"/>
                <a:gd name="T16" fmla="*/ 27781365 w 932"/>
                <a:gd name="T17" fmla="*/ 55260702 h 607"/>
                <a:gd name="T18" fmla="*/ 13469544 w 932"/>
                <a:gd name="T19" fmla="*/ 79821132 h 607"/>
                <a:gd name="T20" fmla="*/ 0 w 932"/>
                <a:gd name="T21" fmla="*/ 104102622 h 607"/>
                <a:gd name="T22" fmla="*/ 45460175 w 932"/>
                <a:gd name="T23" fmla="*/ 130895626 h 607"/>
                <a:gd name="T24" fmla="*/ 52195211 w 932"/>
                <a:gd name="T25" fmla="*/ 139268571 h 607"/>
                <a:gd name="T26" fmla="*/ 105793158 w 932"/>
                <a:gd name="T27" fmla="*/ 159921732 h 607"/>
                <a:gd name="T28" fmla="*/ 119262702 w 932"/>
                <a:gd name="T29" fmla="*/ 154339768 h 607"/>
                <a:gd name="T30" fmla="*/ 119543461 w 932"/>
                <a:gd name="T31" fmla="*/ 169410965 h 607"/>
                <a:gd name="T32" fmla="*/ 189978471 w 932"/>
                <a:gd name="T33" fmla="*/ 119173819 h 607"/>
                <a:gd name="T34" fmla="*/ 261535986 w 932"/>
                <a:gd name="T35" fmla="*/ 135640242 h 607"/>
                <a:gd name="T36" fmla="*/ 261535986 w 932"/>
                <a:gd name="T37" fmla="*/ 114708142 h 607"/>
                <a:gd name="T38" fmla="*/ 260974998 w 932"/>
                <a:gd name="T39" fmla="*/ 114150262 h 6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2" h="607">
                  <a:moveTo>
                    <a:pt x="930" y="409"/>
                  </a:moveTo>
                  <a:lnTo>
                    <a:pt x="906" y="382"/>
                  </a:lnTo>
                  <a:lnTo>
                    <a:pt x="797" y="286"/>
                  </a:lnTo>
                  <a:lnTo>
                    <a:pt x="680" y="159"/>
                  </a:lnTo>
                  <a:lnTo>
                    <a:pt x="432" y="0"/>
                  </a:lnTo>
                  <a:lnTo>
                    <a:pt x="423" y="13"/>
                  </a:lnTo>
                  <a:lnTo>
                    <a:pt x="170" y="96"/>
                  </a:lnTo>
                  <a:lnTo>
                    <a:pt x="156" y="93"/>
                  </a:lnTo>
                  <a:lnTo>
                    <a:pt x="99" y="198"/>
                  </a:lnTo>
                  <a:lnTo>
                    <a:pt x="48" y="286"/>
                  </a:lnTo>
                  <a:lnTo>
                    <a:pt x="0" y="373"/>
                  </a:lnTo>
                  <a:lnTo>
                    <a:pt x="162" y="469"/>
                  </a:lnTo>
                  <a:lnTo>
                    <a:pt x="186" y="499"/>
                  </a:lnTo>
                  <a:lnTo>
                    <a:pt x="377" y="573"/>
                  </a:lnTo>
                  <a:lnTo>
                    <a:pt x="425" y="553"/>
                  </a:lnTo>
                  <a:lnTo>
                    <a:pt x="426" y="607"/>
                  </a:lnTo>
                  <a:lnTo>
                    <a:pt x="677" y="427"/>
                  </a:lnTo>
                  <a:lnTo>
                    <a:pt x="932" y="486"/>
                  </a:lnTo>
                  <a:lnTo>
                    <a:pt x="932" y="411"/>
                  </a:lnTo>
                  <a:lnTo>
                    <a:pt x="930" y="409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6" name="Freeform 103">
              <a:extLst>
                <a:ext uri="{FF2B5EF4-FFF2-40B4-BE49-F238E27FC236}">
                  <a16:creationId xmlns:a16="http://schemas.microsoft.com/office/drawing/2014/main" id="{403D12C2-FDFE-EC9E-83A7-D69719165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59" y="2904988"/>
              <a:ext cx="754175" cy="594058"/>
            </a:xfrm>
            <a:custGeom>
              <a:avLst/>
              <a:gdLst>
                <a:gd name="T0" fmla="*/ 194492390 w 976"/>
                <a:gd name="T1" fmla="*/ 78201084 h 769"/>
                <a:gd name="T2" fmla="*/ 210420888 w 976"/>
                <a:gd name="T3" fmla="*/ 123166681 h 769"/>
                <a:gd name="T4" fmla="*/ 272736668 w 976"/>
                <a:gd name="T5" fmla="*/ 151933353 h 769"/>
                <a:gd name="T6" fmla="*/ 271619157 w 976"/>
                <a:gd name="T7" fmla="*/ 176231740 h 769"/>
                <a:gd name="T8" fmla="*/ 200360645 w 976"/>
                <a:gd name="T9" fmla="*/ 197178515 h 769"/>
                <a:gd name="T10" fmla="*/ 129102662 w 976"/>
                <a:gd name="T11" fmla="*/ 214773680 h 769"/>
                <a:gd name="T12" fmla="*/ 123514049 w 976"/>
                <a:gd name="T13" fmla="*/ 213656476 h 769"/>
                <a:gd name="T14" fmla="*/ 99761388 w 976"/>
                <a:gd name="T15" fmla="*/ 182655397 h 769"/>
                <a:gd name="T16" fmla="*/ 88862748 w 976"/>
                <a:gd name="T17" fmla="*/ 154447326 h 769"/>
                <a:gd name="T18" fmla="*/ 0 w 976"/>
                <a:gd name="T19" fmla="*/ 74849473 h 769"/>
                <a:gd name="T20" fmla="*/ 58124321 w 976"/>
                <a:gd name="T21" fmla="*/ 14523119 h 769"/>
                <a:gd name="T22" fmla="*/ 72376023 w 976"/>
                <a:gd name="T23" fmla="*/ 0 h 769"/>
                <a:gd name="T24" fmla="*/ 73213892 w 976"/>
                <a:gd name="T25" fmla="*/ 0 h 769"/>
                <a:gd name="T26" fmla="*/ 130220701 w 976"/>
                <a:gd name="T27" fmla="*/ 8658064 h 769"/>
                <a:gd name="T28" fmla="*/ 164312719 w 976"/>
                <a:gd name="T29" fmla="*/ 33514524 h 769"/>
                <a:gd name="T30" fmla="*/ 194492390 w 976"/>
                <a:gd name="T31" fmla="*/ 78201084 h 7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6" h="769">
                  <a:moveTo>
                    <a:pt x="696" y="280"/>
                  </a:moveTo>
                  <a:lnTo>
                    <a:pt x="753" y="441"/>
                  </a:lnTo>
                  <a:lnTo>
                    <a:pt x="976" y="544"/>
                  </a:lnTo>
                  <a:lnTo>
                    <a:pt x="972" y="631"/>
                  </a:lnTo>
                  <a:lnTo>
                    <a:pt x="717" y="706"/>
                  </a:lnTo>
                  <a:lnTo>
                    <a:pt x="462" y="769"/>
                  </a:lnTo>
                  <a:lnTo>
                    <a:pt x="442" y="765"/>
                  </a:lnTo>
                  <a:lnTo>
                    <a:pt x="357" y="654"/>
                  </a:lnTo>
                  <a:lnTo>
                    <a:pt x="318" y="553"/>
                  </a:lnTo>
                  <a:lnTo>
                    <a:pt x="0" y="268"/>
                  </a:lnTo>
                  <a:lnTo>
                    <a:pt x="208" y="52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466" y="31"/>
                  </a:lnTo>
                  <a:lnTo>
                    <a:pt x="588" y="120"/>
                  </a:lnTo>
                  <a:lnTo>
                    <a:pt x="696" y="28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7" name="Freeform 104">
              <a:extLst>
                <a:ext uri="{FF2B5EF4-FFF2-40B4-BE49-F238E27FC236}">
                  <a16:creationId xmlns:a16="http://schemas.microsoft.com/office/drawing/2014/main" id="{6968CBC6-47B7-A694-633F-4127A33BA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084" y="3784474"/>
              <a:ext cx="635828" cy="617264"/>
            </a:xfrm>
            <a:custGeom>
              <a:avLst/>
              <a:gdLst>
                <a:gd name="T0" fmla="*/ 125727883 w 822"/>
                <a:gd name="T1" fmla="*/ 223734223 h 797"/>
                <a:gd name="T2" fmla="*/ 155409900 w 822"/>
                <a:gd name="T3" fmla="*/ 164221529 h 797"/>
                <a:gd name="T4" fmla="*/ 213933087 w 822"/>
                <a:gd name="T5" fmla="*/ 99936651 h 797"/>
                <a:gd name="T6" fmla="*/ 229894342 w 822"/>
                <a:gd name="T7" fmla="*/ 98533129 h 797"/>
                <a:gd name="T8" fmla="*/ 230174271 w 822"/>
                <a:gd name="T9" fmla="*/ 92356894 h 797"/>
                <a:gd name="T10" fmla="*/ 199932396 w 822"/>
                <a:gd name="T11" fmla="*/ 74110057 h 797"/>
                <a:gd name="T12" fmla="*/ 141969067 w 822"/>
                <a:gd name="T13" fmla="*/ 72987346 h 797"/>
                <a:gd name="T14" fmla="*/ 70564375 w 822"/>
                <a:gd name="T15" fmla="*/ 10947890 h 797"/>
                <a:gd name="T16" fmla="*/ 61043608 w 822"/>
                <a:gd name="T17" fmla="*/ 14316553 h 797"/>
                <a:gd name="T18" fmla="*/ 63564029 w 822"/>
                <a:gd name="T19" fmla="*/ 9263558 h 797"/>
                <a:gd name="T20" fmla="*/ 26041879 w 822"/>
                <a:gd name="T21" fmla="*/ 0 h 797"/>
                <a:gd name="T22" fmla="*/ 24361775 w 822"/>
                <a:gd name="T23" fmla="*/ 74110057 h 797"/>
                <a:gd name="T24" fmla="*/ 0 w 822"/>
                <a:gd name="T25" fmla="*/ 149624166 h 797"/>
                <a:gd name="T26" fmla="*/ 20161250 w 822"/>
                <a:gd name="T27" fmla="*/ 206890908 h 797"/>
                <a:gd name="T28" fmla="*/ 46203129 w 822"/>
                <a:gd name="T29" fmla="*/ 208575239 h 797"/>
                <a:gd name="T30" fmla="*/ 91565942 w 822"/>
                <a:gd name="T31" fmla="*/ 195943018 h 797"/>
                <a:gd name="T32" fmla="*/ 125727883 w 822"/>
                <a:gd name="T33" fmla="*/ 223734223 h 7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2" h="797">
                  <a:moveTo>
                    <a:pt x="449" y="797"/>
                  </a:moveTo>
                  <a:lnTo>
                    <a:pt x="555" y="585"/>
                  </a:lnTo>
                  <a:lnTo>
                    <a:pt x="764" y="356"/>
                  </a:lnTo>
                  <a:lnTo>
                    <a:pt x="821" y="351"/>
                  </a:lnTo>
                  <a:lnTo>
                    <a:pt x="822" y="329"/>
                  </a:lnTo>
                  <a:lnTo>
                    <a:pt x="714" y="264"/>
                  </a:lnTo>
                  <a:lnTo>
                    <a:pt x="507" y="260"/>
                  </a:lnTo>
                  <a:lnTo>
                    <a:pt x="252" y="39"/>
                  </a:lnTo>
                  <a:lnTo>
                    <a:pt x="218" y="51"/>
                  </a:lnTo>
                  <a:lnTo>
                    <a:pt x="227" y="33"/>
                  </a:lnTo>
                  <a:lnTo>
                    <a:pt x="93" y="0"/>
                  </a:lnTo>
                  <a:lnTo>
                    <a:pt x="87" y="264"/>
                  </a:lnTo>
                  <a:lnTo>
                    <a:pt x="0" y="533"/>
                  </a:lnTo>
                  <a:lnTo>
                    <a:pt x="72" y="737"/>
                  </a:lnTo>
                  <a:lnTo>
                    <a:pt x="165" y="743"/>
                  </a:lnTo>
                  <a:lnTo>
                    <a:pt x="327" y="698"/>
                  </a:lnTo>
                  <a:lnTo>
                    <a:pt x="449" y="79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8" name="Freeform 105">
              <a:extLst>
                <a:ext uri="{FF2B5EF4-FFF2-40B4-BE49-F238E27FC236}">
                  <a16:creationId xmlns:a16="http://schemas.microsoft.com/office/drawing/2014/main" id="{F670A389-83C4-495B-2FF6-5869C6C56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3655" y="3392301"/>
              <a:ext cx="526764" cy="450185"/>
            </a:xfrm>
            <a:custGeom>
              <a:avLst/>
              <a:gdLst>
                <a:gd name="T0" fmla="*/ 153901498 w 680"/>
                <a:gd name="T1" fmla="*/ 0 h 581"/>
                <a:gd name="T2" fmla="*/ 190972782 w 680"/>
                <a:gd name="T3" fmla="*/ 12362996 h 581"/>
                <a:gd name="T4" fmla="*/ 185075018 w 680"/>
                <a:gd name="T5" fmla="*/ 78113274 h 581"/>
                <a:gd name="T6" fmla="*/ 151374188 w 680"/>
                <a:gd name="T7" fmla="*/ 127846730 h 581"/>
                <a:gd name="T8" fmla="*/ 155867596 w 680"/>
                <a:gd name="T9" fmla="*/ 136276552 h 581"/>
                <a:gd name="T10" fmla="*/ 153339756 w 680"/>
                <a:gd name="T11" fmla="*/ 139929316 h 581"/>
                <a:gd name="T12" fmla="*/ 82286771 w 680"/>
                <a:gd name="T13" fmla="*/ 163250603 h 581"/>
                <a:gd name="T14" fmla="*/ 78355105 w 680"/>
                <a:gd name="T15" fmla="*/ 162407780 h 581"/>
                <a:gd name="T16" fmla="*/ 42969048 w 680"/>
                <a:gd name="T17" fmla="*/ 133747553 h 581"/>
                <a:gd name="T18" fmla="*/ 10672044 w 680"/>
                <a:gd name="T19" fmla="*/ 111830970 h 581"/>
                <a:gd name="T20" fmla="*/ 0 w 680"/>
                <a:gd name="T21" fmla="*/ 95814680 h 581"/>
                <a:gd name="T22" fmla="*/ 5055151 w 680"/>
                <a:gd name="T23" fmla="*/ 37651401 h 581"/>
                <a:gd name="T24" fmla="*/ 10672044 w 680"/>
                <a:gd name="T25" fmla="*/ 38775696 h 581"/>
                <a:gd name="T26" fmla="*/ 82286771 w 680"/>
                <a:gd name="T27" fmla="*/ 21073759 h 581"/>
                <a:gd name="T28" fmla="*/ 153901498 w 680"/>
                <a:gd name="T29" fmla="*/ 0 h 5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581">
                  <a:moveTo>
                    <a:pt x="548" y="0"/>
                  </a:moveTo>
                  <a:lnTo>
                    <a:pt x="680" y="44"/>
                  </a:lnTo>
                  <a:lnTo>
                    <a:pt x="659" y="278"/>
                  </a:lnTo>
                  <a:lnTo>
                    <a:pt x="539" y="455"/>
                  </a:lnTo>
                  <a:lnTo>
                    <a:pt x="555" y="485"/>
                  </a:lnTo>
                  <a:lnTo>
                    <a:pt x="546" y="498"/>
                  </a:lnTo>
                  <a:lnTo>
                    <a:pt x="293" y="581"/>
                  </a:lnTo>
                  <a:lnTo>
                    <a:pt x="279" y="578"/>
                  </a:lnTo>
                  <a:lnTo>
                    <a:pt x="153" y="476"/>
                  </a:lnTo>
                  <a:lnTo>
                    <a:pt x="38" y="398"/>
                  </a:lnTo>
                  <a:lnTo>
                    <a:pt x="0" y="341"/>
                  </a:lnTo>
                  <a:lnTo>
                    <a:pt x="18" y="134"/>
                  </a:lnTo>
                  <a:lnTo>
                    <a:pt x="38" y="138"/>
                  </a:lnTo>
                  <a:lnTo>
                    <a:pt x="293" y="75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10" name="Freeform 107">
              <a:extLst>
                <a:ext uri="{FF2B5EF4-FFF2-40B4-BE49-F238E27FC236}">
                  <a16:creationId xmlns:a16="http://schemas.microsoft.com/office/drawing/2014/main" id="{9D60AD9B-BC21-7916-D20A-6B71F664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352" y="3264672"/>
              <a:ext cx="816831" cy="798266"/>
            </a:xfrm>
            <a:custGeom>
              <a:avLst/>
              <a:gdLst>
                <a:gd name="T0" fmla="*/ 295138475 w 1056"/>
                <a:gd name="T1" fmla="*/ 172210942 h 1032"/>
                <a:gd name="T2" fmla="*/ 283937604 w 1056"/>
                <a:gd name="T3" fmla="*/ 183971671 h 1032"/>
                <a:gd name="T4" fmla="*/ 272456804 w 1056"/>
                <a:gd name="T5" fmla="*/ 179491217 h 1032"/>
                <a:gd name="T6" fmla="*/ 273016663 w 1056"/>
                <a:gd name="T7" fmla="*/ 171930483 h 1032"/>
                <a:gd name="T8" fmla="*/ 213653158 w 1056"/>
                <a:gd name="T9" fmla="*/ 158489650 h 1032"/>
                <a:gd name="T10" fmla="*/ 217853683 w 1056"/>
                <a:gd name="T11" fmla="*/ 172210942 h 1032"/>
                <a:gd name="T12" fmla="*/ 144488958 w 1056"/>
                <a:gd name="T13" fmla="*/ 239414579 h 1032"/>
                <a:gd name="T14" fmla="*/ 137208683 w 1056"/>
                <a:gd name="T15" fmla="*/ 288977917 h 1032"/>
                <a:gd name="T16" fmla="*/ 106686879 w 1056"/>
                <a:gd name="T17" fmla="*/ 262096250 h 1032"/>
                <a:gd name="T18" fmla="*/ 73924583 w 1056"/>
                <a:gd name="T19" fmla="*/ 226534133 h 1032"/>
                <a:gd name="T20" fmla="*/ 4480454 w 1056"/>
                <a:gd name="T21" fmla="*/ 182011108 h 1032"/>
                <a:gd name="T22" fmla="*/ 0 w 1056"/>
                <a:gd name="T23" fmla="*/ 173610588 h 1032"/>
                <a:gd name="T24" fmla="*/ 33602083 w 1056"/>
                <a:gd name="T25" fmla="*/ 124047779 h 1032"/>
                <a:gd name="T26" fmla="*/ 39482713 w 1056"/>
                <a:gd name="T27" fmla="*/ 58523717 h 1032"/>
                <a:gd name="T28" fmla="*/ 70844304 w 1056"/>
                <a:gd name="T29" fmla="*/ 38642396 h 1032"/>
                <a:gd name="T30" fmla="*/ 73364725 w 1056"/>
                <a:gd name="T31" fmla="*/ 40042571 h 1032"/>
                <a:gd name="T32" fmla="*/ 136368367 w 1056"/>
                <a:gd name="T33" fmla="*/ 0 h 1032"/>
                <a:gd name="T34" fmla="*/ 144488958 w 1056"/>
                <a:gd name="T35" fmla="*/ 46762988 h 1032"/>
                <a:gd name="T36" fmla="*/ 202732746 w 1056"/>
                <a:gd name="T37" fmla="*/ 82884963 h 1032"/>
                <a:gd name="T38" fmla="*/ 272176875 w 1056"/>
                <a:gd name="T39" fmla="*/ 77284792 h 1032"/>
                <a:gd name="T40" fmla="*/ 273856979 w 1056"/>
                <a:gd name="T41" fmla="*/ 77844650 h 1032"/>
                <a:gd name="T42" fmla="*/ 274136908 w 1056"/>
                <a:gd name="T43" fmla="*/ 82884963 h 1032"/>
                <a:gd name="T44" fmla="*/ 286458025 w 1056"/>
                <a:gd name="T45" fmla="*/ 105846562 h 1032"/>
                <a:gd name="T46" fmla="*/ 292618054 w 1056"/>
                <a:gd name="T47" fmla="*/ 108366454 h 1032"/>
                <a:gd name="T48" fmla="*/ 295698333 w 1056"/>
                <a:gd name="T49" fmla="*/ 169410592 h 1032"/>
                <a:gd name="T50" fmla="*/ 295138475 w 1056"/>
                <a:gd name="T51" fmla="*/ 172210942 h 10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6" h="1032">
                  <a:moveTo>
                    <a:pt x="1054" y="615"/>
                  </a:moveTo>
                  <a:lnTo>
                    <a:pt x="1014" y="657"/>
                  </a:lnTo>
                  <a:lnTo>
                    <a:pt x="973" y="641"/>
                  </a:lnTo>
                  <a:lnTo>
                    <a:pt x="975" y="614"/>
                  </a:lnTo>
                  <a:lnTo>
                    <a:pt x="763" y="566"/>
                  </a:lnTo>
                  <a:lnTo>
                    <a:pt x="778" y="615"/>
                  </a:lnTo>
                  <a:lnTo>
                    <a:pt x="516" y="855"/>
                  </a:lnTo>
                  <a:lnTo>
                    <a:pt x="490" y="1032"/>
                  </a:lnTo>
                  <a:lnTo>
                    <a:pt x="381" y="936"/>
                  </a:lnTo>
                  <a:lnTo>
                    <a:pt x="264" y="809"/>
                  </a:lnTo>
                  <a:lnTo>
                    <a:pt x="16" y="650"/>
                  </a:lnTo>
                  <a:lnTo>
                    <a:pt x="0" y="620"/>
                  </a:lnTo>
                  <a:lnTo>
                    <a:pt x="120" y="443"/>
                  </a:lnTo>
                  <a:lnTo>
                    <a:pt x="141" y="209"/>
                  </a:lnTo>
                  <a:lnTo>
                    <a:pt x="253" y="138"/>
                  </a:lnTo>
                  <a:lnTo>
                    <a:pt x="262" y="143"/>
                  </a:lnTo>
                  <a:lnTo>
                    <a:pt x="487" y="0"/>
                  </a:lnTo>
                  <a:lnTo>
                    <a:pt x="516" y="167"/>
                  </a:lnTo>
                  <a:lnTo>
                    <a:pt x="724" y="296"/>
                  </a:lnTo>
                  <a:lnTo>
                    <a:pt x="972" y="276"/>
                  </a:lnTo>
                  <a:lnTo>
                    <a:pt x="978" y="278"/>
                  </a:lnTo>
                  <a:lnTo>
                    <a:pt x="979" y="296"/>
                  </a:lnTo>
                  <a:lnTo>
                    <a:pt x="1023" y="378"/>
                  </a:lnTo>
                  <a:lnTo>
                    <a:pt x="1045" y="387"/>
                  </a:lnTo>
                  <a:lnTo>
                    <a:pt x="1056" y="605"/>
                  </a:lnTo>
                  <a:lnTo>
                    <a:pt x="1054" y="615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56" name="Freeform 109">
              <a:extLst>
                <a:ext uri="{FF2B5EF4-FFF2-40B4-BE49-F238E27FC236}">
                  <a16:creationId xmlns:a16="http://schemas.microsoft.com/office/drawing/2014/main" id="{AD7D350B-6A7A-77D3-A0AA-796E034BA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612" y="2494253"/>
              <a:ext cx="895729" cy="665995"/>
            </a:xfrm>
            <a:custGeom>
              <a:avLst/>
              <a:gdLst>
                <a:gd name="T0" fmla="*/ 317830373 w 1159"/>
                <a:gd name="T1" fmla="*/ 116496077 h 862"/>
                <a:gd name="T2" fmla="*/ 310562724 w 1159"/>
                <a:gd name="T3" fmla="*/ 186337908 h 862"/>
                <a:gd name="T4" fmla="*/ 297703965 w 1159"/>
                <a:gd name="T5" fmla="*/ 192763517 h 862"/>
                <a:gd name="T6" fmla="*/ 296865431 w 1159"/>
                <a:gd name="T7" fmla="*/ 200585561 h 862"/>
                <a:gd name="T8" fmla="*/ 264439641 w 1159"/>
                <a:gd name="T9" fmla="*/ 222935391 h 862"/>
                <a:gd name="T10" fmla="*/ 259407907 w 1159"/>
                <a:gd name="T11" fmla="*/ 220700144 h 862"/>
                <a:gd name="T12" fmla="*/ 236486210 w 1159"/>
                <a:gd name="T13" fmla="*/ 235786081 h 862"/>
                <a:gd name="T14" fmla="*/ 225025361 w 1159"/>
                <a:gd name="T15" fmla="*/ 240814727 h 862"/>
                <a:gd name="T16" fmla="*/ 218036871 w 1159"/>
                <a:gd name="T17" fmla="*/ 235786081 h 862"/>
                <a:gd name="T18" fmla="*/ 207134869 w 1159"/>
                <a:gd name="T19" fmla="*/ 238020800 h 862"/>
                <a:gd name="T20" fmla="*/ 199587532 w 1159"/>
                <a:gd name="T21" fmla="*/ 232433475 h 862"/>
                <a:gd name="T22" fmla="*/ 199587532 w 1159"/>
                <a:gd name="T23" fmla="*/ 224891035 h 862"/>
                <a:gd name="T24" fmla="*/ 105663770 w 1159"/>
                <a:gd name="T25" fmla="*/ 175163258 h 862"/>
                <a:gd name="T26" fmla="*/ 78269714 w 1159"/>
                <a:gd name="T27" fmla="*/ 181867942 h 862"/>
                <a:gd name="T28" fmla="*/ 54788641 w 1159"/>
                <a:gd name="T29" fmla="*/ 223214467 h 862"/>
                <a:gd name="T30" fmla="*/ 53670419 w 1159"/>
                <a:gd name="T31" fmla="*/ 223773147 h 862"/>
                <a:gd name="T32" fmla="*/ 17889963 w 1159"/>
                <a:gd name="T33" fmla="*/ 182147546 h 862"/>
                <a:gd name="T34" fmla="*/ 0 w 1159"/>
                <a:gd name="T35" fmla="*/ 131861618 h 862"/>
                <a:gd name="T36" fmla="*/ 51993351 w 1159"/>
                <a:gd name="T37" fmla="*/ 124318650 h 862"/>
                <a:gd name="T38" fmla="*/ 62056819 w 1159"/>
                <a:gd name="T39" fmla="*/ 93308492 h 862"/>
                <a:gd name="T40" fmla="*/ 86655585 w 1159"/>
                <a:gd name="T41" fmla="*/ 5307721 h 862"/>
                <a:gd name="T42" fmla="*/ 98954967 w 1159"/>
                <a:gd name="T43" fmla="*/ 0 h 862"/>
                <a:gd name="T44" fmla="*/ 112372572 w 1159"/>
                <a:gd name="T45" fmla="*/ 5866929 h 862"/>
                <a:gd name="T46" fmla="*/ 114888704 w 1159"/>
                <a:gd name="T47" fmla="*/ 4469966 h 862"/>
                <a:gd name="T48" fmla="*/ 117683994 w 1159"/>
                <a:gd name="T49" fmla="*/ 6146005 h 862"/>
                <a:gd name="T50" fmla="*/ 120199597 w 1159"/>
                <a:gd name="T51" fmla="*/ 10336367 h 862"/>
                <a:gd name="T52" fmla="*/ 122715728 w 1159"/>
                <a:gd name="T53" fmla="*/ 11733330 h 862"/>
                <a:gd name="T54" fmla="*/ 193717264 w 1159"/>
                <a:gd name="T55" fmla="*/ 66489225 h 862"/>
                <a:gd name="T56" fmla="*/ 234249766 w 1159"/>
                <a:gd name="T57" fmla="*/ 76546516 h 862"/>
                <a:gd name="T58" fmla="*/ 240678881 w 1159"/>
                <a:gd name="T59" fmla="*/ 76546516 h 862"/>
                <a:gd name="T60" fmla="*/ 243195012 w 1159"/>
                <a:gd name="T61" fmla="*/ 75429157 h 862"/>
                <a:gd name="T62" fmla="*/ 296865431 w 1159"/>
                <a:gd name="T63" fmla="*/ 93029416 h 862"/>
                <a:gd name="T64" fmla="*/ 323980328 w 1159"/>
                <a:gd name="T65" fmla="*/ 102528028 h 862"/>
                <a:gd name="T66" fmla="*/ 317830373 w 1159"/>
                <a:gd name="T67" fmla="*/ 116496077 h 8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59" h="862">
                  <a:moveTo>
                    <a:pt x="1137" y="417"/>
                  </a:moveTo>
                  <a:lnTo>
                    <a:pt x="1111" y="667"/>
                  </a:lnTo>
                  <a:lnTo>
                    <a:pt x="1065" y="690"/>
                  </a:lnTo>
                  <a:lnTo>
                    <a:pt x="1062" y="718"/>
                  </a:lnTo>
                  <a:lnTo>
                    <a:pt x="946" y="798"/>
                  </a:lnTo>
                  <a:lnTo>
                    <a:pt x="928" y="790"/>
                  </a:lnTo>
                  <a:lnTo>
                    <a:pt x="846" y="844"/>
                  </a:lnTo>
                  <a:lnTo>
                    <a:pt x="805" y="862"/>
                  </a:lnTo>
                  <a:lnTo>
                    <a:pt x="780" y="844"/>
                  </a:lnTo>
                  <a:lnTo>
                    <a:pt x="741" y="852"/>
                  </a:lnTo>
                  <a:lnTo>
                    <a:pt x="714" y="832"/>
                  </a:lnTo>
                  <a:lnTo>
                    <a:pt x="714" y="805"/>
                  </a:lnTo>
                  <a:lnTo>
                    <a:pt x="378" y="627"/>
                  </a:lnTo>
                  <a:lnTo>
                    <a:pt x="280" y="651"/>
                  </a:lnTo>
                  <a:lnTo>
                    <a:pt x="196" y="799"/>
                  </a:lnTo>
                  <a:lnTo>
                    <a:pt x="192" y="801"/>
                  </a:lnTo>
                  <a:lnTo>
                    <a:pt x="64" y="652"/>
                  </a:lnTo>
                  <a:lnTo>
                    <a:pt x="0" y="472"/>
                  </a:lnTo>
                  <a:lnTo>
                    <a:pt x="186" y="445"/>
                  </a:lnTo>
                  <a:lnTo>
                    <a:pt x="222" y="334"/>
                  </a:lnTo>
                  <a:lnTo>
                    <a:pt x="310" y="19"/>
                  </a:lnTo>
                  <a:lnTo>
                    <a:pt x="354" y="0"/>
                  </a:lnTo>
                  <a:lnTo>
                    <a:pt x="402" y="21"/>
                  </a:lnTo>
                  <a:lnTo>
                    <a:pt x="411" y="16"/>
                  </a:lnTo>
                  <a:lnTo>
                    <a:pt x="421" y="22"/>
                  </a:lnTo>
                  <a:lnTo>
                    <a:pt x="430" y="37"/>
                  </a:lnTo>
                  <a:lnTo>
                    <a:pt x="439" y="42"/>
                  </a:lnTo>
                  <a:lnTo>
                    <a:pt x="693" y="238"/>
                  </a:lnTo>
                  <a:lnTo>
                    <a:pt x="838" y="274"/>
                  </a:lnTo>
                  <a:lnTo>
                    <a:pt x="861" y="274"/>
                  </a:lnTo>
                  <a:lnTo>
                    <a:pt x="870" y="270"/>
                  </a:lnTo>
                  <a:lnTo>
                    <a:pt x="1062" y="333"/>
                  </a:lnTo>
                  <a:lnTo>
                    <a:pt x="1159" y="367"/>
                  </a:lnTo>
                  <a:lnTo>
                    <a:pt x="1137" y="41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57" name="Freeform 110">
              <a:extLst>
                <a:ext uri="{FF2B5EF4-FFF2-40B4-BE49-F238E27FC236}">
                  <a16:creationId xmlns:a16="http://schemas.microsoft.com/office/drawing/2014/main" id="{8F9CD706-A1CF-5521-EC7D-ED2CB5471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8084" y="2489612"/>
              <a:ext cx="373608" cy="533724"/>
            </a:xfrm>
            <a:custGeom>
              <a:avLst/>
              <a:gdLst>
                <a:gd name="T0" fmla="*/ 121248196 w 483"/>
                <a:gd name="T1" fmla="*/ 185910097 h 689"/>
                <a:gd name="T2" fmla="*/ 135248915 w 483"/>
                <a:gd name="T3" fmla="*/ 184224905 h 689"/>
                <a:gd name="T4" fmla="*/ 127968625 w 483"/>
                <a:gd name="T5" fmla="*/ 94359111 h 689"/>
                <a:gd name="T6" fmla="*/ 127968625 w 483"/>
                <a:gd name="T7" fmla="*/ 60659504 h 689"/>
                <a:gd name="T8" fmla="*/ 110047303 w 483"/>
                <a:gd name="T9" fmla="*/ 18534996 h 689"/>
                <a:gd name="T10" fmla="*/ 86805728 w 483"/>
                <a:gd name="T11" fmla="*/ 0 h 689"/>
                <a:gd name="T12" fmla="*/ 82325265 w 483"/>
                <a:gd name="T13" fmla="*/ 4212451 h 689"/>
                <a:gd name="T14" fmla="*/ 27161649 w 483"/>
                <a:gd name="T15" fmla="*/ 52234602 h 689"/>
                <a:gd name="T16" fmla="*/ 0 w 483"/>
                <a:gd name="T17" fmla="*/ 94920841 h 689"/>
                <a:gd name="T18" fmla="*/ 27161649 w 483"/>
                <a:gd name="T19" fmla="*/ 104469205 h 689"/>
                <a:gd name="T20" fmla="*/ 21001608 w 483"/>
                <a:gd name="T21" fmla="*/ 118510354 h 689"/>
                <a:gd name="T22" fmla="*/ 13720789 w 483"/>
                <a:gd name="T23" fmla="*/ 188718221 h 689"/>
                <a:gd name="T24" fmla="*/ 38642471 w 483"/>
                <a:gd name="T25" fmla="*/ 193492403 h 689"/>
                <a:gd name="T26" fmla="*/ 110047303 w 483"/>
                <a:gd name="T27" fmla="*/ 170744956 h 689"/>
                <a:gd name="T28" fmla="*/ 121248196 w 483"/>
                <a:gd name="T29" fmla="*/ 185910097 h 6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3" h="689">
                  <a:moveTo>
                    <a:pt x="433" y="662"/>
                  </a:moveTo>
                  <a:lnTo>
                    <a:pt x="483" y="656"/>
                  </a:lnTo>
                  <a:lnTo>
                    <a:pt x="457" y="336"/>
                  </a:lnTo>
                  <a:lnTo>
                    <a:pt x="457" y="216"/>
                  </a:lnTo>
                  <a:lnTo>
                    <a:pt x="393" y="66"/>
                  </a:lnTo>
                  <a:lnTo>
                    <a:pt x="310" y="0"/>
                  </a:lnTo>
                  <a:lnTo>
                    <a:pt x="294" y="15"/>
                  </a:lnTo>
                  <a:lnTo>
                    <a:pt x="97" y="186"/>
                  </a:lnTo>
                  <a:lnTo>
                    <a:pt x="0" y="338"/>
                  </a:lnTo>
                  <a:lnTo>
                    <a:pt x="97" y="372"/>
                  </a:lnTo>
                  <a:lnTo>
                    <a:pt x="75" y="422"/>
                  </a:lnTo>
                  <a:lnTo>
                    <a:pt x="49" y="672"/>
                  </a:lnTo>
                  <a:lnTo>
                    <a:pt x="138" y="689"/>
                  </a:lnTo>
                  <a:lnTo>
                    <a:pt x="393" y="608"/>
                  </a:lnTo>
                  <a:lnTo>
                    <a:pt x="433" y="662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Freeform 111">
              <a:extLst>
                <a:ext uri="{FF2B5EF4-FFF2-40B4-BE49-F238E27FC236}">
                  <a16:creationId xmlns:a16="http://schemas.microsoft.com/office/drawing/2014/main" id="{BFA58F9B-06F3-D9FA-ADC7-9795A018B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280" y="2979245"/>
              <a:ext cx="573175" cy="515160"/>
            </a:xfrm>
            <a:custGeom>
              <a:avLst/>
              <a:gdLst>
                <a:gd name="T0" fmla="*/ 192932296 w 741"/>
                <a:gd name="T1" fmla="*/ 60763679 h 666"/>
                <a:gd name="T2" fmla="*/ 207493394 w 741"/>
                <a:gd name="T3" fmla="*/ 96045867 h 666"/>
                <a:gd name="T4" fmla="*/ 150089850 w 741"/>
                <a:gd name="T5" fmla="*/ 160730142 h 666"/>
                <a:gd name="T6" fmla="*/ 137488788 w 741"/>
                <a:gd name="T7" fmla="*/ 181451250 h 666"/>
                <a:gd name="T8" fmla="*/ 135808682 w 741"/>
                <a:gd name="T9" fmla="*/ 180891392 h 666"/>
                <a:gd name="T10" fmla="*/ 66364464 w 741"/>
                <a:gd name="T11" fmla="*/ 186491563 h 666"/>
                <a:gd name="T12" fmla="*/ 8120602 w 741"/>
                <a:gd name="T13" fmla="*/ 150369588 h 666"/>
                <a:gd name="T14" fmla="*/ 0 w 741"/>
                <a:gd name="T15" fmla="*/ 103606600 h 666"/>
                <a:gd name="T16" fmla="*/ 7560743 w 741"/>
                <a:gd name="T17" fmla="*/ 94365763 h 666"/>
                <a:gd name="T18" fmla="*/ 8120602 w 741"/>
                <a:gd name="T19" fmla="*/ 52083229 h 666"/>
                <a:gd name="T20" fmla="*/ 10920956 w 741"/>
                <a:gd name="T21" fmla="*/ 48163163 h 666"/>
                <a:gd name="T22" fmla="*/ 34442444 w 741"/>
                <a:gd name="T23" fmla="*/ 6720417 h 666"/>
                <a:gd name="T24" fmla="*/ 61884004 w 741"/>
                <a:gd name="T25" fmla="*/ 0 h 666"/>
                <a:gd name="T26" fmla="*/ 155969957 w 741"/>
                <a:gd name="T27" fmla="*/ 49843267 h 666"/>
                <a:gd name="T28" fmla="*/ 155969957 w 741"/>
                <a:gd name="T29" fmla="*/ 57403471 h 666"/>
                <a:gd name="T30" fmla="*/ 163530700 w 741"/>
                <a:gd name="T31" fmla="*/ 63003642 h 666"/>
                <a:gd name="T32" fmla="*/ 174451127 w 741"/>
                <a:gd name="T33" fmla="*/ 60763679 h 666"/>
                <a:gd name="T34" fmla="*/ 181451481 w 741"/>
                <a:gd name="T35" fmla="*/ 65803992 h 666"/>
                <a:gd name="T36" fmla="*/ 192932296 w 741"/>
                <a:gd name="T37" fmla="*/ 60763679 h 6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666">
                  <a:moveTo>
                    <a:pt x="689" y="217"/>
                  </a:moveTo>
                  <a:lnTo>
                    <a:pt x="741" y="343"/>
                  </a:lnTo>
                  <a:lnTo>
                    <a:pt x="536" y="574"/>
                  </a:lnTo>
                  <a:lnTo>
                    <a:pt x="491" y="648"/>
                  </a:lnTo>
                  <a:lnTo>
                    <a:pt x="485" y="646"/>
                  </a:lnTo>
                  <a:lnTo>
                    <a:pt x="237" y="666"/>
                  </a:lnTo>
                  <a:lnTo>
                    <a:pt x="29" y="537"/>
                  </a:lnTo>
                  <a:lnTo>
                    <a:pt x="0" y="370"/>
                  </a:lnTo>
                  <a:lnTo>
                    <a:pt x="27" y="337"/>
                  </a:lnTo>
                  <a:lnTo>
                    <a:pt x="29" y="186"/>
                  </a:lnTo>
                  <a:lnTo>
                    <a:pt x="39" y="172"/>
                  </a:lnTo>
                  <a:lnTo>
                    <a:pt x="123" y="24"/>
                  </a:lnTo>
                  <a:lnTo>
                    <a:pt x="221" y="0"/>
                  </a:lnTo>
                  <a:lnTo>
                    <a:pt x="557" y="178"/>
                  </a:lnTo>
                  <a:lnTo>
                    <a:pt x="557" y="205"/>
                  </a:lnTo>
                  <a:lnTo>
                    <a:pt x="584" y="225"/>
                  </a:lnTo>
                  <a:lnTo>
                    <a:pt x="623" y="217"/>
                  </a:lnTo>
                  <a:lnTo>
                    <a:pt x="648" y="235"/>
                  </a:lnTo>
                  <a:lnTo>
                    <a:pt x="689" y="21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59" name="Freeform 112">
              <a:extLst>
                <a:ext uri="{FF2B5EF4-FFF2-40B4-BE49-F238E27FC236}">
                  <a16:creationId xmlns:a16="http://schemas.microsoft.com/office/drawing/2014/main" id="{7CB9E3AD-87D8-9754-4CB1-E8355C202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0436" y="2004618"/>
              <a:ext cx="786664" cy="747214"/>
            </a:xfrm>
            <a:custGeom>
              <a:avLst/>
              <a:gdLst>
                <a:gd name="T0" fmla="*/ 224971694 w 1018"/>
                <a:gd name="T1" fmla="*/ 228126014 h 965"/>
                <a:gd name="T2" fmla="*/ 197863187 w 1018"/>
                <a:gd name="T3" fmla="*/ 270777078 h 965"/>
                <a:gd name="T4" fmla="*/ 144205481 w 1018"/>
                <a:gd name="T5" fmla="*/ 253099429 h 965"/>
                <a:gd name="T6" fmla="*/ 141690177 w 1018"/>
                <a:gd name="T7" fmla="*/ 254221895 h 965"/>
                <a:gd name="T8" fmla="*/ 135262354 w 1018"/>
                <a:gd name="T9" fmla="*/ 254221895 h 965"/>
                <a:gd name="T10" fmla="*/ 94739420 w 1018"/>
                <a:gd name="T11" fmla="*/ 244120229 h 965"/>
                <a:gd name="T12" fmla="*/ 23754769 w 1018"/>
                <a:gd name="T13" fmla="*/ 189123096 h 965"/>
                <a:gd name="T14" fmla="*/ 21239464 w 1018"/>
                <a:gd name="T15" fmla="*/ 187719881 h 965"/>
                <a:gd name="T16" fmla="*/ 18724160 w 1018"/>
                <a:gd name="T17" fmla="*/ 183511295 h 965"/>
                <a:gd name="T18" fmla="*/ 15929731 w 1018"/>
                <a:gd name="T19" fmla="*/ 181827331 h 965"/>
                <a:gd name="T20" fmla="*/ 13414426 w 1018"/>
                <a:gd name="T21" fmla="*/ 183230546 h 965"/>
                <a:gd name="T22" fmla="*/ 0 w 1018"/>
                <a:gd name="T23" fmla="*/ 177337996 h 965"/>
                <a:gd name="T24" fmla="*/ 23754769 w 1018"/>
                <a:gd name="T25" fmla="*/ 154890263 h 965"/>
                <a:gd name="T26" fmla="*/ 65395263 w 1018"/>
                <a:gd name="T27" fmla="*/ 75761432 h 965"/>
                <a:gd name="T28" fmla="*/ 77133349 w 1018"/>
                <a:gd name="T29" fmla="*/ 17677650 h 965"/>
                <a:gd name="T30" fmla="*/ 137777658 w 1018"/>
                <a:gd name="T31" fmla="*/ 0 h 965"/>
                <a:gd name="T32" fmla="*/ 163768076 w 1018"/>
                <a:gd name="T33" fmla="*/ 0 h 965"/>
                <a:gd name="T34" fmla="*/ 172711203 w 1018"/>
                <a:gd name="T35" fmla="*/ 59486997 h 965"/>
                <a:gd name="T36" fmla="*/ 176344068 w 1018"/>
                <a:gd name="T37" fmla="*/ 90072213 h 965"/>
                <a:gd name="T38" fmla="*/ 198981276 w 1018"/>
                <a:gd name="T39" fmla="*/ 129355880 h 965"/>
                <a:gd name="T40" fmla="*/ 237268560 w 1018"/>
                <a:gd name="T41" fmla="*/ 137212613 h 965"/>
                <a:gd name="T42" fmla="*/ 284498443 w 1018"/>
                <a:gd name="T43" fmla="*/ 175934781 h 965"/>
                <a:gd name="T44" fmla="*/ 280027143 w 1018"/>
                <a:gd name="T45" fmla="*/ 180143897 h 965"/>
                <a:gd name="T46" fmla="*/ 224971694 w 1018"/>
                <a:gd name="T47" fmla="*/ 228126014 h 9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18" h="965">
                  <a:moveTo>
                    <a:pt x="805" y="813"/>
                  </a:moveTo>
                  <a:lnTo>
                    <a:pt x="708" y="965"/>
                  </a:lnTo>
                  <a:lnTo>
                    <a:pt x="516" y="902"/>
                  </a:lnTo>
                  <a:lnTo>
                    <a:pt x="507" y="906"/>
                  </a:lnTo>
                  <a:lnTo>
                    <a:pt x="484" y="906"/>
                  </a:lnTo>
                  <a:lnTo>
                    <a:pt x="339" y="870"/>
                  </a:lnTo>
                  <a:lnTo>
                    <a:pt x="85" y="674"/>
                  </a:lnTo>
                  <a:lnTo>
                    <a:pt x="76" y="669"/>
                  </a:lnTo>
                  <a:lnTo>
                    <a:pt x="67" y="654"/>
                  </a:lnTo>
                  <a:lnTo>
                    <a:pt x="57" y="648"/>
                  </a:lnTo>
                  <a:lnTo>
                    <a:pt x="48" y="653"/>
                  </a:lnTo>
                  <a:lnTo>
                    <a:pt x="0" y="632"/>
                  </a:lnTo>
                  <a:lnTo>
                    <a:pt x="85" y="552"/>
                  </a:lnTo>
                  <a:lnTo>
                    <a:pt x="234" y="270"/>
                  </a:lnTo>
                  <a:lnTo>
                    <a:pt x="276" y="63"/>
                  </a:lnTo>
                  <a:lnTo>
                    <a:pt x="493" y="0"/>
                  </a:lnTo>
                  <a:lnTo>
                    <a:pt x="586" y="0"/>
                  </a:lnTo>
                  <a:lnTo>
                    <a:pt x="618" y="212"/>
                  </a:lnTo>
                  <a:lnTo>
                    <a:pt x="631" y="321"/>
                  </a:lnTo>
                  <a:lnTo>
                    <a:pt x="712" y="461"/>
                  </a:lnTo>
                  <a:lnTo>
                    <a:pt x="849" y="489"/>
                  </a:lnTo>
                  <a:lnTo>
                    <a:pt x="1018" y="627"/>
                  </a:lnTo>
                  <a:lnTo>
                    <a:pt x="1002" y="642"/>
                  </a:lnTo>
                  <a:lnTo>
                    <a:pt x="805" y="81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260" name="Freeform 113">
              <a:extLst>
                <a:ext uri="{FF2B5EF4-FFF2-40B4-BE49-F238E27FC236}">
                  <a16:creationId xmlns:a16="http://schemas.microsoft.com/office/drawing/2014/main" id="{A26E7CA5-043C-9F11-1D16-9A7406659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5695" y="3494405"/>
              <a:ext cx="614944" cy="561571"/>
            </a:xfrm>
            <a:custGeom>
              <a:avLst/>
              <a:gdLst>
                <a:gd name="T0" fmla="*/ 206413527 w 796"/>
                <a:gd name="T1" fmla="*/ 200220701 h 727"/>
                <a:gd name="T2" fmla="*/ 200548206 w 796"/>
                <a:gd name="T3" fmla="*/ 178718527 h 727"/>
                <a:gd name="T4" fmla="*/ 213955258 w 796"/>
                <a:gd name="T5" fmla="*/ 89638543 h 727"/>
                <a:gd name="T6" fmla="*/ 222334665 w 796"/>
                <a:gd name="T7" fmla="*/ 86287713 h 727"/>
                <a:gd name="T8" fmla="*/ 98039330 w 796"/>
                <a:gd name="T9" fmla="*/ 22898310 h 727"/>
                <a:gd name="T10" fmla="*/ 29328190 w 796"/>
                <a:gd name="T11" fmla="*/ 0 h 727"/>
                <a:gd name="T12" fmla="*/ 8658985 w 796"/>
                <a:gd name="T13" fmla="*/ 25411565 h 727"/>
                <a:gd name="T14" fmla="*/ 11731170 w 796"/>
                <a:gd name="T15" fmla="*/ 86287713 h 727"/>
                <a:gd name="T16" fmla="*/ 11172543 w 796"/>
                <a:gd name="T17" fmla="*/ 89079984 h 727"/>
                <a:gd name="T18" fmla="*/ 0 w 796"/>
                <a:gd name="T19" fmla="*/ 100808154 h 727"/>
                <a:gd name="T20" fmla="*/ 10055289 w 796"/>
                <a:gd name="T21" fmla="*/ 115050108 h 727"/>
                <a:gd name="T22" fmla="*/ 32679953 w 796"/>
                <a:gd name="T23" fmla="*/ 178718527 h 727"/>
                <a:gd name="T24" fmla="*/ 36031716 w 796"/>
                <a:gd name="T25" fmla="*/ 203012972 h 727"/>
                <a:gd name="T26" fmla="*/ 73180686 w 796"/>
                <a:gd name="T27" fmla="*/ 200499717 h 727"/>
                <a:gd name="T28" fmla="*/ 144126335 w 796"/>
                <a:gd name="T29" fmla="*/ 177880952 h 727"/>
                <a:gd name="T30" fmla="*/ 206413527 w 796"/>
                <a:gd name="T31" fmla="*/ 200220701 h 7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6" h="727">
                  <a:moveTo>
                    <a:pt x="739" y="717"/>
                  </a:moveTo>
                  <a:lnTo>
                    <a:pt x="718" y="640"/>
                  </a:lnTo>
                  <a:lnTo>
                    <a:pt x="766" y="321"/>
                  </a:lnTo>
                  <a:lnTo>
                    <a:pt x="796" y="309"/>
                  </a:lnTo>
                  <a:lnTo>
                    <a:pt x="351" y="82"/>
                  </a:lnTo>
                  <a:lnTo>
                    <a:pt x="105" y="0"/>
                  </a:lnTo>
                  <a:lnTo>
                    <a:pt x="31" y="91"/>
                  </a:lnTo>
                  <a:lnTo>
                    <a:pt x="42" y="309"/>
                  </a:lnTo>
                  <a:lnTo>
                    <a:pt x="40" y="319"/>
                  </a:lnTo>
                  <a:lnTo>
                    <a:pt x="0" y="361"/>
                  </a:lnTo>
                  <a:lnTo>
                    <a:pt x="36" y="412"/>
                  </a:lnTo>
                  <a:lnTo>
                    <a:pt x="117" y="640"/>
                  </a:lnTo>
                  <a:lnTo>
                    <a:pt x="129" y="727"/>
                  </a:lnTo>
                  <a:lnTo>
                    <a:pt x="262" y="718"/>
                  </a:lnTo>
                  <a:lnTo>
                    <a:pt x="516" y="637"/>
                  </a:lnTo>
                  <a:lnTo>
                    <a:pt x="739" y="71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1" name="Freeform 114">
              <a:extLst>
                <a:ext uri="{FF2B5EF4-FFF2-40B4-BE49-F238E27FC236}">
                  <a16:creationId xmlns:a16="http://schemas.microsoft.com/office/drawing/2014/main" id="{684D2CC3-E624-F18D-1A1E-E4A265E66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849" y="2960681"/>
              <a:ext cx="835395" cy="772741"/>
            </a:xfrm>
            <a:custGeom>
              <a:avLst/>
              <a:gdLst>
                <a:gd name="T0" fmla="*/ 302138992 w 1081"/>
                <a:gd name="T1" fmla="*/ 194052479 h 999"/>
                <a:gd name="T2" fmla="*/ 297666912 w 1081"/>
                <a:gd name="T3" fmla="*/ 232135053 h 999"/>
                <a:gd name="T4" fmla="*/ 296269618 w 1081"/>
                <a:gd name="T5" fmla="*/ 231854594 h 999"/>
                <a:gd name="T6" fmla="*/ 232543403 w 1081"/>
                <a:gd name="T7" fmla="*/ 279737873 h 999"/>
                <a:gd name="T8" fmla="*/ 108166288 w 1081"/>
                <a:gd name="T9" fmla="*/ 216173784 h 999"/>
                <a:gd name="T10" fmla="*/ 39409181 w 1081"/>
                <a:gd name="T11" fmla="*/ 193212162 h 999"/>
                <a:gd name="T12" fmla="*/ 18726273 w 1081"/>
                <a:gd name="T13" fmla="*/ 218694207 h 999"/>
                <a:gd name="T14" fmla="*/ 12577229 w 1081"/>
                <a:gd name="T15" fmla="*/ 216173784 h 999"/>
                <a:gd name="T16" fmla="*/ 279670 w 1081"/>
                <a:gd name="T17" fmla="*/ 193212162 h 999"/>
                <a:gd name="T18" fmla="*/ 0 w 1081"/>
                <a:gd name="T19" fmla="*/ 188171845 h 999"/>
                <a:gd name="T20" fmla="*/ 12577229 w 1081"/>
                <a:gd name="T21" fmla="*/ 167450717 h 999"/>
                <a:gd name="T22" fmla="*/ 69874730 w 1081"/>
                <a:gd name="T23" fmla="*/ 102766381 h 999"/>
                <a:gd name="T24" fmla="*/ 55340867 w 1081"/>
                <a:gd name="T25" fmla="*/ 67484160 h 999"/>
                <a:gd name="T26" fmla="*/ 78260079 w 1081"/>
                <a:gd name="T27" fmla="*/ 52363208 h 999"/>
                <a:gd name="T28" fmla="*/ 83290970 w 1081"/>
                <a:gd name="T29" fmla="*/ 54603702 h 999"/>
                <a:gd name="T30" fmla="*/ 115712625 w 1081"/>
                <a:gd name="T31" fmla="*/ 32201939 h 999"/>
                <a:gd name="T32" fmla="*/ 116551107 w 1081"/>
                <a:gd name="T33" fmla="*/ 24361798 h 999"/>
                <a:gd name="T34" fmla="*/ 129408536 w 1081"/>
                <a:gd name="T35" fmla="*/ 17921304 h 999"/>
                <a:gd name="T36" fmla="*/ 154283853 w 1081"/>
                <a:gd name="T37" fmla="*/ 22681692 h 999"/>
                <a:gd name="T38" fmla="*/ 225555877 w 1081"/>
                <a:gd name="T39" fmla="*/ 0 h 999"/>
                <a:gd name="T40" fmla="*/ 236736341 w 1081"/>
                <a:gd name="T41" fmla="*/ 15120952 h 999"/>
                <a:gd name="T42" fmla="*/ 225555877 w 1081"/>
                <a:gd name="T43" fmla="*/ 96606346 h 999"/>
                <a:gd name="T44" fmla="*/ 302138992 w 1081"/>
                <a:gd name="T45" fmla="*/ 194052479 h 9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81" h="999">
                  <a:moveTo>
                    <a:pt x="1081" y="693"/>
                  </a:moveTo>
                  <a:lnTo>
                    <a:pt x="1065" y="829"/>
                  </a:lnTo>
                  <a:lnTo>
                    <a:pt x="1060" y="828"/>
                  </a:lnTo>
                  <a:lnTo>
                    <a:pt x="832" y="999"/>
                  </a:lnTo>
                  <a:lnTo>
                    <a:pt x="387" y="772"/>
                  </a:lnTo>
                  <a:lnTo>
                    <a:pt x="141" y="690"/>
                  </a:lnTo>
                  <a:lnTo>
                    <a:pt x="67" y="781"/>
                  </a:lnTo>
                  <a:lnTo>
                    <a:pt x="45" y="772"/>
                  </a:lnTo>
                  <a:lnTo>
                    <a:pt x="1" y="690"/>
                  </a:lnTo>
                  <a:lnTo>
                    <a:pt x="0" y="672"/>
                  </a:lnTo>
                  <a:lnTo>
                    <a:pt x="45" y="598"/>
                  </a:lnTo>
                  <a:lnTo>
                    <a:pt x="250" y="367"/>
                  </a:lnTo>
                  <a:lnTo>
                    <a:pt x="198" y="241"/>
                  </a:lnTo>
                  <a:lnTo>
                    <a:pt x="280" y="187"/>
                  </a:lnTo>
                  <a:lnTo>
                    <a:pt x="298" y="195"/>
                  </a:lnTo>
                  <a:lnTo>
                    <a:pt x="414" y="115"/>
                  </a:lnTo>
                  <a:lnTo>
                    <a:pt x="417" y="87"/>
                  </a:lnTo>
                  <a:lnTo>
                    <a:pt x="463" y="64"/>
                  </a:lnTo>
                  <a:lnTo>
                    <a:pt x="552" y="81"/>
                  </a:lnTo>
                  <a:lnTo>
                    <a:pt x="807" y="0"/>
                  </a:lnTo>
                  <a:lnTo>
                    <a:pt x="847" y="54"/>
                  </a:lnTo>
                  <a:lnTo>
                    <a:pt x="807" y="345"/>
                  </a:lnTo>
                  <a:lnTo>
                    <a:pt x="1081" y="69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4" name="Freeform 117">
              <a:extLst>
                <a:ext uri="{FF2B5EF4-FFF2-40B4-BE49-F238E27FC236}">
                  <a16:creationId xmlns:a16="http://schemas.microsoft.com/office/drawing/2014/main" id="{BAEED0FD-CDB9-326E-A19A-4C49C8AEF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005" y="4097746"/>
              <a:ext cx="988551" cy="717048"/>
            </a:xfrm>
            <a:custGeom>
              <a:avLst/>
              <a:gdLst>
                <a:gd name="T0" fmla="*/ 257772342 w 1279"/>
                <a:gd name="T1" fmla="*/ 62017565 h 926"/>
                <a:gd name="T2" fmla="*/ 187038947 w 1279"/>
                <a:gd name="T3" fmla="*/ 16556982 h 926"/>
                <a:gd name="T4" fmla="*/ 115746132 w 1279"/>
                <a:gd name="T5" fmla="*/ 0 h 926"/>
                <a:gd name="T6" fmla="*/ 45571629 w 1279"/>
                <a:gd name="T7" fmla="*/ 50512171 h 926"/>
                <a:gd name="T8" fmla="*/ 45291919 w 1279"/>
                <a:gd name="T9" fmla="*/ 35358466 h 926"/>
                <a:gd name="T10" fmla="*/ 31872169 w 1279"/>
                <a:gd name="T11" fmla="*/ 40971048 h 926"/>
                <a:gd name="T12" fmla="*/ 14258352 w 1279"/>
                <a:gd name="T13" fmla="*/ 91483218 h 926"/>
                <a:gd name="T14" fmla="*/ 3634648 w 1279"/>
                <a:gd name="T15" fmla="*/ 123754897 h 926"/>
                <a:gd name="T16" fmla="*/ 0 w 1279"/>
                <a:gd name="T17" fmla="*/ 136102046 h 926"/>
                <a:gd name="T18" fmla="*/ 1118312 w 1279"/>
                <a:gd name="T19" fmla="*/ 140592111 h 926"/>
                <a:gd name="T20" fmla="*/ 17054397 w 1279"/>
                <a:gd name="T21" fmla="*/ 230391290 h 926"/>
                <a:gd name="T22" fmla="*/ 17613289 w 1279"/>
                <a:gd name="T23" fmla="*/ 259856943 h 926"/>
                <a:gd name="T24" fmla="*/ 116025313 w 1279"/>
                <a:gd name="T25" fmla="*/ 250596582 h 926"/>
                <a:gd name="T26" fmla="*/ 208845776 w 1279"/>
                <a:gd name="T27" fmla="*/ 185211469 h 926"/>
                <a:gd name="T28" fmla="*/ 257772342 w 1279"/>
                <a:gd name="T29" fmla="*/ 207099740 h 926"/>
                <a:gd name="T30" fmla="*/ 257772342 w 1279"/>
                <a:gd name="T31" fmla="*/ 164725945 h 926"/>
                <a:gd name="T32" fmla="*/ 276224762 w 1279"/>
                <a:gd name="T33" fmla="*/ 140592111 h 926"/>
                <a:gd name="T34" fmla="*/ 357582389 w 1279"/>
                <a:gd name="T35" fmla="*/ 138627840 h 926"/>
                <a:gd name="T36" fmla="*/ 281816324 w 1279"/>
                <a:gd name="T37" fmla="*/ 51353925 h 926"/>
                <a:gd name="T38" fmla="*/ 257772342 w 1279"/>
                <a:gd name="T39" fmla="*/ 62017565 h 9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79" h="926">
                  <a:moveTo>
                    <a:pt x="922" y="221"/>
                  </a:moveTo>
                  <a:lnTo>
                    <a:pt x="669" y="59"/>
                  </a:lnTo>
                  <a:lnTo>
                    <a:pt x="414" y="0"/>
                  </a:lnTo>
                  <a:lnTo>
                    <a:pt x="163" y="180"/>
                  </a:lnTo>
                  <a:lnTo>
                    <a:pt x="162" y="126"/>
                  </a:lnTo>
                  <a:lnTo>
                    <a:pt x="114" y="146"/>
                  </a:lnTo>
                  <a:lnTo>
                    <a:pt x="51" y="326"/>
                  </a:lnTo>
                  <a:lnTo>
                    <a:pt x="13" y="441"/>
                  </a:lnTo>
                  <a:lnTo>
                    <a:pt x="0" y="485"/>
                  </a:lnTo>
                  <a:lnTo>
                    <a:pt x="4" y="501"/>
                  </a:lnTo>
                  <a:lnTo>
                    <a:pt x="61" y="821"/>
                  </a:lnTo>
                  <a:lnTo>
                    <a:pt x="63" y="926"/>
                  </a:lnTo>
                  <a:lnTo>
                    <a:pt x="415" y="893"/>
                  </a:lnTo>
                  <a:lnTo>
                    <a:pt x="747" y="660"/>
                  </a:lnTo>
                  <a:lnTo>
                    <a:pt x="922" y="738"/>
                  </a:lnTo>
                  <a:lnTo>
                    <a:pt x="922" y="587"/>
                  </a:lnTo>
                  <a:lnTo>
                    <a:pt x="988" y="501"/>
                  </a:lnTo>
                  <a:lnTo>
                    <a:pt x="1279" y="494"/>
                  </a:lnTo>
                  <a:lnTo>
                    <a:pt x="1008" y="183"/>
                  </a:lnTo>
                  <a:lnTo>
                    <a:pt x="922" y="221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5" name="Freeform 118">
              <a:extLst>
                <a:ext uri="{FF2B5EF4-FFF2-40B4-BE49-F238E27FC236}">
                  <a16:creationId xmlns:a16="http://schemas.microsoft.com/office/drawing/2014/main" id="{94D568E0-1E73-7D93-A1BB-B79175D5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479" y="3986360"/>
              <a:ext cx="591737" cy="925897"/>
            </a:xfrm>
            <a:custGeom>
              <a:avLst/>
              <a:gdLst>
                <a:gd name="T0" fmla="*/ 170364549 w 766"/>
                <a:gd name="T1" fmla="*/ 22439026 h 1196"/>
                <a:gd name="T2" fmla="*/ 174553772 w 766"/>
                <a:gd name="T3" fmla="*/ 24402289 h 1196"/>
                <a:gd name="T4" fmla="*/ 180977388 w 766"/>
                <a:gd name="T5" fmla="*/ 32536562 h 1196"/>
                <a:gd name="T6" fmla="*/ 213933101 w 766"/>
                <a:gd name="T7" fmla="*/ 47963028 h 1196"/>
                <a:gd name="T8" fmla="*/ 179581156 w 766"/>
                <a:gd name="T9" fmla="*/ 165767254 h 1196"/>
                <a:gd name="T10" fmla="*/ 179301593 w 766"/>
                <a:gd name="T11" fmla="*/ 264778815 h 1196"/>
                <a:gd name="T12" fmla="*/ 130705656 w 766"/>
                <a:gd name="T13" fmla="*/ 335461562 h 1196"/>
                <a:gd name="T14" fmla="*/ 108362782 w 766"/>
                <a:gd name="T15" fmla="*/ 319473710 h 1196"/>
                <a:gd name="T16" fmla="*/ 105570319 w 766"/>
                <a:gd name="T17" fmla="*/ 270669132 h 1196"/>
                <a:gd name="T18" fmla="*/ 8658009 w 766"/>
                <a:gd name="T19" fmla="*/ 190730399 h 1196"/>
                <a:gd name="T20" fmla="*/ 29604124 w 766"/>
                <a:gd name="T21" fmla="*/ 157352818 h 1196"/>
                <a:gd name="T22" fmla="*/ 21225678 w 766"/>
                <a:gd name="T23" fmla="*/ 90877288 h 1196"/>
                <a:gd name="T24" fmla="*/ 0 w 766"/>
                <a:gd name="T25" fmla="*/ 25243838 h 1196"/>
                <a:gd name="T26" fmla="*/ 37144936 w 766"/>
                <a:gd name="T27" fmla="*/ 22719190 h 1196"/>
                <a:gd name="T28" fmla="*/ 108083747 w 766"/>
                <a:gd name="T29" fmla="*/ 0 h 1196"/>
                <a:gd name="T30" fmla="*/ 170364549 w 766"/>
                <a:gd name="T31" fmla="*/ 22439026 h 1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66" h="1196">
                  <a:moveTo>
                    <a:pt x="610" y="80"/>
                  </a:moveTo>
                  <a:lnTo>
                    <a:pt x="625" y="87"/>
                  </a:lnTo>
                  <a:lnTo>
                    <a:pt x="648" y="116"/>
                  </a:lnTo>
                  <a:lnTo>
                    <a:pt x="766" y="171"/>
                  </a:lnTo>
                  <a:lnTo>
                    <a:pt x="643" y="591"/>
                  </a:lnTo>
                  <a:lnTo>
                    <a:pt x="642" y="944"/>
                  </a:lnTo>
                  <a:lnTo>
                    <a:pt x="468" y="1196"/>
                  </a:lnTo>
                  <a:lnTo>
                    <a:pt x="388" y="1139"/>
                  </a:lnTo>
                  <a:lnTo>
                    <a:pt x="378" y="965"/>
                  </a:lnTo>
                  <a:lnTo>
                    <a:pt x="31" y="680"/>
                  </a:lnTo>
                  <a:lnTo>
                    <a:pt x="106" y="561"/>
                  </a:lnTo>
                  <a:lnTo>
                    <a:pt x="76" y="324"/>
                  </a:lnTo>
                  <a:lnTo>
                    <a:pt x="0" y="90"/>
                  </a:lnTo>
                  <a:lnTo>
                    <a:pt x="133" y="81"/>
                  </a:lnTo>
                  <a:lnTo>
                    <a:pt x="387" y="0"/>
                  </a:lnTo>
                  <a:lnTo>
                    <a:pt x="610" y="8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6" name="Freeform 119">
              <a:extLst>
                <a:ext uri="{FF2B5EF4-FFF2-40B4-BE49-F238E27FC236}">
                  <a16:creationId xmlns:a16="http://schemas.microsoft.com/office/drawing/2014/main" id="{99F3EC04-B6DA-A91A-4391-F83E36E85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993" y="5434377"/>
              <a:ext cx="990872" cy="707766"/>
            </a:xfrm>
            <a:custGeom>
              <a:avLst/>
              <a:gdLst>
                <a:gd name="T0" fmla="*/ 358702769 w 1281"/>
                <a:gd name="T1" fmla="*/ 34161977 h 915"/>
                <a:gd name="T2" fmla="*/ 355342558 w 1281"/>
                <a:gd name="T3" fmla="*/ 89885930 h 915"/>
                <a:gd name="T4" fmla="*/ 353662453 w 1281"/>
                <a:gd name="T5" fmla="*/ 91286107 h 915"/>
                <a:gd name="T6" fmla="*/ 353662453 w 1281"/>
                <a:gd name="T7" fmla="*/ 92405825 h 915"/>
                <a:gd name="T8" fmla="*/ 352822135 w 1281"/>
                <a:gd name="T9" fmla="*/ 95486107 h 915"/>
                <a:gd name="T10" fmla="*/ 325100661 w 1281"/>
                <a:gd name="T11" fmla="*/ 108926954 h 915"/>
                <a:gd name="T12" fmla="*/ 286178307 w 1281"/>
                <a:gd name="T13" fmla="*/ 118447731 h 915"/>
                <a:gd name="T14" fmla="*/ 213373387 w 1281"/>
                <a:gd name="T15" fmla="*/ 168850908 h 915"/>
                <a:gd name="T16" fmla="*/ 210573564 w 1281"/>
                <a:gd name="T17" fmla="*/ 194892285 h 915"/>
                <a:gd name="T18" fmla="*/ 22401229 w 1281"/>
                <a:gd name="T19" fmla="*/ 256216415 h 915"/>
                <a:gd name="T20" fmla="*/ 0 w 1281"/>
                <a:gd name="T21" fmla="*/ 208053202 h 915"/>
                <a:gd name="T22" fmla="*/ 840317 w 1281"/>
                <a:gd name="T23" fmla="*/ 163530661 h 915"/>
                <a:gd name="T24" fmla="*/ 5880634 w 1281"/>
                <a:gd name="T25" fmla="*/ 90725719 h 915"/>
                <a:gd name="T26" fmla="*/ 118447696 w 1281"/>
                <a:gd name="T27" fmla="*/ 50123248 h 915"/>
                <a:gd name="T28" fmla="*/ 152609663 w 1281"/>
                <a:gd name="T29" fmla="*/ 15680812 h 915"/>
                <a:gd name="T30" fmla="*/ 180611596 w 1281"/>
                <a:gd name="T31" fmla="*/ 559859 h 915"/>
                <a:gd name="T32" fmla="*/ 181171454 w 1281"/>
                <a:gd name="T33" fmla="*/ 0 h 915"/>
                <a:gd name="T34" fmla="*/ 213373387 w 1281"/>
                <a:gd name="T35" fmla="*/ 11760741 h 915"/>
                <a:gd name="T36" fmla="*/ 214773563 w 1281"/>
                <a:gd name="T37" fmla="*/ 14841024 h 915"/>
                <a:gd name="T38" fmla="*/ 213373387 w 1281"/>
                <a:gd name="T39" fmla="*/ 43682753 h 915"/>
                <a:gd name="T40" fmla="*/ 303259290 w 1281"/>
                <a:gd name="T41" fmla="*/ 15680812 h 915"/>
                <a:gd name="T42" fmla="*/ 318940098 w 1281"/>
                <a:gd name="T43" fmla="*/ 4200529 h 915"/>
                <a:gd name="T44" fmla="*/ 358702769 w 1281"/>
                <a:gd name="T45" fmla="*/ 34161977 h 9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81" h="915">
                  <a:moveTo>
                    <a:pt x="1281" y="122"/>
                  </a:moveTo>
                  <a:lnTo>
                    <a:pt x="1269" y="321"/>
                  </a:lnTo>
                  <a:lnTo>
                    <a:pt x="1263" y="326"/>
                  </a:lnTo>
                  <a:lnTo>
                    <a:pt x="1263" y="330"/>
                  </a:lnTo>
                  <a:lnTo>
                    <a:pt x="1260" y="341"/>
                  </a:lnTo>
                  <a:lnTo>
                    <a:pt x="1161" y="389"/>
                  </a:lnTo>
                  <a:lnTo>
                    <a:pt x="1022" y="423"/>
                  </a:lnTo>
                  <a:lnTo>
                    <a:pt x="762" y="603"/>
                  </a:lnTo>
                  <a:lnTo>
                    <a:pt x="752" y="696"/>
                  </a:lnTo>
                  <a:lnTo>
                    <a:pt x="80" y="915"/>
                  </a:lnTo>
                  <a:lnTo>
                    <a:pt x="0" y="743"/>
                  </a:lnTo>
                  <a:lnTo>
                    <a:pt x="3" y="584"/>
                  </a:lnTo>
                  <a:lnTo>
                    <a:pt x="21" y="324"/>
                  </a:lnTo>
                  <a:lnTo>
                    <a:pt x="423" y="179"/>
                  </a:lnTo>
                  <a:lnTo>
                    <a:pt x="545" y="56"/>
                  </a:lnTo>
                  <a:lnTo>
                    <a:pt x="645" y="2"/>
                  </a:lnTo>
                  <a:lnTo>
                    <a:pt x="647" y="0"/>
                  </a:lnTo>
                  <a:lnTo>
                    <a:pt x="762" y="42"/>
                  </a:lnTo>
                  <a:lnTo>
                    <a:pt x="767" y="53"/>
                  </a:lnTo>
                  <a:lnTo>
                    <a:pt x="762" y="156"/>
                  </a:lnTo>
                  <a:lnTo>
                    <a:pt x="1083" y="56"/>
                  </a:lnTo>
                  <a:lnTo>
                    <a:pt x="1139" y="15"/>
                  </a:lnTo>
                  <a:lnTo>
                    <a:pt x="1281" y="122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7" name="Freeform 120">
              <a:extLst>
                <a:ext uri="{FF2B5EF4-FFF2-40B4-BE49-F238E27FC236}">
                  <a16:creationId xmlns:a16="http://schemas.microsoft.com/office/drawing/2014/main" id="{2F485EFB-F84D-33A7-28AF-56CBD36EC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480636"/>
              <a:ext cx="652073" cy="607982"/>
            </a:xfrm>
            <a:custGeom>
              <a:avLst/>
              <a:gdLst>
                <a:gd name="T0" fmla="*/ 223704655 w 842"/>
                <a:gd name="T1" fmla="*/ 165908096 h 787"/>
                <a:gd name="T2" fmla="*/ 236335515 w 842"/>
                <a:gd name="T3" fmla="*/ 155852964 h 787"/>
                <a:gd name="T4" fmla="*/ 213880653 w 842"/>
                <a:gd name="T5" fmla="*/ 139932602 h 787"/>
                <a:gd name="T6" fmla="*/ 211073795 w 842"/>
                <a:gd name="T7" fmla="*/ 91333325 h 787"/>
                <a:gd name="T8" fmla="*/ 113676679 w 842"/>
                <a:gd name="T9" fmla="*/ 11730988 h 787"/>
                <a:gd name="T10" fmla="*/ 108624547 w 842"/>
                <a:gd name="T11" fmla="*/ 6144803 h 787"/>
                <a:gd name="T12" fmla="*/ 107782702 w 842"/>
                <a:gd name="T13" fmla="*/ 6982466 h 787"/>
                <a:gd name="T14" fmla="*/ 100203974 w 842"/>
                <a:gd name="T15" fmla="*/ 0 h 787"/>
                <a:gd name="T16" fmla="*/ 18525367 w 842"/>
                <a:gd name="T17" fmla="*/ 1954900 h 787"/>
                <a:gd name="T18" fmla="*/ 0 w 842"/>
                <a:gd name="T19" fmla="*/ 25975494 h 787"/>
                <a:gd name="T20" fmla="*/ 0 w 842"/>
                <a:gd name="T21" fmla="*/ 68150923 h 787"/>
                <a:gd name="T22" fmla="*/ 7297936 w 842"/>
                <a:gd name="T23" fmla="*/ 114794772 h 787"/>
                <a:gd name="T24" fmla="*/ 0 w 842"/>
                <a:gd name="T25" fmla="*/ 191324972 h 787"/>
                <a:gd name="T26" fmla="*/ 71293551 w 842"/>
                <a:gd name="T27" fmla="*/ 219813984 h 787"/>
                <a:gd name="T28" fmla="*/ 142306310 w 842"/>
                <a:gd name="T29" fmla="*/ 187693687 h 787"/>
                <a:gd name="T30" fmla="*/ 148762401 w 842"/>
                <a:gd name="T31" fmla="*/ 180990266 h 787"/>
                <a:gd name="T32" fmla="*/ 206021663 w 842"/>
                <a:gd name="T33" fmla="*/ 170377044 h 787"/>
                <a:gd name="T34" fmla="*/ 220617006 w 842"/>
                <a:gd name="T35" fmla="*/ 165069904 h 787"/>
                <a:gd name="T36" fmla="*/ 223704655 w 842"/>
                <a:gd name="T37" fmla="*/ 165908096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2" h="787">
                  <a:moveTo>
                    <a:pt x="797" y="594"/>
                  </a:moveTo>
                  <a:lnTo>
                    <a:pt x="842" y="558"/>
                  </a:lnTo>
                  <a:lnTo>
                    <a:pt x="762" y="501"/>
                  </a:lnTo>
                  <a:lnTo>
                    <a:pt x="752" y="327"/>
                  </a:lnTo>
                  <a:lnTo>
                    <a:pt x="405" y="42"/>
                  </a:lnTo>
                  <a:lnTo>
                    <a:pt x="387" y="22"/>
                  </a:lnTo>
                  <a:lnTo>
                    <a:pt x="384" y="25"/>
                  </a:lnTo>
                  <a:lnTo>
                    <a:pt x="357" y="0"/>
                  </a:lnTo>
                  <a:lnTo>
                    <a:pt x="66" y="7"/>
                  </a:lnTo>
                  <a:lnTo>
                    <a:pt x="0" y="93"/>
                  </a:lnTo>
                  <a:lnTo>
                    <a:pt x="0" y="244"/>
                  </a:lnTo>
                  <a:lnTo>
                    <a:pt x="26" y="411"/>
                  </a:lnTo>
                  <a:lnTo>
                    <a:pt x="0" y="685"/>
                  </a:lnTo>
                  <a:lnTo>
                    <a:pt x="254" y="787"/>
                  </a:lnTo>
                  <a:lnTo>
                    <a:pt x="507" y="672"/>
                  </a:lnTo>
                  <a:lnTo>
                    <a:pt x="530" y="648"/>
                  </a:lnTo>
                  <a:lnTo>
                    <a:pt x="734" y="610"/>
                  </a:lnTo>
                  <a:lnTo>
                    <a:pt x="786" y="591"/>
                  </a:lnTo>
                  <a:lnTo>
                    <a:pt x="797" y="594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4A8B74F9-6DF5-A173-9691-24794AAFA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775" y="4870487"/>
              <a:ext cx="580135" cy="814509"/>
            </a:xfrm>
            <a:custGeom>
              <a:avLst/>
              <a:gdLst>
                <a:gd name="T0" fmla="*/ 35282188 w 750"/>
                <a:gd name="T1" fmla="*/ 294857752 h 1053"/>
                <a:gd name="T2" fmla="*/ 147849167 w 750"/>
                <a:gd name="T3" fmla="*/ 254255359 h 1053"/>
                <a:gd name="T4" fmla="*/ 182011108 w 750"/>
                <a:gd name="T5" fmla="*/ 219812990 h 1053"/>
                <a:gd name="T6" fmla="*/ 210013021 w 750"/>
                <a:gd name="T7" fmla="*/ 204692066 h 1053"/>
                <a:gd name="T8" fmla="*/ 179771146 w 750"/>
                <a:gd name="T9" fmla="*/ 82325030 h 1053"/>
                <a:gd name="T10" fmla="*/ 100806250 w 750"/>
                <a:gd name="T11" fmla="*/ 0 h 1053"/>
                <a:gd name="T12" fmla="*/ 24921633 w 750"/>
                <a:gd name="T13" fmla="*/ 50123151 h 1053"/>
                <a:gd name="T14" fmla="*/ 26601737 w 750"/>
                <a:gd name="T15" fmla="*/ 73084201 h 1053"/>
                <a:gd name="T16" fmla="*/ 0 w 750"/>
                <a:gd name="T17" fmla="*/ 99126057 h 1053"/>
                <a:gd name="T18" fmla="*/ 24361775 w 750"/>
                <a:gd name="T19" fmla="*/ 263776117 h 1053"/>
                <a:gd name="T20" fmla="*/ 29961946 w 750"/>
                <a:gd name="T21" fmla="*/ 276096694 h 1053"/>
                <a:gd name="T22" fmla="*/ 29401558 w 750"/>
                <a:gd name="T23" fmla="*/ 294857752 h 1053"/>
                <a:gd name="T24" fmla="*/ 35282188 w 750"/>
                <a:gd name="T25" fmla="*/ 294857752 h 10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0" h="1053">
                  <a:moveTo>
                    <a:pt x="126" y="1053"/>
                  </a:moveTo>
                  <a:lnTo>
                    <a:pt x="528" y="908"/>
                  </a:lnTo>
                  <a:lnTo>
                    <a:pt x="650" y="785"/>
                  </a:lnTo>
                  <a:lnTo>
                    <a:pt x="750" y="731"/>
                  </a:lnTo>
                  <a:lnTo>
                    <a:pt x="642" y="294"/>
                  </a:lnTo>
                  <a:lnTo>
                    <a:pt x="360" y="0"/>
                  </a:lnTo>
                  <a:lnTo>
                    <a:pt x="89" y="179"/>
                  </a:lnTo>
                  <a:lnTo>
                    <a:pt x="95" y="261"/>
                  </a:lnTo>
                  <a:lnTo>
                    <a:pt x="0" y="354"/>
                  </a:lnTo>
                  <a:lnTo>
                    <a:pt x="87" y="942"/>
                  </a:lnTo>
                  <a:lnTo>
                    <a:pt x="107" y="986"/>
                  </a:lnTo>
                  <a:lnTo>
                    <a:pt x="105" y="1053"/>
                  </a:lnTo>
                  <a:lnTo>
                    <a:pt x="126" y="105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9" name="Freeform 122">
              <a:extLst>
                <a:ext uri="{FF2B5EF4-FFF2-40B4-BE49-F238E27FC236}">
                  <a16:creationId xmlns:a16="http://schemas.microsoft.com/office/drawing/2014/main" id="{D3F4E292-F61F-1BE2-48FD-1928F4A94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937782"/>
              <a:ext cx="879486" cy="617264"/>
            </a:xfrm>
            <a:custGeom>
              <a:avLst/>
              <a:gdLst>
                <a:gd name="T0" fmla="*/ 223567060 w 1136"/>
                <a:gd name="T1" fmla="*/ 838208 h 799"/>
                <a:gd name="T2" fmla="*/ 228055699 w 1136"/>
                <a:gd name="T3" fmla="*/ 11172583 h 799"/>
                <a:gd name="T4" fmla="*/ 236471037 w 1136"/>
                <a:gd name="T5" fmla="*/ 9496695 h 799"/>
                <a:gd name="T6" fmla="*/ 240678441 w 1136"/>
                <a:gd name="T7" fmla="*/ 10055324 h 799"/>
                <a:gd name="T8" fmla="*/ 242361614 w 1136"/>
                <a:gd name="T9" fmla="*/ 12569420 h 799"/>
                <a:gd name="T10" fmla="*/ 242361614 w 1136"/>
                <a:gd name="T11" fmla="*/ 15921194 h 799"/>
                <a:gd name="T12" fmla="*/ 284999183 w 1136"/>
                <a:gd name="T13" fmla="*/ 20110649 h 799"/>
                <a:gd name="T14" fmla="*/ 318660533 w 1136"/>
                <a:gd name="T15" fmla="*/ 54746183 h 799"/>
                <a:gd name="T16" fmla="*/ 237031918 w 1136"/>
                <a:gd name="T17" fmla="*/ 105581963 h 799"/>
                <a:gd name="T18" fmla="*/ 213749255 w 1136"/>
                <a:gd name="T19" fmla="*/ 178483328 h 799"/>
                <a:gd name="T20" fmla="*/ 168867631 w 1136"/>
                <a:gd name="T21" fmla="*/ 191052748 h 799"/>
                <a:gd name="T22" fmla="*/ 145584968 w 1136"/>
                <a:gd name="T23" fmla="*/ 213677492 h 799"/>
                <a:gd name="T24" fmla="*/ 105752865 w 1136"/>
                <a:gd name="T25" fmla="*/ 183790569 h 799"/>
                <a:gd name="T26" fmla="*/ 90043952 w 1136"/>
                <a:gd name="T27" fmla="*/ 195242731 h 799"/>
                <a:gd name="T28" fmla="*/ 0 w 1136"/>
                <a:gd name="T29" fmla="*/ 223174187 h 799"/>
                <a:gd name="T30" fmla="*/ 1402468 w 1136"/>
                <a:gd name="T31" fmla="*/ 194404523 h 799"/>
                <a:gd name="T32" fmla="*/ 19355435 w 1136"/>
                <a:gd name="T33" fmla="*/ 195242731 h 799"/>
                <a:gd name="T34" fmla="*/ 37868754 w 1136"/>
                <a:gd name="T35" fmla="*/ 105581963 h 799"/>
                <a:gd name="T36" fmla="*/ 71249928 w 1136"/>
                <a:gd name="T37" fmla="*/ 54746183 h 799"/>
                <a:gd name="T38" fmla="*/ 142219151 w 1136"/>
                <a:gd name="T39" fmla="*/ 22624744 h 799"/>
                <a:gd name="T40" fmla="*/ 148670610 w 1136"/>
                <a:gd name="T41" fmla="*/ 15921194 h 799"/>
                <a:gd name="T42" fmla="*/ 205895328 w 1136"/>
                <a:gd name="T43" fmla="*/ 5307241 h 799"/>
                <a:gd name="T44" fmla="*/ 220481419 w 1136"/>
                <a:gd name="T45" fmla="*/ 0 h 799"/>
                <a:gd name="T46" fmla="*/ 223567060 w 1136"/>
                <a:gd name="T47" fmla="*/ 838208 h 7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36" h="799">
                  <a:moveTo>
                    <a:pt x="797" y="3"/>
                  </a:moveTo>
                  <a:lnTo>
                    <a:pt x="813" y="40"/>
                  </a:lnTo>
                  <a:lnTo>
                    <a:pt x="843" y="34"/>
                  </a:lnTo>
                  <a:lnTo>
                    <a:pt x="858" y="36"/>
                  </a:lnTo>
                  <a:lnTo>
                    <a:pt x="864" y="45"/>
                  </a:lnTo>
                  <a:lnTo>
                    <a:pt x="864" y="57"/>
                  </a:lnTo>
                  <a:lnTo>
                    <a:pt x="1016" y="72"/>
                  </a:lnTo>
                  <a:lnTo>
                    <a:pt x="1136" y="196"/>
                  </a:lnTo>
                  <a:lnTo>
                    <a:pt x="845" y="378"/>
                  </a:lnTo>
                  <a:lnTo>
                    <a:pt x="762" y="639"/>
                  </a:lnTo>
                  <a:lnTo>
                    <a:pt x="602" y="684"/>
                  </a:lnTo>
                  <a:lnTo>
                    <a:pt x="519" y="765"/>
                  </a:lnTo>
                  <a:lnTo>
                    <a:pt x="377" y="658"/>
                  </a:lnTo>
                  <a:lnTo>
                    <a:pt x="321" y="699"/>
                  </a:lnTo>
                  <a:lnTo>
                    <a:pt x="0" y="799"/>
                  </a:lnTo>
                  <a:lnTo>
                    <a:pt x="5" y="696"/>
                  </a:lnTo>
                  <a:lnTo>
                    <a:pt x="69" y="699"/>
                  </a:lnTo>
                  <a:lnTo>
                    <a:pt x="135" y="378"/>
                  </a:lnTo>
                  <a:lnTo>
                    <a:pt x="254" y="196"/>
                  </a:lnTo>
                  <a:lnTo>
                    <a:pt x="507" y="81"/>
                  </a:lnTo>
                  <a:lnTo>
                    <a:pt x="530" y="57"/>
                  </a:lnTo>
                  <a:lnTo>
                    <a:pt x="734" y="19"/>
                  </a:lnTo>
                  <a:lnTo>
                    <a:pt x="786" y="0"/>
                  </a:lnTo>
                  <a:lnTo>
                    <a:pt x="797" y="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Freeform 124">
              <a:extLst>
                <a:ext uri="{FF2B5EF4-FFF2-40B4-BE49-F238E27FC236}">
                  <a16:creationId xmlns:a16="http://schemas.microsoft.com/office/drawing/2014/main" id="{7F93E154-D711-4D93-7A5B-0A08081A3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675" y="4007245"/>
              <a:ext cx="1199721" cy="1081372"/>
            </a:xfrm>
            <a:custGeom>
              <a:avLst/>
              <a:gdLst>
                <a:gd name="T0" fmla="*/ 301469971 w 1552"/>
                <a:gd name="T1" fmla="*/ 262656108 h 1398"/>
                <a:gd name="T2" fmla="*/ 237708359 w 1552"/>
                <a:gd name="T3" fmla="*/ 319779650 h 1398"/>
                <a:gd name="T4" fmla="*/ 203310869 w 1552"/>
                <a:gd name="T5" fmla="*/ 345261671 h 1398"/>
                <a:gd name="T6" fmla="*/ 166116419 w 1552"/>
                <a:gd name="T7" fmla="*/ 355061838 h 1398"/>
                <a:gd name="T8" fmla="*/ 101515560 w 1552"/>
                <a:gd name="T9" fmla="*/ 386423958 h 1398"/>
                <a:gd name="T10" fmla="*/ 95083449 w 1552"/>
                <a:gd name="T11" fmla="*/ 391464271 h 1398"/>
                <a:gd name="T12" fmla="*/ 94803700 w 1552"/>
                <a:gd name="T13" fmla="*/ 391464271 h 1398"/>
                <a:gd name="T14" fmla="*/ 61244929 w 1552"/>
                <a:gd name="T15" fmla="*/ 356741942 h 1398"/>
                <a:gd name="T16" fmla="*/ 18736835 w 1552"/>
                <a:gd name="T17" fmla="*/ 352541946 h 1398"/>
                <a:gd name="T18" fmla="*/ 18736835 w 1552"/>
                <a:gd name="T19" fmla="*/ 349181738 h 1398"/>
                <a:gd name="T20" fmla="*/ 17058870 w 1552"/>
                <a:gd name="T21" fmla="*/ 346661317 h 1398"/>
                <a:gd name="T22" fmla="*/ 12864222 w 1552"/>
                <a:gd name="T23" fmla="*/ 346101458 h 1398"/>
                <a:gd name="T24" fmla="*/ 4474397 w 1552"/>
                <a:gd name="T25" fmla="*/ 347781563 h 1398"/>
                <a:gd name="T26" fmla="*/ 0 w 1552"/>
                <a:gd name="T27" fmla="*/ 337421008 h 1398"/>
                <a:gd name="T28" fmla="*/ 12584473 w 1552"/>
                <a:gd name="T29" fmla="*/ 327340383 h 1398"/>
                <a:gd name="T30" fmla="*/ 61244929 w 1552"/>
                <a:gd name="T31" fmla="*/ 256776008 h 1398"/>
                <a:gd name="T32" fmla="*/ 61524678 w 1552"/>
                <a:gd name="T33" fmla="*/ 157929792 h 1398"/>
                <a:gd name="T34" fmla="*/ 95922167 w 1552"/>
                <a:gd name="T35" fmla="*/ 40322500 h 1398"/>
                <a:gd name="T36" fmla="*/ 131998150 w 1552"/>
                <a:gd name="T37" fmla="*/ 37522150 h 1398"/>
                <a:gd name="T38" fmla="*/ 202471622 w 1552"/>
                <a:gd name="T39" fmla="*/ 840317 h 1398"/>
                <a:gd name="T40" fmla="*/ 226801850 w 1552"/>
                <a:gd name="T41" fmla="*/ 0 h 1398"/>
                <a:gd name="T42" fmla="*/ 345096532 w 1552"/>
                <a:gd name="T43" fmla="*/ 116766975 h 1398"/>
                <a:gd name="T44" fmla="*/ 345096532 w 1552"/>
                <a:gd name="T45" fmla="*/ 136088438 h 1398"/>
                <a:gd name="T46" fmla="*/ 434027619 w 1552"/>
                <a:gd name="T47" fmla="*/ 145889133 h 1398"/>
                <a:gd name="T48" fmla="*/ 371664223 w 1552"/>
                <a:gd name="T49" fmla="*/ 201612500 h 1398"/>
                <a:gd name="T50" fmla="*/ 301469971 w 1552"/>
                <a:gd name="T51" fmla="*/ 262656108 h 13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2" h="1398">
                  <a:moveTo>
                    <a:pt x="1078" y="938"/>
                  </a:moveTo>
                  <a:lnTo>
                    <a:pt x="850" y="1142"/>
                  </a:lnTo>
                  <a:lnTo>
                    <a:pt x="727" y="1233"/>
                  </a:lnTo>
                  <a:lnTo>
                    <a:pt x="594" y="1268"/>
                  </a:lnTo>
                  <a:lnTo>
                    <a:pt x="363" y="1380"/>
                  </a:lnTo>
                  <a:lnTo>
                    <a:pt x="340" y="1398"/>
                  </a:lnTo>
                  <a:lnTo>
                    <a:pt x="339" y="1398"/>
                  </a:lnTo>
                  <a:lnTo>
                    <a:pt x="219" y="1274"/>
                  </a:lnTo>
                  <a:lnTo>
                    <a:pt x="67" y="1259"/>
                  </a:lnTo>
                  <a:lnTo>
                    <a:pt x="67" y="1247"/>
                  </a:lnTo>
                  <a:lnTo>
                    <a:pt x="61" y="1238"/>
                  </a:lnTo>
                  <a:lnTo>
                    <a:pt x="46" y="1236"/>
                  </a:lnTo>
                  <a:lnTo>
                    <a:pt x="16" y="1242"/>
                  </a:lnTo>
                  <a:lnTo>
                    <a:pt x="0" y="1205"/>
                  </a:lnTo>
                  <a:lnTo>
                    <a:pt x="45" y="1169"/>
                  </a:lnTo>
                  <a:lnTo>
                    <a:pt x="219" y="917"/>
                  </a:lnTo>
                  <a:lnTo>
                    <a:pt x="220" y="564"/>
                  </a:lnTo>
                  <a:lnTo>
                    <a:pt x="343" y="144"/>
                  </a:lnTo>
                  <a:lnTo>
                    <a:pt x="472" y="134"/>
                  </a:lnTo>
                  <a:lnTo>
                    <a:pt x="724" y="3"/>
                  </a:lnTo>
                  <a:lnTo>
                    <a:pt x="811" y="0"/>
                  </a:lnTo>
                  <a:lnTo>
                    <a:pt x="1234" y="417"/>
                  </a:lnTo>
                  <a:lnTo>
                    <a:pt x="1234" y="486"/>
                  </a:lnTo>
                  <a:lnTo>
                    <a:pt x="1552" y="521"/>
                  </a:lnTo>
                  <a:lnTo>
                    <a:pt x="1329" y="720"/>
                  </a:lnTo>
                  <a:lnTo>
                    <a:pt x="1078" y="938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90DAB7B-C18C-EE35-D0E2-346E0972AB99}"/>
                </a:ext>
              </a:extLst>
            </p:cNvPr>
            <p:cNvSpPr txBox="1"/>
            <p:nvPr/>
          </p:nvSpPr>
          <p:spPr>
            <a:xfrm>
              <a:off x="224976" y="243281"/>
              <a:ext cx="11897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Counties sorted by 50/50 weight of Normalized 5-yr Avg. Unemployment and Median Household Income</a:t>
              </a: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3DB59F7F-4DC9-C72D-8F79-06FC44628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206" y="5608419"/>
              <a:ext cx="724009" cy="607982"/>
            </a:xfrm>
            <a:custGeom>
              <a:avLst/>
              <a:gdLst>
                <a:gd name="T0" fmla="*/ 248404315 w 937"/>
                <a:gd name="T1" fmla="*/ 220093646 h 786"/>
                <a:gd name="T2" fmla="*/ 261816531 w 937"/>
                <a:gd name="T3" fmla="*/ 196012329 h 786"/>
                <a:gd name="T4" fmla="*/ 245610125 w 937"/>
                <a:gd name="T5" fmla="*/ 157090004 h 786"/>
                <a:gd name="T6" fmla="*/ 245610125 w 937"/>
                <a:gd name="T7" fmla="*/ 152049692 h 786"/>
                <a:gd name="T8" fmla="*/ 193637984 w 937"/>
                <a:gd name="T9" fmla="*/ 42842921 h 786"/>
                <a:gd name="T10" fmla="*/ 169607741 w 937"/>
                <a:gd name="T11" fmla="*/ 43122850 h 786"/>
                <a:gd name="T12" fmla="*/ 138592552 w 937"/>
                <a:gd name="T13" fmla="*/ 0 h 786"/>
                <a:gd name="T14" fmla="*/ 91649530 w 937"/>
                <a:gd name="T15" fmla="*/ 27161596 h 786"/>
                <a:gd name="T16" fmla="*/ 84105323 w 937"/>
                <a:gd name="T17" fmla="*/ 43682708 h 786"/>
                <a:gd name="T18" fmla="*/ 3352922 w 937"/>
                <a:gd name="T19" fmla="*/ 113406767 h 786"/>
                <a:gd name="T20" fmla="*/ 1117464 w 937"/>
                <a:gd name="T21" fmla="*/ 132168371 h 786"/>
                <a:gd name="T22" fmla="*/ 0 w 937"/>
                <a:gd name="T23" fmla="*/ 203572533 h 786"/>
                <a:gd name="T24" fmla="*/ 43589572 w 937"/>
                <a:gd name="T25" fmla="*/ 204972708 h 786"/>
                <a:gd name="T26" fmla="*/ 65663459 w 937"/>
                <a:gd name="T27" fmla="*/ 207493129 h 786"/>
                <a:gd name="T28" fmla="*/ 117356498 w 937"/>
                <a:gd name="T29" fmla="*/ 211133267 h 786"/>
                <a:gd name="T30" fmla="*/ 162622267 w 937"/>
                <a:gd name="T31" fmla="*/ 214213546 h 786"/>
                <a:gd name="T32" fmla="*/ 233315902 w 937"/>
                <a:gd name="T33" fmla="*/ 219253329 h 786"/>
                <a:gd name="T34" fmla="*/ 248404315 w 937"/>
                <a:gd name="T35" fmla="*/ 220093646 h 7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7" h="786">
                  <a:moveTo>
                    <a:pt x="889" y="786"/>
                  </a:moveTo>
                  <a:lnTo>
                    <a:pt x="937" y="700"/>
                  </a:lnTo>
                  <a:lnTo>
                    <a:pt x="879" y="561"/>
                  </a:lnTo>
                  <a:lnTo>
                    <a:pt x="879" y="543"/>
                  </a:lnTo>
                  <a:lnTo>
                    <a:pt x="693" y="153"/>
                  </a:lnTo>
                  <a:lnTo>
                    <a:pt x="607" y="154"/>
                  </a:lnTo>
                  <a:lnTo>
                    <a:pt x="496" y="0"/>
                  </a:lnTo>
                  <a:lnTo>
                    <a:pt x="328" y="97"/>
                  </a:lnTo>
                  <a:lnTo>
                    <a:pt x="301" y="156"/>
                  </a:lnTo>
                  <a:lnTo>
                    <a:pt x="12" y="405"/>
                  </a:lnTo>
                  <a:lnTo>
                    <a:pt x="4" y="472"/>
                  </a:lnTo>
                  <a:lnTo>
                    <a:pt x="0" y="727"/>
                  </a:lnTo>
                  <a:lnTo>
                    <a:pt x="156" y="732"/>
                  </a:lnTo>
                  <a:lnTo>
                    <a:pt x="235" y="741"/>
                  </a:lnTo>
                  <a:lnTo>
                    <a:pt x="420" y="754"/>
                  </a:lnTo>
                  <a:lnTo>
                    <a:pt x="582" y="765"/>
                  </a:lnTo>
                  <a:lnTo>
                    <a:pt x="835" y="783"/>
                  </a:lnTo>
                  <a:lnTo>
                    <a:pt x="889" y="78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714C7598-9318-67CB-0A7C-114667C8A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781" y="3236826"/>
              <a:ext cx="584777" cy="480351"/>
            </a:xfrm>
            <a:custGeom>
              <a:avLst/>
              <a:gdLst>
                <a:gd name="T0" fmla="*/ 173050729 w 756"/>
                <a:gd name="T1" fmla="*/ 8989658 h 620"/>
                <a:gd name="T2" fmla="*/ 200772713 w 756"/>
                <a:gd name="T3" fmla="*/ 94389557 h 620"/>
                <a:gd name="T4" fmla="*/ 197132046 w 756"/>
                <a:gd name="T5" fmla="*/ 102535954 h 620"/>
                <a:gd name="T6" fmla="*/ 211693125 w 756"/>
                <a:gd name="T7" fmla="*/ 114615625 h 620"/>
                <a:gd name="T8" fmla="*/ 95765938 w 756"/>
                <a:gd name="T9" fmla="*/ 160124677 h 620"/>
                <a:gd name="T10" fmla="*/ 79524754 w 756"/>
                <a:gd name="T11" fmla="*/ 174170720 h 620"/>
                <a:gd name="T12" fmla="*/ 24921633 w 756"/>
                <a:gd name="T13" fmla="*/ 153382831 h 620"/>
                <a:gd name="T14" fmla="*/ 24921633 w 756"/>
                <a:gd name="T15" fmla="*/ 151696840 h 620"/>
                <a:gd name="T16" fmla="*/ 9240838 w 756"/>
                <a:gd name="T17" fmla="*/ 166866524 h 620"/>
                <a:gd name="T18" fmla="*/ 559858 w 756"/>
                <a:gd name="T19" fmla="*/ 113491984 h 620"/>
                <a:gd name="T20" fmla="*/ 0 w 756"/>
                <a:gd name="T21" fmla="*/ 94108117 h 620"/>
                <a:gd name="T22" fmla="*/ 18201217 w 756"/>
                <a:gd name="T23" fmla="*/ 95232288 h 620"/>
                <a:gd name="T24" fmla="*/ 24081317 w 756"/>
                <a:gd name="T25" fmla="*/ 78376612 h 620"/>
                <a:gd name="T26" fmla="*/ 37802608 w 756"/>
                <a:gd name="T27" fmla="*/ 66297471 h 620"/>
                <a:gd name="T28" fmla="*/ 81204858 w 756"/>
                <a:gd name="T29" fmla="*/ 3090013 h 620"/>
                <a:gd name="T30" fmla="*/ 81485317 w 756"/>
                <a:gd name="T31" fmla="*/ 3090013 h 620"/>
                <a:gd name="T32" fmla="*/ 82325104 w 756"/>
                <a:gd name="T33" fmla="*/ 0 h 620"/>
                <a:gd name="T34" fmla="*/ 114806942 w 756"/>
                <a:gd name="T35" fmla="*/ 7304197 h 620"/>
                <a:gd name="T36" fmla="*/ 146169063 w 756"/>
                <a:gd name="T37" fmla="*/ 24440252 h 620"/>
                <a:gd name="T38" fmla="*/ 173050729 w 756"/>
                <a:gd name="T39" fmla="*/ 8989658 h 6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6" h="620">
                  <a:moveTo>
                    <a:pt x="618" y="32"/>
                  </a:moveTo>
                  <a:lnTo>
                    <a:pt x="717" y="336"/>
                  </a:lnTo>
                  <a:lnTo>
                    <a:pt x="704" y="365"/>
                  </a:lnTo>
                  <a:lnTo>
                    <a:pt x="756" y="408"/>
                  </a:lnTo>
                  <a:lnTo>
                    <a:pt x="342" y="570"/>
                  </a:lnTo>
                  <a:lnTo>
                    <a:pt x="284" y="620"/>
                  </a:lnTo>
                  <a:lnTo>
                    <a:pt x="89" y="546"/>
                  </a:lnTo>
                  <a:lnTo>
                    <a:pt x="89" y="540"/>
                  </a:lnTo>
                  <a:lnTo>
                    <a:pt x="33" y="594"/>
                  </a:lnTo>
                  <a:lnTo>
                    <a:pt x="2" y="404"/>
                  </a:lnTo>
                  <a:lnTo>
                    <a:pt x="0" y="335"/>
                  </a:lnTo>
                  <a:lnTo>
                    <a:pt x="65" y="339"/>
                  </a:lnTo>
                  <a:lnTo>
                    <a:pt x="86" y="279"/>
                  </a:lnTo>
                  <a:lnTo>
                    <a:pt x="135" y="236"/>
                  </a:lnTo>
                  <a:lnTo>
                    <a:pt x="290" y="11"/>
                  </a:lnTo>
                  <a:lnTo>
                    <a:pt x="291" y="11"/>
                  </a:lnTo>
                  <a:lnTo>
                    <a:pt x="294" y="0"/>
                  </a:lnTo>
                  <a:lnTo>
                    <a:pt x="410" y="26"/>
                  </a:lnTo>
                  <a:lnTo>
                    <a:pt x="522" y="87"/>
                  </a:lnTo>
                  <a:lnTo>
                    <a:pt x="618" y="32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BCE495F-6A50-E9A2-7AE3-81A7BEBF9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095" y="5139669"/>
              <a:ext cx="672957" cy="888766"/>
            </a:xfrm>
            <a:custGeom>
              <a:avLst/>
              <a:gdLst>
                <a:gd name="T0" fmla="*/ 240807912 w 869"/>
                <a:gd name="T1" fmla="*/ 0 h 1148"/>
                <a:gd name="T2" fmla="*/ 222284308 w 869"/>
                <a:gd name="T3" fmla="*/ 23281881 h 1148"/>
                <a:gd name="T4" fmla="*/ 234633377 w 869"/>
                <a:gd name="T5" fmla="*/ 43478154 h 1148"/>
                <a:gd name="T6" fmla="*/ 243895444 w 869"/>
                <a:gd name="T7" fmla="*/ 236465824 h 1148"/>
                <a:gd name="T8" fmla="*/ 225371840 w 869"/>
                <a:gd name="T9" fmla="*/ 240392480 h 1148"/>
                <a:gd name="T10" fmla="*/ 205444860 w 869"/>
                <a:gd name="T11" fmla="*/ 250490881 h 1148"/>
                <a:gd name="T12" fmla="*/ 107493589 w 869"/>
                <a:gd name="T13" fmla="*/ 322019680 h 1148"/>
                <a:gd name="T14" fmla="*/ 55290561 w 869"/>
                <a:gd name="T15" fmla="*/ 212622538 h 1148"/>
                <a:gd name="T16" fmla="*/ 31153454 w 869"/>
                <a:gd name="T17" fmla="*/ 212903240 h 1148"/>
                <a:gd name="T18" fmla="*/ 0 w 869"/>
                <a:gd name="T19" fmla="*/ 169705259 h 1148"/>
                <a:gd name="T20" fmla="*/ 15997634 w 869"/>
                <a:gd name="T21" fmla="*/ 122580621 h 1148"/>
                <a:gd name="T22" fmla="*/ 19365947 w 869"/>
                <a:gd name="T23" fmla="*/ 112762922 h 1148"/>
                <a:gd name="T24" fmla="*/ 30311641 w 869"/>
                <a:gd name="T25" fmla="*/ 78260890 h 1148"/>
                <a:gd name="T26" fmla="*/ 53045372 w 869"/>
                <a:gd name="T27" fmla="*/ 84151403 h 1148"/>
                <a:gd name="T28" fmla="*/ 56132374 w 869"/>
                <a:gd name="T29" fmla="*/ 59467069 h 1148"/>
                <a:gd name="T30" fmla="*/ 63149252 w 869"/>
                <a:gd name="T31" fmla="*/ 2244030 h 1148"/>
                <a:gd name="T32" fmla="*/ 148750924 w 869"/>
                <a:gd name="T33" fmla="*/ 15708212 h 1148"/>
                <a:gd name="T34" fmla="*/ 176817376 w 869"/>
                <a:gd name="T35" fmla="*/ 13464182 h 1148"/>
                <a:gd name="T36" fmla="*/ 240807912 w 869"/>
                <a:gd name="T37" fmla="*/ 0 h 11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9" h="1148">
                  <a:moveTo>
                    <a:pt x="858" y="0"/>
                  </a:moveTo>
                  <a:lnTo>
                    <a:pt x="792" y="83"/>
                  </a:lnTo>
                  <a:lnTo>
                    <a:pt x="836" y="155"/>
                  </a:lnTo>
                  <a:lnTo>
                    <a:pt x="869" y="843"/>
                  </a:lnTo>
                  <a:lnTo>
                    <a:pt x="803" y="857"/>
                  </a:lnTo>
                  <a:lnTo>
                    <a:pt x="732" y="893"/>
                  </a:lnTo>
                  <a:lnTo>
                    <a:pt x="383" y="1148"/>
                  </a:lnTo>
                  <a:lnTo>
                    <a:pt x="197" y="758"/>
                  </a:lnTo>
                  <a:lnTo>
                    <a:pt x="111" y="759"/>
                  </a:lnTo>
                  <a:lnTo>
                    <a:pt x="0" y="605"/>
                  </a:lnTo>
                  <a:lnTo>
                    <a:pt x="57" y="437"/>
                  </a:lnTo>
                  <a:lnTo>
                    <a:pt x="69" y="402"/>
                  </a:lnTo>
                  <a:lnTo>
                    <a:pt x="108" y="279"/>
                  </a:lnTo>
                  <a:lnTo>
                    <a:pt x="189" y="300"/>
                  </a:lnTo>
                  <a:lnTo>
                    <a:pt x="200" y="212"/>
                  </a:lnTo>
                  <a:lnTo>
                    <a:pt x="225" y="8"/>
                  </a:lnTo>
                  <a:lnTo>
                    <a:pt x="530" y="56"/>
                  </a:lnTo>
                  <a:lnTo>
                    <a:pt x="630" y="4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FB2CBF33-D8F4-6554-B399-032B9E356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928" y="1215634"/>
              <a:ext cx="440903" cy="735612"/>
            </a:xfrm>
            <a:custGeom>
              <a:avLst/>
              <a:gdLst>
                <a:gd name="T0" fmla="*/ 149774571 w 569"/>
                <a:gd name="T1" fmla="*/ 248375734 h 951"/>
                <a:gd name="T2" fmla="*/ 159890405 w 569"/>
                <a:gd name="T3" fmla="*/ 192932242 h 951"/>
                <a:gd name="T4" fmla="*/ 157642265 w 569"/>
                <a:gd name="T5" fmla="*/ 179491395 h 951"/>
                <a:gd name="T6" fmla="*/ 144997340 w 569"/>
                <a:gd name="T7" fmla="*/ 52923598 h 951"/>
                <a:gd name="T8" fmla="*/ 73060572 w 569"/>
                <a:gd name="T9" fmla="*/ 0 h 951"/>
                <a:gd name="T10" fmla="*/ 57043702 w 569"/>
                <a:gd name="T11" fmla="*/ 15961270 h 951"/>
                <a:gd name="T12" fmla="*/ 32877125 w 569"/>
                <a:gd name="T13" fmla="*/ 30241905 h 951"/>
                <a:gd name="T14" fmla="*/ 1686237 w 569"/>
                <a:gd name="T15" fmla="*/ 55163563 h 951"/>
                <a:gd name="T16" fmla="*/ 0 w 569"/>
                <a:gd name="T17" fmla="*/ 84005292 h 951"/>
                <a:gd name="T18" fmla="*/ 16579303 w 569"/>
                <a:gd name="T19" fmla="*/ 105006879 h 951"/>
                <a:gd name="T20" fmla="*/ 1404756 w 569"/>
                <a:gd name="T21" fmla="*/ 161290160 h 951"/>
                <a:gd name="T22" fmla="*/ 4214799 w 569"/>
                <a:gd name="T23" fmla="*/ 177251430 h 951"/>
                <a:gd name="T24" fmla="*/ 53109324 w 569"/>
                <a:gd name="T25" fmla="*/ 194892277 h 951"/>
                <a:gd name="T26" fmla="*/ 53109324 w 569"/>
                <a:gd name="T27" fmla="*/ 195732594 h 951"/>
                <a:gd name="T28" fmla="*/ 47208288 w 569"/>
                <a:gd name="T29" fmla="*/ 208893512 h 951"/>
                <a:gd name="T30" fmla="*/ 72498670 w 569"/>
                <a:gd name="T31" fmla="*/ 226814288 h 951"/>
                <a:gd name="T32" fmla="*/ 72498670 w 569"/>
                <a:gd name="T33" fmla="*/ 227654605 h 951"/>
                <a:gd name="T34" fmla="*/ 124484189 w 569"/>
                <a:gd name="T35" fmla="*/ 266297040 h 951"/>
                <a:gd name="T36" fmla="*/ 126450848 w 569"/>
                <a:gd name="T37" fmla="*/ 257056193 h 951"/>
                <a:gd name="T38" fmla="*/ 132914316 w 569"/>
                <a:gd name="T39" fmla="*/ 255096158 h 951"/>
                <a:gd name="T40" fmla="*/ 133757170 w 569"/>
                <a:gd name="T41" fmla="*/ 251735946 h 951"/>
                <a:gd name="T42" fmla="*/ 144154486 w 569"/>
                <a:gd name="T43" fmla="*/ 247535946 h 951"/>
                <a:gd name="T44" fmla="*/ 149774571 w 569"/>
                <a:gd name="T45" fmla="*/ 248375734 h 9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9" h="951">
                  <a:moveTo>
                    <a:pt x="533" y="887"/>
                  </a:moveTo>
                  <a:lnTo>
                    <a:pt x="569" y="689"/>
                  </a:lnTo>
                  <a:lnTo>
                    <a:pt x="561" y="641"/>
                  </a:lnTo>
                  <a:lnTo>
                    <a:pt x="516" y="189"/>
                  </a:lnTo>
                  <a:lnTo>
                    <a:pt x="260" y="0"/>
                  </a:lnTo>
                  <a:lnTo>
                    <a:pt x="203" y="57"/>
                  </a:lnTo>
                  <a:lnTo>
                    <a:pt x="117" y="108"/>
                  </a:lnTo>
                  <a:lnTo>
                    <a:pt x="6" y="197"/>
                  </a:lnTo>
                  <a:lnTo>
                    <a:pt x="0" y="300"/>
                  </a:lnTo>
                  <a:lnTo>
                    <a:pt x="59" y="375"/>
                  </a:lnTo>
                  <a:lnTo>
                    <a:pt x="5" y="576"/>
                  </a:lnTo>
                  <a:lnTo>
                    <a:pt x="15" y="633"/>
                  </a:lnTo>
                  <a:lnTo>
                    <a:pt x="189" y="696"/>
                  </a:lnTo>
                  <a:lnTo>
                    <a:pt x="189" y="699"/>
                  </a:lnTo>
                  <a:lnTo>
                    <a:pt x="168" y="746"/>
                  </a:lnTo>
                  <a:lnTo>
                    <a:pt x="258" y="810"/>
                  </a:lnTo>
                  <a:lnTo>
                    <a:pt x="258" y="813"/>
                  </a:lnTo>
                  <a:lnTo>
                    <a:pt x="443" y="951"/>
                  </a:lnTo>
                  <a:lnTo>
                    <a:pt x="450" y="918"/>
                  </a:lnTo>
                  <a:lnTo>
                    <a:pt x="473" y="911"/>
                  </a:lnTo>
                  <a:lnTo>
                    <a:pt x="476" y="899"/>
                  </a:lnTo>
                  <a:lnTo>
                    <a:pt x="513" y="884"/>
                  </a:lnTo>
                  <a:lnTo>
                    <a:pt x="533" y="88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1" name="Freeform 78">
              <a:extLst>
                <a:ext uri="{FF2B5EF4-FFF2-40B4-BE49-F238E27FC236}">
                  <a16:creationId xmlns:a16="http://schemas.microsoft.com/office/drawing/2014/main" id="{8C490850-AA8E-8CC7-9F1F-45228328D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488" y="2756473"/>
              <a:ext cx="730971" cy="603341"/>
            </a:xfrm>
            <a:custGeom>
              <a:avLst/>
              <a:gdLst>
                <a:gd name="T0" fmla="*/ 230454960 w 945"/>
                <a:gd name="T1" fmla="*/ 161156414 h 781"/>
                <a:gd name="T2" fmla="*/ 206093160 w 945"/>
                <a:gd name="T3" fmla="*/ 183779976 h 781"/>
                <a:gd name="T4" fmla="*/ 180891573 w 945"/>
                <a:gd name="T5" fmla="*/ 191041945 h 781"/>
                <a:gd name="T6" fmla="*/ 151209526 w 945"/>
                <a:gd name="T7" fmla="*/ 199700182 h 781"/>
                <a:gd name="T8" fmla="*/ 89045610 w 945"/>
                <a:gd name="T9" fmla="*/ 218133883 h 781"/>
                <a:gd name="T10" fmla="*/ 38642434 w 945"/>
                <a:gd name="T11" fmla="*/ 187131654 h 781"/>
                <a:gd name="T12" fmla="*/ 38642434 w 945"/>
                <a:gd name="T13" fmla="*/ 117306087 h 781"/>
                <a:gd name="T14" fmla="*/ 23521482 w 945"/>
                <a:gd name="T15" fmla="*/ 117306087 h 781"/>
                <a:gd name="T16" fmla="*/ 11760741 w 945"/>
                <a:gd name="T17" fmla="*/ 91610417 h 781"/>
                <a:gd name="T18" fmla="*/ 11760741 w 945"/>
                <a:gd name="T19" fmla="*/ 87142042 h 781"/>
                <a:gd name="T20" fmla="*/ 0 w 945"/>
                <a:gd name="T21" fmla="*/ 63680825 h 781"/>
                <a:gd name="T22" fmla="*/ 38642434 w 945"/>
                <a:gd name="T23" fmla="*/ 66473361 h 781"/>
                <a:gd name="T24" fmla="*/ 93246139 w 945"/>
                <a:gd name="T25" fmla="*/ 40498649 h 781"/>
                <a:gd name="T26" fmla="*/ 141408821 w 945"/>
                <a:gd name="T27" fmla="*/ 0 h 781"/>
                <a:gd name="T28" fmla="*/ 157370091 w 945"/>
                <a:gd name="T29" fmla="*/ 12009915 h 781"/>
                <a:gd name="T30" fmla="*/ 176411114 w 945"/>
                <a:gd name="T31" fmla="*/ 48039661 h 781"/>
                <a:gd name="T32" fmla="*/ 248936124 w 945"/>
                <a:gd name="T33" fmla="*/ 115072163 h 781"/>
                <a:gd name="T34" fmla="*/ 264616935 w 945"/>
                <a:gd name="T35" fmla="*/ 128478347 h 781"/>
                <a:gd name="T36" fmla="*/ 257336653 w 945"/>
                <a:gd name="T37" fmla="*/ 140767833 h 781"/>
                <a:gd name="T38" fmla="*/ 230454960 w 945"/>
                <a:gd name="T39" fmla="*/ 161156414 h 7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45" h="781">
                  <a:moveTo>
                    <a:pt x="823" y="577"/>
                  </a:moveTo>
                  <a:lnTo>
                    <a:pt x="736" y="658"/>
                  </a:lnTo>
                  <a:lnTo>
                    <a:pt x="646" y="684"/>
                  </a:lnTo>
                  <a:lnTo>
                    <a:pt x="540" y="715"/>
                  </a:lnTo>
                  <a:lnTo>
                    <a:pt x="318" y="781"/>
                  </a:lnTo>
                  <a:lnTo>
                    <a:pt x="138" y="670"/>
                  </a:lnTo>
                  <a:lnTo>
                    <a:pt x="138" y="420"/>
                  </a:lnTo>
                  <a:lnTo>
                    <a:pt x="84" y="420"/>
                  </a:lnTo>
                  <a:lnTo>
                    <a:pt x="42" y="328"/>
                  </a:lnTo>
                  <a:lnTo>
                    <a:pt x="42" y="312"/>
                  </a:lnTo>
                  <a:lnTo>
                    <a:pt x="0" y="228"/>
                  </a:lnTo>
                  <a:lnTo>
                    <a:pt x="138" y="238"/>
                  </a:lnTo>
                  <a:lnTo>
                    <a:pt x="333" y="145"/>
                  </a:lnTo>
                  <a:lnTo>
                    <a:pt x="505" y="0"/>
                  </a:lnTo>
                  <a:lnTo>
                    <a:pt x="562" y="43"/>
                  </a:lnTo>
                  <a:lnTo>
                    <a:pt x="630" y="172"/>
                  </a:lnTo>
                  <a:lnTo>
                    <a:pt x="889" y="412"/>
                  </a:lnTo>
                  <a:lnTo>
                    <a:pt x="945" y="460"/>
                  </a:lnTo>
                  <a:lnTo>
                    <a:pt x="919" y="504"/>
                  </a:lnTo>
                  <a:lnTo>
                    <a:pt x="823" y="57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3DEB1943-2E11-1B6C-1224-61FDEA5D6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187" y="3403905"/>
              <a:ext cx="828434" cy="965345"/>
            </a:xfrm>
            <a:custGeom>
              <a:avLst/>
              <a:gdLst>
                <a:gd name="T0" fmla="*/ 229482809 w 1070"/>
                <a:gd name="T1" fmla="*/ 324540033 h 1248"/>
                <a:gd name="T2" fmla="*/ 240704751 w 1070"/>
                <a:gd name="T3" fmla="*/ 301858892 h 1248"/>
                <a:gd name="T4" fmla="*/ 242107296 w 1070"/>
                <a:gd name="T5" fmla="*/ 299898858 h 1248"/>
                <a:gd name="T6" fmla="*/ 300179402 w 1070"/>
                <a:gd name="T7" fmla="*/ 177251254 h 1248"/>
                <a:gd name="T8" fmla="*/ 249121076 w 1070"/>
                <a:gd name="T9" fmla="*/ 122087746 h 1248"/>
                <a:gd name="T10" fmla="*/ 141954098 w 1070"/>
                <a:gd name="T11" fmla="*/ 32761767 h 1248"/>
                <a:gd name="T12" fmla="*/ 106605536 w 1070"/>
                <a:gd name="T13" fmla="*/ 0 h 1248"/>
                <a:gd name="T14" fmla="*/ 93139947 w 1070"/>
                <a:gd name="T15" fmla="*/ 1120246 h 1248"/>
                <a:gd name="T16" fmla="*/ 86687079 w 1070"/>
                <a:gd name="T17" fmla="*/ 32761767 h 1248"/>
                <a:gd name="T18" fmla="*/ 45167430 w 1070"/>
                <a:gd name="T19" fmla="*/ 122087746 h 1248"/>
                <a:gd name="T20" fmla="*/ 13185398 w 1070"/>
                <a:gd name="T21" fmla="*/ 145609204 h 1248"/>
                <a:gd name="T22" fmla="*/ 0 w 1070"/>
                <a:gd name="T23" fmla="*/ 181451250 h 1248"/>
                <a:gd name="T24" fmla="*/ 31701311 w 1070"/>
                <a:gd name="T25" fmla="*/ 280017538 h 1248"/>
                <a:gd name="T26" fmla="*/ 22443354 w 1070"/>
                <a:gd name="T27" fmla="*/ 275537083 h 1248"/>
                <a:gd name="T28" fmla="*/ 21040810 w 1070"/>
                <a:gd name="T29" fmla="*/ 306058888 h 1248"/>
                <a:gd name="T30" fmla="*/ 30298237 w 1070"/>
                <a:gd name="T31" fmla="*/ 322020142 h 1248"/>
                <a:gd name="T32" fmla="*/ 48533430 w 1070"/>
                <a:gd name="T33" fmla="*/ 345541600 h 1248"/>
                <a:gd name="T34" fmla="*/ 101556272 w 1070"/>
                <a:gd name="T35" fmla="*/ 305778958 h 1248"/>
                <a:gd name="T36" fmla="*/ 103519727 w 1070"/>
                <a:gd name="T37" fmla="*/ 316699900 h 1248"/>
                <a:gd name="T38" fmla="*/ 172533056 w 1070"/>
                <a:gd name="T39" fmla="*/ 349461667 h 1248"/>
                <a:gd name="T40" fmla="*/ 229482809 w 1070"/>
                <a:gd name="T41" fmla="*/ 324540033 h 1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0" h="1248">
                  <a:moveTo>
                    <a:pt x="818" y="1159"/>
                  </a:moveTo>
                  <a:lnTo>
                    <a:pt x="858" y="1078"/>
                  </a:lnTo>
                  <a:lnTo>
                    <a:pt x="863" y="1071"/>
                  </a:lnTo>
                  <a:lnTo>
                    <a:pt x="1070" y="633"/>
                  </a:lnTo>
                  <a:lnTo>
                    <a:pt x="888" y="436"/>
                  </a:lnTo>
                  <a:lnTo>
                    <a:pt x="506" y="117"/>
                  </a:lnTo>
                  <a:lnTo>
                    <a:pt x="380" y="0"/>
                  </a:lnTo>
                  <a:lnTo>
                    <a:pt x="332" y="4"/>
                  </a:lnTo>
                  <a:lnTo>
                    <a:pt x="309" y="117"/>
                  </a:lnTo>
                  <a:lnTo>
                    <a:pt x="161" y="436"/>
                  </a:lnTo>
                  <a:lnTo>
                    <a:pt x="47" y="520"/>
                  </a:lnTo>
                  <a:lnTo>
                    <a:pt x="0" y="648"/>
                  </a:lnTo>
                  <a:lnTo>
                    <a:pt x="113" y="1000"/>
                  </a:lnTo>
                  <a:lnTo>
                    <a:pt x="80" y="984"/>
                  </a:lnTo>
                  <a:lnTo>
                    <a:pt x="75" y="1093"/>
                  </a:lnTo>
                  <a:lnTo>
                    <a:pt x="108" y="1150"/>
                  </a:lnTo>
                  <a:lnTo>
                    <a:pt x="173" y="1234"/>
                  </a:lnTo>
                  <a:lnTo>
                    <a:pt x="362" y="1092"/>
                  </a:lnTo>
                  <a:lnTo>
                    <a:pt x="369" y="1131"/>
                  </a:lnTo>
                  <a:lnTo>
                    <a:pt x="615" y="1248"/>
                  </a:lnTo>
                  <a:lnTo>
                    <a:pt x="818" y="1159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58854C86-5E19-71E3-7D3D-CDFF01A00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779" y="3257710"/>
              <a:ext cx="800586" cy="610303"/>
            </a:xfrm>
            <a:custGeom>
              <a:avLst/>
              <a:gdLst>
                <a:gd name="T0" fmla="*/ 255375600 w 1035"/>
                <a:gd name="T1" fmla="*/ 91798287 h 788"/>
                <a:gd name="T2" fmla="*/ 242494637 w 1035"/>
                <a:gd name="T3" fmla="*/ 77481512 h 788"/>
                <a:gd name="T4" fmla="*/ 249215047 w 1035"/>
                <a:gd name="T5" fmla="*/ 58953048 h 788"/>
                <a:gd name="T6" fmla="*/ 289817440 w 1035"/>
                <a:gd name="T7" fmla="*/ 0 h 788"/>
                <a:gd name="T8" fmla="*/ 128247658 w 1035"/>
                <a:gd name="T9" fmla="*/ 22458279 h 788"/>
                <a:gd name="T10" fmla="*/ 35842013 w 1035"/>
                <a:gd name="T11" fmla="*/ 54742418 h 788"/>
                <a:gd name="T12" fmla="*/ 0 w 1035"/>
                <a:gd name="T13" fmla="*/ 86464399 h 788"/>
                <a:gd name="T14" fmla="*/ 61323482 w 1035"/>
                <a:gd name="T15" fmla="*/ 163945911 h 788"/>
                <a:gd name="T16" fmla="*/ 59363450 w 1035"/>
                <a:gd name="T17" fmla="*/ 175174785 h 788"/>
                <a:gd name="T18" fmla="*/ 113967050 w 1035"/>
                <a:gd name="T19" fmla="*/ 221214600 h 788"/>
                <a:gd name="T20" fmla="*/ 178090879 w 1035"/>
                <a:gd name="T21" fmla="*/ 193422434 h 788"/>
                <a:gd name="T22" fmla="*/ 229893603 w 1035"/>
                <a:gd name="T23" fmla="*/ 110326751 h 788"/>
                <a:gd name="T24" fmla="*/ 255375600 w 1035"/>
                <a:gd name="T25" fmla="*/ 91798287 h 7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5" h="788">
                  <a:moveTo>
                    <a:pt x="912" y="327"/>
                  </a:moveTo>
                  <a:lnTo>
                    <a:pt x="866" y="276"/>
                  </a:lnTo>
                  <a:lnTo>
                    <a:pt x="890" y="210"/>
                  </a:lnTo>
                  <a:lnTo>
                    <a:pt x="1035" y="0"/>
                  </a:lnTo>
                  <a:lnTo>
                    <a:pt x="458" y="80"/>
                  </a:lnTo>
                  <a:lnTo>
                    <a:pt x="128" y="195"/>
                  </a:lnTo>
                  <a:lnTo>
                    <a:pt x="0" y="308"/>
                  </a:lnTo>
                  <a:lnTo>
                    <a:pt x="219" y="584"/>
                  </a:lnTo>
                  <a:lnTo>
                    <a:pt x="212" y="624"/>
                  </a:lnTo>
                  <a:lnTo>
                    <a:pt x="407" y="788"/>
                  </a:lnTo>
                  <a:lnTo>
                    <a:pt x="636" y="689"/>
                  </a:lnTo>
                  <a:lnTo>
                    <a:pt x="821" y="393"/>
                  </a:lnTo>
                  <a:lnTo>
                    <a:pt x="912" y="32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A2B7C16F-B7AF-1972-1382-FEB69B145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131" y="4694126"/>
              <a:ext cx="851640" cy="784343"/>
            </a:xfrm>
            <a:custGeom>
              <a:avLst/>
              <a:gdLst>
                <a:gd name="T0" fmla="*/ 280858095 w 1101"/>
                <a:gd name="T1" fmla="*/ 87645346 h 1014"/>
                <a:gd name="T2" fmla="*/ 268816897 w 1101"/>
                <a:gd name="T3" fmla="*/ 53203475 h 1014"/>
                <a:gd name="T4" fmla="*/ 258736264 w 1101"/>
                <a:gd name="T5" fmla="*/ 23521458 h 1014"/>
                <a:gd name="T6" fmla="*/ 231854574 w 1101"/>
                <a:gd name="T7" fmla="*/ 14280621 h 1014"/>
                <a:gd name="T8" fmla="*/ 187332040 w 1101"/>
                <a:gd name="T9" fmla="*/ 0 h 1014"/>
                <a:gd name="T10" fmla="*/ 103606689 w 1101"/>
                <a:gd name="T11" fmla="*/ 65524062 h 1014"/>
                <a:gd name="T12" fmla="*/ 96886266 w 1101"/>
                <a:gd name="T13" fmla="*/ 60763679 h 1014"/>
                <a:gd name="T14" fmla="*/ 95206161 w 1101"/>
                <a:gd name="T15" fmla="*/ 51523371 h 1014"/>
                <a:gd name="T16" fmla="*/ 80085210 w 1101"/>
                <a:gd name="T17" fmla="*/ 43682708 h 1014"/>
                <a:gd name="T18" fmla="*/ 68884330 w 1101"/>
                <a:gd name="T19" fmla="*/ 52363158 h 1014"/>
                <a:gd name="T20" fmla="*/ 23801408 w 1101"/>
                <a:gd name="T21" fmla="*/ 131328054 h 1014"/>
                <a:gd name="T22" fmla="*/ 21001585 w 1101"/>
                <a:gd name="T23" fmla="*/ 131887912 h 1014"/>
                <a:gd name="T24" fmla="*/ 22681690 w 1101"/>
                <a:gd name="T25" fmla="*/ 211693125 h 1014"/>
                <a:gd name="T26" fmla="*/ 0 w 1101"/>
                <a:gd name="T27" fmla="*/ 234374267 h 1014"/>
                <a:gd name="T28" fmla="*/ 21281514 w 1101"/>
                <a:gd name="T29" fmla="*/ 237734475 h 1014"/>
                <a:gd name="T30" fmla="*/ 54603697 w 1101"/>
                <a:gd name="T31" fmla="*/ 243055246 h 1014"/>
                <a:gd name="T32" fmla="*/ 138888907 w 1101"/>
                <a:gd name="T33" fmla="*/ 278897292 h 1014"/>
                <a:gd name="T34" fmla="*/ 151489434 w 1101"/>
                <a:gd name="T35" fmla="*/ 283937604 h 1014"/>
                <a:gd name="T36" fmla="*/ 154849645 w 1101"/>
                <a:gd name="T37" fmla="*/ 274696767 h 1014"/>
                <a:gd name="T38" fmla="*/ 184251758 w 1101"/>
                <a:gd name="T39" fmla="*/ 178370971 h 1014"/>
                <a:gd name="T40" fmla="*/ 251176053 w 1101"/>
                <a:gd name="T41" fmla="*/ 148689483 h 1014"/>
                <a:gd name="T42" fmla="*/ 308299644 w 1101"/>
                <a:gd name="T43" fmla="*/ 161569929 h 1014"/>
                <a:gd name="T44" fmla="*/ 286738200 w 1101"/>
                <a:gd name="T45" fmla="*/ 104166458 h 1014"/>
                <a:gd name="T46" fmla="*/ 280858095 w 1101"/>
                <a:gd name="T47" fmla="*/ 87645346 h 10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1" h="1014">
                  <a:moveTo>
                    <a:pt x="1003" y="313"/>
                  </a:moveTo>
                  <a:lnTo>
                    <a:pt x="960" y="190"/>
                  </a:lnTo>
                  <a:lnTo>
                    <a:pt x="924" y="84"/>
                  </a:lnTo>
                  <a:lnTo>
                    <a:pt x="828" y="51"/>
                  </a:lnTo>
                  <a:lnTo>
                    <a:pt x="669" y="0"/>
                  </a:lnTo>
                  <a:lnTo>
                    <a:pt x="370" y="234"/>
                  </a:lnTo>
                  <a:lnTo>
                    <a:pt x="346" y="217"/>
                  </a:lnTo>
                  <a:lnTo>
                    <a:pt x="340" y="184"/>
                  </a:lnTo>
                  <a:lnTo>
                    <a:pt x="286" y="156"/>
                  </a:lnTo>
                  <a:lnTo>
                    <a:pt x="246" y="187"/>
                  </a:lnTo>
                  <a:lnTo>
                    <a:pt x="85" y="469"/>
                  </a:lnTo>
                  <a:lnTo>
                    <a:pt x="75" y="471"/>
                  </a:lnTo>
                  <a:lnTo>
                    <a:pt x="81" y="756"/>
                  </a:lnTo>
                  <a:lnTo>
                    <a:pt x="0" y="837"/>
                  </a:lnTo>
                  <a:lnTo>
                    <a:pt x="76" y="849"/>
                  </a:lnTo>
                  <a:lnTo>
                    <a:pt x="195" y="868"/>
                  </a:lnTo>
                  <a:lnTo>
                    <a:pt x="496" y="996"/>
                  </a:lnTo>
                  <a:lnTo>
                    <a:pt x="541" y="1014"/>
                  </a:lnTo>
                  <a:lnTo>
                    <a:pt x="553" y="981"/>
                  </a:lnTo>
                  <a:lnTo>
                    <a:pt x="658" y="637"/>
                  </a:lnTo>
                  <a:lnTo>
                    <a:pt x="897" y="531"/>
                  </a:lnTo>
                  <a:lnTo>
                    <a:pt x="1101" y="577"/>
                  </a:lnTo>
                  <a:lnTo>
                    <a:pt x="1024" y="372"/>
                  </a:lnTo>
                  <a:lnTo>
                    <a:pt x="1003" y="313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6234985-7650-6845-C59B-1D611996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467" y="4724292"/>
              <a:ext cx="652073" cy="833075"/>
            </a:xfrm>
            <a:custGeom>
              <a:avLst/>
              <a:gdLst>
                <a:gd name="T0" fmla="*/ 218974175 w 843"/>
                <a:gd name="T1" fmla="*/ 257056163 h 1077"/>
                <a:gd name="T2" fmla="*/ 206373115 w 843"/>
                <a:gd name="T3" fmla="*/ 271057396 h 1077"/>
                <a:gd name="T4" fmla="*/ 196572408 w 843"/>
                <a:gd name="T5" fmla="*/ 281417959 h 1077"/>
                <a:gd name="T6" fmla="*/ 125728024 w 843"/>
                <a:gd name="T7" fmla="*/ 301579227 h 1077"/>
                <a:gd name="T8" fmla="*/ 124327848 w 843"/>
                <a:gd name="T9" fmla="*/ 301299298 h 1077"/>
                <a:gd name="T10" fmla="*/ 68604419 w 843"/>
                <a:gd name="T11" fmla="*/ 224014438 h 1077"/>
                <a:gd name="T12" fmla="*/ 30801768 w 843"/>
                <a:gd name="T13" fmla="*/ 147009508 h 1077"/>
                <a:gd name="T14" fmla="*/ 0 w 843"/>
                <a:gd name="T15" fmla="*/ 143649297 h 1077"/>
                <a:gd name="T16" fmla="*/ 24921661 w 843"/>
                <a:gd name="T17" fmla="*/ 101646656 h 1077"/>
                <a:gd name="T18" fmla="*/ 163530675 w 843"/>
                <a:gd name="T19" fmla="*/ 3080282 h 1077"/>
                <a:gd name="T20" fmla="*/ 167730676 w 843"/>
                <a:gd name="T21" fmla="*/ 0 h 1077"/>
                <a:gd name="T22" fmla="*/ 166050569 w 843"/>
                <a:gd name="T23" fmla="*/ 3080282 h 1077"/>
                <a:gd name="T24" fmla="*/ 165490710 w 843"/>
                <a:gd name="T25" fmla="*/ 3080282 h 1077"/>
                <a:gd name="T26" fmla="*/ 160450392 w 843"/>
                <a:gd name="T27" fmla="*/ 20721127 h 1077"/>
                <a:gd name="T28" fmla="*/ 170531029 w 843"/>
                <a:gd name="T29" fmla="*/ 43682747 h 1077"/>
                <a:gd name="T30" fmla="*/ 170251099 w 843"/>
                <a:gd name="T31" fmla="*/ 92965669 h 1077"/>
                <a:gd name="T32" fmla="*/ 236055165 w 843"/>
                <a:gd name="T33" fmla="*/ 165490670 h 1077"/>
                <a:gd name="T34" fmla="*/ 234095129 w 843"/>
                <a:gd name="T35" fmla="*/ 175571304 h 1077"/>
                <a:gd name="T36" fmla="*/ 218974175 w 843"/>
                <a:gd name="T37" fmla="*/ 257056163 h 10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3" h="1077">
                  <a:moveTo>
                    <a:pt x="782" y="918"/>
                  </a:moveTo>
                  <a:lnTo>
                    <a:pt x="737" y="968"/>
                  </a:lnTo>
                  <a:lnTo>
                    <a:pt x="702" y="1005"/>
                  </a:lnTo>
                  <a:lnTo>
                    <a:pt x="449" y="1077"/>
                  </a:lnTo>
                  <a:lnTo>
                    <a:pt x="444" y="1076"/>
                  </a:lnTo>
                  <a:lnTo>
                    <a:pt x="245" y="800"/>
                  </a:lnTo>
                  <a:lnTo>
                    <a:pt x="110" y="525"/>
                  </a:lnTo>
                  <a:lnTo>
                    <a:pt x="0" y="513"/>
                  </a:lnTo>
                  <a:lnTo>
                    <a:pt x="89" y="363"/>
                  </a:lnTo>
                  <a:lnTo>
                    <a:pt x="584" y="11"/>
                  </a:lnTo>
                  <a:lnTo>
                    <a:pt x="599" y="0"/>
                  </a:lnTo>
                  <a:lnTo>
                    <a:pt x="593" y="11"/>
                  </a:lnTo>
                  <a:lnTo>
                    <a:pt x="591" y="11"/>
                  </a:lnTo>
                  <a:lnTo>
                    <a:pt x="573" y="74"/>
                  </a:lnTo>
                  <a:lnTo>
                    <a:pt x="609" y="156"/>
                  </a:lnTo>
                  <a:lnTo>
                    <a:pt x="608" y="332"/>
                  </a:lnTo>
                  <a:lnTo>
                    <a:pt x="843" y="591"/>
                  </a:lnTo>
                  <a:lnTo>
                    <a:pt x="836" y="627"/>
                  </a:lnTo>
                  <a:lnTo>
                    <a:pt x="782" y="91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604525D-56CA-1107-2FC9-D63890972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203" y="5972743"/>
              <a:ext cx="684561" cy="503558"/>
            </a:xfrm>
            <a:custGeom>
              <a:avLst/>
              <a:gdLst>
                <a:gd name="T0" fmla="*/ 248096228 w 884"/>
                <a:gd name="T1" fmla="*/ 182291831 h 651"/>
                <a:gd name="T2" fmla="*/ 248096228 w 884"/>
                <a:gd name="T3" fmla="*/ 90165898 h 651"/>
                <a:gd name="T4" fmla="*/ 240799234 w 884"/>
                <a:gd name="T5" fmla="*/ 69164300 h 651"/>
                <a:gd name="T6" fmla="*/ 238273310 w 884"/>
                <a:gd name="T7" fmla="*/ 52083305 h 651"/>
                <a:gd name="T8" fmla="*/ 237150737 w 884"/>
                <a:gd name="T9" fmla="*/ 42842983 h 651"/>
                <a:gd name="T10" fmla="*/ 233783015 w 884"/>
                <a:gd name="T11" fmla="*/ 33602132 h 651"/>
                <a:gd name="T12" fmla="*/ 215540528 w 884"/>
                <a:gd name="T13" fmla="*/ 2520424 h 651"/>
                <a:gd name="T14" fmla="*/ 42939640 w 884"/>
                <a:gd name="T15" fmla="*/ 0 h 651"/>
                <a:gd name="T16" fmla="*/ 32836476 w 884"/>
                <a:gd name="T17" fmla="*/ 840318 h 651"/>
                <a:gd name="T18" fmla="*/ 1684126 w 884"/>
                <a:gd name="T19" fmla="*/ 279930 h 651"/>
                <a:gd name="T20" fmla="*/ 841798 w 884"/>
                <a:gd name="T21" fmla="*/ 65804087 h 651"/>
                <a:gd name="T22" fmla="*/ 841798 w 884"/>
                <a:gd name="T23" fmla="*/ 90165898 h 651"/>
                <a:gd name="T24" fmla="*/ 0 w 884"/>
                <a:gd name="T25" fmla="*/ 179211548 h 651"/>
                <a:gd name="T26" fmla="*/ 64830624 w 884"/>
                <a:gd name="T27" fmla="*/ 180051865 h 651"/>
                <a:gd name="T28" fmla="*/ 117593182 w 884"/>
                <a:gd name="T29" fmla="*/ 179771407 h 651"/>
                <a:gd name="T30" fmla="*/ 248096228 w 884"/>
                <a:gd name="T31" fmla="*/ 182291831 h 6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84" h="651">
                  <a:moveTo>
                    <a:pt x="884" y="651"/>
                  </a:moveTo>
                  <a:lnTo>
                    <a:pt x="884" y="322"/>
                  </a:lnTo>
                  <a:lnTo>
                    <a:pt x="858" y="247"/>
                  </a:lnTo>
                  <a:lnTo>
                    <a:pt x="849" y="186"/>
                  </a:lnTo>
                  <a:lnTo>
                    <a:pt x="845" y="153"/>
                  </a:lnTo>
                  <a:lnTo>
                    <a:pt x="833" y="120"/>
                  </a:lnTo>
                  <a:lnTo>
                    <a:pt x="768" y="9"/>
                  </a:lnTo>
                  <a:lnTo>
                    <a:pt x="153" y="0"/>
                  </a:lnTo>
                  <a:lnTo>
                    <a:pt x="117" y="3"/>
                  </a:lnTo>
                  <a:lnTo>
                    <a:pt x="6" y="1"/>
                  </a:lnTo>
                  <a:lnTo>
                    <a:pt x="3" y="235"/>
                  </a:lnTo>
                  <a:lnTo>
                    <a:pt x="3" y="322"/>
                  </a:lnTo>
                  <a:lnTo>
                    <a:pt x="0" y="640"/>
                  </a:lnTo>
                  <a:lnTo>
                    <a:pt x="231" y="643"/>
                  </a:lnTo>
                  <a:lnTo>
                    <a:pt x="419" y="642"/>
                  </a:lnTo>
                  <a:lnTo>
                    <a:pt x="884" y="651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483" name="Freeform 80">
              <a:extLst>
                <a:ext uri="{FF2B5EF4-FFF2-40B4-BE49-F238E27FC236}">
                  <a16:creationId xmlns:a16="http://schemas.microsoft.com/office/drawing/2014/main" id="{236E9332-7B5D-3176-13DA-1434A2D08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705" y="1294532"/>
              <a:ext cx="429300" cy="598700"/>
            </a:xfrm>
            <a:custGeom>
              <a:avLst/>
              <a:gdLst>
                <a:gd name="T0" fmla="*/ 155129593 w 556"/>
                <a:gd name="T1" fmla="*/ 167576951 h 775"/>
                <a:gd name="T2" fmla="*/ 74495609 w 556"/>
                <a:gd name="T3" fmla="*/ 208633277 h 775"/>
                <a:gd name="T4" fmla="*/ 50222062 w 556"/>
                <a:gd name="T5" fmla="*/ 216453781 h 775"/>
                <a:gd name="T6" fmla="*/ 50222062 w 556"/>
                <a:gd name="T7" fmla="*/ 216174742 h 775"/>
                <a:gd name="T8" fmla="*/ 32923052 w 556"/>
                <a:gd name="T9" fmla="*/ 167018343 h 775"/>
                <a:gd name="T10" fmla="*/ 29295806 w 556"/>
                <a:gd name="T11" fmla="*/ 77923361 h 775"/>
                <a:gd name="T12" fmla="*/ 0 w 556"/>
                <a:gd name="T13" fmla="*/ 9495798 h 775"/>
                <a:gd name="T14" fmla="*/ 9486196 w 556"/>
                <a:gd name="T15" fmla="*/ 0 h 775"/>
                <a:gd name="T16" fmla="*/ 74495609 w 556"/>
                <a:gd name="T17" fmla="*/ 46362833 h 775"/>
                <a:gd name="T18" fmla="*/ 105744751 w 556"/>
                <a:gd name="T19" fmla="*/ 62282881 h 775"/>
                <a:gd name="T20" fmla="*/ 128902711 w 556"/>
                <a:gd name="T21" fmla="*/ 118142041 h 775"/>
                <a:gd name="T22" fmla="*/ 141458358 w 556"/>
                <a:gd name="T23" fmla="*/ 133223914 h 775"/>
                <a:gd name="T24" fmla="*/ 155129593 w 556"/>
                <a:gd name="T25" fmla="*/ 167576951 h 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6" h="775">
                  <a:moveTo>
                    <a:pt x="556" y="600"/>
                  </a:moveTo>
                  <a:lnTo>
                    <a:pt x="267" y="747"/>
                  </a:lnTo>
                  <a:lnTo>
                    <a:pt x="180" y="775"/>
                  </a:lnTo>
                  <a:lnTo>
                    <a:pt x="180" y="774"/>
                  </a:lnTo>
                  <a:lnTo>
                    <a:pt x="118" y="598"/>
                  </a:lnTo>
                  <a:lnTo>
                    <a:pt x="105" y="279"/>
                  </a:lnTo>
                  <a:lnTo>
                    <a:pt x="0" y="34"/>
                  </a:lnTo>
                  <a:lnTo>
                    <a:pt x="34" y="0"/>
                  </a:lnTo>
                  <a:lnTo>
                    <a:pt x="267" y="166"/>
                  </a:lnTo>
                  <a:lnTo>
                    <a:pt x="379" y="223"/>
                  </a:lnTo>
                  <a:lnTo>
                    <a:pt x="462" y="423"/>
                  </a:lnTo>
                  <a:lnTo>
                    <a:pt x="507" y="477"/>
                  </a:lnTo>
                  <a:lnTo>
                    <a:pt x="556" y="60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Freeform 65">
              <a:extLst>
                <a:ext uri="{FF2B5EF4-FFF2-40B4-BE49-F238E27FC236}">
                  <a16:creationId xmlns:a16="http://schemas.microsoft.com/office/drawing/2014/main" id="{37DFC19D-D7E8-C9F8-A32A-FBE7410D7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202" y="1981413"/>
              <a:ext cx="626546" cy="350402"/>
            </a:xfrm>
            <a:custGeom>
              <a:avLst/>
              <a:gdLst>
                <a:gd name="T0" fmla="*/ 189291913 w 810"/>
                <a:gd name="T1" fmla="*/ 22401259 h 453"/>
                <a:gd name="T2" fmla="*/ 176410938 w 810"/>
                <a:gd name="T3" fmla="*/ 0 h 453"/>
                <a:gd name="T4" fmla="*/ 157090004 w 810"/>
                <a:gd name="T5" fmla="*/ 10920964 h 453"/>
                <a:gd name="T6" fmla="*/ 118447079 w 810"/>
                <a:gd name="T7" fmla="*/ 37802687 h 453"/>
                <a:gd name="T8" fmla="*/ 74764900 w 810"/>
                <a:gd name="T9" fmla="*/ 50963619 h 453"/>
                <a:gd name="T10" fmla="*/ 47322846 w 810"/>
                <a:gd name="T11" fmla="*/ 20161292 h 453"/>
                <a:gd name="T12" fmla="*/ 42282533 w 810"/>
                <a:gd name="T13" fmla="*/ 17360936 h 453"/>
                <a:gd name="T14" fmla="*/ 0 w 810"/>
                <a:gd name="T15" fmla="*/ 18481184 h 453"/>
                <a:gd name="T16" fmla="*/ 1960033 w 810"/>
                <a:gd name="T17" fmla="*/ 26041933 h 453"/>
                <a:gd name="T18" fmla="*/ 58243787 w 810"/>
                <a:gd name="T19" fmla="*/ 99126353 h 453"/>
                <a:gd name="T20" fmla="*/ 93525975 w 810"/>
                <a:gd name="T21" fmla="*/ 126848394 h 453"/>
                <a:gd name="T22" fmla="*/ 118447079 w 810"/>
                <a:gd name="T23" fmla="*/ 123208249 h 453"/>
                <a:gd name="T24" fmla="*/ 147289308 w 810"/>
                <a:gd name="T25" fmla="*/ 118447855 h 453"/>
                <a:gd name="T26" fmla="*/ 182571496 w 810"/>
                <a:gd name="T27" fmla="*/ 99126353 h 453"/>
                <a:gd name="T28" fmla="*/ 189291913 w 810"/>
                <a:gd name="T29" fmla="*/ 92966311 h 453"/>
                <a:gd name="T30" fmla="*/ 226814062 w 810"/>
                <a:gd name="T31" fmla="*/ 71964700 h 453"/>
                <a:gd name="T32" fmla="*/ 210853337 w 810"/>
                <a:gd name="T33" fmla="*/ 59364157 h 453"/>
                <a:gd name="T34" fmla="*/ 189291913 w 810"/>
                <a:gd name="T35" fmla="*/ 22401259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0" h="453">
                  <a:moveTo>
                    <a:pt x="676" y="80"/>
                  </a:moveTo>
                  <a:lnTo>
                    <a:pt x="630" y="0"/>
                  </a:lnTo>
                  <a:lnTo>
                    <a:pt x="561" y="39"/>
                  </a:lnTo>
                  <a:lnTo>
                    <a:pt x="423" y="135"/>
                  </a:lnTo>
                  <a:lnTo>
                    <a:pt x="267" y="182"/>
                  </a:lnTo>
                  <a:lnTo>
                    <a:pt x="169" y="72"/>
                  </a:lnTo>
                  <a:lnTo>
                    <a:pt x="151" y="62"/>
                  </a:lnTo>
                  <a:lnTo>
                    <a:pt x="0" y="66"/>
                  </a:lnTo>
                  <a:lnTo>
                    <a:pt x="7" y="93"/>
                  </a:lnTo>
                  <a:lnTo>
                    <a:pt x="208" y="354"/>
                  </a:lnTo>
                  <a:lnTo>
                    <a:pt x="334" y="453"/>
                  </a:lnTo>
                  <a:lnTo>
                    <a:pt x="423" y="440"/>
                  </a:lnTo>
                  <a:lnTo>
                    <a:pt x="526" y="423"/>
                  </a:lnTo>
                  <a:lnTo>
                    <a:pt x="652" y="354"/>
                  </a:lnTo>
                  <a:lnTo>
                    <a:pt x="676" y="332"/>
                  </a:lnTo>
                  <a:lnTo>
                    <a:pt x="810" y="257"/>
                  </a:lnTo>
                  <a:lnTo>
                    <a:pt x="753" y="212"/>
                  </a:lnTo>
                  <a:lnTo>
                    <a:pt x="676" y="80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D4986424-B6D2-352D-4CE9-4335F824D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320" y="5165195"/>
              <a:ext cx="742573" cy="1032641"/>
            </a:xfrm>
            <a:custGeom>
              <a:avLst/>
              <a:gdLst>
                <a:gd name="T0" fmla="*/ 226621919 w 961"/>
                <a:gd name="T1" fmla="*/ 0 h 1334"/>
                <a:gd name="T2" fmla="*/ 228019051 w 961"/>
                <a:gd name="T3" fmla="*/ 841477 h 1334"/>
                <a:gd name="T4" fmla="*/ 232490085 w 961"/>
                <a:gd name="T5" fmla="*/ 24117391 h 1334"/>
                <a:gd name="T6" fmla="*/ 268536941 w 961"/>
                <a:gd name="T7" fmla="*/ 61135483 h 1334"/>
                <a:gd name="T8" fmla="*/ 261830389 w 961"/>
                <a:gd name="T9" fmla="*/ 113296980 h 1334"/>
                <a:gd name="T10" fmla="*/ 248417815 w 961"/>
                <a:gd name="T11" fmla="*/ 203317517 h 1334"/>
                <a:gd name="T12" fmla="*/ 225503896 w 961"/>
                <a:gd name="T13" fmla="*/ 371019225 h 1334"/>
                <a:gd name="T14" fmla="*/ 152571272 w 961"/>
                <a:gd name="T15" fmla="*/ 371580033 h 1334"/>
                <a:gd name="T16" fmla="*/ 99199555 w 961"/>
                <a:gd name="T17" fmla="*/ 372701649 h 1334"/>
                <a:gd name="T18" fmla="*/ 51415838 w 961"/>
                <a:gd name="T19" fmla="*/ 373543126 h 1334"/>
                <a:gd name="T20" fmla="*/ 22075534 w 961"/>
                <a:gd name="T21" fmla="*/ 374103934 h 1334"/>
                <a:gd name="T22" fmla="*/ 32693844 w 961"/>
                <a:gd name="T23" fmla="*/ 292777245 h 1334"/>
                <a:gd name="T24" fmla="*/ 41915022 w 961"/>
                <a:gd name="T25" fmla="*/ 137695040 h 1334"/>
                <a:gd name="T26" fmla="*/ 0 w 961"/>
                <a:gd name="T27" fmla="*/ 111614027 h 1334"/>
                <a:gd name="T28" fmla="*/ 12574718 w 961"/>
                <a:gd name="T29" fmla="*/ 97592238 h 1334"/>
                <a:gd name="T30" fmla="*/ 27664062 w 961"/>
                <a:gd name="T31" fmla="*/ 15984881 h 1334"/>
                <a:gd name="T32" fmla="*/ 29619942 w 961"/>
                <a:gd name="T33" fmla="*/ 5889278 h 1334"/>
                <a:gd name="T34" fmla="*/ 119039043 w 961"/>
                <a:gd name="T35" fmla="*/ 37017563 h 1334"/>
                <a:gd name="T36" fmla="*/ 224106764 w 961"/>
                <a:gd name="T37" fmla="*/ 0 h 1334"/>
                <a:gd name="T38" fmla="*/ 226621919 w 961"/>
                <a:gd name="T39" fmla="*/ 0 h 13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1" h="1334">
                  <a:moveTo>
                    <a:pt x="811" y="0"/>
                  </a:moveTo>
                  <a:lnTo>
                    <a:pt x="816" y="3"/>
                  </a:lnTo>
                  <a:lnTo>
                    <a:pt x="832" y="86"/>
                  </a:lnTo>
                  <a:lnTo>
                    <a:pt x="961" y="218"/>
                  </a:lnTo>
                  <a:lnTo>
                    <a:pt x="937" y="404"/>
                  </a:lnTo>
                  <a:lnTo>
                    <a:pt x="889" y="725"/>
                  </a:lnTo>
                  <a:lnTo>
                    <a:pt x="807" y="1323"/>
                  </a:lnTo>
                  <a:lnTo>
                    <a:pt x="546" y="1325"/>
                  </a:lnTo>
                  <a:lnTo>
                    <a:pt x="355" y="1329"/>
                  </a:lnTo>
                  <a:lnTo>
                    <a:pt x="184" y="1332"/>
                  </a:lnTo>
                  <a:lnTo>
                    <a:pt x="79" y="1334"/>
                  </a:lnTo>
                  <a:lnTo>
                    <a:pt x="117" y="1044"/>
                  </a:lnTo>
                  <a:lnTo>
                    <a:pt x="150" y="491"/>
                  </a:lnTo>
                  <a:lnTo>
                    <a:pt x="0" y="398"/>
                  </a:lnTo>
                  <a:lnTo>
                    <a:pt x="45" y="348"/>
                  </a:lnTo>
                  <a:lnTo>
                    <a:pt x="99" y="57"/>
                  </a:lnTo>
                  <a:lnTo>
                    <a:pt x="106" y="21"/>
                  </a:lnTo>
                  <a:lnTo>
                    <a:pt x="426" y="132"/>
                  </a:lnTo>
                  <a:lnTo>
                    <a:pt x="802" y="0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4" name="Freeform 81">
              <a:extLst>
                <a:ext uri="{FF2B5EF4-FFF2-40B4-BE49-F238E27FC236}">
                  <a16:creationId xmlns:a16="http://schemas.microsoft.com/office/drawing/2014/main" id="{20D7BD72-AB5F-901D-C621-D7DA14548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324" y="3264672"/>
              <a:ext cx="596379" cy="559250"/>
            </a:xfrm>
            <a:custGeom>
              <a:avLst/>
              <a:gdLst>
                <a:gd name="T0" fmla="*/ 195503988 w 772"/>
                <a:gd name="T1" fmla="*/ 199091819 h 723"/>
                <a:gd name="T2" fmla="*/ 196062592 w 772"/>
                <a:gd name="T3" fmla="*/ 173610361 h 723"/>
                <a:gd name="T4" fmla="*/ 196342158 w 772"/>
                <a:gd name="T5" fmla="*/ 172210187 h 723"/>
                <a:gd name="T6" fmla="*/ 215613202 w 772"/>
                <a:gd name="T7" fmla="*/ 132448127 h 723"/>
                <a:gd name="T8" fmla="*/ 208072313 w 772"/>
                <a:gd name="T9" fmla="*/ 114246934 h 723"/>
                <a:gd name="T10" fmla="*/ 172043679 w 772"/>
                <a:gd name="T11" fmla="*/ 40322447 h 723"/>
                <a:gd name="T12" fmla="*/ 151096823 w 772"/>
                <a:gd name="T13" fmla="*/ 0 h 723"/>
                <a:gd name="T14" fmla="*/ 125960701 w 772"/>
                <a:gd name="T15" fmla="*/ 7280265 h 723"/>
                <a:gd name="T16" fmla="*/ 96355748 w 772"/>
                <a:gd name="T17" fmla="*/ 15960704 h 723"/>
                <a:gd name="T18" fmla="*/ 34352822 w 772"/>
                <a:gd name="T19" fmla="*/ 34441826 h 723"/>
                <a:gd name="T20" fmla="*/ 14244137 w 772"/>
                <a:gd name="T21" fmla="*/ 82884854 h 723"/>
                <a:gd name="T22" fmla="*/ 0 w 772"/>
                <a:gd name="T23" fmla="*/ 154288923 h 723"/>
                <a:gd name="T24" fmla="*/ 5306473 w 772"/>
                <a:gd name="T25" fmla="*/ 160449474 h 723"/>
                <a:gd name="T26" fmla="*/ 69822853 w 772"/>
                <a:gd name="T27" fmla="*/ 172770045 h 723"/>
                <a:gd name="T28" fmla="*/ 97472956 w 772"/>
                <a:gd name="T29" fmla="*/ 171930259 h 723"/>
                <a:gd name="T30" fmla="*/ 151096823 w 772"/>
                <a:gd name="T31" fmla="*/ 188171421 h 723"/>
                <a:gd name="T32" fmla="*/ 188521703 w 772"/>
                <a:gd name="T33" fmla="*/ 197411717 h 723"/>
                <a:gd name="T34" fmla="*/ 186008249 w 772"/>
                <a:gd name="T35" fmla="*/ 202452023 h 723"/>
                <a:gd name="T36" fmla="*/ 195503988 w 772"/>
                <a:gd name="T37" fmla="*/ 199091819 h 7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2" h="723">
                  <a:moveTo>
                    <a:pt x="700" y="711"/>
                  </a:moveTo>
                  <a:lnTo>
                    <a:pt x="702" y="620"/>
                  </a:lnTo>
                  <a:lnTo>
                    <a:pt x="703" y="615"/>
                  </a:lnTo>
                  <a:lnTo>
                    <a:pt x="772" y="473"/>
                  </a:lnTo>
                  <a:lnTo>
                    <a:pt x="745" y="408"/>
                  </a:lnTo>
                  <a:lnTo>
                    <a:pt x="616" y="144"/>
                  </a:lnTo>
                  <a:lnTo>
                    <a:pt x="541" y="0"/>
                  </a:lnTo>
                  <a:lnTo>
                    <a:pt x="451" y="26"/>
                  </a:lnTo>
                  <a:lnTo>
                    <a:pt x="345" y="57"/>
                  </a:lnTo>
                  <a:lnTo>
                    <a:pt x="123" y="123"/>
                  </a:lnTo>
                  <a:lnTo>
                    <a:pt x="51" y="296"/>
                  </a:lnTo>
                  <a:lnTo>
                    <a:pt x="0" y="551"/>
                  </a:lnTo>
                  <a:lnTo>
                    <a:pt x="19" y="573"/>
                  </a:lnTo>
                  <a:lnTo>
                    <a:pt x="250" y="617"/>
                  </a:lnTo>
                  <a:lnTo>
                    <a:pt x="349" y="614"/>
                  </a:lnTo>
                  <a:lnTo>
                    <a:pt x="541" y="672"/>
                  </a:lnTo>
                  <a:lnTo>
                    <a:pt x="675" y="705"/>
                  </a:lnTo>
                  <a:lnTo>
                    <a:pt x="666" y="723"/>
                  </a:lnTo>
                  <a:lnTo>
                    <a:pt x="700" y="71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Freeform 77">
              <a:extLst>
                <a:ext uri="{FF2B5EF4-FFF2-40B4-BE49-F238E27FC236}">
                  <a16:creationId xmlns:a16="http://schemas.microsoft.com/office/drawing/2014/main" id="{F5AAFA1B-EAC8-1A39-AC82-8CE4DF958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369" y="3081349"/>
              <a:ext cx="587096" cy="714727"/>
            </a:xfrm>
            <a:custGeom>
              <a:avLst/>
              <a:gdLst>
                <a:gd name="T0" fmla="*/ 212532648 w 759"/>
                <a:gd name="T1" fmla="*/ 100868006 h 925"/>
                <a:gd name="T2" fmla="*/ 192371423 w 759"/>
                <a:gd name="T3" fmla="*/ 149206396 h 925"/>
                <a:gd name="T4" fmla="*/ 178090820 w 759"/>
                <a:gd name="T5" fmla="*/ 220456190 h 925"/>
                <a:gd name="T6" fmla="*/ 183411055 w 759"/>
                <a:gd name="T7" fmla="*/ 226603217 h 925"/>
                <a:gd name="T8" fmla="*/ 160449484 w 759"/>
                <a:gd name="T9" fmla="*/ 219617839 h 925"/>
                <a:gd name="T10" fmla="*/ 162129586 w 759"/>
                <a:gd name="T11" fmla="*/ 254823825 h 925"/>
                <a:gd name="T12" fmla="*/ 127687758 w 759"/>
                <a:gd name="T13" fmla="*/ 258456327 h 925"/>
                <a:gd name="T14" fmla="*/ 126287584 w 759"/>
                <a:gd name="T15" fmla="*/ 240853598 h 925"/>
                <a:gd name="T16" fmla="*/ 102486227 w 759"/>
                <a:gd name="T17" fmla="*/ 191955955 h 925"/>
                <a:gd name="T18" fmla="*/ 0 w 759"/>
                <a:gd name="T19" fmla="*/ 146132619 h 925"/>
                <a:gd name="T20" fmla="*/ 19320909 w 759"/>
                <a:gd name="T21" fmla="*/ 67059096 h 925"/>
                <a:gd name="T22" fmla="*/ 19601367 w 759"/>
                <a:gd name="T23" fmla="*/ 66220745 h 925"/>
                <a:gd name="T24" fmla="*/ 19601367 w 759"/>
                <a:gd name="T25" fmla="*/ 65662021 h 925"/>
                <a:gd name="T26" fmla="*/ 22121256 w 759"/>
                <a:gd name="T27" fmla="*/ 56162118 h 925"/>
                <a:gd name="T28" fmla="*/ 91005441 w 759"/>
                <a:gd name="T29" fmla="*/ 25147359 h 925"/>
                <a:gd name="T30" fmla="*/ 147008667 w 759"/>
                <a:gd name="T31" fmla="*/ 0 h 925"/>
                <a:gd name="T32" fmla="*/ 162129586 w 759"/>
                <a:gd name="T33" fmla="*/ 0 h 925"/>
                <a:gd name="T34" fmla="*/ 162129586 w 759"/>
                <a:gd name="T35" fmla="*/ 69853247 h 925"/>
                <a:gd name="T36" fmla="*/ 212532648 w 759"/>
                <a:gd name="T37" fmla="*/ 100868006 h 9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9" h="925">
                  <a:moveTo>
                    <a:pt x="759" y="361"/>
                  </a:moveTo>
                  <a:lnTo>
                    <a:pt x="687" y="534"/>
                  </a:lnTo>
                  <a:lnTo>
                    <a:pt x="636" y="789"/>
                  </a:lnTo>
                  <a:lnTo>
                    <a:pt x="655" y="811"/>
                  </a:lnTo>
                  <a:lnTo>
                    <a:pt x="573" y="786"/>
                  </a:lnTo>
                  <a:lnTo>
                    <a:pt x="579" y="912"/>
                  </a:lnTo>
                  <a:lnTo>
                    <a:pt x="456" y="925"/>
                  </a:lnTo>
                  <a:lnTo>
                    <a:pt x="451" y="862"/>
                  </a:lnTo>
                  <a:lnTo>
                    <a:pt x="366" y="687"/>
                  </a:lnTo>
                  <a:lnTo>
                    <a:pt x="0" y="523"/>
                  </a:lnTo>
                  <a:lnTo>
                    <a:pt x="69" y="240"/>
                  </a:lnTo>
                  <a:lnTo>
                    <a:pt x="70" y="237"/>
                  </a:lnTo>
                  <a:lnTo>
                    <a:pt x="70" y="235"/>
                  </a:lnTo>
                  <a:lnTo>
                    <a:pt x="79" y="201"/>
                  </a:lnTo>
                  <a:lnTo>
                    <a:pt x="325" y="90"/>
                  </a:lnTo>
                  <a:lnTo>
                    <a:pt x="525" y="0"/>
                  </a:lnTo>
                  <a:lnTo>
                    <a:pt x="579" y="0"/>
                  </a:lnTo>
                  <a:lnTo>
                    <a:pt x="579" y="250"/>
                  </a:lnTo>
                  <a:lnTo>
                    <a:pt x="759" y="36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8AE5DAB3-9BCD-0D6D-94CA-4CA80A23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194" y="2749512"/>
              <a:ext cx="471071" cy="554609"/>
            </a:xfrm>
            <a:custGeom>
              <a:avLst/>
              <a:gdLst>
                <a:gd name="T0" fmla="*/ 170811581 w 608"/>
                <a:gd name="T1" fmla="*/ 129087922 h 717"/>
                <a:gd name="T2" fmla="*/ 90743536 w 608"/>
                <a:gd name="T3" fmla="*/ 167729737 h 717"/>
                <a:gd name="T4" fmla="*/ 90181696 w 608"/>
                <a:gd name="T5" fmla="*/ 172770043 h 717"/>
                <a:gd name="T6" fmla="*/ 91024456 w 608"/>
                <a:gd name="T7" fmla="*/ 185371072 h 717"/>
                <a:gd name="T8" fmla="*/ 64054542 w 608"/>
                <a:gd name="T9" fmla="*/ 200771919 h 717"/>
                <a:gd name="T10" fmla="*/ 32588846 w 608"/>
                <a:gd name="T11" fmla="*/ 183690970 h 717"/>
                <a:gd name="T12" fmla="*/ 0 w 608"/>
                <a:gd name="T13" fmla="*/ 176410705 h 717"/>
                <a:gd name="T14" fmla="*/ 14327983 w 608"/>
                <a:gd name="T15" fmla="*/ 71964455 h 717"/>
                <a:gd name="T16" fmla="*/ 38488697 w 608"/>
                <a:gd name="T17" fmla="*/ 30801693 h 717"/>
                <a:gd name="T18" fmla="*/ 15170743 w 608"/>
                <a:gd name="T19" fmla="*/ 28281804 h 717"/>
                <a:gd name="T20" fmla="*/ 67144662 w 608"/>
                <a:gd name="T21" fmla="*/ 0 h 717"/>
                <a:gd name="T22" fmla="*/ 75010954 w 608"/>
                <a:gd name="T23" fmla="*/ 14280602 h 717"/>
                <a:gd name="T24" fmla="*/ 87653416 w 608"/>
                <a:gd name="T25" fmla="*/ 13160887 h 717"/>
                <a:gd name="T26" fmla="*/ 94957867 w 608"/>
                <a:gd name="T27" fmla="*/ 12600500 h 717"/>
                <a:gd name="T28" fmla="*/ 156483598 w 608"/>
                <a:gd name="T29" fmla="*/ 19040979 h 717"/>
                <a:gd name="T30" fmla="*/ 161821609 w 608"/>
                <a:gd name="T31" fmla="*/ 15960704 h 717"/>
                <a:gd name="T32" fmla="*/ 164349890 w 608"/>
                <a:gd name="T33" fmla="*/ 71964455 h 717"/>
                <a:gd name="T34" fmla="*/ 167721460 w 608"/>
                <a:gd name="T35" fmla="*/ 119847096 h 717"/>
                <a:gd name="T36" fmla="*/ 170811581 w 608"/>
                <a:gd name="T37" fmla="*/ 129087922 h 7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8" h="717">
                  <a:moveTo>
                    <a:pt x="608" y="461"/>
                  </a:moveTo>
                  <a:lnTo>
                    <a:pt x="323" y="599"/>
                  </a:lnTo>
                  <a:lnTo>
                    <a:pt x="321" y="617"/>
                  </a:lnTo>
                  <a:lnTo>
                    <a:pt x="324" y="662"/>
                  </a:lnTo>
                  <a:lnTo>
                    <a:pt x="228" y="717"/>
                  </a:lnTo>
                  <a:lnTo>
                    <a:pt x="116" y="656"/>
                  </a:lnTo>
                  <a:lnTo>
                    <a:pt x="0" y="630"/>
                  </a:lnTo>
                  <a:lnTo>
                    <a:pt x="51" y="257"/>
                  </a:lnTo>
                  <a:lnTo>
                    <a:pt x="137" y="110"/>
                  </a:lnTo>
                  <a:lnTo>
                    <a:pt x="54" y="101"/>
                  </a:lnTo>
                  <a:lnTo>
                    <a:pt x="239" y="0"/>
                  </a:lnTo>
                  <a:lnTo>
                    <a:pt x="267" y="51"/>
                  </a:lnTo>
                  <a:lnTo>
                    <a:pt x="312" y="47"/>
                  </a:lnTo>
                  <a:lnTo>
                    <a:pt x="338" y="45"/>
                  </a:lnTo>
                  <a:lnTo>
                    <a:pt x="557" y="68"/>
                  </a:lnTo>
                  <a:lnTo>
                    <a:pt x="576" y="57"/>
                  </a:lnTo>
                  <a:lnTo>
                    <a:pt x="585" y="257"/>
                  </a:lnTo>
                  <a:lnTo>
                    <a:pt x="597" y="428"/>
                  </a:lnTo>
                  <a:lnTo>
                    <a:pt x="608" y="46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4D66BB-1C00-458C-9146-64D9F238E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83" y="6172309"/>
              <a:ext cx="916613" cy="299351"/>
            </a:xfrm>
            <a:custGeom>
              <a:avLst/>
              <a:gdLst>
                <a:gd name="T0" fmla="*/ 222333431 w 1185"/>
                <a:gd name="T1" fmla="*/ 41442847 h 387"/>
                <a:gd name="T2" fmla="*/ 138328290 w 1185"/>
                <a:gd name="T3" fmla="*/ 0 h 387"/>
                <a:gd name="T4" fmla="*/ 127407886 w 1185"/>
                <a:gd name="T5" fmla="*/ 11200898 h 387"/>
                <a:gd name="T6" fmla="*/ 95485932 w 1185"/>
                <a:gd name="T7" fmla="*/ 60483898 h 387"/>
                <a:gd name="T8" fmla="*/ 50962943 w 1185"/>
                <a:gd name="T9" fmla="*/ 12881006 h 387"/>
                <a:gd name="T10" fmla="*/ 47602737 w 1185"/>
                <a:gd name="T11" fmla="*/ 12601077 h 387"/>
                <a:gd name="T12" fmla="*/ 29401535 w 1185"/>
                <a:gd name="T13" fmla="*/ 17921331 h 387"/>
                <a:gd name="T14" fmla="*/ 24361226 w 1185"/>
                <a:gd name="T15" fmla="*/ 24361834 h 387"/>
                <a:gd name="T16" fmla="*/ 0 w 1185"/>
                <a:gd name="T17" fmla="*/ 108367248 h 387"/>
                <a:gd name="T18" fmla="*/ 15120925 w 1185"/>
                <a:gd name="T19" fmla="*/ 108367248 h 387"/>
                <a:gd name="T20" fmla="*/ 21561408 w 1185"/>
                <a:gd name="T21" fmla="*/ 107526929 h 387"/>
                <a:gd name="T22" fmla="*/ 24361226 w 1185"/>
                <a:gd name="T23" fmla="*/ 107526929 h 387"/>
                <a:gd name="T24" fmla="*/ 40322468 w 1185"/>
                <a:gd name="T25" fmla="*/ 105286961 h 387"/>
                <a:gd name="T26" fmla="*/ 66924184 w 1185"/>
                <a:gd name="T27" fmla="*/ 102486604 h 387"/>
                <a:gd name="T28" fmla="*/ 252575282 w 1185"/>
                <a:gd name="T29" fmla="*/ 106127280 h 387"/>
                <a:gd name="T30" fmla="*/ 331820044 w 1185"/>
                <a:gd name="T31" fmla="*/ 105846821 h 387"/>
                <a:gd name="T32" fmla="*/ 271336342 w 1185"/>
                <a:gd name="T33" fmla="*/ 42002707 h 387"/>
                <a:gd name="T34" fmla="*/ 222333431 w 1185"/>
                <a:gd name="T35" fmla="*/ 41442847 h 3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85" h="387">
                  <a:moveTo>
                    <a:pt x="794" y="148"/>
                  </a:moveTo>
                  <a:lnTo>
                    <a:pt x="494" y="0"/>
                  </a:lnTo>
                  <a:lnTo>
                    <a:pt x="455" y="40"/>
                  </a:lnTo>
                  <a:lnTo>
                    <a:pt x="341" y="216"/>
                  </a:lnTo>
                  <a:lnTo>
                    <a:pt x="182" y="46"/>
                  </a:lnTo>
                  <a:lnTo>
                    <a:pt x="170" y="45"/>
                  </a:lnTo>
                  <a:lnTo>
                    <a:pt x="105" y="64"/>
                  </a:lnTo>
                  <a:lnTo>
                    <a:pt x="87" y="87"/>
                  </a:lnTo>
                  <a:lnTo>
                    <a:pt x="0" y="387"/>
                  </a:lnTo>
                  <a:lnTo>
                    <a:pt x="54" y="387"/>
                  </a:lnTo>
                  <a:lnTo>
                    <a:pt x="77" y="384"/>
                  </a:lnTo>
                  <a:lnTo>
                    <a:pt x="87" y="384"/>
                  </a:lnTo>
                  <a:lnTo>
                    <a:pt x="144" y="376"/>
                  </a:lnTo>
                  <a:lnTo>
                    <a:pt x="239" y="366"/>
                  </a:lnTo>
                  <a:lnTo>
                    <a:pt x="902" y="379"/>
                  </a:lnTo>
                  <a:lnTo>
                    <a:pt x="1185" y="378"/>
                  </a:lnTo>
                  <a:lnTo>
                    <a:pt x="969" y="150"/>
                  </a:lnTo>
                  <a:lnTo>
                    <a:pt x="794" y="148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71F5AE6-C4B3-6629-6837-7761BA7BC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77" y="6320824"/>
              <a:ext cx="85861" cy="153156"/>
            </a:xfrm>
            <a:custGeom>
              <a:avLst/>
              <a:gdLst>
                <a:gd name="T0" fmla="*/ 31082456 w 111"/>
                <a:gd name="T1" fmla="*/ 55164827 h 199"/>
                <a:gd name="T2" fmla="*/ 22681864 w 111"/>
                <a:gd name="T3" fmla="*/ 0 h 199"/>
                <a:gd name="T4" fmla="*/ 0 w 111"/>
                <a:gd name="T5" fmla="*/ 53501590 h 199"/>
                <a:gd name="T6" fmla="*/ 559863 w 111"/>
                <a:gd name="T7" fmla="*/ 54887358 h 199"/>
                <a:gd name="T8" fmla="*/ 22681864 w 111"/>
                <a:gd name="T9" fmla="*/ 54887358 h 199"/>
                <a:gd name="T10" fmla="*/ 31082456 w 111"/>
                <a:gd name="T11" fmla="*/ 55164827 h 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199">
                  <a:moveTo>
                    <a:pt x="111" y="199"/>
                  </a:moveTo>
                  <a:lnTo>
                    <a:pt x="81" y="0"/>
                  </a:lnTo>
                  <a:lnTo>
                    <a:pt x="0" y="193"/>
                  </a:lnTo>
                  <a:lnTo>
                    <a:pt x="2" y="198"/>
                  </a:lnTo>
                  <a:lnTo>
                    <a:pt x="81" y="198"/>
                  </a:lnTo>
                  <a:lnTo>
                    <a:pt x="111" y="19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9" name="Freeform 66">
              <a:extLst>
                <a:ext uri="{FF2B5EF4-FFF2-40B4-BE49-F238E27FC236}">
                  <a16:creationId xmlns:a16="http://schemas.microsoft.com/office/drawing/2014/main" id="{256B9196-D55B-1D1F-6F92-28ED9E3F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515" y="1793449"/>
              <a:ext cx="570853" cy="387530"/>
            </a:xfrm>
            <a:custGeom>
              <a:avLst/>
              <a:gdLst>
                <a:gd name="T0" fmla="*/ 154849513 w 738"/>
                <a:gd name="T1" fmla="*/ 17921254 h 501"/>
                <a:gd name="T2" fmla="*/ 129647950 w 738"/>
                <a:gd name="T3" fmla="*/ 0 h 501"/>
                <a:gd name="T4" fmla="*/ 84285138 w 738"/>
                <a:gd name="T5" fmla="*/ 46482971 h 501"/>
                <a:gd name="T6" fmla="*/ 13440833 w 738"/>
                <a:gd name="T7" fmla="*/ 59083464 h 501"/>
                <a:gd name="T8" fmla="*/ 0 w 738"/>
                <a:gd name="T9" fmla="*/ 68323754 h 501"/>
                <a:gd name="T10" fmla="*/ 12880975 w 738"/>
                <a:gd name="T11" fmla="*/ 90725454 h 501"/>
                <a:gd name="T12" fmla="*/ 34441871 w 738"/>
                <a:gd name="T13" fmla="*/ 127687676 h 501"/>
                <a:gd name="T14" fmla="*/ 50403125 w 738"/>
                <a:gd name="T15" fmla="*/ 140288169 h 501"/>
                <a:gd name="T16" fmla="*/ 84285138 w 738"/>
                <a:gd name="T17" fmla="*/ 121247200 h 501"/>
                <a:gd name="T18" fmla="*/ 135248121 w 738"/>
                <a:gd name="T19" fmla="*/ 97725787 h 501"/>
                <a:gd name="T20" fmla="*/ 136928225 w 738"/>
                <a:gd name="T21" fmla="*/ 76724259 h 501"/>
                <a:gd name="T22" fmla="*/ 137768542 w 738"/>
                <a:gd name="T23" fmla="*/ 65803868 h 501"/>
                <a:gd name="T24" fmla="*/ 206652813 w 738"/>
                <a:gd name="T25" fmla="*/ 57403363 h 501"/>
                <a:gd name="T26" fmla="*/ 154849513 w 738"/>
                <a:gd name="T27" fmla="*/ 18761040 h 501"/>
                <a:gd name="T28" fmla="*/ 154849513 w 738"/>
                <a:gd name="T29" fmla="*/ 17921254 h 5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8" h="501">
                  <a:moveTo>
                    <a:pt x="553" y="64"/>
                  </a:moveTo>
                  <a:lnTo>
                    <a:pt x="463" y="0"/>
                  </a:lnTo>
                  <a:lnTo>
                    <a:pt x="301" y="166"/>
                  </a:lnTo>
                  <a:lnTo>
                    <a:pt x="48" y="211"/>
                  </a:lnTo>
                  <a:lnTo>
                    <a:pt x="0" y="244"/>
                  </a:lnTo>
                  <a:lnTo>
                    <a:pt x="46" y="324"/>
                  </a:lnTo>
                  <a:lnTo>
                    <a:pt x="123" y="456"/>
                  </a:lnTo>
                  <a:lnTo>
                    <a:pt x="180" y="501"/>
                  </a:lnTo>
                  <a:lnTo>
                    <a:pt x="301" y="433"/>
                  </a:lnTo>
                  <a:lnTo>
                    <a:pt x="483" y="349"/>
                  </a:lnTo>
                  <a:lnTo>
                    <a:pt x="489" y="274"/>
                  </a:lnTo>
                  <a:lnTo>
                    <a:pt x="492" y="235"/>
                  </a:lnTo>
                  <a:lnTo>
                    <a:pt x="738" y="205"/>
                  </a:lnTo>
                  <a:lnTo>
                    <a:pt x="553" y="67"/>
                  </a:lnTo>
                  <a:lnTo>
                    <a:pt x="553" y="64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Freeform 71">
              <a:extLst>
                <a:ext uri="{FF2B5EF4-FFF2-40B4-BE49-F238E27FC236}">
                  <a16:creationId xmlns:a16="http://schemas.microsoft.com/office/drawing/2014/main" id="{AC5B6C69-EDE4-5305-EAC9-41F38594A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77" y="3858731"/>
              <a:ext cx="624225" cy="679918"/>
            </a:xfrm>
            <a:custGeom>
              <a:avLst/>
              <a:gdLst>
                <a:gd name="T0" fmla="*/ 169690322 w 807"/>
                <a:gd name="T1" fmla="*/ 236894433 h 879"/>
                <a:gd name="T2" fmla="*/ 210572633 w 807"/>
                <a:gd name="T3" fmla="*/ 246134731 h 879"/>
                <a:gd name="T4" fmla="*/ 221773490 w 807"/>
                <a:gd name="T5" fmla="*/ 227373676 h 879"/>
                <a:gd name="T6" fmla="*/ 225973481 w 807"/>
                <a:gd name="T7" fmla="*/ 198811936 h 879"/>
                <a:gd name="T8" fmla="*/ 212252735 w 807"/>
                <a:gd name="T9" fmla="*/ 160449511 h 879"/>
                <a:gd name="T10" fmla="*/ 187890988 w 807"/>
                <a:gd name="T11" fmla="*/ 136928078 h 879"/>
                <a:gd name="T12" fmla="*/ 124887420 w 807"/>
                <a:gd name="T13" fmla="*/ 33322118 h 879"/>
                <a:gd name="T14" fmla="*/ 108926714 w 807"/>
                <a:gd name="T15" fmla="*/ 47042866 h 879"/>
                <a:gd name="T16" fmla="*/ 73084181 w 807"/>
                <a:gd name="T17" fmla="*/ 48443040 h 879"/>
                <a:gd name="T18" fmla="*/ 59643363 w 807"/>
                <a:gd name="T19" fmla="*/ 29121598 h 879"/>
                <a:gd name="T20" fmla="*/ 68043874 w 807"/>
                <a:gd name="T21" fmla="*/ 13440819 h 879"/>
                <a:gd name="T22" fmla="*/ 15960706 w 807"/>
                <a:gd name="T23" fmla="*/ 0 h 879"/>
                <a:gd name="T24" fmla="*/ 20161226 w 807"/>
                <a:gd name="T25" fmla="*/ 12320574 h 879"/>
                <a:gd name="T26" fmla="*/ 22681115 w 807"/>
                <a:gd name="T27" fmla="*/ 47882653 h 879"/>
                <a:gd name="T28" fmla="*/ 0 w 807"/>
                <a:gd name="T29" fmla="*/ 73644575 h 879"/>
                <a:gd name="T30" fmla="*/ 49282821 w 807"/>
                <a:gd name="T31" fmla="*/ 130207668 h 879"/>
                <a:gd name="T32" fmla="*/ 68043874 w 807"/>
                <a:gd name="T33" fmla="*/ 152889315 h 879"/>
                <a:gd name="T34" fmla="*/ 150088953 w 807"/>
                <a:gd name="T35" fmla="*/ 226813819 h 879"/>
                <a:gd name="T36" fmla="*/ 169690322 w 807"/>
                <a:gd name="T37" fmla="*/ 236894433 h 8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7" h="879">
                  <a:moveTo>
                    <a:pt x="606" y="846"/>
                  </a:moveTo>
                  <a:lnTo>
                    <a:pt x="752" y="879"/>
                  </a:lnTo>
                  <a:lnTo>
                    <a:pt x="792" y="812"/>
                  </a:lnTo>
                  <a:lnTo>
                    <a:pt x="807" y="710"/>
                  </a:lnTo>
                  <a:lnTo>
                    <a:pt x="758" y="573"/>
                  </a:lnTo>
                  <a:lnTo>
                    <a:pt x="671" y="489"/>
                  </a:lnTo>
                  <a:lnTo>
                    <a:pt x="446" y="119"/>
                  </a:lnTo>
                  <a:lnTo>
                    <a:pt x="389" y="168"/>
                  </a:lnTo>
                  <a:lnTo>
                    <a:pt x="261" y="173"/>
                  </a:lnTo>
                  <a:lnTo>
                    <a:pt x="213" y="104"/>
                  </a:lnTo>
                  <a:lnTo>
                    <a:pt x="243" y="48"/>
                  </a:lnTo>
                  <a:lnTo>
                    <a:pt x="57" y="0"/>
                  </a:lnTo>
                  <a:lnTo>
                    <a:pt x="72" y="44"/>
                  </a:lnTo>
                  <a:lnTo>
                    <a:pt x="81" y="171"/>
                  </a:lnTo>
                  <a:lnTo>
                    <a:pt x="0" y="263"/>
                  </a:lnTo>
                  <a:lnTo>
                    <a:pt x="176" y="465"/>
                  </a:lnTo>
                  <a:lnTo>
                    <a:pt x="243" y="546"/>
                  </a:lnTo>
                  <a:lnTo>
                    <a:pt x="536" y="810"/>
                  </a:lnTo>
                  <a:lnTo>
                    <a:pt x="606" y="84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CF47352-0D4E-C8B9-5D4F-BEFD43FD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401" y="5582892"/>
              <a:ext cx="526764" cy="884127"/>
            </a:xfrm>
            <a:custGeom>
              <a:avLst/>
              <a:gdLst>
                <a:gd name="T0" fmla="*/ 189852034 w 681"/>
                <a:gd name="T1" fmla="*/ 141128867 h 1143"/>
                <a:gd name="T2" fmla="*/ 190692352 w 681"/>
                <a:gd name="T3" fmla="*/ 51803343 h 1143"/>
                <a:gd name="T4" fmla="*/ 190692352 w 681"/>
                <a:gd name="T5" fmla="*/ 18201232 h 1143"/>
                <a:gd name="T6" fmla="*/ 190692352 w 681"/>
                <a:gd name="T7" fmla="*/ 3360211 h 1143"/>
                <a:gd name="T8" fmla="*/ 110607099 w 681"/>
                <a:gd name="T9" fmla="*/ 3080282 h 1143"/>
                <a:gd name="T10" fmla="*/ 61884011 w 681"/>
                <a:gd name="T11" fmla="*/ 559859 h 1143"/>
                <a:gd name="T12" fmla="*/ 3920072 w 681"/>
                <a:gd name="T13" fmla="*/ 0 h 1143"/>
                <a:gd name="T14" fmla="*/ 3920072 w 681"/>
                <a:gd name="T15" fmla="*/ 18481161 h 1143"/>
                <a:gd name="T16" fmla="*/ 3920072 w 681"/>
                <a:gd name="T17" fmla="*/ 51803343 h 1143"/>
                <a:gd name="T18" fmla="*/ 3360213 w 681"/>
                <a:gd name="T19" fmla="*/ 124888199 h 1143"/>
                <a:gd name="T20" fmla="*/ 0 w 681"/>
                <a:gd name="T21" fmla="*/ 141128867 h 1143"/>
                <a:gd name="T22" fmla="*/ 1680106 w 681"/>
                <a:gd name="T23" fmla="*/ 179771294 h 1143"/>
                <a:gd name="T24" fmla="*/ 1680106 w 681"/>
                <a:gd name="T25" fmla="*/ 318940126 h 1143"/>
                <a:gd name="T26" fmla="*/ 33322200 w 681"/>
                <a:gd name="T27" fmla="*/ 318940126 h 1143"/>
                <a:gd name="T28" fmla="*/ 156810293 w 681"/>
                <a:gd name="T29" fmla="*/ 319220056 h 1143"/>
                <a:gd name="T30" fmla="*/ 172211181 w 681"/>
                <a:gd name="T31" fmla="*/ 319780444 h 1143"/>
                <a:gd name="T32" fmla="*/ 181451502 w 681"/>
                <a:gd name="T33" fmla="*/ 320060373 h 1143"/>
                <a:gd name="T34" fmla="*/ 188171928 w 681"/>
                <a:gd name="T35" fmla="*/ 320060373 h 1143"/>
                <a:gd name="T36" fmla="*/ 189012246 w 681"/>
                <a:gd name="T37" fmla="*/ 231014778 h 1143"/>
                <a:gd name="T38" fmla="*/ 189012246 w 681"/>
                <a:gd name="T39" fmla="*/ 206652983 h 1143"/>
                <a:gd name="T40" fmla="*/ 189852034 w 681"/>
                <a:gd name="T41" fmla="*/ 141128867 h 11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1" h="1143">
                  <a:moveTo>
                    <a:pt x="678" y="504"/>
                  </a:moveTo>
                  <a:lnTo>
                    <a:pt x="681" y="185"/>
                  </a:lnTo>
                  <a:lnTo>
                    <a:pt x="681" y="65"/>
                  </a:lnTo>
                  <a:lnTo>
                    <a:pt x="681" y="12"/>
                  </a:lnTo>
                  <a:lnTo>
                    <a:pt x="395" y="11"/>
                  </a:lnTo>
                  <a:lnTo>
                    <a:pt x="221" y="2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14" y="185"/>
                  </a:lnTo>
                  <a:lnTo>
                    <a:pt x="12" y="446"/>
                  </a:lnTo>
                  <a:lnTo>
                    <a:pt x="0" y="504"/>
                  </a:lnTo>
                  <a:lnTo>
                    <a:pt x="6" y="642"/>
                  </a:lnTo>
                  <a:lnTo>
                    <a:pt x="6" y="1139"/>
                  </a:lnTo>
                  <a:lnTo>
                    <a:pt x="119" y="1139"/>
                  </a:lnTo>
                  <a:lnTo>
                    <a:pt x="560" y="1140"/>
                  </a:lnTo>
                  <a:lnTo>
                    <a:pt x="615" y="1142"/>
                  </a:lnTo>
                  <a:lnTo>
                    <a:pt x="648" y="1143"/>
                  </a:lnTo>
                  <a:lnTo>
                    <a:pt x="672" y="1143"/>
                  </a:lnTo>
                  <a:lnTo>
                    <a:pt x="675" y="825"/>
                  </a:lnTo>
                  <a:lnTo>
                    <a:pt x="675" y="738"/>
                  </a:lnTo>
                  <a:lnTo>
                    <a:pt x="678" y="50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9EFC9E34-1B47-6101-BAC0-25C469D83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919" y="4248582"/>
              <a:ext cx="942140" cy="591737"/>
            </a:xfrm>
            <a:custGeom>
              <a:avLst/>
              <a:gdLst>
                <a:gd name="T0" fmla="*/ 278440087 w 1219"/>
                <a:gd name="T1" fmla="*/ 203599297 h 766"/>
                <a:gd name="T2" fmla="*/ 335469711 w 1219"/>
                <a:gd name="T3" fmla="*/ 175112370 h 766"/>
                <a:gd name="T4" fmla="*/ 329599193 w 1219"/>
                <a:gd name="T5" fmla="*/ 167571557 h 766"/>
                <a:gd name="T6" fmla="*/ 340781358 w 1219"/>
                <a:gd name="T7" fmla="*/ 121489577 h 766"/>
                <a:gd name="T8" fmla="*/ 335749410 w 1219"/>
                <a:gd name="T9" fmla="*/ 85740873 h 766"/>
                <a:gd name="T10" fmla="*/ 296890739 w 1219"/>
                <a:gd name="T11" fmla="*/ 37703534 h 766"/>
                <a:gd name="T12" fmla="*/ 211346039 w 1219"/>
                <a:gd name="T13" fmla="*/ 18712250 h 766"/>
                <a:gd name="T14" fmla="*/ 154595587 w 1219"/>
                <a:gd name="T15" fmla="*/ 43568552 h 766"/>
                <a:gd name="T16" fmla="*/ 85824399 w 1219"/>
                <a:gd name="T17" fmla="*/ 10892402 h 766"/>
                <a:gd name="T18" fmla="*/ 83867560 w 1219"/>
                <a:gd name="T19" fmla="*/ 0 h 766"/>
                <a:gd name="T20" fmla="*/ 31030786 w 1219"/>
                <a:gd name="T21" fmla="*/ 39658364 h 766"/>
                <a:gd name="T22" fmla="*/ 12021264 w 1219"/>
                <a:gd name="T23" fmla="*/ 38541696 h 766"/>
                <a:gd name="T24" fmla="*/ 0 w 1219"/>
                <a:gd name="T25" fmla="*/ 85740873 h 766"/>
                <a:gd name="T26" fmla="*/ 20128320 w 1219"/>
                <a:gd name="T27" fmla="*/ 160868907 h 766"/>
                <a:gd name="T28" fmla="*/ 64577810 w 1219"/>
                <a:gd name="T29" fmla="*/ 175112370 h 766"/>
                <a:gd name="T30" fmla="*/ 91415746 w 1219"/>
                <a:gd name="T31" fmla="*/ 184328977 h 766"/>
                <a:gd name="T32" fmla="*/ 101479642 w 1219"/>
                <a:gd name="T33" fmla="*/ 213933101 h 766"/>
                <a:gd name="T34" fmla="*/ 249925011 w 1219"/>
                <a:gd name="T35" fmla="*/ 205554655 h 766"/>
                <a:gd name="T36" fmla="*/ 256634099 w 1219"/>
                <a:gd name="T37" fmla="*/ 209464315 h 766"/>
                <a:gd name="T38" fmla="*/ 278440087 w 1219"/>
                <a:gd name="T39" fmla="*/ 203599297 h 7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19" h="766">
                  <a:moveTo>
                    <a:pt x="996" y="729"/>
                  </a:moveTo>
                  <a:lnTo>
                    <a:pt x="1200" y="627"/>
                  </a:lnTo>
                  <a:lnTo>
                    <a:pt x="1179" y="600"/>
                  </a:lnTo>
                  <a:lnTo>
                    <a:pt x="1219" y="435"/>
                  </a:lnTo>
                  <a:lnTo>
                    <a:pt x="1201" y="307"/>
                  </a:lnTo>
                  <a:lnTo>
                    <a:pt x="1062" y="135"/>
                  </a:lnTo>
                  <a:lnTo>
                    <a:pt x="756" y="67"/>
                  </a:lnTo>
                  <a:lnTo>
                    <a:pt x="553" y="156"/>
                  </a:lnTo>
                  <a:lnTo>
                    <a:pt x="307" y="39"/>
                  </a:lnTo>
                  <a:lnTo>
                    <a:pt x="300" y="0"/>
                  </a:lnTo>
                  <a:lnTo>
                    <a:pt x="111" y="142"/>
                  </a:lnTo>
                  <a:lnTo>
                    <a:pt x="43" y="138"/>
                  </a:lnTo>
                  <a:lnTo>
                    <a:pt x="0" y="307"/>
                  </a:lnTo>
                  <a:lnTo>
                    <a:pt x="72" y="576"/>
                  </a:lnTo>
                  <a:lnTo>
                    <a:pt x="231" y="627"/>
                  </a:lnTo>
                  <a:lnTo>
                    <a:pt x="327" y="660"/>
                  </a:lnTo>
                  <a:lnTo>
                    <a:pt x="363" y="766"/>
                  </a:lnTo>
                  <a:lnTo>
                    <a:pt x="894" y="736"/>
                  </a:lnTo>
                  <a:lnTo>
                    <a:pt x="918" y="750"/>
                  </a:lnTo>
                  <a:lnTo>
                    <a:pt x="996" y="72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D0CED3B9-473D-11CB-8C20-5BC0599F8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348" y="4545611"/>
              <a:ext cx="540686" cy="714727"/>
            </a:xfrm>
            <a:custGeom>
              <a:avLst/>
              <a:gdLst>
                <a:gd name="T0" fmla="*/ 111726511 w 699"/>
                <a:gd name="T1" fmla="*/ 250632598 h 925"/>
                <a:gd name="T2" fmla="*/ 96605594 w 699"/>
                <a:gd name="T3" fmla="*/ 258456327 h 925"/>
                <a:gd name="T4" fmla="*/ 36402384 w 699"/>
                <a:gd name="T5" fmla="*/ 247279723 h 925"/>
                <a:gd name="T6" fmla="*/ 20441152 w 699"/>
                <a:gd name="T7" fmla="*/ 234706043 h 925"/>
                <a:gd name="T8" fmla="*/ 5880092 w 699"/>
                <a:gd name="T9" fmla="*/ 206206337 h 925"/>
                <a:gd name="T10" fmla="*/ 10080611 w 699"/>
                <a:gd name="T11" fmla="*/ 157588321 h 925"/>
                <a:gd name="T12" fmla="*/ 0 w 699"/>
                <a:gd name="T13" fmla="*/ 120706161 h 925"/>
                <a:gd name="T14" fmla="*/ 22121253 w 699"/>
                <a:gd name="T15" fmla="*/ 34367635 h 925"/>
                <a:gd name="T16" fmla="*/ 40602374 w 699"/>
                <a:gd name="T17" fmla="*/ 1117449 h 925"/>
                <a:gd name="T18" fmla="*/ 55723291 w 699"/>
                <a:gd name="T19" fmla="*/ 1117449 h 925"/>
                <a:gd name="T20" fmla="*/ 64123801 w 699"/>
                <a:gd name="T21" fmla="*/ 0 h 925"/>
                <a:gd name="T22" fmla="*/ 122927367 w 699"/>
                <a:gd name="T23" fmla="*/ 76279372 h 925"/>
                <a:gd name="T24" fmla="*/ 150648784 w 699"/>
                <a:gd name="T25" fmla="*/ 118191637 h 925"/>
                <a:gd name="T26" fmla="*/ 195731606 w 699"/>
                <a:gd name="T27" fmla="*/ 198941333 h 925"/>
                <a:gd name="T28" fmla="*/ 183131107 w 699"/>
                <a:gd name="T29" fmla="*/ 212912088 h 925"/>
                <a:gd name="T30" fmla="*/ 111726511 w 699"/>
                <a:gd name="T31" fmla="*/ 250632598 h 9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9" h="925">
                  <a:moveTo>
                    <a:pt x="399" y="897"/>
                  </a:moveTo>
                  <a:lnTo>
                    <a:pt x="345" y="925"/>
                  </a:lnTo>
                  <a:lnTo>
                    <a:pt x="130" y="885"/>
                  </a:lnTo>
                  <a:lnTo>
                    <a:pt x="73" y="840"/>
                  </a:lnTo>
                  <a:lnTo>
                    <a:pt x="21" y="738"/>
                  </a:lnTo>
                  <a:lnTo>
                    <a:pt x="36" y="564"/>
                  </a:lnTo>
                  <a:lnTo>
                    <a:pt x="0" y="432"/>
                  </a:lnTo>
                  <a:lnTo>
                    <a:pt x="79" y="123"/>
                  </a:lnTo>
                  <a:lnTo>
                    <a:pt x="145" y="4"/>
                  </a:lnTo>
                  <a:lnTo>
                    <a:pt x="199" y="4"/>
                  </a:lnTo>
                  <a:lnTo>
                    <a:pt x="229" y="0"/>
                  </a:lnTo>
                  <a:lnTo>
                    <a:pt x="439" y="273"/>
                  </a:lnTo>
                  <a:lnTo>
                    <a:pt x="538" y="423"/>
                  </a:lnTo>
                  <a:lnTo>
                    <a:pt x="699" y="712"/>
                  </a:lnTo>
                  <a:lnTo>
                    <a:pt x="654" y="762"/>
                  </a:lnTo>
                  <a:lnTo>
                    <a:pt x="399" y="897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B82E3704-CE43-DAE2-623E-BDAF472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118" y="3494405"/>
              <a:ext cx="559250" cy="682239"/>
            </a:xfrm>
            <a:custGeom>
              <a:avLst/>
              <a:gdLst>
                <a:gd name="T0" fmla="*/ 202452023 w 723"/>
                <a:gd name="T1" fmla="*/ 246975312 h 882"/>
                <a:gd name="T2" fmla="*/ 193211727 w 723"/>
                <a:gd name="T3" fmla="*/ 242494858 h 882"/>
                <a:gd name="T4" fmla="*/ 162129576 w 723"/>
                <a:gd name="T5" fmla="*/ 226534133 h 882"/>
                <a:gd name="T6" fmla="*/ 129647781 w 723"/>
                <a:gd name="T7" fmla="*/ 209733092 h 882"/>
                <a:gd name="T8" fmla="*/ 88205089 w 723"/>
                <a:gd name="T9" fmla="*/ 187891738 h 882"/>
                <a:gd name="T10" fmla="*/ 91845222 w 723"/>
                <a:gd name="T11" fmla="*/ 149249342 h 882"/>
                <a:gd name="T12" fmla="*/ 70844212 w 723"/>
                <a:gd name="T13" fmla="*/ 113967154 h 882"/>
                <a:gd name="T14" fmla="*/ 0 w 723"/>
                <a:gd name="T15" fmla="*/ 49563338 h 882"/>
                <a:gd name="T16" fmla="*/ 58803569 w 723"/>
                <a:gd name="T17" fmla="*/ 18201217 h 882"/>
                <a:gd name="T18" fmla="*/ 92405608 w 723"/>
                <a:gd name="T19" fmla="*/ 0 h 882"/>
                <a:gd name="T20" fmla="*/ 129647781 w 723"/>
                <a:gd name="T21" fmla="*/ 62723712 h 882"/>
                <a:gd name="T22" fmla="*/ 183970901 w 723"/>
                <a:gd name="T23" fmla="*/ 89045521 h 882"/>
                <a:gd name="T24" fmla="*/ 183970901 w 723"/>
                <a:gd name="T25" fmla="*/ 112566979 h 882"/>
                <a:gd name="T26" fmla="*/ 170810014 w 723"/>
                <a:gd name="T27" fmla="*/ 148409025 h 882"/>
                <a:gd name="T28" fmla="*/ 202452023 w 723"/>
                <a:gd name="T29" fmla="*/ 246975312 h 8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3" h="882">
                  <a:moveTo>
                    <a:pt x="723" y="882"/>
                  </a:moveTo>
                  <a:lnTo>
                    <a:pt x="690" y="866"/>
                  </a:lnTo>
                  <a:lnTo>
                    <a:pt x="579" y="809"/>
                  </a:lnTo>
                  <a:lnTo>
                    <a:pt x="463" y="749"/>
                  </a:lnTo>
                  <a:lnTo>
                    <a:pt x="315" y="671"/>
                  </a:lnTo>
                  <a:lnTo>
                    <a:pt x="328" y="533"/>
                  </a:lnTo>
                  <a:lnTo>
                    <a:pt x="253" y="407"/>
                  </a:lnTo>
                  <a:lnTo>
                    <a:pt x="0" y="177"/>
                  </a:lnTo>
                  <a:lnTo>
                    <a:pt x="210" y="65"/>
                  </a:lnTo>
                  <a:lnTo>
                    <a:pt x="330" y="0"/>
                  </a:lnTo>
                  <a:lnTo>
                    <a:pt x="463" y="224"/>
                  </a:lnTo>
                  <a:lnTo>
                    <a:pt x="657" y="318"/>
                  </a:lnTo>
                  <a:lnTo>
                    <a:pt x="657" y="402"/>
                  </a:lnTo>
                  <a:lnTo>
                    <a:pt x="610" y="530"/>
                  </a:lnTo>
                  <a:lnTo>
                    <a:pt x="723" y="882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9283B5B0-CFF8-37E8-203B-5DDE07E4B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696" y="3482803"/>
              <a:ext cx="935178" cy="1120821"/>
            </a:xfrm>
            <a:custGeom>
              <a:avLst/>
              <a:gdLst>
                <a:gd name="T0" fmla="*/ 305778719 w 1209"/>
                <a:gd name="T1" fmla="*/ 139168626 h 1449"/>
                <a:gd name="T2" fmla="*/ 305778719 w 1209"/>
                <a:gd name="T3" fmla="*/ 140008413 h 1449"/>
                <a:gd name="T4" fmla="*/ 336860358 w 1209"/>
                <a:gd name="T5" fmla="*/ 183131235 h 1449"/>
                <a:gd name="T6" fmla="*/ 338540460 w 1209"/>
                <a:gd name="T7" fmla="*/ 196292130 h 1449"/>
                <a:gd name="T8" fmla="*/ 306898435 w 1209"/>
                <a:gd name="T9" fmla="*/ 252015461 h 1449"/>
                <a:gd name="T10" fmla="*/ 227653672 w 1209"/>
                <a:gd name="T11" fmla="*/ 330699847 h 1449"/>
                <a:gd name="T12" fmla="*/ 217573055 w 1209"/>
                <a:gd name="T13" fmla="*/ 405744627 h 1449"/>
                <a:gd name="T14" fmla="*/ 156529494 w 1209"/>
                <a:gd name="T15" fmla="*/ 400704318 h 1449"/>
                <a:gd name="T16" fmla="*/ 145608561 w 1209"/>
                <a:gd name="T17" fmla="*/ 399864531 h 1449"/>
                <a:gd name="T18" fmla="*/ 129647849 w 1209"/>
                <a:gd name="T19" fmla="*/ 398744286 h 1449"/>
                <a:gd name="T20" fmla="*/ 124607540 w 1209"/>
                <a:gd name="T21" fmla="*/ 362902263 h 1449"/>
                <a:gd name="T22" fmla="*/ 85685246 w 1209"/>
                <a:gd name="T23" fmla="*/ 314739132 h 1449"/>
                <a:gd name="T24" fmla="*/ 0 w 1209"/>
                <a:gd name="T25" fmla="*/ 295698141 h 1449"/>
                <a:gd name="T26" fmla="*/ 11200862 w 1209"/>
                <a:gd name="T27" fmla="*/ 273016484 h 1449"/>
                <a:gd name="T28" fmla="*/ 12600507 w 1209"/>
                <a:gd name="T29" fmla="*/ 271056452 h 1449"/>
                <a:gd name="T30" fmla="*/ 70564320 w 1209"/>
                <a:gd name="T31" fmla="*/ 148408928 h 1449"/>
                <a:gd name="T32" fmla="*/ 152889360 w 1209"/>
                <a:gd name="T33" fmla="*/ 134128317 h 1449"/>
                <a:gd name="T34" fmla="*/ 170530175 w 1209"/>
                <a:gd name="T35" fmla="*/ 92965527 h 1449"/>
                <a:gd name="T36" fmla="*/ 157369281 w 1209"/>
                <a:gd name="T37" fmla="*/ 3920064 h 1449"/>
                <a:gd name="T38" fmla="*/ 158209597 w 1209"/>
                <a:gd name="T39" fmla="*/ 3920064 h 1449"/>
                <a:gd name="T40" fmla="*/ 184811314 w 1209"/>
                <a:gd name="T41" fmla="*/ 559858 h 1449"/>
                <a:gd name="T42" fmla="*/ 186771346 w 1209"/>
                <a:gd name="T43" fmla="*/ 0 h 1449"/>
                <a:gd name="T44" fmla="*/ 189851622 w 1209"/>
                <a:gd name="T45" fmla="*/ 3360206 h 1449"/>
                <a:gd name="T46" fmla="*/ 190131551 w 1209"/>
                <a:gd name="T47" fmla="*/ 3920064 h 1449"/>
                <a:gd name="T48" fmla="*/ 191811654 w 1209"/>
                <a:gd name="T49" fmla="*/ 4760380 h 1449"/>
                <a:gd name="T50" fmla="*/ 253135144 w 1209"/>
                <a:gd name="T51" fmla="*/ 82045121 h 1449"/>
                <a:gd name="T52" fmla="*/ 251175112 w 1209"/>
                <a:gd name="T53" fmla="*/ 93245456 h 1449"/>
                <a:gd name="T54" fmla="*/ 305778719 w 1209"/>
                <a:gd name="T55" fmla="*/ 139168626 h 1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09" h="1449">
                  <a:moveTo>
                    <a:pt x="1092" y="497"/>
                  </a:moveTo>
                  <a:lnTo>
                    <a:pt x="1092" y="500"/>
                  </a:lnTo>
                  <a:lnTo>
                    <a:pt x="1203" y="654"/>
                  </a:lnTo>
                  <a:lnTo>
                    <a:pt x="1209" y="701"/>
                  </a:lnTo>
                  <a:lnTo>
                    <a:pt x="1096" y="900"/>
                  </a:lnTo>
                  <a:lnTo>
                    <a:pt x="813" y="1181"/>
                  </a:lnTo>
                  <a:lnTo>
                    <a:pt x="777" y="1449"/>
                  </a:lnTo>
                  <a:lnTo>
                    <a:pt x="559" y="1431"/>
                  </a:lnTo>
                  <a:lnTo>
                    <a:pt x="520" y="1428"/>
                  </a:lnTo>
                  <a:lnTo>
                    <a:pt x="463" y="1424"/>
                  </a:lnTo>
                  <a:lnTo>
                    <a:pt x="445" y="1296"/>
                  </a:lnTo>
                  <a:lnTo>
                    <a:pt x="306" y="1124"/>
                  </a:lnTo>
                  <a:lnTo>
                    <a:pt x="0" y="1056"/>
                  </a:lnTo>
                  <a:lnTo>
                    <a:pt x="40" y="975"/>
                  </a:lnTo>
                  <a:lnTo>
                    <a:pt x="45" y="968"/>
                  </a:lnTo>
                  <a:lnTo>
                    <a:pt x="252" y="530"/>
                  </a:lnTo>
                  <a:lnTo>
                    <a:pt x="546" y="479"/>
                  </a:lnTo>
                  <a:lnTo>
                    <a:pt x="609" y="332"/>
                  </a:lnTo>
                  <a:lnTo>
                    <a:pt x="562" y="14"/>
                  </a:lnTo>
                  <a:lnTo>
                    <a:pt x="565" y="14"/>
                  </a:lnTo>
                  <a:lnTo>
                    <a:pt x="660" y="2"/>
                  </a:lnTo>
                  <a:lnTo>
                    <a:pt x="667" y="0"/>
                  </a:lnTo>
                  <a:lnTo>
                    <a:pt x="678" y="12"/>
                  </a:lnTo>
                  <a:lnTo>
                    <a:pt x="679" y="14"/>
                  </a:lnTo>
                  <a:lnTo>
                    <a:pt x="685" y="17"/>
                  </a:lnTo>
                  <a:lnTo>
                    <a:pt x="904" y="293"/>
                  </a:lnTo>
                  <a:lnTo>
                    <a:pt x="897" y="333"/>
                  </a:lnTo>
                  <a:lnTo>
                    <a:pt x="1092" y="497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2147E96C-B27E-16B6-11E7-BB3D9A577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339" y="4585059"/>
              <a:ext cx="784343" cy="598700"/>
            </a:xfrm>
            <a:custGeom>
              <a:avLst/>
              <a:gdLst>
                <a:gd name="T0" fmla="*/ 271640697 w 1015"/>
                <a:gd name="T1" fmla="*/ 143649171 h 774"/>
                <a:gd name="T2" fmla="*/ 267449069 w 1015"/>
                <a:gd name="T3" fmla="*/ 192372192 h 774"/>
                <a:gd name="T4" fmla="*/ 234192520 w 1015"/>
                <a:gd name="T5" fmla="*/ 201052642 h 774"/>
                <a:gd name="T6" fmla="*/ 170474371 w 1015"/>
                <a:gd name="T7" fmla="*/ 214493475 h 774"/>
                <a:gd name="T8" fmla="*/ 142527536 w 1015"/>
                <a:gd name="T9" fmla="*/ 216733437 h 774"/>
                <a:gd name="T10" fmla="*/ 57290351 w 1015"/>
                <a:gd name="T11" fmla="*/ 203292604 h 774"/>
                <a:gd name="T12" fmla="*/ 61482508 w 1015"/>
                <a:gd name="T13" fmla="*/ 168850733 h 774"/>
                <a:gd name="T14" fmla="*/ 18444964 w 1015"/>
                <a:gd name="T15" fmla="*/ 108646912 h 774"/>
                <a:gd name="T16" fmla="*/ 0 w 1015"/>
                <a:gd name="T17" fmla="*/ 82325104 h 774"/>
                <a:gd name="T18" fmla="*/ 57011226 w 1015"/>
                <a:gd name="T19" fmla="*/ 53763333 h 774"/>
                <a:gd name="T20" fmla="*/ 51142206 w 1015"/>
                <a:gd name="T21" fmla="*/ 46203129 h 774"/>
                <a:gd name="T22" fmla="*/ 62320940 w 1015"/>
                <a:gd name="T23" fmla="*/ 0 h 774"/>
                <a:gd name="T24" fmla="*/ 78250609 w 1015"/>
                <a:gd name="T25" fmla="*/ 1120246 h 774"/>
                <a:gd name="T26" fmla="*/ 89149690 w 1015"/>
                <a:gd name="T27" fmla="*/ 1960033 h 774"/>
                <a:gd name="T28" fmla="*/ 150073419 w 1015"/>
                <a:gd name="T29" fmla="*/ 7000346 h 774"/>
                <a:gd name="T30" fmla="*/ 230838794 w 1015"/>
                <a:gd name="T31" fmla="*/ 13720762 h 774"/>
                <a:gd name="T32" fmla="*/ 250680968 w 1015"/>
                <a:gd name="T33" fmla="*/ 18481146 h 774"/>
                <a:gd name="T34" fmla="*/ 283657863 w 1015"/>
                <a:gd name="T35" fmla="*/ 20161250 h 774"/>
                <a:gd name="T36" fmla="*/ 261580048 w 1015"/>
                <a:gd name="T37" fmla="*/ 106686879 h 774"/>
                <a:gd name="T38" fmla="*/ 271640697 w 1015"/>
                <a:gd name="T39" fmla="*/ 143649171 h 7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15" h="774">
                  <a:moveTo>
                    <a:pt x="972" y="513"/>
                  </a:moveTo>
                  <a:lnTo>
                    <a:pt x="957" y="687"/>
                  </a:lnTo>
                  <a:lnTo>
                    <a:pt x="838" y="718"/>
                  </a:lnTo>
                  <a:lnTo>
                    <a:pt x="610" y="766"/>
                  </a:lnTo>
                  <a:lnTo>
                    <a:pt x="510" y="774"/>
                  </a:lnTo>
                  <a:lnTo>
                    <a:pt x="205" y="726"/>
                  </a:lnTo>
                  <a:lnTo>
                    <a:pt x="220" y="603"/>
                  </a:lnTo>
                  <a:lnTo>
                    <a:pt x="66" y="388"/>
                  </a:lnTo>
                  <a:lnTo>
                    <a:pt x="0" y="294"/>
                  </a:lnTo>
                  <a:lnTo>
                    <a:pt x="204" y="192"/>
                  </a:lnTo>
                  <a:lnTo>
                    <a:pt x="183" y="165"/>
                  </a:lnTo>
                  <a:lnTo>
                    <a:pt x="223" y="0"/>
                  </a:lnTo>
                  <a:lnTo>
                    <a:pt x="280" y="4"/>
                  </a:lnTo>
                  <a:lnTo>
                    <a:pt x="319" y="7"/>
                  </a:lnTo>
                  <a:lnTo>
                    <a:pt x="537" y="25"/>
                  </a:lnTo>
                  <a:lnTo>
                    <a:pt x="826" y="49"/>
                  </a:lnTo>
                  <a:lnTo>
                    <a:pt x="897" y="66"/>
                  </a:lnTo>
                  <a:lnTo>
                    <a:pt x="1015" y="72"/>
                  </a:lnTo>
                  <a:lnTo>
                    <a:pt x="936" y="381"/>
                  </a:lnTo>
                  <a:lnTo>
                    <a:pt x="972" y="513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D44867D0-97EE-211B-E5B2-4BA8BA3E8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09" y="3610432"/>
              <a:ext cx="1030321" cy="601021"/>
            </a:xfrm>
            <a:custGeom>
              <a:avLst/>
              <a:gdLst>
                <a:gd name="T0" fmla="*/ 372983125 w 1332"/>
                <a:gd name="T1" fmla="*/ 115927328 h 777"/>
                <a:gd name="T2" fmla="*/ 295418404 w 1332"/>
                <a:gd name="T3" fmla="*/ 185092142 h 777"/>
                <a:gd name="T4" fmla="*/ 245855067 w 1332"/>
                <a:gd name="T5" fmla="*/ 210853594 h 777"/>
                <a:gd name="T6" fmla="*/ 243335175 w 1332"/>
                <a:gd name="T7" fmla="*/ 211133523 h 777"/>
                <a:gd name="T8" fmla="*/ 171930483 w 1332"/>
                <a:gd name="T9" fmla="*/ 214493736 h 777"/>
                <a:gd name="T10" fmla="*/ 109766629 w 1332"/>
                <a:gd name="T11" fmla="*/ 217574019 h 777"/>
                <a:gd name="T12" fmla="*/ 92125800 w 1332"/>
                <a:gd name="T13" fmla="*/ 137208850 h 777"/>
                <a:gd name="T14" fmla="*/ 29961946 w 1332"/>
                <a:gd name="T15" fmla="*/ 75044920 h 777"/>
                <a:gd name="T16" fmla="*/ 0 w 1332"/>
                <a:gd name="T17" fmla="*/ 28561806 h 777"/>
                <a:gd name="T18" fmla="*/ 29961946 w 1332"/>
                <a:gd name="T19" fmla="*/ 12880991 h 777"/>
                <a:gd name="T20" fmla="*/ 99126146 w 1332"/>
                <a:gd name="T21" fmla="*/ 35282230 h 777"/>
                <a:gd name="T22" fmla="*/ 129368021 w 1332"/>
                <a:gd name="T23" fmla="*/ 31362159 h 777"/>
                <a:gd name="T24" fmla="*/ 172210942 w 1332"/>
                <a:gd name="T25" fmla="*/ 80645098 h 777"/>
                <a:gd name="T26" fmla="*/ 171930483 w 1332"/>
                <a:gd name="T27" fmla="*/ 10920955 h 777"/>
                <a:gd name="T28" fmla="*/ 271056629 w 1332"/>
                <a:gd name="T29" fmla="*/ 0 h 777"/>
                <a:gd name="T30" fmla="*/ 301298504 w 1332"/>
                <a:gd name="T31" fmla="*/ 0 h 777"/>
                <a:gd name="T32" fmla="*/ 308018921 w 1332"/>
                <a:gd name="T33" fmla="*/ 2520424 h 777"/>
                <a:gd name="T34" fmla="*/ 355342296 w 1332"/>
                <a:gd name="T35" fmla="*/ 31362159 h 777"/>
                <a:gd name="T36" fmla="*/ 343581567 w 1332"/>
                <a:gd name="T37" fmla="*/ 87645452 h 777"/>
                <a:gd name="T38" fmla="*/ 372983125 w 1332"/>
                <a:gd name="T39" fmla="*/ 115927328 h 7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2" h="777">
                  <a:moveTo>
                    <a:pt x="1332" y="414"/>
                  </a:moveTo>
                  <a:lnTo>
                    <a:pt x="1055" y="661"/>
                  </a:lnTo>
                  <a:lnTo>
                    <a:pt x="878" y="753"/>
                  </a:lnTo>
                  <a:lnTo>
                    <a:pt x="869" y="754"/>
                  </a:lnTo>
                  <a:lnTo>
                    <a:pt x="614" y="766"/>
                  </a:lnTo>
                  <a:lnTo>
                    <a:pt x="392" y="777"/>
                  </a:lnTo>
                  <a:lnTo>
                    <a:pt x="329" y="490"/>
                  </a:lnTo>
                  <a:lnTo>
                    <a:pt x="107" y="268"/>
                  </a:lnTo>
                  <a:lnTo>
                    <a:pt x="0" y="102"/>
                  </a:lnTo>
                  <a:lnTo>
                    <a:pt x="107" y="46"/>
                  </a:lnTo>
                  <a:lnTo>
                    <a:pt x="354" y="126"/>
                  </a:lnTo>
                  <a:lnTo>
                    <a:pt x="462" y="112"/>
                  </a:lnTo>
                  <a:lnTo>
                    <a:pt x="615" y="288"/>
                  </a:lnTo>
                  <a:lnTo>
                    <a:pt x="614" y="39"/>
                  </a:lnTo>
                  <a:lnTo>
                    <a:pt x="968" y="0"/>
                  </a:lnTo>
                  <a:lnTo>
                    <a:pt x="1076" y="0"/>
                  </a:lnTo>
                  <a:lnTo>
                    <a:pt x="1100" y="9"/>
                  </a:lnTo>
                  <a:lnTo>
                    <a:pt x="1269" y="112"/>
                  </a:lnTo>
                  <a:lnTo>
                    <a:pt x="1227" y="313"/>
                  </a:lnTo>
                  <a:lnTo>
                    <a:pt x="1332" y="41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CAF2AA2D-5620-B837-1A0C-2F3FD9FC6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691" y="4346044"/>
              <a:ext cx="814509" cy="921254"/>
            </a:xfrm>
            <a:custGeom>
              <a:avLst/>
              <a:gdLst>
                <a:gd name="T0" fmla="*/ 273535477 w 1052"/>
                <a:gd name="T1" fmla="*/ 296537886 h 1191"/>
                <a:gd name="T2" fmla="*/ 250811079 w 1052"/>
                <a:gd name="T3" fmla="*/ 230174088 h 1191"/>
                <a:gd name="T4" fmla="*/ 250811079 w 1052"/>
                <a:gd name="T5" fmla="*/ 183131209 h 1191"/>
                <a:gd name="T6" fmla="*/ 295138035 w 1052"/>
                <a:gd name="T7" fmla="*/ 128247673 h 1191"/>
                <a:gd name="T8" fmla="*/ 259227523 w 1052"/>
                <a:gd name="T9" fmla="*/ 50403085 h 1191"/>
                <a:gd name="T10" fmla="*/ 258385878 w 1052"/>
                <a:gd name="T11" fmla="*/ 15120926 h 1191"/>
                <a:gd name="T12" fmla="*/ 249969435 w 1052"/>
                <a:gd name="T13" fmla="*/ 0 h 1191"/>
                <a:gd name="T14" fmla="*/ 180673872 w 1052"/>
                <a:gd name="T15" fmla="*/ 58803599 h 1191"/>
                <a:gd name="T16" fmla="*/ 125405539 w 1052"/>
                <a:gd name="T17" fmla="*/ 77844588 h 1191"/>
                <a:gd name="T18" fmla="*/ 0 w 1052"/>
                <a:gd name="T19" fmla="*/ 157649737 h 1191"/>
                <a:gd name="T20" fmla="*/ 10099732 w 1052"/>
                <a:gd name="T21" fmla="*/ 180610790 h 1191"/>
                <a:gd name="T22" fmla="*/ 9819008 w 1052"/>
                <a:gd name="T23" fmla="*/ 229893630 h 1191"/>
                <a:gd name="T24" fmla="*/ 75748522 w 1052"/>
                <a:gd name="T25" fmla="*/ 302418510 h 1191"/>
                <a:gd name="T26" fmla="*/ 165524274 w 1052"/>
                <a:gd name="T27" fmla="*/ 333500148 h 1191"/>
                <a:gd name="T28" fmla="*/ 271010544 w 1052"/>
                <a:gd name="T29" fmla="*/ 296537886 h 1191"/>
                <a:gd name="T30" fmla="*/ 273535477 w 1052"/>
                <a:gd name="T31" fmla="*/ 296537886 h 11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2" h="1191">
                  <a:moveTo>
                    <a:pt x="975" y="1059"/>
                  </a:moveTo>
                  <a:lnTo>
                    <a:pt x="894" y="822"/>
                  </a:lnTo>
                  <a:lnTo>
                    <a:pt x="894" y="654"/>
                  </a:lnTo>
                  <a:lnTo>
                    <a:pt x="1052" y="458"/>
                  </a:lnTo>
                  <a:lnTo>
                    <a:pt x="924" y="180"/>
                  </a:lnTo>
                  <a:lnTo>
                    <a:pt x="921" y="54"/>
                  </a:lnTo>
                  <a:lnTo>
                    <a:pt x="891" y="0"/>
                  </a:lnTo>
                  <a:lnTo>
                    <a:pt x="644" y="210"/>
                  </a:lnTo>
                  <a:lnTo>
                    <a:pt x="447" y="278"/>
                  </a:lnTo>
                  <a:lnTo>
                    <a:pt x="0" y="563"/>
                  </a:lnTo>
                  <a:lnTo>
                    <a:pt x="36" y="645"/>
                  </a:lnTo>
                  <a:lnTo>
                    <a:pt x="35" y="821"/>
                  </a:lnTo>
                  <a:lnTo>
                    <a:pt x="270" y="1080"/>
                  </a:lnTo>
                  <a:lnTo>
                    <a:pt x="590" y="1191"/>
                  </a:lnTo>
                  <a:lnTo>
                    <a:pt x="966" y="1059"/>
                  </a:lnTo>
                  <a:lnTo>
                    <a:pt x="975" y="105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B66F5182-5D5C-E3BF-5A0C-A3020A99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856" y="2737909"/>
              <a:ext cx="849318" cy="758818"/>
            </a:xfrm>
            <a:custGeom>
              <a:avLst/>
              <a:gdLst>
                <a:gd name="T0" fmla="*/ 295395864 w 1097"/>
                <a:gd name="T1" fmla="*/ 188556144 h 980"/>
                <a:gd name="T2" fmla="*/ 295957292 w 1097"/>
                <a:gd name="T3" fmla="*/ 184066876 h 980"/>
                <a:gd name="T4" fmla="*/ 297920701 w 1097"/>
                <a:gd name="T5" fmla="*/ 168073428 h 980"/>
                <a:gd name="T6" fmla="*/ 307739335 w 1097"/>
                <a:gd name="T7" fmla="*/ 93997592 h 980"/>
                <a:gd name="T8" fmla="*/ 301848049 w 1097"/>
                <a:gd name="T9" fmla="*/ 81370963 h 980"/>
                <a:gd name="T10" fmla="*/ 273234289 w 1097"/>
                <a:gd name="T11" fmla="*/ 68744334 h 980"/>
                <a:gd name="T12" fmla="*/ 206188135 w 1097"/>
                <a:gd name="T13" fmla="*/ 29461782 h 980"/>
                <a:gd name="T14" fmla="*/ 215445341 w 1097"/>
                <a:gd name="T15" fmla="*/ 27778372 h 980"/>
                <a:gd name="T16" fmla="*/ 176452049 w 1097"/>
                <a:gd name="T17" fmla="*/ 0 h 980"/>
                <a:gd name="T18" fmla="*/ 112491631 w 1097"/>
                <a:gd name="T19" fmla="*/ 81370963 h 980"/>
                <a:gd name="T20" fmla="*/ 104076037 w 1097"/>
                <a:gd name="T21" fmla="*/ 75478500 h 980"/>
                <a:gd name="T22" fmla="*/ 103514609 w 1097"/>
                <a:gd name="T23" fmla="*/ 72391897 h 980"/>
                <a:gd name="T24" fmla="*/ 88927545 w 1097"/>
                <a:gd name="T25" fmla="*/ 67060924 h 980"/>
                <a:gd name="T26" fmla="*/ 62838092 w 1097"/>
                <a:gd name="T27" fmla="*/ 92314183 h 980"/>
                <a:gd name="T28" fmla="*/ 62277194 w 1097"/>
                <a:gd name="T29" fmla="*/ 93997592 h 980"/>
                <a:gd name="T30" fmla="*/ 26930535 w 1097"/>
                <a:gd name="T31" fmla="*/ 143942619 h 980"/>
                <a:gd name="T32" fmla="*/ 21881391 w 1097"/>
                <a:gd name="T33" fmla="*/ 180980272 h 980"/>
                <a:gd name="T34" fmla="*/ 22442289 w 1097"/>
                <a:gd name="T35" fmla="*/ 184066876 h 980"/>
                <a:gd name="T36" fmla="*/ 0 w 1097"/>
                <a:gd name="T37" fmla="*/ 270207851 h 980"/>
                <a:gd name="T38" fmla="*/ 3085735 w 1097"/>
                <a:gd name="T39" fmla="*/ 273574670 h 980"/>
                <a:gd name="T40" fmla="*/ 3366449 w 1097"/>
                <a:gd name="T41" fmla="*/ 274136159 h 980"/>
                <a:gd name="T42" fmla="*/ 5049674 w 1097"/>
                <a:gd name="T43" fmla="*/ 274977864 h 980"/>
                <a:gd name="T44" fmla="*/ 40957231 w 1097"/>
                <a:gd name="T45" fmla="*/ 243271184 h 980"/>
                <a:gd name="T46" fmla="*/ 133531409 w 1097"/>
                <a:gd name="T47" fmla="*/ 211003543 h 980"/>
                <a:gd name="T48" fmla="*/ 295395864 w 1097"/>
                <a:gd name="T49" fmla="*/ 188556144 h 9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7" h="980">
                  <a:moveTo>
                    <a:pt x="1053" y="672"/>
                  </a:moveTo>
                  <a:lnTo>
                    <a:pt x="1055" y="656"/>
                  </a:lnTo>
                  <a:lnTo>
                    <a:pt x="1062" y="599"/>
                  </a:lnTo>
                  <a:lnTo>
                    <a:pt x="1097" y="335"/>
                  </a:lnTo>
                  <a:lnTo>
                    <a:pt x="1076" y="290"/>
                  </a:lnTo>
                  <a:lnTo>
                    <a:pt x="974" y="245"/>
                  </a:lnTo>
                  <a:lnTo>
                    <a:pt x="735" y="105"/>
                  </a:lnTo>
                  <a:lnTo>
                    <a:pt x="768" y="99"/>
                  </a:lnTo>
                  <a:lnTo>
                    <a:pt x="629" y="0"/>
                  </a:lnTo>
                  <a:lnTo>
                    <a:pt x="401" y="290"/>
                  </a:lnTo>
                  <a:lnTo>
                    <a:pt x="371" y="269"/>
                  </a:lnTo>
                  <a:lnTo>
                    <a:pt x="369" y="258"/>
                  </a:lnTo>
                  <a:lnTo>
                    <a:pt x="317" y="239"/>
                  </a:lnTo>
                  <a:lnTo>
                    <a:pt x="224" y="329"/>
                  </a:lnTo>
                  <a:lnTo>
                    <a:pt x="222" y="335"/>
                  </a:lnTo>
                  <a:lnTo>
                    <a:pt x="96" y="513"/>
                  </a:lnTo>
                  <a:lnTo>
                    <a:pt x="78" y="645"/>
                  </a:lnTo>
                  <a:lnTo>
                    <a:pt x="80" y="656"/>
                  </a:lnTo>
                  <a:lnTo>
                    <a:pt x="0" y="963"/>
                  </a:lnTo>
                  <a:lnTo>
                    <a:pt x="11" y="975"/>
                  </a:lnTo>
                  <a:lnTo>
                    <a:pt x="12" y="977"/>
                  </a:lnTo>
                  <a:lnTo>
                    <a:pt x="18" y="980"/>
                  </a:lnTo>
                  <a:lnTo>
                    <a:pt x="146" y="867"/>
                  </a:lnTo>
                  <a:lnTo>
                    <a:pt x="476" y="752"/>
                  </a:lnTo>
                  <a:lnTo>
                    <a:pt x="1053" y="67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Freeform 83">
              <a:extLst>
                <a:ext uri="{FF2B5EF4-FFF2-40B4-BE49-F238E27FC236}">
                  <a16:creationId xmlns:a16="http://schemas.microsoft.com/office/drawing/2014/main" id="{D1C06EE6-2D1D-080C-8255-FED022A6E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585" y="3485123"/>
              <a:ext cx="452506" cy="508199"/>
            </a:xfrm>
            <a:custGeom>
              <a:avLst/>
              <a:gdLst>
                <a:gd name="T0" fmla="*/ 138609082 w 585"/>
                <a:gd name="T1" fmla="*/ 46063228 h 656"/>
                <a:gd name="T2" fmla="*/ 36122563 w 585"/>
                <a:gd name="T3" fmla="*/ 0 h 656"/>
                <a:gd name="T4" fmla="*/ 35282244 w 585"/>
                <a:gd name="T5" fmla="*/ 3089749 h 656"/>
                <a:gd name="T6" fmla="*/ 17641387 w 585"/>
                <a:gd name="T7" fmla="*/ 67128638 h 656"/>
                <a:gd name="T8" fmla="*/ 7840675 w 585"/>
                <a:gd name="T9" fmla="*/ 102518717 h 656"/>
                <a:gd name="T10" fmla="*/ 18761105 w 585"/>
                <a:gd name="T11" fmla="*/ 110944775 h 656"/>
                <a:gd name="T12" fmla="*/ 0 w 585"/>
                <a:gd name="T13" fmla="*/ 123865013 h 656"/>
                <a:gd name="T14" fmla="*/ 3640143 w 585"/>
                <a:gd name="T15" fmla="*/ 135661176 h 656"/>
                <a:gd name="T16" fmla="*/ 55723457 w 585"/>
                <a:gd name="T17" fmla="*/ 149143187 h 656"/>
                <a:gd name="T18" fmla="*/ 47322922 w 585"/>
                <a:gd name="T19" fmla="*/ 164872288 h 656"/>
                <a:gd name="T20" fmla="*/ 60763777 w 585"/>
                <a:gd name="T21" fmla="*/ 184252380 h 656"/>
                <a:gd name="T22" fmla="*/ 96606410 w 585"/>
                <a:gd name="T23" fmla="*/ 182847949 h 656"/>
                <a:gd name="T24" fmla="*/ 112567161 w 585"/>
                <a:gd name="T25" fmla="*/ 169085052 h 656"/>
                <a:gd name="T26" fmla="*/ 114247268 w 585"/>
                <a:gd name="T27" fmla="*/ 163186970 h 656"/>
                <a:gd name="T28" fmla="*/ 148689723 w 585"/>
                <a:gd name="T29" fmla="*/ 143806878 h 656"/>
                <a:gd name="T30" fmla="*/ 136088657 w 585"/>
                <a:gd name="T31" fmla="*/ 116000198 h 656"/>
                <a:gd name="T32" fmla="*/ 138609082 w 585"/>
                <a:gd name="T33" fmla="*/ 110102116 h 656"/>
                <a:gd name="T34" fmla="*/ 141969296 w 585"/>
                <a:gd name="T35" fmla="*/ 108416799 h 656"/>
                <a:gd name="T36" fmla="*/ 147009617 w 585"/>
                <a:gd name="T37" fmla="*/ 114595767 h 656"/>
                <a:gd name="T38" fmla="*/ 151490078 w 585"/>
                <a:gd name="T39" fmla="*/ 117966402 h 656"/>
                <a:gd name="T40" fmla="*/ 160450472 w 585"/>
                <a:gd name="T41" fmla="*/ 116281084 h 656"/>
                <a:gd name="T42" fmla="*/ 163810685 w 585"/>
                <a:gd name="T43" fmla="*/ 112910979 h 656"/>
                <a:gd name="T44" fmla="*/ 162410508 w 585"/>
                <a:gd name="T45" fmla="*/ 95215674 h 656"/>
                <a:gd name="T46" fmla="*/ 138609082 w 585"/>
                <a:gd name="T47" fmla="*/ 46063228 h 6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85" h="656">
                  <a:moveTo>
                    <a:pt x="495" y="164"/>
                  </a:moveTo>
                  <a:lnTo>
                    <a:pt x="129" y="0"/>
                  </a:lnTo>
                  <a:lnTo>
                    <a:pt x="126" y="11"/>
                  </a:lnTo>
                  <a:lnTo>
                    <a:pt x="63" y="239"/>
                  </a:lnTo>
                  <a:lnTo>
                    <a:pt x="28" y="365"/>
                  </a:lnTo>
                  <a:lnTo>
                    <a:pt x="67" y="395"/>
                  </a:lnTo>
                  <a:lnTo>
                    <a:pt x="0" y="441"/>
                  </a:lnTo>
                  <a:lnTo>
                    <a:pt x="13" y="483"/>
                  </a:lnTo>
                  <a:lnTo>
                    <a:pt x="199" y="531"/>
                  </a:lnTo>
                  <a:lnTo>
                    <a:pt x="169" y="587"/>
                  </a:lnTo>
                  <a:lnTo>
                    <a:pt x="217" y="656"/>
                  </a:lnTo>
                  <a:lnTo>
                    <a:pt x="345" y="651"/>
                  </a:lnTo>
                  <a:lnTo>
                    <a:pt x="402" y="602"/>
                  </a:lnTo>
                  <a:lnTo>
                    <a:pt x="408" y="581"/>
                  </a:lnTo>
                  <a:lnTo>
                    <a:pt x="531" y="512"/>
                  </a:lnTo>
                  <a:lnTo>
                    <a:pt x="486" y="413"/>
                  </a:lnTo>
                  <a:lnTo>
                    <a:pt x="495" y="392"/>
                  </a:lnTo>
                  <a:lnTo>
                    <a:pt x="507" y="386"/>
                  </a:lnTo>
                  <a:lnTo>
                    <a:pt x="525" y="408"/>
                  </a:lnTo>
                  <a:lnTo>
                    <a:pt x="541" y="420"/>
                  </a:lnTo>
                  <a:lnTo>
                    <a:pt x="573" y="414"/>
                  </a:lnTo>
                  <a:lnTo>
                    <a:pt x="585" y="402"/>
                  </a:lnTo>
                  <a:lnTo>
                    <a:pt x="580" y="339"/>
                  </a:lnTo>
                  <a:lnTo>
                    <a:pt x="495" y="164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7" name="Freeform 84">
              <a:extLst>
                <a:ext uri="{FF2B5EF4-FFF2-40B4-BE49-F238E27FC236}">
                  <a16:creationId xmlns:a16="http://schemas.microsoft.com/office/drawing/2014/main" id="{3835AA4C-6C84-7ABF-5D8D-7EBE995D5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062" y="1320059"/>
              <a:ext cx="324876" cy="605660"/>
            </a:xfrm>
            <a:custGeom>
              <a:avLst/>
              <a:gdLst>
                <a:gd name="T0" fmla="*/ 96786427 w 419"/>
                <a:gd name="T1" fmla="*/ 68604259 h 783"/>
                <a:gd name="T2" fmla="*/ 67244151 w 419"/>
                <a:gd name="T3" fmla="*/ 0 h 783"/>
                <a:gd name="T4" fmla="*/ 1406699 w 419"/>
                <a:gd name="T5" fmla="*/ 15120919 h 783"/>
                <a:gd name="T6" fmla="*/ 562786 w 419"/>
                <a:gd name="T7" fmla="*/ 15120919 h 783"/>
                <a:gd name="T8" fmla="*/ 0 w 419"/>
                <a:gd name="T9" fmla="*/ 15120919 h 783"/>
                <a:gd name="T10" fmla="*/ 12660824 w 419"/>
                <a:gd name="T11" fmla="*/ 141688437 h 783"/>
                <a:gd name="T12" fmla="*/ 14911967 w 419"/>
                <a:gd name="T13" fmla="*/ 155129254 h 783"/>
                <a:gd name="T14" fmla="*/ 4782884 w 419"/>
                <a:gd name="T15" fmla="*/ 210572625 h 783"/>
                <a:gd name="T16" fmla="*/ 10972997 w 419"/>
                <a:gd name="T17" fmla="*/ 217293034 h 783"/>
                <a:gd name="T18" fmla="*/ 14911967 w 419"/>
                <a:gd name="T19" fmla="*/ 218413278 h 783"/>
                <a:gd name="T20" fmla="*/ 52894970 w 419"/>
                <a:gd name="T21" fmla="*/ 219253065 h 783"/>
                <a:gd name="T22" fmla="*/ 70901463 w 419"/>
                <a:gd name="T23" fmla="*/ 216452718 h 783"/>
                <a:gd name="T24" fmla="*/ 117325192 w 419"/>
                <a:gd name="T25" fmla="*/ 208052207 h 783"/>
                <a:gd name="T26" fmla="*/ 117887977 w 419"/>
                <a:gd name="T27" fmla="*/ 207212421 h 783"/>
                <a:gd name="T28" fmla="*/ 100443739 w 419"/>
                <a:gd name="T29" fmla="*/ 157929601 h 783"/>
                <a:gd name="T30" fmla="*/ 96786427 w 419"/>
                <a:gd name="T31" fmla="*/ 68604259 h 7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9" h="783">
                  <a:moveTo>
                    <a:pt x="344" y="245"/>
                  </a:moveTo>
                  <a:lnTo>
                    <a:pt x="239" y="0"/>
                  </a:lnTo>
                  <a:lnTo>
                    <a:pt x="5" y="54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45" y="506"/>
                  </a:lnTo>
                  <a:lnTo>
                    <a:pt x="53" y="554"/>
                  </a:lnTo>
                  <a:lnTo>
                    <a:pt x="17" y="752"/>
                  </a:lnTo>
                  <a:lnTo>
                    <a:pt x="39" y="776"/>
                  </a:lnTo>
                  <a:lnTo>
                    <a:pt x="53" y="780"/>
                  </a:lnTo>
                  <a:lnTo>
                    <a:pt x="188" y="783"/>
                  </a:lnTo>
                  <a:lnTo>
                    <a:pt x="252" y="773"/>
                  </a:lnTo>
                  <a:lnTo>
                    <a:pt x="417" y="743"/>
                  </a:lnTo>
                  <a:lnTo>
                    <a:pt x="419" y="740"/>
                  </a:lnTo>
                  <a:lnTo>
                    <a:pt x="357" y="564"/>
                  </a:lnTo>
                  <a:lnTo>
                    <a:pt x="344" y="245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8EB88C47-DAE8-7FFE-C4E0-CED9B5235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715" y="4025810"/>
              <a:ext cx="670637" cy="614943"/>
            </a:xfrm>
            <a:custGeom>
              <a:avLst/>
              <a:gdLst>
                <a:gd name="T0" fmla="*/ 223454098 w 867"/>
                <a:gd name="T1" fmla="*/ 133847787 h 795"/>
                <a:gd name="T2" fmla="*/ 211693356 w 867"/>
                <a:gd name="T3" fmla="*/ 127687765 h 795"/>
                <a:gd name="T4" fmla="*/ 152329787 w 867"/>
                <a:gd name="T5" fmla="*/ 136928062 h 795"/>
                <a:gd name="T6" fmla="*/ 184251801 w 867"/>
                <a:gd name="T7" fmla="*/ 77284700 h 795"/>
                <a:gd name="T8" fmla="*/ 120967632 w 867"/>
                <a:gd name="T9" fmla="*/ 0 h 795"/>
                <a:gd name="T10" fmla="*/ 89325547 w 867"/>
                <a:gd name="T11" fmla="*/ 55723300 h 795"/>
                <a:gd name="T12" fmla="*/ 10080636 w 867"/>
                <a:gd name="T13" fmla="*/ 134408174 h 795"/>
                <a:gd name="T14" fmla="*/ 0 w 867"/>
                <a:gd name="T15" fmla="*/ 209452384 h 795"/>
                <a:gd name="T16" fmla="*/ 80925017 w 867"/>
                <a:gd name="T17" fmla="*/ 216172793 h 795"/>
                <a:gd name="T18" fmla="*/ 100806360 w 867"/>
                <a:gd name="T19" fmla="*/ 220933171 h 795"/>
                <a:gd name="T20" fmla="*/ 133848621 w 867"/>
                <a:gd name="T21" fmla="*/ 222613273 h 795"/>
                <a:gd name="T22" fmla="*/ 152329787 w 867"/>
                <a:gd name="T23" fmla="*/ 189291158 h 795"/>
                <a:gd name="T24" fmla="*/ 167450741 w 867"/>
                <a:gd name="T25" fmla="*/ 189291158 h 795"/>
                <a:gd name="T26" fmla="*/ 175851271 w 867"/>
                <a:gd name="T27" fmla="*/ 188171443 h 795"/>
                <a:gd name="T28" fmla="*/ 223454098 w 867"/>
                <a:gd name="T29" fmla="*/ 178930617 h 795"/>
                <a:gd name="T30" fmla="*/ 241095475 w 867"/>
                <a:gd name="T31" fmla="*/ 190691332 h 795"/>
                <a:gd name="T32" fmla="*/ 242775581 w 867"/>
                <a:gd name="T33" fmla="*/ 191531647 h 795"/>
                <a:gd name="T34" fmla="*/ 240535616 w 867"/>
                <a:gd name="T35" fmla="*/ 182290821 h 795"/>
                <a:gd name="T36" fmla="*/ 238575052 w 867"/>
                <a:gd name="T37" fmla="*/ 172490137 h 795"/>
                <a:gd name="T38" fmla="*/ 232974875 w 867"/>
                <a:gd name="T39" fmla="*/ 166610044 h 795"/>
                <a:gd name="T40" fmla="*/ 223454098 w 867"/>
                <a:gd name="T41" fmla="*/ 133847787 h 7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7" h="795">
                  <a:moveTo>
                    <a:pt x="798" y="478"/>
                  </a:moveTo>
                  <a:lnTo>
                    <a:pt x="756" y="456"/>
                  </a:lnTo>
                  <a:lnTo>
                    <a:pt x="544" y="489"/>
                  </a:lnTo>
                  <a:lnTo>
                    <a:pt x="658" y="276"/>
                  </a:lnTo>
                  <a:lnTo>
                    <a:pt x="432" y="0"/>
                  </a:lnTo>
                  <a:lnTo>
                    <a:pt x="319" y="199"/>
                  </a:lnTo>
                  <a:lnTo>
                    <a:pt x="36" y="480"/>
                  </a:lnTo>
                  <a:lnTo>
                    <a:pt x="0" y="748"/>
                  </a:lnTo>
                  <a:lnTo>
                    <a:pt x="289" y="772"/>
                  </a:lnTo>
                  <a:lnTo>
                    <a:pt x="360" y="789"/>
                  </a:lnTo>
                  <a:lnTo>
                    <a:pt x="478" y="795"/>
                  </a:lnTo>
                  <a:lnTo>
                    <a:pt x="544" y="676"/>
                  </a:lnTo>
                  <a:lnTo>
                    <a:pt x="598" y="676"/>
                  </a:lnTo>
                  <a:lnTo>
                    <a:pt x="628" y="672"/>
                  </a:lnTo>
                  <a:lnTo>
                    <a:pt x="798" y="639"/>
                  </a:lnTo>
                  <a:lnTo>
                    <a:pt x="861" y="681"/>
                  </a:lnTo>
                  <a:lnTo>
                    <a:pt x="867" y="684"/>
                  </a:lnTo>
                  <a:lnTo>
                    <a:pt x="859" y="651"/>
                  </a:lnTo>
                  <a:lnTo>
                    <a:pt x="852" y="616"/>
                  </a:lnTo>
                  <a:lnTo>
                    <a:pt x="832" y="595"/>
                  </a:lnTo>
                  <a:lnTo>
                    <a:pt x="798" y="478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7" name="Freeform 94">
              <a:extLst>
                <a:ext uri="{FF2B5EF4-FFF2-40B4-BE49-F238E27FC236}">
                  <a16:creationId xmlns:a16="http://schemas.microsoft.com/office/drawing/2014/main" id="{EDF4D892-715C-609B-7C31-CE3AAE130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845" y="4055976"/>
              <a:ext cx="603341" cy="431621"/>
            </a:xfrm>
            <a:custGeom>
              <a:avLst/>
              <a:gdLst>
                <a:gd name="T0" fmla="*/ 190339742 w 779"/>
                <a:gd name="T1" fmla="*/ 138392065 h 559"/>
                <a:gd name="T2" fmla="*/ 186690163 w 779"/>
                <a:gd name="T3" fmla="*/ 150668955 h 559"/>
                <a:gd name="T4" fmla="*/ 160019837 w 779"/>
                <a:gd name="T5" fmla="*/ 139229293 h 559"/>
                <a:gd name="T6" fmla="*/ 28354177 w 779"/>
                <a:gd name="T7" fmla="*/ 155970171 h 559"/>
                <a:gd name="T8" fmla="*/ 11791192 w 779"/>
                <a:gd name="T9" fmla="*/ 142577152 h 559"/>
                <a:gd name="T10" fmla="*/ 7299158 w 779"/>
                <a:gd name="T11" fmla="*/ 133090848 h 559"/>
                <a:gd name="T12" fmla="*/ 0 w 779"/>
                <a:gd name="T13" fmla="*/ 124999574 h 559"/>
                <a:gd name="T14" fmla="*/ 561637 w 779"/>
                <a:gd name="T15" fmla="*/ 124720146 h 559"/>
                <a:gd name="T16" fmla="*/ 30319375 w 779"/>
                <a:gd name="T17" fmla="*/ 65569009 h 559"/>
                <a:gd name="T18" fmla="*/ 88993457 w 779"/>
                <a:gd name="T19" fmla="*/ 1673929 h 559"/>
                <a:gd name="T20" fmla="*/ 104995334 w 779"/>
                <a:gd name="T21" fmla="*/ 278900 h 559"/>
                <a:gd name="T22" fmla="*/ 112014204 w 779"/>
                <a:gd name="T23" fmla="*/ 0 h 559"/>
                <a:gd name="T24" fmla="*/ 112575311 w 779"/>
                <a:gd name="T25" fmla="*/ 278900 h 559"/>
                <a:gd name="T26" fmla="*/ 112856129 w 779"/>
                <a:gd name="T27" fmla="*/ 278900 h 559"/>
                <a:gd name="T28" fmla="*/ 158335457 w 779"/>
                <a:gd name="T29" fmla="*/ 27064410 h 559"/>
                <a:gd name="T30" fmla="*/ 165072978 w 779"/>
                <a:gd name="T31" fmla="*/ 35435113 h 559"/>
                <a:gd name="T32" fmla="*/ 218693918 w 779"/>
                <a:gd name="T33" fmla="*/ 56082178 h 559"/>
                <a:gd name="T34" fmla="*/ 201007660 w 779"/>
                <a:gd name="T35" fmla="*/ 106305339 h 559"/>
                <a:gd name="T36" fmla="*/ 190339742 w 779"/>
                <a:gd name="T37" fmla="*/ 138392065 h 5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9" h="559">
                  <a:moveTo>
                    <a:pt x="678" y="496"/>
                  </a:moveTo>
                  <a:lnTo>
                    <a:pt x="665" y="540"/>
                  </a:lnTo>
                  <a:lnTo>
                    <a:pt x="570" y="499"/>
                  </a:lnTo>
                  <a:lnTo>
                    <a:pt x="101" y="559"/>
                  </a:lnTo>
                  <a:lnTo>
                    <a:pt x="42" y="511"/>
                  </a:lnTo>
                  <a:lnTo>
                    <a:pt x="26" y="477"/>
                  </a:lnTo>
                  <a:lnTo>
                    <a:pt x="0" y="448"/>
                  </a:lnTo>
                  <a:lnTo>
                    <a:pt x="2" y="447"/>
                  </a:lnTo>
                  <a:lnTo>
                    <a:pt x="108" y="235"/>
                  </a:lnTo>
                  <a:lnTo>
                    <a:pt x="317" y="6"/>
                  </a:lnTo>
                  <a:lnTo>
                    <a:pt x="374" y="1"/>
                  </a:lnTo>
                  <a:lnTo>
                    <a:pt x="399" y="0"/>
                  </a:lnTo>
                  <a:lnTo>
                    <a:pt x="401" y="1"/>
                  </a:lnTo>
                  <a:lnTo>
                    <a:pt x="402" y="1"/>
                  </a:lnTo>
                  <a:lnTo>
                    <a:pt x="564" y="97"/>
                  </a:lnTo>
                  <a:lnTo>
                    <a:pt x="588" y="127"/>
                  </a:lnTo>
                  <a:lnTo>
                    <a:pt x="779" y="201"/>
                  </a:lnTo>
                  <a:lnTo>
                    <a:pt x="716" y="381"/>
                  </a:lnTo>
                  <a:lnTo>
                    <a:pt x="678" y="496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21F5F309-0086-3B7D-14E1-E0B4972CB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720" y="5028283"/>
              <a:ext cx="707765" cy="563891"/>
            </a:xfrm>
            <a:custGeom>
              <a:avLst/>
              <a:gdLst>
                <a:gd name="T0" fmla="*/ 256495679 w 914"/>
                <a:gd name="T1" fmla="*/ 153729067 h 729"/>
                <a:gd name="T2" fmla="*/ 256495679 w 914"/>
                <a:gd name="T3" fmla="*/ 146168873 h 729"/>
                <a:gd name="T4" fmla="*/ 246673676 w 914"/>
                <a:gd name="T5" fmla="*/ 146168873 h 729"/>
                <a:gd name="T6" fmla="*/ 209630722 w 914"/>
                <a:gd name="T7" fmla="*/ 108926700 h 729"/>
                <a:gd name="T8" fmla="*/ 175674062 w 914"/>
                <a:gd name="T9" fmla="*/ 77004763 h 729"/>
                <a:gd name="T10" fmla="*/ 104113449 w 914"/>
                <a:gd name="T11" fmla="*/ 52083162 h 729"/>
                <a:gd name="T12" fmla="*/ 3086825 w 914"/>
                <a:gd name="T13" fmla="*/ 0 h 729"/>
                <a:gd name="T14" fmla="*/ 0 w 914"/>
                <a:gd name="T15" fmla="*/ 839786 h 729"/>
                <a:gd name="T16" fmla="*/ 29185246 w 914"/>
                <a:gd name="T17" fmla="*/ 85685201 h 729"/>
                <a:gd name="T18" fmla="*/ 55564961 w 914"/>
                <a:gd name="T19" fmla="*/ 162689435 h 729"/>
                <a:gd name="T20" fmla="*/ 67070494 w 914"/>
                <a:gd name="T21" fmla="*/ 195731617 h 729"/>
                <a:gd name="T22" fmla="*/ 68754554 w 914"/>
                <a:gd name="T23" fmla="*/ 200771923 h 729"/>
                <a:gd name="T24" fmla="*/ 126844810 w 914"/>
                <a:gd name="T25" fmla="*/ 201331781 h 729"/>
                <a:gd name="T26" fmla="*/ 175674062 w 914"/>
                <a:gd name="T27" fmla="*/ 203852198 h 729"/>
                <a:gd name="T28" fmla="*/ 255934679 w 914"/>
                <a:gd name="T29" fmla="*/ 204132127 h 729"/>
                <a:gd name="T30" fmla="*/ 255653914 w 914"/>
                <a:gd name="T31" fmla="*/ 161289791 h 729"/>
                <a:gd name="T32" fmla="*/ 256495679 w 914"/>
                <a:gd name="T33" fmla="*/ 153729067 h 7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4" h="729">
                  <a:moveTo>
                    <a:pt x="914" y="549"/>
                  </a:moveTo>
                  <a:lnTo>
                    <a:pt x="914" y="522"/>
                  </a:lnTo>
                  <a:lnTo>
                    <a:pt x="879" y="522"/>
                  </a:lnTo>
                  <a:lnTo>
                    <a:pt x="747" y="389"/>
                  </a:lnTo>
                  <a:lnTo>
                    <a:pt x="626" y="275"/>
                  </a:lnTo>
                  <a:lnTo>
                    <a:pt x="371" y="186"/>
                  </a:lnTo>
                  <a:lnTo>
                    <a:pt x="11" y="0"/>
                  </a:lnTo>
                  <a:lnTo>
                    <a:pt x="0" y="3"/>
                  </a:lnTo>
                  <a:lnTo>
                    <a:pt x="104" y="306"/>
                  </a:lnTo>
                  <a:lnTo>
                    <a:pt x="198" y="581"/>
                  </a:lnTo>
                  <a:lnTo>
                    <a:pt x="239" y="699"/>
                  </a:lnTo>
                  <a:lnTo>
                    <a:pt x="245" y="717"/>
                  </a:lnTo>
                  <a:lnTo>
                    <a:pt x="452" y="719"/>
                  </a:lnTo>
                  <a:lnTo>
                    <a:pt x="626" y="728"/>
                  </a:lnTo>
                  <a:lnTo>
                    <a:pt x="912" y="729"/>
                  </a:lnTo>
                  <a:lnTo>
                    <a:pt x="911" y="576"/>
                  </a:lnTo>
                  <a:lnTo>
                    <a:pt x="914" y="549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8" name="Freeform 85">
              <a:extLst>
                <a:ext uri="{FF2B5EF4-FFF2-40B4-BE49-F238E27FC236}">
                  <a16:creationId xmlns:a16="http://schemas.microsoft.com/office/drawing/2014/main" id="{A677EA15-ADF6-E426-DBBA-1E0E5D482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537" y="3689331"/>
              <a:ext cx="698484" cy="751855"/>
            </a:xfrm>
            <a:custGeom>
              <a:avLst/>
              <a:gdLst>
                <a:gd name="T0" fmla="*/ 252576498 w 904"/>
                <a:gd name="T1" fmla="*/ 34722329 h 972"/>
                <a:gd name="T2" fmla="*/ 250900365 w 904"/>
                <a:gd name="T3" fmla="*/ 108646912 h 972"/>
                <a:gd name="T4" fmla="*/ 226592471 w 904"/>
                <a:gd name="T5" fmla="*/ 183971671 h 972"/>
                <a:gd name="T6" fmla="*/ 246709239 w 904"/>
                <a:gd name="T7" fmla="*/ 241094683 h 972"/>
                <a:gd name="T8" fmla="*/ 217372418 w 904"/>
                <a:gd name="T9" fmla="*/ 241935000 h 972"/>
                <a:gd name="T10" fmla="*/ 200608444 w 904"/>
                <a:gd name="T11" fmla="*/ 246975312 h 972"/>
                <a:gd name="T12" fmla="*/ 185241512 w 904"/>
                <a:gd name="T13" fmla="*/ 272176875 h 972"/>
                <a:gd name="T14" fmla="*/ 156183782 w 904"/>
                <a:gd name="T15" fmla="*/ 270776700 h 972"/>
                <a:gd name="T16" fmla="*/ 101421644 w 904"/>
                <a:gd name="T17" fmla="*/ 260416146 h 972"/>
                <a:gd name="T18" fmla="*/ 100862933 w 904"/>
                <a:gd name="T19" fmla="*/ 260416146 h 972"/>
                <a:gd name="T20" fmla="*/ 87172663 w 904"/>
                <a:gd name="T21" fmla="*/ 222053679 h 972"/>
                <a:gd name="T22" fmla="*/ 62864769 w 904"/>
                <a:gd name="T23" fmla="*/ 198532221 h 972"/>
                <a:gd name="T24" fmla="*/ 0 w 904"/>
                <a:gd name="T25" fmla="*/ 94926150 h 972"/>
                <a:gd name="T26" fmla="*/ 1676133 w 904"/>
                <a:gd name="T27" fmla="*/ 89045521 h 972"/>
                <a:gd name="T28" fmla="*/ 36042411 w 904"/>
                <a:gd name="T29" fmla="*/ 69724588 h 972"/>
                <a:gd name="T30" fmla="*/ 23469563 w 904"/>
                <a:gd name="T31" fmla="*/ 42002604 h 972"/>
                <a:gd name="T32" fmla="*/ 25984027 w 904"/>
                <a:gd name="T33" fmla="*/ 36122504 h 972"/>
                <a:gd name="T34" fmla="*/ 29336822 w 904"/>
                <a:gd name="T35" fmla="*/ 34441871 h 972"/>
                <a:gd name="T36" fmla="*/ 34366278 w 904"/>
                <a:gd name="T37" fmla="*/ 40602429 h 972"/>
                <a:gd name="T38" fmla="*/ 38836495 w 904"/>
                <a:gd name="T39" fmla="*/ 43962638 h 972"/>
                <a:gd name="T40" fmla="*/ 47776928 w 904"/>
                <a:gd name="T41" fmla="*/ 42282533 h 972"/>
                <a:gd name="T42" fmla="*/ 51129723 w 904"/>
                <a:gd name="T43" fmla="*/ 38922325 h 972"/>
                <a:gd name="T44" fmla="*/ 85496001 w 904"/>
                <a:gd name="T45" fmla="*/ 35282188 h 972"/>
                <a:gd name="T46" fmla="*/ 83819868 w 904"/>
                <a:gd name="T47" fmla="*/ 0 h 972"/>
                <a:gd name="T48" fmla="*/ 106730192 w 904"/>
                <a:gd name="T49" fmla="*/ 7000346 h 972"/>
                <a:gd name="T50" fmla="*/ 171271622 w 904"/>
                <a:gd name="T51" fmla="*/ 19321463 h 972"/>
                <a:gd name="T52" fmla="*/ 198931782 w 904"/>
                <a:gd name="T53" fmla="*/ 18481146 h 972"/>
                <a:gd name="T54" fmla="*/ 252576498 w 904"/>
                <a:gd name="T55" fmla="*/ 34722329 h 9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4" h="972">
                  <a:moveTo>
                    <a:pt x="904" y="124"/>
                  </a:moveTo>
                  <a:lnTo>
                    <a:pt x="898" y="388"/>
                  </a:lnTo>
                  <a:lnTo>
                    <a:pt x="811" y="657"/>
                  </a:lnTo>
                  <a:lnTo>
                    <a:pt x="883" y="861"/>
                  </a:lnTo>
                  <a:lnTo>
                    <a:pt x="778" y="864"/>
                  </a:lnTo>
                  <a:lnTo>
                    <a:pt x="718" y="882"/>
                  </a:lnTo>
                  <a:lnTo>
                    <a:pt x="663" y="972"/>
                  </a:lnTo>
                  <a:lnTo>
                    <a:pt x="559" y="967"/>
                  </a:lnTo>
                  <a:lnTo>
                    <a:pt x="363" y="930"/>
                  </a:lnTo>
                  <a:lnTo>
                    <a:pt x="361" y="930"/>
                  </a:lnTo>
                  <a:lnTo>
                    <a:pt x="312" y="793"/>
                  </a:lnTo>
                  <a:lnTo>
                    <a:pt x="225" y="709"/>
                  </a:lnTo>
                  <a:lnTo>
                    <a:pt x="0" y="339"/>
                  </a:lnTo>
                  <a:lnTo>
                    <a:pt x="6" y="318"/>
                  </a:lnTo>
                  <a:lnTo>
                    <a:pt x="129" y="249"/>
                  </a:lnTo>
                  <a:lnTo>
                    <a:pt x="84" y="150"/>
                  </a:lnTo>
                  <a:lnTo>
                    <a:pt x="93" y="129"/>
                  </a:lnTo>
                  <a:lnTo>
                    <a:pt x="105" y="123"/>
                  </a:lnTo>
                  <a:lnTo>
                    <a:pt x="123" y="145"/>
                  </a:lnTo>
                  <a:lnTo>
                    <a:pt x="139" y="157"/>
                  </a:lnTo>
                  <a:lnTo>
                    <a:pt x="171" y="151"/>
                  </a:lnTo>
                  <a:lnTo>
                    <a:pt x="183" y="139"/>
                  </a:lnTo>
                  <a:lnTo>
                    <a:pt x="306" y="126"/>
                  </a:lnTo>
                  <a:lnTo>
                    <a:pt x="300" y="0"/>
                  </a:lnTo>
                  <a:lnTo>
                    <a:pt x="382" y="25"/>
                  </a:lnTo>
                  <a:lnTo>
                    <a:pt x="613" y="69"/>
                  </a:lnTo>
                  <a:lnTo>
                    <a:pt x="712" y="66"/>
                  </a:lnTo>
                  <a:lnTo>
                    <a:pt x="904" y="12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262" name="Freeform 115">
              <a:extLst>
                <a:ext uri="{FF2B5EF4-FFF2-40B4-BE49-F238E27FC236}">
                  <a16:creationId xmlns:a16="http://schemas.microsoft.com/office/drawing/2014/main" id="{A7A0B7D6-12A8-F230-70DC-7A6FA746B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9601" y="3703254"/>
              <a:ext cx="587096" cy="809870"/>
            </a:xfrm>
            <a:custGeom>
              <a:avLst/>
              <a:gdLst>
                <a:gd name="T0" fmla="*/ 212532648 w 759"/>
                <a:gd name="T1" fmla="*/ 259856522 h 1047"/>
                <a:gd name="T2" fmla="*/ 191531637 w 759"/>
                <a:gd name="T3" fmla="*/ 293178706 h 1047"/>
                <a:gd name="T4" fmla="*/ 186491330 w 759"/>
                <a:gd name="T5" fmla="*/ 287578530 h 1047"/>
                <a:gd name="T6" fmla="*/ 185651015 w 759"/>
                <a:gd name="T7" fmla="*/ 288418319 h 1047"/>
                <a:gd name="T8" fmla="*/ 178090820 w 759"/>
                <a:gd name="T9" fmla="*/ 281417966 h 1047"/>
                <a:gd name="T10" fmla="*/ 102206298 w 759"/>
                <a:gd name="T11" fmla="*/ 194332400 h 1047"/>
                <a:gd name="T12" fmla="*/ 78124482 w 759"/>
                <a:gd name="T13" fmla="*/ 204972893 h 1047"/>
                <a:gd name="T14" fmla="*/ 7280266 w 759"/>
                <a:gd name="T15" fmla="*/ 159610040 h 1047"/>
                <a:gd name="T16" fmla="*/ 7280266 w 759"/>
                <a:gd name="T17" fmla="*/ 138608983 h 1047"/>
                <a:gd name="T18" fmla="*/ 6720408 w 759"/>
                <a:gd name="T19" fmla="*/ 138048595 h 1047"/>
                <a:gd name="T20" fmla="*/ 0 w 759"/>
                <a:gd name="T21" fmla="*/ 130488384 h 1047"/>
                <a:gd name="T22" fmla="*/ 7280266 w 759"/>
                <a:gd name="T23" fmla="*/ 80925002 h 1047"/>
                <a:gd name="T24" fmla="*/ 80644900 w 759"/>
                <a:gd name="T25" fmla="*/ 13720775 h 1047"/>
                <a:gd name="T26" fmla="*/ 76444380 w 759"/>
                <a:gd name="T27" fmla="*/ 0 h 1047"/>
                <a:gd name="T28" fmla="*/ 135808339 w 759"/>
                <a:gd name="T29" fmla="*/ 13440845 h 1047"/>
                <a:gd name="T30" fmla="*/ 135247952 w 759"/>
                <a:gd name="T31" fmla="*/ 21001586 h 1047"/>
                <a:gd name="T32" fmla="*/ 146728738 w 759"/>
                <a:gd name="T33" fmla="*/ 25481515 h 1047"/>
                <a:gd name="T34" fmla="*/ 156809351 w 759"/>
                <a:gd name="T35" fmla="*/ 39762678 h 1047"/>
                <a:gd name="T36" fmla="*/ 179490464 w 759"/>
                <a:gd name="T37" fmla="*/ 103606694 h 1047"/>
                <a:gd name="T38" fmla="*/ 182850668 w 759"/>
                <a:gd name="T39" fmla="*/ 127967961 h 1047"/>
                <a:gd name="T40" fmla="*/ 204132138 w 759"/>
                <a:gd name="T41" fmla="*/ 193492083 h 1047"/>
                <a:gd name="T42" fmla="*/ 212532648 w 759"/>
                <a:gd name="T43" fmla="*/ 259856522 h 10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9" h="1047">
                  <a:moveTo>
                    <a:pt x="759" y="928"/>
                  </a:moveTo>
                  <a:lnTo>
                    <a:pt x="684" y="1047"/>
                  </a:lnTo>
                  <a:lnTo>
                    <a:pt x="666" y="1027"/>
                  </a:lnTo>
                  <a:lnTo>
                    <a:pt x="663" y="1030"/>
                  </a:lnTo>
                  <a:lnTo>
                    <a:pt x="636" y="1005"/>
                  </a:lnTo>
                  <a:lnTo>
                    <a:pt x="365" y="694"/>
                  </a:lnTo>
                  <a:lnTo>
                    <a:pt x="279" y="732"/>
                  </a:lnTo>
                  <a:lnTo>
                    <a:pt x="26" y="570"/>
                  </a:lnTo>
                  <a:lnTo>
                    <a:pt x="26" y="495"/>
                  </a:lnTo>
                  <a:lnTo>
                    <a:pt x="24" y="493"/>
                  </a:lnTo>
                  <a:lnTo>
                    <a:pt x="0" y="466"/>
                  </a:lnTo>
                  <a:lnTo>
                    <a:pt x="26" y="289"/>
                  </a:lnTo>
                  <a:lnTo>
                    <a:pt x="288" y="49"/>
                  </a:lnTo>
                  <a:lnTo>
                    <a:pt x="273" y="0"/>
                  </a:lnTo>
                  <a:lnTo>
                    <a:pt x="485" y="48"/>
                  </a:lnTo>
                  <a:lnTo>
                    <a:pt x="483" y="75"/>
                  </a:lnTo>
                  <a:lnTo>
                    <a:pt x="524" y="91"/>
                  </a:lnTo>
                  <a:lnTo>
                    <a:pt x="560" y="142"/>
                  </a:lnTo>
                  <a:lnTo>
                    <a:pt x="641" y="370"/>
                  </a:lnTo>
                  <a:lnTo>
                    <a:pt x="653" y="457"/>
                  </a:lnTo>
                  <a:lnTo>
                    <a:pt x="729" y="691"/>
                  </a:lnTo>
                  <a:lnTo>
                    <a:pt x="759" y="928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721FBC92-4427-7A80-E4DB-BC75115A4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492" y="4028130"/>
              <a:ext cx="770420" cy="631187"/>
            </a:xfrm>
            <a:custGeom>
              <a:avLst/>
              <a:gdLst>
                <a:gd name="T0" fmla="*/ 273307936 w 997"/>
                <a:gd name="T1" fmla="*/ 133288087 h 816"/>
                <a:gd name="T2" fmla="*/ 274425472 w 997"/>
                <a:gd name="T3" fmla="*/ 114247083 h 816"/>
                <a:gd name="T4" fmla="*/ 278337907 w 997"/>
                <a:gd name="T5" fmla="*/ 75604688 h 816"/>
                <a:gd name="T6" fmla="*/ 278617555 w 997"/>
                <a:gd name="T7" fmla="*/ 71404692 h 816"/>
                <a:gd name="T8" fmla="*/ 149508807 w 997"/>
                <a:gd name="T9" fmla="*/ 71404692 h 816"/>
                <a:gd name="T10" fmla="*/ 117651093 w 997"/>
                <a:gd name="T11" fmla="*/ 57683400 h 816"/>
                <a:gd name="T12" fmla="*/ 67348743 w 997"/>
                <a:gd name="T13" fmla="*/ 0 h 816"/>
                <a:gd name="T14" fmla="*/ 39682583 w 997"/>
                <a:gd name="T15" fmla="*/ 31921979 h 816"/>
                <a:gd name="T16" fmla="*/ 21797773 w 997"/>
                <a:gd name="T17" fmla="*/ 73084796 h 816"/>
                <a:gd name="T18" fmla="*/ 0 w 997"/>
                <a:gd name="T19" fmla="*/ 126567671 h 816"/>
                <a:gd name="T20" fmla="*/ 11737303 w 997"/>
                <a:gd name="T21" fmla="*/ 132728229 h 816"/>
                <a:gd name="T22" fmla="*/ 21238476 w 997"/>
                <a:gd name="T23" fmla="*/ 165490525 h 816"/>
                <a:gd name="T24" fmla="*/ 26827744 w 997"/>
                <a:gd name="T25" fmla="*/ 171370625 h 816"/>
                <a:gd name="T26" fmla="*/ 28783697 w 997"/>
                <a:gd name="T27" fmla="*/ 181171321 h 816"/>
                <a:gd name="T28" fmla="*/ 31019826 w 997"/>
                <a:gd name="T29" fmla="*/ 190411629 h 816"/>
                <a:gd name="T30" fmla="*/ 153700890 w 997"/>
                <a:gd name="T31" fmla="*/ 222333608 h 816"/>
                <a:gd name="T32" fmla="*/ 224682419 w 997"/>
                <a:gd name="T33" fmla="*/ 203012675 h 816"/>
                <a:gd name="T34" fmla="*/ 253466645 w 997"/>
                <a:gd name="T35" fmla="*/ 227653850 h 816"/>
                <a:gd name="T36" fmla="*/ 270233918 w 997"/>
                <a:gd name="T37" fmla="*/ 228494167 h 816"/>
                <a:gd name="T38" fmla="*/ 270792686 w 997"/>
                <a:gd name="T39" fmla="*/ 165490525 h 816"/>
                <a:gd name="T40" fmla="*/ 273307936 w 997"/>
                <a:gd name="T41" fmla="*/ 133288087 h 8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7" h="816">
                  <a:moveTo>
                    <a:pt x="978" y="476"/>
                  </a:moveTo>
                  <a:lnTo>
                    <a:pt x="982" y="408"/>
                  </a:lnTo>
                  <a:lnTo>
                    <a:pt x="996" y="270"/>
                  </a:lnTo>
                  <a:lnTo>
                    <a:pt x="997" y="255"/>
                  </a:lnTo>
                  <a:lnTo>
                    <a:pt x="535" y="255"/>
                  </a:lnTo>
                  <a:lnTo>
                    <a:pt x="421" y="206"/>
                  </a:lnTo>
                  <a:lnTo>
                    <a:pt x="241" y="0"/>
                  </a:lnTo>
                  <a:lnTo>
                    <a:pt x="142" y="114"/>
                  </a:lnTo>
                  <a:lnTo>
                    <a:pt x="78" y="261"/>
                  </a:lnTo>
                  <a:lnTo>
                    <a:pt x="0" y="452"/>
                  </a:lnTo>
                  <a:lnTo>
                    <a:pt x="42" y="474"/>
                  </a:lnTo>
                  <a:lnTo>
                    <a:pt x="76" y="591"/>
                  </a:lnTo>
                  <a:lnTo>
                    <a:pt x="96" y="612"/>
                  </a:lnTo>
                  <a:lnTo>
                    <a:pt x="103" y="647"/>
                  </a:lnTo>
                  <a:lnTo>
                    <a:pt x="111" y="680"/>
                  </a:lnTo>
                  <a:lnTo>
                    <a:pt x="550" y="794"/>
                  </a:lnTo>
                  <a:lnTo>
                    <a:pt x="804" y="725"/>
                  </a:lnTo>
                  <a:lnTo>
                    <a:pt x="907" y="813"/>
                  </a:lnTo>
                  <a:lnTo>
                    <a:pt x="967" y="816"/>
                  </a:lnTo>
                  <a:lnTo>
                    <a:pt x="969" y="591"/>
                  </a:lnTo>
                  <a:lnTo>
                    <a:pt x="978" y="476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7D4FEBE-12CD-1492-E97C-F856D70F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844" y="5355479"/>
              <a:ext cx="589418" cy="624226"/>
            </a:xfrm>
            <a:custGeom>
              <a:avLst/>
              <a:gdLst>
                <a:gd name="T0" fmla="*/ 187051421 w 762"/>
                <a:gd name="T1" fmla="*/ 139795075 h 806"/>
                <a:gd name="T2" fmla="*/ 204972708 w 762"/>
                <a:gd name="T3" fmla="*/ 200429173 h 806"/>
                <a:gd name="T4" fmla="*/ 212252983 w 762"/>
                <a:gd name="T5" fmla="*/ 224008982 h 806"/>
                <a:gd name="T6" fmla="*/ 213373229 w 762"/>
                <a:gd name="T7" fmla="*/ 226254905 h 806"/>
                <a:gd name="T8" fmla="*/ 41162817 w 762"/>
                <a:gd name="T9" fmla="*/ 223728705 h 806"/>
                <a:gd name="T10" fmla="*/ 31081662 w 762"/>
                <a:gd name="T11" fmla="*/ 224570595 h 806"/>
                <a:gd name="T12" fmla="*/ 0 w 762"/>
                <a:gd name="T13" fmla="*/ 224008982 h 806"/>
                <a:gd name="T14" fmla="*/ 840317 w 762"/>
                <a:gd name="T15" fmla="*/ 134461868 h 806"/>
                <a:gd name="T16" fmla="*/ 840317 w 762"/>
                <a:gd name="T17" fmla="*/ 100776200 h 806"/>
                <a:gd name="T18" fmla="*/ 840317 w 762"/>
                <a:gd name="T19" fmla="*/ 85898217 h 806"/>
                <a:gd name="T20" fmla="*/ 559858 w 762"/>
                <a:gd name="T21" fmla="*/ 42949108 h 806"/>
                <a:gd name="T22" fmla="*/ 1400175 w 762"/>
                <a:gd name="T23" fmla="*/ 35369979 h 806"/>
                <a:gd name="T24" fmla="*/ 1400175 w 762"/>
                <a:gd name="T25" fmla="*/ 27790849 h 806"/>
                <a:gd name="T26" fmla="*/ 63003642 w 762"/>
                <a:gd name="T27" fmla="*/ 0 h 806"/>
                <a:gd name="T28" fmla="*/ 128247775 w 762"/>
                <a:gd name="T29" fmla="*/ 44352612 h 806"/>
                <a:gd name="T30" fmla="*/ 139448646 w 762"/>
                <a:gd name="T31" fmla="*/ 57265478 h 806"/>
                <a:gd name="T32" fmla="*/ 139448646 w 762"/>
                <a:gd name="T33" fmla="*/ 57827091 h 806"/>
                <a:gd name="T34" fmla="*/ 140848821 w 762"/>
                <a:gd name="T35" fmla="*/ 58949788 h 806"/>
                <a:gd name="T36" fmla="*/ 187051421 w 762"/>
                <a:gd name="T37" fmla="*/ 139795075 h 8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62" h="806">
                  <a:moveTo>
                    <a:pt x="668" y="498"/>
                  </a:moveTo>
                  <a:lnTo>
                    <a:pt x="732" y="714"/>
                  </a:lnTo>
                  <a:lnTo>
                    <a:pt x="758" y="798"/>
                  </a:lnTo>
                  <a:lnTo>
                    <a:pt x="762" y="806"/>
                  </a:lnTo>
                  <a:lnTo>
                    <a:pt x="147" y="797"/>
                  </a:lnTo>
                  <a:lnTo>
                    <a:pt x="111" y="800"/>
                  </a:lnTo>
                  <a:lnTo>
                    <a:pt x="0" y="798"/>
                  </a:lnTo>
                  <a:lnTo>
                    <a:pt x="3" y="479"/>
                  </a:lnTo>
                  <a:lnTo>
                    <a:pt x="3" y="359"/>
                  </a:lnTo>
                  <a:lnTo>
                    <a:pt x="3" y="306"/>
                  </a:lnTo>
                  <a:lnTo>
                    <a:pt x="2" y="153"/>
                  </a:lnTo>
                  <a:lnTo>
                    <a:pt x="5" y="126"/>
                  </a:lnTo>
                  <a:lnTo>
                    <a:pt x="5" y="99"/>
                  </a:lnTo>
                  <a:lnTo>
                    <a:pt x="225" y="0"/>
                  </a:lnTo>
                  <a:lnTo>
                    <a:pt x="458" y="158"/>
                  </a:lnTo>
                  <a:lnTo>
                    <a:pt x="498" y="204"/>
                  </a:lnTo>
                  <a:lnTo>
                    <a:pt x="498" y="206"/>
                  </a:lnTo>
                  <a:lnTo>
                    <a:pt x="503" y="210"/>
                  </a:lnTo>
                  <a:lnTo>
                    <a:pt x="668" y="49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Freeform 116">
              <a:extLst>
                <a:ext uri="{FF2B5EF4-FFF2-40B4-BE49-F238E27FC236}">
                  <a16:creationId xmlns:a16="http://schemas.microsoft.com/office/drawing/2014/main" id="{89694148-70F8-F5B3-BB6C-1E2FB297A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0306" y="3601150"/>
              <a:ext cx="512839" cy="517481"/>
            </a:xfrm>
            <a:custGeom>
              <a:avLst/>
              <a:gdLst>
                <a:gd name="T0" fmla="*/ 185650981 w 663"/>
                <a:gd name="T1" fmla="*/ 140150048 h 670"/>
                <a:gd name="T2" fmla="*/ 180610676 w 663"/>
                <a:gd name="T3" fmla="*/ 146850405 h 670"/>
                <a:gd name="T4" fmla="*/ 156249465 w 663"/>
                <a:gd name="T5" fmla="*/ 147687883 h 670"/>
                <a:gd name="T6" fmla="*/ 85685190 w 663"/>
                <a:gd name="T7" fmla="*/ 184260596 h 670"/>
                <a:gd name="T8" fmla="*/ 49562738 w 663"/>
                <a:gd name="T9" fmla="*/ 187052544 h 670"/>
                <a:gd name="T10" fmla="*/ 16521089 w 663"/>
                <a:gd name="T11" fmla="*/ 171697362 h 670"/>
                <a:gd name="T12" fmla="*/ 10080611 w 663"/>
                <a:gd name="T13" fmla="*/ 163601032 h 670"/>
                <a:gd name="T14" fmla="*/ 5880092 w 663"/>
                <a:gd name="T15" fmla="*/ 161647091 h 670"/>
                <a:gd name="T16" fmla="*/ 0 w 663"/>
                <a:gd name="T17" fmla="*/ 140150048 h 670"/>
                <a:gd name="T18" fmla="*/ 13440814 w 663"/>
                <a:gd name="T19" fmla="*/ 51090416 h 670"/>
                <a:gd name="T20" fmla="*/ 21841323 w 663"/>
                <a:gd name="T21" fmla="*/ 47740502 h 670"/>
                <a:gd name="T22" fmla="*/ 85685190 w 663"/>
                <a:gd name="T23" fmla="*/ 0 h 670"/>
                <a:gd name="T24" fmla="*/ 87085363 w 663"/>
                <a:gd name="T25" fmla="*/ 278983 h 670"/>
                <a:gd name="T26" fmla="*/ 85685190 w 663"/>
                <a:gd name="T27" fmla="*/ 11167261 h 670"/>
                <a:gd name="T28" fmla="*/ 131607796 w 663"/>
                <a:gd name="T29" fmla="*/ 50531921 h 670"/>
                <a:gd name="T30" fmla="*/ 134127684 w 663"/>
                <a:gd name="T31" fmla="*/ 64770641 h 670"/>
                <a:gd name="T32" fmla="*/ 157089251 w 663"/>
                <a:gd name="T33" fmla="*/ 103018311 h 670"/>
                <a:gd name="T34" fmla="*/ 185650981 w 663"/>
                <a:gd name="T35" fmla="*/ 140150048 h 6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670">
                  <a:moveTo>
                    <a:pt x="663" y="502"/>
                  </a:moveTo>
                  <a:lnTo>
                    <a:pt x="645" y="526"/>
                  </a:lnTo>
                  <a:lnTo>
                    <a:pt x="558" y="529"/>
                  </a:lnTo>
                  <a:lnTo>
                    <a:pt x="306" y="660"/>
                  </a:lnTo>
                  <a:lnTo>
                    <a:pt x="177" y="670"/>
                  </a:lnTo>
                  <a:lnTo>
                    <a:pt x="59" y="615"/>
                  </a:lnTo>
                  <a:lnTo>
                    <a:pt x="36" y="586"/>
                  </a:lnTo>
                  <a:lnTo>
                    <a:pt x="21" y="579"/>
                  </a:lnTo>
                  <a:lnTo>
                    <a:pt x="0" y="502"/>
                  </a:lnTo>
                  <a:lnTo>
                    <a:pt x="48" y="183"/>
                  </a:lnTo>
                  <a:lnTo>
                    <a:pt x="78" y="171"/>
                  </a:lnTo>
                  <a:lnTo>
                    <a:pt x="306" y="0"/>
                  </a:lnTo>
                  <a:lnTo>
                    <a:pt x="311" y="1"/>
                  </a:lnTo>
                  <a:lnTo>
                    <a:pt x="306" y="40"/>
                  </a:lnTo>
                  <a:lnTo>
                    <a:pt x="470" y="181"/>
                  </a:lnTo>
                  <a:lnTo>
                    <a:pt x="479" y="232"/>
                  </a:lnTo>
                  <a:lnTo>
                    <a:pt x="561" y="369"/>
                  </a:lnTo>
                  <a:lnTo>
                    <a:pt x="663" y="502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9" name="Freeform 96">
              <a:extLst>
                <a:ext uri="{FF2B5EF4-FFF2-40B4-BE49-F238E27FC236}">
                  <a16:creationId xmlns:a16="http://schemas.microsoft.com/office/drawing/2014/main" id="{0FE3654A-6132-77AB-C6D3-9AB70CA05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254" y="1969811"/>
              <a:ext cx="577814" cy="619584"/>
            </a:xfrm>
            <a:custGeom>
              <a:avLst/>
              <a:gdLst>
                <a:gd name="T0" fmla="*/ 197941290 w 746"/>
                <a:gd name="T1" fmla="*/ 94925509 h 801"/>
                <a:gd name="T2" fmla="*/ 204398881 w 746"/>
                <a:gd name="T3" fmla="*/ 102766162 h 801"/>
                <a:gd name="T4" fmla="*/ 209452832 w 746"/>
                <a:gd name="T5" fmla="*/ 112006460 h 801"/>
                <a:gd name="T6" fmla="*/ 199625764 w 746"/>
                <a:gd name="T7" fmla="*/ 174170240 h 801"/>
                <a:gd name="T8" fmla="*/ 153860961 w 746"/>
                <a:gd name="T9" fmla="*/ 189851547 h 801"/>
                <a:gd name="T10" fmla="*/ 75526311 w 746"/>
                <a:gd name="T11" fmla="*/ 224293377 h 801"/>
                <a:gd name="T12" fmla="*/ 35095763 w 746"/>
                <a:gd name="T13" fmla="*/ 198252058 h 801"/>
                <a:gd name="T14" fmla="*/ 30884314 w 746"/>
                <a:gd name="T15" fmla="*/ 192651364 h 801"/>
                <a:gd name="T16" fmla="*/ 0 w 746"/>
                <a:gd name="T17" fmla="*/ 125167348 h 801"/>
                <a:gd name="T18" fmla="*/ 0 w 746"/>
                <a:gd name="T19" fmla="*/ 125447277 h 801"/>
                <a:gd name="T20" fmla="*/ 25269225 w 746"/>
                <a:gd name="T21" fmla="*/ 60483679 h 801"/>
                <a:gd name="T22" fmla="*/ 44641997 w 746"/>
                <a:gd name="T23" fmla="*/ 12880960 h 801"/>
                <a:gd name="T24" fmla="*/ 50257616 w 746"/>
                <a:gd name="T25" fmla="*/ 0 h 801"/>
                <a:gd name="T26" fmla="*/ 80580262 w 746"/>
                <a:gd name="T27" fmla="*/ 12880960 h 801"/>
                <a:gd name="T28" fmla="*/ 137857136 w 746"/>
                <a:gd name="T29" fmla="*/ 85124825 h 801"/>
                <a:gd name="T30" fmla="*/ 160880219 w 746"/>
                <a:gd name="T31" fmla="*/ 91845233 h 801"/>
                <a:gd name="T32" fmla="*/ 163406665 w 746"/>
                <a:gd name="T33" fmla="*/ 92405620 h 801"/>
                <a:gd name="T34" fmla="*/ 167337810 w 746"/>
                <a:gd name="T35" fmla="*/ 94365651 h 801"/>
                <a:gd name="T36" fmla="*/ 173233733 w 746"/>
                <a:gd name="T37" fmla="*/ 97445927 h 801"/>
                <a:gd name="T38" fmla="*/ 197941290 w 746"/>
                <a:gd name="T39" fmla="*/ 94925509 h 8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6" h="801">
                  <a:moveTo>
                    <a:pt x="705" y="339"/>
                  </a:moveTo>
                  <a:lnTo>
                    <a:pt x="728" y="367"/>
                  </a:lnTo>
                  <a:lnTo>
                    <a:pt x="746" y="400"/>
                  </a:lnTo>
                  <a:lnTo>
                    <a:pt x="711" y="622"/>
                  </a:lnTo>
                  <a:lnTo>
                    <a:pt x="548" y="678"/>
                  </a:lnTo>
                  <a:lnTo>
                    <a:pt x="269" y="801"/>
                  </a:lnTo>
                  <a:lnTo>
                    <a:pt x="125" y="708"/>
                  </a:lnTo>
                  <a:lnTo>
                    <a:pt x="110" y="688"/>
                  </a:lnTo>
                  <a:lnTo>
                    <a:pt x="0" y="447"/>
                  </a:lnTo>
                  <a:lnTo>
                    <a:pt x="0" y="448"/>
                  </a:lnTo>
                  <a:lnTo>
                    <a:pt x="90" y="216"/>
                  </a:lnTo>
                  <a:lnTo>
                    <a:pt x="159" y="46"/>
                  </a:lnTo>
                  <a:lnTo>
                    <a:pt x="179" y="0"/>
                  </a:lnTo>
                  <a:lnTo>
                    <a:pt x="287" y="46"/>
                  </a:lnTo>
                  <a:lnTo>
                    <a:pt x="491" y="304"/>
                  </a:lnTo>
                  <a:lnTo>
                    <a:pt x="573" y="328"/>
                  </a:lnTo>
                  <a:lnTo>
                    <a:pt x="582" y="330"/>
                  </a:lnTo>
                  <a:lnTo>
                    <a:pt x="596" y="337"/>
                  </a:lnTo>
                  <a:lnTo>
                    <a:pt x="617" y="348"/>
                  </a:lnTo>
                  <a:lnTo>
                    <a:pt x="705" y="33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CD5283DD-D230-76DF-043F-80EBF8120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897" y="3111517"/>
              <a:ext cx="809868" cy="782022"/>
            </a:xfrm>
            <a:custGeom>
              <a:avLst/>
              <a:gdLst>
                <a:gd name="T0" fmla="*/ 293177648 w 1047"/>
                <a:gd name="T1" fmla="*/ 227823949 h 1010"/>
                <a:gd name="T2" fmla="*/ 280016756 w 1047"/>
                <a:gd name="T3" fmla="*/ 138602419 h 1010"/>
                <a:gd name="T4" fmla="*/ 234653984 w 1047"/>
                <a:gd name="T5" fmla="*/ 138602419 h 1010"/>
                <a:gd name="T6" fmla="*/ 137208030 w 1047"/>
                <a:gd name="T7" fmla="*/ 105214463 h 1010"/>
                <a:gd name="T8" fmla="*/ 125167383 w 1047"/>
                <a:gd name="T9" fmla="*/ 48538682 h 1010"/>
                <a:gd name="T10" fmla="*/ 91845788 w 1047"/>
                <a:gd name="T11" fmla="*/ 7575628 h 1010"/>
                <a:gd name="T12" fmla="*/ 65803932 w 1047"/>
                <a:gd name="T13" fmla="*/ 0 h 1010"/>
                <a:gd name="T14" fmla="*/ 68884209 w 1047"/>
                <a:gd name="T15" fmla="*/ 21042999 h 1010"/>
                <a:gd name="T16" fmla="*/ 65803932 w 1047"/>
                <a:gd name="T17" fmla="*/ 44330294 h 1010"/>
                <a:gd name="T18" fmla="*/ 16241169 w 1047"/>
                <a:gd name="T19" fmla="*/ 52186128 h 1010"/>
                <a:gd name="T20" fmla="*/ 13720750 w 1047"/>
                <a:gd name="T21" fmla="*/ 58639342 h 1010"/>
                <a:gd name="T22" fmla="*/ 16241169 w 1047"/>
                <a:gd name="T23" fmla="*/ 67056648 h 1010"/>
                <a:gd name="T24" fmla="*/ 0 w 1047"/>
                <a:gd name="T25" fmla="*/ 105775405 h 1010"/>
                <a:gd name="T26" fmla="*/ 35282156 w 1047"/>
                <a:gd name="T27" fmla="*/ 138602419 h 1010"/>
                <a:gd name="T28" fmla="*/ 142248338 w 1047"/>
                <a:gd name="T29" fmla="*/ 228104685 h 1010"/>
                <a:gd name="T30" fmla="*/ 193211805 w 1047"/>
                <a:gd name="T31" fmla="*/ 283377317 h 1010"/>
                <a:gd name="T32" fmla="*/ 275536835 w 1047"/>
                <a:gd name="T33" fmla="*/ 269068269 h 1010"/>
                <a:gd name="T34" fmla="*/ 293177648 w 1047"/>
                <a:gd name="T35" fmla="*/ 227823949 h 10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7" h="1010">
                  <a:moveTo>
                    <a:pt x="1047" y="812"/>
                  </a:moveTo>
                  <a:lnTo>
                    <a:pt x="1000" y="494"/>
                  </a:lnTo>
                  <a:lnTo>
                    <a:pt x="838" y="494"/>
                  </a:lnTo>
                  <a:lnTo>
                    <a:pt x="490" y="375"/>
                  </a:lnTo>
                  <a:lnTo>
                    <a:pt x="447" y="173"/>
                  </a:lnTo>
                  <a:lnTo>
                    <a:pt x="328" y="27"/>
                  </a:lnTo>
                  <a:lnTo>
                    <a:pt x="235" y="0"/>
                  </a:lnTo>
                  <a:lnTo>
                    <a:pt x="246" y="75"/>
                  </a:lnTo>
                  <a:lnTo>
                    <a:pt x="235" y="158"/>
                  </a:lnTo>
                  <a:lnTo>
                    <a:pt x="58" y="186"/>
                  </a:lnTo>
                  <a:lnTo>
                    <a:pt x="49" y="209"/>
                  </a:lnTo>
                  <a:lnTo>
                    <a:pt x="58" y="239"/>
                  </a:lnTo>
                  <a:lnTo>
                    <a:pt x="0" y="377"/>
                  </a:lnTo>
                  <a:lnTo>
                    <a:pt x="126" y="494"/>
                  </a:lnTo>
                  <a:lnTo>
                    <a:pt x="508" y="813"/>
                  </a:lnTo>
                  <a:lnTo>
                    <a:pt x="690" y="1010"/>
                  </a:lnTo>
                  <a:lnTo>
                    <a:pt x="984" y="959"/>
                  </a:lnTo>
                  <a:lnTo>
                    <a:pt x="1047" y="812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9" name="Freeform 106">
              <a:extLst>
                <a:ext uri="{FF2B5EF4-FFF2-40B4-BE49-F238E27FC236}">
                  <a16:creationId xmlns:a16="http://schemas.microsoft.com/office/drawing/2014/main" id="{D955FAD5-40E3-7500-CA34-142C8FEFD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4021" y="3111517"/>
              <a:ext cx="503557" cy="568532"/>
            </a:xfrm>
            <a:custGeom>
              <a:avLst/>
              <a:gdLst>
                <a:gd name="T0" fmla="*/ 177250468 w 651"/>
                <a:gd name="T1" fmla="*/ 197131792 h 735"/>
                <a:gd name="T2" fmla="*/ 182290773 w 651"/>
                <a:gd name="T3" fmla="*/ 139168009 h 735"/>
                <a:gd name="T4" fmla="*/ 158489420 w 651"/>
                <a:gd name="T5" fmla="*/ 108086386 h 735"/>
                <a:gd name="T6" fmla="*/ 147568494 w 651"/>
                <a:gd name="T7" fmla="*/ 79804581 h 735"/>
                <a:gd name="T8" fmla="*/ 58523632 w 651"/>
                <a:gd name="T9" fmla="*/ 0 h 735"/>
                <a:gd name="T10" fmla="*/ 51242838 w 651"/>
                <a:gd name="T11" fmla="*/ 12320572 h 735"/>
                <a:gd name="T12" fmla="*/ 24361210 w 651"/>
                <a:gd name="T13" fmla="*/ 32761725 h 735"/>
                <a:gd name="T14" fmla="*/ 0 w 651"/>
                <a:gd name="T15" fmla="*/ 55443366 h 735"/>
                <a:gd name="T16" fmla="*/ 21001007 w 651"/>
                <a:gd name="T17" fmla="*/ 95765814 h 735"/>
                <a:gd name="T18" fmla="*/ 57123459 w 651"/>
                <a:gd name="T19" fmla="*/ 169690303 h 735"/>
                <a:gd name="T20" fmla="*/ 64683652 w 651"/>
                <a:gd name="T21" fmla="*/ 187890967 h 735"/>
                <a:gd name="T22" fmla="*/ 116766806 w 651"/>
                <a:gd name="T23" fmla="*/ 205812231 h 735"/>
                <a:gd name="T24" fmla="*/ 176410681 w 651"/>
                <a:gd name="T25" fmla="*/ 197131792 h 735"/>
                <a:gd name="T26" fmla="*/ 177250468 w 651"/>
                <a:gd name="T27" fmla="*/ 197131792 h 7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1" h="735">
                  <a:moveTo>
                    <a:pt x="633" y="704"/>
                  </a:moveTo>
                  <a:lnTo>
                    <a:pt x="651" y="497"/>
                  </a:lnTo>
                  <a:lnTo>
                    <a:pt x="566" y="386"/>
                  </a:lnTo>
                  <a:lnTo>
                    <a:pt x="527" y="285"/>
                  </a:lnTo>
                  <a:lnTo>
                    <a:pt x="209" y="0"/>
                  </a:lnTo>
                  <a:lnTo>
                    <a:pt x="183" y="44"/>
                  </a:lnTo>
                  <a:lnTo>
                    <a:pt x="87" y="117"/>
                  </a:lnTo>
                  <a:lnTo>
                    <a:pt x="0" y="198"/>
                  </a:lnTo>
                  <a:lnTo>
                    <a:pt x="75" y="342"/>
                  </a:lnTo>
                  <a:lnTo>
                    <a:pt x="204" y="606"/>
                  </a:lnTo>
                  <a:lnTo>
                    <a:pt x="231" y="671"/>
                  </a:lnTo>
                  <a:lnTo>
                    <a:pt x="417" y="735"/>
                  </a:lnTo>
                  <a:lnTo>
                    <a:pt x="630" y="704"/>
                  </a:lnTo>
                  <a:lnTo>
                    <a:pt x="633" y="704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69EAAC01-A7A1-DAE9-95BE-D7E14C477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373" y="3510650"/>
              <a:ext cx="918935" cy="893408"/>
            </a:xfrm>
            <a:custGeom>
              <a:avLst/>
              <a:gdLst>
                <a:gd name="T0" fmla="*/ 323715096 w 1189"/>
                <a:gd name="T1" fmla="*/ 14024994 h 1154"/>
                <a:gd name="T2" fmla="*/ 332380843 w 1189"/>
                <a:gd name="T3" fmla="*/ 67320606 h 1154"/>
                <a:gd name="T4" fmla="*/ 307221625 w 1189"/>
                <a:gd name="T5" fmla="*/ 83309449 h 1154"/>
                <a:gd name="T6" fmla="*/ 273675825 w 1189"/>
                <a:gd name="T7" fmla="*/ 91443956 h 1154"/>
                <a:gd name="T8" fmla="*/ 277030563 w 1189"/>
                <a:gd name="T9" fmla="*/ 103224930 h 1154"/>
                <a:gd name="T10" fmla="*/ 190650670 w 1189"/>
                <a:gd name="T11" fmla="*/ 187656124 h 1154"/>
                <a:gd name="T12" fmla="*/ 162975794 w 1189"/>
                <a:gd name="T13" fmla="*/ 219633279 h 1154"/>
                <a:gd name="T14" fmla="*/ 145084912 w 1189"/>
                <a:gd name="T15" fmla="*/ 260867217 h 1154"/>
                <a:gd name="T16" fmla="*/ 123279904 w 1189"/>
                <a:gd name="T17" fmla="*/ 314443001 h 1154"/>
                <a:gd name="T18" fmla="*/ 64016027 w 1189"/>
                <a:gd name="T19" fmla="*/ 323699782 h 1154"/>
                <a:gd name="T20" fmla="*/ 95884722 w 1189"/>
                <a:gd name="T21" fmla="*/ 263952811 h 1154"/>
                <a:gd name="T22" fmla="*/ 32706719 w 1189"/>
                <a:gd name="T23" fmla="*/ 186533849 h 1154"/>
                <a:gd name="T24" fmla="*/ 31029614 w 1189"/>
                <a:gd name="T25" fmla="*/ 173350429 h 1154"/>
                <a:gd name="T26" fmla="*/ 0 w 1189"/>
                <a:gd name="T27" fmla="*/ 130153172 h 1154"/>
                <a:gd name="T28" fmla="*/ 0 w 1189"/>
                <a:gd name="T29" fmla="*/ 129311598 h 1154"/>
                <a:gd name="T30" fmla="*/ 64016027 w 1189"/>
                <a:gd name="T31" fmla="*/ 101541782 h 1154"/>
                <a:gd name="T32" fmla="*/ 115732403 w 1189"/>
                <a:gd name="T33" fmla="*/ 18513034 h 1154"/>
                <a:gd name="T34" fmla="*/ 141170786 w 1189"/>
                <a:gd name="T35" fmla="*/ 0 h 1154"/>
                <a:gd name="T36" fmla="*/ 206305588 w 1189"/>
                <a:gd name="T37" fmla="*/ 36185024 h 1154"/>
                <a:gd name="T38" fmla="*/ 242367046 w 1189"/>
                <a:gd name="T39" fmla="*/ 28330689 h 1154"/>
                <a:gd name="T40" fmla="*/ 323715096 w 1189"/>
                <a:gd name="T41" fmla="*/ 14024994 h 1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89" h="1154">
                  <a:moveTo>
                    <a:pt x="1158" y="50"/>
                  </a:moveTo>
                  <a:lnTo>
                    <a:pt x="1189" y="240"/>
                  </a:lnTo>
                  <a:lnTo>
                    <a:pt x="1099" y="297"/>
                  </a:lnTo>
                  <a:lnTo>
                    <a:pt x="979" y="326"/>
                  </a:lnTo>
                  <a:lnTo>
                    <a:pt x="991" y="368"/>
                  </a:lnTo>
                  <a:lnTo>
                    <a:pt x="682" y="669"/>
                  </a:lnTo>
                  <a:lnTo>
                    <a:pt x="583" y="783"/>
                  </a:lnTo>
                  <a:lnTo>
                    <a:pt x="519" y="930"/>
                  </a:lnTo>
                  <a:lnTo>
                    <a:pt x="441" y="1121"/>
                  </a:lnTo>
                  <a:lnTo>
                    <a:pt x="229" y="1154"/>
                  </a:lnTo>
                  <a:lnTo>
                    <a:pt x="343" y="941"/>
                  </a:lnTo>
                  <a:lnTo>
                    <a:pt x="117" y="665"/>
                  </a:lnTo>
                  <a:lnTo>
                    <a:pt x="111" y="618"/>
                  </a:lnTo>
                  <a:lnTo>
                    <a:pt x="0" y="464"/>
                  </a:lnTo>
                  <a:lnTo>
                    <a:pt x="0" y="461"/>
                  </a:lnTo>
                  <a:lnTo>
                    <a:pt x="229" y="362"/>
                  </a:lnTo>
                  <a:lnTo>
                    <a:pt x="414" y="66"/>
                  </a:lnTo>
                  <a:lnTo>
                    <a:pt x="505" y="0"/>
                  </a:lnTo>
                  <a:lnTo>
                    <a:pt x="738" y="129"/>
                  </a:lnTo>
                  <a:lnTo>
                    <a:pt x="867" y="101"/>
                  </a:lnTo>
                  <a:lnTo>
                    <a:pt x="1158" y="5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0" name="Freeform 123">
              <a:extLst>
                <a:ext uri="{FF2B5EF4-FFF2-40B4-BE49-F238E27FC236}">
                  <a16:creationId xmlns:a16="http://schemas.microsoft.com/office/drawing/2014/main" id="{9E4B9BF9-6656-7DFB-0D83-56737E6C2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095" y="4608265"/>
              <a:ext cx="865563" cy="870204"/>
            </a:xfrm>
            <a:custGeom>
              <a:avLst/>
              <a:gdLst>
                <a:gd name="T0" fmla="*/ 243771245 w 1118"/>
                <a:gd name="T1" fmla="*/ 314458733 h 1124"/>
                <a:gd name="T2" fmla="*/ 261724466 w 1118"/>
                <a:gd name="T3" fmla="*/ 315300327 h 1124"/>
                <a:gd name="T4" fmla="*/ 280238577 w 1118"/>
                <a:gd name="T5" fmla="*/ 225254469 h 1124"/>
                <a:gd name="T6" fmla="*/ 313620225 w 1118"/>
                <a:gd name="T7" fmla="*/ 174200554 h 1124"/>
                <a:gd name="T8" fmla="*/ 242368227 w 1118"/>
                <a:gd name="T9" fmla="*/ 145587925 h 1124"/>
                <a:gd name="T10" fmla="*/ 249661906 w 1118"/>
                <a:gd name="T11" fmla="*/ 68726344 h 1124"/>
                <a:gd name="T12" fmla="*/ 242368227 w 1118"/>
                <a:gd name="T13" fmla="*/ 21880401 h 1124"/>
                <a:gd name="T14" fmla="*/ 193277445 w 1118"/>
                <a:gd name="T15" fmla="*/ 0 h 1124"/>
                <a:gd name="T16" fmla="*/ 100145472 w 1118"/>
                <a:gd name="T17" fmla="*/ 65360495 h 1124"/>
                <a:gd name="T18" fmla="*/ 1402488 w 1118"/>
                <a:gd name="T19" fmla="*/ 74617506 h 1124"/>
                <a:gd name="T20" fmla="*/ 560889 w 1118"/>
                <a:gd name="T21" fmla="*/ 74897684 h 1124"/>
                <a:gd name="T22" fmla="*/ 0 w 1118"/>
                <a:gd name="T23" fmla="*/ 74897684 h 1124"/>
                <a:gd name="T24" fmla="*/ 13184339 w 1118"/>
                <a:gd name="T25" fmla="*/ 129317979 h 1124"/>
                <a:gd name="T26" fmla="*/ 14306647 w 1118"/>
                <a:gd name="T27" fmla="*/ 130159573 h 1124"/>
                <a:gd name="T28" fmla="*/ 22722104 w 1118"/>
                <a:gd name="T29" fmla="*/ 135208611 h 1124"/>
                <a:gd name="T30" fmla="*/ 24124592 w 1118"/>
                <a:gd name="T31" fmla="*/ 145307217 h 1124"/>
                <a:gd name="T32" fmla="*/ 100145472 w 1118"/>
                <a:gd name="T33" fmla="*/ 95094896 h 1124"/>
                <a:gd name="T34" fmla="*/ 179251507 w 1118"/>
                <a:gd name="T35" fmla="*/ 177566932 h 1124"/>
                <a:gd name="T36" fmla="*/ 209547469 w 1118"/>
                <a:gd name="T37" fmla="*/ 300152683 h 1124"/>
                <a:gd name="T38" fmla="*/ 210108888 w 1118"/>
                <a:gd name="T39" fmla="*/ 299591267 h 1124"/>
                <a:gd name="T40" fmla="*/ 242368227 w 1118"/>
                <a:gd name="T41" fmla="*/ 311373062 h 1124"/>
                <a:gd name="T42" fmla="*/ 243771245 w 1118"/>
                <a:gd name="T43" fmla="*/ 314458733 h 11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18" h="1124">
                  <a:moveTo>
                    <a:pt x="869" y="1121"/>
                  </a:moveTo>
                  <a:lnTo>
                    <a:pt x="933" y="1124"/>
                  </a:lnTo>
                  <a:lnTo>
                    <a:pt x="999" y="803"/>
                  </a:lnTo>
                  <a:lnTo>
                    <a:pt x="1118" y="621"/>
                  </a:lnTo>
                  <a:lnTo>
                    <a:pt x="864" y="519"/>
                  </a:lnTo>
                  <a:lnTo>
                    <a:pt x="890" y="245"/>
                  </a:lnTo>
                  <a:lnTo>
                    <a:pt x="864" y="78"/>
                  </a:lnTo>
                  <a:lnTo>
                    <a:pt x="689" y="0"/>
                  </a:lnTo>
                  <a:lnTo>
                    <a:pt x="357" y="233"/>
                  </a:lnTo>
                  <a:lnTo>
                    <a:pt x="5" y="266"/>
                  </a:lnTo>
                  <a:lnTo>
                    <a:pt x="2" y="267"/>
                  </a:lnTo>
                  <a:lnTo>
                    <a:pt x="0" y="267"/>
                  </a:lnTo>
                  <a:lnTo>
                    <a:pt x="47" y="461"/>
                  </a:lnTo>
                  <a:lnTo>
                    <a:pt x="51" y="464"/>
                  </a:lnTo>
                  <a:lnTo>
                    <a:pt x="81" y="482"/>
                  </a:lnTo>
                  <a:lnTo>
                    <a:pt x="86" y="518"/>
                  </a:lnTo>
                  <a:lnTo>
                    <a:pt x="357" y="339"/>
                  </a:lnTo>
                  <a:lnTo>
                    <a:pt x="639" y="633"/>
                  </a:lnTo>
                  <a:lnTo>
                    <a:pt x="747" y="1070"/>
                  </a:lnTo>
                  <a:lnTo>
                    <a:pt x="749" y="1068"/>
                  </a:lnTo>
                  <a:lnTo>
                    <a:pt x="864" y="1110"/>
                  </a:lnTo>
                  <a:lnTo>
                    <a:pt x="869" y="1121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11" name="Freeform 108">
              <a:extLst>
                <a:ext uri="{FF2B5EF4-FFF2-40B4-BE49-F238E27FC236}">
                  <a16:creationId xmlns:a16="http://schemas.microsoft.com/office/drawing/2014/main" id="{1ADBCFD3-8D3E-13D7-FDC4-4A18E61ED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009" y="3631318"/>
              <a:ext cx="582457" cy="424658"/>
            </a:xfrm>
            <a:custGeom>
              <a:avLst/>
              <a:gdLst>
                <a:gd name="T0" fmla="*/ 180611689 w 753"/>
                <a:gd name="T1" fmla="*/ 129176425 h 550"/>
                <a:gd name="T2" fmla="*/ 167170839 w 753"/>
                <a:gd name="T3" fmla="*/ 153449495 h 550"/>
                <a:gd name="T4" fmla="*/ 166890909 w 753"/>
                <a:gd name="T5" fmla="*/ 153449495 h 550"/>
                <a:gd name="T6" fmla="*/ 166330521 w 753"/>
                <a:gd name="T7" fmla="*/ 153170603 h 550"/>
                <a:gd name="T8" fmla="*/ 159330167 w 753"/>
                <a:gd name="T9" fmla="*/ 153449495 h 550"/>
                <a:gd name="T10" fmla="*/ 159610096 w 753"/>
                <a:gd name="T11" fmla="*/ 147311769 h 550"/>
                <a:gd name="T12" fmla="*/ 129368183 w 753"/>
                <a:gd name="T13" fmla="*/ 129176425 h 550"/>
                <a:gd name="T14" fmla="*/ 71404781 w 753"/>
                <a:gd name="T15" fmla="*/ 128060331 h 550"/>
                <a:gd name="T16" fmla="*/ 0 w 753"/>
                <a:gd name="T17" fmla="*/ 66401536 h 550"/>
                <a:gd name="T18" fmla="*/ 559859 w 753"/>
                <a:gd name="T19" fmla="*/ 41012900 h 550"/>
                <a:gd name="T20" fmla="*/ 840318 w 753"/>
                <a:gd name="T21" fmla="*/ 39617914 h 550"/>
                <a:gd name="T22" fmla="*/ 20161275 w 753"/>
                <a:gd name="T23" fmla="*/ 0 h 550"/>
                <a:gd name="T24" fmla="*/ 72244570 w 753"/>
                <a:gd name="T25" fmla="*/ 17855924 h 550"/>
                <a:gd name="T26" fmla="*/ 131888607 w 753"/>
                <a:gd name="T27" fmla="*/ 9207118 h 550"/>
                <a:gd name="T28" fmla="*/ 132728396 w 753"/>
                <a:gd name="T29" fmla="*/ 9207118 h 550"/>
                <a:gd name="T30" fmla="*/ 143369422 w 753"/>
                <a:gd name="T31" fmla="*/ 25109744 h 550"/>
                <a:gd name="T32" fmla="*/ 175571370 w 753"/>
                <a:gd name="T33" fmla="*/ 46871734 h 550"/>
                <a:gd name="T34" fmla="*/ 210853602 w 753"/>
                <a:gd name="T35" fmla="*/ 75329762 h 550"/>
                <a:gd name="T36" fmla="*/ 194892328 w 753"/>
                <a:gd name="T37" fmla="*/ 104624463 h 550"/>
                <a:gd name="T38" fmla="*/ 180611689 w 753"/>
                <a:gd name="T39" fmla="*/ 129176425 h 5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3" h="550">
                  <a:moveTo>
                    <a:pt x="645" y="463"/>
                  </a:moveTo>
                  <a:lnTo>
                    <a:pt x="597" y="550"/>
                  </a:lnTo>
                  <a:lnTo>
                    <a:pt x="596" y="550"/>
                  </a:lnTo>
                  <a:lnTo>
                    <a:pt x="594" y="549"/>
                  </a:lnTo>
                  <a:lnTo>
                    <a:pt x="569" y="550"/>
                  </a:lnTo>
                  <a:lnTo>
                    <a:pt x="570" y="528"/>
                  </a:lnTo>
                  <a:lnTo>
                    <a:pt x="462" y="463"/>
                  </a:lnTo>
                  <a:lnTo>
                    <a:pt x="255" y="459"/>
                  </a:lnTo>
                  <a:lnTo>
                    <a:pt x="0" y="238"/>
                  </a:lnTo>
                  <a:lnTo>
                    <a:pt x="2" y="147"/>
                  </a:lnTo>
                  <a:lnTo>
                    <a:pt x="3" y="142"/>
                  </a:lnTo>
                  <a:lnTo>
                    <a:pt x="72" y="0"/>
                  </a:lnTo>
                  <a:lnTo>
                    <a:pt x="258" y="64"/>
                  </a:lnTo>
                  <a:lnTo>
                    <a:pt x="471" y="33"/>
                  </a:lnTo>
                  <a:lnTo>
                    <a:pt x="474" y="33"/>
                  </a:lnTo>
                  <a:lnTo>
                    <a:pt x="512" y="90"/>
                  </a:lnTo>
                  <a:lnTo>
                    <a:pt x="627" y="168"/>
                  </a:lnTo>
                  <a:lnTo>
                    <a:pt x="753" y="270"/>
                  </a:lnTo>
                  <a:lnTo>
                    <a:pt x="696" y="375"/>
                  </a:lnTo>
                  <a:lnTo>
                    <a:pt x="645" y="463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Freeform 74">
              <a:extLst>
                <a:ext uri="{FF2B5EF4-FFF2-40B4-BE49-F238E27FC236}">
                  <a16:creationId xmlns:a16="http://schemas.microsoft.com/office/drawing/2014/main" id="{8CF92872-F86F-3747-FC4E-87F5A72B4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800" y="4773024"/>
              <a:ext cx="963024" cy="967665"/>
            </a:xfrm>
            <a:custGeom>
              <a:avLst/>
              <a:gdLst>
                <a:gd name="T0" fmla="*/ 313842890 w 1244"/>
                <a:gd name="T1" fmla="*/ 262795620 h 1252"/>
                <a:gd name="T2" fmla="*/ 309635814 w 1244"/>
                <a:gd name="T3" fmla="*/ 283763477 h 1252"/>
                <a:gd name="T4" fmla="*/ 306831097 w 1244"/>
                <a:gd name="T5" fmla="*/ 282085774 h 1252"/>
                <a:gd name="T6" fmla="*/ 276540574 w 1244"/>
                <a:gd name="T7" fmla="*/ 292988996 h 1252"/>
                <a:gd name="T8" fmla="*/ 184267174 w 1244"/>
                <a:gd name="T9" fmla="*/ 350021396 h 1252"/>
                <a:gd name="T10" fmla="*/ 126770999 w 1244"/>
                <a:gd name="T11" fmla="*/ 268666789 h 1252"/>
                <a:gd name="T12" fmla="*/ 74884787 w 1244"/>
                <a:gd name="T13" fmla="*/ 285160946 h 1252"/>
                <a:gd name="T14" fmla="*/ 37582471 w 1244"/>
                <a:gd name="T15" fmla="*/ 256645275 h 1252"/>
                <a:gd name="T16" fmla="*/ 21596217 w 1244"/>
                <a:gd name="T17" fmla="*/ 249096931 h 1252"/>
                <a:gd name="T18" fmla="*/ 15145262 w 1244"/>
                <a:gd name="T19" fmla="*/ 241548058 h 1252"/>
                <a:gd name="T20" fmla="*/ 0 w 1244"/>
                <a:gd name="T21" fmla="*/ 171376379 h 1252"/>
                <a:gd name="T22" fmla="*/ 52166895 w 1244"/>
                <a:gd name="T23" fmla="*/ 129440666 h 1252"/>
                <a:gd name="T24" fmla="*/ 86383811 w 1244"/>
                <a:gd name="T25" fmla="*/ 98408703 h 1252"/>
                <a:gd name="T26" fmla="*/ 103212115 w 1244"/>
                <a:gd name="T27" fmla="*/ 83870898 h 1252"/>
                <a:gd name="T28" fmla="*/ 157342206 w 1244"/>
                <a:gd name="T29" fmla="*/ 34666546 h 1252"/>
                <a:gd name="T30" fmla="*/ 196607719 w 1244"/>
                <a:gd name="T31" fmla="*/ 0 h 1252"/>
                <a:gd name="T32" fmla="*/ 227178396 w 1244"/>
                <a:gd name="T33" fmla="*/ 19290153 h 1252"/>
                <a:gd name="T34" fmla="*/ 254944886 w 1244"/>
                <a:gd name="T35" fmla="*/ 49763234 h 1252"/>
                <a:gd name="T36" fmla="*/ 342450372 w 1244"/>
                <a:gd name="T37" fmla="*/ 137548420 h 1252"/>
                <a:gd name="T38" fmla="*/ 348901327 w 1244"/>
                <a:gd name="T39" fmla="*/ 146215057 h 1252"/>
                <a:gd name="T40" fmla="*/ 333195228 w 1244"/>
                <a:gd name="T41" fmla="*/ 254967571 h 1252"/>
                <a:gd name="T42" fmla="*/ 313842890 w 1244"/>
                <a:gd name="T43" fmla="*/ 262795620 h 12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4" h="1252">
                  <a:moveTo>
                    <a:pt x="1119" y="940"/>
                  </a:moveTo>
                  <a:lnTo>
                    <a:pt x="1104" y="1015"/>
                  </a:lnTo>
                  <a:lnTo>
                    <a:pt x="1094" y="1009"/>
                  </a:lnTo>
                  <a:lnTo>
                    <a:pt x="986" y="1048"/>
                  </a:lnTo>
                  <a:lnTo>
                    <a:pt x="657" y="1252"/>
                  </a:lnTo>
                  <a:lnTo>
                    <a:pt x="452" y="961"/>
                  </a:lnTo>
                  <a:lnTo>
                    <a:pt x="267" y="1020"/>
                  </a:lnTo>
                  <a:lnTo>
                    <a:pt x="134" y="918"/>
                  </a:lnTo>
                  <a:lnTo>
                    <a:pt x="77" y="891"/>
                  </a:lnTo>
                  <a:lnTo>
                    <a:pt x="54" y="864"/>
                  </a:lnTo>
                  <a:lnTo>
                    <a:pt x="0" y="613"/>
                  </a:lnTo>
                  <a:lnTo>
                    <a:pt x="186" y="463"/>
                  </a:lnTo>
                  <a:lnTo>
                    <a:pt x="308" y="352"/>
                  </a:lnTo>
                  <a:lnTo>
                    <a:pt x="368" y="300"/>
                  </a:lnTo>
                  <a:lnTo>
                    <a:pt x="561" y="124"/>
                  </a:lnTo>
                  <a:lnTo>
                    <a:pt x="701" y="0"/>
                  </a:lnTo>
                  <a:lnTo>
                    <a:pt x="810" y="69"/>
                  </a:lnTo>
                  <a:lnTo>
                    <a:pt x="909" y="178"/>
                  </a:lnTo>
                  <a:lnTo>
                    <a:pt x="1221" y="492"/>
                  </a:lnTo>
                  <a:lnTo>
                    <a:pt x="1244" y="523"/>
                  </a:lnTo>
                  <a:lnTo>
                    <a:pt x="1188" y="912"/>
                  </a:lnTo>
                  <a:lnTo>
                    <a:pt x="1119" y="94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8" name="Freeform 75">
              <a:extLst>
                <a:ext uri="{FF2B5EF4-FFF2-40B4-BE49-F238E27FC236}">
                  <a16:creationId xmlns:a16="http://schemas.microsoft.com/office/drawing/2014/main" id="{A9D72730-108D-DED9-6971-BA61D9D4B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346" y="4408698"/>
              <a:ext cx="573173" cy="768100"/>
            </a:xfrm>
            <a:custGeom>
              <a:avLst/>
              <a:gdLst>
                <a:gd name="T0" fmla="*/ 170250162 w 741"/>
                <a:gd name="T1" fmla="*/ 27945222 h 994"/>
                <a:gd name="T2" fmla="*/ 172770051 w 741"/>
                <a:gd name="T3" fmla="*/ 11737279 h 994"/>
                <a:gd name="T4" fmla="*/ 143648458 w 741"/>
                <a:gd name="T5" fmla="*/ 10339568 h 994"/>
                <a:gd name="T6" fmla="*/ 88765478 w 741"/>
                <a:gd name="T7" fmla="*/ 0 h 994"/>
                <a:gd name="T8" fmla="*/ 88205092 w 741"/>
                <a:gd name="T9" fmla="*/ 0 h 994"/>
                <a:gd name="T10" fmla="*/ 84005101 w 741"/>
                <a:gd name="T11" fmla="*/ 28504518 h 994"/>
                <a:gd name="T12" fmla="*/ 72804245 w 741"/>
                <a:gd name="T13" fmla="*/ 47227705 h 994"/>
                <a:gd name="T14" fmla="*/ 31921938 w 741"/>
                <a:gd name="T15" fmla="*/ 38005671 h 994"/>
                <a:gd name="T16" fmla="*/ 21841326 w 741"/>
                <a:gd name="T17" fmla="*/ 72099444 h 994"/>
                <a:gd name="T18" fmla="*/ 14000674 w 741"/>
                <a:gd name="T19" fmla="*/ 100603962 h 994"/>
                <a:gd name="T20" fmla="*/ 0 w 741"/>
                <a:gd name="T21" fmla="*/ 150905678 h 994"/>
                <a:gd name="T22" fmla="*/ 27721419 w 741"/>
                <a:gd name="T23" fmla="*/ 181366145 h 994"/>
                <a:gd name="T24" fmla="*/ 115086724 w 741"/>
                <a:gd name="T25" fmla="*/ 269114765 h 994"/>
                <a:gd name="T26" fmla="*/ 121527203 w 741"/>
                <a:gd name="T27" fmla="*/ 277778033 h 994"/>
                <a:gd name="T28" fmla="*/ 140848112 w 741"/>
                <a:gd name="T29" fmla="*/ 215459389 h 994"/>
                <a:gd name="T30" fmla="*/ 162969896 w 741"/>
                <a:gd name="T31" fmla="*/ 185558219 h 994"/>
                <a:gd name="T32" fmla="*/ 207492335 w 741"/>
                <a:gd name="T33" fmla="*/ 157053701 h 994"/>
                <a:gd name="T34" fmla="*/ 204691989 w 741"/>
                <a:gd name="T35" fmla="*/ 133579144 h 994"/>
                <a:gd name="T36" fmla="*/ 170250162 w 741"/>
                <a:gd name="T37" fmla="*/ 27945222 h 9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994">
                  <a:moveTo>
                    <a:pt x="608" y="100"/>
                  </a:moveTo>
                  <a:lnTo>
                    <a:pt x="617" y="42"/>
                  </a:lnTo>
                  <a:lnTo>
                    <a:pt x="513" y="37"/>
                  </a:lnTo>
                  <a:lnTo>
                    <a:pt x="317" y="0"/>
                  </a:lnTo>
                  <a:lnTo>
                    <a:pt x="315" y="0"/>
                  </a:lnTo>
                  <a:lnTo>
                    <a:pt x="300" y="102"/>
                  </a:lnTo>
                  <a:lnTo>
                    <a:pt x="260" y="169"/>
                  </a:lnTo>
                  <a:lnTo>
                    <a:pt x="114" y="136"/>
                  </a:lnTo>
                  <a:lnTo>
                    <a:pt x="78" y="258"/>
                  </a:lnTo>
                  <a:lnTo>
                    <a:pt x="50" y="360"/>
                  </a:lnTo>
                  <a:lnTo>
                    <a:pt x="0" y="540"/>
                  </a:lnTo>
                  <a:lnTo>
                    <a:pt x="99" y="649"/>
                  </a:lnTo>
                  <a:lnTo>
                    <a:pt x="411" y="963"/>
                  </a:lnTo>
                  <a:lnTo>
                    <a:pt x="434" y="994"/>
                  </a:lnTo>
                  <a:lnTo>
                    <a:pt x="503" y="771"/>
                  </a:lnTo>
                  <a:lnTo>
                    <a:pt x="582" y="664"/>
                  </a:lnTo>
                  <a:lnTo>
                    <a:pt x="741" y="562"/>
                  </a:lnTo>
                  <a:lnTo>
                    <a:pt x="731" y="478"/>
                  </a:lnTo>
                  <a:lnTo>
                    <a:pt x="608" y="10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4" name="Freeform 101">
              <a:extLst>
                <a:ext uri="{FF2B5EF4-FFF2-40B4-BE49-F238E27FC236}">
                  <a16:creationId xmlns:a16="http://schemas.microsoft.com/office/drawing/2014/main" id="{6429AE4D-0491-0FD8-E431-E08E0BDBD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825" y="2735589"/>
              <a:ext cx="612623" cy="691521"/>
            </a:xfrm>
            <a:custGeom>
              <a:avLst/>
              <a:gdLst>
                <a:gd name="T0" fmla="*/ 218142343 w 793"/>
                <a:gd name="T1" fmla="*/ 182699658 h 893"/>
                <a:gd name="T2" fmla="*/ 210601185 w 793"/>
                <a:gd name="T3" fmla="*/ 191960909 h 893"/>
                <a:gd name="T4" fmla="*/ 147755740 w 793"/>
                <a:gd name="T5" fmla="*/ 232093350 h 893"/>
                <a:gd name="T6" fmla="*/ 145242197 w 793"/>
                <a:gd name="T7" fmla="*/ 230690018 h 893"/>
                <a:gd name="T8" fmla="*/ 113959262 w 793"/>
                <a:gd name="T9" fmla="*/ 250615852 h 893"/>
                <a:gd name="T10" fmla="*/ 77090089 w 793"/>
                <a:gd name="T11" fmla="*/ 238267694 h 893"/>
                <a:gd name="T12" fmla="*/ 78207337 w 793"/>
                <a:gd name="T13" fmla="*/ 213851620 h 893"/>
                <a:gd name="T14" fmla="*/ 15920515 w 793"/>
                <a:gd name="T15" fmla="*/ 184944778 h 893"/>
                <a:gd name="T16" fmla="*/ 0 w 793"/>
                <a:gd name="T17" fmla="*/ 139761082 h 893"/>
                <a:gd name="T18" fmla="*/ 55303760 w 793"/>
                <a:gd name="T19" fmla="*/ 95138402 h 893"/>
                <a:gd name="T20" fmla="*/ 76531465 w 793"/>
                <a:gd name="T21" fmla="*/ 27783753 h 893"/>
                <a:gd name="T22" fmla="*/ 103065833 w 793"/>
                <a:gd name="T23" fmla="*/ 0 h 893"/>
                <a:gd name="T24" fmla="*/ 133231520 w 793"/>
                <a:gd name="T25" fmla="*/ 4771012 h 893"/>
                <a:gd name="T26" fmla="*/ 147476692 w 793"/>
                <a:gd name="T27" fmla="*/ 21609409 h 893"/>
                <a:gd name="T28" fmla="*/ 166748950 w 793"/>
                <a:gd name="T29" fmla="*/ 44622680 h 893"/>
                <a:gd name="T30" fmla="*/ 184624913 w 793"/>
                <a:gd name="T31" fmla="*/ 95138402 h 893"/>
                <a:gd name="T32" fmla="*/ 220376838 w 793"/>
                <a:gd name="T33" fmla="*/ 136954948 h 893"/>
                <a:gd name="T34" fmla="*/ 221494086 w 793"/>
                <a:gd name="T35" fmla="*/ 136393403 h 893"/>
                <a:gd name="T36" fmla="*/ 218700967 w 793"/>
                <a:gd name="T37" fmla="*/ 140322627 h 893"/>
                <a:gd name="T38" fmla="*/ 218142343 w 793"/>
                <a:gd name="T39" fmla="*/ 182699658 h 8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93" h="893">
                  <a:moveTo>
                    <a:pt x="781" y="651"/>
                  </a:moveTo>
                  <a:lnTo>
                    <a:pt x="754" y="684"/>
                  </a:lnTo>
                  <a:lnTo>
                    <a:pt x="529" y="827"/>
                  </a:lnTo>
                  <a:lnTo>
                    <a:pt x="520" y="822"/>
                  </a:lnTo>
                  <a:lnTo>
                    <a:pt x="408" y="893"/>
                  </a:lnTo>
                  <a:lnTo>
                    <a:pt x="276" y="849"/>
                  </a:lnTo>
                  <a:lnTo>
                    <a:pt x="280" y="762"/>
                  </a:lnTo>
                  <a:lnTo>
                    <a:pt x="57" y="659"/>
                  </a:lnTo>
                  <a:lnTo>
                    <a:pt x="0" y="498"/>
                  </a:lnTo>
                  <a:lnTo>
                    <a:pt x="198" y="339"/>
                  </a:lnTo>
                  <a:lnTo>
                    <a:pt x="274" y="99"/>
                  </a:lnTo>
                  <a:lnTo>
                    <a:pt x="369" y="0"/>
                  </a:lnTo>
                  <a:lnTo>
                    <a:pt x="477" y="17"/>
                  </a:lnTo>
                  <a:lnTo>
                    <a:pt x="528" y="77"/>
                  </a:lnTo>
                  <a:lnTo>
                    <a:pt x="597" y="159"/>
                  </a:lnTo>
                  <a:lnTo>
                    <a:pt x="661" y="339"/>
                  </a:lnTo>
                  <a:lnTo>
                    <a:pt x="789" y="488"/>
                  </a:lnTo>
                  <a:lnTo>
                    <a:pt x="793" y="486"/>
                  </a:lnTo>
                  <a:lnTo>
                    <a:pt x="783" y="500"/>
                  </a:lnTo>
                  <a:lnTo>
                    <a:pt x="781" y="651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0" name="Freeform 87">
              <a:extLst>
                <a:ext uri="{FF2B5EF4-FFF2-40B4-BE49-F238E27FC236}">
                  <a16:creationId xmlns:a16="http://schemas.microsoft.com/office/drawing/2014/main" id="{656E88BC-F757-0BD1-EA83-DA3F5078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738" y="2515137"/>
              <a:ext cx="533725" cy="747214"/>
            </a:xfrm>
            <a:custGeom>
              <a:avLst/>
              <a:gdLst>
                <a:gd name="T0" fmla="*/ 181697647 w 689"/>
                <a:gd name="T1" fmla="*/ 178840415 h 967"/>
                <a:gd name="T2" fmla="*/ 193492403 w 689"/>
                <a:gd name="T3" fmla="*/ 204548764 h 967"/>
                <a:gd name="T4" fmla="*/ 137326215 w 689"/>
                <a:gd name="T5" fmla="*/ 229698363 h 967"/>
                <a:gd name="T6" fmla="*/ 68241810 w 689"/>
                <a:gd name="T7" fmla="*/ 260716166 h 967"/>
                <a:gd name="T8" fmla="*/ 65714551 w 689"/>
                <a:gd name="T9" fmla="*/ 270217043 h 967"/>
                <a:gd name="T10" fmla="*/ 55604457 w 689"/>
                <a:gd name="T11" fmla="*/ 264069199 h 967"/>
                <a:gd name="T12" fmla="*/ 4774182 w 689"/>
                <a:gd name="T13" fmla="*/ 218241594 h 967"/>
                <a:gd name="T14" fmla="*/ 8986632 w 689"/>
                <a:gd name="T15" fmla="*/ 213770530 h 967"/>
                <a:gd name="T16" fmla="*/ 5897643 w 689"/>
                <a:gd name="T17" fmla="*/ 204548764 h 967"/>
                <a:gd name="T18" fmla="*/ 2527259 w 689"/>
                <a:gd name="T19" fmla="*/ 156765267 h 967"/>
                <a:gd name="T20" fmla="*/ 0 w 689"/>
                <a:gd name="T21" fmla="*/ 100877505 h 967"/>
                <a:gd name="T22" fmla="*/ 19938793 w 689"/>
                <a:gd name="T23" fmla="*/ 88302706 h 967"/>
                <a:gd name="T24" fmla="*/ 65714551 w 689"/>
                <a:gd name="T25" fmla="*/ 45268854 h 967"/>
                <a:gd name="T26" fmla="*/ 90989256 w 689"/>
                <a:gd name="T27" fmla="*/ 14530691 h 967"/>
                <a:gd name="T28" fmla="*/ 105030935 w 689"/>
                <a:gd name="T29" fmla="*/ 0 h 967"/>
                <a:gd name="T30" fmla="*/ 105873002 w 689"/>
                <a:gd name="T31" fmla="*/ 0 h 967"/>
                <a:gd name="T32" fmla="*/ 106153867 w 689"/>
                <a:gd name="T33" fmla="*/ 279640 h 967"/>
                <a:gd name="T34" fmla="*/ 136202754 w 689"/>
                <a:gd name="T35" fmla="*/ 53652230 h 967"/>
                <a:gd name="T36" fmla="*/ 160916258 w 689"/>
                <a:gd name="T37" fmla="*/ 84670033 h 967"/>
                <a:gd name="T38" fmla="*/ 169902360 w 689"/>
                <a:gd name="T39" fmla="*/ 150896534 h 967"/>
                <a:gd name="T40" fmla="*/ 181697647 w 689"/>
                <a:gd name="T41" fmla="*/ 174369880 h 967"/>
                <a:gd name="T42" fmla="*/ 181697647 w 689"/>
                <a:gd name="T43" fmla="*/ 178840415 h 9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9" h="967">
                  <a:moveTo>
                    <a:pt x="647" y="640"/>
                  </a:moveTo>
                  <a:lnTo>
                    <a:pt x="689" y="732"/>
                  </a:lnTo>
                  <a:lnTo>
                    <a:pt x="489" y="822"/>
                  </a:lnTo>
                  <a:lnTo>
                    <a:pt x="243" y="933"/>
                  </a:lnTo>
                  <a:lnTo>
                    <a:pt x="234" y="967"/>
                  </a:lnTo>
                  <a:lnTo>
                    <a:pt x="198" y="945"/>
                  </a:lnTo>
                  <a:lnTo>
                    <a:pt x="17" y="781"/>
                  </a:lnTo>
                  <a:lnTo>
                    <a:pt x="32" y="765"/>
                  </a:lnTo>
                  <a:lnTo>
                    <a:pt x="21" y="732"/>
                  </a:lnTo>
                  <a:lnTo>
                    <a:pt x="9" y="561"/>
                  </a:lnTo>
                  <a:lnTo>
                    <a:pt x="0" y="361"/>
                  </a:lnTo>
                  <a:lnTo>
                    <a:pt x="71" y="316"/>
                  </a:lnTo>
                  <a:lnTo>
                    <a:pt x="234" y="162"/>
                  </a:lnTo>
                  <a:lnTo>
                    <a:pt x="324" y="52"/>
                  </a:lnTo>
                  <a:lnTo>
                    <a:pt x="374" y="0"/>
                  </a:lnTo>
                  <a:lnTo>
                    <a:pt x="377" y="0"/>
                  </a:lnTo>
                  <a:lnTo>
                    <a:pt x="378" y="1"/>
                  </a:lnTo>
                  <a:lnTo>
                    <a:pt x="485" y="192"/>
                  </a:lnTo>
                  <a:lnTo>
                    <a:pt x="573" y="303"/>
                  </a:lnTo>
                  <a:lnTo>
                    <a:pt x="605" y="540"/>
                  </a:lnTo>
                  <a:lnTo>
                    <a:pt x="647" y="624"/>
                  </a:lnTo>
                  <a:lnTo>
                    <a:pt x="647" y="64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F524985B-B5AF-69E4-BAC6-33647C38E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032" y="2782000"/>
              <a:ext cx="802907" cy="638148"/>
            </a:xfrm>
            <a:custGeom>
              <a:avLst/>
              <a:gdLst>
                <a:gd name="T0" fmla="*/ 290658021 w 1038"/>
                <a:gd name="T1" fmla="*/ 19087402 h 824"/>
                <a:gd name="T2" fmla="*/ 267416492 w 1038"/>
                <a:gd name="T3" fmla="*/ 16561276 h 824"/>
                <a:gd name="T4" fmla="*/ 204972708 w 1038"/>
                <a:gd name="T5" fmla="*/ 10666630 h 824"/>
                <a:gd name="T6" fmla="*/ 203292604 w 1038"/>
                <a:gd name="T7" fmla="*/ 10105033 h 824"/>
                <a:gd name="T8" fmla="*/ 105006775 w 1038"/>
                <a:gd name="T9" fmla="*/ 0 h 824"/>
                <a:gd name="T10" fmla="*/ 81485317 w 1038"/>
                <a:gd name="T11" fmla="*/ 35087081 h 824"/>
                <a:gd name="T12" fmla="*/ 52923546 w 1038"/>
                <a:gd name="T13" fmla="*/ 37613207 h 824"/>
                <a:gd name="T14" fmla="*/ 0 w 1038"/>
                <a:gd name="T15" fmla="*/ 52771021 h 824"/>
                <a:gd name="T16" fmla="*/ 28561771 w 1038"/>
                <a:gd name="T17" fmla="*/ 65402180 h 824"/>
                <a:gd name="T18" fmla="*/ 34441871 w 1038"/>
                <a:gd name="T19" fmla="*/ 78033868 h 824"/>
                <a:gd name="T20" fmla="*/ 24641704 w 1038"/>
                <a:gd name="T21" fmla="*/ 152137619 h 824"/>
                <a:gd name="T22" fmla="*/ 65803992 w 1038"/>
                <a:gd name="T23" fmla="*/ 168137298 h 824"/>
                <a:gd name="T24" fmla="*/ 133568017 w 1038"/>
                <a:gd name="T25" fmla="*/ 193680943 h 824"/>
                <a:gd name="T26" fmla="*/ 207773058 w 1038"/>
                <a:gd name="T27" fmla="*/ 231294150 h 824"/>
                <a:gd name="T28" fmla="*/ 251175308 w 1038"/>
                <a:gd name="T29" fmla="*/ 168137298 h 824"/>
                <a:gd name="T30" fmla="*/ 251455767 w 1038"/>
                <a:gd name="T31" fmla="*/ 168137298 h 824"/>
                <a:gd name="T32" fmla="*/ 252295554 w 1038"/>
                <a:gd name="T33" fmla="*/ 165049575 h 824"/>
                <a:gd name="T34" fmla="*/ 266576704 w 1038"/>
                <a:gd name="T35" fmla="*/ 60349928 h 824"/>
                <a:gd name="T36" fmla="*/ 290658021 w 1038"/>
                <a:gd name="T37" fmla="*/ 19087402 h 8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38" h="824">
                  <a:moveTo>
                    <a:pt x="1038" y="68"/>
                  </a:moveTo>
                  <a:lnTo>
                    <a:pt x="955" y="59"/>
                  </a:lnTo>
                  <a:lnTo>
                    <a:pt x="732" y="38"/>
                  </a:lnTo>
                  <a:lnTo>
                    <a:pt x="726" y="36"/>
                  </a:lnTo>
                  <a:lnTo>
                    <a:pt x="375" y="0"/>
                  </a:lnTo>
                  <a:lnTo>
                    <a:pt x="291" y="125"/>
                  </a:lnTo>
                  <a:lnTo>
                    <a:pt x="189" y="134"/>
                  </a:lnTo>
                  <a:lnTo>
                    <a:pt x="0" y="188"/>
                  </a:lnTo>
                  <a:lnTo>
                    <a:pt x="102" y="233"/>
                  </a:lnTo>
                  <a:lnTo>
                    <a:pt x="123" y="278"/>
                  </a:lnTo>
                  <a:lnTo>
                    <a:pt x="88" y="542"/>
                  </a:lnTo>
                  <a:lnTo>
                    <a:pt x="235" y="599"/>
                  </a:lnTo>
                  <a:lnTo>
                    <a:pt x="477" y="690"/>
                  </a:lnTo>
                  <a:lnTo>
                    <a:pt x="742" y="824"/>
                  </a:lnTo>
                  <a:lnTo>
                    <a:pt x="897" y="599"/>
                  </a:lnTo>
                  <a:lnTo>
                    <a:pt x="898" y="599"/>
                  </a:lnTo>
                  <a:lnTo>
                    <a:pt x="901" y="588"/>
                  </a:lnTo>
                  <a:lnTo>
                    <a:pt x="952" y="215"/>
                  </a:lnTo>
                  <a:lnTo>
                    <a:pt x="1038" y="68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F4E34E5-DEDD-E086-9E02-60DF7CDFA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917" y="5710522"/>
              <a:ext cx="568532" cy="494274"/>
            </a:xfrm>
            <a:custGeom>
              <a:avLst/>
              <a:gdLst>
                <a:gd name="T0" fmla="*/ 199388870 w 736"/>
                <a:gd name="T1" fmla="*/ 166089724 h 640"/>
                <a:gd name="T2" fmla="*/ 200506007 w 736"/>
                <a:gd name="T3" fmla="*/ 94908187 h 640"/>
                <a:gd name="T4" fmla="*/ 202740281 w 736"/>
                <a:gd name="T5" fmla="*/ 76206041 h 640"/>
                <a:gd name="T6" fmla="*/ 205532595 w 736"/>
                <a:gd name="T7" fmla="*/ 54432660 h 640"/>
                <a:gd name="T8" fmla="*/ 101649425 w 736"/>
                <a:gd name="T9" fmla="*/ 37684312 h 640"/>
                <a:gd name="T10" fmla="*/ 85731544 w 736"/>
                <a:gd name="T11" fmla="*/ 0 h 640"/>
                <a:gd name="T12" fmla="*/ 60598604 w 736"/>
                <a:gd name="T13" fmla="*/ 4466050 h 640"/>
                <a:gd name="T14" fmla="*/ 12566470 w 736"/>
                <a:gd name="T15" fmla="*/ 91279555 h 640"/>
                <a:gd name="T16" fmla="*/ 0 w 736"/>
                <a:gd name="T17" fmla="*/ 167485068 h 640"/>
                <a:gd name="T18" fmla="*/ 36303253 w 736"/>
                <a:gd name="T19" fmla="*/ 166927142 h 640"/>
                <a:gd name="T20" fmla="*/ 98018994 w 736"/>
                <a:gd name="T21" fmla="*/ 165252307 h 640"/>
                <a:gd name="T22" fmla="*/ 112540189 w 736"/>
                <a:gd name="T23" fmla="*/ 178650986 h 640"/>
                <a:gd name="T24" fmla="*/ 120638640 w 736"/>
                <a:gd name="T25" fmla="*/ 170276811 h 640"/>
                <a:gd name="T26" fmla="*/ 149122990 w 736"/>
                <a:gd name="T27" fmla="*/ 164972816 h 640"/>
                <a:gd name="T28" fmla="*/ 199388870 w 736"/>
                <a:gd name="T29" fmla="*/ 166089724 h 6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6" h="640">
                  <a:moveTo>
                    <a:pt x="714" y="595"/>
                  </a:moveTo>
                  <a:lnTo>
                    <a:pt x="718" y="340"/>
                  </a:lnTo>
                  <a:lnTo>
                    <a:pt x="726" y="273"/>
                  </a:lnTo>
                  <a:lnTo>
                    <a:pt x="736" y="195"/>
                  </a:lnTo>
                  <a:lnTo>
                    <a:pt x="364" y="135"/>
                  </a:lnTo>
                  <a:lnTo>
                    <a:pt x="307" y="0"/>
                  </a:lnTo>
                  <a:lnTo>
                    <a:pt x="217" y="16"/>
                  </a:lnTo>
                  <a:lnTo>
                    <a:pt x="45" y="327"/>
                  </a:lnTo>
                  <a:lnTo>
                    <a:pt x="0" y="600"/>
                  </a:lnTo>
                  <a:lnTo>
                    <a:pt x="130" y="598"/>
                  </a:lnTo>
                  <a:lnTo>
                    <a:pt x="351" y="592"/>
                  </a:lnTo>
                  <a:lnTo>
                    <a:pt x="403" y="640"/>
                  </a:lnTo>
                  <a:lnTo>
                    <a:pt x="432" y="610"/>
                  </a:lnTo>
                  <a:lnTo>
                    <a:pt x="534" y="591"/>
                  </a:lnTo>
                  <a:lnTo>
                    <a:pt x="714" y="595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D2B7F790-1E63-B5AB-DF94-DA1BB44A9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709" y="4520084"/>
              <a:ext cx="800586" cy="575494"/>
            </a:xfrm>
            <a:custGeom>
              <a:avLst/>
              <a:gdLst>
                <a:gd name="T0" fmla="*/ 238294116 w 1035"/>
                <a:gd name="T1" fmla="*/ 123435783 h 745"/>
                <a:gd name="T2" fmla="*/ 256775245 w 1035"/>
                <a:gd name="T3" fmla="*/ 77356501 h 745"/>
                <a:gd name="T4" fmla="*/ 260975766 w 1035"/>
                <a:gd name="T5" fmla="*/ 68978882 h 745"/>
                <a:gd name="T6" fmla="*/ 289817440 w 1035"/>
                <a:gd name="T7" fmla="*/ 49709249 h 745"/>
                <a:gd name="T8" fmla="*/ 260975766 w 1035"/>
                <a:gd name="T9" fmla="*/ 25133914 h 745"/>
                <a:gd name="T10" fmla="*/ 189851598 w 1035"/>
                <a:gd name="T11" fmla="*/ 44403547 h 745"/>
                <a:gd name="T12" fmla="*/ 66924176 w 1035"/>
                <a:gd name="T13" fmla="*/ 12567221 h 745"/>
                <a:gd name="T14" fmla="*/ 65244074 w 1035"/>
                <a:gd name="T15" fmla="*/ 11729089 h 745"/>
                <a:gd name="T16" fmla="*/ 47602732 w 1035"/>
                <a:gd name="T17" fmla="*/ 0 h 745"/>
                <a:gd name="T18" fmla="*/ 0 w 1035"/>
                <a:gd name="T19" fmla="*/ 9215751 h 745"/>
                <a:gd name="T20" fmla="*/ 58803592 w 1035"/>
                <a:gd name="T21" fmla="*/ 85455624 h 745"/>
                <a:gd name="T22" fmla="*/ 86525021 w 1035"/>
                <a:gd name="T23" fmla="*/ 127345304 h 745"/>
                <a:gd name="T24" fmla="*/ 131607863 w 1035"/>
                <a:gd name="T25" fmla="*/ 208053275 h 745"/>
                <a:gd name="T26" fmla="*/ 162969955 w 1035"/>
                <a:gd name="T27" fmla="*/ 169235512 h 745"/>
                <a:gd name="T28" fmla="*/ 189571669 w 1035"/>
                <a:gd name="T29" fmla="*/ 157785448 h 745"/>
                <a:gd name="T30" fmla="*/ 238294116 w 1035"/>
                <a:gd name="T31" fmla="*/ 123435783 h 7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35" h="745">
                  <a:moveTo>
                    <a:pt x="851" y="442"/>
                  </a:moveTo>
                  <a:lnTo>
                    <a:pt x="917" y="277"/>
                  </a:lnTo>
                  <a:lnTo>
                    <a:pt x="932" y="247"/>
                  </a:lnTo>
                  <a:lnTo>
                    <a:pt x="1035" y="178"/>
                  </a:lnTo>
                  <a:lnTo>
                    <a:pt x="932" y="90"/>
                  </a:lnTo>
                  <a:lnTo>
                    <a:pt x="678" y="159"/>
                  </a:lnTo>
                  <a:lnTo>
                    <a:pt x="239" y="45"/>
                  </a:lnTo>
                  <a:lnTo>
                    <a:pt x="233" y="42"/>
                  </a:lnTo>
                  <a:lnTo>
                    <a:pt x="170" y="0"/>
                  </a:lnTo>
                  <a:lnTo>
                    <a:pt x="0" y="33"/>
                  </a:lnTo>
                  <a:lnTo>
                    <a:pt x="210" y="306"/>
                  </a:lnTo>
                  <a:lnTo>
                    <a:pt x="309" y="456"/>
                  </a:lnTo>
                  <a:lnTo>
                    <a:pt x="470" y="745"/>
                  </a:lnTo>
                  <a:lnTo>
                    <a:pt x="582" y="606"/>
                  </a:lnTo>
                  <a:lnTo>
                    <a:pt x="677" y="565"/>
                  </a:lnTo>
                  <a:lnTo>
                    <a:pt x="851" y="44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8B517432-0140-2012-F0BE-E3654EEE8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547" y="5334595"/>
              <a:ext cx="447864" cy="853959"/>
            </a:xfrm>
            <a:custGeom>
              <a:avLst/>
              <a:gdLst>
                <a:gd name="T0" fmla="*/ 161849989 w 580"/>
                <a:gd name="T1" fmla="*/ 218857181 h 1105"/>
                <a:gd name="T2" fmla="*/ 155990074 w 580"/>
                <a:gd name="T3" fmla="*/ 307741228 h 1105"/>
                <a:gd name="T4" fmla="*/ 124735958 w 580"/>
                <a:gd name="T5" fmla="*/ 308020904 h 1105"/>
                <a:gd name="T6" fmla="*/ 119713325 w 580"/>
                <a:gd name="T7" fmla="*/ 308579727 h 1105"/>
                <a:gd name="T8" fmla="*/ 48554944 w 580"/>
                <a:gd name="T9" fmla="*/ 308579727 h 1105"/>
                <a:gd name="T10" fmla="*/ 0 w 580"/>
                <a:gd name="T11" fmla="*/ 308859403 h 1105"/>
                <a:gd name="T12" fmla="*/ 22882355 w 580"/>
                <a:gd name="T13" fmla="*/ 141712117 h 1105"/>
                <a:gd name="T14" fmla="*/ 36276749 w 580"/>
                <a:gd name="T15" fmla="*/ 51989042 h 1105"/>
                <a:gd name="T16" fmla="*/ 42973946 w 580"/>
                <a:gd name="T17" fmla="*/ 0 h 1105"/>
                <a:gd name="T18" fmla="*/ 48554944 w 580"/>
                <a:gd name="T19" fmla="*/ 22919673 h 1105"/>
                <a:gd name="T20" fmla="*/ 123340841 w 580"/>
                <a:gd name="T21" fmla="*/ 19565677 h 1105"/>
                <a:gd name="T22" fmla="*/ 160175426 w 580"/>
                <a:gd name="T23" fmla="*/ 8385517 h 1105"/>
                <a:gd name="T24" fmla="*/ 157385191 w 580"/>
                <a:gd name="T25" fmla="*/ 192303308 h 1105"/>
                <a:gd name="T26" fmla="*/ 161849989 w 580"/>
                <a:gd name="T27" fmla="*/ 218857181 h 1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80" h="1105">
                  <a:moveTo>
                    <a:pt x="580" y="783"/>
                  </a:moveTo>
                  <a:lnTo>
                    <a:pt x="559" y="1101"/>
                  </a:lnTo>
                  <a:lnTo>
                    <a:pt x="447" y="1102"/>
                  </a:lnTo>
                  <a:lnTo>
                    <a:pt x="429" y="1104"/>
                  </a:lnTo>
                  <a:lnTo>
                    <a:pt x="174" y="1104"/>
                  </a:lnTo>
                  <a:lnTo>
                    <a:pt x="0" y="1105"/>
                  </a:lnTo>
                  <a:lnTo>
                    <a:pt x="82" y="507"/>
                  </a:lnTo>
                  <a:lnTo>
                    <a:pt x="130" y="186"/>
                  </a:lnTo>
                  <a:lnTo>
                    <a:pt x="154" y="0"/>
                  </a:lnTo>
                  <a:lnTo>
                    <a:pt x="174" y="82"/>
                  </a:lnTo>
                  <a:lnTo>
                    <a:pt x="442" y="70"/>
                  </a:lnTo>
                  <a:lnTo>
                    <a:pt x="574" y="30"/>
                  </a:lnTo>
                  <a:lnTo>
                    <a:pt x="564" y="688"/>
                  </a:lnTo>
                  <a:lnTo>
                    <a:pt x="580" y="783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ED28B954-0F4D-8509-5B7F-A2BB7CC5E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325" y="5473827"/>
              <a:ext cx="782022" cy="730970"/>
            </a:xfrm>
            <a:custGeom>
              <a:avLst/>
              <a:gdLst>
                <a:gd name="T0" fmla="*/ 241094458 w 1011"/>
                <a:gd name="T1" fmla="*/ 0 h 946"/>
                <a:gd name="T2" fmla="*/ 283097023 w 1011"/>
                <a:gd name="T3" fmla="*/ 25986309 h 946"/>
                <a:gd name="T4" fmla="*/ 273856723 w 1011"/>
                <a:gd name="T5" fmla="*/ 180508638 h 946"/>
                <a:gd name="T6" fmla="*/ 263215721 w 1011"/>
                <a:gd name="T7" fmla="*/ 261541941 h 946"/>
                <a:gd name="T8" fmla="*/ 172490180 w 1011"/>
                <a:gd name="T9" fmla="*/ 264336156 h 946"/>
                <a:gd name="T10" fmla="*/ 174730670 w 1011"/>
                <a:gd name="T11" fmla="*/ 242541171 h 946"/>
                <a:gd name="T12" fmla="*/ 49002904 w 1011"/>
                <a:gd name="T13" fmla="*/ 232202151 h 946"/>
                <a:gd name="T14" fmla="*/ 47882659 w 1011"/>
                <a:gd name="T15" fmla="*/ 222981135 h 946"/>
                <a:gd name="T16" fmla="*/ 44522454 w 1011"/>
                <a:gd name="T17" fmla="*/ 213760118 h 946"/>
                <a:gd name="T18" fmla="*/ 26321784 w 1011"/>
                <a:gd name="T19" fmla="*/ 182744116 h 946"/>
                <a:gd name="T20" fmla="*/ 25201539 w 1011"/>
                <a:gd name="T21" fmla="*/ 180508638 h 946"/>
                <a:gd name="T22" fmla="*/ 17921271 w 1011"/>
                <a:gd name="T23" fmla="*/ 157036912 h 946"/>
                <a:gd name="T24" fmla="*/ 0 w 1011"/>
                <a:gd name="T25" fmla="*/ 96681120 h 946"/>
                <a:gd name="T26" fmla="*/ 87365335 w 1011"/>
                <a:gd name="T27" fmla="*/ 66223856 h 946"/>
                <a:gd name="T28" fmla="*/ 151489163 w 1011"/>
                <a:gd name="T29" fmla="*/ 30178160 h 946"/>
                <a:gd name="T30" fmla="*/ 159049360 w 1011"/>
                <a:gd name="T31" fmla="*/ 30178160 h 946"/>
                <a:gd name="T32" fmla="*/ 160449533 w 1011"/>
                <a:gd name="T33" fmla="*/ 30457265 h 946"/>
                <a:gd name="T34" fmla="*/ 231293771 w 1011"/>
                <a:gd name="T35" fmla="*/ 10338491 h 946"/>
                <a:gd name="T36" fmla="*/ 241094458 w 1011"/>
                <a:gd name="T37" fmla="*/ 0 h 9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11" h="946">
                  <a:moveTo>
                    <a:pt x="861" y="0"/>
                  </a:moveTo>
                  <a:lnTo>
                    <a:pt x="1011" y="93"/>
                  </a:lnTo>
                  <a:lnTo>
                    <a:pt x="978" y="646"/>
                  </a:lnTo>
                  <a:lnTo>
                    <a:pt x="940" y="936"/>
                  </a:lnTo>
                  <a:lnTo>
                    <a:pt x="616" y="946"/>
                  </a:lnTo>
                  <a:lnTo>
                    <a:pt x="624" y="868"/>
                  </a:lnTo>
                  <a:lnTo>
                    <a:pt x="175" y="831"/>
                  </a:lnTo>
                  <a:lnTo>
                    <a:pt x="171" y="798"/>
                  </a:lnTo>
                  <a:lnTo>
                    <a:pt x="159" y="765"/>
                  </a:lnTo>
                  <a:lnTo>
                    <a:pt x="94" y="654"/>
                  </a:lnTo>
                  <a:lnTo>
                    <a:pt x="90" y="646"/>
                  </a:lnTo>
                  <a:lnTo>
                    <a:pt x="64" y="562"/>
                  </a:lnTo>
                  <a:lnTo>
                    <a:pt x="0" y="346"/>
                  </a:lnTo>
                  <a:lnTo>
                    <a:pt x="312" y="237"/>
                  </a:lnTo>
                  <a:lnTo>
                    <a:pt x="541" y="108"/>
                  </a:lnTo>
                  <a:lnTo>
                    <a:pt x="568" y="108"/>
                  </a:lnTo>
                  <a:lnTo>
                    <a:pt x="573" y="109"/>
                  </a:lnTo>
                  <a:lnTo>
                    <a:pt x="826" y="37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B1A4B835-088A-4115-A5EE-8BE5BA373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828" y="5104861"/>
              <a:ext cx="881806" cy="816830"/>
            </a:xfrm>
            <a:custGeom>
              <a:avLst/>
              <a:gdLst>
                <a:gd name="T0" fmla="*/ 288977917 w 1140"/>
                <a:gd name="T1" fmla="*/ 182291567 h 1056"/>
                <a:gd name="T2" fmla="*/ 304939171 w 1140"/>
                <a:gd name="T3" fmla="*/ 135248121 h 1056"/>
                <a:gd name="T4" fmla="*/ 308299379 w 1140"/>
                <a:gd name="T5" fmla="*/ 125447954 h 1056"/>
                <a:gd name="T6" fmla="*/ 319219792 w 1140"/>
                <a:gd name="T7" fmla="*/ 91005554 h 1056"/>
                <a:gd name="T8" fmla="*/ 241935000 w 1140"/>
                <a:gd name="T9" fmla="*/ 70844304 h 1056"/>
                <a:gd name="T10" fmla="*/ 224013712 w 1140"/>
                <a:gd name="T11" fmla="*/ 77284792 h 1056"/>
                <a:gd name="T12" fmla="*/ 156809546 w 1140"/>
                <a:gd name="T13" fmla="*/ 12880975 h 1056"/>
                <a:gd name="T14" fmla="*/ 99686004 w 1140"/>
                <a:gd name="T15" fmla="*/ 0 h 1056"/>
                <a:gd name="T16" fmla="*/ 32761767 w 1140"/>
                <a:gd name="T17" fmla="*/ 29682017 h 1056"/>
                <a:gd name="T18" fmla="*/ 3360208 w 1140"/>
                <a:gd name="T19" fmla="*/ 126007812 h 1056"/>
                <a:gd name="T20" fmla="*/ 0 w 1140"/>
                <a:gd name="T21" fmla="*/ 135248121 h 1056"/>
                <a:gd name="T22" fmla="*/ 14280621 w 1140"/>
                <a:gd name="T23" fmla="*/ 168010417 h 1056"/>
                <a:gd name="T24" fmla="*/ 28561771 w 1140"/>
                <a:gd name="T25" fmla="*/ 201052642 h 1056"/>
                <a:gd name="T26" fmla="*/ 36122504 w 1140"/>
                <a:gd name="T27" fmla="*/ 219253329 h 1056"/>
                <a:gd name="T28" fmla="*/ 52083229 w 1140"/>
                <a:gd name="T29" fmla="*/ 257055937 h 1056"/>
                <a:gd name="T30" fmla="*/ 156249688 w 1140"/>
                <a:gd name="T31" fmla="*/ 273856979 h 1056"/>
                <a:gd name="T32" fmla="*/ 153449338 w 1140"/>
                <a:gd name="T33" fmla="*/ 295698333 h 1056"/>
                <a:gd name="T34" fmla="*/ 234374267 w 1140"/>
                <a:gd name="T35" fmla="*/ 225973746 h 1056"/>
                <a:gd name="T36" fmla="*/ 241935000 w 1140"/>
                <a:gd name="T37" fmla="*/ 209453162 h 1056"/>
                <a:gd name="T38" fmla="*/ 288977917 w 1140"/>
                <a:gd name="T39" fmla="*/ 182291567 h 10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40" h="1056">
                  <a:moveTo>
                    <a:pt x="1032" y="651"/>
                  </a:moveTo>
                  <a:lnTo>
                    <a:pt x="1089" y="483"/>
                  </a:lnTo>
                  <a:lnTo>
                    <a:pt x="1101" y="448"/>
                  </a:lnTo>
                  <a:lnTo>
                    <a:pt x="1140" y="325"/>
                  </a:lnTo>
                  <a:lnTo>
                    <a:pt x="864" y="253"/>
                  </a:lnTo>
                  <a:lnTo>
                    <a:pt x="800" y="276"/>
                  </a:lnTo>
                  <a:lnTo>
                    <a:pt x="560" y="46"/>
                  </a:lnTo>
                  <a:lnTo>
                    <a:pt x="356" y="0"/>
                  </a:lnTo>
                  <a:lnTo>
                    <a:pt x="117" y="106"/>
                  </a:lnTo>
                  <a:lnTo>
                    <a:pt x="12" y="450"/>
                  </a:lnTo>
                  <a:lnTo>
                    <a:pt x="0" y="483"/>
                  </a:lnTo>
                  <a:lnTo>
                    <a:pt x="51" y="600"/>
                  </a:lnTo>
                  <a:lnTo>
                    <a:pt x="102" y="718"/>
                  </a:lnTo>
                  <a:lnTo>
                    <a:pt x="129" y="783"/>
                  </a:lnTo>
                  <a:lnTo>
                    <a:pt x="186" y="918"/>
                  </a:lnTo>
                  <a:lnTo>
                    <a:pt x="558" y="978"/>
                  </a:lnTo>
                  <a:lnTo>
                    <a:pt x="548" y="1056"/>
                  </a:lnTo>
                  <a:lnTo>
                    <a:pt x="837" y="807"/>
                  </a:lnTo>
                  <a:lnTo>
                    <a:pt x="864" y="748"/>
                  </a:lnTo>
                  <a:lnTo>
                    <a:pt x="1032" y="65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9FAB9CC9-F454-4E2E-F911-5E0EFE416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135" y="3654523"/>
              <a:ext cx="610303" cy="570853"/>
            </a:xfrm>
            <a:custGeom>
              <a:avLst/>
              <a:gdLst>
                <a:gd name="T0" fmla="*/ 221214600 w 788"/>
                <a:gd name="T1" fmla="*/ 120967500 h 738"/>
                <a:gd name="T2" fmla="*/ 214757984 w 788"/>
                <a:gd name="T3" fmla="*/ 172210942 h 738"/>
                <a:gd name="T4" fmla="*/ 212231183 w 788"/>
                <a:gd name="T5" fmla="*/ 206652813 h 738"/>
                <a:gd name="T6" fmla="*/ 82534584 w 788"/>
                <a:gd name="T7" fmla="*/ 206652813 h 738"/>
                <a:gd name="T8" fmla="*/ 50531259 w 788"/>
                <a:gd name="T9" fmla="*/ 192932050 h 738"/>
                <a:gd name="T10" fmla="*/ 0 w 788"/>
                <a:gd name="T11" fmla="*/ 135248121 h 738"/>
                <a:gd name="T12" fmla="*/ 86745214 w 788"/>
                <a:gd name="T13" fmla="*/ 50962983 h 738"/>
                <a:gd name="T14" fmla="*/ 83376498 w 788"/>
                <a:gd name="T15" fmla="*/ 39202254 h 738"/>
                <a:gd name="T16" fmla="*/ 117064181 w 788"/>
                <a:gd name="T17" fmla="*/ 31081662 h 738"/>
                <a:gd name="T18" fmla="*/ 142329546 w 788"/>
                <a:gd name="T19" fmla="*/ 15120937 h 738"/>
                <a:gd name="T20" fmla="*/ 158050394 w 788"/>
                <a:gd name="T21" fmla="*/ 0 h 738"/>
                <a:gd name="T22" fmla="*/ 158050394 w 788"/>
                <a:gd name="T23" fmla="*/ 1680104 h 738"/>
                <a:gd name="T24" fmla="*/ 212792812 w 788"/>
                <a:gd name="T25" fmla="*/ 22401213 h 738"/>
                <a:gd name="T26" fmla="*/ 217003441 w 788"/>
                <a:gd name="T27" fmla="*/ 32481837 h 738"/>
                <a:gd name="T28" fmla="*/ 221214600 w 788"/>
                <a:gd name="T29" fmla="*/ 120967500 h 7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8" h="738">
                  <a:moveTo>
                    <a:pt x="788" y="432"/>
                  </a:moveTo>
                  <a:lnTo>
                    <a:pt x="765" y="615"/>
                  </a:lnTo>
                  <a:lnTo>
                    <a:pt x="756" y="738"/>
                  </a:lnTo>
                  <a:lnTo>
                    <a:pt x="294" y="738"/>
                  </a:lnTo>
                  <a:lnTo>
                    <a:pt x="180" y="689"/>
                  </a:lnTo>
                  <a:lnTo>
                    <a:pt x="0" y="483"/>
                  </a:lnTo>
                  <a:lnTo>
                    <a:pt x="309" y="182"/>
                  </a:lnTo>
                  <a:lnTo>
                    <a:pt x="297" y="140"/>
                  </a:lnTo>
                  <a:lnTo>
                    <a:pt x="417" y="111"/>
                  </a:lnTo>
                  <a:lnTo>
                    <a:pt x="507" y="54"/>
                  </a:lnTo>
                  <a:lnTo>
                    <a:pt x="563" y="0"/>
                  </a:lnTo>
                  <a:lnTo>
                    <a:pt x="563" y="6"/>
                  </a:lnTo>
                  <a:lnTo>
                    <a:pt x="758" y="80"/>
                  </a:lnTo>
                  <a:lnTo>
                    <a:pt x="773" y="116"/>
                  </a:lnTo>
                  <a:lnTo>
                    <a:pt x="788" y="43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8" name="Freeform 95">
              <a:extLst>
                <a:ext uri="{FF2B5EF4-FFF2-40B4-BE49-F238E27FC236}">
                  <a16:creationId xmlns:a16="http://schemas.microsoft.com/office/drawing/2014/main" id="{2AB75FE6-4A6E-0BF8-4C16-32142860D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52" y="5536481"/>
              <a:ext cx="698482" cy="758818"/>
            </a:xfrm>
            <a:custGeom>
              <a:avLst/>
              <a:gdLst>
                <a:gd name="T0" fmla="*/ 252575219 w 903"/>
                <a:gd name="T1" fmla="*/ 208333117 h 981"/>
                <a:gd name="T2" fmla="*/ 252855148 w 903"/>
                <a:gd name="T3" fmla="*/ 203292800 h 981"/>
                <a:gd name="T4" fmla="*/ 207212454 w 903"/>
                <a:gd name="T5" fmla="*/ 174451072 h 981"/>
                <a:gd name="T6" fmla="*/ 145048665 w 903"/>
                <a:gd name="T7" fmla="*/ 68604408 h 981"/>
                <a:gd name="T8" fmla="*/ 131047988 w 903"/>
                <a:gd name="T9" fmla="*/ 10080635 h 981"/>
                <a:gd name="T10" fmla="*/ 112566861 w 903"/>
                <a:gd name="T11" fmla="*/ 0 h 981"/>
                <a:gd name="T12" fmla="*/ 106406309 w 903"/>
                <a:gd name="T13" fmla="*/ 5880635 h 981"/>
                <a:gd name="T14" fmla="*/ 14280606 w 903"/>
                <a:gd name="T15" fmla="*/ 17360917 h 981"/>
                <a:gd name="T16" fmla="*/ 839787 w 903"/>
                <a:gd name="T17" fmla="*/ 68604408 h 981"/>
                <a:gd name="T18" fmla="*/ 0 w 903"/>
                <a:gd name="T19" fmla="*/ 157929944 h 981"/>
                <a:gd name="T20" fmla="*/ 54323135 w 903"/>
                <a:gd name="T21" fmla="*/ 271337349 h 981"/>
                <a:gd name="T22" fmla="*/ 63003576 w 903"/>
                <a:gd name="T23" fmla="*/ 271897208 h 981"/>
                <a:gd name="T24" fmla="*/ 135247979 w 903"/>
                <a:gd name="T25" fmla="*/ 272177137 h 981"/>
                <a:gd name="T26" fmla="*/ 176970611 w 903"/>
                <a:gd name="T27" fmla="*/ 273017455 h 981"/>
                <a:gd name="T28" fmla="*/ 183691020 w 903"/>
                <a:gd name="T29" fmla="*/ 273017455 h 981"/>
                <a:gd name="T30" fmla="*/ 222613305 w 903"/>
                <a:gd name="T31" fmla="*/ 274697560 h 981"/>
                <a:gd name="T32" fmla="*/ 218413313 w 903"/>
                <a:gd name="T33" fmla="*/ 247815868 h 981"/>
                <a:gd name="T34" fmla="*/ 252575219 w 903"/>
                <a:gd name="T35" fmla="*/ 208333117 h 9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3" h="981">
                  <a:moveTo>
                    <a:pt x="902" y="744"/>
                  </a:moveTo>
                  <a:lnTo>
                    <a:pt x="903" y="726"/>
                  </a:lnTo>
                  <a:lnTo>
                    <a:pt x="740" y="623"/>
                  </a:lnTo>
                  <a:lnTo>
                    <a:pt x="518" y="245"/>
                  </a:lnTo>
                  <a:lnTo>
                    <a:pt x="468" y="36"/>
                  </a:lnTo>
                  <a:lnTo>
                    <a:pt x="402" y="0"/>
                  </a:lnTo>
                  <a:lnTo>
                    <a:pt x="380" y="21"/>
                  </a:lnTo>
                  <a:lnTo>
                    <a:pt x="51" y="62"/>
                  </a:lnTo>
                  <a:lnTo>
                    <a:pt x="3" y="245"/>
                  </a:lnTo>
                  <a:lnTo>
                    <a:pt x="0" y="564"/>
                  </a:lnTo>
                  <a:lnTo>
                    <a:pt x="194" y="969"/>
                  </a:lnTo>
                  <a:lnTo>
                    <a:pt x="225" y="971"/>
                  </a:lnTo>
                  <a:lnTo>
                    <a:pt x="483" y="972"/>
                  </a:lnTo>
                  <a:lnTo>
                    <a:pt x="632" y="975"/>
                  </a:lnTo>
                  <a:lnTo>
                    <a:pt x="656" y="975"/>
                  </a:lnTo>
                  <a:lnTo>
                    <a:pt x="795" y="981"/>
                  </a:lnTo>
                  <a:lnTo>
                    <a:pt x="780" y="885"/>
                  </a:lnTo>
                  <a:lnTo>
                    <a:pt x="902" y="744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2FAC04A6-BC00-DAF2-B2A7-F7FBC07C9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493" y="3106876"/>
              <a:ext cx="378248" cy="689200"/>
            </a:xfrm>
            <a:custGeom>
              <a:avLst/>
              <a:gdLst>
                <a:gd name="T0" fmla="*/ 136648032 w 489"/>
                <a:gd name="T1" fmla="*/ 57833801 h 892"/>
                <a:gd name="T2" fmla="*/ 117326607 w 489"/>
                <a:gd name="T3" fmla="*/ 136900902 h 892"/>
                <a:gd name="T4" fmla="*/ 116486821 w 489"/>
                <a:gd name="T5" fmla="*/ 139974025 h 892"/>
                <a:gd name="T6" fmla="*/ 98845497 w 489"/>
                <a:gd name="T7" fmla="*/ 203674984 h 892"/>
                <a:gd name="T8" fmla="*/ 89045349 w 489"/>
                <a:gd name="T9" fmla="*/ 238877937 h 892"/>
                <a:gd name="T10" fmla="*/ 84844832 w 489"/>
                <a:gd name="T11" fmla="*/ 238319236 h 892"/>
                <a:gd name="T12" fmla="*/ 69443995 w 489"/>
                <a:gd name="T13" fmla="*/ 246421201 h 892"/>
                <a:gd name="T14" fmla="*/ 57683289 w 489"/>
                <a:gd name="T15" fmla="*/ 249215237 h 892"/>
                <a:gd name="T16" fmla="*/ 53483301 w 489"/>
                <a:gd name="T17" fmla="*/ 243906779 h 892"/>
                <a:gd name="T18" fmla="*/ 60483633 w 489"/>
                <a:gd name="T19" fmla="*/ 229099339 h 892"/>
                <a:gd name="T20" fmla="*/ 26041300 w 489"/>
                <a:gd name="T21" fmla="*/ 176015294 h 892"/>
                <a:gd name="T22" fmla="*/ 39482107 w 489"/>
                <a:gd name="T23" fmla="*/ 165398380 h 892"/>
                <a:gd name="T24" fmla="*/ 39482107 w 489"/>
                <a:gd name="T25" fmla="*/ 161207854 h 892"/>
                <a:gd name="T26" fmla="*/ 24921585 w 489"/>
                <a:gd name="T27" fmla="*/ 149193921 h 892"/>
                <a:gd name="T28" fmla="*/ 28561716 w 489"/>
                <a:gd name="T29" fmla="*/ 141091428 h 892"/>
                <a:gd name="T30" fmla="*/ 839786 w 489"/>
                <a:gd name="T31" fmla="*/ 56157167 h 892"/>
                <a:gd name="T32" fmla="*/ 0 w 489"/>
                <a:gd name="T33" fmla="*/ 43584533 h 892"/>
                <a:gd name="T34" fmla="*/ 559857 w 489"/>
                <a:gd name="T35" fmla="*/ 38555691 h 892"/>
                <a:gd name="T36" fmla="*/ 80364916 w 489"/>
                <a:gd name="T37" fmla="*/ 0 h 892"/>
                <a:gd name="T38" fmla="*/ 76164399 w 489"/>
                <a:gd name="T39" fmla="*/ 4470141 h 892"/>
                <a:gd name="T40" fmla="*/ 126847355 w 489"/>
                <a:gd name="T41" fmla="*/ 50290009 h 892"/>
                <a:gd name="T42" fmla="*/ 136927960 w 489"/>
                <a:gd name="T43" fmla="*/ 56436782 h 892"/>
                <a:gd name="T44" fmla="*/ 136927960 w 489"/>
                <a:gd name="T45" fmla="*/ 56995484 h 892"/>
                <a:gd name="T46" fmla="*/ 136648032 w 489"/>
                <a:gd name="T47" fmla="*/ 57833801 h 8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9" h="892">
                  <a:moveTo>
                    <a:pt x="488" y="207"/>
                  </a:moveTo>
                  <a:lnTo>
                    <a:pt x="419" y="490"/>
                  </a:lnTo>
                  <a:lnTo>
                    <a:pt x="416" y="501"/>
                  </a:lnTo>
                  <a:lnTo>
                    <a:pt x="353" y="729"/>
                  </a:lnTo>
                  <a:lnTo>
                    <a:pt x="318" y="855"/>
                  </a:lnTo>
                  <a:lnTo>
                    <a:pt x="303" y="853"/>
                  </a:lnTo>
                  <a:lnTo>
                    <a:pt x="248" y="882"/>
                  </a:lnTo>
                  <a:lnTo>
                    <a:pt x="206" y="892"/>
                  </a:lnTo>
                  <a:lnTo>
                    <a:pt x="191" y="873"/>
                  </a:lnTo>
                  <a:lnTo>
                    <a:pt x="216" y="820"/>
                  </a:lnTo>
                  <a:lnTo>
                    <a:pt x="93" y="630"/>
                  </a:lnTo>
                  <a:lnTo>
                    <a:pt x="141" y="592"/>
                  </a:lnTo>
                  <a:lnTo>
                    <a:pt x="141" y="577"/>
                  </a:lnTo>
                  <a:lnTo>
                    <a:pt x="89" y="534"/>
                  </a:lnTo>
                  <a:lnTo>
                    <a:pt x="102" y="505"/>
                  </a:lnTo>
                  <a:lnTo>
                    <a:pt x="3" y="201"/>
                  </a:lnTo>
                  <a:lnTo>
                    <a:pt x="0" y="156"/>
                  </a:lnTo>
                  <a:lnTo>
                    <a:pt x="2" y="138"/>
                  </a:lnTo>
                  <a:lnTo>
                    <a:pt x="287" y="0"/>
                  </a:lnTo>
                  <a:lnTo>
                    <a:pt x="272" y="16"/>
                  </a:lnTo>
                  <a:lnTo>
                    <a:pt x="453" y="180"/>
                  </a:lnTo>
                  <a:lnTo>
                    <a:pt x="489" y="202"/>
                  </a:lnTo>
                  <a:lnTo>
                    <a:pt x="489" y="204"/>
                  </a:lnTo>
                  <a:lnTo>
                    <a:pt x="488" y="20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4EAAE229-A5AF-BD33-0C81-081D5827A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210" y="4861205"/>
              <a:ext cx="758818" cy="765779"/>
            </a:xfrm>
            <a:custGeom>
              <a:avLst/>
              <a:gdLst>
                <a:gd name="T0" fmla="*/ 266593071 w 982"/>
                <a:gd name="T1" fmla="*/ 38439924 h 989"/>
                <a:gd name="T2" fmla="*/ 205394301 w 982"/>
                <a:gd name="T3" fmla="*/ 0 h 989"/>
                <a:gd name="T4" fmla="*/ 156770011 w 982"/>
                <a:gd name="T5" fmla="*/ 34511656 h 989"/>
                <a:gd name="T6" fmla="*/ 130222826 w 982"/>
                <a:gd name="T7" fmla="*/ 46015718 h 989"/>
                <a:gd name="T8" fmla="*/ 98924330 w 982"/>
                <a:gd name="T9" fmla="*/ 85017126 h 989"/>
                <a:gd name="T10" fmla="*/ 86349320 w 982"/>
                <a:gd name="T11" fmla="*/ 99046276 h 989"/>
                <a:gd name="T12" fmla="*/ 15090224 w 982"/>
                <a:gd name="T13" fmla="*/ 136924716 h 989"/>
                <a:gd name="T14" fmla="*/ 0 w 982"/>
                <a:gd name="T15" fmla="*/ 144781252 h 989"/>
                <a:gd name="T16" fmla="*/ 15090224 w 982"/>
                <a:gd name="T17" fmla="*/ 220258450 h 989"/>
                <a:gd name="T18" fmla="*/ 48065000 w 982"/>
                <a:gd name="T19" fmla="*/ 256453498 h 989"/>
                <a:gd name="T20" fmla="*/ 42196698 w 982"/>
                <a:gd name="T21" fmla="*/ 268238302 h 989"/>
                <a:gd name="T22" fmla="*/ 69023527 w 982"/>
                <a:gd name="T23" fmla="*/ 270202436 h 989"/>
                <a:gd name="T24" fmla="*/ 157049656 w 982"/>
                <a:gd name="T25" fmla="*/ 276655792 h 989"/>
                <a:gd name="T26" fmla="*/ 167109981 w 982"/>
                <a:gd name="T27" fmla="*/ 277497488 h 989"/>
                <a:gd name="T28" fmla="*/ 182200205 w 982"/>
                <a:gd name="T29" fmla="*/ 225589368 h 989"/>
                <a:gd name="T30" fmla="*/ 204555896 w 982"/>
                <a:gd name="T31" fmla="*/ 200056156 h 989"/>
                <a:gd name="T32" fmla="*/ 274417828 w 982"/>
                <a:gd name="T33" fmla="*/ 89787090 h 989"/>
                <a:gd name="T34" fmla="*/ 268549525 w 982"/>
                <a:gd name="T35" fmla="*/ 81649812 h 989"/>
                <a:gd name="T36" fmla="*/ 266593071 w 982"/>
                <a:gd name="T37" fmla="*/ 38439924 h 9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2" h="989">
                  <a:moveTo>
                    <a:pt x="954" y="137"/>
                  </a:moveTo>
                  <a:lnTo>
                    <a:pt x="735" y="0"/>
                  </a:lnTo>
                  <a:lnTo>
                    <a:pt x="561" y="123"/>
                  </a:lnTo>
                  <a:lnTo>
                    <a:pt x="466" y="164"/>
                  </a:lnTo>
                  <a:lnTo>
                    <a:pt x="354" y="303"/>
                  </a:lnTo>
                  <a:lnTo>
                    <a:pt x="309" y="353"/>
                  </a:lnTo>
                  <a:lnTo>
                    <a:pt x="54" y="488"/>
                  </a:lnTo>
                  <a:lnTo>
                    <a:pt x="0" y="516"/>
                  </a:lnTo>
                  <a:lnTo>
                    <a:pt x="54" y="785"/>
                  </a:lnTo>
                  <a:lnTo>
                    <a:pt x="172" y="914"/>
                  </a:lnTo>
                  <a:lnTo>
                    <a:pt x="151" y="956"/>
                  </a:lnTo>
                  <a:lnTo>
                    <a:pt x="247" y="963"/>
                  </a:lnTo>
                  <a:lnTo>
                    <a:pt x="562" y="986"/>
                  </a:lnTo>
                  <a:lnTo>
                    <a:pt x="598" y="989"/>
                  </a:lnTo>
                  <a:lnTo>
                    <a:pt x="652" y="804"/>
                  </a:lnTo>
                  <a:lnTo>
                    <a:pt x="732" y="713"/>
                  </a:lnTo>
                  <a:lnTo>
                    <a:pt x="982" y="320"/>
                  </a:lnTo>
                  <a:lnTo>
                    <a:pt x="961" y="291"/>
                  </a:lnTo>
                  <a:lnTo>
                    <a:pt x="954" y="137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D6F211-D27F-9472-325E-B7554A182298}"/>
                </a:ext>
              </a:extLst>
            </p:cNvPr>
            <p:cNvSpPr txBox="1"/>
            <p:nvPr/>
          </p:nvSpPr>
          <p:spPr>
            <a:xfrm>
              <a:off x="258069" y="570425"/>
              <a:ext cx="5659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Sources:</a:t>
              </a:r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6FD493DF-F58A-1FAD-C79D-509A42C86382}"/>
                </a:ext>
              </a:extLst>
            </p:cNvPr>
            <p:cNvSpPr txBox="1"/>
            <p:nvPr/>
          </p:nvSpPr>
          <p:spPr>
            <a:xfrm>
              <a:off x="271449" y="796961"/>
              <a:ext cx="81115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" action="ppaction://noaction"/>
                </a:rPr>
                <a:t>https://kystats.ky.gov/KYLMI/LAUSUnemployment</a:t>
              </a:r>
            </a:p>
            <a:p>
              <a:r>
                <a:rPr lang="en-US" sz="1200" dirty="0">
                  <a:hlinkClick r:id="" action="ppaction://noaction"/>
                </a:rPr>
                <a:t>https://fred.stlouisfed.org/series/MHIKY21001A052NCEN#</a:t>
              </a:r>
              <a:endParaRPr lang="en-US" sz="1200" dirty="0"/>
            </a:p>
            <a:p>
              <a:endParaRPr lang="en-US" sz="1200" dirty="0"/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4C8087A0-3D66-1199-B47E-3B1FBC8E8773}"/>
                </a:ext>
              </a:extLst>
            </p:cNvPr>
            <p:cNvSpPr txBox="1"/>
            <p:nvPr/>
          </p:nvSpPr>
          <p:spPr>
            <a:xfrm>
              <a:off x="224977" y="1277230"/>
              <a:ext cx="56598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Category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II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III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IV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</a:t>
              </a: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5F13762A-E678-1689-B124-C3C167432F5F}"/>
                </a:ext>
              </a:extLst>
            </p:cNvPr>
            <p:cNvSpPr/>
            <p:nvPr/>
          </p:nvSpPr>
          <p:spPr>
            <a:xfrm>
              <a:off x="310838" y="1646345"/>
              <a:ext cx="182880" cy="182880"/>
            </a:xfrm>
            <a:prstGeom prst="rect">
              <a:avLst/>
            </a:prstGeom>
            <a:solidFill>
              <a:srgbClr val="7ECC6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C04264AB-89E9-42A4-8812-A301FBD042C4}"/>
                </a:ext>
              </a:extLst>
            </p:cNvPr>
            <p:cNvSpPr/>
            <p:nvPr/>
          </p:nvSpPr>
          <p:spPr>
            <a:xfrm>
              <a:off x="310838" y="1920301"/>
              <a:ext cx="182880" cy="182880"/>
            </a:xfrm>
            <a:prstGeom prst="rect">
              <a:avLst/>
            </a:pr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EF7473EC-C64A-837B-657F-0167BDE6C1AC}"/>
                </a:ext>
              </a:extLst>
            </p:cNvPr>
            <p:cNvSpPr/>
            <p:nvPr/>
          </p:nvSpPr>
          <p:spPr>
            <a:xfrm>
              <a:off x="310838" y="2201452"/>
              <a:ext cx="182880" cy="182880"/>
            </a:xfrm>
            <a:prstGeom prst="rect">
              <a:avLst/>
            </a:pr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BA927562-E27C-0614-69A7-91F4B821AE39}"/>
                </a:ext>
              </a:extLst>
            </p:cNvPr>
            <p:cNvSpPr/>
            <p:nvPr/>
          </p:nvSpPr>
          <p:spPr>
            <a:xfrm>
              <a:off x="310838" y="2468750"/>
              <a:ext cx="182880" cy="182880"/>
            </a:xfrm>
            <a:prstGeom prst="rect">
              <a:avLst/>
            </a:pr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6930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south carolina&#10;&#10;AI-generated content may be incorrect.">
            <a:extLst>
              <a:ext uri="{FF2B5EF4-FFF2-40B4-BE49-F238E27FC236}">
                <a16:creationId xmlns:a16="http://schemas.microsoft.com/office/drawing/2014/main" id="{550EAEB8-C973-5A50-968E-07BA30557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1" y="570887"/>
            <a:ext cx="10547799" cy="57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65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ennessee state&#10;&#10;AI-generated content may be incorrect.">
            <a:extLst>
              <a:ext uri="{FF2B5EF4-FFF2-40B4-BE49-F238E27FC236}">
                <a16:creationId xmlns:a16="http://schemas.microsoft.com/office/drawing/2014/main" id="{BDD67731-7DB1-F992-1F74-562866E3F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0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georgia with different states&#10;&#10;AI-generated content may be incorrect.">
            <a:extLst>
              <a:ext uri="{FF2B5EF4-FFF2-40B4-BE49-F238E27FC236}">
                <a16:creationId xmlns:a16="http://schemas.microsoft.com/office/drawing/2014/main" id="{A3784BC2-D563-0F09-40D6-E171BD4AE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52" y="0"/>
            <a:ext cx="5286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4F6AE-30A1-8F1C-7B77-735FA40690FD}"/>
              </a:ext>
            </a:extLst>
          </p:cNvPr>
          <p:cNvSpPr txBox="1"/>
          <p:nvPr/>
        </p:nvSpPr>
        <p:spPr>
          <a:xfrm>
            <a:off x="0" y="6304599"/>
            <a:ext cx="11850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2"/>
              </a:rPr>
              <a:t>https://www.live5news.com/2023/10/02/sc-works-ensure-rural-counties-play-role-economic-development-surge/</a:t>
            </a:r>
            <a:endParaRPr lang="en-US" sz="800" dirty="0"/>
          </a:p>
          <a:p>
            <a:endParaRPr lang="en-US" sz="800" dirty="0">
              <a:hlinkClick r:id="rId3"/>
            </a:endParaRPr>
          </a:p>
          <a:p>
            <a:r>
              <a:rPr lang="en-US" sz="800" dirty="0">
                <a:hlinkClick r:id="rId3"/>
              </a:rPr>
              <a:t>https://www.sccommerce.com/newsletter/south-carolina-achieves-impressive-economic-development-2023-including-922b-announced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0A74C-69C5-34D4-873D-E8111126E611}"/>
              </a:ext>
            </a:extLst>
          </p:cNvPr>
          <p:cNvSpPr txBox="1"/>
          <p:nvPr/>
        </p:nvSpPr>
        <p:spPr>
          <a:xfrm>
            <a:off x="3334603" y="159069"/>
            <a:ext cx="5522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Results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DCD921-D889-2EA0-1D42-D10272C89896}"/>
              </a:ext>
            </a:extLst>
          </p:cNvPr>
          <p:cNvGrpSpPr/>
          <p:nvPr/>
        </p:nvGrpSpPr>
        <p:grpSpPr>
          <a:xfrm>
            <a:off x="272803" y="3897297"/>
            <a:ext cx="11646393" cy="1690240"/>
            <a:chOff x="1798241" y="3185231"/>
            <a:chExt cx="8830907" cy="12816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722571-6305-BB25-0A0D-5FDC39E6D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8241" y="3185231"/>
              <a:ext cx="8830907" cy="10669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7F8EE1-FB9D-6277-D6F5-5A6FDF4F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5400" y="4219167"/>
              <a:ext cx="8354591" cy="24768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7272DF-902E-B480-5AC4-E50E7A0DF887}"/>
                </a:ext>
              </a:extLst>
            </p:cNvPr>
            <p:cNvSpPr/>
            <p:nvPr/>
          </p:nvSpPr>
          <p:spPr>
            <a:xfrm>
              <a:off x="2989354" y="3964251"/>
              <a:ext cx="7560751" cy="254919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CBEDE9-E820-3040-1514-14520A5D2520}"/>
                </a:ext>
              </a:extLst>
            </p:cNvPr>
            <p:cNvSpPr/>
            <p:nvPr/>
          </p:nvSpPr>
          <p:spPr>
            <a:xfrm>
              <a:off x="1798241" y="4211939"/>
              <a:ext cx="8381750" cy="254919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74BB464-0689-E485-1AFB-90E23FDD1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87" y="1852707"/>
            <a:ext cx="10965229" cy="1427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6F1D39-6EAF-8949-120A-5A792D4D3722}"/>
              </a:ext>
            </a:extLst>
          </p:cNvPr>
          <p:cNvSpPr/>
          <p:nvPr/>
        </p:nvSpPr>
        <p:spPr>
          <a:xfrm>
            <a:off x="1785474" y="2145102"/>
            <a:ext cx="8939403" cy="37812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554133-EBE9-E70E-FF5D-3ADD89B6FDB6}"/>
              </a:ext>
            </a:extLst>
          </p:cNvPr>
          <p:cNvSpPr/>
          <p:nvPr/>
        </p:nvSpPr>
        <p:spPr>
          <a:xfrm>
            <a:off x="613385" y="2513151"/>
            <a:ext cx="10750433" cy="37812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4864E0-9EAD-2783-9671-FEA013FEB00B}"/>
              </a:ext>
            </a:extLst>
          </p:cNvPr>
          <p:cNvSpPr/>
          <p:nvPr/>
        </p:nvSpPr>
        <p:spPr>
          <a:xfrm>
            <a:off x="613384" y="2879983"/>
            <a:ext cx="3860962" cy="37812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map of the state of south carolina&#10;&#10;AI-generated content may be incorrect.">
            <a:extLst>
              <a:ext uri="{FF2B5EF4-FFF2-40B4-BE49-F238E27FC236}">
                <a16:creationId xmlns:a16="http://schemas.microsoft.com/office/drawing/2014/main" id="{40800597-326A-6FCB-8467-F11620702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/>
          <a:stretch>
            <a:fillRect/>
          </a:stretch>
        </p:blipFill>
        <p:spPr>
          <a:xfrm>
            <a:off x="9765102" y="0"/>
            <a:ext cx="2426898" cy="18701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D83FFBF-E108-453E-23E4-EBEF39343D29}"/>
              </a:ext>
            </a:extLst>
          </p:cNvPr>
          <p:cNvSpPr/>
          <p:nvPr/>
        </p:nvSpPr>
        <p:spPr>
          <a:xfrm>
            <a:off x="9549442" y="681487"/>
            <a:ext cx="491705" cy="992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5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E5A94423-1E10-B84E-A342-B6CEE8338F54}"/>
              </a:ext>
            </a:extLst>
          </p:cNvPr>
          <p:cNvSpPr txBox="1"/>
          <p:nvPr/>
        </p:nvSpPr>
        <p:spPr>
          <a:xfrm>
            <a:off x="220461" y="217226"/>
            <a:ext cx="552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EAST KENTUCKY’S</a:t>
            </a:r>
          </a:p>
          <a:p>
            <a:r>
              <a:rPr lang="en-US" sz="3200" b="1" dirty="0"/>
              <a:t>CENTER OF ECONOMIC</a:t>
            </a:r>
          </a:p>
          <a:p>
            <a:r>
              <a:rPr lang="en-US" sz="3200" b="1" dirty="0"/>
              <a:t>DEVELOPMENT EXCELLENCE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2CC6D4-CF21-E148-8470-3B307AF91AC2}"/>
              </a:ext>
            </a:extLst>
          </p:cNvPr>
          <p:cNvSpPr txBox="1"/>
          <p:nvPr/>
        </p:nvSpPr>
        <p:spPr>
          <a:xfrm>
            <a:off x="220461" y="1786886"/>
            <a:ext cx="301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ABOUT </a:t>
            </a:r>
            <a:r>
              <a:rPr lang="en-US" dirty="0">
                <a:solidFill>
                  <a:schemeClr val="tx2"/>
                </a:solidFill>
              </a:rPr>
              <a:t>OEK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5AB3C0-F2E1-F144-8A74-AC0202259D7C}"/>
              </a:ext>
            </a:extLst>
          </p:cNvPr>
          <p:cNvSpPr txBox="1"/>
          <p:nvPr/>
        </p:nvSpPr>
        <p:spPr>
          <a:xfrm>
            <a:off x="220461" y="2292202"/>
            <a:ext cx="539326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In 2015, One East Kentucky was established as East Kentucky’s first regional economic development organization. </a:t>
            </a:r>
            <a:r>
              <a:rPr lang="en-US" sz="1700" b="1" dirty="0"/>
              <a:t>The not so simple goal? To recruit new industry, jobs and investment to the nine-county region making up the heart of Appalachia: Floyd, Johnson, Knott, Lawrence, Letcher, Magoffin, Martin, Perry and Pike Counties.</a:t>
            </a:r>
          </a:p>
          <a:p>
            <a:endParaRPr lang="en-US" sz="1700" dirty="0"/>
          </a:p>
          <a:p>
            <a:r>
              <a:rPr lang="en-US" sz="1700" dirty="0"/>
              <a:t>As a 501(c)3, OEK is funded and governed entirely by the region’s business community. Our success is directly correlated to the valuable contributions, forethought and wherewithal of our board of directors and investors - those that shape our vision, mission and values.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C36D0-B698-7E45-B24C-6C18AD227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832" y="-90434"/>
            <a:ext cx="9540240" cy="703886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237B99-6351-AC45-9875-CEDCB5DF6F42}"/>
              </a:ext>
            </a:extLst>
          </p:cNvPr>
          <p:cNvSpPr/>
          <p:nvPr/>
        </p:nvSpPr>
        <p:spPr>
          <a:xfrm>
            <a:off x="5894832" y="0"/>
            <a:ext cx="6297168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5260A-B824-9446-AFD4-276C643A0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314" y="-817292"/>
            <a:ext cx="7582528" cy="88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51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6F47F-0F0A-07EA-BD8C-8D7320467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CA055-3A61-EA0E-8A55-E36F5B800D6D}"/>
              </a:ext>
            </a:extLst>
          </p:cNvPr>
          <p:cNvSpPr txBox="1"/>
          <p:nvPr/>
        </p:nvSpPr>
        <p:spPr>
          <a:xfrm>
            <a:off x="2170283" y="1403847"/>
            <a:ext cx="785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2023, Tennessee announced 20 projects in Tier 3 &amp; 4 counties representing 2,521 new jobs and $1.17 Billion in new capital investment.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8420D2-DE89-2B89-5412-1D7688AE53EC}"/>
              </a:ext>
            </a:extLst>
          </p:cNvPr>
          <p:cNvSpPr txBox="1"/>
          <p:nvPr/>
        </p:nvSpPr>
        <p:spPr>
          <a:xfrm>
            <a:off x="119911" y="6508913"/>
            <a:ext cx="74261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2"/>
              </a:rPr>
              <a:t>https://tnecd.com/wp-content/uploads/2024/03/ECD-Report-Card-9.pdf</a:t>
            </a:r>
            <a:endParaRPr lang="en-US" sz="1100" dirty="0"/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3027C-B217-55FD-4328-21A34C1C65AA}"/>
              </a:ext>
            </a:extLst>
          </p:cNvPr>
          <p:cNvSpPr txBox="1"/>
          <p:nvPr/>
        </p:nvSpPr>
        <p:spPr>
          <a:xfrm>
            <a:off x="3334603" y="159069"/>
            <a:ext cx="5522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Results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8386A-F3EF-C6E9-B15C-628FF1CCB16F}"/>
              </a:ext>
            </a:extLst>
          </p:cNvPr>
          <p:cNvSpPr/>
          <p:nvPr/>
        </p:nvSpPr>
        <p:spPr>
          <a:xfrm>
            <a:off x="6096000" y="1874833"/>
            <a:ext cx="3775550" cy="25491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39467A-4B6F-5146-6171-7FF82CE36DE1}"/>
              </a:ext>
            </a:extLst>
          </p:cNvPr>
          <p:cNvSpPr/>
          <p:nvPr/>
        </p:nvSpPr>
        <p:spPr>
          <a:xfrm>
            <a:off x="2280946" y="2260282"/>
            <a:ext cx="4723535" cy="25491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E54A2B-3823-83E8-466C-3F2033D6D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443" y="2722699"/>
            <a:ext cx="5877113" cy="3697239"/>
          </a:xfrm>
          <a:prstGeom prst="rect">
            <a:avLst/>
          </a:prstGeom>
        </p:spPr>
      </p:pic>
      <p:pic>
        <p:nvPicPr>
          <p:cNvPr id="16" name="Picture 15" descr="A map of tennessee state&#10;&#10;AI-generated content may be incorrect.">
            <a:extLst>
              <a:ext uri="{FF2B5EF4-FFF2-40B4-BE49-F238E27FC236}">
                <a16:creationId xmlns:a16="http://schemas.microsoft.com/office/drawing/2014/main" id="{8728257C-8BB7-AC19-303F-A14029876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32959" r="8231" b="18616"/>
          <a:stretch>
            <a:fillRect/>
          </a:stretch>
        </p:blipFill>
        <p:spPr>
          <a:xfrm>
            <a:off x="8108830" y="-3873"/>
            <a:ext cx="4083170" cy="13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5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F44E6-A8B4-8990-0D35-C8C65243E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roup 453">
            <a:extLst>
              <a:ext uri="{FF2B5EF4-FFF2-40B4-BE49-F238E27FC236}">
                <a16:creationId xmlns:a16="http://schemas.microsoft.com/office/drawing/2014/main" id="{86EA7A10-7B94-4BB6-62B7-4E2B6AAC9A28}"/>
              </a:ext>
            </a:extLst>
          </p:cNvPr>
          <p:cNvGrpSpPr/>
          <p:nvPr/>
        </p:nvGrpSpPr>
        <p:grpSpPr>
          <a:xfrm>
            <a:off x="224976" y="243281"/>
            <a:ext cx="11897420" cy="6233020"/>
            <a:chOff x="224976" y="243281"/>
            <a:chExt cx="11897420" cy="623302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2D12DFA-6D5A-8116-1E6F-918EDB9BA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69" y="5030603"/>
              <a:ext cx="575494" cy="601021"/>
            </a:xfrm>
            <a:custGeom>
              <a:avLst/>
              <a:gdLst>
                <a:gd name="T0" fmla="*/ 170708956 w 743"/>
                <a:gd name="T1" fmla="*/ 84845628 h 777"/>
                <a:gd name="T2" fmla="*/ 141508921 w 743"/>
                <a:gd name="T3" fmla="*/ 0 h 777"/>
                <a:gd name="T4" fmla="*/ 103323730 w 743"/>
                <a:gd name="T5" fmla="*/ 559859 h 777"/>
                <a:gd name="T6" fmla="*/ 25269393 w 743"/>
                <a:gd name="T7" fmla="*/ 90445806 h 777"/>
                <a:gd name="T8" fmla="*/ 4773149 w 743"/>
                <a:gd name="T9" fmla="*/ 113407434 h 777"/>
                <a:gd name="T10" fmla="*/ 0 w 743"/>
                <a:gd name="T11" fmla="*/ 129088249 h 777"/>
                <a:gd name="T12" fmla="*/ 11511618 w 743"/>
                <a:gd name="T13" fmla="*/ 161850584 h 777"/>
                <a:gd name="T14" fmla="*/ 32007863 w 743"/>
                <a:gd name="T15" fmla="*/ 173611328 h 777"/>
                <a:gd name="T16" fmla="*/ 46327310 w 743"/>
                <a:gd name="T17" fmla="*/ 197412744 h 777"/>
                <a:gd name="T18" fmla="*/ 46046474 w 743"/>
                <a:gd name="T19" fmla="*/ 202173133 h 777"/>
                <a:gd name="T20" fmla="*/ 97427768 w 743"/>
                <a:gd name="T21" fmla="*/ 212533700 h 777"/>
                <a:gd name="T22" fmla="*/ 97427768 w 743"/>
                <a:gd name="T23" fmla="*/ 217574019 h 777"/>
                <a:gd name="T24" fmla="*/ 208613311 w 743"/>
                <a:gd name="T25" fmla="*/ 194892320 h 777"/>
                <a:gd name="T26" fmla="*/ 197101692 w 743"/>
                <a:gd name="T27" fmla="*/ 161850584 h 777"/>
                <a:gd name="T28" fmla="*/ 170708956 w 743"/>
                <a:gd name="T29" fmla="*/ 84845628 h 7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3" h="777">
                  <a:moveTo>
                    <a:pt x="608" y="303"/>
                  </a:moveTo>
                  <a:lnTo>
                    <a:pt x="504" y="0"/>
                  </a:lnTo>
                  <a:lnTo>
                    <a:pt x="368" y="2"/>
                  </a:lnTo>
                  <a:lnTo>
                    <a:pt x="90" y="323"/>
                  </a:lnTo>
                  <a:lnTo>
                    <a:pt x="17" y="405"/>
                  </a:lnTo>
                  <a:lnTo>
                    <a:pt x="0" y="461"/>
                  </a:lnTo>
                  <a:lnTo>
                    <a:pt x="41" y="578"/>
                  </a:lnTo>
                  <a:lnTo>
                    <a:pt x="114" y="620"/>
                  </a:lnTo>
                  <a:lnTo>
                    <a:pt x="165" y="705"/>
                  </a:lnTo>
                  <a:lnTo>
                    <a:pt x="164" y="722"/>
                  </a:lnTo>
                  <a:lnTo>
                    <a:pt x="347" y="759"/>
                  </a:lnTo>
                  <a:lnTo>
                    <a:pt x="347" y="777"/>
                  </a:lnTo>
                  <a:lnTo>
                    <a:pt x="743" y="696"/>
                  </a:lnTo>
                  <a:lnTo>
                    <a:pt x="702" y="578"/>
                  </a:lnTo>
                  <a:lnTo>
                    <a:pt x="608" y="303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8F743938-2F83-B3CE-76AB-6AEB00EAA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29" y="5568969"/>
              <a:ext cx="494276" cy="362004"/>
            </a:xfrm>
            <a:custGeom>
              <a:avLst/>
              <a:gdLst>
                <a:gd name="T0" fmla="*/ 178650283 w 638"/>
                <a:gd name="T1" fmla="*/ 129927879 h 468"/>
                <a:gd name="T2" fmla="*/ 179212080 w 638"/>
                <a:gd name="T3" fmla="*/ 56843612 h 468"/>
                <a:gd name="T4" fmla="*/ 179212080 w 638"/>
                <a:gd name="T5" fmla="*/ 23521458 h 468"/>
                <a:gd name="T6" fmla="*/ 179212080 w 638"/>
                <a:gd name="T7" fmla="*/ 5040313 h 468"/>
                <a:gd name="T8" fmla="*/ 177526690 w 638"/>
                <a:gd name="T9" fmla="*/ 0 h 468"/>
                <a:gd name="T10" fmla="*/ 66291478 w 638"/>
                <a:gd name="T11" fmla="*/ 22681671 h 468"/>
                <a:gd name="T12" fmla="*/ 66291478 w 638"/>
                <a:gd name="T13" fmla="*/ 17641358 h 468"/>
                <a:gd name="T14" fmla="*/ 14887612 w 638"/>
                <a:gd name="T15" fmla="*/ 7280275 h 468"/>
                <a:gd name="T16" fmla="*/ 13202222 w 638"/>
                <a:gd name="T17" fmla="*/ 14280621 h 468"/>
                <a:gd name="T18" fmla="*/ 5617967 w 638"/>
                <a:gd name="T19" fmla="*/ 46762988 h 468"/>
                <a:gd name="T20" fmla="*/ 0 w 638"/>
                <a:gd name="T21" fmla="*/ 57963329 h 468"/>
                <a:gd name="T22" fmla="*/ 1685390 w 638"/>
                <a:gd name="T23" fmla="*/ 120967500 h 468"/>
                <a:gd name="T24" fmla="*/ 11516832 w 638"/>
                <a:gd name="T25" fmla="*/ 113967154 h 468"/>
                <a:gd name="T26" fmla="*/ 72190343 w 638"/>
                <a:gd name="T27" fmla="*/ 131048125 h 468"/>
                <a:gd name="T28" fmla="*/ 178650283 w 638"/>
                <a:gd name="T29" fmla="*/ 129927879 h 4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468">
                  <a:moveTo>
                    <a:pt x="636" y="464"/>
                  </a:moveTo>
                  <a:lnTo>
                    <a:pt x="638" y="203"/>
                  </a:lnTo>
                  <a:lnTo>
                    <a:pt x="638" y="84"/>
                  </a:lnTo>
                  <a:lnTo>
                    <a:pt x="638" y="18"/>
                  </a:lnTo>
                  <a:lnTo>
                    <a:pt x="632" y="0"/>
                  </a:lnTo>
                  <a:lnTo>
                    <a:pt x="236" y="81"/>
                  </a:lnTo>
                  <a:lnTo>
                    <a:pt x="236" y="63"/>
                  </a:lnTo>
                  <a:lnTo>
                    <a:pt x="53" y="26"/>
                  </a:lnTo>
                  <a:lnTo>
                    <a:pt x="47" y="51"/>
                  </a:lnTo>
                  <a:lnTo>
                    <a:pt x="20" y="167"/>
                  </a:lnTo>
                  <a:lnTo>
                    <a:pt x="0" y="207"/>
                  </a:lnTo>
                  <a:lnTo>
                    <a:pt x="6" y="432"/>
                  </a:lnTo>
                  <a:lnTo>
                    <a:pt x="41" y="407"/>
                  </a:lnTo>
                  <a:lnTo>
                    <a:pt x="257" y="468"/>
                  </a:lnTo>
                  <a:lnTo>
                    <a:pt x="636" y="46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17DA7A0-98DE-453F-8AAC-E5E5FB337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46" y="5884562"/>
              <a:ext cx="591737" cy="580135"/>
            </a:xfrm>
            <a:custGeom>
              <a:avLst/>
              <a:gdLst>
                <a:gd name="T0" fmla="*/ 213933101 w 766"/>
                <a:gd name="T1" fmla="*/ 15960725 h 750"/>
                <a:gd name="T2" fmla="*/ 210581511 w 766"/>
                <a:gd name="T3" fmla="*/ 32201908 h 750"/>
                <a:gd name="T4" fmla="*/ 212257306 w 766"/>
                <a:gd name="T5" fmla="*/ 70844304 h 750"/>
                <a:gd name="T6" fmla="*/ 212257306 w 766"/>
                <a:gd name="T7" fmla="*/ 210013021 h 750"/>
                <a:gd name="T8" fmla="*/ 206392288 w 766"/>
                <a:gd name="T9" fmla="*/ 210013021 h 750"/>
                <a:gd name="T10" fmla="*/ 202203066 w 766"/>
                <a:gd name="T11" fmla="*/ 210013021 h 750"/>
                <a:gd name="T12" fmla="*/ 141877093 w 766"/>
                <a:gd name="T13" fmla="*/ 146169063 h 750"/>
                <a:gd name="T14" fmla="*/ 93002122 w 766"/>
                <a:gd name="T15" fmla="*/ 145609204 h 750"/>
                <a:gd name="T16" fmla="*/ 9216607 w 766"/>
                <a:gd name="T17" fmla="*/ 104166458 h 750"/>
                <a:gd name="T18" fmla="*/ 0 w 766"/>
                <a:gd name="T19" fmla="*/ 33882013 h 750"/>
                <a:gd name="T20" fmla="*/ 37983098 w 766"/>
                <a:gd name="T21" fmla="*/ 29682017 h 750"/>
                <a:gd name="T22" fmla="*/ 37983098 w 766"/>
                <a:gd name="T23" fmla="*/ 7000346 h 750"/>
                <a:gd name="T24" fmla="*/ 47757775 w 766"/>
                <a:gd name="T25" fmla="*/ 0 h 750"/>
                <a:gd name="T26" fmla="*/ 108083747 w 766"/>
                <a:gd name="T27" fmla="*/ 17080971 h 750"/>
                <a:gd name="T28" fmla="*/ 213933101 w 766"/>
                <a:gd name="T29" fmla="*/ 15960725 h 7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6" h="750">
                  <a:moveTo>
                    <a:pt x="766" y="57"/>
                  </a:moveTo>
                  <a:lnTo>
                    <a:pt x="754" y="115"/>
                  </a:lnTo>
                  <a:lnTo>
                    <a:pt x="760" y="253"/>
                  </a:lnTo>
                  <a:lnTo>
                    <a:pt x="760" y="750"/>
                  </a:lnTo>
                  <a:lnTo>
                    <a:pt x="739" y="750"/>
                  </a:lnTo>
                  <a:lnTo>
                    <a:pt x="724" y="750"/>
                  </a:lnTo>
                  <a:lnTo>
                    <a:pt x="508" y="522"/>
                  </a:lnTo>
                  <a:lnTo>
                    <a:pt x="333" y="520"/>
                  </a:lnTo>
                  <a:lnTo>
                    <a:pt x="33" y="372"/>
                  </a:lnTo>
                  <a:lnTo>
                    <a:pt x="0" y="121"/>
                  </a:lnTo>
                  <a:lnTo>
                    <a:pt x="136" y="106"/>
                  </a:lnTo>
                  <a:lnTo>
                    <a:pt x="136" y="25"/>
                  </a:lnTo>
                  <a:lnTo>
                    <a:pt x="171" y="0"/>
                  </a:lnTo>
                  <a:lnTo>
                    <a:pt x="387" y="61"/>
                  </a:lnTo>
                  <a:lnTo>
                    <a:pt x="766" y="57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6BDBF43-178D-6D7E-AF93-E8F41C1C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411" y="4392455"/>
              <a:ext cx="877165" cy="793625"/>
            </a:xfrm>
            <a:custGeom>
              <a:avLst/>
              <a:gdLst>
                <a:gd name="T0" fmla="*/ 242923389 w 1133"/>
                <a:gd name="T1" fmla="*/ 47976561 h 1025"/>
                <a:gd name="T2" fmla="*/ 288365962 w 1133"/>
                <a:gd name="T3" fmla="*/ 122045303 h 1025"/>
                <a:gd name="T4" fmla="*/ 292854608 w 1133"/>
                <a:gd name="T5" fmla="*/ 123447903 h 1025"/>
                <a:gd name="T6" fmla="*/ 317819952 w 1133"/>
                <a:gd name="T7" fmla="*/ 120361970 h 1025"/>
                <a:gd name="T8" fmla="*/ 313612012 w 1133"/>
                <a:gd name="T9" fmla="*/ 123447903 h 1025"/>
                <a:gd name="T10" fmla="*/ 174759000 w 1133"/>
                <a:gd name="T11" fmla="*/ 222206755 h 1025"/>
                <a:gd name="T12" fmla="*/ 149793126 w 1133"/>
                <a:gd name="T13" fmla="*/ 264291123 h 1025"/>
                <a:gd name="T14" fmla="*/ 132962426 w 1133"/>
                <a:gd name="T15" fmla="*/ 282808308 h 1025"/>
                <a:gd name="T16" fmla="*/ 128755016 w 1133"/>
                <a:gd name="T17" fmla="*/ 282528106 h 1025"/>
                <a:gd name="T18" fmla="*/ 94252027 w 1133"/>
                <a:gd name="T19" fmla="*/ 287578103 h 1025"/>
                <a:gd name="T20" fmla="*/ 79665385 w 1133"/>
                <a:gd name="T21" fmla="*/ 196955710 h 1025"/>
                <a:gd name="T22" fmla="*/ 35063871 w 1133"/>
                <a:gd name="T23" fmla="*/ 123447903 h 1025"/>
                <a:gd name="T24" fmla="*/ 0 w 1133"/>
                <a:gd name="T25" fmla="*/ 102405719 h 1025"/>
                <a:gd name="T26" fmla="*/ 61993097 w 1133"/>
                <a:gd name="T27" fmla="*/ 64529682 h 1025"/>
                <a:gd name="T28" fmla="*/ 132962426 w 1133"/>
                <a:gd name="T29" fmla="*/ 54429158 h 1025"/>
                <a:gd name="T30" fmla="*/ 169709472 w 1133"/>
                <a:gd name="T31" fmla="*/ 30020310 h 1025"/>
                <a:gd name="T32" fmla="*/ 202529814 w 1133"/>
                <a:gd name="T33" fmla="*/ 0 h 1025"/>
                <a:gd name="T34" fmla="*/ 210945164 w 1133"/>
                <a:gd name="T35" fmla="*/ 35351039 h 1025"/>
                <a:gd name="T36" fmla="*/ 242923389 w 1133"/>
                <a:gd name="T37" fmla="*/ 47976561 h 10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3" h="1025">
                  <a:moveTo>
                    <a:pt x="866" y="171"/>
                  </a:moveTo>
                  <a:lnTo>
                    <a:pt x="1028" y="435"/>
                  </a:lnTo>
                  <a:lnTo>
                    <a:pt x="1044" y="440"/>
                  </a:lnTo>
                  <a:lnTo>
                    <a:pt x="1133" y="429"/>
                  </a:lnTo>
                  <a:lnTo>
                    <a:pt x="1118" y="440"/>
                  </a:lnTo>
                  <a:lnTo>
                    <a:pt x="623" y="792"/>
                  </a:lnTo>
                  <a:lnTo>
                    <a:pt x="534" y="942"/>
                  </a:lnTo>
                  <a:lnTo>
                    <a:pt x="474" y="1008"/>
                  </a:lnTo>
                  <a:lnTo>
                    <a:pt x="459" y="1007"/>
                  </a:lnTo>
                  <a:lnTo>
                    <a:pt x="336" y="1025"/>
                  </a:lnTo>
                  <a:lnTo>
                    <a:pt x="284" y="702"/>
                  </a:lnTo>
                  <a:lnTo>
                    <a:pt x="125" y="440"/>
                  </a:lnTo>
                  <a:lnTo>
                    <a:pt x="0" y="365"/>
                  </a:lnTo>
                  <a:lnTo>
                    <a:pt x="221" y="230"/>
                  </a:lnTo>
                  <a:lnTo>
                    <a:pt x="474" y="194"/>
                  </a:lnTo>
                  <a:lnTo>
                    <a:pt x="605" y="107"/>
                  </a:lnTo>
                  <a:lnTo>
                    <a:pt x="722" y="0"/>
                  </a:lnTo>
                  <a:lnTo>
                    <a:pt x="752" y="126"/>
                  </a:lnTo>
                  <a:lnTo>
                    <a:pt x="866" y="171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B27F689-EE14-AE75-34DC-F46CC7A2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535" y="4636111"/>
              <a:ext cx="584777" cy="877164"/>
            </a:xfrm>
            <a:custGeom>
              <a:avLst/>
              <a:gdLst>
                <a:gd name="T0" fmla="*/ 202452817 w 756"/>
                <a:gd name="T1" fmla="*/ 304658713 h 1134"/>
                <a:gd name="T2" fmla="*/ 184811458 w 756"/>
                <a:gd name="T3" fmla="*/ 317539688 h 1134"/>
                <a:gd name="T4" fmla="*/ 173610588 w 756"/>
                <a:gd name="T5" fmla="*/ 304658713 h 1134"/>
                <a:gd name="T6" fmla="*/ 108366454 w 756"/>
                <a:gd name="T7" fmla="*/ 260416146 h 1134"/>
                <a:gd name="T8" fmla="*/ 46762988 w 756"/>
                <a:gd name="T9" fmla="*/ 288138129 h 1134"/>
                <a:gd name="T10" fmla="*/ 36962292 w 756"/>
                <a:gd name="T11" fmla="*/ 288138129 h 1134"/>
                <a:gd name="T12" fmla="*/ 0 w 756"/>
                <a:gd name="T13" fmla="*/ 250895379 h 1134"/>
                <a:gd name="T14" fmla="*/ 36962292 w 756"/>
                <a:gd name="T15" fmla="*/ 257055937 h 1134"/>
                <a:gd name="T16" fmla="*/ 37802608 w 756"/>
                <a:gd name="T17" fmla="*/ 257055937 h 1134"/>
                <a:gd name="T18" fmla="*/ 42562463 w 756"/>
                <a:gd name="T19" fmla="*/ 255375833 h 1134"/>
                <a:gd name="T20" fmla="*/ 73644654 w 756"/>
                <a:gd name="T21" fmla="*/ 214773404 h 1134"/>
                <a:gd name="T22" fmla="*/ 36962292 w 756"/>
                <a:gd name="T23" fmla="*/ 122647604 h 1134"/>
                <a:gd name="T24" fmla="*/ 85405383 w 756"/>
                <a:gd name="T25" fmla="*/ 0 h 1134"/>
                <a:gd name="T26" fmla="*/ 108366454 w 756"/>
                <a:gd name="T27" fmla="*/ 12320588 h 1134"/>
                <a:gd name="T28" fmla="*/ 113967154 w 756"/>
                <a:gd name="T29" fmla="*/ 15960725 h 1134"/>
                <a:gd name="T30" fmla="*/ 117607292 w 756"/>
                <a:gd name="T31" fmla="*/ 14000692 h 1134"/>
                <a:gd name="T32" fmla="*/ 152609550 w 756"/>
                <a:gd name="T33" fmla="*/ 35002258 h 1134"/>
                <a:gd name="T34" fmla="*/ 197132046 w 756"/>
                <a:gd name="T35" fmla="*/ 108366454 h 1134"/>
                <a:gd name="T36" fmla="*/ 211693125 w 756"/>
                <a:gd name="T37" fmla="*/ 198812150 h 1134"/>
                <a:gd name="T38" fmla="*/ 199932396 w 756"/>
                <a:gd name="T39" fmla="*/ 215053333 h 1134"/>
                <a:gd name="T40" fmla="*/ 202452817 w 756"/>
                <a:gd name="T41" fmla="*/ 304658713 h 11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56" h="1134">
                  <a:moveTo>
                    <a:pt x="723" y="1088"/>
                  </a:moveTo>
                  <a:lnTo>
                    <a:pt x="660" y="1134"/>
                  </a:lnTo>
                  <a:lnTo>
                    <a:pt x="620" y="1088"/>
                  </a:lnTo>
                  <a:lnTo>
                    <a:pt x="387" y="930"/>
                  </a:lnTo>
                  <a:lnTo>
                    <a:pt x="167" y="1029"/>
                  </a:lnTo>
                  <a:lnTo>
                    <a:pt x="132" y="1029"/>
                  </a:lnTo>
                  <a:lnTo>
                    <a:pt x="0" y="896"/>
                  </a:lnTo>
                  <a:lnTo>
                    <a:pt x="132" y="918"/>
                  </a:lnTo>
                  <a:lnTo>
                    <a:pt x="135" y="918"/>
                  </a:lnTo>
                  <a:lnTo>
                    <a:pt x="152" y="912"/>
                  </a:lnTo>
                  <a:lnTo>
                    <a:pt x="263" y="767"/>
                  </a:lnTo>
                  <a:lnTo>
                    <a:pt x="132" y="438"/>
                  </a:lnTo>
                  <a:lnTo>
                    <a:pt x="305" y="0"/>
                  </a:lnTo>
                  <a:lnTo>
                    <a:pt x="387" y="44"/>
                  </a:lnTo>
                  <a:lnTo>
                    <a:pt x="407" y="57"/>
                  </a:lnTo>
                  <a:lnTo>
                    <a:pt x="420" y="50"/>
                  </a:lnTo>
                  <a:lnTo>
                    <a:pt x="545" y="125"/>
                  </a:lnTo>
                  <a:lnTo>
                    <a:pt x="704" y="387"/>
                  </a:lnTo>
                  <a:lnTo>
                    <a:pt x="756" y="710"/>
                  </a:lnTo>
                  <a:lnTo>
                    <a:pt x="714" y="768"/>
                  </a:lnTo>
                  <a:lnTo>
                    <a:pt x="723" y="1088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AFD15CA3-360C-EEDA-D979-D83E4F0A2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054" y="5121105"/>
              <a:ext cx="570853" cy="619584"/>
            </a:xfrm>
            <a:custGeom>
              <a:avLst/>
              <a:gdLst>
                <a:gd name="T0" fmla="*/ 113126837 w 738"/>
                <a:gd name="T1" fmla="*/ 3360204 h 801"/>
                <a:gd name="T2" fmla="*/ 82325104 w 738"/>
                <a:gd name="T3" fmla="*/ 0 h 801"/>
                <a:gd name="T4" fmla="*/ 65524062 w 738"/>
                <a:gd name="T5" fmla="*/ 18481124 h 801"/>
                <a:gd name="T6" fmla="*/ 61323537 w 738"/>
                <a:gd name="T7" fmla="*/ 18201195 h 801"/>
                <a:gd name="T8" fmla="*/ 26881667 w 738"/>
                <a:gd name="T9" fmla="*/ 23241502 h 801"/>
                <a:gd name="T10" fmla="*/ 15120937 w 738"/>
                <a:gd name="T11" fmla="*/ 39482137 h 801"/>
                <a:gd name="T12" fmla="*/ 17641358 w 738"/>
                <a:gd name="T13" fmla="*/ 129087939 h 801"/>
                <a:gd name="T14" fmla="*/ 0 w 738"/>
                <a:gd name="T15" fmla="*/ 141968370 h 801"/>
                <a:gd name="T16" fmla="*/ 0 w 738"/>
                <a:gd name="T17" fmla="*/ 142528757 h 801"/>
                <a:gd name="T18" fmla="*/ 1400175 w 738"/>
                <a:gd name="T19" fmla="*/ 143648472 h 801"/>
                <a:gd name="T20" fmla="*/ 47602775 w 738"/>
                <a:gd name="T21" fmla="*/ 224293377 h 801"/>
                <a:gd name="T22" fmla="*/ 134968192 w 738"/>
                <a:gd name="T23" fmla="*/ 193771609 h 801"/>
                <a:gd name="T24" fmla="*/ 199092608 w 738"/>
                <a:gd name="T25" fmla="*/ 157649147 h 801"/>
                <a:gd name="T26" fmla="*/ 206652813 w 738"/>
                <a:gd name="T27" fmla="*/ 157649147 h 801"/>
                <a:gd name="T28" fmla="*/ 150929446 w 738"/>
                <a:gd name="T29" fmla="*/ 80364976 h 801"/>
                <a:gd name="T30" fmla="*/ 113126837 w 738"/>
                <a:gd name="T31" fmla="*/ 3360204 h 8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38" h="801">
                  <a:moveTo>
                    <a:pt x="404" y="12"/>
                  </a:moveTo>
                  <a:lnTo>
                    <a:pt x="294" y="0"/>
                  </a:lnTo>
                  <a:lnTo>
                    <a:pt x="234" y="66"/>
                  </a:lnTo>
                  <a:lnTo>
                    <a:pt x="219" y="65"/>
                  </a:lnTo>
                  <a:lnTo>
                    <a:pt x="96" y="83"/>
                  </a:lnTo>
                  <a:lnTo>
                    <a:pt x="54" y="141"/>
                  </a:lnTo>
                  <a:lnTo>
                    <a:pt x="63" y="461"/>
                  </a:lnTo>
                  <a:lnTo>
                    <a:pt x="0" y="507"/>
                  </a:lnTo>
                  <a:lnTo>
                    <a:pt x="0" y="509"/>
                  </a:lnTo>
                  <a:lnTo>
                    <a:pt x="5" y="513"/>
                  </a:lnTo>
                  <a:lnTo>
                    <a:pt x="170" y="801"/>
                  </a:lnTo>
                  <a:lnTo>
                    <a:pt x="482" y="692"/>
                  </a:lnTo>
                  <a:lnTo>
                    <a:pt x="711" y="563"/>
                  </a:lnTo>
                  <a:lnTo>
                    <a:pt x="738" y="563"/>
                  </a:lnTo>
                  <a:lnTo>
                    <a:pt x="539" y="287"/>
                  </a:lnTo>
                  <a:lnTo>
                    <a:pt x="404" y="1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BC77D08-F142-01D5-0D40-71FDE4FF2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048" y="4192889"/>
              <a:ext cx="874844" cy="589417"/>
            </a:xfrm>
            <a:custGeom>
              <a:avLst/>
              <a:gdLst>
                <a:gd name="T0" fmla="*/ 246538578 w 1132"/>
                <a:gd name="T1" fmla="*/ 16241183 h 762"/>
                <a:gd name="T2" fmla="*/ 248216139 w 1132"/>
                <a:gd name="T3" fmla="*/ 0 h 762"/>
                <a:gd name="T4" fmla="*/ 245700061 w 1132"/>
                <a:gd name="T5" fmla="*/ 279929 h 762"/>
                <a:gd name="T6" fmla="*/ 174421952 w 1132"/>
                <a:gd name="T7" fmla="*/ 3640137 h 762"/>
                <a:gd name="T8" fmla="*/ 112368049 w 1132"/>
                <a:gd name="T9" fmla="*/ 6720417 h 762"/>
                <a:gd name="T10" fmla="*/ 32704248 w 1132"/>
                <a:gd name="T11" fmla="*/ 88485663 h 762"/>
                <a:gd name="T12" fmla="*/ 13417317 w 1132"/>
                <a:gd name="T13" fmla="*/ 106126492 h 762"/>
                <a:gd name="T14" fmla="*/ 0 w 1132"/>
                <a:gd name="T15" fmla="*/ 120407642 h 762"/>
                <a:gd name="T16" fmla="*/ 45282520 w 1132"/>
                <a:gd name="T17" fmla="*/ 194332225 h 762"/>
                <a:gd name="T18" fmla="*/ 49754783 w 1132"/>
                <a:gd name="T19" fmla="*/ 195732400 h 762"/>
                <a:gd name="T20" fmla="*/ 74632704 w 1132"/>
                <a:gd name="T21" fmla="*/ 192652121 h 762"/>
                <a:gd name="T22" fmla="*/ 72955142 w 1132"/>
                <a:gd name="T23" fmla="*/ 195732400 h 762"/>
                <a:gd name="T24" fmla="*/ 72396308 w 1132"/>
                <a:gd name="T25" fmla="*/ 195732400 h 762"/>
                <a:gd name="T26" fmla="*/ 67364682 w 1132"/>
                <a:gd name="T27" fmla="*/ 213373229 h 762"/>
                <a:gd name="T28" fmla="*/ 192311532 w 1132"/>
                <a:gd name="T29" fmla="*/ 133568017 h 762"/>
                <a:gd name="T30" fmla="*/ 247377094 w 1132"/>
                <a:gd name="T31" fmla="*/ 114527012 h 762"/>
                <a:gd name="T32" fmla="*/ 316419337 w 1132"/>
                <a:gd name="T33" fmla="*/ 55723367 h 762"/>
                <a:gd name="T34" fmla="*/ 250172324 w 1132"/>
                <a:gd name="T35" fmla="*/ 22681671 h 762"/>
                <a:gd name="T36" fmla="*/ 246538578 w 1132"/>
                <a:gd name="T37" fmla="*/ 16241183 h 7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2" h="762">
                  <a:moveTo>
                    <a:pt x="882" y="58"/>
                  </a:moveTo>
                  <a:lnTo>
                    <a:pt x="888" y="0"/>
                  </a:lnTo>
                  <a:lnTo>
                    <a:pt x="879" y="1"/>
                  </a:lnTo>
                  <a:lnTo>
                    <a:pt x="624" y="13"/>
                  </a:lnTo>
                  <a:lnTo>
                    <a:pt x="402" y="24"/>
                  </a:lnTo>
                  <a:lnTo>
                    <a:pt x="117" y="316"/>
                  </a:lnTo>
                  <a:lnTo>
                    <a:pt x="48" y="379"/>
                  </a:lnTo>
                  <a:lnTo>
                    <a:pt x="0" y="430"/>
                  </a:lnTo>
                  <a:lnTo>
                    <a:pt x="162" y="694"/>
                  </a:lnTo>
                  <a:lnTo>
                    <a:pt x="178" y="699"/>
                  </a:lnTo>
                  <a:lnTo>
                    <a:pt x="267" y="688"/>
                  </a:lnTo>
                  <a:lnTo>
                    <a:pt x="261" y="699"/>
                  </a:lnTo>
                  <a:lnTo>
                    <a:pt x="259" y="699"/>
                  </a:lnTo>
                  <a:lnTo>
                    <a:pt x="241" y="762"/>
                  </a:lnTo>
                  <a:lnTo>
                    <a:pt x="688" y="477"/>
                  </a:lnTo>
                  <a:lnTo>
                    <a:pt x="885" y="409"/>
                  </a:lnTo>
                  <a:lnTo>
                    <a:pt x="1132" y="199"/>
                  </a:lnTo>
                  <a:lnTo>
                    <a:pt x="895" y="81"/>
                  </a:lnTo>
                  <a:lnTo>
                    <a:pt x="882" y="5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08DE13DB-5F10-72F9-3F5D-7BCC22AFB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967" y="3689331"/>
              <a:ext cx="659034" cy="835395"/>
            </a:xfrm>
            <a:custGeom>
              <a:avLst/>
              <a:gdLst>
                <a:gd name="T0" fmla="*/ 158862375 w 851"/>
                <a:gd name="T1" fmla="*/ 46396707 h 1081"/>
                <a:gd name="T2" fmla="*/ 128830255 w 851"/>
                <a:gd name="T3" fmla="*/ 0 h 1081"/>
                <a:gd name="T4" fmla="*/ 122093994 w 851"/>
                <a:gd name="T5" fmla="*/ 20962578 h 1081"/>
                <a:gd name="T6" fmla="*/ 87570858 w 851"/>
                <a:gd name="T7" fmla="*/ 73787999 h 1081"/>
                <a:gd name="T8" fmla="*/ 71572305 w 851"/>
                <a:gd name="T9" fmla="*/ 73228658 h 1081"/>
                <a:gd name="T10" fmla="*/ 15998553 w 851"/>
                <a:gd name="T11" fmla="*/ 139190649 h 1081"/>
                <a:gd name="T12" fmla="*/ 0 w 851"/>
                <a:gd name="T13" fmla="*/ 198165114 h 1081"/>
                <a:gd name="T14" fmla="*/ 11507536 w 851"/>
                <a:gd name="T15" fmla="*/ 234779707 h 1081"/>
                <a:gd name="T16" fmla="*/ 15998553 w 851"/>
                <a:gd name="T17" fmla="*/ 237574823 h 1081"/>
                <a:gd name="T18" fmla="*/ 52766933 w 851"/>
                <a:gd name="T19" fmla="*/ 284251200 h 1081"/>
                <a:gd name="T20" fmla="*/ 85605872 w 851"/>
                <a:gd name="T21" fmla="*/ 254344463 h 1081"/>
                <a:gd name="T22" fmla="*/ 94026330 w 851"/>
                <a:gd name="T23" fmla="*/ 289561762 h 1081"/>
                <a:gd name="T24" fmla="*/ 126023436 w 851"/>
                <a:gd name="T25" fmla="*/ 302138992 h 1081"/>
                <a:gd name="T26" fmla="*/ 139495957 w 851"/>
                <a:gd name="T27" fmla="*/ 287884270 h 1081"/>
                <a:gd name="T28" fmla="*/ 158862375 w 851"/>
                <a:gd name="T29" fmla="*/ 270276148 h 1081"/>
                <a:gd name="T30" fmla="*/ 238855138 w 851"/>
                <a:gd name="T31" fmla="*/ 188662142 h 1081"/>
                <a:gd name="T32" fmla="*/ 221172388 w 851"/>
                <a:gd name="T33" fmla="*/ 108445958 h 1081"/>
                <a:gd name="T34" fmla="*/ 158862375 w 851"/>
                <a:gd name="T35" fmla="*/ 46396707 h 10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51" h="1081">
                  <a:moveTo>
                    <a:pt x="566" y="166"/>
                  </a:moveTo>
                  <a:lnTo>
                    <a:pt x="459" y="0"/>
                  </a:lnTo>
                  <a:lnTo>
                    <a:pt x="435" y="75"/>
                  </a:lnTo>
                  <a:lnTo>
                    <a:pt x="312" y="264"/>
                  </a:lnTo>
                  <a:lnTo>
                    <a:pt x="255" y="262"/>
                  </a:lnTo>
                  <a:lnTo>
                    <a:pt x="57" y="498"/>
                  </a:lnTo>
                  <a:lnTo>
                    <a:pt x="0" y="709"/>
                  </a:lnTo>
                  <a:lnTo>
                    <a:pt x="41" y="840"/>
                  </a:lnTo>
                  <a:lnTo>
                    <a:pt x="57" y="850"/>
                  </a:lnTo>
                  <a:lnTo>
                    <a:pt x="188" y="1017"/>
                  </a:lnTo>
                  <a:lnTo>
                    <a:pt x="305" y="910"/>
                  </a:lnTo>
                  <a:lnTo>
                    <a:pt x="335" y="1036"/>
                  </a:lnTo>
                  <a:lnTo>
                    <a:pt x="449" y="1081"/>
                  </a:lnTo>
                  <a:lnTo>
                    <a:pt x="497" y="1030"/>
                  </a:lnTo>
                  <a:lnTo>
                    <a:pt x="566" y="967"/>
                  </a:lnTo>
                  <a:lnTo>
                    <a:pt x="851" y="675"/>
                  </a:lnTo>
                  <a:lnTo>
                    <a:pt x="788" y="388"/>
                  </a:lnTo>
                  <a:lnTo>
                    <a:pt x="566" y="166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FBC1CE1C-2000-F981-0C65-45C0CB2D5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839" y="3631318"/>
              <a:ext cx="928217" cy="733291"/>
            </a:xfrm>
            <a:custGeom>
              <a:avLst/>
              <a:gdLst>
                <a:gd name="T0" fmla="*/ 314774946 w 1201"/>
                <a:gd name="T1" fmla="*/ 64403817 h 948"/>
                <a:gd name="T2" fmla="*/ 244048318 w 1201"/>
                <a:gd name="T3" fmla="*/ 0 h 948"/>
                <a:gd name="T4" fmla="*/ 231748035 w 1201"/>
                <a:gd name="T5" fmla="*/ 5040313 h 948"/>
                <a:gd name="T6" fmla="*/ 161021407 w 1201"/>
                <a:gd name="T7" fmla="*/ 104726317 h 948"/>
                <a:gd name="T8" fmla="*/ 79112752 w 1201"/>
                <a:gd name="T9" fmla="*/ 37802608 h 948"/>
                <a:gd name="T10" fmla="*/ 59823768 w 1201"/>
                <a:gd name="T11" fmla="*/ 23521458 h 948"/>
                <a:gd name="T12" fmla="*/ 48082877 w 1201"/>
                <a:gd name="T13" fmla="*/ 79805213 h 948"/>
                <a:gd name="T14" fmla="*/ 77435633 w 1201"/>
                <a:gd name="T15" fmla="*/ 108086525 h 948"/>
                <a:gd name="T16" fmla="*/ 0 w 1201"/>
                <a:gd name="T17" fmla="*/ 177251254 h 948"/>
                <a:gd name="T18" fmla="*/ 83306078 w 1201"/>
                <a:gd name="T19" fmla="*/ 221493821 h 948"/>
                <a:gd name="T20" fmla="*/ 152914450 w 1201"/>
                <a:gd name="T21" fmla="*/ 254535517 h 948"/>
                <a:gd name="T22" fmla="*/ 209942843 w 1201"/>
                <a:gd name="T23" fmla="*/ 265456458 h 948"/>
                <a:gd name="T24" fmla="*/ 256628297 w 1201"/>
                <a:gd name="T25" fmla="*/ 219253329 h 948"/>
                <a:gd name="T26" fmla="*/ 327074700 w 1201"/>
                <a:gd name="T27" fmla="*/ 189851771 h 948"/>
                <a:gd name="T28" fmla="*/ 335461353 w 1201"/>
                <a:gd name="T29" fmla="*/ 184531529 h 948"/>
                <a:gd name="T30" fmla="*/ 307785716 w 1201"/>
                <a:gd name="T31" fmla="*/ 158770108 h 948"/>
                <a:gd name="T32" fmla="*/ 332107115 w 1201"/>
                <a:gd name="T33" fmla="*/ 138328400 h 948"/>
                <a:gd name="T34" fmla="*/ 335741049 w 1201"/>
                <a:gd name="T35" fmla="*/ 99686004 h 948"/>
                <a:gd name="T36" fmla="*/ 314774946 w 1201"/>
                <a:gd name="T37" fmla="*/ 64403817 h 9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01" h="948">
                  <a:moveTo>
                    <a:pt x="1126" y="230"/>
                  </a:moveTo>
                  <a:lnTo>
                    <a:pt x="873" y="0"/>
                  </a:lnTo>
                  <a:lnTo>
                    <a:pt x="829" y="18"/>
                  </a:lnTo>
                  <a:lnTo>
                    <a:pt x="576" y="374"/>
                  </a:lnTo>
                  <a:lnTo>
                    <a:pt x="283" y="135"/>
                  </a:lnTo>
                  <a:lnTo>
                    <a:pt x="214" y="84"/>
                  </a:lnTo>
                  <a:lnTo>
                    <a:pt x="172" y="285"/>
                  </a:lnTo>
                  <a:lnTo>
                    <a:pt x="277" y="386"/>
                  </a:lnTo>
                  <a:lnTo>
                    <a:pt x="0" y="633"/>
                  </a:lnTo>
                  <a:lnTo>
                    <a:pt x="298" y="791"/>
                  </a:lnTo>
                  <a:lnTo>
                    <a:pt x="547" y="909"/>
                  </a:lnTo>
                  <a:lnTo>
                    <a:pt x="751" y="948"/>
                  </a:lnTo>
                  <a:lnTo>
                    <a:pt x="918" y="783"/>
                  </a:lnTo>
                  <a:lnTo>
                    <a:pt x="1170" y="678"/>
                  </a:lnTo>
                  <a:lnTo>
                    <a:pt x="1200" y="659"/>
                  </a:lnTo>
                  <a:lnTo>
                    <a:pt x="1101" y="567"/>
                  </a:lnTo>
                  <a:lnTo>
                    <a:pt x="1188" y="494"/>
                  </a:lnTo>
                  <a:lnTo>
                    <a:pt x="1201" y="356"/>
                  </a:lnTo>
                  <a:lnTo>
                    <a:pt x="1126" y="23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7514DE23-4B18-3B30-441D-1608B593E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68" y="5332274"/>
              <a:ext cx="705445" cy="853959"/>
            </a:xfrm>
            <a:custGeom>
              <a:avLst/>
              <a:gdLst>
                <a:gd name="T0" fmla="*/ 233534479 w 912"/>
                <a:gd name="T1" fmla="*/ 85685313 h 1104"/>
                <a:gd name="T2" fmla="*/ 219253329 w 912"/>
                <a:gd name="T3" fmla="*/ 52923546 h 1104"/>
                <a:gd name="T4" fmla="*/ 206652813 w 912"/>
                <a:gd name="T5" fmla="*/ 47883233 h 1104"/>
                <a:gd name="T6" fmla="*/ 122367675 w 912"/>
                <a:gd name="T7" fmla="*/ 12040658 h 1104"/>
                <a:gd name="T8" fmla="*/ 89045521 w 912"/>
                <a:gd name="T9" fmla="*/ 6720417 h 1104"/>
                <a:gd name="T10" fmla="*/ 67764025 w 912"/>
                <a:gd name="T11" fmla="*/ 3360208 h 1104"/>
                <a:gd name="T12" fmla="*/ 47883233 w 912"/>
                <a:gd name="T13" fmla="*/ 0 h 1104"/>
                <a:gd name="T14" fmla="*/ 34441871 w 912"/>
                <a:gd name="T15" fmla="*/ 2800350 h 1104"/>
                <a:gd name="T16" fmla="*/ 4199996 w 912"/>
                <a:gd name="T17" fmla="*/ 9240838 h 1104"/>
                <a:gd name="T18" fmla="*/ 1400175 w 912"/>
                <a:gd name="T19" fmla="*/ 193491908 h 1104"/>
                <a:gd name="T20" fmla="*/ 5880629 w 912"/>
                <a:gd name="T21" fmla="*/ 220093646 h 1104"/>
                <a:gd name="T22" fmla="*/ 0 w 912"/>
                <a:gd name="T23" fmla="*/ 309139167 h 1104"/>
                <a:gd name="T24" fmla="*/ 105566633 w 912"/>
                <a:gd name="T25" fmla="*/ 306619275 h 1104"/>
                <a:gd name="T26" fmla="*/ 129368021 w 912"/>
                <a:gd name="T27" fmla="*/ 306058888 h 1104"/>
                <a:gd name="T28" fmla="*/ 169410592 w 912"/>
                <a:gd name="T29" fmla="*/ 304939171 h 1104"/>
                <a:gd name="T30" fmla="*/ 182011108 w 912"/>
                <a:gd name="T31" fmla="*/ 228494167 h 1104"/>
                <a:gd name="T32" fmla="*/ 230174271 w 912"/>
                <a:gd name="T33" fmla="*/ 141408679 h 1104"/>
                <a:gd name="T34" fmla="*/ 255375833 w 912"/>
                <a:gd name="T35" fmla="*/ 136928225 h 1104"/>
                <a:gd name="T36" fmla="*/ 247815100 w 912"/>
                <a:gd name="T37" fmla="*/ 118727537 h 1104"/>
                <a:gd name="T38" fmla="*/ 233534479 w 912"/>
                <a:gd name="T39" fmla="*/ 85685313 h 1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2" h="1104">
                  <a:moveTo>
                    <a:pt x="834" y="306"/>
                  </a:moveTo>
                  <a:lnTo>
                    <a:pt x="783" y="189"/>
                  </a:lnTo>
                  <a:lnTo>
                    <a:pt x="738" y="171"/>
                  </a:lnTo>
                  <a:lnTo>
                    <a:pt x="437" y="43"/>
                  </a:lnTo>
                  <a:lnTo>
                    <a:pt x="318" y="24"/>
                  </a:lnTo>
                  <a:lnTo>
                    <a:pt x="242" y="12"/>
                  </a:lnTo>
                  <a:lnTo>
                    <a:pt x="171" y="0"/>
                  </a:lnTo>
                  <a:lnTo>
                    <a:pt x="123" y="10"/>
                  </a:lnTo>
                  <a:lnTo>
                    <a:pt x="15" y="33"/>
                  </a:lnTo>
                  <a:lnTo>
                    <a:pt x="5" y="691"/>
                  </a:lnTo>
                  <a:lnTo>
                    <a:pt x="21" y="786"/>
                  </a:lnTo>
                  <a:lnTo>
                    <a:pt x="0" y="1104"/>
                  </a:lnTo>
                  <a:lnTo>
                    <a:pt x="377" y="1095"/>
                  </a:lnTo>
                  <a:lnTo>
                    <a:pt x="462" y="1093"/>
                  </a:lnTo>
                  <a:lnTo>
                    <a:pt x="605" y="1089"/>
                  </a:lnTo>
                  <a:lnTo>
                    <a:pt x="650" y="816"/>
                  </a:lnTo>
                  <a:lnTo>
                    <a:pt x="822" y="505"/>
                  </a:lnTo>
                  <a:lnTo>
                    <a:pt x="912" y="489"/>
                  </a:lnTo>
                  <a:lnTo>
                    <a:pt x="885" y="424"/>
                  </a:lnTo>
                  <a:lnTo>
                    <a:pt x="834" y="30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D393947-D1A0-8799-FDA9-CDBA8B8C4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287" y="4120951"/>
              <a:ext cx="721688" cy="589417"/>
            </a:xfrm>
            <a:custGeom>
              <a:avLst/>
              <a:gdLst>
                <a:gd name="T0" fmla="*/ 226328364 w 934"/>
                <a:gd name="T1" fmla="*/ 192091733 h 762"/>
                <a:gd name="T2" fmla="*/ 211519119 w 934"/>
                <a:gd name="T3" fmla="*/ 141128750 h 762"/>
                <a:gd name="T4" fmla="*/ 224092917 w 934"/>
                <a:gd name="T5" fmla="*/ 145329275 h 762"/>
                <a:gd name="T6" fmla="*/ 260975952 w 934"/>
                <a:gd name="T7" fmla="*/ 88205733 h 762"/>
                <a:gd name="T8" fmla="*/ 203974946 w 934"/>
                <a:gd name="T9" fmla="*/ 77284792 h 762"/>
                <a:gd name="T10" fmla="*/ 134399613 w 934"/>
                <a:gd name="T11" fmla="*/ 44242567 h 762"/>
                <a:gd name="T12" fmla="*/ 51133551 w 934"/>
                <a:gd name="T13" fmla="*/ 0 h 762"/>
                <a:gd name="T14" fmla="*/ 1676718 w 934"/>
                <a:gd name="T15" fmla="*/ 25761421 h 762"/>
                <a:gd name="T16" fmla="*/ 0 w 934"/>
                <a:gd name="T17" fmla="*/ 42002604 h 762"/>
                <a:gd name="T18" fmla="*/ 3632536 w 934"/>
                <a:gd name="T19" fmla="*/ 48443092 h 762"/>
                <a:gd name="T20" fmla="*/ 69854433 w 934"/>
                <a:gd name="T21" fmla="*/ 81485317 h 762"/>
                <a:gd name="T22" fmla="*/ 78236965 w 934"/>
                <a:gd name="T23" fmla="*/ 96606254 h 762"/>
                <a:gd name="T24" fmla="*/ 79075324 w 934"/>
                <a:gd name="T25" fmla="*/ 131887912 h 762"/>
                <a:gd name="T26" fmla="*/ 114840371 w 934"/>
                <a:gd name="T27" fmla="*/ 209733092 h 762"/>
                <a:gd name="T28" fmla="*/ 140826326 w 934"/>
                <a:gd name="T29" fmla="*/ 213373229 h 762"/>
                <a:gd name="T30" fmla="*/ 212077848 w 934"/>
                <a:gd name="T31" fmla="*/ 194892083 h 762"/>
                <a:gd name="T32" fmla="*/ 226328364 w 934"/>
                <a:gd name="T33" fmla="*/ 192091733 h 7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4" h="762">
                  <a:moveTo>
                    <a:pt x="810" y="686"/>
                  </a:moveTo>
                  <a:lnTo>
                    <a:pt x="757" y="504"/>
                  </a:lnTo>
                  <a:lnTo>
                    <a:pt x="802" y="519"/>
                  </a:lnTo>
                  <a:lnTo>
                    <a:pt x="934" y="315"/>
                  </a:lnTo>
                  <a:lnTo>
                    <a:pt x="730" y="276"/>
                  </a:lnTo>
                  <a:lnTo>
                    <a:pt x="481" y="158"/>
                  </a:lnTo>
                  <a:lnTo>
                    <a:pt x="183" y="0"/>
                  </a:lnTo>
                  <a:lnTo>
                    <a:pt x="6" y="92"/>
                  </a:lnTo>
                  <a:lnTo>
                    <a:pt x="0" y="150"/>
                  </a:lnTo>
                  <a:lnTo>
                    <a:pt x="13" y="173"/>
                  </a:lnTo>
                  <a:lnTo>
                    <a:pt x="250" y="291"/>
                  </a:lnTo>
                  <a:lnTo>
                    <a:pt x="280" y="345"/>
                  </a:lnTo>
                  <a:lnTo>
                    <a:pt x="283" y="471"/>
                  </a:lnTo>
                  <a:lnTo>
                    <a:pt x="411" y="749"/>
                  </a:lnTo>
                  <a:lnTo>
                    <a:pt x="504" y="762"/>
                  </a:lnTo>
                  <a:lnTo>
                    <a:pt x="759" y="696"/>
                  </a:lnTo>
                  <a:lnTo>
                    <a:pt x="810" y="68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C78E634B-DCAD-36A7-49CF-396F784F9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213" y="4652356"/>
              <a:ext cx="744893" cy="744893"/>
            </a:xfrm>
            <a:custGeom>
              <a:avLst/>
              <a:gdLst>
                <a:gd name="T0" fmla="*/ 268535945 w 963"/>
                <a:gd name="T1" fmla="*/ 226343321 h 964"/>
                <a:gd name="T2" fmla="*/ 245854825 w 963"/>
                <a:gd name="T3" fmla="*/ 248977653 h 964"/>
                <a:gd name="T4" fmla="*/ 225973524 w 963"/>
                <a:gd name="T5" fmla="*/ 245624634 h 964"/>
                <a:gd name="T6" fmla="*/ 212532704 w 963"/>
                <a:gd name="T7" fmla="*/ 248418905 h 964"/>
                <a:gd name="T8" fmla="*/ 182290859 w 963"/>
                <a:gd name="T9" fmla="*/ 254845833 h 964"/>
                <a:gd name="T10" fmla="*/ 145328603 w 963"/>
                <a:gd name="T11" fmla="*/ 266023444 h 964"/>
                <a:gd name="T12" fmla="*/ 70284377 w 963"/>
                <a:gd name="T13" fmla="*/ 269376463 h 964"/>
                <a:gd name="T14" fmla="*/ 64683682 w 963"/>
                <a:gd name="T15" fmla="*/ 246462493 h 964"/>
                <a:gd name="T16" fmla="*/ 28561743 w 963"/>
                <a:gd name="T17" fmla="*/ 209577169 h 964"/>
                <a:gd name="T18" fmla="*/ 24081293 w 963"/>
                <a:gd name="T19" fmla="*/ 186384088 h 964"/>
                <a:gd name="T20" fmla="*/ 22681119 w 963"/>
                <a:gd name="T21" fmla="*/ 185545701 h 964"/>
                <a:gd name="T22" fmla="*/ 0 w 963"/>
                <a:gd name="T23" fmla="*/ 119319479 h 964"/>
                <a:gd name="T24" fmla="*/ 0 w 963"/>
                <a:gd name="T25" fmla="*/ 72374041 h 964"/>
                <a:gd name="T26" fmla="*/ 44242523 w 963"/>
                <a:gd name="T27" fmla="*/ 17604539 h 964"/>
                <a:gd name="T28" fmla="*/ 70284377 w 963"/>
                <a:gd name="T29" fmla="*/ 21237197 h 964"/>
                <a:gd name="T30" fmla="*/ 141688469 w 963"/>
                <a:gd name="T31" fmla="*/ 2794271 h 964"/>
                <a:gd name="T32" fmla="*/ 155969605 w 963"/>
                <a:gd name="T33" fmla="*/ 0 h 964"/>
                <a:gd name="T34" fmla="*/ 141688469 w 963"/>
                <a:gd name="T35" fmla="*/ 63152313 h 964"/>
                <a:gd name="T36" fmla="*/ 212532704 w 963"/>
                <a:gd name="T37" fmla="*/ 59519656 h 964"/>
                <a:gd name="T38" fmla="*/ 269656190 w 963"/>
                <a:gd name="T39" fmla="*/ 146145217 h 964"/>
                <a:gd name="T40" fmla="*/ 266855842 w 963"/>
                <a:gd name="T41" fmla="*/ 146703965 h 964"/>
                <a:gd name="T42" fmla="*/ 268535945 w 963"/>
                <a:gd name="T43" fmla="*/ 226343321 h 9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63" h="964">
                  <a:moveTo>
                    <a:pt x="959" y="810"/>
                  </a:moveTo>
                  <a:lnTo>
                    <a:pt x="878" y="891"/>
                  </a:lnTo>
                  <a:lnTo>
                    <a:pt x="807" y="879"/>
                  </a:lnTo>
                  <a:lnTo>
                    <a:pt x="759" y="889"/>
                  </a:lnTo>
                  <a:lnTo>
                    <a:pt x="651" y="912"/>
                  </a:lnTo>
                  <a:lnTo>
                    <a:pt x="519" y="952"/>
                  </a:lnTo>
                  <a:lnTo>
                    <a:pt x="251" y="964"/>
                  </a:lnTo>
                  <a:lnTo>
                    <a:pt x="231" y="882"/>
                  </a:lnTo>
                  <a:lnTo>
                    <a:pt x="102" y="750"/>
                  </a:lnTo>
                  <a:lnTo>
                    <a:pt x="86" y="667"/>
                  </a:lnTo>
                  <a:lnTo>
                    <a:pt x="81" y="664"/>
                  </a:lnTo>
                  <a:lnTo>
                    <a:pt x="0" y="427"/>
                  </a:lnTo>
                  <a:lnTo>
                    <a:pt x="0" y="259"/>
                  </a:lnTo>
                  <a:lnTo>
                    <a:pt x="158" y="63"/>
                  </a:lnTo>
                  <a:lnTo>
                    <a:pt x="251" y="76"/>
                  </a:lnTo>
                  <a:lnTo>
                    <a:pt x="506" y="10"/>
                  </a:lnTo>
                  <a:lnTo>
                    <a:pt x="557" y="0"/>
                  </a:lnTo>
                  <a:lnTo>
                    <a:pt x="506" y="226"/>
                  </a:lnTo>
                  <a:lnTo>
                    <a:pt x="759" y="213"/>
                  </a:lnTo>
                  <a:lnTo>
                    <a:pt x="963" y="523"/>
                  </a:lnTo>
                  <a:lnTo>
                    <a:pt x="953" y="525"/>
                  </a:lnTo>
                  <a:lnTo>
                    <a:pt x="959" y="81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E7F0ECD3-0888-000E-F61A-6309D358D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064" y="4014206"/>
              <a:ext cx="837715" cy="1041924"/>
            </a:xfrm>
            <a:custGeom>
              <a:avLst/>
              <a:gdLst>
                <a:gd name="T0" fmla="*/ 292597460 w 1082"/>
                <a:gd name="T1" fmla="*/ 245770677 h 1348"/>
                <a:gd name="T2" fmla="*/ 272399056 w 1082"/>
                <a:gd name="T3" fmla="*/ 170557266 h 1348"/>
                <a:gd name="T4" fmla="*/ 284461955 w 1082"/>
                <a:gd name="T5" fmla="*/ 123304921 h 1348"/>
                <a:gd name="T6" fmla="*/ 303538549 w 1082"/>
                <a:gd name="T7" fmla="*/ 124423279 h 1348"/>
                <a:gd name="T8" fmla="*/ 285303577 w 1082"/>
                <a:gd name="T9" fmla="*/ 100936703 h 1348"/>
                <a:gd name="T10" fmla="*/ 276046262 w 1082"/>
                <a:gd name="T11" fmla="*/ 84998911 h 1348"/>
                <a:gd name="T12" fmla="*/ 277448789 w 1082"/>
                <a:gd name="T13" fmla="*/ 54522465 h 1348"/>
                <a:gd name="T14" fmla="*/ 246309297 w 1082"/>
                <a:gd name="T15" fmla="*/ 38585203 h 1348"/>
                <a:gd name="T16" fmla="*/ 213767277 w 1082"/>
                <a:gd name="T17" fmla="*/ 21808775 h 1348"/>
                <a:gd name="T18" fmla="*/ 172248130 w 1082"/>
                <a:gd name="T19" fmla="*/ 0 h 1348"/>
                <a:gd name="T20" fmla="*/ 147841616 w 1082"/>
                <a:gd name="T21" fmla="*/ 20411224 h 1348"/>
                <a:gd name="T22" fmla="*/ 175614619 w 1082"/>
                <a:gd name="T23" fmla="*/ 46134516 h 1348"/>
                <a:gd name="T24" fmla="*/ 167198927 w 1082"/>
                <a:gd name="T25" fmla="*/ 51447113 h 1348"/>
                <a:gd name="T26" fmla="*/ 96503719 w 1082"/>
                <a:gd name="T27" fmla="*/ 80805201 h 1348"/>
                <a:gd name="T28" fmla="*/ 49654652 w 1082"/>
                <a:gd name="T29" fmla="*/ 126939717 h 1348"/>
                <a:gd name="T30" fmla="*/ 12623804 w 1082"/>
                <a:gd name="T31" fmla="*/ 183978620 h 1348"/>
                <a:gd name="T32" fmla="*/ 0 w 1082"/>
                <a:gd name="T33" fmla="*/ 179784381 h 1348"/>
                <a:gd name="T34" fmla="*/ 14868483 w 1082"/>
                <a:gd name="T35" fmla="*/ 230672051 h 1348"/>
                <a:gd name="T36" fmla="*/ 560905 w 1082"/>
                <a:gd name="T37" fmla="*/ 293862187 h 1348"/>
                <a:gd name="T38" fmla="*/ 71536300 w 1082"/>
                <a:gd name="T39" fmla="*/ 290227392 h 1348"/>
                <a:gd name="T40" fmla="*/ 128765552 w 1082"/>
                <a:gd name="T41" fmla="*/ 376904105 h 1348"/>
                <a:gd name="T42" fmla="*/ 173931375 w 1082"/>
                <a:gd name="T43" fmla="*/ 298056427 h 1348"/>
                <a:gd name="T44" fmla="*/ 185152651 w 1082"/>
                <a:gd name="T45" fmla="*/ 289388755 h 1348"/>
                <a:gd name="T46" fmla="*/ 200301851 w 1082"/>
                <a:gd name="T47" fmla="*/ 297217262 h 1348"/>
                <a:gd name="T48" fmla="*/ 201985096 w 1082"/>
                <a:gd name="T49" fmla="*/ 306444376 h 1348"/>
                <a:gd name="T50" fmla="*/ 208718074 w 1082"/>
                <a:gd name="T51" fmla="*/ 311197530 h 1348"/>
                <a:gd name="T52" fmla="*/ 292597460 w 1082"/>
                <a:gd name="T53" fmla="*/ 245770677 h 13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82" h="1348">
                  <a:moveTo>
                    <a:pt x="1043" y="879"/>
                  </a:moveTo>
                  <a:lnTo>
                    <a:pt x="971" y="610"/>
                  </a:lnTo>
                  <a:lnTo>
                    <a:pt x="1014" y="441"/>
                  </a:lnTo>
                  <a:lnTo>
                    <a:pt x="1082" y="445"/>
                  </a:lnTo>
                  <a:lnTo>
                    <a:pt x="1017" y="361"/>
                  </a:lnTo>
                  <a:lnTo>
                    <a:pt x="984" y="304"/>
                  </a:lnTo>
                  <a:lnTo>
                    <a:pt x="989" y="195"/>
                  </a:lnTo>
                  <a:lnTo>
                    <a:pt x="878" y="138"/>
                  </a:lnTo>
                  <a:lnTo>
                    <a:pt x="762" y="78"/>
                  </a:lnTo>
                  <a:lnTo>
                    <a:pt x="614" y="0"/>
                  </a:lnTo>
                  <a:lnTo>
                    <a:pt x="527" y="73"/>
                  </a:lnTo>
                  <a:lnTo>
                    <a:pt x="626" y="165"/>
                  </a:lnTo>
                  <a:lnTo>
                    <a:pt x="596" y="184"/>
                  </a:lnTo>
                  <a:lnTo>
                    <a:pt x="344" y="289"/>
                  </a:lnTo>
                  <a:lnTo>
                    <a:pt x="177" y="454"/>
                  </a:lnTo>
                  <a:lnTo>
                    <a:pt x="45" y="658"/>
                  </a:lnTo>
                  <a:lnTo>
                    <a:pt x="0" y="643"/>
                  </a:lnTo>
                  <a:lnTo>
                    <a:pt x="53" y="825"/>
                  </a:lnTo>
                  <a:lnTo>
                    <a:pt x="2" y="1051"/>
                  </a:lnTo>
                  <a:lnTo>
                    <a:pt x="255" y="1038"/>
                  </a:lnTo>
                  <a:lnTo>
                    <a:pt x="459" y="1348"/>
                  </a:lnTo>
                  <a:lnTo>
                    <a:pt x="620" y="1066"/>
                  </a:lnTo>
                  <a:lnTo>
                    <a:pt x="660" y="1035"/>
                  </a:lnTo>
                  <a:lnTo>
                    <a:pt x="714" y="1063"/>
                  </a:lnTo>
                  <a:lnTo>
                    <a:pt x="720" y="1096"/>
                  </a:lnTo>
                  <a:lnTo>
                    <a:pt x="744" y="1113"/>
                  </a:lnTo>
                  <a:lnTo>
                    <a:pt x="1043" y="87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A975A90-8761-B1E3-3450-E2E0B56DD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718" y="5116464"/>
              <a:ext cx="526764" cy="721687"/>
            </a:xfrm>
            <a:custGeom>
              <a:avLst/>
              <a:gdLst>
                <a:gd name="T0" fmla="*/ 157650081 w 681"/>
                <a:gd name="T1" fmla="*/ 127414169 h 934"/>
                <a:gd name="T2" fmla="*/ 142529123 w 681"/>
                <a:gd name="T3" fmla="*/ 52251010 h 934"/>
                <a:gd name="T4" fmla="*/ 82325218 w 681"/>
                <a:gd name="T5" fmla="*/ 41074301 h 934"/>
                <a:gd name="T6" fmla="*/ 66364471 w 681"/>
                <a:gd name="T7" fmla="*/ 28500503 h 934"/>
                <a:gd name="T8" fmla="*/ 51803372 w 681"/>
                <a:gd name="T9" fmla="*/ 0 h 934"/>
                <a:gd name="T10" fmla="*/ 18481171 w 681"/>
                <a:gd name="T11" fmla="*/ 8662161 h 934"/>
                <a:gd name="T12" fmla="*/ 0 w 681"/>
                <a:gd name="T13" fmla="*/ 31853410 h 934"/>
                <a:gd name="T14" fmla="*/ 12320605 w 681"/>
                <a:gd name="T15" fmla="*/ 51971910 h 934"/>
                <a:gd name="T16" fmla="*/ 21561455 w 681"/>
                <a:gd name="T17" fmla="*/ 244210888 h 934"/>
                <a:gd name="T18" fmla="*/ 93806034 w 681"/>
                <a:gd name="T19" fmla="*/ 250637601 h 934"/>
                <a:gd name="T20" fmla="*/ 99686672 w 681"/>
                <a:gd name="T21" fmla="*/ 253152149 h 934"/>
                <a:gd name="T22" fmla="*/ 103046885 w 681"/>
                <a:gd name="T23" fmla="*/ 260975952 h 934"/>
                <a:gd name="T24" fmla="*/ 136649015 w 681"/>
                <a:gd name="T25" fmla="*/ 229681271 h 934"/>
                <a:gd name="T26" fmla="*/ 157650081 w 681"/>
                <a:gd name="T27" fmla="*/ 221298739 h 934"/>
                <a:gd name="T28" fmla="*/ 184811715 w 681"/>
                <a:gd name="T29" fmla="*/ 175194813 h 934"/>
                <a:gd name="T30" fmla="*/ 190692352 w 681"/>
                <a:gd name="T31" fmla="*/ 163459374 h 934"/>
                <a:gd name="T32" fmla="*/ 157650081 w 681"/>
                <a:gd name="T33" fmla="*/ 127414169 h 9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1" h="934">
                  <a:moveTo>
                    <a:pt x="563" y="456"/>
                  </a:moveTo>
                  <a:lnTo>
                    <a:pt x="509" y="187"/>
                  </a:lnTo>
                  <a:lnTo>
                    <a:pt x="294" y="147"/>
                  </a:lnTo>
                  <a:lnTo>
                    <a:pt x="237" y="102"/>
                  </a:lnTo>
                  <a:lnTo>
                    <a:pt x="185" y="0"/>
                  </a:lnTo>
                  <a:lnTo>
                    <a:pt x="66" y="31"/>
                  </a:lnTo>
                  <a:lnTo>
                    <a:pt x="0" y="114"/>
                  </a:lnTo>
                  <a:lnTo>
                    <a:pt x="44" y="186"/>
                  </a:lnTo>
                  <a:lnTo>
                    <a:pt x="77" y="874"/>
                  </a:lnTo>
                  <a:lnTo>
                    <a:pt x="335" y="897"/>
                  </a:lnTo>
                  <a:lnTo>
                    <a:pt x="356" y="906"/>
                  </a:lnTo>
                  <a:lnTo>
                    <a:pt x="368" y="934"/>
                  </a:lnTo>
                  <a:lnTo>
                    <a:pt x="488" y="822"/>
                  </a:lnTo>
                  <a:lnTo>
                    <a:pt x="563" y="792"/>
                  </a:lnTo>
                  <a:lnTo>
                    <a:pt x="660" y="627"/>
                  </a:lnTo>
                  <a:lnTo>
                    <a:pt x="681" y="585"/>
                  </a:lnTo>
                  <a:lnTo>
                    <a:pt x="563" y="456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C0A2720-3B9C-A4D2-F2A2-9AA375B69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704" y="4812472"/>
              <a:ext cx="659034" cy="559251"/>
            </a:xfrm>
            <a:custGeom>
              <a:avLst/>
              <a:gdLst>
                <a:gd name="T0" fmla="*/ 234104787 w 853"/>
                <a:gd name="T1" fmla="*/ 120634118 h 724"/>
                <a:gd name="T2" fmla="*/ 238295103 w 853"/>
                <a:gd name="T3" fmla="*/ 86286805 h 724"/>
                <a:gd name="T4" fmla="*/ 195273547 w 853"/>
                <a:gd name="T5" fmla="*/ 26249024 h 724"/>
                <a:gd name="T6" fmla="*/ 176835738 w 853"/>
                <a:gd name="T7" fmla="*/ 0 h 724"/>
                <a:gd name="T8" fmla="*/ 155045359 w 853"/>
                <a:gd name="T9" fmla="*/ 5864059 h 724"/>
                <a:gd name="T10" fmla="*/ 148340749 w 853"/>
                <a:gd name="T11" fmla="*/ 1954686 h 724"/>
                <a:gd name="T12" fmla="*/ 0 w 853"/>
                <a:gd name="T13" fmla="*/ 10331990 h 724"/>
                <a:gd name="T14" fmla="*/ 12012272 w 853"/>
                <a:gd name="T15" fmla="*/ 44679303 h 724"/>
                <a:gd name="T16" fmla="*/ 17879136 w 853"/>
                <a:gd name="T17" fmla="*/ 61154895 h 724"/>
                <a:gd name="T18" fmla="*/ 39389914 w 853"/>
                <a:gd name="T19" fmla="*/ 118399889 h 724"/>
                <a:gd name="T20" fmla="*/ 106436541 w 853"/>
                <a:gd name="T21" fmla="*/ 182626057 h 724"/>
                <a:gd name="T22" fmla="*/ 124315677 w 853"/>
                <a:gd name="T23" fmla="*/ 176203440 h 724"/>
                <a:gd name="T24" fmla="*/ 201419484 w 853"/>
                <a:gd name="T25" fmla="*/ 196309390 h 724"/>
                <a:gd name="T26" fmla="*/ 224047608 w 853"/>
                <a:gd name="T27" fmla="*/ 202173450 h 724"/>
                <a:gd name="T28" fmla="*/ 227120577 w 853"/>
                <a:gd name="T29" fmla="*/ 177600097 h 724"/>
                <a:gd name="T30" fmla="*/ 234104787 w 853"/>
                <a:gd name="T31" fmla="*/ 120634118 h 7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53" h="724">
                  <a:moveTo>
                    <a:pt x="838" y="432"/>
                  </a:moveTo>
                  <a:lnTo>
                    <a:pt x="853" y="309"/>
                  </a:lnTo>
                  <a:lnTo>
                    <a:pt x="699" y="94"/>
                  </a:lnTo>
                  <a:lnTo>
                    <a:pt x="633" y="0"/>
                  </a:lnTo>
                  <a:lnTo>
                    <a:pt x="555" y="21"/>
                  </a:lnTo>
                  <a:lnTo>
                    <a:pt x="531" y="7"/>
                  </a:lnTo>
                  <a:lnTo>
                    <a:pt x="0" y="37"/>
                  </a:lnTo>
                  <a:lnTo>
                    <a:pt x="43" y="160"/>
                  </a:lnTo>
                  <a:lnTo>
                    <a:pt x="64" y="219"/>
                  </a:lnTo>
                  <a:lnTo>
                    <a:pt x="141" y="424"/>
                  </a:lnTo>
                  <a:lnTo>
                    <a:pt x="381" y="654"/>
                  </a:lnTo>
                  <a:lnTo>
                    <a:pt x="445" y="631"/>
                  </a:lnTo>
                  <a:lnTo>
                    <a:pt x="721" y="703"/>
                  </a:lnTo>
                  <a:lnTo>
                    <a:pt x="802" y="724"/>
                  </a:lnTo>
                  <a:lnTo>
                    <a:pt x="813" y="636"/>
                  </a:lnTo>
                  <a:lnTo>
                    <a:pt x="838" y="432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D9437324-8CA2-8D61-A26D-4DC230487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124" y="5791741"/>
              <a:ext cx="851640" cy="450185"/>
            </a:xfrm>
            <a:custGeom>
              <a:avLst/>
              <a:gdLst>
                <a:gd name="T0" fmla="*/ 221371793 w 1102"/>
                <a:gd name="T1" fmla="*/ 46081223 h 581"/>
                <a:gd name="T2" fmla="*/ 217179305 w 1102"/>
                <a:gd name="T3" fmla="*/ 16859113 h 581"/>
                <a:gd name="T4" fmla="*/ 213825315 w 1102"/>
                <a:gd name="T5" fmla="*/ 8991174 h 581"/>
                <a:gd name="T6" fmla="*/ 207955304 w 1102"/>
                <a:gd name="T7" fmla="*/ 6462704 h 581"/>
                <a:gd name="T8" fmla="*/ 135841878 w 1102"/>
                <a:gd name="T9" fmla="*/ 0 h 581"/>
                <a:gd name="T10" fmla="*/ 117394405 w 1102"/>
                <a:gd name="T11" fmla="*/ 3933705 h 581"/>
                <a:gd name="T12" fmla="*/ 97549083 w 1102"/>
                <a:gd name="T13" fmla="*/ 14049173 h 581"/>
                <a:gd name="T14" fmla="*/ 0 w 1102"/>
                <a:gd name="T15" fmla="*/ 85699742 h 581"/>
                <a:gd name="T16" fmla="*/ 0 w 1102"/>
                <a:gd name="T17" fmla="*/ 90757211 h 581"/>
                <a:gd name="T18" fmla="*/ 16211656 w 1102"/>
                <a:gd name="T19" fmla="*/ 129813848 h 581"/>
                <a:gd name="T20" fmla="*/ 2795168 w 1102"/>
                <a:gd name="T21" fmla="*/ 153977959 h 581"/>
                <a:gd name="T22" fmla="*/ 44721628 w 1102"/>
                <a:gd name="T23" fmla="*/ 155664135 h 581"/>
                <a:gd name="T24" fmla="*/ 84691417 w 1102"/>
                <a:gd name="T25" fmla="*/ 158193135 h 581"/>
                <a:gd name="T26" fmla="*/ 107611053 w 1102"/>
                <a:gd name="T27" fmla="*/ 158193135 h 581"/>
                <a:gd name="T28" fmla="*/ 200687974 w 1102"/>
                <a:gd name="T29" fmla="*/ 161564957 h 581"/>
                <a:gd name="T30" fmla="*/ 271683756 w 1102"/>
                <a:gd name="T31" fmla="*/ 163250603 h 581"/>
                <a:gd name="T32" fmla="*/ 308019880 w 1102"/>
                <a:gd name="T33" fmla="*/ 160721604 h 581"/>
                <a:gd name="T34" fmla="*/ 271683756 w 1102"/>
                <a:gd name="T35" fmla="*/ 78113274 h 581"/>
                <a:gd name="T36" fmla="*/ 221371793 w 1102"/>
                <a:gd name="T37" fmla="*/ 46081223 h 5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02" h="581">
                  <a:moveTo>
                    <a:pt x="792" y="164"/>
                  </a:moveTo>
                  <a:lnTo>
                    <a:pt x="777" y="60"/>
                  </a:lnTo>
                  <a:lnTo>
                    <a:pt x="765" y="32"/>
                  </a:lnTo>
                  <a:lnTo>
                    <a:pt x="744" y="23"/>
                  </a:lnTo>
                  <a:lnTo>
                    <a:pt x="486" y="0"/>
                  </a:lnTo>
                  <a:lnTo>
                    <a:pt x="420" y="14"/>
                  </a:lnTo>
                  <a:lnTo>
                    <a:pt x="349" y="50"/>
                  </a:lnTo>
                  <a:lnTo>
                    <a:pt x="0" y="305"/>
                  </a:lnTo>
                  <a:lnTo>
                    <a:pt x="0" y="323"/>
                  </a:lnTo>
                  <a:lnTo>
                    <a:pt x="58" y="462"/>
                  </a:lnTo>
                  <a:lnTo>
                    <a:pt x="10" y="548"/>
                  </a:lnTo>
                  <a:lnTo>
                    <a:pt x="160" y="554"/>
                  </a:lnTo>
                  <a:lnTo>
                    <a:pt x="303" y="563"/>
                  </a:lnTo>
                  <a:lnTo>
                    <a:pt x="385" y="563"/>
                  </a:lnTo>
                  <a:lnTo>
                    <a:pt x="718" y="575"/>
                  </a:lnTo>
                  <a:lnTo>
                    <a:pt x="972" y="581"/>
                  </a:lnTo>
                  <a:lnTo>
                    <a:pt x="1102" y="572"/>
                  </a:lnTo>
                  <a:lnTo>
                    <a:pt x="972" y="278"/>
                  </a:lnTo>
                  <a:lnTo>
                    <a:pt x="792" y="164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F5367676-CC22-9D38-0C77-E741B27C5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70" y="2452483"/>
              <a:ext cx="556930" cy="475710"/>
            </a:xfrm>
            <a:custGeom>
              <a:avLst/>
              <a:gdLst>
                <a:gd name="T0" fmla="*/ 165490525 w 720"/>
                <a:gd name="T1" fmla="*/ 46915401 h 614"/>
                <a:gd name="T2" fmla="*/ 183971671 w 720"/>
                <a:gd name="T3" fmla="*/ 22755149 h 614"/>
                <a:gd name="T4" fmla="*/ 179211288 w 720"/>
                <a:gd name="T5" fmla="*/ 17698685 h 614"/>
                <a:gd name="T6" fmla="*/ 149529271 w 720"/>
                <a:gd name="T7" fmla="*/ 6461568 h 614"/>
                <a:gd name="T8" fmla="*/ 116207117 w 720"/>
                <a:gd name="T9" fmla="*/ 0 h 614"/>
                <a:gd name="T10" fmla="*/ 80924929 w 720"/>
                <a:gd name="T11" fmla="*/ 38487430 h 614"/>
                <a:gd name="T12" fmla="*/ 7000346 w 720"/>
                <a:gd name="T13" fmla="*/ 81750410 h 614"/>
                <a:gd name="T14" fmla="*/ 0 w 720"/>
                <a:gd name="T15" fmla="*/ 103662815 h 614"/>
                <a:gd name="T16" fmla="*/ 38922325 w 720"/>
                <a:gd name="T17" fmla="*/ 131474958 h 614"/>
                <a:gd name="T18" fmla="*/ 29682017 w 720"/>
                <a:gd name="T19" fmla="*/ 133160446 h 614"/>
                <a:gd name="T20" fmla="*/ 96606254 w 720"/>
                <a:gd name="T21" fmla="*/ 172490620 h 614"/>
                <a:gd name="T22" fmla="*/ 149529271 w 720"/>
                <a:gd name="T23" fmla="*/ 157320698 h 614"/>
                <a:gd name="T24" fmla="*/ 178091042 w 720"/>
                <a:gd name="T25" fmla="*/ 154791936 h 614"/>
                <a:gd name="T26" fmla="*/ 201612500 w 720"/>
                <a:gd name="T27" fmla="*/ 119676012 h 614"/>
                <a:gd name="T28" fmla="*/ 177531183 w 720"/>
                <a:gd name="T29" fmla="*/ 86807405 h 614"/>
                <a:gd name="T30" fmla="*/ 165490525 w 720"/>
                <a:gd name="T31" fmla="*/ 46915401 h 6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0" h="614">
                  <a:moveTo>
                    <a:pt x="591" y="167"/>
                  </a:moveTo>
                  <a:lnTo>
                    <a:pt x="657" y="81"/>
                  </a:lnTo>
                  <a:lnTo>
                    <a:pt x="640" y="63"/>
                  </a:lnTo>
                  <a:lnTo>
                    <a:pt x="534" y="23"/>
                  </a:lnTo>
                  <a:lnTo>
                    <a:pt x="415" y="0"/>
                  </a:lnTo>
                  <a:lnTo>
                    <a:pt x="289" y="137"/>
                  </a:lnTo>
                  <a:lnTo>
                    <a:pt x="25" y="291"/>
                  </a:lnTo>
                  <a:lnTo>
                    <a:pt x="0" y="369"/>
                  </a:lnTo>
                  <a:lnTo>
                    <a:pt x="139" y="468"/>
                  </a:lnTo>
                  <a:lnTo>
                    <a:pt x="106" y="474"/>
                  </a:lnTo>
                  <a:lnTo>
                    <a:pt x="345" y="614"/>
                  </a:lnTo>
                  <a:lnTo>
                    <a:pt x="534" y="560"/>
                  </a:lnTo>
                  <a:lnTo>
                    <a:pt x="636" y="551"/>
                  </a:lnTo>
                  <a:lnTo>
                    <a:pt x="720" y="426"/>
                  </a:lnTo>
                  <a:lnTo>
                    <a:pt x="634" y="309"/>
                  </a:lnTo>
                  <a:lnTo>
                    <a:pt x="591" y="16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E18D0735-EB5D-51E5-DBFC-0C195BE95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15" y="3202017"/>
              <a:ext cx="642791" cy="408415"/>
            </a:xfrm>
            <a:custGeom>
              <a:avLst/>
              <a:gdLst>
                <a:gd name="T0" fmla="*/ 194703513 w 832"/>
                <a:gd name="T1" fmla="*/ 106283443 h 529"/>
                <a:gd name="T2" fmla="*/ 195262171 w 832"/>
                <a:gd name="T3" fmla="*/ 125531938 h 529"/>
                <a:gd name="T4" fmla="*/ 113973007 w 832"/>
                <a:gd name="T5" fmla="*/ 139758626 h 529"/>
                <a:gd name="T6" fmla="*/ 77937218 w 832"/>
                <a:gd name="T7" fmla="*/ 147569679 h 529"/>
                <a:gd name="T8" fmla="*/ 12849652 w 832"/>
                <a:gd name="T9" fmla="*/ 111584121 h 529"/>
                <a:gd name="T10" fmla="*/ 0 w 832"/>
                <a:gd name="T11" fmla="*/ 97356904 h 529"/>
                <a:gd name="T12" fmla="*/ 6704419 w 832"/>
                <a:gd name="T13" fmla="*/ 78945553 h 529"/>
                <a:gd name="T14" fmla="*/ 47209468 w 832"/>
                <a:gd name="T15" fmla="*/ 20363982 h 529"/>
                <a:gd name="T16" fmla="*/ 47768126 w 832"/>
                <a:gd name="T17" fmla="*/ 15900448 h 529"/>
                <a:gd name="T18" fmla="*/ 49723691 w 832"/>
                <a:gd name="T19" fmla="*/ 0 h 529"/>
                <a:gd name="T20" fmla="*/ 90787398 w 832"/>
                <a:gd name="T21" fmla="*/ 15900448 h 529"/>
                <a:gd name="T22" fmla="*/ 158388659 w 832"/>
                <a:gd name="T23" fmla="*/ 41286236 h 529"/>
                <a:gd name="T24" fmla="*/ 232415275 w 832"/>
                <a:gd name="T25" fmla="*/ 78666681 h 529"/>
                <a:gd name="T26" fmla="*/ 218727373 w 832"/>
                <a:gd name="T27" fmla="*/ 90661867 h 529"/>
                <a:gd name="T28" fmla="*/ 212861204 w 832"/>
                <a:gd name="T29" fmla="*/ 107399459 h 529"/>
                <a:gd name="T30" fmla="*/ 194703513 w 832"/>
                <a:gd name="T31" fmla="*/ 106283443 h 5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32" h="529">
                  <a:moveTo>
                    <a:pt x="697" y="381"/>
                  </a:moveTo>
                  <a:lnTo>
                    <a:pt x="699" y="450"/>
                  </a:lnTo>
                  <a:lnTo>
                    <a:pt x="408" y="501"/>
                  </a:lnTo>
                  <a:lnTo>
                    <a:pt x="279" y="529"/>
                  </a:lnTo>
                  <a:lnTo>
                    <a:pt x="46" y="400"/>
                  </a:lnTo>
                  <a:lnTo>
                    <a:pt x="0" y="349"/>
                  </a:lnTo>
                  <a:lnTo>
                    <a:pt x="24" y="283"/>
                  </a:lnTo>
                  <a:lnTo>
                    <a:pt x="169" y="73"/>
                  </a:lnTo>
                  <a:lnTo>
                    <a:pt x="171" y="57"/>
                  </a:lnTo>
                  <a:lnTo>
                    <a:pt x="178" y="0"/>
                  </a:lnTo>
                  <a:lnTo>
                    <a:pt x="325" y="57"/>
                  </a:lnTo>
                  <a:lnTo>
                    <a:pt x="567" y="148"/>
                  </a:lnTo>
                  <a:lnTo>
                    <a:pt x="832" y="282"/>
                  </a:lnTo>
                  <a:lnTo>
                    <a:pt x="783" y="325"/>
                  </a:lnTo>
                  <a:lnTo>
                    <a:pt x="762" y="385"/>
                  </a:lnTo>
                  <a:lnTo>
                    <a:pt x="697" y="38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DD323A1E-6BDE-EEC7-A1FF-A8BC1A2F5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743" y="4390134"/>
              <a:ext cx="698482" cy="858600"/>
            </a:xfrm>
            <a:custGeom>
              <a:avLst/>
              <a:gdLst>
                <a:gd name="T0" fmla="*/ 251454974 w 903"/>
                <a:gd name="T1" fmla="*/ 135211712 h 1109"/>
                <a:gd name="T2" fmla="*/ 252855148 w 903"/>
                <a:gd name="T3" fmla="*/ 222734825 h 1109"/>
                <a:gd name="T4" fmla="*/ 236054124 w 903"/>
                <a:gd name="T5" fmla="*/ 237322275 h 1109"/>
                <a:gd name="T6" fmla="*/ 201892218 w 903"/>
                <a:gd name="T7" fmla="*/ 268460035 h 1109"/>
                <a:gd name="T8" fmla="*/ 149809043 w 903"/>
                <a:gd name="T9" fmla="*/ 310538648 h 1109"/>
                <a:gd name="T10" fmla="*/ 109206657 w 903"/>
                <a:gd name="T11" fmla="*/ 311099541 h 1109"/>
                <a:gd name="T12" fmla="*/ 103605962 w 903"/>
                <a:gd name="T13" fmla="*/ 304367238 h 1109"/>
                <a:gd name="T14" fmla="*/ 69164128 w 903"/>
                <a:gd name="T15" fmla="*/ 260605417 h 1109"/>
                <a:gd name="T16" fmla="*/ 63284034 w 903"/>
                <a:gd name="T17" fmla="*/ 252470088 h 1109"/>
                <a:gd name="T18" fmla="*/ 61323473 w 903"/>
                <a:gd name="T19" fmla="*/ 209269690 h 1109"/>
                <a:gd name="T20" fmla="*/ 0 w 903"/>
                <a:gd name="T21" fmla="*/ 170838204 h 1109"/>
                <a:gd name="T22" fmla="*/ 18481126 w 903"/>
                <a:gd name="T23" fmla="*/ 124552101 h 1109"/>
                <a:gd name="T24" fmla="*/ 22681118 w 903"/>
                <a:gd name="T25" fmla="*/ 116136590 h 1109"/>
                <a:gd name="T26" fmla="*/ 51523317 w 903"/>
                <a:gd name="T27" fmla="*/ 96780227 h 1109"/>
                <a:gd name="T28" fmla="*/ 68324341 w 903"/>
                <a:gd name="T29" fmla="*/ 97621831 h 1109"/>
                <a:gd name="T30" fmla="*/ 68884199 w 903"/>
                <a:gd name="T31" fmla="*/ 34504177 h 1109"/>
                <a:gd name="T32" fmla="*/ 71404088 w 903"/>
                <a:gd name="T33" fmla="*/ 2244101 h 1109"/>
                <a:gd name="T34" fmla="*/ 93525348 w 903"/>
                <a:gd name="T35" fmla="*/ 10098719 h 1109"/>
                <a:gd name="T36" fmla="*/ 164929965 w 903"/>
                <a:gd name="T37" fmla="*/ 6452121 h 1109"/>
                <a:gd name="T38" fmla="*/ 180610744 w 903"/>
                <a:gd name="T39" fmla="*/ 0 h 1109"/>
                <a:gd name="T40" fmla="*/ 174730650 w 903"/>
                <a:gd name="T41" fmla="*/ 14026028 h 1109"/>
                <a:gd name="T42" fmla="*/ 178370784 w 903"/>
                <a:gd name="T43" fmla="*/ 86681508 h 1109"/>
                <a:gd name="T44" fmla="*/ 251454974 w 903"/>
                <a:gd name="T45" fmla="*/ 135211712 h 1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03" h="1109">
                  <a:moveTo>
                    <a:pt x="898" y="482"/>
                  </a:moveTo>
                  <a:lnTo>
                    <a:pt x="903" y="794"/>
                  </a:lnTo>
                  <a:lnTo>
                    <a:pt x="843" y="846"/>
                  </a:lnTo>
                  <a:lnTo>
                    <a:pt x="721" y="957"/>
                  </a:lnTo>
                  <a:lnTo>
                    <a:pt x="535" y="1107"/>
                  </a:lnTo>
                  <a:lnTo>
                    <a:pt x="390" y="1109"/>
                  </a:lnTo>
                  <a:lnTo>
                    <a:pt x="370" y="1085"/>
                  </a:lnTo>
                  <a:lnTo>
                    <a:pt x="247" y="929"/>
                  </a:lnTo>
                  <a:lnTo>
                    <a:pt x="226" y="900"/>
                  </a:lnTo>
                  <a:lnTo>
                    <a:pt x="219" y="746"/>
                  </a:lnTo>
                  <a:lnTo>
                    <a:pt x="0" y="609"/>
                  </a:lnTo>
                  <a:lnTo>
                    <a:pt x="66" y="444"/>
                  </a:lnTo>
                  <a:lnTo>
                    <a:pt x="81" y="414"/>
                  </a:lnTo>
                  <a:lnTo>
                    <a:pt x="184" y="345"/>
                  </a:lnTo>
                  <a:lnTo>
                    <a:pt x="244" y="348"/>
                  </a:lnTo>
                  <a:lnTo>
                    <a:pt x="246" y="123"/>
                  </a:lnTo>
                  <a:lnTo>
                    <a:pt x="255" y="8"/>
                  </a:lnTo>
                  <a:lnTo>
                    <a:pt x="334" y="36"/>
                  </a:lnTo>
                  <a:lnTo>
                    <a:pt x="589" y="23"/>
                  </a:lnTo>
                  <a:lnTo>
                    <a:pt x="645" y="0"/>
                  </a:lnTo>
                  <a:lnTo>
                    <a:pt x="624" y="50"/>
                  </a:lnTo>
                  <a:lnTo>
                    <a:pt x="637" y="309"/>
                  </a:lnTo>
                  <a:lnTo>
                    <a:pt x="898" y="482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E4F89098-5E9A-1879-5F83-801F1A00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214" y="5726766"/>
              <a:ext cx="503558" cy="512840"/>
            </a:xfrm>
            <a:custGeom>
              <a:avLst/>
              <a:gdLst>
                <a:gd name="T0" fmla="*/ 131608704 w 651"/>
                <a:gd name="T1" fmla="*/ 11167110 h 664"/>
                <a:gd name="T2" fmla="*/ 166050624 w 651"/>
                <a:gd name="T3" fmla="*/ 84869509 h 664"/>
                <a:gd name="T4" fmla="*/ 168571049 w 651"/>
                <a:gd name="T5" fmla="*/ 178672177 h 664"/>
                <a:gd name="T6" fmla="*/ 182291831 w 651"/>
                <a:gd name="T7" fmla="*/ 185372443 h 664"/>
                <a:gd name="T8" fmla="*/ 168010661 w 651"/>
                <a:gd name="T9" fmla="*/ 184255996 h 664"/>
                <a:gd name="T10" fmla="*/ 97166254 w 651"/>
                <a:gd name="T11" fmla="*/ 180068132 h 664"/>
                <a:gd name="T12" fmla="*/ 11480817 w 651"/>
                <a:gd name="T13" fmla="*/ 177555730 h 664"/>
                <a:gd name="T14" fmla="*/ 840318 w 651"/>
                <a:gd name="T15" fmla="*/ 177834710 h 664"/>
                <a:gd name="T16" fmla="*/ 0 w 651"/>
                <a:gd name="T17" fmla="*/ 178393197 h 664"/>
                <a:gd name="T18" fmla="*/ 10920958 w 651"/>
                <a:gd name="T19" fmla="*/ 145729334 h 664"/>
                <a:gd name="T20" fmla="*/ 29121671 w 651"/>
                <a:gd name="T21" fmla="*/ 89056845 h 664"/>
                <a:gd name="T22" fmla="*/ 45922737 w 651"/>
                <a:gd name="T23" fmla="*/ 14516979 h 664"/>
                <a:gd name="T24" fmla="*/ 39202311 w 651"/>
                <a:gd name="T25" fmla="*/ 0 h 664"/>
                <a:gd name="T26" fmla="*/ 100806396 w 651"/>
                <a:gd name="T27" fmla="*/ 33780310 h 664"/>
                <a:gd name="T28" fmla="*/ 131608704 w 651"/>
                <a:gd name="T29" fmla="*/ 11167110 h 6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64">
                  <a:moveTo>
                    <a:pt x="470" y="40"/>
                  </a:moveTo>
                  <a:lnTo>
                    <a:pt x="593" y="304"/>
                  </a:lnTo>
                  <a:lnTo>
                    <a:pt x="602" y="640"/>
                  </a:lnTo>
                  <a:lnTo>
                    <a:pt x="651" y="664"/>
                  </a:lnTo>
                  <a:lnTo>
                    <a:pt x="600" y="660"/>
                  </a:lnTo>
                  <a:lnTo>
                    <a:pt x="347" y="645"/>
                  </a:lnTo>
                  <a:lnTo>
                    <a:pt x="41" y="636"/>
                  </a:lnTo>
                  <a:lnTo>
                    <a:pt x="3" y="637"/>
                  </a:lnTo>
                  <a:lnTo>
                    <a:pt x="0" y="639"/>
                  </a:lnTo>
                  <a:lnTo>
                    <a:pt x="39" y="522"/>
                  </a:lnTo>
                  <a:lnTo>
                    <a:pt x="104" y="319"/>
                  </a:lnTo>
                  <a:lnTo>
                    <a:pt x="164" y="52"/>
                  </a:lnTo>
                  <a:lnTo>
                    <a:pt x="140" y="0"/>
                  </a:lnTo>
                  <a:lnTo>
                    <a:pt x="360" y="121"/>
                  </a:lnTo>
                  <a:lnTo>
                    <a:pt x="470" y="4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5A75E27E-EC4A-F67A-1DEE-D947B1BE6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145" y="5601456"/>
              <a:ext cx="598700" cy="633508"/>
            </a:xfrm>
            <a:custGeom>
              <a:avLst/>
              <a:gdLst>
                <a:gd name="T0" fmla="*/ 206932742 w 774"/>
                <a:gd name="T1" fmla="*/ 9240848 h 819"/>
                <a:gd name="T2" fmla="*/ 182571496 w 774"/>
                <a:gd name="T3" fmla="*/ 28841733 h 819"/>
                <a:gd name="T4" fmla="*/ 214213546 w 774"/>
                <a:gd name="T5" fmla="*/ 60483820 h 819"/>
                <a:gd name="T6" fmla="*/ 216733437 w 774"/>
                <a:gd name="T7" fmla="*/ 59923961 h 819"/>
                <a:gd name="T8" fmla="*/ 199932396 w 774"/>
                <a:gd name="T9" fmla="*/ 134688418 h 819"/>
                <a:gd name="T10" fmla="*/ 181731179 w 774"/>
                <a:gd name="T11" fmla="*/ 191532096 h 819"/>
                <a:gd name="T12" fmla="*/ 170810767 w 774"/>
                <a:gd name="T13" fmla="*/ 224294430 h 819"/>
                <a:gd name="T14" fmla="*/ 169130663 w 774"/>
                <a:gd name="T15" fmla="*/ 224574359 h 819"/>
                <a:gd name="T16" fmla="*/ 148969413 w 774"/>
                <a:gd name="T17" fmla="*/ 226254465 h 819"/>
                <a:gd name="T18" fmla="*/ 91005554 w 774"/>
                <a:gd name="T19" fmla="*/ 229334748 h 819"/>
                <a:gd name="T20" fmla="*/ 54603121 w 774"/>
                <a:gd name="T21" fmla="*/ 147009549 h 819"/>
                <a:gd name="T22" fmla="*/ 4199996 w 774"/>
                <a:gd name="T23" fmla="*/ 115087533 h 819"/>
                <a:gd name="T24" fmla="*/ 0 w 774"/>
                <a:gd name="T25" fmla="*/ 85965341 h 819"/>
                <a:gd name="T26" fmla="*/ 33602083 w 774"/>
                <a:gd name="T27" fmla="*/ 54603713 h 819"/>
                <a:gd name="T28" fmla="*/ 54603121 w 774"/>
                <a:gd name="T29" fmla="*/ 46203182 h 819"/>
                <a:gd name="T30" fmla="*/ 81765246 w 774"/>
                <a:gd name="T31" fmla="*/ 0 h 819"/>
                <a:gd name="T32" fmla="*/ 108646912 w 774"/>
                <a:gd name="T33" fmla="*/ 1960036 h 819"/>
                <a:gd name="T34" fmla="*/ 196852117 w 774"/>
                <a:gd name="T35" fmla="*/ 8400531 h 819"/>
                <a:gd name="T36" fmla="*/ 206932742 w 774"/>
                <a:gd name="T37" fmla="*/ 9240848 h 8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4" h="819">
                  <a:moveTo>
                    <a:pt x="739" y="33"/>
                  </a:moveTo>
                  <a:lnTo>
                    <a:pt x="652" y="103"/>
                  </a:lnTo>
                  <a:lnTo>
                    <a:pt x="765" y="216"/>
                  </a:lnTo>
                  <a:lnTo>
                    <a:pt x="774" y="214"/>
                  </a:lnTo>
                  <a:lnTo>
                    <a:pt x="714" y="481"/>
                  </a:lnTo>
                  <a:lnTo>
                    <a:pt x="649" y="684"/>
                  </a:lnTo>
                  <a:lnTo>
                    <a:pt x="610" y="801"/>
                  </a:lnTo>
                  <a:lnTo>
                    <a:pt x="604" y="802"/>
                  </a:lnTo>
                  <a:lnTo>
                    <a:pt x="532" y="808"/>
                  </a:lnTo>
                  <a:lnTo>
                    <a:pt x="325" y="819"/>
                  </a:lnTo>
                  <a:lnTo>
                    <a:pt x="195" y="525"/>
                  </a:lnTo>
                  <a:lnTo>
                    <a:pt x="15" y="411"/>
                  </a:lnTo>
                  <a:lnTo>
                    <a:pt x="0" y="307"/>
                  </a:lnTo>
                  <a:lnTo>
                    <a:pt x="120" y="195"/>
                  </a:lnTo>
                  <a:lnTo>
                    <a:pt x="195" y="165"/>
                  </a:lnTo>
                  <a:lnTo>
                    <a:pt x="292" y="0"/>
                  </a:lnTo>
                  <a:lnTo>
                    <a:pt x="388" y="7"/>
                  </a:lnTo>
                  <a:lnTo>
                    <a:pt x="703" y="30"/>
                  </a:lnTo>
                  <a:lnTo>
                    <a:pt x="739" y="33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6BD562C6-DA00-AD78-4B21-439FA977C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702" y="5109502"/>
              <a:ext cx="691521" cy="710086"/>
            </a:xfrm>
            <a:custGeom>
              <a:avLst/>
              <a:gdLst>
                <a:gd name="T0" fmla="*/ 213009303 w 893"/>
                <a:gd name="T1" fmla="*/ 49734585 h 919"/>
                <a:gd name="T2" fmla="*/ 228164125 w 893"/>
                <a:gd name="T3" fmla="*/ 119865906 h 919"/>
                <a:gd name="T4" fmla="*/ 234619242 w 893"/>
                <a:gd name="T5" fmla="*/ 127409955 h 919"/>
                <a:gd name="T6" fmla="*/ 250615852 w 893"/>
                <a:gd name="T7" fmla="*/ 134954004 h 919"/>
                <a:gd name="T8" fmla="*/ 209360851 w 893"/>
                <a:gd name="T9" fmla="*/ 172115527 h 919"/>
                <a:gd name="T10" fmla="*/ 145654654 w 893"/>
                <a:gd name="T11" fmla="*/ 214585688 h 919"/>
                <a:gd name="T12" fmla="*/ 120116020 w 893"/>
                <a:gd name="T13" fmla="*/ 234144079 h 919"/>
                <a:gd name="T14" fmla="*/ 89244831 w 893"/>
                <a:gd name="T15" fmla="*/ 256776225 h 919"/>
                <a:gd name="T16" fmla="*/ 27502981 w 893"/>
                <a:gd name="T17" fmla="*/ 222968082 h 919"/>
                <a:gd name="T18" fmla="*/ 34238869 w 893"/>
                <a:gd name="T19" fmla="*/ 237496930 h 919"/>
                <a:gd name="T20" fmla="*/ 31712977 w 893"/>
                <a:gd name="T21" fmla="*/ 238055651 h 919"/>
                <a:gd name="T22" fmla="*/ 0 w 893"/>
                <a:gd name="T23" fmla="*/ 206482919 h 919"/>
                <a:gd name="T24" fmla="*/ 24416074 w 893"/>
                <a:gd name="T25" fmla="*/ 186924000 h 919"/>
                <a:gd name="T26" fmla="*/ 39570896 w 893"/>
                <a:gd name="T27" fmla="*/ 135233628 h 919"/>
                <a:gd name="T28" fmla="*/ 62022622 w 893"/>
                <a:gd name="T29" fmla="*/ 109807351 h 919"/>
                <a:gd name="T30" fmla="*/ 132183936 w 893"/>
                <a:gd name="T31" fmla="*/ 0 h 919"/>
                <a:gd name="T32" fmla="*/ 166703048 w 893"/>
                <a:gd name="T33" fmla="*/ 43587602 h 919"/>
                <a:gd name="T34" fmla="*/ 172315847 w 893"/>
                <a:gd name="T35" fmla="*/ 50293306 h 919"/>
                <a:gd name="T36" fmla="*/ 213009303 w 893"/>
                <a:gd name="T37" fmla="*/ 49734585 h 9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3" h="919">
                  <a:moveTo>
                    <a:pt x="759" y="178"/>
                  </a:moveTo>
                  <a:lnTo>
                    <a:pt x="813" y="429"/>
                  </a:lnTo>
                  <a:lnTo>
                    <a:pt x="836" y="456"/>
                  </a:lnTo>
                  <a:lnTo>
                    <a:pt x="893" y="483"/>
                  </a:lnTo>
                  <a:lnTo>
                    <a:pt x="746" y="616"/>
                  </a:lnTo>
                  <a:lnTo>
                    <a:pt x="519" y="768"/>
                  </a:lnTo>
                  <a:lnTo>
                    <a:pt x="428" y="838"/>
                  </a:lnTo>
                  <a:lnTo>
                    <a:pt x="318" y="919"/>
                  </a:lnTo>
                  <a:lnTo>
                    <a:pt x="98" y="798"/>
                  </a:lnTo>
                  <a:lnTo>
                    <a:pt x="122" y="850"/>
                  </a:lnTo>
                  <a:lnTo>
                    <a:pt x="113" y="852"/>
                  </a:lnTo>
                  <a:lnTo>
                    <a:pt x="0" y="739"/>
                  </a:lnTo>
                  <a:lnTo>
                    <a:pt x="87" y="669"/>
                  </a:lnTo>
                  <a:lnTo>
                    <a:pt x="141" y="484"/>
                  </a:lnTo>
                  <a:lnTo>
                    <a:pt x="221" y="393"/>
                  </a:lnTo>
                  <a:lnTo>
                    <a:pt x="471" y="0"/>
                  </a:lnTo>
                  <a:lnTo>
                    <a:pt x="594" y="156"/>
                  </a:lnTo>
                  <a:lnTo>
                    <a:pt x="614" y="180"/>
                  </a:lnTo>
                  <a:lnTo>
                    <a:pt x="759" y="178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98481988-2966-7F13-E56C-BF635CD4E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233" y="3552419"/>
              <a:ext cx="531403" cy="577814"/>
            </a:xfrm>
            <a:custGeom>
              <a:avLst/>
              <a:gdLst>
                <a:gd name="T0" fmla="*/ 192091788 w 688"/>
                <a:gd name="T1" fmla="*/ 86245062 h 747"/>
                <a:gd name="T2" fmla="*/ 181203115 w 688"/>
                <a:gd name="T3" fmla="*/ 77844552 h 747"/>
                <a:gd name="T4" fmla="*/ 177015042 w 688"/>
                <a:gd name="T5" fmla="*/ 77284694 h 747"/>
                <a:gd name="T6" fmla="*/ 161658774 w 688"/>
                <a:gd name="T7" fmla="*/ 85405275 h 747"/>
                <a:gd name="T8" fmla="*/ 149932064 w 688"/>
                <a:gd name="T9" fmla="*/ 88205093 h 747"/>
                <a:gd name="T10" fmla="*/ 145743991 w 688"/>
                <a:gd name="T11" fmla="*/ 82884858 h 747"/>
                <a:gd name="T12" fmla="*/ 152724113 w 688"/>
                <a:gd name="T13" fmla="*/ 68043868 h 747"/>
                <a:gd name="T14" fmla="*/ 118382020 w 688"/>
                <a:gd name="T15" fmla="*/ 14840990 h 747"/>
                <a:gd name="T16" fmla="*/ 131783748 w 688"/>
                <a:gd name="T17" fmla="*/ 4199991 h 747"/>
                <a:gd name="T18" fmla="*/ 131783748 w 688"/>
                <a:gd name="T19" fmla="*/ 0 h 747"/>
                <a:gd name="T20" fmla="*/ 16193777 w 688"/>
                <a:gd name="T21" fmla="*/ 45362755 h 747"/>
                <a:gd name="T22" fmla="*/ 0 w 688"/>
                <a:gd name="T23" fmla="*/ 59363429 h 747"/>
                <a:gd name="T24" fmla="*/ 4188073 w 688"/>
                <a:gd name="T25" fmla="*/ 69444041 h 747"/>
                <a:gd name="T26" fmla="*/ 8376146 w 688"/>
                <a:gd name="T27" fmla="*/ 157929592 h 747"/>
                <a:gd name="T28" fmla="*/ 1954540 w 688"/>
                <a:gd name="T29" fmla="*/ 209172440 h 747"/>
                <a:gd name="T30" fmla="*/ 125641663 w 688"/>
                <a:gd name="T31" fmla="*/ 190691317 h 747"/>
                <a:gd name="T32" fmla="*/ 133459294 w 688"/>
                <a:gd name="T33" fmla="*/ 181451020 h 747"/>
                <a:gd name="T34" fmla="*/ 161100259 w 688"/>
                <a:gd name="T35" fmla="*/ 184530767 h 747"/>
                <a:gd name="T36" fmla="*/ 183715642 w 688"/>
                <a:gd name="T37" fmla="*/ 158769378 h 747"/>
                <a:gd name="T38" fmla="*/ 181203115 w 688"/>
                <a:gd name="T39" fmla="*/ 123207307 h 747"/>
                <a:gd name="T40" fmla="*/ 177015042 w 688"/>
                <a:gd name="T41" fmla="*/ 110886735 h 747"/>
                <a:gd name="T42" fmla="*/ 173384956 w 688"/>
                <a:gd name="T43" fmla="*/ 99126020 h 747"/>
                <a:gd name="T44" fmla="*/ 192091788 w 688"/>
                <a:gd name="T45" fmla="*/ 86245062 h 7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8" h="747">
                  <a:moveTo>
                    <a:pt x="688" y="308"/>
                  </a:moveTo>
                  <a:lnTo>
                    <a:pt x="649" y="278"/>
                  </a:lnTo>
                  <a:lnTo>
                    <a:pt x="634" y="276"/>
                  </a:lnTo>
                  <a:lnTo>
                    <a:pt x="579" y="305"/>
                  </a:lnTo>
                  <a:lnTo>
                    <a:pt x="537" y="315"/>
                  </a:lnTo>
                  <a:lnTo>
                    <a:pt x="522" y="296"/>
                  </a:lnTo>
                  <a:lnTo>
                    <a:pt x="547" y="243"/>
                  </a:lnTo>
                  <a:lnTo>
                    <a:pt x="424" y="53"/>
                  </a:lnTo>
                  <a:lnTo>
                    <a:pt x="472" y="15"/>
                  </a:lnTo>
                  <a:lnTo>
                    <a:pt x="472" y="0"/>
                  </a:lnTo>
                  <a:lnTo>
                    <a:pt x="58" y="162"/>
                  </a:lnTo>
                  <a:lnTo>
                    <a:pt x="0" y="212"/>
                  </a:lnTo>
                  <a:lnTo>
                    <a:pt x="15" y="248"/>
                  </a:lnTo>
                  <a:lnTo>
                    <a:pt x="30" y="564"/>
                  </a:lnTo>
                  <a:lnTo>
                    <a:pt x="7" y="747"/>
                  </a:lnTo>
                  <a:lnTo>
                    <a:pt x="450" y="681"/>
                  </a:lnTo>
                  <a:lnTo>
                    <a:pt x="478" y="648"/>
                  </a:lnTo>
                  <a:lnTo>
                    <a:pt x="577" y="659"/>
                  </a:lnTo>
                  <a:lnTo>
                    <a:pt x="658" y="567"/>
                  </a:lnTo>
                  <a:lnTo>
                    <a:pt x="649" y="440"/>
                  </a:lnTo>
                  <a:lnTo>
                    <a:pt x="634" y="396"/>
                  </a:lnTo>
                  <a:lnTo>
                    <a:pt x="621" y="354"/>
                  </a:lnTo>
                  <a:lnTo>
                    <a:pt x="688" y="308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0F3917A6-3438-DD16-9413-D0C031A14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316" y="2308610"/>
              <a:ext cx="747214" cy="519801"/>
            </a:xfrm>
            <a:custGeom>
              <a:avLst/>
              <a:gdLst>
                <a:gd name="T0" fmla="*/ 249818147 w 967"/>
                <a:gd name="T1" fmla="*/ 160086244 h 671"/>
                <a:gd name="T2" fmla="*/ 198121809 w 967"/>
                <a:gd name="T3" fmla="*/ 188452101 h 671"/>
                <a:gd name="T4" fmla="*/ 135807092 w 967"/>
                <a:gd name="T5" fmla="*/ 182554229 h 671"/>
                <a:gd name="T6" fmla="*/ 134130311 w 967"/>
                <a:gd name="T7" fmla="*/ 181992476 h 671"/>
                <a:gd name="T8" fmla="*/ 36047617 w 967"/>
                <a:gd name="T9" fmla="*/ 171881989 h 671"/>
                <a:gd name="T10" fmla="*/ 12016049 w 967"/>
                <a:gd name="T11" fmla="*/ 139022111 h 671"/>
                <a:gd name="T12" fmla="*/ 0 w 967"/>
                <a:gd name="T13" fmla="*/ 99140856 h 671"/>
                <a:gd name="T14" fmla="*/ 18443004 w 967"/>
                <a:gd name="T15" fmla="*/ 74987614 h 671"/>
                <a:gd name="T16" fmla="*/ 41357071 w 967"/>
                <a:gd name="T17" fmla="*/ 69932370 h 671"/>
                <a:gd name="T18" fmla="*/ 55608122 w 967"/>
                <a:gd name="T19" fmla="*/ 51396124 h 671"/>
                <a:gd name="T20" fmla="*/ 100877505 w 967"/>
                <a:gd name="T21" fmla="*/ 8425759 h 671"/>
                <a:gd name="T22" fmla="*/ 125747464 w 967"/>
                <a:gd name="T23" fmla="*/ 4774367 h 671"/>
                <a:gd name="T24" fmla="*/ 154529735 w 967"/>
                <a:gd name="T25" fmla="*/ 0 h 671"/>
                <a:gd name="T26" fmla="*/ 257363133 w 967"/>
                <a:gd name="T27" fmla="*/ 159805368 h 671"/>
                <a:gd name="T28" fmla="*/ 268261151 w 967"/>
                <a:gd name="T29" fmla="*/ 161770972 h 671"/>
                <a:gd name="T30" fmla="*/ 270217043 w 967"/>
                <a:gd name="T31" fmla="*/ 173285841 h 671"/>
                <a:gd name="T32" fmla="*/ 257642244 w 967"/>
                <a:gd name="T33" fmla="*/ 174409346 h 671"/>
                <a:gd name="T34" fmla="*/ 249818147 w 967"/>
                <a:gd name="T35" fmla="*/ 160086244 h 6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7" h="671">
                  <a:moveTo>
                    <a:pt x="894" y="570"/>
                  </a:moveTo>
                  <a:lnTo>
                    <a:pt x="709" y="671"/>
                  </a:lnTo>
                  <a:lnTo>
                    <a:pt x="486" y="650"/>
                  </a:lnTo>
                  <a:lnTo>
                    <a:pt x="480" y="648"/>
                  </a:lnTo>
                  <a:lnTo>
                    <a:pt x="129" y="612"/>
                  </a:lnTo>
                  <a:lnTo>
                    <a:pt x="43" y="495"/>
                  </a:lnTo>
                  <a:lnTo>
                    <a:pt x="0" y="353"/>
                  </a:lnTo>
                  <a:lnTo>
                    <a:pt x="66" y="267"/>
                  </a:lnTo>
                  <a:lnTo>
                    <a:pt x="148" y="249"/>
                  </a:lnTo>
                  <a:lnTo>
                    <a:pt x="199" y="183"/>
                  </a:lnTo>
                  <a:lnTo>
                    <a:pt x="361" y="30"/>
                  </a:lnTo>
                  <a:lnTo>
                    <a:pt x="450" y="17"/>
                  </a:lnTo>
                  <a:lnTo>
                    <a:pt x="553" y="0"/>
                  </a:lnTo>
                  <a:lnTo>
                    <a:pt x="921" y="569"/>
                  </a:lnTo>
                  <a:lnTo>
                    <a:pt x="960" y="576"/>
                  </a:lnTo>
                  <a:lnTo>
                    <a:pt x="967" y="617"/>
                  </a:lnTo>
                  <a:lnTo>
                    <a:pt x="922" y="621"/>
                  </a:lnTo>
                  <a:lnTo>
                    <a:pt x="894" y="57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Freeform 67">
              <a:extLst>
                <a:ext uri="{FF2B5EF4-FFF2-40B4-BE49-F238E27FC236}">
                  <a16:creationId xmlns:a16="http://schemas.microsoft.com/office/drawing/2014/main" id="{5C716A95-A184-B75B-D8D6-4FD74D992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122" y="1900194"/>
              <a:ext cx="484994" cy="654393"/>
            </a:xfrm>
            <a:custGeom>
              <a:avLst/>
              <a:gdLst>
                <a:gd name="T0" fmla="*/ 160218735 w 628"/>
                <a:gd name="T1" fmla="*/ 208679446 h 847"/>
                <a:gd name="T2" fmla="*/ 130910442 w 628"/>
                <a:gd name="T3" fmla="*/ 222367625 h 847"/>
                <a:gd name="T4" fmla="*/ 130631487 w 628"/>
                <a:gd name="T5" fmla="*/ 222088555 h 847"/>
                <a:gd name="T6" fmla="*/ 129794092 w 628"/>
                <a:gd name="T7" fmla="*/ 222088555 h 847"/>
                <a:gd name="T8" fmla="*/ 115837863 w 628"/>
                <a:gd name="T9" fmla="*/ 236615001 h 847"/>
                <a:gd name="T10" fmla="*/ 104114335 w 628"/>
                <a:gd name="T11" fmla="*/ 230748714 h 847"/>
                <a:gd name="T12" fmla="*/ 6140720 w 628"/>
                <a:gd name="T13" fmla="*/ 132415077 h 847"/>
                <a:gd name="T14" fmla="*/ 0 w 628"/>
                <a:gd name="T15" fmla="*/ 58944051 h 847"/>
                <a:gd name="T16" fmla="*/ 1674790 w 628"/>
                <a:gd name="T17" fmla="*/ 37992650 h 847"/>
                <a:gd name="T18" fmla="*/ 2512185 w 628"/>
                <a:gd name="T19" fmla="*/ 27097815 h 847"/>
                <a:gd name="T20" fmla="*/ 71177508 w 628"/>
                <a:gd name="T21" fmla="*/ 18716726 h 847"/>
                <a:gd name="T22" fmla="*/ 73131253 w 628"/>
                <a:gd name="T23" fmla="*/ 9497898 h 847"/>
                <a:gd name="T24" fmla="*/ 79551456 w 628"/>
                <a:gd name="T25" fmla="*/ 7542822 h 847"/>
                <a:gd name="T26" fmla="*/ 80388851 w 628"/>
                <a:gd name="T27" fmla="*/ 4190280 h 847"/>
                <a:gd name="T28" fmla="*/ 90716545 w 628"/>
                <a:gd name="T29" fmla="*/ 0 h 847"/>
                <a:gd name="T30" fmla="*/ 96298825 w 628"/>
                <a:gd name="T31" fmla="*/ 838267 h 847"/>
                <a:gd name="T32" fmla="*/ 102439545 w 628"/>
                <a:gd name="T33" fmla="*/ 7542822 h 847"/>
                <a:gd name="T34" fmla="*/ 106347564 w 628"/>
                <a:gd name="T35" fmla="*/ 8660159 h 847"/>
                <a:gd name="T36" fmla="*/ 144029805 w 628"/>
                <a:gd name="T37" fmla="*/ 9497898 h 847"/>
                <a:gd name="T38" fmla="*/ 148495735 w 628"/>
                <a:gd name="T39" fmla="*/ 37992650 h 847"/>
                <a:gd name="T40" fmla="*/ 164126753 w 628"/>
                <a:gd name="T41" fmla="*/ 127666128 h 847"/>
                <a:gd name="T42" fmla="*/ 175291842 w 628"/>
                <a:gd name="T43" fmla="*/ 186889778 h 847"/>
                <a:gd name="T44" fmla="*/ 161893524 w 628"/>
                <a:gd name="T45" fmla="*/ 208958517 h 847"/>
                <a:gd name="T46" fmla="*/ 160218735 w 628"/>
                <a:gd name="T47" fmla="*/ 208679446 h 8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8" h="847">
                  <a:moveTo>
                    <a:pt x="574" y="747"/>
                  </a:moveTo>
                  <a:lnTo>
                    <a:pt x="469" y="796"/>
                  </a:lnTo>
                  <a:lnTo>
                    <a:pt x="468" y="795"/>
                  </a:lnTo>
                  <a:lnTo>
                    <a:pt x="465" y="795"/>
                  </a:lnTo>
                  <a:lnTo>
                    <a:pt x="415" y="847"/>
                  </a:lnTo>
                  <a:lnTo>
                    <a:pt x="373" y="826"/>
                  </a:lnTo>
                  <a:lnTo>
                    <a:pt x="22" y="474"/>
                  </a:lnTo>
                  <a:lnTo>
                    <a:pt x="0" y="211"/>
                  </a:lnTo>
                  <a:lnTo>
                    <a:pt x="6" y="136"/>
                  </a:lnTo>
                  <a:lnTo>
                    <a:pt x="9" y="97"/>
                  </a:lnTo>
                  <a:lnTo>
                    <a:pt x="255" y="67"/>
                  </a:lnTo>
                  <a:lnTo>
                    <a:pt x="262" y="34"/>
                  </a:lnTo>
                  <a:lnTo>
                    <a:pt x="285" y="27"/>
                  </a:lnTo>
                  <a:lnTo>
                    <a:pt x="288" y="15"/>
                  </a:lnTo>
                  <a:lnTo>
                    <a:pt x="325" y="0"/>
                  </a:lnTo>
                  <a:lnTo>
                    <a:pt x="345" y="3"/>
                  </a:lnTo>
                  <a:lnTo>
                    <a:pt x="367" y="27"/>
                  </a:lnTo>
                  <a:lnTo>
                    <a:pt x="381" y="31"/>
                  </a:lnTo>
                  <a:lnTo>
                    <a:pt x="516" y="34"/>
                  </a:lnTo>
                  <a:lnTo>
                    <a:pt x="532" y="136"/>
                  </a:lnTo>
                  <a:lnTo>
                    <a:pt x="588" y="457"/>
                  </a:lnTo>
                  <a:lnTo>
                    <a:pt x="628" y="669"/>
                  </a:lnTo>
                  <a:lnTo>
                    <a:pt x="580" y="748"/>
                  </a:lnTo>
                  <a:lnTo>
                    <a:pt x="574" y="74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1" name="Freeform 68">
              <a:extLst>
                <a:ext uri="{FF2B5EF4-FFF2-40B4-BE49-F238E27FC236}">
                  <a16:creationId xmlns:a16="http://schemas.microsoft.com/office/drawing/2014/main" id="{35541E46-C618-7803-DC4C-602B7B75D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296" y="2062632"/>
              <a:ext cx="775061" cy="740252"/>
            </a:xfrm>
            <a:custGeom>
              <a:avLst/>
              <a:gdLst>
                <a:gd name="T0" fmla="*/ 189851771 w 1002"/>
                <a:gd name="T1" fmla="*/ 265169719 h 956"/>
                <a:gd name="T2" fmla="*/ 209733092 w 1002"/>
                <a:gd name="T3" fmla="*/ 252542791 h 956"/>
                <a:gd name="T4" fmla="*/ 255375833 w 1002"/>
                <a:gd name="T5" fmla="*/ 209329850 h 956"/>
                <a:gd name="T6" fmla="*/ 280577396 w 1002"/>
                <a:gd name="T7" fmla="*/ 178463615 h 956"/>
                <a:gd name="T8" fmla="*/ 268816667 w 1002"/>
                <a:gd name="T9" fmla="*/ 172571013 h 956"/>
                <a:gd name="T10" fmla="*/ 170530838 w 1002"/>
                <a:gd name="T11" fmla="*/ 73798425 h 956"/>
                <a:gd name="T12" fmla="*/ 164370279 w 1002"/>
                <a:gd name="T13" fmla="*/ 0 h 956"/>
                <a:gd name="T14" fmla="*/ 113406767 w 1002"/>
                <a:gd name="T15" fmla="*/ 23570406 h 956"/>
                <a:gd name="T16" fmla="*/ 79524754 w 1002"/>
                <a:gd name="T17" fmla="*/ 42651438 h 956"/>
                <a:gd name="T18" fmla="*/ 42002604 w 1002"/>
                <a:gd name="T19" fmla="*/ 63696671 h 956"/>
                <a:gd name="T20" fmla="*/ 35282188 w 1002"/>
                <a:gd name="T21" fmla="*/ 69870024 h 956"/>
                <a:gd name="T22" fmla="*/ 0 w 1002"/>
                <a:gd name="T23" fmla="*/ 89231807 h 956"/>
                <a:gd name="T24" fmla="*/ 103046213 w 1002"/>
                <a:gd name="T25" fmla="*/ 248894612 h 956"/>
                <a:gd name="T26" fmla="*/ 113967154 w 1002"/>
                <a:gd name="T27" fmla="*/ 250858812 h 956"/>
                <a:gd name="T28" fmla="*/ 115927187 w 1002"/>
                <a:gd name="T29" fmla="*/ 262363794 h 956"/>
                <a:gd name="T30" fmla="*/ 123207462 w 1002"/>
                <a:gd name="T31" fmla="*/ 261802291 h 956"/>
                <a:gd name="T32" fmla="*/ 184531529 w 1002"/>
                <a:gd name="T33" fmla="*/ 268256395 h 956"/>
                <a:gd name="T34" fmla="*/ 189851771 w 1002"/>
                <a:gd name="T35" fmla="*/ 265169719 h 9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2" h="956">
                  <a:moveTo>
                    <a:pt x="678" y="945"/>
                  </a:moveTo>
                  <a:lnTo>
                    <a:pt x="749" y="900"/>
                  </a:lnTo>
                  <a:lnTo>
                    <a:pt x="912" y="746"/>
                  </a:lnTo>
                  <a:lnTo>
                    <a:pt x="1002" y="636"/>
                  </a:lnTo>
                  <a:lnTo>
                    <a:pt x="960" y="615"/>
                  </a:lnTo>
                  <a:lnTo>
                    <a:pt x="609" y="263"/>
                  </a:lnTo>
                  <a:lnTo>
                    <a:pt x="587" y="0"/>
                  </a:lnTo>
                  <a:lnTo>
                    <a:pt x="405" y="84"/>
                  </a:lnTo>
                  <a:lnTo>
                    <a:pt x="284" y="152"/>
                  </a:lnTo>
                  <a:lnTo>
                    <a:pt x="150" y="227"/>
                  </a:lnTo>
                  <a:lnTo>
                    <a:pt x="126" y="249"/>
                  </a:lnTo>
                  <a:lnTo>
                    <a:pt x="0" y="318"/>
                  </a:lnTo>
                  <a:lnTo>
                    <a:pt x="368" y="887"/>
                  </a:lnTo>
                  <a:lnTo>
                    <a:pt x="407" y="894"/>
                  </a:lnTo>
                  <a:lnTo>
                    <a:pt x="414" y="935"/>
                  </a:lnTo>
                  <a:lnTo>
                    <a:pt x="440" y="933"/>
                  </a:lnTo>
                  <a:lnTo>
                    <a:pt x="659" y="956"/>
                  </a:lnTo>
                  <a:lnTo>
                    <a:pt x="678" y="945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2" name="Freeform 69">
              <a:extLst>
                <a:ext uri="{FF2B5EF4-FFF2-40B4-BE49-F238E27FC236}">
                  <a16:creationId xmlns:a16="http://schemas.microsoft.com/office/drawing/2014/main" id="{D636A4AC-C4EF-C9EE-F6EA-4884A4A77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123" y="2032464"/>
              <a:ext cx="424658" cy="482673"/>
            </a:xfrm>
            <a:custGeom>
              <a:avLst/>
              <a:gdLst>
                <a:gd name="T0" fmla="*/ 94022888 w 550"/>
                <a:gd name="T1" fmla="*/ 169690521 h 624"/>
                <a:gd name="T2" fmla="*/ 71144804 w 550"/>
                <a:gd name="T3" fmla="*/ 174730833 h 624"/>
                <a:gd name="T4" fmla="*/ 66401536 w 550"/>
                <a:gd name="T5" fmla="*/ 169690521 h 624"/>
                <a:gd name="T6" fmla="*/ 36827942 w 550"/>
                <a:gd name="T7" fmla="*/ 158489650 h 624"/>
                <a:gd name="T8" fmla="*/ 3627174 w 550"/>
                <a:gd name="T9" fmla="*/ 152049692 h 624"/>
                <a:gd name="T10" fmla="*/ 7812132 w 550"/>
                <a:gd name="T11" fmla="*/ 109766629 h 624"/>
                <a:gd name="T12" fmla="*/ 7532712 w 550"/>
                <a:gd name="T13" fmla="*/ 108926842 h 624"/>
                <a:gd name="T14" fmla="*/ 6137726 w 550"/>
                <a:gd name="T15" fmla="*/ 107246737 h 624"/>
                <a:gd name="T16" fmla="*/ 0 w 550"/>
                <a:gd name="T17" fmla="*/ 79805213 h 624"/>
                <a:gd name="T18" fmla="*/ 36827942 w 550"/>
                <a:gd name="T19" fmla="*/ 3360208 h 624"/>
                <a:gd name="T20" fmla="*/ 60263809 w 550"/>
                <a:gd name="T21" fmla="*/ 0 h 624"/>
                <a:gd name="T22" fmla="*/ 62216578 w 550"/>
                <a:gd name="T23" fmla="*/ 7560204 h 624"/>
                <a:gd name="T24" fmla="*/ 118295430 w 550"/>
                <a:gd name="T25" fmla="*/ 80645000 h 624"/>
                <a:gd name="T26" fmla="*/ 153449495 w 550"/>
                <a:gd name="T27" fmla="*/ 108366454 h 624"/>
                <a:gd name="T28" fmla="*/ 108251638 w 550"/>
                <a:gd name="T29" fmla="*/ 151209375 h 624"/>
                <a:gd name="T30" fmla="*/ 94022888 w 550"/>
                <a:gd name="T31" fmla="*/ 169690521 h 6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0" h="624">
                  <a:moveTo>
                    <a:pt x="337" y="606"/>
                  </a:moveTo>
                  <a:lnTo>
                    <a:pt x="255" y="624"/>
                  </a:lnTo>
                  <a:lnTo>
                    <a:pt x="238" y="606"/>
                  </a:lnTo>
                  <a:lnTo>
                    <a:pt x="132" y="566"/>
                  </a:lnTo>
                  <a:lnTo>
                    <a:pt x="13" y="543"/>
                  </a:lnTo>
                  <a:lnTo>
                    <a:pt x="28" y="392"/>
                  </a:lnTo>
                  <a:lnTo>
                    <a:pt x="27" y="389"/>
                  </a:lnTo>
                  <a:lnTo>
                    <a:pt x="22" y="383"/>
                  </a:lnTo>
                  <a:lnTo>
                    <a:pt x="0" y="285"/>
                  </a:lnTo>
                  <a:lnTo>
                    <a:pt x="132" y="12"/>
                  </a:lnTo>
                  <a:lnTo>
                    <a:pt x="216" y="0"/>
                  </a:lnTo>
                  <a:lnTo>
                    <a:pt x="223" y="27"/>
                  </a:lnTo>
                  <a:lnTo>
                    <a:pt x="424" y="288"/>
                  </a:lnTo>
                  <a:lnTo>
                    <a:pt x="550" y="387"/>
                  </a:lnTo>
                  <a:lnTo>
                    <a:pt x="388" y="540"/>
                  </a:lnTo>
                  <a:lnTo>
                    <a:pt x="337" y="606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3" name="Freeform 70">
              <a:extLst>
                <a:ext uri="{FF2B5EF4-FFF2-40B4-BE49-F238E27FC236}">
                  <a16:creationId xmlns:a16="http://schemas.microsoft.com/office/drawing/2014/main" id="{4AF3DB25-E132-DAC8-62C5-CCDB4AD61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989" y="4053656"/>
              <a:ext cx="607982" cy="364324"/>
            </a:xfrm>
            <a:custGeom>
              <a:avLst/>
              <a:gdLst>
                <a:gd name="T0" fmla="*/ 220093646 w 786"/>
                <a:gd name="T1" fmla="*/ 66363717 h 471"/>
                <a:gd name="T2" fmla="*/ 216733437 w 786"/>
                <a:gd name="T3" fmla="*/ 59643314 h 471"/>
                <a:gd name="T4" fmla="*/ 167450558 w 786"/>
                <a:gd name="T5" fmla="*/ 3080273 h 471"/>
                <a:gd name="T6" fmla="*/ 139728575 w 786"/>
                <a:gd name="T7" fmla="*/ 0 h 471"/>
                <a:gd name="T8" fmla="*/ 131887912 w 786"/>
                <a:gd name="T9" fmla="*/ 9240290 h 471"/>
                <a:gd name="T10" fmla="*/ 7840662 w 786"/>
                <a:gd name="T11" fmla="*/ 27721399 h 471"/>
                <a:gd name="T12" fmla="*/ 5320242 w 786"/>
                <a:gd name="T13" fmla="*/ 62163729 h 471"/>
                <a:gd name="T14" fmla="*/ 5040313 w 786"/>
                <a:gd name="T15" fmla="*/ 66363717 h 471"/>
                <a:gd name="T16" fmla="*/ 1120246 w 786"/>
                <a:gd name="T17" fmla="*/ 105006035 h 471"/>
                <a:gd name="T18" fmla="*/ 0 w 786"/>
                <a:gd name="T19" fmla="*/ 124047001 h 471"/>
                <a:gd name="T20" fmla="*/ 22121283 w 786"/>
                <a:gd name="T21" fmla="*/ 131887648 h 471"/>
                <a:gd name="T22" fmla="*/ 93525975 w 786"/>
                <a:gd name="T23" fmla="*/ 128247518 h 471"/>
                <a:gd name="T24" fmla="*/ 109206771 w 786"/>
                <a:gd name="T25" fmla="*/ 121807043 h 471"/>
                <a:gd name="T26" fmla="*/ 198532221 w 786"/>
                <a:gd name="T27" fmla="*/ 66924103 h 471"/>
                <a:gd name="T28" fmla="*/ 220093646 w 786"/>
                <a:gd name="T29" fmla="*/ 66363717 h 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6" h="471">
                  <a:moveTo>
                    <a:pt x="786" y="237"/>
                  </a:moveTo>
                  <a:lnTo>
                    <a:pt x="774" y="213"/>
                  </a:lnTo>
                  <a:lnTo>
                    <a:pt x="598" y="11"/>
                  </a:lnTo>
                  <a:lnTo>
                    <a:pt x="499" y="0"/>
                  </a:lnTo>
                  <a:lnTo>
                    <a:pt x="471" y="33"/>
                  </a:lnTo>
                  <a:lnTo>
                    <a:pt x="28" y="99"/>
                  </a:lnTo>
                  <a:lnTo>
                    <a:pt x="19" y="222"/>
                  </a:lnTo>
                  <a:lnTo>
                    <a:pt x="18" y="237"/>
                  </a:lnTo>
                  <a:lnTo>
                    <a:pt x="4" y="375"/>
                  </a:lnTo>
                  <a:lnTo>
                    <a:pt x="0" y="443"/>
                  </a:lnTo>
                  <a:lnTo>
                    <a:pt x="79" y="471"/>
                  </a:lnTo>
                  <a:lnTo>
                    <a:pt x="334" y="458"/>
                  </a:lnTo>
                  <a:lnTo>
                    <a:pt x="390" y="435"/>
                  </a:lnTo>
                  <a:lnTo>
                    <a:pt x="709" y="239"/>
                  </a:lnTo>
                  <a:lnTo>
                    <a:pt x="786" y="237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5" name="Freeform 72">
              <a:extLst>
                <a:ext uri="{FF2B5EF4-FFF2-40B4-BE49-F238E27FC236}">
                  <a16:creationId xmlns:a16="http://schemas.microsoft.com/office/drawing/2014/main" id="{B15629A9-F03A-A831-A76E-CBABC0FBC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16" y="4218414"/>
              <a:ext cx="645111" cy="786664"/>
            </a:xfrm>
            <a:custGeom>
              <a:avLst/>
              <a:gdLst>
                <a:gd name="T0" fmla="*/ 201409102 w 835"/>
                <a:gd name="T1" fmla="*/ 220246916 h 1016"/>
                <a:gd name="T2" fmla="*/ 215376642 w 835"/>
                <a:gd name="T3" fmla="*/ 169744344 h 1016"/>
                <a:gd name="T4" fmla="*/ 223198401 w 835"/>
                <a:gd name="T5" fmla="*/ 141126361 h 1016"/>
                <a:gd name="T6" fmla="*/ 233254797 w 835"/>
                <a:gd name="T7" fmla="*/ 106896863 h 1016"/>
                <a:gd name="T8" fmla="*/ 213700664 w 835"/>
                <a:gd name="T9" fmla="*/ 96796243 h 1016"/>
                <a:gd name="T10" fmla="*/ 131852054 w 835"/>
                <a:gd name="T11" fmla="*/ 22726263 h 1016"/>
                <a:gd name="T12" fmla="*/ 113135646 w 835"/>
                <a:gd name="T13" fmla="*/ 0 h 1016"/>
                <a:gd name="T14" fmla="*/ 116487602 w 835"/>
                <a:gd name="T15" fmla="*/ 6733923 h 1016"/>
                <a:gd name="T16" fmla="*/ 94977897 w 835"/>
                <a:gd name="T17" fmla="*/ 7294863 h 1016"/>
                <a:gd name="T18" fmla="*/ 5866187 w 835"/>
                <a:gd name="T19" fmla="*/ 62286541 h 1016"/>
                <a:gd name="T20" fmla="*/ 0 w 835"/>
                <a:gd name="T21" fmla="*/ 76314797 h 1016"/>
                <a:gd name="T22" fmla="*/ 3631550 w 835"/>
                <a:gd name="T23" fmla="*/ 148982163 h 1016"/>
                <a:gd name="T24" fmla="*/ 76541082 w 835"/>
                <a:gd name="T25" fmla="*/ 197520652 h 1016"/>
                <a:gd name="T26" fmla="*/ 77937995 w 835"/>
                <a:gd name="T27" fmla="*/ 285058479 h 1016"/>
                <a:gd name="T28" fmla="*/ 131852054 w 835"/>
                <a:gd name="T29" fmla="*/ 235678316 h 1016"/>
                <a:gd name="T30" fmla="*/ 170960320 w 835"/>
                <a:gd name="T31" fmla="*/ 200887879 h 1016"/>
                <a:gd name="T32" fmla="*/ 201409102 w 835"/>
                <a:gd name="T33" fmla="*/ 220246916 h 10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5" h="1016">
                  <a:moveTo>
                    <a:pt x="721" y="785"/>
                  </a:moveTo>
                  <a:lnTo>
                    <a:pt x="771" y="605"/>
                  </a:lnTo>
                  <a:lnTo>
                    <a:pt x="799" y="503"/>
                  </a:lnTo>
                  <a:lnTo>
                    <a:pt x="835" y="381"/>
                  </a:lnTo>
                  <a:lnTo>
                    <a:pt x="765" y="345"/>
                  </a:lnTo>
                  <a:lnTo>
                    <a:pt x="472" y="81"/>
                  </a:lnTo>
                  <a:lnTo>
                    <a:pt x="405" y="0"/>
                  </a:lnTo>
                  <a:lnTo>
                    <a:pt x="417" y="24"/>
                  </a:lnTo>
                  <a:lnTo>
                    <a:pt x="340" y="26"/>
                  </a:lnTo>
                  <a:lnTo>
                    <a:pt x="21" y="222"/>
                  </a:lnTo>
                  <a:lnTo>
                    <a:pt x="0" y="272"/>
                  </a:lnTo>
                  <a:lnTo>
                    <a:pt x="13" y="531"/>
                  </a:lnTo>
                  <a:lnTo>
                    <a:pt x="274" y="704"/>
                  </a:lnTo>
                  <a:lnTo>
                    <a:pt x="279" y="1016"/>
                  </a:lnTo>
                  <a:lnTo>
                    <a:pt x="472" y="840"/>
                  </a:lnTo>
                  <a:lnTo>
                    <a:pt x="612" y="716"/>
                  </a:lnTo>
                  <a:lnTo>
                    <a:pt x="721" y="785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6" name="Freeform 73">
              <a:extLst>
                <a:ext uri="{FF2B5EF4-FFF2-40B4-BE49-F238E27FC236}">
                  <a16:creationId xmlns:a16="http://schemas.microsoft.com/office/drawing/2014/main" id="{0BFBDB50-598D-974B-7AA4-4CBF59772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725" y="5552726"/>
              <a:ext cx="865561" cy="735611"/>
            </a:xfrm>
            <a:custGeom>
              <a:avLst/>
              <a:gdLst>
                <a:gd name="T0" fmla="*/ 294017981 w 1119"/>
                <a:gd name="T1" fmla="*/ 266576293 h 950"/>
                <a:gd name="T2" fmla="*/ 306618487 w 1119"/>
                <a:gd name="T3" fmla="*/ 266576293 h 950"/>
                <a:gd name="T4" fmla="*/ 313338898 w 1119"/>
                <a:gd name="T5" fmla="*/ 266015316 h 950"/>
                <a:gd name="T6" fmla="*/ 259015752 w 1119"/>
                <a:gd name="T7" fmla="*/ 152369569 h 950"/>
                <a:gd name="T8" fmla="*/ 259855539 w 1119"/>
                <a:gd name="T9" fmla="*/ 62855890 h 950"/>
                <a:gd name="T10" fmla="*/ 273296361 w 1119"/>
                <a:gd name="T11" fmla="*/ 11505057 h 950"/>
                <a:gd name="T12" fmla="*/ 232973895 w 1119"/>
                <a:gd name="T13" fmla="*/ 8979337 h 950"/>
                <a:gd name="T14" fmla="*/ 239414377 w 1119"/>
                <a:gd name="T15" fmla="*/ 3367450 h 950"/>
                <a:gd name="T16" fmla="*/ 238854519 w 1119"/>
                <a:gd name="T17" fmla="*/ 1683460 h 950"/>
                <a:gd name="T18" fmla="*/ 236054172 w 1119"/>
                <a:gd name="T19" fmla="*/ 0 h 950"/>
                <a:gd name="T20" fmla="*/ 205812322 w 1119"/>
                <a:gd name="T21" fmla="*/ 10943551 h 950"/>
                <a:gd name="T22" fmla="*/ 113686600 w 1119"/>
                <a:gd name="T23" fmla="*/ 68187554 h 950"/>
                <a:gd name="T24" fmla="*/ 112006497 w 1119"/>
                <a:gd name="T25" fmla="*/ 105788893 h 950"/>
                <a:gd name="T26" fmla="*/ 57963280 w 1119"/>
                <a:gd name="T27" fmla="*/ 152369569 h 950"/>
                <a:gd name="T28" fmla="*/ 0 w 1119"/>
                <a:gd name="T29" fmla="*/ 258157932 h 950"/>
                <a:gd name="T30" fmla="*/ 133567904 w 1119"/>
                <a:gd name="T31" fmla="*/ 263208843 h 950"/>
                <a:gd name="T32" fmla="*/ 190691397 w 1119"/>
                <a:gd name="T33" fmla="*/ 263489596 h 950"/>
                <a:gd name="T34" fmla="*/ 294017981 w 1119"/>
                <a:gd name="T35" fmla="*/ 266576293 h 9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19" h="950">
                  <a:moveTo>
                    <a:pt x="1050" y="950"/>
                  </a:moveTo>
                  <a:lnTo>
                    <a:pt x="1095" y="950"/>
                  </a:lnTo>
                  <a:lnTo>
                    <a:pt x="1119" y="948"/>
                  </a:lnTo>
                  <a:lnTo>
                    <a:pt x="925" y="543"/>
                  </a:lnTo>
                  <a:lnTo>
                    <a:pt x="928" y="224"/>
                  </a:lnTo>
                  <a:lnTo>
                    <a:pt x="976" y="41"/>
                  </a:lnTo>
                  <a:lnTo>
                    <a:pt x="832" y="32"/>
                  </a:lnTo>
                  <a:lnTo>
                    <a:pt x="855" y="12"/>
                  </a:lnTo>
                  <a:lnTo>
                    <a:pt x="853" y="6"/>
                  </a:lnTo>
                  <a:lnTo>
                    <a:pt x="843" y="0"/>
                  </a:lnTo>
                  <a:lnTo>
                    <a:pt x="735" y="39"/>
                  </a:lnTo>
                  <a:lnTo>
                    <a:pt x="406" y="243"/>
                  </a:lnTo>
                  <a:lnTo>
                    <a:pt x="400" y="377"/>
                  </a:lnTo>
                  <a:lnTo>
                    <a:pt x="207" y="543"/>
                  </a:lnTo>
                  <a:lnTo>
                    <a:pt x="0" y="920"/>
                  </a:lnTo>
                  <a:lnTo>
                    <a:pt x="477" y="938"/>
                  </a:lnTo>
                  <a:lnTo>
                    <a:pt x="681" y="939"/>
                  </a:lnTo>
                  <a:lnTo>
                    <a:pt x="1050" y="95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9" name="Freeform 76">
              <a:extLst>
                <a:ext uri="{FF2B5EF4-FFF2-40B4-BE49-F238E27FC236}">
                  <a16:creationId xmlns:a16="http://schemas.microsoft.com/office/drawing/2014/main" id="{4712AF77-A696-F712-F821-27370CCC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540" y="5483109"/>
              <a:ext cx="763458" cy="782022"/>
            </a:xfrm>
            <a:custGeom>
              <a:avLst/>
              <a:gdLst>
                <a:gd name="T0" fmla="*/ 220486523 w 988"/>
                <a:gd name="T1" fmla="*/ 177530488 h 1011"/>
                <a:gd name="T2" fmla="*/ 162640066 w 988"/>
                <a:gd name="T3" fmla="*/ 283097023 h 1011"/>
                <a:gd name="T4" fmla="*/ 158448554 w 988"/>
                <a:gd name="T5" fmla="*/ 283097023 h 1011"/>
                <a:gd name="T6" fmla="*/ 107588479 w 988"/>
                <a:gd name="T7" fmla="*/ 280016747 h 1011"/>
                <a:gd name="T8" fmla="*/ 68185942 w 988"/>
                <a:gd name="T9" fmla="*/ 276376613 h 1011"/>
                <a:gd name="T10" fmla="*/ 50580430 w 988"/>
                <a:gd name="T11" fmla="*/ 274136652 h 1011"/>
                <a:gd name="T12" fmla="*/ 36887312 w 988"/>
                <a:gd name="T13" fmla="*/ 267416242 h 1011"/>
                <a:gd name="T14" fmla="*/ 34372617 w 988"/>
                <a:gd name="T15" fmla="*/ 173330496 h 1011"/>
                <a:gd name="T16" fmla="*/ 0 w 988"/>
                <a:gd name="T17" fmla="*/ 99405982 h 1011"/>
                <a:gd name="T18" fmla="*/ 25429773 w 988"/>
                <a:gd name="T19" fmla="*/ 79804609 h 1011"/>
                <a:gd name="T20" fmla="*/ 88865441 w 988"/>
                <a:gd name="T21" fmla="*/ 37242186 h 1011"/>
                <a:gd name="T22" fmla="*/ 129944266 w 988"/>
                <a:gd name="T23" fmla="*/ 0 h 1011"/>
                <a:gd name="T24" fmla="*/ 167111223 w 988"/>
                <a:gd name="T25" fmla="*/ 28561744 h 1011"/>
                <a:gd name="T26" fmla="*/ 218809707 w 988"/>
                <a:gd name="T27" fmla="*/ 12040647 h 1011"/>
                <a:gd name="T28" fmla="*/ 276096873 w 988"/>
                <a:gd name="T29" fmla="*/ 93525888 h 1011"/>
                <a:gd name="T30" fmla="*/ 274420057 w 988"/>
                <a:gd name="T31" fmla="*/ 131048003 h 1011"/>
                <a:gd name="T32" fmla="*/ 220486523 w 988"/>
                <a:gd name="T33" fmla="*/ 177530488 h 10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8" h="1011">
                  <a:moveTo>
                    <a:pt x="789" y="634"/>
                  </a:moveTo>
                  <a:lnTo>
                    <a:pt x="582" y="1011"/>
                  </a:lnTo>
                  <a:lnTo>
                    <a:pt x="567" y="1011"/>
                  </a:lnTo>
                  <a:lnTo>
                    <a:pt x="385" y="1000"/>
                  </a:lnTo>
                  <a:lnTo>
                    <a:pt x="244" y="987"/>
                  </a:lnTo>
                  <a:lnTo>
                    <a:pt x="181" y="979"/>
                  </a:lnTo>
                  <a:lnTo>
                    <a:pt x="132" y="955"/>
                  </a:lnTo>
                  <a:lnTo>
                    <a:pt x="123" y="619"/>
                  </a:lnTo>
                  <a:lnTo>
                    <a:pt x="0" y="355"/>
                  </a:lnTo>
                  <a:lnTo>
                    <a:pt x="91" y="285"/>
                  </a:lnTo>
                  <a:lnTo>
                    <a:pt x="318" y="133"/>
                  </a:lnTo>
                  <a:lnTo>
                    <a:pt x="465" y="0"/>
                  </a:lnTo>
                  <a:lnTo>
                    <a:pt x="598" y="102"/>
                  </a:lnTo>
                  <a:lnTo>
                    <a:pt x="783" y="43"/>
                  </a:lnTo>
                  <a:lnTo>
                    <a:pt x="988" y="334"/>
                  </a:lnTo>
                  <a:lnTo>
                    <a:pt x="982" y="468"/>
                  </a:lnTo>
                  <a:lnTo>
                    <a:pt x="789" y="634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2" name="Freeform 79">
              <a:extLst>
                <a:ext uri="{FF2B5EF4-FFF2-40B4-BE49-F238E27FC236}">
                  <a16:creationId xmlns:a16="http://schemas.microsoft.com/office/drawing/2014/main" id="{E68304FF-77A3-7AD6-08E0-2551C40D9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46" y="1851462"/>
              <a:ext cx="512840" cy="543007"/>
            </a:xfrm>
            <a:custGeom>
              <a:avLst/>
              <a:gdLst>
                <a:gd name="T0" fmla="*/ 160730371 w 663"/>
                <a:gd name="T1" fmla="*/ 103340530 h 701"/>
                <a:gd name="T2" fmla="*/ 135528772 w 663"/>
                <a:gd name="T3" fmla="*/ 168490144 h 701"/>
                <a:gd name="T4" fmla="*/ 120407813 w 663"/>
                <a:gd name="T5" fmla="*/ 175229686 h 701"/>
                <a:gd name="T6" fmla="*/ 120127884 w 663"/>
                <a:gd name="T7" fmla="*/ 167647568 h 701"/>
                <a:gd name="T8" fmla="*/ 59923977 w 663"/>
                <a:gd name="T9" fmla="*/ 186743291 h 701"/>
                <a:gd name="T10" fmla="*/ 38642451 w 663"/>
                <a:gd name="T11" fmla="*/ 196852604 h 701"/>
                <a:gd name="T12" fmla="*/ 14281170 w 663"/>
                <a:gd name="T13" fmla="*/ 176633978 h 701"/>
                <a:gd name="T14" fmla="*/ 16241206 w 663"/>
                <a:gd name="T15" fmla="*/ 160908026 h 701"/>
                <a:gd name="T16" fmla="*/ 12880993 w 663"/>
                <a:gd name="T17" fmla="*/ 165682089 h 701"/>
                <a:gd name="T18" fmla="*/ 0 w 663"/>
                <a:gd name="T19" fmla="*/ 0 h 701"/>
                <a:gd name="T20" fmla="*/ 0 w 663"/>
                <a:gd name="T21" fmla="*/ 561717 h 701"/>
                <a:gd name="T22" fmla="*/ 59923977 w 663"/>
                <a:gd name="T23" fmla="*/ 30047611 h 701"/>
                <a:gd name="T24" fmla="*/ 100806394 w 663"/>
                <a:gd name="T25" fmla="*/ 40437783 h 701"/>
                <a:gd name="T26" fmla="*/ 131048312 w 663"/>
                <a:gd name="T27" fmla="*/ 33417382 h 701"/>
                <a:gd name="T28" fmla="*/ 132168559 w 663"/>
                <a:gd name="T29" fmla="*/ 32855665 h 701"/>
                <a:gd name="T30" fmla="*/ 185652040 w 663"/>
                <a:gd name="T31" fmla="*/ 42684120 h 701"/>
                <a:gd name="T32" fmla="*/ 180051861 w 663"/>
                <a:gd name="T33" fmla="*/ 55601488 h 701"/>
                <a:gd name="T34" fmla="*/ 160730371 w 663"/>
                <a:gd name="T35" fmla="*/ 103340530 h 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701">
                  <a:moveTo>
                    <a:pt x="574" y="368"/>
                  </a:moveTo>
                  <a:lnTo>
                    <a:pt x="484" y="600"/>
                  </a:lnTo>
                  <a:lnTo>
                    <a:pt x="430" y="624"/>
                  </a:lnTo>
                  <a:lnTo>
                    <a:pt x="429" y="597"/>
                  </a:lnTo>
                  <a:lnTo>
                    <a:pt x="214" y="665"/>
                  </a:lnTo>
                  <a:lnTo>
                    <a:pt x="138" y="701"/>
                  </a:lnTo>
                  <a:lnTo>
                    <a:pt x="51" y="629"/>
                  </a:lnTo>
                  <a:lnTo>
                    <a:pt x="58" y="573"/>
                  </a:lnTo>
                  <a:lnTo>
                    <a:pt x="46" y="59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14" y="107"/>
                  </a:lnTo>
                  <a:lnTo>
                    <a:pt x="360" y="144"/>
                  </a:lnTo>
                  <a:lnTo>
                    <a:pt x="468" y="119"/>
                  </a:lnTo>
                  <a:lnTo>
                    <a:pt x="472" y="117"/>
                  </a:lnTo>
                  <a:lnTo>
                    <a:pt x="663" y="152"/>
                  </a:lnTo>
                  <a:lnTo>
                    <a:pt x="643" y="198"/>
                  </a:lnTo>
                  <a:lnTo>
                    <a:pt x="574" y="36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5" name="Freeform 82">
              <a:extLst>
                <a:ext uri="{FF2B5EF4-FFF2-40B4-BE49-F238E27FC236}">
                  <a16:creationId xmlns:a16="http://schemas.microsoft.com/office/drawing/2014/main" id="{9C168082-DF4D-B0D5-F1A6-C12A7543F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126" y="2338776"/>
              <a:ext cx="710086" cy="601021"/>
            </a:xfrm>
            <a:custGeom>
              <a:avLst/>
              <a:gdLst>
                <a:gd name="T0" fmla="*/ 210853337 w 918"/>
                <a:gd name="T1" fmla="*/ 58932130 h 778"/>
                <a:gd name="T2" fmla="*/ 223173925 w 918"/>
                <a:gd name="T3" fmla="*/ 20109464 h 778"/>
                <a:gd name="T4" fmla="*/ 198812150 w 918"/>
                <a:gd name="T5" fmla="*/ 0 h 778"/>
                <a:gd name="T6" fmla="*/ 102206425 w 918"/>
                <a:gd name="T7" fmla="*/ 13406133 h 778"/>
                <a:gd name="T8" fmla="*/ 45362813 w 918"/>
                <a:gd name="T9" fmla="*/ 27091837 h 778"/>
                <a:gd name="T10" fmla="*/ 44523025 w 918"/>
                <a:gd name="T11" fmla="*/ 28488628 h 778"/>
                <a:gd name="T12" fmla="*/ 31081662 w 918"/>
                <a:gd name="T13" fmla="*/ 50552966 h 778"/>
                <a:gd name="T14" fmla="*/ 29401558 w 918"/>
                <a:gd name="T15" fmla="*/ 50273925 h 778"/>
                <a:gd name="T16" fmla="*/ 0 w 918"/>
                <a:gd name="T17" fmla="*/ 63959628 h 778"/>
                <a:gd name="T18" fmla="*/ 29961946 w 918"/>
                <a:gd name="T19" fmla="*/ 117305649 h 778"/>
                <a:gd name="T20" fmla="*/ 54603121 w 918"/>
                <a:gd name="T21" fmla="*/ 148307762 h 778"/>
                <a:gd name="T22" fmla="*/ 63564029 w 918"/>
                <a:gd name="T23" fmla="*/ 214501306 h 778"/>
                <a:gd name="T24" fmla="*/ 102206425 w 918"/>
                <a:gd name="T25" fmla="*/ 217294361 h 778"/>
                <a:gd name="T26" fmla="*/ 156809546 w 918"/>
                <a:gd name="T27" fmla="*/ 191319746 h 778"/>
                <a:gd name="T28" fmla="*/ 204972708 w 918"/>
                <a:gd name="T29" fmla="*/ 150821247 h 778"/>
                <a:gd name="T30" fmla="*/ 207212671 w 918"/>
                <a:gd name="T31" fmla="*/ 148307762 h 778"/>
                <a:gd name="T32" fmla="*/ 244454892 w 918"/>
                <a:gd name="T33" fmla="*/ 103340377 h 778"/>
                <a:gd name="T34" fmla="*/ 257055937 w 918"/>
                <a:gd name="T35" fmla="*/ 87978841 h 778"/>
                <a:gd name="T36" fmla="*/ 225133958 w 918"/>
                <a:gd name="T37" fmla="*/ 58932130 h 778"/>
                <a:gd name="T38" fmla="*/ 210853337 w 918"/>
                <a:gd name="T39" fmla="*/ 58932130 h 7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8" h="778">
                  <a:moveTo>
                    <a:pt x="753" y="211"/>
                  </a:moveTo>
                  <a:lnTo>
                    <a:pt x="797" y="72"/>
                  </a:lnTo>
                  <a:lnTo>
                    <a:pt x="710" y="0"/>
                  </a:lnTo>
                  <a:lnTo>
                    <a:pt x="365" y="48"/>
                  </a:lnTo>
                  <a:lnTo>
                    <a:pt x="162" y="97"/>
                  </a:lnTo>
                  <a:lnTo>
                    <a:pt x="159" y="102"/>
                  </a:lnTo>
                  <a:lnTo>
                    <a:pt x="111" y="181"/>
                  </a:lnTo>
                  <a:lnTo>
                    <a:pt x="105" y="180"/>
                  </a:lnTo>
                  <a:lnTo>
                    <a:pt x="0" y="229"/>
                  </a:lnTo>
                  <a:lnTo>
                    <a:pt x="107" y="420"/>
                  </a:lnTo>
                  <a:lnTo>
                    <a:pt x="195" y="531"/>
                  </a:lnTo>
                  <a:lnTo>
                    <a:pt x="227" y="768"/>
                  </a:lnTo>
                  <a:lnTo>
                    <a:pt x="365" y="778"/>
                  </a:lnTo>
                  <a:lnTo>
                    <a:pt x="560" y="685"/>
                  </a:lnTo>
                  <a:lnTo>
                    <a:pt x="732" y="540"/>
                  </a:lnTo>
                  <a:lnTo>
                    <a:pt x="740" y="531"/>
                  </a:lnTo>
                  <a:lnTo>
                    <a:pt x="873" y="370"/>
                  </a:lnTo>
                  <a:lnTo>
                    <a:pt x="918" y="315"/>
                  </a:lnTo>
                  <a:lnTo>
                    <a:pt x="804" y="211"/>
                  </a:lnTo>
                  <a:lnTo>
                    <a:pt x="753" y="21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Freeform 86">
              <a:extLst>
                <a:ext uri="{FF2B5EF4-FFF2-40B4-BE49-F238E27FC236}">
                  <a16:creationId xmlns:a16="http://schemas.microsoft.com/office/drawing/2014/main" id="{6996267F-7A03-BC63-37EA-06AC8C48A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255" y="1758641"/>
              <a:ext cx="517482" cy="659034"/>
            </a:xfrm>
            <a:custGeom>
              <a:avLst/>
              <a:gdLst>
                <a:gd name="T0" fmla="*/ 187052544 w 670"/>
                <a:gd name="T1" fmla="*/ 194332225 h 852"/>
                <a:gd name="T2" fmla="*/ 185098075 w 670"/>
                <a:gd name="T3" fmla="*/ 210013021 h 852"/>
                <a:gd name="T4" fmla="*/ 88780120 w 670"/>
                <a:gd name="T5" fmla="*/ 223453854 h 852"/>
                <a:gd name="T6" fmla="*/ 32105809 w 670"/>
                <a:gd name="T7" fmla="*/ 237174617 h 852"/>
                <a:gd name="T8" fmla="*/ 31268330 w 670"/>
                <a:gd name="T9" fmla="*/ 238574792 h 852"/>
                <a:gd name="T10" fmla="*/ 20101069 w 670"/>
                <a:gd name="T11" fmla="*/ 179211288 h 852"/>
                <a:gd name="T12" fmla="*/ 4466904 w 670"/>
                <a:gd name="T13" fmla="*/ 89325450 h 852"/>
                <a:gd name="T14" fmla="*/ 0 w 670"/>
                <a:gd name="T15" fmla="*/ 60763679 h 852"/>
                <a:gd name="T16" fmla="*/ 17867617 w 670"/>
                <a:gd name="T17" fmla="*/ 57963329 h 852"/>
                <a:gd name="T18" fmla="*/ 63932634 w 670"/>
                <a:gd name="T19" fmla="*/ 49563338 h 852"/>
                <a:gd name="T20" fmla="*/ 64491129 w 670"/>
                <a:gd name="T21" fmla="*/ 48723021 h 852"/>
                <a:gd name="T22" fmla="*/ 64491129 w 670"/>
                <a:gd name="T23" fmla="*/ 49002950 h 852"/>
                <a:gd name="T24" fmla="*/ 88780120 w 670"/>
                <a:gd name="T25" fmla="*/ 41162817 h 852"/>
                <a:gd name="T26" fmla="*/ 169463910 w 670"/>
                <a:gd name="T27" fmla="*/ 0 h 852"/>
                <a:gd name="T28" fmla="*/ 170859883 w 670"/>
                <a:gd name="T29" fmla="*/ 33882013 h 852"/>
                <a:gd name="T30" fmla="*/ 183702101 w 670"/>
                <a:gd name="T31" fmla="*/ 199092608 h 852"/>
                <a:gd name="T32" fmla="*/ 187052544 w 670"/>
                <a:gd name="T33" fmla="*/ 194332225 h 8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0" h="852">
                  <a:moveTo>
                    <a:pt x="670" y="694"/>
                  </a:moveTo>
                  <a:lnTo>
                    <a:pt x="663" y="750"/>
                  </a:lnTo>
                  <a:lnTo>
                    <a:pt x="318" y="798"/>
                  </a:lnTo>
                  <a:lnTo>
                    <a:pt x="115" y="847"/>
                  </a:lnTo>
                  <a:lnTo>
                    <a:pt x="112" y="852"/>
                  </a:lnTo>
                  <a:lnTo>
                    <a:pt x="72" y="640"/>
                  </a:lnTo>
                  <a:lnTo>
                    <a:pt x="16" y="319"/>
                  </a:lnTo>
                  <a:lnTo>
                    <a:pt x="0" y="217"/>
                  </a:lnTo>
                  <a:lnTo>
                    <a:pt x="64" y="207"/>
                  </a:lnTo>
                  <a:lnTo>
                    <a:pt x="229" y="177"/>
                  </a:lnTo>
                  <a:lnTo>
                    <a:pt x="231" y="174"/>
                  </a:lnTo>
                  <a:lnTo>
                    <a:pt x="231" y="175"/>
                  </a:lnTo>
                  <a:lnTo>
                    <a:pt x="318" y="147"/>
                  </a:lnTo>
                  <a:lnTo>
                    <a:pt x="607" y="0"/>
                  </a:lnTo>
                  <a:lnTo>
                    <a:pt x="612" y="121"/>
                  </a:lnTo>
                  <a:lnTo>
                    <a:pt x="658" y="711"/>
                  </a:lnTo>
                  <a:lnTo>
                    <a:pt x="670" y="694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1" name="Freeform 88">
              <a:extLst>
                <a:ext uri="{FF2B5EF4-FFF2-40B4-BE49-F238E27FC236}">
                  <a16:creationId xmlns:a16="http://schemas.microsoft.com/office/drawing/2014/main" id="{E6061CA0-6B6B-B7FD-1115-358752AED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333" y="4441186"/>
              <a:ext cx="563891" cy="524442"/>
            </a:xfrm>
            <a:custGeom>
              <a:avLst/>
              <a:gdLst>
                <a:gd name="T0" fmla="*/ 204412528 w 728"/>
                <a:gd name="T1" fmla="*/ 190132202 h 677"/>
                <a:gd name="T2" fmla="*/ 191215547 w 728"/>
                <a:gd name="T3" fmla="*/ 135648217 h 677"/>
                <a:gd name="T4" fmla="*/ 191777233 w 728"/>
                <a:gd name="T5" fmla="*/ 135648217 h 677"/>
                <a:gd name="T6" fmla="*/ 192619763 w 728"/>
                <a:gd name="T7" fmla="*/ 135367344 h 677"/>
                <a:gd name="T8" fmla="*/ 192058076 w 728"/>
                <a:gd name="T9" fmla="*/ 105878901 h 677"/>
                <a:gd name="T10" fmla="*/ 176053193 w 728"/>
                <a:gd name="T11" fmla="*/ 16008148 h 677"/>
                <a:gd name="T12" fmla="*/ 174929820 w 728"/>
                <a:gd name="T13" fmla="*/ 11514717 h 677"/>
                <a:gd name="T14" fmla="*/ 148255013 w 728"/>
                <a:gd name="T15" fmla="*/ 0 h 677"/>
                <a:gd name="T16" fmla="*/ 16566570 w 728"/>
                <a:gd name="T17" fmla="*/ 16850766 h 677"/>
                <a:gd name="T18" fmla="*/ 0 w 728"/>
                <a:gd name="T19" fmla="*/ 3369941 h 677"/>
                <a:gd name="T20" fmla="*/ 5896648 w 728"/>
                <a:gd name="T21" fmla="*/ 41284033 h 677"/>
                <a:gd name="T22" fmla="*/ 42679690 w 728"/>
                <a:gd name="T23" fmla="*/ 107563607 h 677"/>
                <a:gd name="T24" fmla="*/ 57280358 w 728"/>
                <a:gd name="T25" fmla="*/ 125256991 h 677"/>
                <a:gd name="T26" fmla="*/ 133935189 w 728"/>
                <a:gd name="T27" fmla="*/ 124695245 h 677"/>
                <a:gd name="T28" fmla="*/ 144885954 w 728"/>
                <a:gd name="T29" fmla="*/ 134805599 h 677"/>
                <a:gd name="T30" fmla="*/ 143762582 w 728"/>
                <a:gd name="T31" fmla="*/ 137895198 h 677"/>
                <a:gd name="T32" fmla="*/ 145727954 w 728"/>
                <a:gd name="T33" fmla="*/ 140422521 h 677"/>
                <a:gd name="T34" fmla="*/ 148816700 w 728"/>
                <a:gd name="T35" fmla="*/ 139579903 h 677"/>
                <a:gd name="T36" fmla="*/ 150501759 w 728"/>
                <a:gd name="T37" fmla="*/ 146320316 h 677"/>
                <a:gd name="T38" fmla="*/ 204412528 w 728"/>
                <a:gd name="T39" fmla="*/ 190132202 h 6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8" h="677">
                  <a:moveTo>
                    <a:pt x="728" y="677"/>
                  </a:moveTo>
                  <a:lnTo>
                    <a:pt x="681" y="483"/>
                  </a:lnTo>
                  <a:lnTo>
                    <a:pt x="683" y="483"/>
                  </a:lnTo>
                  <a:lnTo>
                    <a:pt x="686" y="482"/>
                  </a:lnTo>
                  <a:lnTo>
                    <a:pt x="684" y="377"/>
                  </a:lnTo>
                  <a:lnTo>
                    <a:pt x="627" y="57"/>
                  </a:lnTo>
                  <a:lnTo>
                    <a:pt x="623" y="41"/>
                  </a:lnTo>
                  <a:lnTo>
                    <a:pt x="528" y="0"/>
                  </a:lnTo>
                  <a:lnTo>
                    <a:pt x="59" y="60"/>
                  </a:lnTo>
                  <a:lnTo>
                    <a:pt x="0" y="12"/>
                  </a:lnTo>
                  <a:lnTo>
                    <a:pt x="21" y="147"/>
                  </a:lnTo>
                  <a:lnTo>
                    <a:pt x="152" y="383"/>
                  </a:lnTo>
                  <a:lnTo>
                    <a:pt x="204" y="446"/>
                  </a:lnTo>
                  <a:lnTo>
                    <a:pt x="477" y="444"/>
                  </a:lnTo>
                  <a:lnTo>
                    <a:pt x="516" y="480"/>
                  </a:lnTo>
                  <a:lnTo>
                    <a:pt x="512" y="491"/>
                  </a:lnTo>
                  <a:lnTo>
                    <a:pt x="519" y="500"/>
                  </a:lnTo>
                  <a:lnTo>
                    <a:pt x="530" y="497"/>
                  </a:lnTo>
                  <a:lnTo>
                    <a:pt x="536" y="521"/>
                  </a:lnTo>
                  <a:lnTo>
                    <a:pt x="728" y="67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2" name="Freeform 89">
              <a:extLst>
                <a:ext uri="{FF2B5EF4-FFF2-40B4-BE49-F238E27FC236}">
                  <a16:creationId xmlns:a16="http://schemas.microsoft.com/office/drawing/2014/main" id="{CB95BE07-8F81-1C4E-A1CD-1F5B0099F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1415" y="4325159"/>
              <a:ext cx="656714" cy="656714"/>
            </a:xfrm>
            <a:custGeom>
              <a:avLst/>
              <a:gdLst>
                <a:gd name="T0" fmla="*/ 237455580 w 850"/>
                <a:gd name="T1" fmla="*/ 167170815 h 849"/>
                <a:gd name="T2" fmla="*/ 222929058 w 850"/>
                <a:gd name="T3" fmla="*/ 149529437 h 849"/>
                <a:gd name="T4" fmla="*/ 186332622 w 850"/>
                <a:gd name="T5" fmla="*/ 83445443 h 849"/>
                <a:gd name="T6" fmla="*/ 180466304 w 850"/>
                <a:gd name="T7" fmla="*/ 45642792 h 849"/>
                <a:gd name="T8" fmla="*/ 175996402 w 850"/>
                <a:gd name="T9" fmla="*/ 36122544 h 849"/>
                <a:gd name="T10" fmla="*/ 168733140 w 850"/>
                <a:gd name="T11" fmla="*/ 28001944 h 849"/>
                <a:gd name="T12" fmla="*/ 169291812 w 850"/>
                <a:gd name="T13" fmla="*/ 27722014 h 849"/>
                <a:gd name="T14" fmla="*/ 135210192 w 850"/>
                <a:gd name="T15" fmla="*/ 0 h 849"/>
                <a:gd name="T16" fmla="*/ 89953552 w 850"/>
                <a:gd name="T17" fmla="*/ 12601060 h 849"/>
                <a:gd name="T18" fmla="*/ 63973466 w 850"/>
                <a:gd name="T19" fmla="*/ 10920954 h 849"/>
                <a:gd name="T20" fmla="*/ 34640820 w 850"/>
                <a:gd name="T21" fmla="*/ 11760742 h 849"/>
                <a:gd name="T22" fmla="*/ 17879082 w 850"/>
                <a:gd name="T23" fmla="*/ 16801060 h 849"/>
                <a:gd name="T24" fmla="*/ 2514287 w 850"/>
                <a:gd name="T25" fmla="*/ 42002651 h 849"/>
                <a:gd name="T26" fmla="*/ 0 w 850"/>
                <a:gd name="T27" fmla="*/ 58243852 h 849"/>
                <a:gd name="T28" fmla="*/ 34361220 w 850"/>
                <a:gd name="T29" fmla="*/ 164090533 h 849"/>
                <a:gd name="T30" fmla="*/ 37154579 w 850"/>
                <a:gd name="T31" fmla="*/ 187612017 h 849"/>
                <a:gd name="T32" fmla="*/ 44418369 w 850"/>
                <a:gd name="T33" fmla="*/ 176411134 h 849"/>
                <a:gd name="T34" fmla="*/ 86321921 w 850"/>
                <a:gd name="T35" fmla="*/ 224574350 h 849"/>
                <a:gd name="T36" fmla="*/ 147502028 w 850"/>
                <a:gd name="T37" fmla="*/ 237735269 h 849"/>
                <a:gd name="T38" fmla="*/ 182980592 w 850"/>
                <a:gd name="T39" fmla="*/ 197692653 h 849"/>
                <a:gd name="T40" fmla="*/ 193037212 w 850"/>
                <a:gd name="T41" fmla="*/ 197412724 h 849"/>
                <a:gd name="T42" fmla="*/ 237455580 w 850"/>
                <a:gd name="T43" fmla="*/ 167170815 h 8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849">
                  <a:moveTo>
                    <a:pt x="850" y="597"/>
                  </a:moveTo>
                  <a:lnTo>
                    <a:pt x="798" y="534"/>
                  </a:lnTo>
                  <a:lnTo>
                    <a:pt x="667" y="298"/>
                  </a:lnTo>
                  <a:lnTo>
                    <a:pt x="646" y="163"/>
                  </a:lnTo>
                  <a:lnTo>
                    <a:pt x="630" y="129"/>
                  </a:lnTo>
                  <a:lnTo>
                    <a:pt x="604" y="100"/>
                  </a:lnTo>
                  <a:lnTo>
                    <a:pt x="606" y="99"/>
                  </a:lnTo>
                  <a:lnTo>
                    <a:pt x="484" y="0"/>
                  </a:lnTo>
                  <a:lnTo>
                    <a:pt x="322" y="45"/>
                  </a:lnTo>
                  <a:lnTo>
                    <a:pt x="229" y="39"/>
                  </a:lnTo>
                  <a:lnTo>
                    <a:pt x="124" y="42"/>
                  </a:lnTo>
                  <a:lnTo>
                    <a:pt x="64" y="60"/>
                  </a:lnTo>
                  <a:lnTo>
                    <a:pt x="9" y="150"/>
                  </a:lnTo>
                  <a:lnTo>
                    <a:pt x="0" y="208"/>
                  </a:lnTo>
                  <a:lnTo>
                    <a:pt x="123" y="586"/>
                  </a:lnTo>
                  <a:lnTo>
                    <a:pt x="133" y="670"/>
                  </a:lnTo>
                  <a:lnTo>
                    <a:pt x="159" y="630"/>
                  </a:lnTo>
                  <a:lnTo>
                    <a:pt x="309" y="802"/>
                  </a:lnTo>
                  <a:lnTo>
                    <a:pt x="528" y="849"/>
                  </a:lnTo>
                  <a:lnTo>
                    <a:pt x="655" y="706"/>
                  </a:lnTo>
                  <a:lnTo>
                    <a:pt x="691" y="705"/>
                  </a:lnTo>
                  <a:lnTo>
                    <a:pt x="850" y="59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3" name="Freeform 90">
              <a:extLst>
                <a:ext uri="{FF2B5EF4-FFF2-40B4-BE49-F238E27FC236}">
                  <a16:creationId xmlns:a16="http://schemas.microsoft.com/office/drawing/2014/main" id="{1D1A6B41-AD7F-28FC-1B1A-979AEB2CC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6793" y="5566649"/>
              <a:ext cx="751856" cy="740252"/>
            </a:xfrm>
            <a:custGeom>
              <a:avLst/>
              <a:gdLst>
                <a:gd name="T0" fmla="*/ 250851302 w 971"/>
                <a:gd name="T1" fmla="*/ 115927073 h 957"/>
                <a:gd name="T2" fmla="*/ 255902103 w 971"/>
                <a:gd name="T3" fmla="*/ 43122807 h 957"/>
                <a:gd name="T4" fmla="*/ 250009591 w 971"/>
                <a:gd name="T5" fmla="*/ 43122807 h 957"/>
                <a:gd name="T6" fmla="*/ 250570555 w 971"/>
                <a:gd name="T7" fmla="*/ 24361222 h 957"/>
                <a:gd name="T8" fmla="*/ 244958790 w 971"/>
                <a:gd name="T9" fmla="*/ 12040646 h 957"/>
                <a:gd name="T10" fmla="*/ 244678573 w 971"/>
                <a:gd name="T11" fmla="*/ 12040646 h 957"/>
                <a:gd name="T12" fmla="*/ 198660934 w 971"/>
                <a:gd name="T13" fmla="*/ 0 h 957"/>
                <a:gd name="T14" fmla="*/ 179019226 w 971"/>
                <a:gd name="T15" fmla="*/ 51242862 h 957"/>
                <a:gd name="T16" fmla="*/ 107467897 w 971"/>
                <a:gd name="T17" fmla="*/ 111166694 h 957"/>
                <a:gd name="T18" fmla="*/ 34513362 w 971"/>
                <a:gd name="T19" fmla="*/ 192651401 h 957"/>
                <a:gd name="T20" fmla="*/ 34232615 w 971"/>
                <a:gd name="T21" fmla="*/ 197691709 h 957"/>
                <a:gd name="T22" fmla="*/ 0 w 971"/>
                <a:gd name="T23" fmla="*/ 237174382 h 957"/>
                <a:gd name="T24" fmla="*/ 4209089 w 971"/>
                <a:gd name="T25" fmla="*/ 264056023 h 957"/>
                <a:gd name="T26" fmla="*/ 85020307 w 971"/>
                <a:gd name="T27" fmla="*/ 266575912 h 957"/>
                <a:gd name="T28" fmla="*/ 141139017 w 971"/>
                <a:gd name="T29" fmla="*/ 267976085 h 957"/>
                <a:gd name="T30" fmla="*/ 149837412 w 971"/>
                <a:gd name="T31" fmla="*/ 254535265 h 957"/>
                <a:gd name="T32" fmla="*/ 177616020 w 971"/>
                <a:gd name="T33" fmla="*/ 237174382 h 957"/>
                <a:gd name="T34" fmla="*/ 250009591 w 971"/>
                <a:gd name="T35" fmla="*/ 204972506 h 957"/>
                <a:gd name="T36" fmla="*/ 272457181 w 971"/>
                <a:gd name="T37" fmla="*/ 208612640 h 957"/>
                <a:gd name="T38" fmla="*/ 250009591 w 971"/>
                <a:gd name="T39" fmla="*/ 160449525 h 957"/>
                <a:gd name="T40" fmla="*/ 250851302 w 971"/>
                <a:gd name="T41" fmla="*/ 115927073 h 9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71" h="957">
                  <a:moveTo>
                    <a:pt x="894" y="414"/>
                  </a:moveTo>
                  <a:lnTo>
                    <a:pt x="912" y="154"/>
                  </a:lnTo>
                  <a:lnTo>
                    <a:pt x="891" y="154"/>
                  </a:lnTo>
                  <a:lnTo>
                    <a:pt x="893" y="87"/>
                  </a:lnTo>
                  <a:lnTo>
                    <a:pt x="873" y="43"/>
                  </a:lnTo>
                  <a:lnTo>
                    <a:pt x="872" y="43"/>
                  </a:lnTo>
                  <a:lnTo>
                    <a:pt x="708" y="0"/>
                  </a:lnTo>
                  <a:lnTo>
                    <a:pt x="638" y="183"/>
                  </a:lnTo>
                  <a:lnTo>
                    <a:pt x="383" y="397"/>
                  </a:lnTo>
                  <a:lnTo>
                    <a:pt x="123" y="688"/>
                  </a:lnTo>
                  <a:lnTo>
                    <a:pt x="122" y="706"/>
                  </a:lnTo>
                  <a:lnTo>
                    <a:pt x="0" y="847"/>
                  </a:lnTo>
                  <a:lnTo>
                    <a:pt x="15" y="943"/>
                  </a:lnTo>
                  <a:lnTo>
                    <a:pt x="303" y="952"/>
                  </a:lnTo>
                  <a:lnTo>
                    <a:pt x="503" y="957"/>
                  </a:lnTo>
                  <a:lnTo>
                    <a:pt x="534" y="909"/>
                  </a:lnTo>
                  <a:lnTo>
                    <a:pt x="633" y="847"/>
                  </a:lnTo>
                  <a:lnTo>
                    <a:pt x="891" y="732"/>
                  </a:lnTo>
                  <a:lnTo>
                    <a:pt x="971" y="745"/>
                  </a:lnTo>
                  <a:lnTo>
                    <a:pt x="891" y="573"/>
                  </a:lnTo>
                  <a:lnTo>
                    <a:pt x="894" y="414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4" name="Freeform 91">
              <a:extLst>
                <a:ext uri="{FF2B5EF4-FFF2-40B4-BE49-F238E27FC236}">
                  <a16:creationId xmlns:a16="http://schemas.microsoft.com/office/drawing/2014/main" id="{54E7FB28-E2B7-3D7C-66BF-9EFB73E3F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831" y="4784626"/>
              <a:ext cx="689202" cy="814511"/>
            </a:xfrm>
            <a:custGeom>
              <a:avLst/>
              <a:gdLst>
                <a:gd name="T0" fmla="*/ 249495998 w 891"/>
                <a:gd name="T1" fmla="*/ 104166552 h 1053"/>
                <a:gd name="T2" fmla="*/ 247815892 w 891"/>
                <a:gd name="T3" fmla="*/ 81204931 h 1053"/>
                <a:gd name="T4" fmla="*/ 246415715 w 891"/>
                <a:gd name="T5" fmla="*/ 71124297 h 1053"/>
                <a:gd name="T6" fmla="*/ 238015186 w 891"/>
                <a:gd name="T7" fmla="*/ 66083980 h 1053"/>
                <a:gd name="T8" fmla="*/ 236894939 w 891"/>
                <a:gd name="T9" fmla="*/ 65244192 h 1053"/>
                <a:gd name="T10" fmla="*/ 183131548 w 891"/>
                <a:gd name="T11" fmla="*/ 21561444 h 1053"/>
                <a:gd name="T12" fmla="*/ 181451442 w 891"/>
                <a:gd name="T13" fmla="*/ 14841022 h 1053"/>
                <a:gd name="T14" fmla="*/ 178371689 w 891"/>
                <a:gd name="T15" fmla="*/ 15680810 h 1053"/>
                <a:gd name="T16" fmla="*/ 176411125 w 891"/>
                <a:gd name="T17" fmla="*/ 13160916 h 1053"/>
                <a:gd name="T18" fmla="*/ 177531372 w 891"/>
                <a:gd name="T19" fmla="*/ 10080634 h 1053"/>
                <a:gd name="T20" fmla="*/ 166610948 w 891"/>
                <a:gd name="T21" fmla="*/ 0 h 1053"/>
                <a:gd name="T22" fmla="*/ 90165862 w 891"/>
                <a:gd name="T23" fmla="*/ 559859 h 1053"/>
                <a:gd name="T24" fmla="*/ 45642790 w 891"/>
                <a:gd name="T25" fmla="*/ 30801761 h 1053"/>
                <a:gd name="T26" fmla="*/ 35562154 w 891"/>
                <a:gd name="T27" fmla="*/ 31082220 h 1053"/>
                <a:gd name="T28" fmla="*/ 0 w 891"/>
                <a:gd name="T29" fmla="*/ 71124297 h 1053"/>
                <a:gd name="T30" fmla="*/ 5040318 w 891"/>
                <a:gd name="T31" fmla="*/ 161010215 h 1053"/>
                <a:gd name="T32" fmla="*/ 39482754 w 891"/>
                <a:gd name="T33" fmla="*/ 173611272 h 1053"/>
                <a:gd name="T34" fmla="*/ 41162860 w 891"/>
                <a:gd name="T35" fmla="*/ 211413386 h 1053"/>
                <a:gd name="T36" fmla="*/ 112007240 w 891"/>
                <a:gd name="T37" fmla="*/ 232414971 h 1053"/>
                <a:gd name="T38" fmla="*/ 126287876 w 891"/>
                <a:gd name="T39" fmla="*/ 250896133 h 1053"/>
                <a:gd name="T40" fmla="*/ 201052855 w 891"/>
                <a:gd name="T41" fmla="*/ 282818141 h 1053"/>
                <a:gd name="T42" fmla="*/ 246975574 w 891"/>
                <a:gd name="T43" fmla="*/ 294858810 h 1053"/>
                <a:gd name="T44" fmla="*/ 247256033 w 891"/>
                <a:gd name="T45" fmla="*/ 294858810 h 1053"/>
                <a:gd name="T46" fmla="*/ 222894232 w 891"/>
                <a:gd name="T47" fmla="*/ 130208454 h 1053"/>
                <a:gd name="T48" fmla="*/ 249495998 w 891"/>
                <a:gd name="T49" fmla="*/ 104166552 h 10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1" h="1053">
                  <a:moveTo>
                    <a:pt x="891" y="372"/>
                  </a:moveTo>
                  <a:lnTo>
                    <a:pt x="885" y="290"/>
                  </a:lnTo>
                  <a:lnTo>
                    <a:pt x="880" y="254"/>
                  </a:lnTo>
                  <a:lnTo>
                    <a:pt x="850" y="236"/>
                  </a:lnTo>
                  <a:lnTo>
                    <a:pt x="846" y="233"/>
                  </a:lnTo>
                  <a:lnTo>
                    <a:pt x="654" y="77"/>
                  </a:lnTo>
                  <a:lnTo>
                    <a:pt x="648" y="53"/>
                  </a:lnTo>
                  <a:lnTo>
                    <a:pt x="637" y="56"/>
                  </a:lnTo>
                  <a:lnTo>
                    <a:pt x="630" y="47"/>
                  </a:lnTo>
                  <a:lnTo>
                    <a:pt x="634" y="36"/>
                  </a:lnTo>
                  <a:lnTo>
                    <a:pt x="595" y="0"/>
                  </a:lnTo>
                  <a:lnTo>
                    <a:pt x="322" y="2"/>
                  </a:lnTo>
                  <a:lnTo>
                    <a:pt x="163" y="110"/>
                  </a:lnTo>
                  <a:lnTo>
                    <a:pt x="127" y="111"/>
                  </a:lnTo>
                  <a:lnTo>
                    <a:pt x="0" y="254"/>
                  </a:lnTo>
                  <a:lnTo>
                    <a:pt x="18" y="575"/>
                  </a:lnTo>
                  <a:lnTo>
                    <a:pt x="141" y="620"/>
                  </a:lnTo>
                  <a:lnTo>
                    <a:pt x="147" y="755"/>
                  </a:lnTo>
                  <a:lnTo>
                    <a:pt x="400" y="830"/>
                  </a:lnTo>
                  <a:lnTo>
                    <a:pt x="451" y="896"/>
                  </a:lnTo>
                  <a:lnTo>
                    <a:pt x="718" y="1010"/>
                  </a:lnTo>
                  <a:lnTo>
                    <a:pt x="882" y="1053"/>
                  </a:lnTo>
                  <a:lnTo>
                    <a:pt x="883" y="1053"/>
                  </a:lnTo>
                  <a:lnTo>
                    <a:pt x="796" y="465"/>
                  </a:lnTo>
                  <a:lnTo>
                    <a:pt x="891" y="372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5" name="Freeform 92">
              <a:extLst>
                <a:ext uri="{FF2B5EF4-FFF2-40B4-BE49-F238E27FC236}">
                  <a16:creationId xmlns:a16="http://schemas.microsoft.com/office/drawing/2014/main" id="{4EE5509C-0721-7880-2490-53CFBDFA6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457" y="5369402"/>
              <a:ext cx="788984" cy="728650"/>
            </a:xfrm>
            <a:custGeom>
              <a:avLst/>
              <a:gdLst>
                <a:gd name="T0" fmla="*/ 196572188 w 1020"/>
                <a:gd name="T1" fmla="*/ 20956566 h 943"/>
                <a:gd name="T2" fmla="*/ 125727883 w 1020"/>
                <a:gd name="T3" fmla="*/ 0 h 943"/>
                <a:gd name="T4" fmla="*/ 73644654 w 1020"/>
                <a:gd name="T5" fmla="*/ 55605071 h 943"/>
                <a:gd name="T6" fmla="*/ 49282879 w 1020"/>
                <a:gd name="T7" fmla="*/ 49737550 h 943"/>
                <a:gd name="T8" fmla="*/ 0 w 1020"/>
                <a:gd name="T9" fmla="*/ 70694116 h 943"/>
                <a:gd name="T10" fmla="*/ 14000692 w 1020"/>
                <a:gd name="T11" fmla="*/ 129093924 h 943"/>
                <a:gd name="T12" fmla="*/ 76164546 w 1020"/>
                <a:gd name="T13" fmla="*/ 234716178 h 943"/>
                <a:gd name="T14" fmla="*/ 121807287 w 1020"/>
                <a:gd name="T15" fmla="*/ 263496634 h 943"/>
                <a:gd name="T16" fmla="*/ 194612154 w 1020"/>
                <a:gd name="T17" fmla="*/ 182184419 h 943"/>
                <a:gd name="T18" fmla="*/ 266016317 w 1020"/>
                <a:gd name="T19" fmla="*/ 122387506 h 943"/>
                <a:gd name="T20" fmla="*/ 285617708 w 1020"/>
                <a:gd name="T21" fmla="*/ 71252852 h 943"/>
                <a:gd name="T22" fmla="*/ 210853337 w 1020"/>
                <a:gd name="T23" fmla="*/ 39398555 h 943"/>
                <a:gd name="T24" fmla="*/ 196572188 w 1020"/>
                <a:gd name="T25" fmla="*/ 20956566 h 9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0" h="943">
                  <a:moveTo>
                    <a:pt x="702" y="75"/>
                  </a:moveTo>
                  <a:lnTo>
                    <a:pt x="449" y="0"/>
                  </a:lnTo>
                  <a:lnTo>
                    <a:pt x="263" y="199"/>
                  </a:lnTo>
                  <a:lnTo>
                    <a:pt x="176" y="178"/>
                  </a:lnTo>
                  <a:lnTo>
                    <a:pt x="0" y="253"/>
                  </a:lnTo>
                  <a:lnTo>
                    <a:pt x="50" y="462"/>
                  </a:lnTo>
                  <a:lnTo>
                    <a:pt x="272" y="840"/>
                  </a:lnTo>
                  <a:lnTo>
                    <a:pt x="435" y="943"/>
                  </a:lnTo>
                  <a:lnTo>
                    <a:pt x="695" y="652"/>
                  </a:lnTo>
                  <a:lnTo>
                    <a:pt x="950" y="438"/>
                  </a:lnTo>
                  <a:lnTo>
                    <a:pt x="1020" y="255"/>
                  </a:lnTo>
                  <a:lnTo>
                    <a:pt x="753" y="141"/>
                  </a:lnTo>
                  <a:lnTo>
                    <a:pt x="702" y="75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6" name="Freeform 93">
              <a:extLst>
                <a:ext uri="{FF2B5EF4-FFF2-40B4-BE49-F238E27FC236}">
                  <a16:creationId xmlns:a16="http://schemas.microsoft.com/office/drawing/2014/main" id="{631468D8-A1A4-8D7E-6256-63D292B7B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515" y="4812472"/>
              <a:ext cx="782023" cy="772741"/>
            </a:xfrm>
            <a:custGeom>
              <a:avLst/>
              <a:gdLst>
                <a:gd name="T0" fmla="*/ 247184584 w 1010"/>
                <a:gd name="T1" fmla="*/ 151209518 h 999"/>
                <a:gd name="T2" fmla="*/ 242133980 w 1010"/>
                <a:gd name="T3" fmla="*/ 61324125 h 999"/>
                <a:gd name="T4" fmla="*/ 180688754 w 1010"/>
                <a:gd name="T5" fmla="*/ 48163208 h 999"/>
                <a:gd name="T6" fmla="*/ 138602678 w 1010"/>
                <a:gd name="T7" fmla="*/ 0 h 999"/>
                <a:gd name="T8" fmla="*/ 131307773 w 1010"/>
                <a:gd name="T9" fmla="*/ 11200881 h 999"/>
                <a:gd name="T10" fmla="*/ 86697189 w 1010"/>
                <a:gd name="T11" fmla="*/ 39762679 h 999"/>
                <a:gd name="T12" fmla="*/ 64531736 w 1010"/>
                <a:gd name="T13" fmla="*/ 69724653 h 999"/>
                <a:gd name="T14" fmla="*/ 45172056 w 1010"/>
                <a:gd name="T15" fmla="*/ 132168496 h 999"/>
                <a:gd name="T16" fmla="*/ 29460359 w 1010"/>
                <a:gd name="T17" fmla="*/ 241095441 h 999"/>
                <a:gd name="T18" fmla="*/ 10100679 w 1010"/>
                <a:gd name="T19" fmla="*/ 248936110 h 999"/>
                <a:gd name="T20" fmla="*/ 5892284 w 1010"/>
                <a:gd name="T21" fmla="*/ 269937168 h 999"/>
                <a:gd name="T22" fmla="*/ 6453227 w 1010"/>
                <a:gd name="T23" fmla="*/ 271617274 h 999"/>
                <a:gd name="T24" fmla="*/ 0 w 1010"/>
                <a:gd name="T25" fmla="*/ 277217450 h 999"/>
                <a:gd name="T26" fmla="*/ 40402718 w 1010"/>
                <a:gd name="T27" fmla="*/ 279737873 h 999"/>
                <a:gd name="T28" fmla="*/ 132710924 w 1010"/>
                <a:gd name="T29" fmla="*/ 268257062 h 999"/>
                <a:gd name="T30" fmla="*/ 138883414 w 1010"/>
                <a:gd name="T31" fmla="*/ 262376956 h 999"/>
                <a:gd name="T32" fmla="*/ 157401415 w 1010"/>
                <a:gd name="T33" fmla="*/ 272457591 h 999"/>
                <a:gd name="T34" fmla="*/ 206781867 w 1010"/>
                <a:gd name="T35" fmla="*/ 251456005 h 999"/>
                <a:gd name="T36" fmla="*/ 231191621 w 1010"/>
                <a:gd name="T37" fmla="*/ 257336639 h 999"/>
                <a:gd name="T38" fmla="*/ 283378376 w 1010"/>
                <a:gd name="T39" fmla="*/ 201612691 h 999"/>
                <a:gd name="T40" fmla="*/ 281695018 w 1010"/>
                <a:gd name="T41" fmla="*/ 163810576 h 999"/>
                <a:gd name="T42" fmla="*/ 247184584 w 1010"/>
                <a:gd name="T43" fmla="*/ 151209518 h 9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0" h="999">
                  <a:moveTo>
                    <a:pt x="881" y="540"/>
                  </a:moveTo>
                  <a:lnTo>
                    <a:pt x="863" y="219"/>
                  </a:lnTo>
                  <a:lnTo>
                    <a:pt x="644" y="172"/>
                  </a:lnTo>
                  <a:lnTo>
                    <a:pt x="494" y="0"/>
                  </a:lnTo>
                  <a:lnTo>
                    <a:pt x="468" y="40"/>
                  </a:lnTo>
                  <a:lnTo>
                    <a:pt x="309" y="142"/>
                  </a:lnTo>
                  <a:lnTo>
                    <a:pt x="230" y="249"/>
                  </a:lnTo>
                  <a:lnTo>
                    <a:pt x="161" y="472"/>
                  </a:lnTo>
                  <a:lnTo>
                    <a:pt x="105" y="861"/>
                  </a:lnTo>
                  <a:lnTo>
                    <a:pt x="36" y="889"/>
                  </a:lnTo>
                  <a:lnTo>
                    <a:pt x="21" y="964"/>
                  </a:lnTo>
                  <a:lnTo>
                    <a:pt x="23" y="970"/>
                  </a:lnTo>
                  <a:lnTo>
                    <a:pt x="0" y="990"/>
                  </a:lnTo>
                  <a:lnTo>
                    <a:pt x="144" y="999"/>
                  </a:lnTo>
                  <a:lnTo>
                    <a:pt x="473" y="958"/>
                  </a:lnTo>
                  <a:lnTo>
                    <a:pt x="495" y="937"/>
                  </a:lnTo>
                  <a:lnTo>
                    <a:pt x="561" y="973"/>
                  </a:lnTo>
                  <a:lnTo>
                    <a:pt x="737" y="898"/>
                  </a:lnTo>
                  <a:lnTo>
                    <a:pt x="824" y="919"/>
                  </a:lnTo>
                  <a:lnTo>
                    <a:pt x="1010" y="720"/>
                  </a:lnTo>
                  <a:lnTo>
                    <a:pt x="1004" y="585"/>
                  </a:lnTo>
                  <a:lnTo>
                    <a:pt x="881" y="54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0" name="Freeform 97">
              <a:extLst>
                <a:ext uri="{FF2B5EF4-FFF2-40B4-BE49-F238E27FC236}">
                  <a16:creationId xmlns:a16="http://schemas.microsoft.com/office/drawing/2014/main" id="{2600335B-D9CC-AE17-A696-E5B2D01D3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497" y="2450162"/>
              <a:ext cx="830754" cy="670637"/>
            </a:xfrm>
            <a:custGeom>
              <a:avLst/>
              <a:gdLst>
                <a:gd name="T0" fmla="*/ 218540295 w 1073"/>
                <a:gd name="T1" fmla="*/ 18481166 h 867"/>
                <a:gd name="T2" fmla="*/ 193572131 w 1073"/>
                <a:gd name="T3" fmla="*/ 0 h 867"/>
                <a:gd name="T4" fmla="*/ 147844479 w 1073"/>
                <a:gd name="T5" fmla="*/ 15680813 h 867"/>
                <a:gd name="T6" fmla="*/ 69573997 w 1073"/>
                <a:gd name="T7" fmla="*/ 50123250 h 867"/>
                <a:gd name="T8" fmla="*/ 29176312 w 1073"/>
                <a:gd name="T9" fmla="*/ 24081343 h 867"/>
                <a:gd name="T10" fmla="*/ 6452316 w 1073"/>
                <a:gd name="T11" fmla="*/ 44242615 h 867"/>
                <a:gd name="T12" fmla="*/ 0 w 1073"/>
                <a:gd name="T13" fmla="*/ 61324133 h 867"/>
                <a:gd name="T14" fmla="*/ 37031167 w 1073"/>
                <a:gd name="T15" fmla="*/ 119007596 h 867"/>
                <a:gd name="T16" fmla="*/ 60596792 w 1073"/>
                <a:gd name="T17" fmla="*/ 117607420 h 867"/>
                <a:gd name="T18" fmla="*/ 75745593 w 1073"/>
                <a:gd name="T19" fmla="*/ 164370458 h 867"/>
                <a:gd name="T20" fmla="*/ 132975868 w 1073"/>
                <a:gd name="T21" fmla="*/ 173050918 h 867"/>
                <a:gd name="T22" fmla="*/ 167201427 w 1073"/>
                <a:gd name="T23" fmla="*/ 197972578 h 867"/>
                <a:gd name="T24" fmla="*/ 197500088 w 1073"/>
                <a:gd name="T25" fmla="*/ 242775581 h 867"/>
                <a:gd name="T26" fmla="*/ 253046574 w 1073"/>
                <a:gd name="T27" fmla="*/ 198252508 h 867"/>
                <a:gd name="T28" fmla="*/ 274367501 w 1073"/>
                <a:gd name="T29" fmla="*/ 131048268 h 867"/>
                <a:gd name="T30" fmla="*/ 301018924 w 1073"/>
                <a:gd name="T31" fmla="*/ 103326783 h 867"/>
                <a:gd name="T32" fmla="*/ 248838426 w 1073"/>
                <a:gd name="T33" fmla="*/ 77284876 h 867"/>
                <a:gd name="T34" fmla="*/ 218540295 w 1073"/>
                <a:gd name="T35" fmla="*/ 18481166 h 8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73" h="867">
                  <a:moveTo>
                    <a:pt x="779" y="66"/>
                  </a:moveTo>
                  <a:lnTo>
                    <a:pt x="690" y="0"/>
                  </a:lnTo>
                  <a:lnTo>
                    <a:pt x="527" y="56"/>
                  </a:lnTo>
                  <a:lnTo>
                    <a:pt x="248" y="179"/>
                  </a:lnTo>
                  <a:lnTo>
                    <a:pt x="104" y="86"/>
                  </a:lnTo>
                  <a:lnTo>
                    <a:pt x="23" y="158"/>
                  </a:lnTo>
                  <a:lnTo>
                    <a:pt x="0" y="219"/>
                  </a:lnTo>
                  <a:lnTo>
                    <a:pt x="132" y="425"/>
                  </a:lnTo>
                  <a:lnTo>
                    <a:pt x="216" y="420"/>
                  </a:lnTo>
                  <a:lnTo>
                    <a:pt x="270" y="587"/>
                  </a:lnTo>
                  <a:lnTo>
                    <a:pt x="474" y="618"/>
                  </a:lnTo>
                  <a:lnTo>
                    <a:pt x="596" y="707"/>
                  </a:lnTo>
                  <a:lnTo>
                    <a:pt x="704" y="867"/>
                  </a:lnTo>
                  <a:lnTo>
                    <a:pt x="902" y="708"/>
                  </a:lnTo>
                  <a:lnTo>
                    <a:pt x="978" y="468"/>
                  </a:lnTo>
                  <a:lnTo>
                    <a:pt x="1073" y="369"/>
                  </a:lnTo>
                  <a:lnTo>
                    <a:pt x="887" y="276"/>
                  </a:lnTo>
                  <a:lnTo>
                    <a:pt x="779" y="66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1" name="Freeform 98">
              <a:extLst>
                <a:ext uri="{FF2B5EF4-FFF2-40B4-BE49-F238E27FC236}">
                  <a16:creationId xmlns:a16="http://schemas.microsoft.com/office/drawing/2014/main" id="{DB25DA25-9369-2CE9-BAF4-22D4F8A7D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580" y="2053350"/>
              <a:ext cx="965345" cy="805227"/>
            </a:xfrm>
            <a:custGeom>
              <a:avLst/>
              <a:gdLst>
                <a:gd name="T0" fmla="*/ 272333178 w 1247"/>
                <a:gd name="T1" fmla="*/ 159329822 h 1041"/>
                <a:gd name="T2" fmla="*/ 296172718 w 1247"/>
                <a:gd name="T3" fmla="*/ 136928101 h 1041"/>
                <a:gd name="T4" fmla="*/ 337962216 w 1247"/>
                <a:gd name="T5" fmla="*/ 57963277 h 1041"/>
                <a:gd name="T6" fmla="*/ 349741909 w 1247"/>
                <a:gd name="T7" fmla="*/ 0 h 1041"/>
                <a:gd name="T8" fmla="*/ 300099106 w 1247"/>
                <a:gd name="T9" fmla="*/ 42842353 h 1041"/>
                <a:gd name="T10" fmla="*/ 286076065 w 1247"/>
                <a:gd name="T11" fmla="*/ 72244414 h 1041"/>
                <a:gd name="T12" fmla="*/ 242884210 w 1247"/>
                <a:gd name="T13" fmla="*/ 74484374 h 1041"/>
                <a:gd name="T14" fmla="*/ 232226191 w 1247"/>
                <a:gd name="T15" fmla="*/ 69723995 h 1041"/>
                <a:gd name="T16" fmla="*/ 214556916 w 1247"/>
                <a:gd name="T17" fmla="*/ 77284722 h 1041"/>
                <a:gd name="T18" fmla="*/ 214276763 w 1247"/>
                <a:gd name="T19" fmla="*/ 78964824 h 1041"/>
                <a:gd name="T20" fmla="*/ 202497070 w 1247"/>
                <a:gd name="T21" fmla="*/ 91565329 h 1041"/>
                <a:gd name="T22" fmla="*/ 184266429 w 1247"/>
                <a:gd name="T23" fmla="*/ 72244414 h 1041"/>
                <a:gd name="T24" fmla="*/ 154537307 w 1247"/>
                <a:gd name="T25" fmla="*/ 46762945 h 1041"/>
                <a:gd name="T26" fmla="*/ 84981352 w 1247"/>
                <a:gd name="T27" fmla="*/ 21841334 h 1041"/>
                <a:gd name="T28" fmla="*/ 76567210 w 1247"/>
                <a:gd name="T29" fmla="*/ 17640813 h 1041"/>
                <a:gd name="T30" fmla="*/ 67031394 w 1247"/>
                <a:gd name="T31" fmla="*/ 16521098 h 1041"/>
                <a:gd name="T32" fmla="*/ 11499010 w 1247"/>
                <a:gd name="T33" fmla="*/ 33322124 h 1041"/>
                <a:gd name="T34" fmla="*/ 0 w 1247"/>
                <a:gd name="T35" fmla="*/ 64403758 h 1041"/>
                <a:gd name="T36" fmla="*/ 6450948 w 1247"/>
                <a:gd name="T37" fmla="*/ 72244414 h 1041"/>
                <a:gd name="T38" fmla="*/ 11499010 w 1247"/>
                <a:gd name="T39" fmla="*/ 81484714 h 1041"/>
                <a:gd name="T40" fmla="*/ 1683040 w 1247"/>
                <a:gd name="T41" fmla="*/ 143648511 h 1041"/>
                <a:gd name="T42" fmla="*/ 26644254 w 1247"/>
                <a:gd name="T43" fmla="*/ 162129640 h 1041"/>
                <a:gd name="T44" fmla="*/ 56934742 w 1247"/>
                <a:gd name="T45" fmla="*/ 220933233 h 1041"/>
                <a:gd name="T46" fmla="*/ 109101575 w 1247"/>
                <a:gd name="T47" fmla="*/ 246975088 h 1041"/>
                <a:gd name="T48" fmla="*/ 139392063 w 1247"/>
                <a:gd name="T49" fmla="*/ 251734938 h 1041"/>
                <a:gd name="T50" fmla="*/ 153695787 w 1247"/>
                <a:gd name="T51" fmla="*/ 268535965 h 1041"/>
                <a:gd name="T52" fmla="*/ 173048102 w 1247"/>
                <a:gd name="T53" fmla="*/ 291497544 h 1041"/>
                <a:gd name="T54" fmla="*/ 225214936 w 1247"/>
                <a:gd name="T55" fmla="*/ 283937346 h 1041"/>
                <a:gd name="T56" fmla="*/ 235311588 w 1247"/>
                <a:gd name="T57" fmla="*/ 252855183 h 1041"/>
                <a:gd name="T58" fmla="*/ 259992648 w 1247"/>
                <a:gd name="T59" fmla="*/ 164650059 h 1041"/>
                <a:gd name="T60" fmla="*/ 272333178 w 1247"/>
                <a:gd name="T61" fmla="*/ 159329822 h 10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47" h="1041">
                  <a:moveTo>
                    <a:pt x="971" y="569"/>
                  </a:moveTo>
                  <a:lnTo>
                    <a:pt x="1056" y="489"/>
                  </a:lnTo>
                  <a:lnTo>
                    <a:pt x="1205" y="207"/>
                  </a:lnTo>
                  <a:lnTo>
                    <a:pt x="1247" y="0"/>
                  </a:lnTo>
                  <a:lnTo>
                    <a:pt x="1070" y="153"/>
                  </a:lnTo>
                  <a:lnTo>
                    <a:pt x="1020" y="258"/>
                  </a:lnTo>
                  <a:lnTo>
                    <a:pt x="866" y="266"/>
                  </a:lnTo>
                  <a:lnTo>
                    <a:pt x="828" y="249"/>
                  </a:lnTo>
                  <a:lnTo>
                    <a:pt x="765" y="276"/>
                  </a:lnTo>
                  <a:lnTo>
                    <a:pt x="764" y="282"/>
                  </a:lnTo>
                  <a:lnTo>
                    <a:pt x="722" y="327"/>
                  </a:lnTo>
                  <a:lnTo>
                    <a:pt x="657" y="258"/>
                  </a:lnTo>
                  <a:lnTo>
                    <a:pt x="551" y="167"/>
                  </a:lnTo>
                  <a:lnTo>
                    <a:pt x="303" y="78"/>
                  </a:lnTo>
                  <a:lnTo>
                    <a:pt x="273" y="63"/>
                  </a:lnTo>
                  <a:lnTo>
                    <a:pt x="239" y="59"/>
                  </a:lnTo>
                  <a:lnTo>
                    <a:pt x="41" y="119"/>
                  </a:lnTo>
                  <a:lnTo>
                    <a:pt x="0" y="230"/>
                  </a:lnTo>
                  <a:lnTo>
                    <a:pt x="23" y="258"/>
                  </a:lnTo>
                  <a:lnTo>
                    <a:pt x="41" y="291"/>
                  </a:lnTo>
                  <a:lnTo>
                    <a:pt x="6" y="513"/>
                  </a:lnTo>
                  <a:lnTo>
                    <a:pt x="95" y="579"/>
                  </a:lnTo>
                  <a:lnTo>
                    <a:pt x="203" y="789"/>
                  </a:lnTo>
                  <a:lnTo>
                    <a:pt x="389" y="882"/>
                  </a:lnTo>
                  <a:lnTo>
                    <a:pt x="497" y="899"/>
                  </a:lnTo>
                  <a:lnTo>
                    <a:pt x="548" y="959"/>
                  </a:lnTo>
                  <a:lnTo>
                    <a:pt x="617" y="1041"/>
                  </a:lnTo>
                  <a:lnTo>
                    <a:pt x="803" y="1014"/>
                  </a:lnTo>
                  <a:lnTo>
                    <a:pt x="839" y="903"/>
                  </a:lnTo>
                  <a:lnTo>
                    <a:pt x="927" y="588"/>
                  </a:lnTo>
                  <a:lnTo>
                    <a:pt x="971" y="569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2" name="Freeform 99">
              <a:extLst>
                <a:ext uri="{FF2B5EF4-FFF2-40B4-BE49-F238E27FC236}">
                  <a16:creationId xmlns:a16="http://schemas.microsoft.com/office/drawing/2014/main" id="{FD1775C9-3AF4-4ECC-86A2-ADD63DC0E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5339" y="2582433"/>
              <a:ext cx="543007" cy="529083"/>
            </a:xfrm>
            <a:custGeom>
              <a:avLst/>
              <a:gdLst>
                <a:gd name="T0" fmla="*/ 181451250 w 702"/>
                <a:gd name="T1" fmla="*/ 130945056 h 685"/>
                <a:gd name="T2" fmla="*/ 123207462 w 702"/>
                <a:gd name="T3" fmla="*/ 191252266 h 685"/>
                <a:gd name="T4" fmla="*/ 107526667 w 702"/>
                <a:gd name="T5" fmla="*/ 177850605 h 685"/>
                <a:gd name="T6" fmla="*/ 35002258 w 702"/>
                <a:gd name="T7" fmla="*/ 110842300 h 685"/>
                <a:gd name="T8" fmla="*/ 15960725 w 702"/>
                <a:gd name="T9" fmla="*/ 74825897 h 685"/>
                <a:gd name="T10" fmla="*/ 0 w 702"/>
                <a:gd name="T11" fmla="*/ 62820253 h 685"/>
                <a:gd name="T12" fmla="*/ 2239963 w 702"/>
                <a:gd name="T13" fmla="*/ 60307211 h 685"/>
                <a:gd name="T14" fmla="*/ 39482713 w 702"/>
                <a:gd name="T15" fmla="*/ 15356191 h 685"/>
                <a:gd name="T16" fmla="*/ 52083229 w 702"/>
                <a:gd name="T17" fmla="*/ 0 h 685"/>
                <a:gd name="T18" fmla="*/ 110886875 w 702"/>
                <a:gd name="T19" fmla="*/ 12843148 h 685"/>
                <a:gd name="T20" fmla="*/ 110886875 w 702"/>
                <a:gd name="T21" fmla="*/ 26803322 h 685"/>
                <a:gd name="T22" fmla="*/ 120967500 w 702"/>
                <a:gd name="T23" fmla="*/ 13680653 h 685"/>
                <a:gd name="T24" fmla="*/ 157929792 w 702"/>
                <a:gd name="T25" fmla="*/ 71196358 h 685"/>
                <a:gd name="T26" fmla="*/ 181451250 w 702"/>
                <a:gd name="T27" fmla="*/ 69800340 h 685"/>
                <a:gd name="T28" fmla="*/ 196572188 w 702"/>
                <a:gd name="T29" fmla="*/ 116426369 h 685"/>
                <a:gd name="T30" fmla="*/ 195732400 w 702"/>
                <a:gd name="T31" fmla="*/ 116426369 h 685"/>
                <a:gd name="T32" fmla="*/ 181451250 w 702"/>
                <a:gd name="T33" fmla="*/ 130945056 h 6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2" h="685">
                  <a:moveTo>
                    <a:pt x="648" y="469"/>
                  </a:moveTo>
                  <a:lnTo>
                    <a:pt x="440" y="685"/>
                  </a:lnTo>
                  <a:lnTo>
                    <a:pt x="384" y="637"/>
                  </a:lnTo>
                  <a:lnTo>
                    <a:pt x="125" y="397"/>
                  </a:lnTo>
                  <a:lnTo>
                    <a:pt x="57" y="268"/>
                  </a:lnTo>
                  <a:lnTo>
                    <a:pt x="0" y="225"/>
                  </a:lnTo>
                  <a:lnTo>
                    <a:pt x="8" y="216"/>
                  </a:lnTo>
                  <a:lnTo>
                    <a:pt x="141" y="55"/>
                  </a:lnTo>
                  <a:lnTo>
                    <a:pt x="186" y="0"/>
                  </a:lnTo>
                  <a:lnTo>
                    <a:pt x="396" y="46"/>
                  </a:lnTo>
                  <a:lnTo>
                    <a:pt x="396" y="96"/>
                  </a:lnTo>
                  <a:lnTo>
                    <a:pt x="432" y="49"/>
                  </a:lnTo>
                  <a:lnTo>
                    <a:pt x="564" y="255"/>
                  </a:lnTo>
                  <a:lnTo>
                    <a:pt x="648" y="250"/>
                  </a:lnTo>
                  <a:lnTo>
                    <a:pt x="702" y="417"/>
                  </a:lnTo>
                  <a:lnTo>
                    <a:pt x="699" y="417"/>
                  </a:lnTo>
                  <a:lnTo>
                    <a:pt x="648" y="469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3" name="Freeform 100">
              <a:extLst>
                <a:ext uri="{FF2B5EF4-FFF2-40B4-BE49-F238E27FC236}">
                  <a16:creationId xmlns:a16="http://schemas.microsoft.com/office/drawing/2014/main" id="{843A3AD1-8975-9F43-6D9D-BBF3DA49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583" y="2313251"/>
              <a:ext cx="399133" cy="343440"/>
            </a:xfrm>
            <a:custGeom>
              <a:avLst/>
              <a:gdLst>
                <a:gd name="T0" fmla="*/ 115534613 w 515"/>
                <a:gd name="T1" fmla="*/ 111388045 h 443"/>
                <a:gd name="T2" fmla="*/ 121999800 w 515"/>
                <a:gd name="T3" fmla="*/ 94229800 h 443"/>
                <a:gd name="T4" fmla="*/ 144769519 w 515"/>
                <a:gd name="T5" fmla="*/ 73977428 h 443"/>
                <a:gd name="T6" fmla="*/ 140552885 w 515"/>
                <a:gd name="T7" fmla="*/ 68351887 h 443"/>
                <a:gd name="T8" fmla="*/ 109631431 w 515"/>
                <a:gd name="T9" fmla="*/ 562713 h 443"/>
                <a:gd name="T10" fmla="*/ 109631431 w 515"/>
                <a:gd name="T11" fmla="*/ 843805 h 443"/>
                <a:gd name="T12" fmla="*/ 94451441 w 515"/>
                <a:gd name="T13" fmla="*/ 7594772 h 443"/>
                <a:gd name="T14" fmla="*/ 94170438 w 515"/>
                <a:gd name="T15" fmla="*/ 0 h 443"/>
                <a:gd name="T16" fmla="*/ 33732544 w 515"/>
                <a:gd name="T17" fmla="*/ 19127476 h 443"/>
                <a:gd name="T18" fmla="*/ 12368900 w 515"/>
                <a:gd name="T19" fmla="*/ 29253662 h 443"/>
                <a:gd name="T20" fmla="*/ 0 w 515"/>
                <a:gd name="T21" fmla="*/ 68351887 h 443"/>
                <a:gd name="T22" fmla="*/ 14336450 w 515"/>
                <a:gd name="T23" fmla="*/ 68351887 h 443"/>
                <a:gd name="T24" fmla="*/ 46382447 w 515"/>
                <a:gd name="T25" fmla="*/ 97605019 h 443"/>
                <a:gd name="T26" fmla="*/ 105414796 w 515"/>
                <a:gd name="T27" fmla="*/ 110544240 h 443"/>
                <a:gd name="T28" fmla="*/ 105414796 w 515"/>
                <a:gd name="T29" fmla="*/ 124608358 h 443"/>
                <a:gd name="T30" fmla="*/ 115534613 w 515"/>
                <a:gd name="T31" fmla="*/ 111388045 h 4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5" h="443">
                  <a:moveTo>
                    <a:pt x="411" y="396"/>
                  </a:moveTo>
                  <a:lnTo>
                    <a:pt x="434" y="335"/>
                  </a:lnTo>
                  <a:lnTo>
                    <a:pt x="515" y="263"/>
                  </a:lnTo>
                  <a:lnTo>
                    <a:pt x="500" y="243"/>
                  </a:lnTo>
                  <a:lnTo>
                    <a:pt x="390" y="2"/>
                  </a:lnTo>
                  <a:lnTo>
                    <a:pt x="390" y="3"/>
                  </a:lnTo>
                  <a:lnTo>
                    <a:pt x="336" y="27"/>
                  </a:lnTo>
                  <a:lnTo>
                    <a:pt x="335" y="0"/>
                  </a:lnTo>
                  <a:lnTo>
                    <a:pt x="120" y="68"/>
                  </a:lnTo>
                  <a:lnTo>
                    <a:pt x="44" y="104"/>
                  </a:lnTo>
                  <a:lnTo>
                    <a:pt x="0" y="243"/>
                  </a:lnTo>
                  <a:lnTo>
                    <a:pt x="51" y="243"/>
                  </a:lnTo>
                  <a:lnTo>
                    <a:pt x="165" y="347"/>
                  </a:lnTo>
                  <a:lnTo>
                    <a:pt x="375" y="393"/>
                  </a:lnTo>
                  <a:lnTo>
                    <a:pt x="375" y="443"/>
                  </a:lnTo>
                  <a:lnTo>
                    <a:pt x="411" y="396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5" name="Freeform 102">
              <a:extLst>
                <a:ext uri="{FF2B5EF4-FFF2-40B4-BE49-F238E27FC236}">
                  <a16:creationId xmlns:a16="http://schemas.microsoft.com/office/drawing/2014/main" id="{78C01DE3-D18B-DF14-AB26-7D86C4B03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798" y="3768229"/>
              <a:ext cx="721688" cy="468749"/>
            </a:xfrm>
            <a:custGeom>
              <a:avLst/>
              <a:gdLst>
                <a:gd name="T0" fmla="*/ 260974998 w 932"/>
                <a:gd name="T1" fmla="*/ 114150262 h 607"/>
                <a:gd name="T2" fmla="*/ 254239961 w 932"/>
                <a:gd name="T3" fmla="*/ 106614664 h 607"/>
                <a:gd name="T4" fmla="*/ 223652595 w 932"/>
                <a:gd name="T5" fmla="*/ 79821132 h 607"/>
                <a:gd name="T6" fmla="*/ 190820218 w 932"/>
                <a:gd name="T7" fmla="*/ 44376243 h 607"/>
                <a:gd name="T8" fmla="*/ 121226956 w 932"/>
                <a:gd name="T9" fmla="*/ 0 h 607"/>
                <a:gd name="T10" fmla="*/ 118701184 w 932"/>
                <a:gd name="T11" fmla="*/ 3628329 h 607"/>
                <a:gd name="T12" fmla="*/ 47705187 w 932"/>
                <a:gd name="T13" fmla="*/ 26793004 h 607"/>
                <a:gd name="T14" fmla="*/ 43776150 w 932"/>
                <a:gd name="T15" fmla="*/ 25955656 h 607"/>
                <a:gd name="T16" fmla="*/ 27781365 w 932"/>
                <a:gd name="T17" fmla="*/ 55260702 h 607"/>
                <a:gd name="T18" fmla="*/ 13469544 w 932"/>
                <a:gd name="T19" fmla="*/ 79821132 h 607"/>
                <a:gd name="T20" fmla="*/ 0 w 932"/>
                <a:gd name="T21" fmla="*/ 104102622 h 607"/>
                <a:gd name="T22" fmla="*/ 45460175 w 932"/>
                <a:gd name="T23" fmla="*/ 130895626 h 607"/>
                <a:gd name="T24" fmla="*/ 52195211 w 932"/>
                <a:gd name="T25" fmla="*/ 139268571 h 607"/>
                <a:gd name="T26" fmla="*/ 105793158 w 932"/>
                <a:gd name="T27" fmla="*/ 159921732 h 607"/>
                <a:gd name="T28" fmla="*/ 119262702 w 932"/>
                <a:gd name="T29" fmla="*/ 154339768 h 607"/>
                <a:gd name="T30" fmla="*/ 119543461 w 932"/>
                <a:gd name="T31" fmla="*/ 169410965 h 607"/>
                <a:gd name="T32" fmla="*/ 189978471 w 932"/>
                <a:gd name="T33" fmla="*/ 119173819 h 607"/>
                <a:gd name="T34" fmla="*/ 261535986 w 932"/>
                <a:gd name="T35" fmla="*/ 135640242 h 607"/>
                <a:gd name="T36" fmla="*/ 261535986 w 932"/>
                <a:gd name="T37" fmla="*/ 114708142 h 607"/>
                <a:gd name="T38" fmla="*/ 260974998 w 932"/>
                <a:gd name="T39" fmla="*/ 114150262 h 6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2" h="607">
                  <a:moveTo>
                    <a:pt x="930" y="409"/>
                  </a:moveTo>
                  <a:lnTo>
                    <a:pt x="906" y="382"/>
                  </a:lnTo>
                  <a:lnTo>
                    <a:pt x="797" y="286"/>
                  </a:lnTo>
                  <a:lnTo>
                    <a:pt x="680" y="159"/>
                  </a:lnTo>
                  <a:lnTo>
                    <a:pt x="432" y="0"/>
                  </a:lnTo>
                  <a:lnTo>
                    <a:pt x="423" y="13"/>
                  </a:lnTo>
                  <a:lnTo>
                    <a:pt x="170" y="96"/>
                  </a:lnTo>
                  <a:lnTo>
                    <a:pt x="156" y="93"/>
                  </a:lnTo>
                  <a:lnTo>
                    <a:pt x="99" y="198"/>
                  </a:lnTo>
                  <a:lnTo>
                    <a:pt x="48" y="286"/>
                  </a:lnTo>
                  <a:lnTo>
                    <a:pt x="0" y="373"/>
                  </a:lnTo>
                  <a:lnTo>
                    <a:pt x="162" y="469"/>
                  </a:lnTo>
                  <a:lnTo>
                    <a:pt x="186" y="499"/>
                  </a:lnTo>
                  <a:lnTo>
                    <a:pt x="377" y="573"/>
                  </a:lnTo>
                  <a:lnTo>
                    <a:pt x="425" y="553"/>
                  </a:lnTo>
                  <a:lnTo>
                    <a:pt x="426" y="607"/>
                  </a:lnTo>
                  <a:lnTo>
                    <a:pt x="677" y="427"/>
                  </a:lnTo>
                  <a:lnTo>
                    <a:pt x="932" y="486"/>
                  </a:lnTo>
                  <a:lnTo>
                    <a:pt x="932" y="411"/>
                  </a:lnTo>
                  <a:lnTo>
                    <a:pt x="930" y="409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6" name="Freeform 103">
              <a:extLst>
                <a:ext uri="{FF2B5EF4-FFF2-40B4-BE49-F238E27FC236}">
                  <a16:creationId xmlns:a16="http://schemas.microsoft.com/office/drawing/2014/main" id="{4A91DAD0-329F-4EFA-65A1-25F056C59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59" y="2904988"/>
              <a:ext cx="754175" cy="594058"/>
            </a:xfrm>
            <a:custGeom>
              <a:avLst/>
              <a:gdLst>
                <a:gd name="T0" fmla="*/ 194492390 w 976"/>
                <a:gd name="T1" fmla="*/ 78201084 h 769"/>
                <a:gd name="T2" fmla="*/ 210420888 w 976"/>
                <a:gd name="T3" fmla="*/ 123166681 h 769"/>
                <a:gd name="T4" fmla="*/ 272736668 w 976"/>
                <a:gd name="T5" fmla="*/ 151933353 h 769"/>
                <a:gd name="T6" fmla="*/ 271619157 w 976"/>
                <a:gd name="T7" fmla="*/ 176231740 h 769"/>
                <a:gd name="T8" fmla="*/ 200360645 w 976"/>
                <a:gd name="T9" fmla="*/ 197178515 h 769"/>
                <a:gd name="T10" fmla="*/ 129102662 w 976"/>
                <a:gd name="T11" fmla="*/ 214773680 h 769"/>
                <a:gd name="T12" fmla="*/ 123514049 w 976"/>
                <a:gd name="T13" fmla="*/ 213656476 h 769"/>
                <a:gd name="T14" fmla="*/ 99761388 w 976"/>
                <a:gd name="T15" fmla="*/ 182655397 h 769"/>
                <a:gd name="T16" fmla="*/ 88862748 w 976"/>
                <a:gd name="T17" fmla="*/ 154447326 h 769"/>
                <a:gd name="T18" fmla="*/ 0 w 976"/>
                <a:gd name="T19" fmla="*/ 74849473 h 769"/>
                <a:gd name="T20" fmla="*/ 58124321 w 976"/>
                <a:gd name="T21" fmla="*/ 14523119 h 769"/>
                <a:gd name="T22" fmla="*/ 72376023 w 976"/>
                <a:gd name="T23" fmla="*/ 0 h 769"/>
                <a:gd name="T24" fmla="*/ 73213892 w 976"/>
                <a:gd name="T25" fmla="*/ 0 h 769"/>
                <a:gd name="T26" fmla="*/ 130220701 w 976"/>
                <a:gd name="T27" fmla="*/ 8658064 h 769"/>
                <a:gd name="T28" fmla="*/ 164312719 w 976"/>
                <a:gd name="T29" fmla="*/ 33514524 h 769"/>
                <a:gd name="T30" fmla="*/ 194492390 w 976"/>
                <a:gd name="T31" fmla="*/ 78201084 h 7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6" h="769">
                  <a:moveTo>
                    <a:pt x="696" y="280"/>
                  </a:moveTo>
                  <a:lnTo>
                    <a:pt x="753" y="441"/>
                  </a:lnTo>
                  <a:lnTo>
                    <a:pt x="976" y="544"/>
                  </a:lnTo>
                  <a:lnTo>
                    <a:pt x="972" y="631"/>
                  </a:lnTo>
                  <a:lnTo>
                    <a:pt x="717" y="706"/>
                  </a:lnTo>
                  <a:lnTo>
                    <a:pt x="462" y="769"/>
                  </a:lnTo>
                  <a:lnTo>
                    <a:pt x="442" y="765"/>
                  </a:lnTo>
                  <a:lnTo>
                    <a:pt x="357" y="654"/>
                  </a:lnTo>
                  <a:lnTo>
                    <a:pt x="318" y="553"/>
                  </a:lnTo>
                  <a:lnTo>
                    <a:pt x="0" y="268"/>
                  </a:lnTo>
                  <a:lnTo>
                    <a:pt x="208" y="52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466" y="31"/>
                  </a:lnTo>
                  <a:lnTo>
                    <a:pt x="588" y="120"/>
                  </a:lnTo>
                  <a:lnTo>
                    <a:pt x="696" y="28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7" name="Freeform 104">
              <a:extLst>
                <a:ext uri="{FF2B5EF4-FFF2-40B4-BE49-F238E27FC236}">
                  <a16:creationId xmlns:a16="http://schemas.microsoft.com/office/drawing/2014/main" id="{9A8DF861-6F09-E881-41DB-7E1BE31E1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084" y="3784474"/>
              <a:ext cx="635828" cy="617264"/>
            </a:xfrm>
            <a:custGeom>
              <a:avLst/>
              <a:gdLst>
                <a:gd name="T0" fmla="*/ 125727883 w 822"/>
                <a:gd name="T1" fmla="*/ 223734223 h 797"/>
                <a:gd name="T2" fmla="*/ 155409900 w 822"/>
                <a:gd name="T3" fmla="*/ 164221529 h 797"/>
                <a:gd name="T4" fmla="*/ 213933087 w 822"/>
                <a:gd name="T5" fmla="*/ 99936651 h 797"/>
                <a:gd name="T6" fmla="*/ 229894342 w 822"/>
                <a:gd name="T7" fmla="*/ 98533129 h 797"/>
                <a:gd name="T8" fmla="*/ 230174271 w 822"/>
                <a:gd name="T9" fmla="*/ 92356894 h 797"/>
                <a:gd name="T10" fmla="*/ 199932396 w 822"/>
                <a:gd name="T11" fmla="*/ 74110057 h 797"/>
                <a:gd name="T12" fmla="*/ 141969067 w 822"/>
                <a:gd name="T13" fmla="*/ 72987346 h 797"/>
                <a:gd name="T14" fmla="*/ 70564375 w 822"/>
                <a:gd name="T15" fmla="*/ 10947890 h 797"/>
                <a:gd name="T16" fmla="*/ 61043608 w 822"/>
                <a:gd name="T17" fmla="*/ 14316553 h 797"/>
                <a:gd name="T18" fmla="*/ 63564029 w 822"/>
                <a:gd name="T19" fmla="*/ 9263558 h 797"/>
                <a:gd name="T20" fmla="*/ 26041879 w 822"/>
                <a:gd name="T21" fmla="*/ 0 h 797"/>
                <a:gd name="T22" fmla="*/ 24361775 w 822"/>
                <a:gd name="T23" fmla="*/ 74110057 h 797"/>
                <a:gd name="T24" fmla="*/ 0 w 822"/>
                <a:gd name="T25" fmla="*/ 149624166 h 797"/>
                <a:gd name="T26" fmla="*/ 20161250 w 822"/>
                <a:gd name="T27" fmla="*/ 206890908 h 797"/>
                <a:gd name="T28" fmla="*/ 46203129 w 822"/>
                <a:gd name="T29" fmla="*/ 208575239 h 797"/>
                <a:gd name="T30" fmla="*/ 91565942 w 822"/>
                <a:gd name="T31" fmla="*/ 195943018 h 797"/>
                <a:gd name="T32" fmla="*/ 125727883 w 822"/>
                <a:gd name="T33" fmla="*/ 223734223 h 7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2" h="797">
                  <a:moveTo>
                    <a:pt x="449" y="797"/>
                  </a:moveTo>
                  <a:lnTo>
                    <a:pt x="555" y="585"/>
                  </a:lnTo>
                  <a:lnTo>
                    <a:pt x="764" y="356"/>
                  </a:lnTo>
                  <a:lnTo>
                    <a:pt x="821" y="351"/>
                  </a:lnTo>
                  <a:lnTo>
                    <a:pt x="822" y="329"/>
                  </a:lnTo>
                  <a:lnTo>
                    <a:pt x="714" y="264"/>
                  </a:lnTo>
                  <a:lnTo>
                    <a:pt x="507" y="260"/>
                  </a:lnTo>
                  <a:lnTo>
                    <a:pt x="252" y="39"/>
                  </a:lnTo>
                  <a:lnTo>
                    <a:pt x="218" y="51"/>
                  </a:lnTo>
                  <a:lnTo>
                    <a:pt x="227" y="33"/>
                  </a:lnTo>
                  <a:lnTo>
                    <a:pt x="93" y="0"/>
                  </a:lnTo>
                  <a:lnTo>
                    <a:pt x="87" y="264"/>
                  </a:lnTo>
                  <a:lnTo>
                    <a:pt x="0" y="533"/>
                  </a:lnTo>
                  <a:lnTo>
                    <a:pt x="72" y="737"/>
                  </a:lnTo>
                  <a:lnTo>
                    <a:pt x="165" y="743"/>
                  </a:lnTo>
                  <a:lnTo>
                    <a:pt x="327" y="698"/>
                  </a:lnTo>
                  <a:lnTo>
                    <a:pt x="449" y="79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8" name="Freeform 105">
              <a:extLst>
                <a:ext uri="{FF2B5EF4-FFF2-40B4-BE49-F238E27FC236}">
                  <a16:creationId xmlns:a16="http://schemas.microsoft.com/office/drawing/2014/main" id="{DC47D8A5-6887-0233-61F4-04033B20B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3655" y="3392301"/>
              <a:ext cx="526764" cy="450185"/>
            </a:xfrm>
            <a:custGeom>
              <a:avLst/>
              <a:gdLst>
                <a:gd name="T0" fmla="*/ 153901498 w 680"/>
                <a:gd name="T1" fmla="*/ 0 h 581"/>
                <a:gd name="T2" fmla="*/ 190972782 w 680"/>
                <a:gd name="T3" fmla="*/ 12362996 h 581"/>
                <a:gd name="T4" fmla="*/ 185075018 w 680"/>
                <a:gd name="T5" fmla="*/ 78113274 h 581"/>
                <a:gd name="T6" fmla="*/ 151374188 w 680"/>
                <a:gd name="T7" fmla="*/ 127846730 h 581"/>
                <a:gd name="T8" fmla="*/ 155867596 w 680"/>
                <a:gd name="T9" fmla="*/ 136276552 h 581"/>
                <a:gd name="T10" fmla="*/ 153339756 w 680"/>
                <a:gd name="T11" fmla="*/ 139929316 h 581"/>
                <a:gd name="T12" fmla="*/ 82286771 w 680"/>
                <a:gd name="T13" fmla="*/ 163250603 h 581"/>
                <a:gd name="T14" fmla="*/ 78355105 w 680"/>
                <a:gd name="T15" fmla="*/ 162407780 h 581"/>
                <a:gd name="T16" fmla="*/ 42969048 w 680"/>
                <a:gd name="T17" fmla="*/ 133747553 h 581"/>
                <a:gd name="T18" fmla="*/ 10672044 w 680"/>
                <a:gd name="T19" fmla="*/ 111830970 h 581"/>
                <a:gd name="T20" fmla="*/ 0 w 680"/>
                <a:gd name="T21" fmla="*/ 95814680 h 581"/>
                <a:gd name="T22" fmla="*/ 5055151 w 680"/>
                <a:gd name="T23" fmla="*/ 37651401 h 581"/>
                <a:gd name="T24" fmla="*/ 10672044 w 680"/>
                <a:gd name="T25" fmla="*/ 38775696 h 581"/>
                <a:gd name="T26" fmla="*/ 82286771 w 680"/>
                <a:gd name="T27" fmla="*/ 21073759 h 581"/>
                <a:gd name="T28" fmla="*/ 153901498 w 680"/>
                <a:gd name="T29" fmla="*/ 0 h 5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581">
                  <a:moveTo>
                    <a:pt x="548" y="0"/>
                  </a:moveTo>
                  <a:lnTo>
                    <a:pt x="680" y="44"/>
                  </a:lnTo>
                  <a:lnTo>
                    <a:pt x="659" y="278"/>
                  </a:lnTo>
                  <a:lnTo>
                    <a:pt x="539" y="455"/>
                  </a:lnTo>
                  <a:lnTo>
                    <a:pt x="555" y="485"/>
                  </a:lnTo>
                  <a:lnTo>
                    <a:pt x="546" y="498"/>
                  </a:lnTo>
                  <a:lnTo>
                    <a:pt x="293" y="581"/>
                  </a:lnTo>
                  <a:lnTo>
                    <a:pt x="279" y="578"/>
                  </a:lnTo>
                  <a:lnTo>
                    <a:pt x="153" y="476"/>
                  </a:lnTo>
                  <a:lnTo>
                    <a:pt x="38" y="398"/>
                  </a:lnTo>
                  <a:lnTo>
                    <a:pt x="0" y="341"/>
                  </a:lnTo>
                  <a:lnTo>
                    <a:pt x="18" y="134"/>
                  </a:lnTo>
                  <a:lnTo>
                    <a:pt x="38" y="138"/>
                  </a:lnTo>
                  <a:lnTo>
                    <a:pt x="293" y="75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10" name="Freeform 107">
              <a:extLst>
                <a:ext uri="{FF2B5EF4-FFF2-40B4-BE49-F238E27FC236}">
                  <a16:creationId xmlns:a16="http://schemas.microsoft.com/office/drawing/2014/main" id="{91E653CF-D858-AB29-5A63-D8973907F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352" y="3264672"/>
              <a:ext cx="816831" cy="798266"/>
            </a:xfrm>
            <a:custGeom>
              <a:avLst/>
              <a:gdLst>
                <a:gd name="T0" fmla="*/ 295138475 w 1056"/>
                <a:gd name="T1" fmla="*/ 172210942 h 1032"/>
                <a:gd name="T2" fmla="*/ 283937604 w 1056"/>
                <a:gd name="T3" fmla="*/ 183971671 h 1032"/>
                <a:gd name="T4" fmla="*/ 272456804 w 1056"/>
                <a:gd name="T5" fmla="*/ 179491217 h 1032"/>
                <a:gd name="T6" fmla="*/ 273016663 w 1056"/>
                <a:gd name="T7" fmla="*/ 171930483 h 1032"/>
                <a:gd name="T8" fmla="*/ 213653158 w 1056"/>
                <a:gd name="T9" fmla="*/ 158489650 h 1032"/>
                <a:gd name="T10" fmla="*/ 217853683 w 1056"/>
                <a:gd name="T11" fmla="*/ 172210942 h 1032"/>
                <a:gd name="T12" fmla="*/ 144488958 w 1056"/>
                <a:gd name="T13" fmla="*/ 239414579 h 1032"/>
                <a:gd name="T14" fmla="*/ 137208683 w 1056"/>
                <a:gd name="T15" fmla="*/ 288977917 h 1032"/>
                <a:gd name="T16" fmla="*/ 106686879 w 1056"/>
                <a:gd name="T17" fmla="*/ 262096250 h 1032"/>
                <a:gd name="T18" fmla="*/ 73924583 w 1056"/>
                <a:gd name="T19" fmla="*/ 226534133 h 1032"/>
                <a:gd name="T20" fmla="*/ 4480454 w 1056"/>
                <a:gd name="T21" fmla="*/ 182011108 h 1032"/>
                <a:gd name="T22" fmla="*/ 0 w 1056"/>
                <a:gd name="T23" fmla="*/ 173610588 h 1032"/>
                <a:gd name="T24" fmla="*/ 33602083 w 1056"/>
                <a:gd name="T25" fmla="*/ 124047779 h 1032"/>
                <a:gd name="T26" fmla="*/ 39482713 w 1056"/>
                <a:gd name="T27" fmla="*/ 58523717 h 1032"/>
                <a:gd name="T28" fmla="*/ 70844304 w 1056"/>
                <a:gd name="T29" fmla="*/ 38642396 h 1032"/>
                <a:gd name="T30" fmla="*/ 73364725 w 1056"/>
                <a:gd name="T31" fmla="*/ 40042571 h 1032"/>
                <a:gd name="T32" fmla="*/ 136368367 w 1056"/>
                <a:gd name="T33" fmla="*/ 0 h 1032"/>
                <a:gd name="T34" fmla="*/ 144488958 w 1056"/>
                <a:gd name="T35" fmla="*/ 46762988 h 1032"/>
                <a:gd name="T36" fmla="*/ 202732746 w 1056"/>
                <a:gd name="T37" fmla="*/ 82884963 h 1032"/>
                <a:gd name="T38" fmla="*/ 272176875 w 1056"/>
                <a:gd name="T39" fmla="*/ 77284792 h 1032"/>
                <a:gd name="T40" fmla="*/ 273856979 w 1056"/>
                <a:gd name="T41" fmla="*/ 77844650 h 1032"/>
                <a:gd name="T42" fmla="*/ 274136908 w 1056"/>
                <a:gd name="T43" fmla="*/ 82884963 h 1032"/>
                <a:gd name="T44" fmla="*/ 286458025 w 1056"/>
                <a:gd name="T45" fmla="*/ 105846562 h 1032"/>
                <a:gd name="T46" fmla="*/ 292618054 w 1056"/>
                <a:gd name="T47" fmla="*/ 108366454 h 1032"/>
                <a:gd name="T48" fmla="*/ 295698333 w 1056"/>
                <a:gd name="T49" fmla="*/ 169410592 h 1032"/>
                <a:gd name="T50" fmla="*/ 295138475 w 1056"/>
                <a:gd name="T51" fmla="*/ 172210942 h 10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6" h="1032">
                  <a:moveTo>
                    <a:pt x="1054" y="615"/>
                  </a:moveTo>
                  <a:lnTo>
                    <a:pt x="1014" y="657"/>
                  </a:lnTo>
                  <a:lnTo>
                    <a:pt x="973" y="641"/>
                  </a:lnTo>
                  <a:lnTo>
                    <a:pt x="975" y="614"/>
                  </a:lnTo>
                  <a:lnTo>
                    <a:pt x="763" y="566"/>
                  </a:lnTo>
                  <a:lnTo>
                    <a:pt x="778" y="615"/>
                  </a:lnTo>
                  <a:lnTo>
                    <a:pt x="516" y="855"/>
                  </a:lnTo>
                  <a:lnTo>
                    <a:pt x="490" y="1032"/>
                  </a:lnTo>
                  <a:lnTo>
                    <a:pt x="381" y="936"/>
                  </a:lnTo>
                  <a:lnTo>
                    <a:pt x="264" y="809"/>
                  </a:lnTo>
                  <a:lnTo>
                    <a:pt x="16" y="650"/>
                  </a:lnTo>
                  <a:lnTo>
                    <a:pt x="0" y="620"/>
                  </a:lnTo>
                  <a:lnTo>
                    <a:pt x="120" y="443"/>
                  </a:lnTo>
                  <a:lnTo>
                    <a:pt x="141" y="209"/>
                  </a:lnTo>
                  <a:lnTo>
                    <a:pt x="253" y="138"/>
                  </a:lnTo>
                  <a:lnTo>
                    <a:pt x="262" y="143"/>
                  </a:lnTo>
                  <a:lnTo>
                    <a:pt x="487" y="0"/>
                  </a:lnTo>
                  <a:lnTo>
                    <a:pt x="516" y="167"/>
                  </a:lnTo>
                  <a:lnTo>
                    <a:pt x="724" y="296"/>
                  </a:lnTo>
                  <a:lnTo>
                    <a:pt x="972" y="276"/>
                  </a:lnTo>
                  <a:lnTo>
                    <a:pt x="978" y="278"/>
                  </a:lnTo>
                  <a:lnTo>
                    <a:pt x="979" y="296"/>
                  </a:lnTo>
                  <a:lnTo>
                    <a:pt x="1023" y="378"/>
                  </a:lnTo>
                  <a:lnTo>
                    <a:pt x="1045" y="387"/>
                  </a:lnTo>
                  <a:lnTo>
                    <a:pt x="1056" y="605"/>
                  </a:lnTo>
                  <a:lnTo>
                    <a:pt x="1054" y="615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56" name="Freeform 109">
              <a:extLst>
                <a:ext uri="{FF2B5EF4-FFF2-40B4-BE49-F238E27FC236}">
                  <a16:creationId xmlns:a16="http://schemas.microsoft.com/office/drawing/2014/main" id="{E5C4A6B0-8DC9-02F4-A6A4-543DC485B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612" y="2494253"/>
              <a:ext cx="895729" cy="665995"/>
            </a:xfrm>
            <a:custGeom>
              <a:avLst/>
              <a:gdLst>
                <a:gd name="T0" fmla="*/ 317830373 w 1159"/>
                <a:gd name="T1" fmla="*/ 116496077 h 862"/>
                <a:gd name="T2" fmla="*/ 310562724 w 1159"/>
                <a:gd name="T3" fmla="*/ 186337908 h 862"/>
                <a:gd name="T4" fmla="*/ 297703965 w 1159"/>
                <a:gd name="T5" fmla="*/ 192763517 h 862"/>
                <a:gd name="T6" fmla="*/ 296865431 w 1159"/>
                <a:gd name="T7" fmla="*/ 200585561 h 862"/>
                <a:gd name="T8" fmla="*/ 264439641 w 1159"/>
                <a:gd name="T9" fmla="*/ 222935391 h 862"/>
                <a:gd name="T10" fmla="*/ 259407907 w 1159"/>
                <a:gd name="T11" fmla="*/ 220700144 h 862"/>
                <a:gd name="T12" fmla="*/ 236486210 w 1159"/>
                <a:gd name="T13" fmla="*/ 235786081 h 862"/>
                <a:gd name="T14" fmla="*/ 225025361 w 1159"/>
                <a:gd name="T15" fmla="*/ 240814727 h 862"/>
                <a:gd name="T16" fmla="*/ 218036871 w 1159"/>
                <a:gd name="T17" fmla="*/ 235786081 h 862"/>
                <a:gd name="T18" fmla="*/ 207134869 w 1159"/>
                <a:gd name="T19" fmla="*/ 238020800 h 862"/>
                <a:gd name="T20" fmla="*/ 199587532 w 1159"/>
                <a:gd name="T21" fmla="*/ 232433475 h 862"/>
                <a:gd name="T22" fmla="*/ 199587532 w 1159"/>
                <a:gd name="T23" fmla="*/ 224891035 h 862"/>
                <a:gd name="T24" fmla="*/ 105663770 w 1159"/>
                <a:gd name="T25" fmla="*/ 175163258 h 862"/>
                <a:gd name="T26" fmla="*/ 78269714 w 1159"/>
                <a:gd name="T27" fmla="*/ 181867942 h 862"/>
                <a:gd name="T28" fmla="*/ 54788641 w 1159"/>
                <a:gd name="T29" fmla="*/ 223214467 h 862"/>
                <a:gd name="T30" fmla="*/ 53670419 w 1159"/>
                <a:gd name="T31" fmla="*/ 223773147 h 862"/>
                <a:gd name="T32" fmla="*/ 17889963 w 1159"/>
                <a:gd name="T33" fmla="*/ 182147546 h 862"/>
                <a:gd name="T34" fmla="*/ 0 w 1159"/>
                <a:gd name="T35" fmla="*/ 131861618 h 862"/>
                <a:gd name="T36" fmla="*/ 51993351 w 1159"/>
                <a:gd name="T37" fmla="*/ 124318650 h 862"/>
                <a:gd name="T38" fmla="*/ 62056819 w 1159"/>
                <a:gd name="T39" fmla="*/ 93308492 h 862"/>
                <a:gd name="T40" fmla="*/ 86655585 w 1159"/>
                <a:gd name="T41" fmla="*/ 5307721 h 862"/>
                <a:gd name="T42" fmla="*/ 98954967 w 1159"/>
                <a:gd name="T43" fmla="*/ 0 h 862"/>
                <a:gd name="T44" fmla="*/ 112372572 w 1159"/>
                <a:gd name="T45" fmla="*/ 5866929 h 862"/>
                <a:gd name="T46" fmla="*/ 114888704 w 1159"/>
                <a:gd name="T47" fmla="*/ 4469966 h 862"/>
                <a:gd name="T48" fmla="*/ 117683994 w 1159"/>
                <a:gd name="T49" fmla="*/ 6146005 h 862"/>
                <a:gd name="T50" fmla="*/ 120199597 w 1159"/>
                <a:gd name="T51" fmla="*/ 10336367 h 862"/>
                <a:gd name="T52" fmla="*/ 122715728 w 1159"/>
                <a:gd name="T53" fmla="*/ 11733330 h 862"/>
                <a:gd name="T54" fmla="*/ 193717264 w 1159"/>
                <a:gd name="T55" fmla="*/ 66489225 h 862"/>
                <a:gd name="T56" fmla="*/ 234249766 w 1159"/>
                <a:gd name="T57" fmla="*/ 76546516 h 862"/>
                <a:gd name="T58" fmla="*/ 240678881 w 1159"/>
                <a:gd name="T59" fmla="*/ 76546516 h 862"/>
                <a:gd name="T60" fmla="*/ 243195012 w 1159"/>
                <a:gd name="T61" fmla="*/ 75429157 h 862"/>
                <a:gd name="T62" fmla="*/ 296865431 w 1159"/>
                <a:gd name="T63" fmla="*/ 93029416 h 862"/>
                <a:gd name="T64" fmla="*/ 323980328 w 1159"/>
                <a:gd name="T65" fmla="*/ 102528028 h 862"/>
                <a:gd name="T66" fmla="*/ 317830373 w 1159"/>
                <a:gd name="T67" fmla="*/ 116496077 h 8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59" h="862">
                  <a:moveTo>
                    <a:pt x="1137" y="417"/>
                  </a:moveTo>
                  <a:lnTo>
                    <a:pt x="1111" y="667"/>
                  </a:lnTo>
                  <a:lnTo>
                    <a:pt x="1065" y="690"/>
                  </a:lnTo>
                  <a:lnTo>
                    <a:pt x="1062" y="718"/>
                  </a:lnTo>
                  <a:lnTo>
                    <a:pt x="946" y="798"/>
                  </a:lnTo>
                  <a:lnTo>
                    <a:pt x="928" y="790"/>
                  </a:lnTo>
                  <a:lnTo>
                    <a:pt x="846" y="844"/>
                  </a:lnTo>
                  <a:lnTo>
                    <a:pt x="805" y="862"/>
                  </a:lnTo>
                  <a:lnTo>
                    <a:pt x="780" y="844"/>
                  </a:lnTo>
                  <a:lnTo>
                    <a:pt x="741" y="852"/>
                  </a:lnTo>
                  <a:lnTo>
                    <a:pt x="714" y="832"/>
                  </a:lnTo>
                  <a:lnTo>
                    <a:pt x="714" y="805"/>
                  </a:lnTo>
                  <a:lnTo>
                    <a:pt x="378" y="627"/>
                  </a:lnTo>
                  <a:lnTo>
                    <a:pt x="280" y="651"/>
                  </a:lnTo>
                  <a:lnTo>
                    <a:pt x="196" y="799"/>
                  </a:lnTo>
                  <a:lnTo>
                    <a:pt x="192" y="801"/>
                  </a:lnTo>
                  <a:lnTo>
                    <a:pt x="64" y="652"/>
                  </a:lnTo>
                  <a:lnTo>
                    <a:pt x="0" y="472"/>
                  </a:lnTo>
                  <a:lnTo>
                    <a:pt x="186" y="445"/>
                  </a:lnTo>
                  <a:lnTo>
                    <a:pt x="222" y="334"/>
                  </a:lnTo>
                  <a:lnTo>
                    <a:pt x="310" y="19"/>
                  </a:lnTo>
                  <a:lnTo>
                    <a:pt x="354" y="0"/>
                  </a:lnTo>
                  <a:lnTo>
                    <a:pt x="402" y="21"/>
                  </a:lnTo>
                  <a:lnTo>
                    <a:pt x="411" y="16"/>
                  </a:lnTo>
                  <a:lnTo>
                    <a:pt x="421" y="22"/>
                  </a:lnTo>
                  <a:lnTo>
                    <a:pt x="430" y="37"/>
                  </a:lnTo>
                  <a:lnTo>
                    <a:pt x="439" y="42"/>
                  </a:lnTo>
                  <a:lnTo>
                    <a:pt x="693" y="238"/>
                  </a:lnTo>
                  <a:lnTo>
                    <a:pt x="838" y="274"/>
                  </a:lnTo>
                  <a:lnTo>
                    <a:pt x="861" y="274"/>
                  </a:lnTo>
                  <a:lnTo>
                    <a:pt x="870" y="270"/>
                  </a:lnTo>
                  <a:lnTo>
                    <a:pt x="1062" y="333"/>
                  </a:lnTo>
                  <a:lnTo>
                    <a:pt x="1159" y="367"/>
                  </a:lnTo>
                  <a:lnTo>
                    <a:pt x="1137" y="41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57" name="Freeform 110">
              <a:extLst>
                <a:ext uri="{FF2B5EF4-FFF2-40B4-BE49-F238E27FC236}">
                  <a16:creationId xmlns:a16="http://schemas.microsoft.com/office/drawing/2014/main" id="{5BF25DC6-429B-C291-5799-BA6E3CF28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8084" y="2489612"/>
              <a:ext cx="373608" cy="533724"/>
            </a:xfrm>
            <a:custGeom>
              <a:avLst/>
              <a:gdLst>
                <a:gd name="T0" fmla="*/ 121248196 w 483"/>
                <a:gd name="T1" fmla="*/ 185910097 h 689"/>
                <a:gd name="T2" fmla="*/ 135248915 w 483"/>
                <a:gd name="T3" fmla="*/ 184224905 h 689"/>
                <a:gd name="T4" fmla="*/ 127968625 w 483"/>
                <a:gd name="T5" fmla="*/ 94359111 h 689"/>
                <a:gd name="T6" fmla="*/ 127968625 w 483"/>
                <a:gd name="T7" fmla="*/ 60659504 h 689"/>
                <a:gd name="T8" fmla="*/ 110047303 w 483"/>
                <a:gd name="T9" fmla="*/ 18534996 h 689"/>
                <a:gd name="T10" fmla="*/ 86805728 w 483"/>
                <a:gd name="T11" fmla="*/ 0 h 689"/>
                <a:gd name="T12" fmla="*/ 82325265 w 483"/>
                <a:gd name="T13" fmla="*/ 4212451 h 689"/>
                <a:gd name="T14" fmla="*/ 27161649 w 483"/>
                <a:gd name="T15" fmla="*/ 52234602 h 689"/>
                <a:gd name="T16" fmla="*/ 0 w 483"/>
                <a:gd name="T17" fmla="*/ 94920841 h 689"/>
                <a:gd name="T18" fmla="*/ 27161649 w 483"/>
                <a:gd name="T19" fmla="*/ 104469205 h 689"/>
                <a:gd name="T20" fmla="*/ 21001608 w 483"/>
                <a:gd name="T21" fmla="*/ 118510354 h 689"/>
                <a:gd name="T22" fmla="*/ 13720789 w 483"/>
                <a:gd name="T23" fmla="*/ 188718221 h 689"/>
                <a:gd name="T24" fmla="*/ 38642471 w 483"/>
                <a:gd name="T25" fmla="*/ 193492403 h 689"/>
                <a:gd name="T26" fmla="*/ 110047303 w 483"/>
                <a:gd name="T27" fmla="*/ 170744956 h 689"/>
                <a:gd name="T28" fmla="*/ 121248196 w 483"/>
                <a:gd name="T29" fmla="*/ 185910097 h 6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3" h="689">
                  <a:moveTo>
                    <a:pt x="433" y="662"/>
                  </a:moveTo>
                  <a:lnTo>
                    <a:pt x="483" y="656"/>
                  </a:lnTo>
                  <a:lnTo>
                    <a:pt x="457" y="336"/>
                  </a:lnTo>
                  <a:lnTo>
                    <a:pt x="457" y="216"/>
                  </a:lnTo>
                  <a:lnTo>
                    <a:pt x="393" y="66"/>
                  </a:lnTo>
                  <a:lnTo>
                    <a:pt x="310" y="0"/>
                  </a:lnTo>
                  <a:lnTo>
                    <a:pt x="294" y="15"/>
                  </a:lnTo>
                  <a:lnTo>
                    <a:pt x="97" y="186"/>
                  </a:lnTo>
                  <a:lnTo>
                    <a:pt x="0" y="338"/>
                  </a:lnTo>
                  <a:lnTo>
                    <a:pt x="97" y="372"/>
                  </a:lnTo>
                  <a:lnTo>
                    <a:pt x="75" y="422"/>
                  </a:lnTo>
                  <a:lnTo>
                    <a:pt x="49" y="672"/>
                  </a:lnTo>
                  <a:lnTo>
                    <a:pt x="138" y="689"/>
                  </a:lnTo>
                  <a:lnTo>
                    <a:pt x="393" y="608"/>
                  </a:lnTo>
                  <a:lnTo>
                    <a:pt x="433" y="662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Freeform 111">
              <a:extLst>
                <a:ext uri="{FF2B5EF4-FFF2-40B4-BE49-F238E27FC236}">
                  <a16:creationId xmlns:a16="http://schemas.microsoft.com/office/drawing/2014/main" id="{364EF17C-1382-B507-2387-FFE277E10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280" y="2979245"/>
              <a:ext cx="573175" cy="515160"/>
            </a:xfrm>
            <a:custGeom>
              <a:avLst/>
              <a:gdLst>
                <a:gd name="T0" fmla="*/ 192932296 w 741"/>
                <a:gd name="T1" fmla="*/ 60763679 h 666"/>
                <a:gd name="T2" fmla="*/ 207493394 w 741"/>
                <a:gd name="T3" fmla="*/ 96045867 h 666"/>
                <a:gd name="T4" fmla="*/ 150089850 w 741"/>
                <a:gd name="T5" fmla="*/ 160730142 h 666"/>
                <a:gd name="T6" fmla="*/ 137488788 w 741"/>
                <a:gd name="T7" fmla="*/ 181451250 h 666"/>
                <a:gd name="T8" fmla="*/ 135808682 w 741"/>
                <a:gd name="T9" fmla="*/ 180891392 h 666"/>
                <a:gd name="T10" fmla="*/ 66364464 w 741"/>
                <a:gd name="T11" fmla="*/ 186491563 h 666"/>
                <a:gd name="T12" fmla="*/ 8120602 w 741"/>
                <a:gd name="T13" fmla="*/ 150369588 h 666"/>
                <a:gd name="T14" fmla="*/ 0 w 741"/>
                <a:gd name="T15" fmla="*/ 103606600 h 666"/>
                <a:gd name="T16" fmla="*/ 7560743 w 741"/>
                <a:gd name="T17" fmla="*/ 94365763 h 666"/>
                <a:gd name="T18" fmla="*/ 8120602 w 741"/>
                <a:gd name="T19" fmla="*/ 52083229 h 666"/>
                <a:gd name="T20" fmla="*/ 10920956 w 741"/>
                <a:gd name="T21" fmla="*/ 48163163 h 666"/>
                <a:gd name="T22" fmla="*/ 34442444 w 741"/>
                <a:gd name="T23" fmla="*/ 6720417 h 666"/>
                <a:gd name="T24" fmla="*/ 61884004 w 741"/>
                <a:gd name="T25" fmla="*/ 0 h 666"/>
                <a:gd name="T26" fmla="*/ 155969957 w 741"/>
                <a:gd name="T27" fmla="*/ 49843267 h 666"/>
                <a:gd name="T28" fmla="*/ 155969957 w 741"/>
                <a:gd name="T29" fmla="*/ 57403471 h 666"/>
                <a:gd name="T30" fmla="*/ 163530700 w 741"/>
                <a:gd name="T31" fmla="*/ 63003642 h 666"/>
                <a:gd name="T32" fmla="*/ 174451127 w 741"/>
                <a:gd name="T33" fmla="*/ 60763679 h 666"/>
                <a:gd name="T34" fmla="*/ 181451481 w 741"/>
                <a:gd name="T35" fmla="*/ 65803992 h 666"/>
                <a:gd name="T36" fmla="*/ 192932296 w 741"/>
                <a:gd name="T37" fmla="*/ 60763679 h 6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666">
                  <a:moveTo>
                    <a:pt x="689" y="217"/>
                  </a:moveTo>
                  <a:lnTo>
                    <a:pt x="741" y="343"/>
                  </a:lnTo>
                  <a:lnTo>
                    <a:pt x="536" y="574"/>
                  </a:lnTo>
                  <a:lnTo>
                    <a:pt x="491" y="648"/>
                  </a:lnTo>
                  <a:lnTo>
                    <a:pt x="485" y="646"/>
                  </a:lnTo>
                  <a:lnTo>
                    <a:pt x="237" y="666"/>
                  </a:lnTo>
                  <a:lnTo>
                    <a:pt x="29" y="537"/>
                  </a:lnTo>
                  <a:lnTo>
                    <a:pt x="0" y="370"/>
                  </a:lnTo>
                  <a:lnTo>
                    <a:pt x="27" y="337"/>
                  </a:lnTo>
                  <a:lnTo>
                    <a:pt x="29" y="186"/>
                  </a:lnTo>
                  <a:lnTo>
                    <a:pt x="39" y="172"/>
                  </a:lnTo>
                  <a:lnTo>
                    <a:pt x="123" y="24"/>
                  </a:lnTo>
                  <a:lnTo>
                    <a:pt x="221" y="0"/>
                  </a:lnTo>
                  <a:lnTo>
                    <a:pt x="557" y="178"/>
                  </a:lnTo>
                  <a:lnTo>
                    <a:pt x="557" y="205"/>
                  </a:lnTo>
                  <a:lnTo>
                    <a:pt x="584" y="225"/>
                  </a:lnTo>
                  <a:lnTo>
                    <a:pt x="623" y="217"/>
                  </a:lnTo>
                  <a:lnTo>
                    <a:pt x="648" y="235"/>
                  </a:lnTo>
                  <a:lnTo>
                    <a:pt x="689" y="21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59" name="Freeform 112">
              <a:extLst>
                <a:ext uri="{FF2B5EF4-FFF2-40B4-BE49-F238E27FC236}">
                  <a16:creationId xmlns:a16="http://schemas.microsoft.com/office/drawing/2014/main" id="{D76BF808-98D2-D91F-729C-5DE076411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0436" y="2004618"/>
              <a:ext cx="786664" cy="747214"/>
            </a:xfrm>
            <a:custGeom>
              <a:avLst/>
              <a:gdLst>
                <a:gd name="T0" fmla="*/ 224971694 w 1018"/>
                <a:gd name="T1" fmla="*/ 228126014 h 965"/>
                <a:gd name="T2" fmla="*/ 197863187 w 1018"/>
                <a:gd name="T3" fmla="*/ 270777078 h 965"/>
                <a:gd name="T4" fmla="*/ 144205481 w 1018"/>
                <a:gd name="T5" fmla="*/ 253099429 h 965"/>
                <a:gd name="T6" fmla="*/ 141690177 w 1018"/>
                <a:gd name="T7" fmla="*/ 254221895 h 965"/>
                <a:gd name="T8" fmla="*/ 135262354 w 1018"/>
                <a:gd name="T9" fmla="*/ 254221895 h 965"/>
                <a:gd name="T10" fmla="*/ 94739420 w 1018"/>
                <a:gd name="T11" fmla="*/ 244120229 h 965"/>
                <a:gd name="T12" fmla="*/ 23754769 w 1018"/>
                <a:gd name="T13" fmla="*/ 189123096 h 965"/>
                <a:gd name="T14" fmla="*/ 21239464 w 1018"/>
                <a:gd name="T15" fmla="*/ 187719881 h 965"/>
                <a:gd name="T16" fmla="*/ 18724160 w 1018"/>
                <a:gd name="T17" fmla="*/ 183511295 h 965"/>
                <a:gd name="T18" fmla="*/ 15929731 w 1018"/>
                <a:gd name="T19" fmla="*/ 181827331 h 965"/>
                <a:gd name="T20" fmla="*/ 13414426 w 1018"/>
                <a:gd name="T21" fmla="*/ 183230546 h 965"/>
                <a:gd name="T22" fmla="*/ 0 w 1018"/>
                <a:gd name="T23" fmla="*/ 177337996 h 965"/>
                <a:gd name="T24" fmla="*/ 23754769 w 1018"/>
                <a:gd name="T25" fmla="*/ 154890263 h 965"/>
                <a:gd name="T26" fmla="*/ 65395263 w 1018"/>
                <a:gd name="T27" fmla="*/ 75761432 h 965"/>
                <a:gd name="T28" fmla="*/ 77133349 w 1018"/>
                <a:gd name="T29" fmla="*/ 17677650 h 965"/>
                <a:gd name="T30" fmla="*/ 137777658 w 1018"/>
                <a:gd name="T31" fmla="*/ 0 h 965"/>
                <a:gd name="T32" fmla="*/ 163768076 w 1018"/>
                <a:gd name="T33" fmla="*/ 0 h 965"/>
                <a:gd name="T34" fmla="*/ 172711203 w 1018"/>
                <a:gd name="T35" fmla="*/ 59486997 h 965"/>
                <a:gd name="T36" fmla="*/ 176344068 w 1018"/>
                <a:gd name="T37" fmla="*/ 90072213 h 965"/>
                <a:gd name="T38" fmla="*/ 198981276 w 1018"/>
                <a:gd name="T39" fmla="*/ 129355880 h 965"/>
                <a:gd name="T40" fmla="*/ 237268560 w 1018"/>
                <a:gd name="T41" fmla="*/ 137212613 h 965"/>
                <a:gd name="T42" fmla="*/ 284498443 w 1018"/>
                <a:gd name="T43" fmla="*/ 175934781 h 965"/>
                <a:gd name="T44" fmla="*/ 280027143 w 1018"/>
                <a:gd name="T45" fmla="*/ 180143897 h 965"/>
                <a:gd name="T46" fmla="*/ 224971694 w 1018"/>
                <a:gd name="T47" fmla="*/ 228126014 h 9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18" h="965">
                  <a:moveTo>
                    <a:pt x="805" y="813"/>
                  </a:moveTo>
                  <a:lnTo>
                    <a:pt x="708" y="965"/>
                  </a:lnTo>
                  <a:lnTo>
                    <a:pt x="516" y="902"/>
                  </a:lnTo>
                  <a:lnTo>
                    <a:pt x="507" y="906"/>
                  </a:lnTo>
                  <a:lnTo>
                    <a:pt x="484" y="906"/>
                  </a:lnTo>
                  <a:lnTo>
                    <a:pt x="339" y="870"/>
                  </a:lnTo>
                  <a:lnTo>
                    <a:pt x="85" y="674"/>
                  </a:lnTo>
                  <a:lnTo>
                    <a:pt x="76" y="669"/>
                  </a:lnTo>
                  <a:lnTo>
                    <a:pt x="67" y="654"/>
                  </a:lnTo>
                  <a:lnTo>
                    <a:pt x="57" y="648"/>
                  </a:lnTo>
                  <a:lnTo>
                    <a:pt x="48" y="653"/>
                  </a:lnTo>
                  <a:lnTo>
                    <a:pt x="0" y="632"/>
                  </a:lnTo>
                  <a:lnTo>
                    <a:pt x="85" y="552"/>
                  </a:lnTo>
                  <a:lnTo>
                    <a:pt x="234" y="270"/>
                  </a:lnTo>
                  <a:lnTo>
                    <a:pt x="276" y="63"/>
                  </a:lnTo>
                  <a:lnTo>
                    <a:pt x="493" y="0"/>
                  </a:lnTo>
                  <a:lnTo>
                    <a:pt x="586" y="0"/>
                  </a:lnTo>
                  <a:lnTo>
                    <a:pt x="618" y="212"/>
                  </a:lnTo>
                  <a:lnTo>
                    <a:pt x="631" y="321"/>
                  </a:lnTo>
                  <a:lnTo>
                    <a:pt x="712" y="461"/>
                  </a:lnTo>
                  <a:lnTo>
                    <a:pt x="849" y="489"/>
                  </a:lnTo>
                  <a:lnTo>
                    <a:pt x="1018" y="627"/>
                  </a:lnTo>
                  <a:lnTo>
                    <a:pt x="1002" y="642"/>
                  </a:lnTo>
                  <a:lnTo>
                    <a:pt x="805" y="81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260" name="Freeform 113">
              <a:extLst>
                <a:ext uri="{FF2B5EF4-FFF2-40B4-BE49-F238E27FC236}">
                  <a16:creationId xmlns:a16="http://schemas.microsoft.com/office/drawing/2014/main" id="{89F8D751-6533-7234-5CC8-E1BEE053B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5695" y="3494405"/>
              <a:ext cx="614944" cy="561571"/>
            </a:xfrm>
            <a:custGeom>
              <a:avLst/>
              <a:gdLst>
                <a:gd name="T0" fmla="*/ 206413527 w 796"/>
                <a:gd name="T1" fmla="*/ 200220701 h 727"/>
                <a:gd name="T2" fmla="*/ 200548206 w 796"/>
                <a:gd name="T3" fmla="*/ 178718527 h 727"/>
                <a:gd name="T4" fmla="*/ 213955258 w 796"/>
                <a:gd name="T5" fmla="*/ 89638543 h 727"/>
                <a:gd name="T6" fmla="*/ 222334665 w 796"/>
                <a:gd name="T7" fmla="*/ 86287713 h 727"/>
                <a:gd name="T8" fmla="*/ 98039330 w 796"/>
                <a:gd name="T9" fmla="*/ 22898310 h 727"/>
                <a:gd name="T10" fmla="*/ 29328190 w 796"/>
                <a:gd name="T11" fmla="*/ 0 h 727"/>
                <a:gd name="T12" fmla="*/ 8658985 w 796"/>
                <a:gd name="T13" fmla="*/ 25411565 h 727"/>
                <a:gd name="T14" fmla="*/ 11731170 w 796"/>
                <a:gd name="T15" fmla="*/ 86287713 h 727"/>
                <a:gd name="T16" fmla="*/ 11172543 w 796"/>
                <a:gd name="T17" fmla="*/ 89079984 h 727"/>
                <a:gd name="T18" fmla="*/ 0 w 796"/>
                <a:gd name="T19" fmla="*/ 100808154 h 727"/>
                <a:gd name="T20" fmla="*/ 10055289 w 796"/>
                <a:gd name="T21" fmla="*/ 115050108 h 727"/>
                <a:gd name="T22" fmla="*/ 32679953 w 796"/>
                <a:gd name="T23" fmla="*/ 178718527 h 727"/>
                <a:gd name="T24" fmla="*/ 36031716 w 796"/>
                <a:gd name="T25" fmla="*/ 203012972 h 727"/>
                <a:gd name="T26" fmla="*/ 73180686 w 796"/>
                <a:gd name="T27" fmla="*/ 200499717 h 727"/>
                <a:gd name="T28" fmla="*/ 144126335 w 796"/>
                <a:gd name="T29" fmla="*/ 177880952 h 727"/>
                <a:gd name="T30" fmla="*/ 206413527 w 796"/>
                <a:gd name="T31" fmla="*/ 200220701 h 7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6" h="727">
                  <a:moveTo>
                    <a:pt x="739" y="717"/>
                  </a:moveTo>
                  <a:lnTo>
                    <a:pt x="718" y="640"/>
                  </a:lnTo>
                  <a:lnTo>
                    <a:pt x="766" y="321"/>
                  </a:lnTo>
                  <a:lnTo>
                    <a:pt x="796" y="309"/>
                  </a:lnTo>
                  <a:lnTo>
                    <a:pt x="351" y="82"/>
                  </a:lnTo>
                  <a:lnTo>
                    <a:pt x="105" y="0"/>
                  </a:lnTo>
                  <a:lnTo>
                    <a:pt x="31" y="91"/>
                  </a:lnTo>
                  <a:lnTo>
                    <a:pt x="42" y="309"/>
                  </a:lnTo>
                  <a:lnTo>
                    <a:pt x="40" y="319"/>
                  </a:lnTo>
                  <a:lnTo>
                    <a:pt x="0" y="361"/>
                  </a:lnTo>
                  <a:lnTo>
                    <a:pt x="36" y="412"/>
                  </a:lnTo>
                  <a:lnTo>
                    <a:pt x="117" y="640"/>
                  </a:lnTo>
                  <a:lnTo>
                    <a:pt x="129" y="727"/>
                  </a:lnTo>
                  <a:lnTo>
                    <a:pt x="262" y="718"/>
                  </a:lnTo>
                  <a:lnTo>
                    <a:pt x="516" y="637"/>
                  </a:lnTo>
                  <a:lnTo>
                    <a:pt x="739" y="717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1" name="Freeform 114">
              <a:extLst>
                <a:ext uri="{FF2B5EF4-FFF2-40B4-BE49-F238E27FC236}">
                  <a16:creationId xmlns:a16="http://schemas.microsoft.com/office/drawing/2014/main" id="{D4405937-E68B-AE03-9DC3-3198BB8EE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849" y="2960681"/>
              <a:ext cx="835395" cy="772741"/>
            </a:xfrm>
            <a:custGeom>
              <a:avLst/>
              <a:gdLst>
                <a:gd name="T0" fmla="*/ 302138992 w 1081"/>
                <a:gd name="T1" fmla="*/ 194052479 h 999"/>
                <a:gd name="T2" fmla="*/ 297666912 w 1081"/>
                <a:gd name="T3" fmla="*/ 232135053 h 999"/>
                <a:gd name="T4" fmla="*/ 296269618 w 1081"/>
                <a:gd name="T5" fmla="*/ 231854594 h 999"/>
                <a:gd name="T6" fmla="*/ 232543403 w 1081"/>
                <a:gd name="T7" fmla="*/ 279737873 h 999"/>
                <a:gd name="T8" fmla="*/ 108166288 w 1081"/>
                <a:gd name="T9" fmla="*/ 216173784 h 999"/>
                <a:gd name="T10" fmla="*/ 39409181 w 1081"/>
                <a:gd name="T11" fmla="*/ 193212162 h 999"/>
                <a:gd name="T12" fmla="*/ 18726273 w 1081"/>
                <a:gd name="T13" fmla="*/ 218694207 h 999"/>
                <a:gd name="T14" fmla="*/ 12577229 w 1081"/>
                <a:gd name="T15" fmla="*/ 216173784 h 999"/>
                <a:gd name="T16" fmla="*/ 279670 w 1081"/>
                <a:gd name="T17" fmla="*/ 193212162 h 999"/>
                <a:gd name="T18" fmla="*/ 0 w 1081"/>
                <a:gd name="T19" fmla="*/ 188171845 h 999"/>
                <a:gd name="T20" fmla="*/ 12577229 w 1081"/>
                <a:gd name="T21" fmla="*/ 167450717 h 999"/>
                <a:gd name="T22" fmla="*/ 69874730 w 1081"/>
                <a:gd name="T23" fmla="*/ 102766381 h 999"/>
                <a:gd name="T24" fmla="*/ 55340867 w 1081"/>
                <a:gd name="T25" fmla="*/ 67484160 h 999"/>
                <a:gd name="T26" fmla="*/ 78260079 w 1081"/>
                <a:gd name="T27" fmla="*/ 52363208 h 999"/>
                <a:gd name="T28" fmla="*/ 83290970 w 1081"/>
                <a:gd name="T29" fmla="*/ 54603702 h 999"/>
                <a:gd name="T30" fmla="*/ 115712625 w 1081"/>
                <a:gd name="T31" fmla="*/ 32201939 h 999"/>
                <a:gd name="T32" fmla="*/ 116551107 w 1081"/>
                <a:gd name="T33" fmla="*/ 24361798 h 999"/>
                <a:gd name="T34" fmla="*/ 129408536 w 1081"/>
                <a:gd name="T35" fmla="*/ 17921304 h 999"/>
                <a:gd name="T36" fmla="*/ 154283853 w 1081"/>
                <a:gd name="T37" fmla="*/ 22681692 h 999"/>
                <a:gd name="T38" fmla="*/ 225555877 w 1081"/>
                <a:gd name="T39" fmla="*/ 0 h 999"/>
                <a:gd name="T40" fmla="*/ 236736341 w 1081"/>
                <a:gd name="T41" fmla="*/ 15120952 h 999"/>
                <a:gd name="T42" fmla="*/ 225555877 w 1081"/>
                <a:gd name="T43" fmla="*/ 96606346 h 999"/>
                <a:gd name="T44" fmla="*/ 302138992 w 1081"/>
                <a:gd name="T45" fmla="*/ 194052479 h 9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81" h="999">
                  <a:moveTo>
                    <a:pt x="1081" y="693"/>
                  </a:moveTo>
                  <a:lnTo>
                    <a:pt x="1065" y="829"/>
                  </a:lnTo>
                  <a:lnTo>
                    <a:pt x="1060" y="828"/>
                  </a:lnTo>
                  <a:lnTo>
                    <a:pt x="832" y="999"/>
                  </a:lnTo>
                  <a:lnTo>
                    <a:pt x="387" y="772"/>
                  </a:lnTo>
                  <a:lnTo>
                    <a:pt x="141" y="690"/>
                  </a:lnTo>
                  <a:lnTo>
                    <a:pt x="67" y="781"/>
                  </a:lnTo>
                  <a:lnTo>
                    <a:pt x="45" y="772"/>
                  </a:lnTo>
                  <a:lnTo>
                    <a:pt x="1" y="690"/>
                  </a:lnTo>
                  <a:lnTo>
                    <a:pt x="0" y="672"/>
                  </a:lnTo>
                  <a:lnTo>
                    <a:pt x="45" y="598"/>
                  </a:lnTo>
                  <a:lnTo>
                    <a:pt x="250" y="367"/>
                  </a:lnTo>
                  <a:lnTo>
                    <a:pt x="198" y="241"/>
                  </a:lnTo>
                  <a:lnTo>
                    <a:pt x="280" y="187"/>
                  </a:lnTo>
                  <a:lnTo>
                    <a:pt x="298" y="195"/>
                  </a:lnTo>
                  <a:lnTo>
                    <a:pt x="414" y="115"/>
                  </a:lnTo>
                  <a:lnTo>
                    <a:pt x="417" y="87"/>
                  </a:lnTo>
                  <a:lnTo>
                    <a:pt x="463" y="64"/>
                  </a:lnTo>
                  <a:lnTo>
                    <a:pt x="552" y="81"/>
                  </a:lnTo>
                  <a:lnTo>
                    <a:pt x="807" y="0"/>
                  </a:lnTo>
                  <a:lnTo>
                    <a:pt x="847" y="54"/>
                  </a:lnTo>
                  <a:lnTo>
                    <a:pt x="807" y="345"/>
                  </a:lnTo>
                  <a:lnTo>
                    <a:pt x="1081" y="69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4" name="Freeform 117">
              <a:extLst>
                <a:ext uri="{FF2B5EF4-FFF2-40B4-BE49-F238E27FC236}">
                  <a16:creationId xmlns:a16="http://schemas.microsoft.com/office/drawing/2014/main" id="{4DCDE914-2E23-FB2F-E56E-C9FBCF32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005" y="4097746"/>
              <a:ext cx="988551" cy="717048"/>
            </a:xfrm>
            <a:custGeom>
              <a:avLst/>
              <a:gdLst>
                <a:gd name="T0" fmla="*/ 257772342 w 1279"/>
                <a:gd name="T1" fmla="*/ 62017565 h 926"/>
                <a:gd name="T2" fmla="*/ 187038947 w 1279"/>
                <a:gd name="T3" fmla="*/ 16556982 h 926"/>
                <a:gd name="T4" fmla="*/ 115746132 w 1279"/>
                <a:gd name="T5" fmla="*/ 0 h 926"/>
                <a:gd name="T6" fmla="*/ 45571629 w 1279"/>
                <a:gd name="T7" fmla="*/ 50512171 h 926"/>
                <a:gd name="T8" fmla="*/ 45291919 w 1279"/>
                <a:gd name="T9" fmla="*/ 35358466 h 926"/>
                <a:gd name="T10" fmla="*/ 31872169 w 1279"/>
                <a:gd name="T11" fmla="*/ 40971048 h 926"/>
                <a:gd name="T12" fmla="*/ 14258352 w 1279"/>
                <a:gd name="T13" fmla="*/ 91483218 h 926"/>
                <a:gd name="T14" fmla="*/ 3634648 w 1279"/>
                <a:gd name="T15" fmla="*/ 123754897 h 926"/>
                <a:gd name="T16" fmla="*/ 0 w 1279"/>
                <a:gd name="T17" fmla="*/ 136102046 h 926"/>
                <a:gd name="T18" fmla="*/ 1118312 w 1279"/>
                <a:gd name="T19" fmla="*/ 140592111 h 926"/>
                <a:gd name="T20" fmla="*/ 17054397 w 1279"/>
                <a:gd name="T21" fmla="*/ 230391290 h 926"/>
                <a:gd name="T22" fmla="*/ 17613289 w 1279"/>
                <a:gd name="T23" fmla="*/ 259856943 h 926"/>
                <a:gd name="T24" fmla="*/ 116025313 w 1279"/>
                <a:gd name="T25" fmla="*/ 250596582 h 926"/>
                <a:gd name="T26" fmla="*/ 208845776 w 1279"/>
                <a:gd name="T27" fmla="*/ 185211469 h 926"/>
                <a:gd name="T28" fmla="*/ 257772342 w 1279"/>
                <a:gd name="T29" fmla="*/ 207099740 h 926"/>
                <a:gd name="T30" fmla="*/ 257772342 w 1279"/>
                <a:gd name="T31" fmla="*/ 164725945 h 926"/>
                <a:gd name="T32" fmla="*/ 276224762 w 1279"/>
                <a:gd name="T33" fmla="*/ 140592111 h 926"/>
                <a:gd name="T34" fmla="*/ 357582389 w 1279"/>
                <a:gd name="T35" fmla="*/ 138627840 h 926"/>
                <a:gd name="T36" fmla="*/ 281816324 w 1279"/>
                <a:gd name="T37" fmla="*/ 51353925 h 926"/>
                <a:gd name="T38" fmla="*/ 257772342 w 1279"/>
                <a:gd name="T39" fmla="*/ 62017565 h 9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79" h="926">
                  <a:moveTo>
                    <a:pt x="922" y="221"/>
                  </a:moveTo>
                  <a:lnTo>
                    <a:pt x="669" y="59"/>
                  </a:lnTo>
                  <a:lnTo>
                    <a:pt x="414" y="0"/>
                  </a:lnTo>
                  <a:lnTo>
                    <a:pt x="163" y="180"/>
                  </a:lnTo>
                  <a:lnTo>
                    <a:pt x="162" y="126"/>
                  </a:lnTo>
                  <a:lnTo>
                    <a:pt x="114" y="146"/>
                  </a:lnTo>
                  <a:lnTo>
                    <a:pt x="51" y="326"/>
                  </a:lnTo>
                  <a:lnTo>
                    <a:pt x="13" y="441"/>
                  </a:lnTo>
                  <a:lnTo>
                    <a:pt x="0" y="485"/>
                  </a:lnTo>
                  <a:lnTo>
                    <a:pt x="4" y="501"/>
                  </a:lnTo>
                  <a:lnTo>
                    <a:pt x="61" y="821"/>
                  </a:lnTo>
                  <a:lnTo>
                    <a:pt x="63" y="926"/>
                  </a:lnTo>
                  <a:lnTo>
                    <a:pt x="415" y="893"/>
                  </a:lnTo>
                  <a:lnTo>
                    <a:pt x="747" y="660"/>
                  </a:lnTo>
                  <a:lnTo>
                    <a:pt x="922" y="738"/>
                  </a:lnTo>
                  <a:lnTo>
                    <a:pt x="922" y="587"/>
                  </a:lnTo>
                  <a:lnTo>
                    <a:pt x="988" y="501"/>
                  </a:lnTo>
                  <a:lnTo>
                    <a:pt x="1279" y="494"/>
                  </a:lnTo>
                  <a:lnTo>
                    <a:pt x="1008" y="183"/>
                  </a:lnTo>
                  <a:lnTo>
                    <a:pt x="922" y="221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5" name="Freeform 118">
              <a:extLst>
                <a:ext uri="{FF2B5EF4-FFF2-40B4-BE49-F238E27FC236}">
                  <a16:creationId xmlns:a16="http://schemas.microsoft.com/office/drawing/2014/main" id="{EAEF33B3-BD0C-CABC-72AC-DF13B57BD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479" y="3986360"/>
              <a:ext cx="591737" cy="925897"/>
            </a:xfrm>
            <a:custGeom>
              <a:avLst/>
              <a:gdLst>
                <a:gd name="T0" fmla="*/ 170364549 w 766"/>
                <a:gd name="T1" fmla="*/ 22439026 h 1196"/>
                <a:gd name="T2" fmla="*/ 174553772 w 766"/>
                <a:gd name="T3" fmla="*/ 24402289 h 1196"/>
                <a:gd name="T4" fmla="*/ 180977388 w 766"/>
                <a:gd name="T5" fmla="*/ 32536562 h 1196"/>
                <a:gd name="T6" fmla="*/ 213933101 w 766"/>
                <a:gd name="T7" fmla="*/ 47963028 h 1196"/>
                <a:gd name="T8" fmla="*/ 179581156 w 766"/>
                <a:gd name="T9" fmla="*/ 165767254 h 1196"/>
                <a:gd name="T10" fmla="*/ 179301593 w 766"/>
                <a:gd name="T11" fmla="*/ 264778815 h 1196"/>
                <a:gd name="T12" fmla="*/ 130705656 w 766"/>
                <a:gd name="T13" fmla="*/ 335461562 h 1196"/>
                <a:gd name="T14" fmla="*/ 108362782 w 766"/>
                <a:gd name="T15" fmla="*/ 319473710 h 1196"/>
                <a:gd name="T16" fmla="*/ 105570319 w 766"/>
                <a:gd name="T17" fmla="*/ 270669132 h 1196"/>
                <a:gd name="T18" fmla="*/ 8658009 w 766"/>
                <a:gd name="T19" fmla="*/ 190730399 h 1196"/>
                <a:gd name="T20" fmla="*/ 29604124 w 766"/>
                <a:gd name="T21" fmla="*/ 157352818 h 1196"/>
                <a:gd name="T22" fmla="*/ 21225678 w 766"/>
                <a:gd name="T23" fmla="*/ 90877288 h 1196"/>
                <a:gd name="T24" fmla="*/ 0 w 766"/>
                <a:gd name="T25" fmla="*/ 25243838 h 1196"/>
                <a:gd name="T26" fmla="*/ 37144936 w 766"/>
                <a:gd name="T27" fmla="*/ 22719190 h 1196"/>
                <a:gd name="T28" fmla="*/ 108083747 w 766"/>
                <a:gd name="T29" fmla="*/ 0 h 1196"/>
                <a:gd name="T30" fmla="*/ 170364549 w 766"/>
                <a:gd name="T31" fmla="*/ 22439026 h 1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66" h="1196">
                  <a:moveTo>
                    <a:pt x="610" y="80"/>
                  </a:moveTo>
                  <a:lnTo>
                    <a:pt x="625" y="87"/>
                  </a:lnTo>
                  <a:lnTo>
                    <a:pt x="648" y="116"/>
                  </a:lnTo>
                  <a:lnTo>
                    <a:pt x="766" y="171"/>
                  </a:lnTo>
                  <a:lnTo>
                    <a:pt x="643" y="591"/>
                  </a:lnTo>
                  <a:lnTo>
                    <a:pt x="642" y="944"/>
                  </a:lnTo>
                  <a:lnTo>
                    <a:pt x="468" y="1196"/>
                  </a:lnTo>
                  <a:lnTo>
                    <a:pt x="388" y="1139"/>
                  </a:lnTo>
                  <a:lnTo>
                    <a:pt x="378" y="965"/>
                  </a:lnTo>
                  <a:lnTo>
                    <a:pt x="31" y="680"/>
                  </a:lnTo>
                  <a:lnTo>
                    <a:pt x="106" y="561"/>
                  </a:lnTo>
                  <a:lnTo>
                    <a:pt x="76" y="324"/>
                  </a:lnTo>
                  <a:lnTo>
                    <a:pt x="0" y="90"/>
                  </a:lnTo>
                  <a:lnTo>
                    <a:pt x="133" y="81"/>
                  </a:lnTo>
                  <a:lnTo>
                    <a:pt x="387" y="0"/>
                  </a:lnTo>
                  <a:lnTo>
                    <a:pt x="610" y="80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6" name="Freeform 119">
              <a:extLst>
                <a:ext uri="{FF2B5EF4-FFF2-40B4-BE49-F238E27FC236}">
                  <a16:creationId xmlns:a16="http://schemas.microsoft.com/office/drawing/2014/main" id="{F99F56FA-C6AE-ADF2-6F79-957304214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993" y="5434377"/>
              <a:ext cx="990872" cy="707766"/>
            </a:xfrm>
            <a:custGeom>
              <a:avLst/>
              <a:gdLst>
                <a:gd name="T0" fmla="*/ 358702769 w 1281"/>
                <a:gd name="T1" fmla="*/ 34161977 h 915"/>
                <a:gd name="T2" fmla="*/ 355342558 w 1281"/>
                <a:gd name="T3" fmla="*/ 89885930 h 915"/>
                <a:gd name="T4" fmla="*/ 353662453 w 1281"/>
                <a:gd name="T5" fmla="*/ 91286107 h 915"/>
                <a:gd name="T6" fmla="*/ 353662453 w 1281"/>
                <a:gd name="T7" fmla="*/ 92405825 h 915"/>
                <a:gd name="T8" fmla="*/ 352822135 w 1281"/>
                <a:gd name="T9" fmla="*/ 95486107 h 915"/>
                <a:gd name="T10" fmla="*/ 325100661 w 1281"/>
                <a:gd name="T11" fmla="*/ 108926954 h 915"/>
                <a:gd name="T12" fmla="*/ 286178307 w 1281"/>
                <a:gd name="T13" fmla="*/ 118447731 h 915"/>
                <a:gd name="T14" fmla="*/ 213373387 w 1281"/>
                <a:gd name="T15" fmla="*/ 168850908 h 915"/>
                <a:gd name="T16" fmla="*/ 210573564 w 1281"/>
                <a:gd name="T17" fmla="*/ 194892285 h 915"/>
                <a:gd name="T18" fmla="*/ 22401229 w 1281"/>
                <a:gd name="T19" fmla="*/ 256216415 h 915"/>
                <a:gd name="T20" fmla="*/ 0 w 1281"/>
                <a:gd name="T21" fmla="*/ 208053202 h 915"/>
                <a:gd name="T22" fmla="*/ 840317 w 1281"/>
                <a:gd name="T23" fmla="*/ 163530661 h 915"/>
                <a:gd name="T24" fmla="*/ 5880634 w 1281"/>
                <a:gd name="T25" fmla="*/ 90725719 h 915"/>
                <a:gd name="T26" fmla="*/ 118447696 w 1281"/>
                <a:gd name="T27" fmla="*/ 50123248 h 915"/>
                <a:gd name="T28" fmla="*/ 152609663 w 1281"/>
                <a:gd name="T29" fmla="*/ 15680812 h 915"/>
                <a:gd name="T30" fmla="*/ 180611596 w 1281"/>
                <a:gd name="T31" fmla="*/ 559859 h 915"/>
                <a:gd name="T32" fmla="*/ 181171454 w 1281"/>
                <a:gd name="T33" fmla="*/ 0 h 915"/>
                <a:gd name="T34" fmla="*/ 213373387 w 1281"/>
                <a:gd name="T35" fmla="*/ 11760741 h 915"/>
                <a:gd name="T36" fmla="*/ 214773563 w 1281"/>
                <a:gd name="T37" fmla="*/ 14841024 h 915"/>
                <a:gd name="T38" fmla="*/ 213373387 w 1281"/>
                <a:gd name="T39" fmla="*/ 43682753 h 915"/>
                <a:gd name="T40" fmla="*/ 303259290 w 1281"/>
                <a:gd name="T41" fmla="*/ 15680812 h 915"/>
                <a:gd name="T42" fmla="*/ 318940098 w 1281"/>
                <a:gd name="T43" fmla="*/ 4200529 h 915"/>
                <a:gd name="T44" fmla="*/ 358702769 w 1281"/>
                <a:gd name="T45" fmla="*/ 34161977 h 9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81" h="915">
                  <a:moveTo>
                    <a:pt x="1281" y="122"/>
                  </a:moveTo>
                  <a:lnTo>
                    <a:pt x="1269" y="321"/>
                  </a:lnTo>
                  <a:lnTo>
                    <a:pt x="1263" y="326"/>
                  </a:lnTo>
                  <a:lnTo>
                    <a:pt x="1263" y="330"/>
                  </a:lnTo>
                  <a:lnTo>
                    <a:pt x="1260" y="341"/>
                  </a:lnTo>
                  <a:lnTo>
                    <a:pt x="1161" y="389"/>
                  </a:lnTo>
                  <a:lnTo>
                    <a:pt x="1022" y="423"/>
                  </a:lnTo>
                  <a:lnTo>
                    <a:pt x="762" y="603"/>
                  </a:lnTo>
                  <a:lnTo>
                    <a:pt x="752" y="696"/>
                  </a:lnTo>
                  <a:lnTo>
                    <a:pt x="80" y="915"/>
                  </a:lnTo>
                  <a:lnTo>
                    <a:pt x="0" y="743"/>
                  </a:lnTo>
                  <a:lnTo>
                    <a:pt x="3" y="584"/>
                  </a:lnTo>
                  <a:lnTo>
                    <a:pt x="21" y="324"/>
                  </a:lnTo>
                  <a:lnTo>
                    <a:pt x="423" y="179"/>
                  </a:lnTo>
                  <a:lnTo>
                    <a:pt x="545" y="56"/>
                  </a:lnTo>
                  <a:lnTo>
                    <a:pt x="645" y="2"/>
                  </a:lnTo>
                  <a:lnTo>
                    <a:pt x="647" y="0"/>
                  </a:lnTo>
                  <a:lnTo>
                    <a:pt x="762" y="42"/>
                  </a:lnTo>
                  <a:lnTo>
                    <a:pt x="767" y="53"/>
                  </a:lnTo>
                  <a:lnTo>
                    <a:pt x="762" y="156"/>
                  </a:lnTo>
                  <a:lnTo>
                    <a:pt x="1083" y="56"/>
                  </a:lnTo>
                  <a:lnTo>
                    <a:pt x="1139" y="15"/>
                  </a:lnTo>
                  <a:lnTo>
                    <a:pt x="1281" y="122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7" name="Freeform 120">
              <a:extLst>
                <a:ext uri="{FF2B5EF4-FFF2-40B4-BE49-F238E27FC236}">
                  <a16:creationId xmlns:a16="http://schemas.microsoft.com/office/drawing/2014/main" id="{374410C1-B947-0678-FC8D-566A9F72B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480636"/>
              <a:ext cx="652073" cy="607982"/>
            </a:xfrm>
            <a:custGeom>
              <a:avLst/>
              <a:gdLst>
                <a:gd name="T0" fmla="*/ 223704655 w 842"/>
                <a:gd name="T1" fmla="*/ 165908096 h 787"/>
                <a:gd name="T2" fmla="*/ 236335515 w 842"/>
                <a:gd name="T3" fmla="*/ 155852964 h 787"/>
                <a:gd name="T4" fmla="*/ 213880653 w 842"/>
                <a:gd name="T5" fmla="*/ 139932602 h 787"/>
                <a:gd name="T6" fmla="*/ 211073795 w 842"/>
                <a:gd name="T7" fmla="*/ 91333325 h 787"/>
                <a:gd name="T8" fmla="*/ 113676679 w 842"/>
                <a:gd name="T9" fmla="*/ 11730988 h 787"/>
                <a:gd name="T10" fmla="*/ 108624547 w 842"/>
                <a:gd name="T11" fmla="*/ 6144803 h 787"/>
                <a:gd name="T12" fmla="*/ 107782702 w 842"/>
                <a:gd name="T13" fmla="*/ 6982466 h 787"/>
                <a:gd name="T14" fmla="*/ 100203974 w 842"/>
                <a:gd name="T15" fmla="*/ 0 h 787"/>
                <a:gd name="T16" fmla="*/ 18525367 w 842"/>
                <a:gd name="T17" fmla="*/ 1954900 h 787"/>
                <a:gd name="T18" fmla="*/ 0 w 842"/>
                <a:gd name="T19" fmla="*/ 25975494 h 787"/>
                <a:gd name="T20" fmla="*/ 0 w 842"/>
                <a:gd name="T21" fmla="*/ 68150923 h 787"/>
                <a:gd name="T22" fmla="*/ 7297936 w 842"/>
                <a:gd name="T23" fmla="*/ 114794772 h 787"/>
                <a:gd name="T24" fmla="*/ 0 w 842"/>
                <a:gd name="T25" fmla="*/ 191324972 h 787"/>
                <a:gd name="T26" fmla="*/ 71293551 w 842"/>
                <a:gd name="T27" fmla="*/ 219813984 h 787"/>
                <a:gd name="T28" fmla="*/ 142306310 w 842"/>
                <a:gd name="T29" fmla="*/ 187693687 h 787"/>
                <a:gd name="T30" fmla="*/ 148762401 w 842"/>
                <a:gd name="T31" fmla="*/ 180990266 h 787"/>
                <a:gd name="T32" fmla="*/ 206021663 w 842"/>
                <a:gd name="T33" fmla="*/ 170377044 h 787"/>
                <a:gd name="T34" fmla="*/ 220617006 w 842"/>
                <a:gd name="T35" fmla="*/ 165069904 h 787"/>
                <a:gd name="T36" fmla="*/ 223704655 w 842"/>
                <a:gd name="T37" fmla="*/ 165908096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2" h="787">
                  <a:moveTo>
                    <a:pt x="797" y="594"/>
                  </a:moveTo>
                  <a:lnTo>
                    <a:pt x="842" y="558"/>
                  </a:lnTo>
                  <a:lnTo>
                    <a:pt x="762" y="501"/>
                  </a:lnTo>
                  <a:lnTo>
                    <a:pt x="752" y="327"/>
                  </a:lnTo>
                  <a:lnTo>
                    <a:pt x="405" y="42"/>
                  </a:lnTo>
                  <a:lnTo>
                    <a:pt x="387" y="22"/>
                  </a:lnTo>
                  <a:lnTo>
                    <a:pt x="384" y="25"/>
                  </a:lnTo>
                  <a:lnTo>
                    <a:pt x="357" y="0"/>
                  </a:lnTo>
                  <a:lnTo>
                    <a:pt x="66" y="7"/>
                  </a:lnTo>
                  <a:lnTo>
                    <a:pt x="0" y="93"/>
                  </a:lnTo>
                  <a:lnTo>
                    <a:pt x="0" y="244"/>
                  </a:lnTo>
                  <a:lnTo>
                    <a:pt x="26" y="411"/>
                  </a:lnTo>
                  <a:lnTo>
                    <a:pt x="0" y="685"/>
                  </a:lnTo>
                  <a:lnTo>
                    <a:pt x="254" y="787"/>
                  </a:lnTo>
                  <a:lnTo>
                    <a:pt x="507" y="672"/>
                  </a:lnTo>
                  <a:lnTo>
                    <a:pt x="530" y="648"/>
                  </a:lnTo>
                  <a:lnTo>
                    <a:pt x="734" y="610"/>
                  </a:lnTo>
                  <a:lnTo>
                    <a:pt x="786" y="591"/>
                  </a:lnTo>
                  <a:lnTo>
                    <a:pt x="797" y="594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24DA1DC7-BF0F-5BB2-3186-08F692B24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775" y="4870487"/>
              <a:ext cx="580135" cy="814509"/>
            </a:xfrm>
            <a:custGeom>
              <a:avLst/>
              <a:gdLst>
                <a:gd name="T0" fmla="*/ 35282188 w 750"/>
                <a:gd name="T1" fmla="*/ 294857752 h 1053"/>
                <a:gd name="T2" fmla="*/ 147849167 w 750"/>
                <a:gd name="T3" fmla="*/ 254255359 h 1053"/>
                <a:gd name="T4" fmla="*/ 182011108 w 750"/>
                <a:gd name="T5" fmla="*/ 219812990 h 1053"/>
                <a:gd name="T6" fmla="*/ 210013021 w 750"/>
                <a:gd name="T7" fmla="*/ 204692066 h 1053"/>
                <a:gd name="T8" fmla="*/ 179771146 w 750"/>
                <a:gd name="T9" fmla="*/ 82325030 h 1053"/>
                <a:gd name="T10" fmla="*/ 100806250 w 750"/>
                <a:gd name="T11" fmla="*/ 0 h 1053"/>
                <a:gd name="T12" fmla="*/ 24921633 w 750"/>
                <a:gd name="T13" fmla="*/ 50123151 h 1053"/>
                <a:gd name="T14" fmla="*/ 26601737 w 750"/>
                <a:gd name="T15" fmla="*/ 73084201 h 1053"/>
                <a:gd name="T16" fmla="*/ 0 w 750"/>
                <a:gd name="T17" fmla="*/ 99126057 h 1053"/>
                <a:gd name="T18" fmla="*/ 24361775 w 750"/>
                <a:gd name="T19" fmla="*/ 263776117 h 1053"/>
                <a:gd name="T20" fmla="*/ 29961946 w 750"/>
                <a:gd name="T21" fmla="*/ 276096694 h 1053"/>
                <a:gd name="T22" fmla="*/ 29401558 w 750"/>
                <a:gd name="T23" fmla="*/ 294857752 h 1053"/>
                <a:gd name="T24" fmla="*/ 35282188 w 750"/>
                <a:gd name="T25" fmla="*/ 294857752 h 10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0" h="1053">
                  <a:moveTo>
                    <a:pt x="126" y="1053"/>
                  </a:moveTo>
                  <a:lnTo>
                    <a:pt x="528" y="908"/>
                  </a:lnTo>
                  <a:lnTo>
                    <a:pt x="650" y="785"/>
                  </a:lnTo>
                  <a:lnTo>
                    <a:pt x="750" y="731"/>
                  </a:lnTo>
                  <a:lnTo>
                    <a:pt x="642" y="294"/>
                  </a:lnTo>
                  <a:lnTo>
                    <a:pt x="360" y="0"/>
                  </a:lnTo>
                  <a:lnTo>
                    <a:pt x="89" y="179"/>
                  </a:lnTo>
                  <a:lnTo>
                    <a:pt x="95" y="261"/>
                  </a:lnTo>
                  <a:lnTo>
                    <a:pt x="0" y="354"/>
                  </a:lnTo>
                  <a:lnTo>
                    <a:pt x="87" y="942"/>
                  </a:lnTo>
                  <a:lnTo>
                    <a:pt x="107" y="986"/>
                  </a:lnTo>
                  <a:lnTo>
                    <a:pt x="105" y="1053"/>
                  </a:lnTo>
                  <a:lnTo>
                    <a:pt x="126" y="105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69" name="Freeform 122">
              <a:extLst>
                <a:ext uri="{FF2B5EF4-FFF2-40B4-BE49-F238E27FC236}">
                  <a16:creationId xmlns:a16="http://schemas.microsoft.com/office/drawing/2014/main" id="{5E572106-B289-5527-BEDD-9B40244D7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937782"/>
              <a:ext cx="879486" cy="617264"/>
            </a:xfrm>
            <a:custGeom>
              <a:avLst/>
              <a:gdLst>
                <a:gd name="T0" fmla="*/ 223567060 w 1136"/>
                <a:gd name="T1" fmla="*/ 838208 h 799"/>
                <a:gd name="T2" fmla="*/ 228055699 w 1136"/>
                <a:gd name="T3" fmla="*/ 11172583 h 799"/>
                <a:gd name="T4" fmla="*/ 236471037 w 1136"/>
                <a:gd name="T5" fmla="*/ 9496695 h 799"/>
                <a:gd name="T6" fmla="*/ 240678441 w 1136"/>
                <a:gd name="T7" fmla="*/ 10055324 h 799"/>
                <a:gd name="T8" fmla="*/ 242361614 w 1136"/>
                <a:gd name="T9" fmla="*/ 12569420 h 799"/>
                <a:gd name="T10" fmla="*/ 242361614 w 1136"/>
                <a:gd name="T11" fmla="*/ 15921194 h 799"/>
                <a:gd name="T12" fmla="*/ 284999183 w 1136"/>
                <a:gd name="T13" fmla="*/ 20110649 h 799"/>
                <a:gd name="T14" fmla="*/ 318660533 w 1136"/>
                <a:gd name="T15" fmla="*/ 54746183 h 799"/>
                <a:gd name="T16" fmla="*/ 237031918 w 1136"/>
                <a:gd name="T17" fmla="*/ 105581963 h 799"/>
                <a:gd name="T18" fmla="*/ 213749255 w 1136"/>
                <a:gd name="T19" fmla="*/ 178483328 h 799"/>
                <a:gd name="T20" fmla="*/ 168867631 w 1136"/>
                <a:gd name="T21" fmla="*/ 191052748 h 799"/>
                <a:gd name="T22" fmla="*/ 145584968 w 1136"/>
                <a:gd name="T23" fmla="*/ 213677492 h 799"/>
                <a:gd name="T24" fmla="*/ 105752865 w 1136"/>
                <a:gd name="T25" fmla="*/ 183790569 h 799"/>
                <a:gd name="T26" fmla="*/ 90043952 w 1136"/>
                <a:gd name="T27" fmla="*/ 195242731 h 799"/>
                <a:gd name="T28" fmla="*/ 0 w 1136"/>
                <a:gd name="T29" fmla="*/ 223174187 h 799"/>
                <a:gd name="T30" fmla="*/ 1402468 w 1136"/>
                <a:gd name="T31" fmla="*/ 194404523 h 799"/>
                <a:gd name="T32" fmla="*/ 19355435 w 1136"/>
                <a:gd name="T33" fmla="*/ 195242731 h 799"/>
                <a:gd name="T34" fmla="*/ 37868754 w 1136"/>
                <a:gd name="T35" fmla="*/ 105581963 h 799"/>
                <a:gd name="T36" fmla="*/ 71249928 w 1136"/>
                <a:gd name="T37" fmla="*/ 54746183 h 799"/>
                <a:gd name="T38" fmla="*/ 142219151 w 1136"/>
                <a:gd name="T39" fmla="*/ 22624744 h 799"/>
                <a:gd name="T40" fmla="*/ 148670610 w 1136"/>
                <a:gd name="T41" fmla="*/ 15921194 h 799"/>
                <a:gd name="T42" fmla="*/ 205895328 w 1136"/>
                <a:gd name="T43" fmla="*/ 5307241 h 799"/>
                <a:gd name="T44" fmla="*/ 220481419 w 1136"/>
                <a:gd name="T45" fmla="*/ 0 h 799"/>
                <a:gd name="T46" fmla="*/ 223567060 w 1136"/>
                <a:gd name="T47" fmla="*/ 838208 h 7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36" h="799">
                  <a:moveTo>
                    <a:pt x="797" y="3"/>
                  </a:moveTo>
                  <a:lnTo>
                    <a:pt x="813" y="40"/>
                  </a:lnTo>
                  <a:lnTo>
                    <a:pt x="843" y="34"/>
                  </a:lnTo>
                  <a:lnTo>
                    <a:pt x="858" y="36"/>
                  </a:lnTo>
                  <a:lnTo>
                    <a:pt x="864" y="45"/>
                  </a:lnTo>
                  <a:lnTo>
                    <a:pt x="864" y="57"/>
                  </a:lnTo>
                  <a:lnTo>
                    <a:pt x="1016" y="72"/>
                  </a:lnTo>
                  <a:lnTo>
                    <a:pt x="1136" y="196"/>
                  </a:lnTo>
                  <a:lnTo>
                    <a:pt x="845" y="378"/>
                  </a:lnTo>
                  <a:lnTo>
                    <a:pt x="762" y="639"/>
                  </a:lnTo>
                  <a:lnTo>
                    <a:pt x="602" y="684"/>
                  </a:lnTo>
                  <a:lnTo>
                    <a:pt x="519" y="765"/>
                  </a:lnTo>
                  <a:lnTo>
                    <a:pt x="377" y="658"/>
                  </a:lnTo>
                  <a:lnTo>
                    <a:pt x="321" y="699"/>
                  </a:lnTo>
                  <a:lnTo>
                    <a:pt x="0" y="799"/>
                  </a:lnTo>
                  <a:lnTo>
                    <a:pt x="5" y="696"/>
                  </a:lnTo>
                  <a:lnTo>
                    <a:pt x="69" y="699"/>
                  </a:lnTo>
                  <a:lnTo>
                    <a:pt x="135" y="378"/>
                  </a:lnTo>
                  <a:lnTo>
                    <a:pt x="254" y="196"/>
                  </a:lnTo>
                  <a:lnTo>
                    <a:pt x="507" y="81"/>
                  </a:lnTo>
                  <a:lnTo>
                    <a:pt x="530" y="57"/>
                  </a:lnTo>
                  <a:lnTo>
                    <a:pt x="734" y="19"/>
                  </a:lnTo>
                  <a:lnTo>
                    <a:pt x="786" y="0"/>
                  </a:lnTo>
                  <a:lnTo>
                    <a:pt x="797" y="3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Freeform 124">
              <a:extLst>
                <a:ext uri="{FF2B5EF4-FFF2-40B4-BE49-F238E27FC236}">
                  <a16:creationId xmlns:a16="http://schemas.microsoft.com/office/drawing/2014/main" id="{BB7E7728-1BFC-7D5A-14C5-FD90FAD3E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675" y="4007245"/>
              <a:ext cx="1199721" cy="1081372"/>
            </a:xfrm>
            <a:custGeom>
              <a:avLst/>
              <a:gdLst>
                <a:gd name="T0" fmla="*/ 301469971 w 1552"/>
                <a:gd name="T1" fmla="*/ 262656108 h 1398"/>
                <a:gd name="T2" fmla="*/ 237708359 w 1552"/>
                <a:gd name="T3" fmla="*/ 319779650 h 1398"/>
                <a:gd name="T4" fmla="*/ 203310869 w 1552"/>
                <a:gd name="T5" fmla="*/ 345261671 h 1398"/>
                <a:gd name="T6" fmla="*/ 166116419 w 1552"/>
                <a:gd name="T7" fmla="*/ 355061838 h 1398"/>
                <a:gd name="T8" fmla="*/ 101515560 w 1552"/>
                <a:gd name="T9" fmla="*/ 386423958 h 1398"/>
                <a:gd name="T10" fmla="*/ 95083449 w 1552"/>
                <a:gd name="T11" fmla="*/ 391464271 h 1398"/>
                <a:gd name="T12" fmla="*/ 94803700 w 1552"/>
                <a:gd name="T13" fmla="*/ 391464271 h 1398"/>
                <a:gd name="T14" fmla="*/ 61244929 w 1552"/>
                <a:gd name="T15" fmla="*/ 356741942 h 1398"/>
                <a:gd name="T16" fmla="*/ 18736835 w 1552"/>
                <a:gd name="T17" fmla="*/ 352541946 h 1398"/>
                <a:gd name="T18" fmla="*/ 18736835 w 1552"/>
                <a:gd name="T19" fmla="*/ 349181738 h 1398"/>
                <a:gd name="T20" fmla="*/ 17058870 w 1552"/>
                <a:gd name="T21" fmla="*/ 346661317 h 1398"/>
                <a:gd name="T22" fmla="*/ 12864222 w 1552"/>
                <a:gd name="T23" fmla="*/ 346101458 h 1398"/>
                <a:gd name="T24" fmla="*/ 4474397 w 1552"/>
                <a:gd name="T25" fmla="*/ 347781563 h 1398"/>
                <a:gd name="T26" fmla="*/ 0 w 1552"/>
                <a:gd name="T27" fmla="*/ 337421008 h 1398"/>
                <a:gd name="T28" fmla="*/ 12584473 w 1552"/>
                <a:gd name="T29" fmla="*/ 327340383 h 1398"/>
                <a:gd name="T30" fmla="*/ 61244929 w 1552"/>
                <a:gd name="T31" fmla="*/ 256776008 h 1398"/>
                <a:gd name="T32" fmla="*/ 61524678 w 1552"/>
                <a:gd name="T33" fmla="*/ 157929792 h 1398"/>
                <a:gd name="T34" fmla="*/ 95922167 w 1552"/>
                <a:gd name="T35" fmla="*/ 40322500 h 1398"/>
                <a:gd name="T36" fmla="*/ 131998150 w 1552"/>
                <a:gd name="T37" fmla="*/ 37522150 h 1398"/>
                <a:gd name="T38" fmla="*/ 202471622 w 1552"/>
                <a:gd name="T39" fmla="*/ 840317 h 1398"/>
                <a:gd name="T40" fmla="*/ 226801850 w 1552"/>
                <a:gd name="T41" fmla="*/ 0 h 1398"/>
                <a:gd name="T42" fmla="*/ 345096532 w 1552"/>
                <a:gd name="T43" fmla="*/ 116766975 h 1398"/>
                <a:gd name="T44" fmla="*/ 345096532 w 1552"/>
                <a:gd name="T45" fmla="*/ 136088438 h 1398"/>
                <a:gd name="T46" fmla="*/ 434027619 w 1552"/>
                <a:gd name="T47" fmla="*/ 145889133 h 1398"/>
                <a:gd name="T48" fmla="*/ 371664223 w 1552"/>
                <a:gd name="T49" fmla="*/ 201612500 h 1398"/>
                <a:gd name="T50" fmla="*/ 301469971 w 1552"/>
                <a:gd name="T51" fmla="*/ 262656108 h 13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2" h="1398">
                  <a:moveTo>
                    <a:pt x="1078" y="938"/>
                  </a:moveTo>
                  <a:lnTo>
                    <a:pt x="850" y="1142"/>
                  </a:lnTo>
                  <a:lnTo>
                    <a:pt x="727" y="1233"/>
                  </a:lnTo>
                  <a:lnTo>
                    <a:pt x="594" y="1268"/>
                  </a:lnTo>
                  <a:lnTo>
                    <a:pt x="363" y="1380"/>
                  </a:lnTo>
                  <a:lnTo>
                    <a:pt x="340" y="1398"/>
                  </a:lnTo>
                  <a:lnTo>
                    <a:pt x="339" y="1398"/>
                  </a:lnTo>
                  <a:lnTo>
                    <a:pt x="219" y="1274"/>
                  </a:lnTo>
                  <a:lnTo>
                    <a:pt x="67" y="1259"/>
                  </a:lnTo>
                  <a:lnTo>
                    <a:pt x="67" y="1247"/>
                  </a:lnTo>
                  <a:lnTo>
                    <a:pt x="61" y="1238"/>
                  </a:lnTo>
                  <a:lnTo>
                    <a:pt x="46" y="1236"/>
                  </a:lnTo>
                  <a:lnTo>
                    <a:pt x="16" y="1242"/>
                  </a:lnTo>
                  <a:lnTo>
                    <a:pt x="0" y="1205"/>
                  </a:lnTo>
                  <a:lnTo>
                    <a:pt x="45" y="1169"/>
                  </a:lnTo>
                  <a:lnTo>
                    <a:pt x="219" y="917"/>
                  </a:lnTo>
                  <a:lnTo>
                    <a:pt x="220" y="564"/>
                  </a:lnTo>
                  <a:lnTo>
                    <a:pt x="343" y="144"/>
                  </a:lnTo>
                  <a:lnTo>
                    <a:pt x="472" y="134"/>
                  </a:lnTo>
                  <a:lnTo>
                    <a:pt x="724" y="3"/>
                  </a:lnTo>
                  <a:lnTo>
                    <a:pt x="811" y="0"/>
                  </a:lnTo>
                  <a:lnTo>
                    <a:pt x="1234" y="417"/>
                  </a:lnTo>
                  <a:lnTo>
                    <a:pt x="1234" y="486"/>
                  </a:lnTo>
                  <a:lnTo>
                    <a:pt x="1552" y="521"/>
                  </a:lnTo>
                  <a:lnTo>
                    <a:pt x="1329" y="720"/>
                  </a:lnTo>
                  <a:lnTo>
                    <a:pt x="1078" y="938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54CE289B-2221-911E-E05C-1DAF8E72C6DE}"/>
                </a:ext>
              </a:extLst>
            </p:cNvPr>
            <p:cNvSpPr txBox="1"/>
            <p:nvPr/>
          </p:nvSpPr>
          <p:spPr>
            <a:xfrm>
              <a:off x="224976" y="243281"/>
              <a:ext cx="11897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Counties sorted by 50/50 weight of Normalized 5-yr Avg. Unemployment and Median Household Income</a:t>
              </a: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B677413-AF92-C442-38A8-E4AAE532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206" y="5608419"/>
              <a:ext cx="724009" cy="607982"/>
            </a:xfrm>
            <a:custGeom>
              <a:avLst/>
              <a:gdLst>
                <a:gd name="T0" fmla="*/ 248404315 w 937"/>
                <a:gd name="T1" fmla="*/ 220093646 h 786"/>
                <a:gd name="T2" fmla="*/ 261816531 w 937"/>
                <a:gd name="T3" fmla="*/ 196012329 h 786"/>
                <a:gd name="T4" fmla="*/ 245610125 w 937"/>
                <a:gd name="T5" fmla="*/ 157090004 h 786"/>
                <a:gd name="T6" fmla="*/ 245610125 w 937"/>
                <a:gd name="T7" fmla="*/ 152049692 h 786"/>
                <a:gd name="T8" fmla="*/ 193637984 w 937"/>
                <a:gd name="T9" fmla="*/ 42842921 h 786"/>
                <a:gd name="T10" fmla="*/ 169607741 w 937"/>
                <a:gd name="T11" fmla="*/ 43122850 h 786"/>
                <a:gd name="T12" fmla="*/ 138592552 w 937"/>
                <a:gd name="T13" fmla="*/ 0 h 786"/>
                <a:gd name="T14" fmla="*/ 91649530 w 937"/>
                <a:gd name="T15" fmla="*/ 27161596 h 786"/>
                <a:gd name="T16" fmla="*/ 84105323 w 937"/>
                <a:gd name="T17" fmla="*/ 43682708 h 786"/>
                <a:gd name="T18" fmla="*/ 3352922 w 937"/>
                <a:gd name="T19" fmla="*/ 113406767 h 786"/>
                <a:gd name="T20" fmla="*/ 1117464 w 937"/>
                <a:gd name="T21" fmla="*/ 132168371 h 786"/>
                <a:gd name="T22" fmla="*/ 0 w 937"/>
                <a:gd name="T23" fmla="*/ 203572533 h 786"/>
                <a:gd name="T24" fmla="*/ 43589572 w 937"/>
                <a:gd name="T25" fmla="*/ 204972708 h 786"/>
                <a:gd name="T26" fmla="*/ 65663459 w 937"/>
                <a:gd name="T27" fmla="*/ 207493129 h 786"/>
                <a:gd name="T28" fmla="*/ 117356498 w 937"/>
                <a:gd name="T29" fmla="*/ 211133267 h 786"/>
                <a:gd name="T30" fmla="*/ 162622267 w 937"/>
                <a:gd name="T31" fmla="*/ 214213546 h 786"/>
                <a:gd name="T32" fmla="*/ 233315902 w 937"/>
                <a:gd name="T33" fmla="*/ 219253329 h 786"/>
                <a:gd name="T34" fmla="*/ 248404315 w 937"/>
                <a:gd name="T35" fmla="*/ 220093646 h 7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7" h="786">
                  <a:moveTo>
                    <a:pt x="889" y="786"/>
                  </a:moveTo>
                  <a:lnTo>
                    <a:pt x="937" y="700"/>
                  </a:lnTo>
                  <a:lnTo>
                    <a:pt x="879" y="561"/>
                  </a:lnTo>
                  <a:lnTo>
                    <a:pt x="879" y="543"/>
                  </a:lnTo>
                  <a:lnTo>
                    <a:pt x="693" y="153"/>
                  </a:lnTo>
                  <a:lnTo>
                    <a:pt x="607" y="154"/>
                  </a:lnTo>
                  <a:lnTo>
                    <a:pt x="496" y="0"/>
                  </a:lnTo>
                  <a:lnTo>
                    <a:pt x="328" y="97"/>
                  </a:lnTo>
                  <a:lnTo>
                    <a:pt x="301" y="156"/>
                  </a:lnTo>
                  <a:lnTo>
                    <a:pt x="12" y="405"/>
                  </a:lnTo>
                  <a:lnTo>
                    <a:pt x="4" y="472"/>
                  </a:lnTo>
                  <a:lnTo>
                    <a:pt x="0" y="727"/>
                  </a:lnTo>
                  <a:lnTo>
                    <a:pt x="156" y="732"/>
                  </a:lnTo>
                  <a:lnTo>
                    <a:pt x="235" y="741"/>
                  </a:lnTo>
                  <a:lnTo>
                    <a:pt x="420" y="754"/>
                  </a:lnTo>
                  <a:lnTo>
                    <a:pt x="582" y="765"/>
                  </a:lnTo>
                  <a:lnTo>
                    <a:pt x="835" y="783"/>
                  </a:lnTo>
                  <a:lnTo>
                    <a:pt x="889" y="78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B5C83FA2-D2F6-8BB4-F77E-7DC71D8AF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781" y="3236826"/>
              <a:ext cx="584777" cy="480351"/>
            </a:xfrm>
            <a:custGeom>
              <a:avLst/>
              <a:gdLst>
                <a:gd name="T0" fmla="*/ 173050729 w 756"/>
                <a:gd name="T1" fmla="*/ 8989658 h 620"/>
                <a:gd name="T2" fmla="*/ 200772713 w 756"/>
                <a:gd name="T3" fmla="*/ 94389557 h 620"/>
                <a:gd name="T4" fmla="*/ 197132046 w 756"/>
                <a:gd name="T5" fmla="*/ 102535954 h 620"/>
                <a:gd name="T6" fmla="*/ 211693125 w 756"/>
                <a:gd name="T7" fmla="*/ 114615625 h 620"/>
                <a:gd name="T8" fmla="*/ 95765938 w 756"/>
                <a:gd name="T9" fmla="*/ 160124677 h 620"/>
                <a:gd name="T10" fmla="*/ 79524754 w 756"/>
                <a:gd name="T11" fmla="*/ 174170720 h 620"/>
                <a:gd name="T12" fmla="*/ 24921633 w 756"/>
                <a:gd name="T13" fmla="*/ 153382831 h 620"/>
                <a:gd name="T14" fmla="*/ 24921633 w 756"/>
                <a:gd name="T15" fmla="*/ 151696840 h 620"/>
                <a:gd name="T16" fmla="*/ 9240838 w 756"/>
                <a:gd name="T17" fmla="*/ 166866524 h 620"/>
                <a:gd name="T18" fmla="*/ 559858 w 756"/>
                <a:gd name="T19" fmla="*/ 113491984 h 620"/>
                <a:gd name="T20" fmla="*/ 0 w 756"/>
                <a:gd name="T21" fmla="*/ 94108117 h 620"/>
                <a:gd name="T22" fmla="*/ 18201217 w 756"/>
                <a:gd name="T23" fmla="*/ 95232288 h 620"/>
                <a:gd name="T24" fmla="*/ 24081317 w 756"/>
                <a:gd name="T25" fmla="*/ 78376612 h 620"/>
                <a:gd name="T26" fmla="*/ 37802608 w 756"/>
                <a:gd name="T27" fmla="*/ 66297471 h 620"/>
                <a:gd name="T28" fmla="*/ 81204858 w 756"/>
                <a:gd name="T29" fmla="*/ 3090013 h 620"/>
                <a:gd name="T30" fmla="*/ 81485317 w 756"/>
                <a:gd name="T31" fmla="*/ 3090013 h 620"/>
                <a:gd name="T32" fmla="*/ 82325104 w 756"/>
                <a:gd name="T33" fmla="*/ 0 h 620"/>
                <a:gd name="T34" fmla="*/ 114806942 w 756"/>
                <a:gd name="T35" fmla="*/ 7304197 h 620"/>
                <a:gd name="T36" fmla="*/ 146169063 w 756"/>
                <a:gd name="T37" fmla="*/ 24440252 h 620"/>
                <a:gd name="T38" fmla="*/ 173050729 w 756"/>
                <a:gd name="T39" fmla="*/ 8989658 h 6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6" h="620">
                  <a:moveTo>
                    <a:pt x="618" y="32"/>
                  </a:moveTo>
                  <a:lnTo>
                    <a:pt x="717" y="336"/>
                  </a:lnTo>
                  <a:lnTo>
                    <a:pt x="704" y="365"/>
                  </a:lnTo>
                  <a:lnTo>
                    <a:pt x="756" y="408"/>
                  </a:lnTo>
                  <a:lnTo>
                    <a:pt x="342" y="570"/>
                  </a:lnTo>
                  <a:lnTo>
                    <a:pt x="284" y="620"/>
                  </a:lnTo>
                  <a:lnTo>
                    <a:pt x="89" y="546"/>
                  </a:lnTo>
                  <a:lnTo>
                    <a:pt x="89" y="540"/>
                  </a:lnTo>
                  <a:lnTo>
                    <a:pt x="33" y="594"/>
                  </a:lnTo>
                  <a:lnTo>
                    <a:pt x="2" y="404"/>
                  </a:lnTo>
                  <a:lnTo>
                    <a:pt x="0" y="335"/>
                  </a:lnTo>
                  <a:lnTo>
                    <a:pt x="65" y="339"/>
                  </a:lnTo>
                  <a:lnTo>
                    <a:pt x="86" y="279"/>
                  </a:lnTo>
                  <a:lnTo>
                    <a:pt x="135" y="236"/>
                  </a:lnTo>
                  <a:lnTo>
                    <a:pt x="290" y="11"/>
                  </a:lnTo>
                  <a:lnTo>
                    <a:pt x="291" y="11"/>
                  </a:lnTo>
                  <a:lnTo>
                    <a:pt x="294" y="0"/>
                  </a:lnTo>
                  <a:lnTo>
                    <a:pt x="410" y="26"/>
                  </a:lnTo>
                  <a:lnTo>
                    <a:pt x="522" y="87"/>
                  </a:lnTo>
                  <a:lnTo>
                    <a:pt x="618" y="32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91AEB652-429E-2BAB-2E85-EE33A8B28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095" y="5139669"/>
              <a:ext cx="672957" cy="888766"/>
            </a:xfrm>
            <a:custGeom>
              <a:avLst/>
              <a:gdLst>
                <a:gd name="T0" fmla="*/ 240807912 w 869"/>
                <a:gd name="T1" fmla="*/ 0 h 1148"/>
                <a:gd name="T2" fmla="*/ 222284308 w 869"/>
                <a:gd name="T3" fmla="*/ 23281881 h 1148"/>
                <a:gd name="T4" fmla="*/ 234633377 w 869"/>
                <a:gd name="T5" fmla="*/ 43478154 h 1148"/>
                <a:gd name="T6" fmla="*/ 243895444 w 869"/>
                <a:gd name="T7" fmla="*/ 236465824 h 1148"/>
                <a:gd name="T8" fmla="*/ 225371840 w 869"/>
                <a:gd name="T9" fmla="*/ 240392480 h 1148"/>
                <a:gd name="T10" fmla="*/ 205444860 w 869"/>
                <a:gd name="T11" fmla="*/ 250490881 h 1148"/>
                <a:gd name="T12" fmla="*/ 107493589 w 869"/>
                <a:gd name="T13" fmla="*/ 322019680 h 1148"/>
                <a:gd name="T14" fmla="*/ 55290561 w 869"/>
                <a:gd name="T15" fmla="*/ 212622538 h 1148"/>
                <a:gd name="T16" fmla="*/ 31153454 w 869"/>
                <a:gd name="T17" fmla="*/ 212903240 h 1148"/>
                <a:gd name="T18" fmla="*/ 0 w 869"/>
                <a:gd name="T19" fmla="*/ 169705259 h 1148"/>
                <a:gd name="T20" fmla="*/ 15997634 w 869"/>
                <a:gd name="T21" fmla="*/ 122580621 h 1148"/>
                <a:gd name="T22" fmla="*/ 19365947 w 869"/>
                <a:gd name="T23" fmla="*/ 112762922 h 1148"/>
                <a:gd name="T24" fmla="*/ 30311641 w 869"/>
                <a:gd name="T25" fmla="*/ 78260890 h 1148"/>
                <a:gd name="T26" fmla="*/ 53045372 w 869"/>
                <a:gd name="T27" fmla="*/ 84151403 h 1148"/>
                <a:gd name="T28" fmla="*/ 56132374 w 869"/>
                <a:gd name="T29" fmla="*/ 59467069 h 1148"/>
                <a:gd name="T30" fmla="*/ 63149252 w 869"/>
                <a:gd name="T31" fmla="*/ 2244030 h 1148"/>
                <a:gd name="T32" fmla="*/ 148750924 w 869"/>
                <a:gd name="T33" fmla="*/ 15708212 h 1148"/>
                <a:gd name="T34" fmla="*/ 176817376 w 869"/>
                <a:gd name="T35" fmla="*/ 13464182 h 1148"/>
                <a:gd name="T36" fmla="*/ 240807912 w 869"/>
                <a:gd name="T37" fmla="*/ 0 h 11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9" h="1148">
                  <a:moveTo>
                    <a:pt x="858" y="0"/>
                  </a:moveTo>
                  <a:lnTo>
                    <a:pt x="792" y="83"/>
                  </a:lnTo>
                  <a:lnTo>
                    <a:pt x="836" y="155"/>
                  </a:lnTo>
                  <a:lnTo>
                    <a:pt x="869" y="843"/>
                  </a:lnTo>
                  <a:lnTo>
                    <a:pt x="803" y="857"/>
                  </a:lnTo>
                  <a:lnTo>
                    <a:pt x="732" y="893"/>
                  </a:lnTo>
                  <a:lnTo>
                    <a:pt x="383" y="1148"/>
                  </a:lnTo>
                  <a:lnTo>
                    <a:pt x="197" y="758"/>
                  </a:lnTo>
                  <a:lnTo>
                    <a:pt x="111" y="759"/>
                  </a:lnTo>
                  <a:lnTo>
                    <a:pt x="0" y="605"/>
                  </a:lnTo>
                  <a:lnTo>
                    <a:pt x="57" y="437"/>
                  </a:lnTo>
                  <a:lnTo>
                    <a:pt x="69" y="402"/>
                  </a:lnTo>
                  <a:lnTo>
                    <a:pt x="108" y="279"/>
                  </a:lnTo>
                  <a:lnTo>
                    <a:pt x="189" y="300"/>
                  </a:lnTo>
                  <a:lnTo>
                    <a:pt x="200" y="212"/>
                  </a:lnTo>
                  <a:lnTo>
                    <a:pt x="225" y="8"/>
                  </a:lnTo>
                  <a:lnTo>
                    <a:pt x="530" y="56"/>
                  </a:lnTo>
                  <a:lnTo>
                    <a:pt x="630" y="4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B1E8AB40-7F82-BA85-40DF-AD67298E0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928" y="1215634"/>
              <a:ext cx="440903" cy="735612"/>
            </a:xfrm>
            <a:custGeom>
              <a:avLst/>
              <a:gdLst>
                <a:gd name="T0" fmla="*/ 149774571 w 569"/>
                <a:gd name="T1" fmla="*/ 248375734 h 951"/>
                <a:gd name="T2" fmla="*/ 159890405 w 569"/>
                <a:gd name="T3" fmla="*/ 192932242 h 951"/>
                <a:gd name="T4" fmla="*/ 157642265 w 569"/>
                <a:gd name="T5" fmla="*/ 179491395 h 951"/>
                <a:gd name="T6" fmla="*/ 144997340 w 569"/>
                <a:gd name="T7" fmla="*/ 52923598 h 951"/>
                <a:gd name="T8" fmla="*/ 73060572 w 569"/>
                <a:gd name="T9" fmla="*/ 0 h 951"/>
                <a:gd name="T10" fmla="*/ 57043702 w 569"/>
                <a:gd name="T11" fmla="*/ 15961270 h 951"/>
                <a:gd name="T12" fmla="*/ 32877125 w 569"/>
                <a:gd name="T13" fmla="*/ 30241905 h 951"/>
                <a:gd name="T14" fmla="*/ 1686237 w 569"/>
                <a:gd name="T15" fmla="*/ 55163563 h 951"/>
                <a:gd name="T16" fmla="*/ 0 w 569"/>
                <a:gd name="T17" fmla="*/ 84005292 h 951"/>
                <a:gd name="T18" fmla="*/ 16579303 w 569"/>
                <a:gd name="T19" fmla="*/ 105006879 h 951"/>
                <a:gd name="T20" fmla="*/ 1404756 w 569"/>
                <a:gd name="T21" fmla="*/ 161290160 h 951"/>
                <a:gd name="T22" fmla="*/ 4214799 w 569"/>
                <a:gd name="T23" fmla="*/ 177251430 h 951"/>
                <a:gd name="T24" fmla="*/ 53109324 w 569"/>
                <a:gd name="T25" fmla="*/ 194892277 h 951"/>
                <a:gd name="T26" fmla="*/ 53109324 w 569"/>
                <a:gd name="T27" fmla="*/ 195732594 h 951"/>
                <a:gd name="T28" fmla="*/ 47208288 w 569"/>
                <a:gd name="T29" fmla="*/ 208893512 h 951"/>
                <a:gd name="T30" fmla="*/ 72498670 w 569"/>
                <a:gd name="T31" fmla="*/ 226814288 h 951"/>
                <a:gd name="T32" fmla="*/ 72498670 w 569"/>
                <a:gd name="T33" fmla="*/ 227654605 h 951"/>
                <a:gd name="T34" fmla="*/ 124484189 w 569"/>
                <a:gd name="T35" fmla="*/ 266297040 h 951"/>
                <a:gd name="T36" fmla="*/ 126450848 w 569"/>
                <a:gd name="T37" fmla="*/ 257056193 h 951"/>
                <a:gd name="T38" fmla="*/ 132914316 w 569"/>
                <a:gd name="T39" fmla="*/ 255096158 h 951"/>
                <a:gd name="T40" fmla="*/ 133757170 w 569"/>
                <a:gd name="T41" fmla="*/ 251735946 h 951"/>
                <a:gd name="T42" fmla="*/ 144154486 w 569"/>
                <a:gd name="T43" fmla="*/ 247535946 h 951"/>
                <a:gd name="T44" fmla="*/ 149774571 w 569"/>
                <a:gd name="T45" fmla="*/ 248375734 h 9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9" h="951">
                  <a:moveTo>
                    <a:pt x="533" y="887"/>
                  </a:moveTo>
                  <a:lnTo>
                    <a:pt x="569" y="689"/>
                  </a:lnTo>
                  <a:lnTo>
                    <a:pt x="561" y="641"/>
                  </a:lnTo>
                  <a:lnTo>
                    <a:pt x="516" y="189"/>
                  </a:lnTo>
                  <a:lnTo>
                    <a:pt x="260" y="0"/>
                  </a:lnTo>
                  <a:lnTo>
                    <a:pt x="203" y="57"/>
                  </a:lnTo>
                  <a:lnTo>
                    <a:pt x="117" y="108"/>
                  </a:lnTo>
                  <a:lnTo>
                    <a:pt x="6" y="197"/>
                  </a:lnTo>
                  <a:lnTo>
                    <a:pt x="0" y="300"/>
                  </a:lnTo>
                  <a:lnTo>
                    <a:pt x="59" y="375"/>
                  </a:lnTo>
                  <a:lnTo>
                    <a:pt x="5" y="576"/>
                  </a:lnTo>
                  <a:lnTo>
                    <a:pt x="15" y="633"/>
                  </a:lnTo>
                  <a:lnTo>
                    <a:pt x="189" y="696"/>
                  </a:lnTo>
                  <a:lnTo>
                    <a:pt x="189" y="699"/>
                  </a:lnTo>
                  <a:lnTo>
                    <a:pt x="168" y="746"/>
                  </a:lnTo>
                  <a:lnTo>
                    <a:pt x="258" y="810"/>
                  </a:lnTo>
                  <a:lnTo>
                    <a:pt x="258" y="813"/>
                  </a:lnTo>
                  <a:lnTo>
                    <a:pt x="443" y="951"/>
                  </a:lnTo>
                  <a:lnTo>
                    <a:pt x="450" y="918"/>
                  </a:lnTo>
                  <a:lnTo>
                    <a:pt x="473" y="911"/>
                  </a:lnTo>
                  <a:lnTo>
                    <a:pt x="476" y="899"/>
                  </a:lnTo>
                  <a:lnTo>
                    <a:pt x="513" y="884"/>
                  </a:lnTo>
                  <a:lnTo>
                    <a:pt x="533" y="88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1" name="Freeform 78">
              <a:extLst>
                <a:ext uri="{FF2B5EF4-FFF2-40B4-BE49-F238E27FC236}">
                  <a16:creationId xmlns:a16="http://schemas.microsoft.com/office/drawing/2014/main" id="{B85E1064-61D0-B571-08D5-ECFFC4D0E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488" y="2756473"/>
              <a:ext cx="730971" cy="603341"/>
            </a:xfrm>
            <a:custGeom>
              <a:avLst/>
              <a:gdLst>
                <a:gd name="T0" fmla="*/ 230454960 w 945"/>
                <a:gd name="T1" fmla="*/ 161156414 h 781"/>
                <a:gd name="T2" fmla="*/ 206093160 w 945"/>
                <a:gd name="T3" fmla="*/ 183779976 h 781"/>
                <a:gd name="T4" fmla="*/ 180891573 w 945"/>
                <a:gd name="T5" fmla="*/ 191041945 h 781"/>
                <a:gd name="T6" fmla="*/ 151209526 w 945"/>
                <a:gd name="T7" fmla="*/ 199700182 h 781"/>
                <a:gd name="T8" fmla="*/ 89045610 w 945"/>
                <a:gd name="T9" fmla="*/ 218133883 h 781"/>
                <a:gd name="T10" fmla="*/ 38642434 w 945"/>
                <a:gd name="T11" fmla="*/ 187131654 h 781"/>
                <a:gd name="T12" fmla="*/ 38642434 w 945"/>
                <a:gd name="T13" fmla="*/ 117306087 h 781"/>
                <a:gd name="T14" fmla="*/ 23521482 w 945"/>
                <a:gd name="T15" fmla="*/ 117306087 h 781"/>
                <a:gd name="T16" fmla="*/ 11760741 w 945"/>
                <a:gd name="T17" fmla="*/ 91610417 h 781"/>
                <a:gd name="T18" fmla="*/ 11760741 w 945"/>
                <a:gd name="T19" fmla="*/ 87142042 h 781"/>
                <a:gd name="T20" fmla="*/ 0 w 945"/>
                <a:gd name="T21" fmla="*/ 63680825 h 781"/>
                <a:gd name="T22" fmla="*/ 38642434 w 945"/>
                <a:gd name="T23" fmla="*/ 66473361 h 781"/>
                <a:gd name="T24" fmla="*/ 93246139 w 945"/>
                <a:gd name="T25" fmla="*/ 40498649 h 781"/>
                <a:gd name="T26" fmla="*/ 141408821 w 945"/>
                <a:gd name="T27" fmla="*/ 0 h 781"/>
                <a:gd name="T28" fmla="*/ 157370091 w 945"/>
                <a:gd name="T29" fmla="*/ 12009915 h 781"/>
                <a:gd name="T30" fmla="*/ 176411114 w 945"/>
                <a:gd name="T31" fmla="*/ 48039661 h 781"/>
                <a:gd name="T32" fmla="*/ 248936124 w 945"/>
                <a:gd name="T33" fmla="*/ 115072163 h 781"/>
                <a:gd name="T34" fmla="*/ 264616935 w 945"/>
                <a:gd name="T35" fmla="*/ 128478347 h 781"/>
                <a:gd name="T36" fmla="*/ 257336653 w 945"/>
                <a:gd name="T37" fmla="*/ 140767833 h 781"/>
                <a:gd name="T38" fmla="*/ 230454960 w 945"/>
                <a:gd name="T39" fmla="*/ 161156414 h 7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45" h="781">
                  <a:moveTo>
                    <a:pt x="823" y="577"/>
                  </a:moveTo>
                  <a:lnTo>
                    <a:pt x="736" y="658"/>
                  </a:lnTo>
                  <a:lnTo>
                    <a:pt x="646" y="684"/>
                  </a:lnTo>
                  <a:lnTo>
                    <a:pt x="540" y="715"/>
                  </a:lnTo>
                  <a:lnTo>
                    <a:pt x="318" y="781"/>
                  </a:lnTo>
                  <a:lnTo>
                    <a:pt x="138" y="670"/>
                  </a:lnTo>
                  <a:lnTo>
                    <a:pt x="138" y="420"/>
                  </a:lnTo>
                  <a:lnTo>
                    <a:pt x="84" y="420"/>
                  </a:lnTo>
                  <a:lnTo>
                    <a:pt x="42" y="328"/>
                  </a:lnTo>
                  <a:lnTo>
                    <a:pt x="42" y="312"/>
                  </a:lnTo>
                  <a:lnTo>
                    <a:pt x="0" y="228"/>
                  </a:lnTo>
                  <a:lnTo>
                    <a:pt x="138" y="238"/>
                  </a:lnTo>
                  <a:lnTo>
                    <a:pt x="333" y="145"/>
                  </a:lnTo>
                  <a:lnTo>
                    <a:pt x="505" y="0"/>
                  </a:lnTo>
                  <a:lnTo>
                    <a:pt x="562" y="43"/>
                  </a:lnTo>
                  <a:lnTo>
                    <a:pt x="630" y="172"/>
                  </a:lnTo>
                  <a:lnTo>
                    <a:pt x="889" y="412"/>
                  </a:lnTo>
                  <a:lnTo>
                    <a:pt x="945" y="460"/>
                  </a:lnTo>
                  <a:lnTo>
                    <a:pt x="919" y="504"/>
                  </a:lnTo>
                  <a:lnTo>
                    <a:pt x="823" y="57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B7EDCC97-5C9A-7454-1DE2-2FA180447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187" y="3403905"/>
              <a:ext cx="828434" cy="965345"/>
            </a:xfrm>
            <a:custGeom>
              <a:avLst/>
              <a:gdLst>
                <a:gd name="T0" fmla="*/ 229482809 w 1070"/>
                <a:gd name="T1" fmla="*/ 324540033 h 1248"/>
                <a:gd name="T2" fmla="*/ 240704751 w 1070"/>
                <a:gd name="T3" fmla="*/ 301858892 h 1248"/>
                <a:gd name="T4" fmla="*/ 242107296 w 1070"/>
                <a:gd name="T5" fmla="*/ 299898858 h 1248"/>
                <a:gd name="T6" fmla="*/ 300179402 w 1070"/>
                <a:gd name="T7" fmla="*/ 177251254 h 1248"/>
                <a:gd name="T8" fmla="*/ 249121076 w 1070"/>
                <a:gd name="T9" fmla="*/ 122087746 h 1248"/>
                <a:gd name="T10" fmla="*/ 141954098 w 1070"/>
                <a:gd name="T11" fmla="*/ 32761767 h 1248"/>
                <a:gd name="T12" fmla="*/ 106605536 w 1070"/>
                <a:gd name="T13" fmla="*/ 0 h 1248"/>
                <a:gd name="T14" fmla="*/ 93139947 w 1070"/>
                <a:gd name="T15" fmla="*/ 1120246 h 1248"/>
                <a:gd name="T16" fmla="*/ 86687079 w 1070"/>
                <a:gd name="T17" fmla="*/ 32761767 h 1248"/>
                <a:gd name="T18" fmla="*/ 45167430 w 1070"/>
                <a:gd name="T19" fmla="*/ 122087746 h 1248"/>
                <a:gd name="T20" fmla="*/ 13185398 w 1070"/>
                <a:gd name="T21" fmla="*/ 145609204 h 1248"/>
                <a:gd name="T22" fmla="*/ 0 w 1070"/>
                <a:gd name="T23" fmla="*/ 181451250 h 1248"/>
                <a:gd name="T24" fmla="*/ 31701311 w 1070"/>
                <a:gd name="T25" fmla="*/ 280017538 h 1248"/>
                <a:gd name="T26" fmla="*/ 22443354 w 1070"/>
                <a:gd name="T27" fmla="*/ 275537083 h 1248"/>
                <a:gd name="T28" fmla="*/ 21040810 w 1070"/>
                <a:gd name="T29" fmla="*/ 306058888 h 1248"/>
                <a:gd name="T30" fmla="*/ 30298237 w 1070"/>
                <a:gd name="T31" fmla="*/ 322020142 h 1248"/>
                <a:gd name="T32" fmla="*/ 48533430 w 1070"/>
                <a:gd name="T33" fmla="*/ 345541600 h 1248"/>
                <a:gd name="T34" fmla="*/ 101556272 w 1070"/>
                <a:gd name="T35" fmla="*/ 305778958 h 1248"/>
                <a:gd name="T36" fmla="*/ 103519727 w 1070"/>
                <a:gd name="T37" fmla="*/ 316699900 h 1248"/>
                <a:gd name="T38" fmla="*/ 172533056 w 1070"/>
                <a:gd name="T39" fmla="*/ 349461667 h 1248"/>
                <a:gd name="T40" fmla="*/ 229482809 w 1070"/>
                <a:gd name="T41" fmla="*/ 324540033 h 1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0" h="1248">
                  <a:moveTo>
                    <a:pt x="818" y="1159"/>
                  </a:moveTo>
                  <a:lnTo>
                    <a:pt x="858" y="1078"/>
                  </a:lnTo>
                  <a:lnTo>
                    <a:pt x="863" y="1071"/>
                  </a:lnTo>
                  <a:lnTo>
                    <a:pt x="1070" y="633"/>
                  </a:lnTo>
                  <a:lnTo>
                    <a:pt x="888" y="436"/>
                  </a:lnTo>
                  <a:lnTo>
                    <a:pt x="506" y="117"/>
                  </a:lnTo>
                  <a:lnTo>
                    <a:pt x="380" y="0"/>
                  </a:lnTo>
                  <a:lnTo>
                    <a:pt x="332" y="4"/>
                  </a:lnTo>
                  <a:lnTo>
                    <a:pt x="309" y="117"/>
                  </a:lnTo>
                  <a:lnTo>
                    <a:pt x="161" y="436"/>
                  </a:lnTo>
                  <a:lnTo>
                    <a:pt x="47" y="520"/>
                  </a:lnTo>
                  <a:lnTo>
                    <a:pt x="0" y="648"/>
                  </a:lnTo>
                  <a:lnTo>
                    <a:pt x="113" y="1000"/>
                  </a:lnTo>
                  <a:lnTo>
                    <a:pt x="80" y="984"/>
                  </a:lnTo>
                  <a:lnTo>
                    <a:pt x="75" y="1093"/>
                  </a:lnTo>
                  <a:lnTo>
                    <a:pt x="108" y="1150"/>
                  </a:lnTo>
                  <a:lnTo>
                    <a:pt x="173" y="1234"/>
                  </a:lnTo>
                  <a:lnTo>
                    <a:pt x="362" y="1092"/>
                  </a:lnTo>
                  <a:lnTo>
                    <a:pt x="369" y="1131"/>
                  </a:lnTo>
                  <a:lnTo>
                    <a:pt x="615" y="1248"/>
                  </a:lnTo>
                  <a:lnTo>
                    <a:pt x="818" y="1159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669BC48D-18FD-22D5-F13D-2AF12E99C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779" y="3257710"/>
              <a:ext cx="800586" cy="610303"/>
            </a:xfrm>
            <a:custGeom>
              <a:avLst/>
              <a:gdLst>
                <a:gd name="T0" fmla="*/ 255375600 w 1035"/>
                <a:gd name="T1" fmla="*/ 91798287 h 788"/>
                <a:gd name="T2" fmla="*/ 242494637 w 1035"/>
                <a:gd name="T3" fmla="*/ 77481512 h 788"/>
                <a:gd name="T4" fmla="*/ 249215047 w 1035"/>
                <a:gd name="T5" fmla="*/ 58953048 h 788"/>
                <a:gd name="T6" fmla="*/ 289817440 w 1035"/>
                <a:gd name="T7" fmla="*/ 0 h 788"/>
                <a:gd name="T8" fmla="*/ 128247658 w 1035"/>
                <a:gd name="T9" fmla="*/ 22458279 h 788"/>
                <a:gd name="T10" fmla="*/ 35842013 w 1035"/>
                <a:gd name="T11" fmla="*/ 54742418 h 788"/>
                <a:gd name="T12" fmla="*/ 0 w 1035"/>
                <a:gd name="T13" fmla="*/ 86464399 h 788"/>
                <a:gd name="T14" fmla="*/ 61323482 w 1035"/>
                <a:gd name="T15" fmla="*/ 163945911 h 788"/>
                <a:gd name="T16" fmla="*/ 59363450 w 1035"/>
                <a:gd name="T17" fmla="*/ 175174785 h 788"/>
                <a:gd name="T18" fmla="*/ 113967050 w 1035"/>
                <a:gd name="T19" fmla="*/ 221214600 h 788"/>
                <a:gd name="T20" fmla="*/ 178090879 w 1035"/>
                <a:gd name="T21" fmla="*/ 193422434 h 788"/>
                <a:gd name="T22" fmla="*/ 229893603 w 1035"/>
                <a:gd name="T23" fmla="*/ 110326751 h 788"/>
                <a:gd name="T24" fmla="*/ 255375600 w 1035"/>
                <a:gd name="T25" fmla="*/ 91798287 h 7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5" h="788">
                  <a:moveTo>
                    <a:pt x="912" y="327"/>
                  </a:moveTo>
                  <a:lnTo>
                    <a:pt x="866" y="276"/>
                  </a:lnTo>
                  <a:lnTo>
                    <a:pt x="890" y="210"/>
                  </a:lnTo>
                  <a:lnTo>
                    <a:pt x="1035" y="0"/>
                  </a:lnTo>
                  <a:lnTo>
                    <a:pt x="458" y="80"/>
                  </a:lnTo>
                  <a:lnTo>
                    <a:pt x="128" y="195"/>
                  </a:lnTo>
                  <a:lnTo>
                    <a:pt x="0" y="308"/>
                  </a:lnTo>
                  <a:lnTo>
                    <a:pt x="219" y="584"/>
                  </a:lnTo>
                  <a:lnTo>
                    <a:pt x="212" y="624"/>
                  </a:lnTo>
                  <a:lnTo>
                    <a:pt x="407" y="788"/>
                  </a:lnTo>
                  <a:lnTo>
                    <a:pt x="636" y="689"/>
                  </a:lnTo>
                  <a:lnTo>
                    <a:pt x="821" y="393"/>
                  </a:lnTo>
                  <a:lnTo>
                    <a:pt x="912" y="32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9D9A7EC6-16A2-4186-8F18-6A20A2F9F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131" y="4694126"/>
              <a:ext cx="851640" cy="784343"/>
            </a:xfrm>
            <a:custGeom>
              <a:avLst/>
              <a:gdLst>
                <a:gd name="T0" fmla="*/ 280858095 w 1101"/>
                <a:gd name="T1" fmla="*/ 87645346 h 1014"/>
                <a:gd name="T2" fmla="*/ 268816897 w 1101"/>
                <a:gd name="T3" fmla="*/ 53203475 h 1014"/>
                <a:gd name="T4" fmla="*/ 258736264 w 1101"/>
                <a:gd name="T5" fmla="*/ 23521458 h 1014"/>
                <a:gd name="T6" fmla="*/ 231854574 w 1101"/>
                <a:gd name="T7" fmla="*/ 14280621 h 1014"/>
                <a:gd name="T8" fmla="*/ 187332040 w 1101"/>
                <a:gd name="T9" fmla="*/ 0 h 1014"/>
                <a:gd name="T10" fmla="*/ 103606689 w 1101"/>
                <a:gd name="T11" fmla="*/ 65524062 h 1014"/>
                <a:gd name="T12" fmla="*/ 96886266 w 1101"/>
                <a:gd name="T13" fmla="*/ 60763679 h 1014"/>
                <a:gd name="T14" fmla="*/ 95206161 w 1101"/>
                <a:gd name="T15" fmla="*/ 51523371 h 1014"/>
                <a:gd name="T16" fmla="*/ 80085210 w 1101"/>
                <a:gd name="T17" fmla="*/ 43682708 h 1014"/>
                <a:gd name="T18" fmla="*/ 68884330 w 1101"/>
                <a:gd name="T19" fmla="*/ 52363158 h 1014"/>
                <a:gd name="T20" fmla="*/ 23801408 w 1101"/>
                <a:gd name="T21" fmla="*/ 131328054 h 1014"/>
                <a:gd name="T22" fmla="*/ 21001585 w 1101"/>
                <a:gd name="T23" fmla="*/ 131887912 h 1014"/>
                <a:gd name="T24" fmla="*/ 22681690 w 1101"/>
                <a:gd name="T25" fmla="*/ 211693125 h 1014"/>
                <a:gd name="T26" fmla="*/ 0 w 1101"/>
                <a:gd name="T27" fmla="*/ 234374267 h 1014"/>
                <a:gd name="T28" fmla="*/ 21281514 w 1101"/>
                <a:gd name="T29" fmla="*/ 237734475 h 1014"/>
                <a:gd name="T30" fmla="*/ 54603697 w 1101"/>
                <a:gd name="T31" fmla="*/ 243055246 h 1014"/>
                <a:gd name="T32" fmla="*/ 138888907 w 1101"/>
                <a:gd name="T33" fmla="*/ 278897292 h 1014"/>
                <a:gd name="T34" fmla="*/ 151489434 w 1101"/>
                <a:gd name="T35" fmla="*/ 283937604 h 1014"/>
                <a:gd name="T36" fmla="*/ 154849645 w 1101"/>
                <a:gd name="T37" fmla="*/ 274696767 h 1014"/>
                <a:gd name="T38" fmla="*/ 184251758 w 1101"/>
                <a:gd name="T39" fmla="*/ 178370971 h 1014"/>
                <a:gd name="T40" fmla="*/ 251176053 w 1101"/>
                <a:gd name="T41" fmla="*/ 148689483 h 1014"/>
                <a:gd name="T42" fmla="*/ 308299644 w 1101"/>
                <a:gd name="T43" fmla="*/ 161569929 h 1014"/>
                <a:gd name="T44" fmla="*/ 286738200 w 1101"/>
                <a:gd name="T45" fmla="*/ 104166458 h 1014"/>
                <a:gd name="T46" fmla="*/ 280858095 w 1101"/>
                <a:gd name="T47" fmla="*/ 87645346 h 10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1" h="1014">
                  <a:moveTo>
                    <a:pt x="1003" y="313"/>
                  </a:moveTo>
                  <a:lnTo>
                    <a:pt x="960" y="190"/>
                  </a:lnTo>
                  <a:lnTo>
                    <a:pt x="924" y="84"/>
                  </a:lnTo>
                  <a:lnTo>
                    <a:pt x="828" y="51"/>
                  </a:lnTo>
                  <a:lnTo>
                    <a:pt x="669" y="0"/>
                  </a:lnTo>
                  <a:lnTo>
                    <a:pt x="370" y="234"/>
                  </a:lnTo>
                  <a:lnTo>
                    <a:pt x="346" y="217"/>
                  </a:lnTo>
                  <a:lnTo>
                    <a:pt x="340" y="184"/>
                  </a:lnTo>
                  <a:lnTo>
                    <a:pt x="286" y="156"/>
                  </a:lnTo>
                  <a:lnTo>
                    <a:pt x="246" y="187"/>
                  </a:lnTo>
                  <a:lnTo>
                    <a:pt x="85" y="469"/>
                  </a:lnTo>
                  <a:lnTo>
                    <a:pt x="75" y="471"/>
                  </a:lnTo>
                  <a:lnTo>
                    <a:pt x="81" y="756"/>
                  </a:lnTo>
                  <a:lnTo>
                    <a:pt x="0" y="837"/>
                  </a:lnTo>
                  <a:lnTo>
                    <a:pt x="76" y="849"/>
                  </a:lnTo>
                  <a:lnTo>
                    <a:pt x="195" y="868"/>
                  </a:lnTo>
                  <a:lnTo>
                    <a:pt x="496" y="996"/>
                  </a:lnTo>
                  <a:lnTo>
                    <a:pt x="541" y="1014"/>
                  </a:lnTo>
                  <a:lnTo>
                    <a:pt x="553" y="981"/>
                  </a:lnTo>
                  <a:lnTo>
                    <a:pt x="658" y="637"/>
                  </a:lnTo>
                  <a:lnTo>
                    <a:pt x="897" y="531"/>
                  </a:lnTo>
                  <a:lnTo>
                    <a:pt x="1101" y="577"/>
                  </a:lnTo>
                  <a:lnTo>
                    <a:pt x="1024" y="372"/>
                  </a:lnTo>
                  <a:lnTo>
                    <a:pt x="1003" y="313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A354AF8-F84E-A26D-4E18-00D7895C8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467" y="4724292"/>
              <a:ext cx="652073" cy="833075"/>
            </a:xfrm>
            <a:custGeom>
              <a:avLst/>
              <a:gdLst>
                <a:gd name="T0" fmla="*/ 218974175 w 843"/>
                <a:gd name="T1" fmla="*/ 257056163 h 1077"/>
                <a:gd name="T2" fmla="*/ 206373115 w 843"/>
                <a:gd name="T3" fmla="*/ 271057396 h 1077"/>
                <a:gd name="T4" fmla="*/ 196572408 w 843"/>
                <a:gd name="T5" fmla="*/ 281417959 h 1077"/>
                <a:gd name="T6" fmla="*/ 125728024 w 843"/>
                <a:gd name="T7" fmla="*/ 301579227 h 1077"/>
                <a:gd name="T8" fmla="*/ 124327848 w 843"/>
                <a:gd name="T9" fmla="*/ 301299298 h 1077"/>
                <a:gd name="T10" fmla="*/ 68604419 w 843"/>
                <a:gd name="T11" fmla="*/ 224014438 h 1077"/>
                <a:gd name="T12" fmla="*/ 30801768 w 843"/>
                <a:gd name="T13" fmla="*/ 147009508 h 1077"/>
                <a:gd name="T14" fmla="*/ 0 w 843"/>
                <a:gd name="T15" fmla="*/ 143649297 h 1077"/>
                <a:gd name="T16" fmla="*/ 24921661 w 843"/>
                <a:gd name="T17" fmla="*/ 101646656 h 1077"/>
                <a:gd name="T18" fmla="*/ 163530675 w 843"/>
                <a:gd name="T19" fmla="*/ 3080282 h 1077"/>
                <a:gd name="T20" fmla="*/ 167730676 w 843"/>
                <a:gd name="T21" fmla="*/ 0 h 1077"/>
                <a:gd name="T22" fmla="*/ 166050569 w 843"/>
                <a:gd name="T23" fmla="*/ 3080282 h 1077"/>
                <a:gd name="T24" fmla="*/ 165490710 w 843"/>
                <a:gd name="T25" fmla="*/ 3080282 h 1077"/>
                <a:gd name="T26" fmla="*/ 160450392 w 843"/>
                <a:gd name="T27" fmla="*/ 20721127 h 1077"/>
                <a:gd name="T28" fmla="*/ 170531029 w 843"/>
                <a:gd name="T29" fmla="*/ 43682747 h 1077"/>
                <a:gd name="T30" fmla="*/ 170251099 w 843"/>
                <a:gd name="T31" fmla="*/ 92965669 h 1077"/>
                <a:gd name="T32" fmla="*/ 236055165 w 843"/>
                <a:gd name="T33" fmla="*/ 165490670 h 1077"/>
                <a:gd name="T34" fmla="*/ 234095129 w 843"/>
                <a:gd name="T35" fmla="*/ 175571304 h 1077"/>
                <a:gd name="T36" fmla="*/ 218974175 w 843"/>
                <a:gd name="T37" fmla="*/ 257056163 h 10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3" h="1077">
                  <a:moveTo>
                    <a:pt x="782" y="918"/>
                  </a:moveTo>
                  <a:lnTo>
                    <a:pt x="737" y="968"/>
                  </a:lnTo>
                  <a:lnTo>
                    <a:pt x="702" y="1005"/>
                  </a:lnTo>
                  <a:lnTo>
                    <a:pt x="449" y="1077"/>
                  </a:lnTo>
                  <a:lnTo>
                    <a:pt x="444" y="1076"/>
                  </a:lnTo>
                  <a:lnTo>
                    <a:pt x="245" y="800"/>
                  </a:lnTo>
                  <a:lnTo>
                    <a:pt x="110" y="525"/>
                  </a:lnTo>
                  <a:lnTo>
                    <a:pt x="0" y="513"/>
                  </a:lnTo>
                  <a:lnTo>
                    <a:pt x="89" y="363"/>
                  </a:lnTo>
                  <a:lnTo>
                    <a:pt x="584" y="11"/>
                  </a:lnTo>
                  <a:lnTo>
                    <a:pt x="599" y="0"/>
                  </a:lnTo>
                  <a:lnTo>
                    <a:pt x="593" y="11"/>
                  </a:lnTo>
                  <a:lnTo>
                    <a:pt x="591" y="11"/>
                  </a:lnTo>
                  <a:lnTo>
                    <a:pt x="573" y="74"/>
                  </a:lnTo>
                  <a:lnTo>
                    <a:pt x="609" y="156"/>
                  </a:lnTo>
                  <a:lnTo>
                    <a:pt x="608" y="332"/>
                  </a:lnTo>
                  <a:lnTo>
                    <a:pt x="843" y="591"/>
                  </a:lnTo>
                  <a:lnTo>
                    <a:pt x="836" y="627"/>
                  </a:lnTo>
                  <a:lnTo>
                    <a:pt x="782" y="91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2CCE9B5-101F-4603-0A8A-408C553E2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203" y="5972743"/>
              <a:ext cx="684561" cy="503558"/>
            </a:xfrm>
            <a:custGeom>
              <a:avLst/>
              <a:gdLst>
                <a:gd name="T0" fmla="*/ 248096228 w 884"/>
                <a:gd name="T1" fmla="*/ 182291831 h 651"/>
                <a:gd name="T2" fmla="*/ 248096228 w 884"/>
                <a:gd name="T3" fmla="*/ 90165898 h 651"/>
                <a:gd name="T4" fmla="*/ 240799234 w 884"/>
                <a:gd name="T5" fmla="*/ 69164300 h 651"/>
                <a:gd name="T6" fmla="*/ 238273310 w 884"/>
                <a:gd name="T7" fmla="*/ 52083305 h 651"/>
                <a:gd name="T8" fmla="*/ 237150737 w 884"/>
                <a:gd name="T9" fmla="*/ 42842983 h 651"/>
                <a:gd name="T10" fmla="*/ 233783015 w 884"/>
                <a:gd name="T11" fmla="*/ 33602132 h 651"/>
                <a:gd name="T12" fmla="*/ 215540528 w 884"/>
                <a:gd name="T13" fmla="*/ 2520424 h 651"/>
                <a:gd name="T14" fmla="*/ 42939640 w 884"/>
                <a:gd name="T15" fmla="*/ 0 h 651"/>
                <a:gd name="T16" fmla="*/ 32836476 w 884"/>
                <a:gd name="T17" fmla="*/ 840318 h 651"/>
                <a:gd name="T18" fmla="*/ 1684126 w 884"/>
                <a:gd name="T19" fmla="*/ 279930 h 651"/>
                <a:gd name="T20" fmla="*/ 841798 w 884"/>
                <a:gd name="T21" fmla="*/ 65804087 h 651"/>
                <a:gd name="T22" fmla="*/ 841798 w 884"/>
                <a:gd name="T23" fmla="*/ 90165898 h 651"/>
                <a:gd name="T24" fmla="*/ 0 w 884"/>
                <a:gd name="T25" fmla="*/ 179211548 h 651"/>
                <a:gd name="T26" fmla="*/ 64830624 w 884"/>
                <a:gd name="T27" fmla="*/ 180051865 h 651"/>
                <a:gd name="T28" fmla="*/ 117593182 w 884"/>
                <a:gd name="T29" fmla="*/ 179771407 h 651"/>
                <a:gd name="T30" fmla="*/ 248096228 w 884"/>
                <a:gd name="T31" fmla="*/ 182291831 h 6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84" h="651">
                  <a:moveTo>
                    <a:pt x="884" y="651"/>
                  </a:moveTo>
                  <a:lnTo>
                    <a:pt x="884" y="322"/>
                  </a:lnTo>
                  <a:lnTo>
                    <a:pt x="858" y="247"/>
                  </a:lnTo>
                  <a:lnTo>
                    <a:pt x="849" y="186"/>
                  </a:lnTo>
                  <a:lnTo>
                    <a:pt x="845" y="153"/>
                  </a:lnTo>
                  <a:lnTo>
                    <a:pt x="833" y="120"/>
                  </a:lnTo>
                  <a:lnTo>
                    <a:pt x="768" y="9"/>
                  </a:lnTo>
                  <a:lnTo>
                    <a:pt x="153" y="0"/>
                  </a:lnTo>
                  <a:lnTo>
                    <a:pt x="117" y="3"/>
                  </a:lnTo>
                  <a:lnTo>
                    <a:pt x="6" y="1"/>
                  </a:lnTo>
                  <a:lnTo>
                    <a:pt x="3" y="235"/>
                  </a:lnTo>
                  <a:lnTo>
                    <a:pt x="3" y="322"/>
                  </a:lnTo>
                  <a:lnTo>
                    <a:pt x="0" y="640"/>
                  </a:lnTo>
                  <a:lnTo>
                    <a:pt x="231" y="643"/>
                  </a:lnTo>
                  <a:lnTo>
                    <a:pt x="419" y="642"/>
                  </a:lnTo>
                  <a:lnTo>
                    <a:pt x="884" y="651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483" name="Freeform 80">
              <a:extLst>
                <a:ext uri="{FF2B5EF4-FFF2-40B4-BE49-F238E27FC236}">
                  <a16:creationId xmlns:a16="http://schemas.microsoft.com/office/drawing/2014/main" id="{DFB8EEE9-72B3-B2C5-37C8-49C9F558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705" y="1294532"/>
              <a:ext cx="429300" cy="598700"/>
            </a:xfrm>
            <a:custGeom>
              <a:avLst/>
              <a:gdLst>
                <a:gd name="T0" fmla="*/ 155129593 w 556"/>
                <a:gd name="T1" fmla="*/ 167576951 h 775"/>
                <a:gd name="T2" fmla="*/ 74495609 w 556"/>
                <a:gd name="T3" fmla="*/ 208633277 h 775"/>
                <a:gd name="T4" fmla="*/ 50222062 w 556"/>
                <a:gd name="T5" fmla="*/ 216453781 h 775"/>
                <a:gd name="T6" fmla="*/ 50222062 w 556"/>
                <a:gd name="T7" fmla="*/ 216174742 h 775"/>
                <a:gd name="T8" fmla="*/ 32923052 w 556"/>
                <a:gd name="T9" fmla="*/ 167018343 h 775"/>
                <a:gd name="T10" fmla="*/ 29295806 w 556"/>
                <a:gd name="T11" fmla="*/ 77923361 h 775"/>
                <a:gd name="T12" fmla="*/ 0 w 556"/>
                <a:gd name="T13" fmla="*/ 9495798 h 775"/>
                <a:gd name="T14" fmla="*/ 9486196 w 556"/>
                <a:gd name="T15" fmla="*/ 0 h 775"/>
                <a:gd name="T16" fmla="*/ 74495609 w 556"/>
                <a:gd name="T17" fmla="*/ 46362833 h 775"/>
                <a:gd name="T18" fmla="*/ 105744751 w 556"/>
                <a:gd name="T19" fmla="*/ 62282881 h 775"/>
                <a:gd name="T20" fmla="*/ 128902711 w 556"/>
                <a:gd name="T21" fmla="*/ 118142041 h 775"/>
                <a:gd name="T22" fmla="*/ 141458358 w 556"/>
                <a:gd name="T23" fmla="*/ 133223914 h 775"/>
                <a:gd name="T24" fmla="*/ 155129593 w 556"/>
                <a:gd name="T25" fmla="*/ 167576951 h 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6" h="775">
                  <a:moveTo>
                    <a:pt x="556" y="600"/>
                  </a:moveTo>
                  <a:lnTo>
                    <a:pt x="267" y="747"/>
                  </a:lnTo>
                  <a:lnTo>
                    <a:pt x="180" y="775"/>
                  </a:lnTo>
                  <a:lnTo>
                    <a:pt x="180" y="774"/>
                  </a:lnTo>
                  <a:lnTo>
                    <a:pt x="118" y="598"/>
                  </a:lnTo>
                  <a:lnTo>
                    <a:pt x="105" y="279"/>
                  </a:lnTo>
                  <a:lnTo>
                    <a:pt x="0" y="34"/>
                  </a:lnTo>
                  <a:lnTo>
                    <a:pt x="34" y="0"/>
                  </a:lnTo>
                  <a:lnTo>
                    <a:pt x="267" y="166"/>
                  </a:lnTo>
                  <a:lnTo>
                    <a:pt x="379" y="223"/>
                  </a:lnTo>
                  <a:lnTo>
                    <a:pt x="462" y="423"/>
                  </a:lnTo>
                  <a:lnTo>
                    <a:pt x="507" y="477"/>
                  </a:lnTo>
                  <a:lnTo>
                    <a:pt x="556" y="60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Freeform 65">
              <a:extLst>
                <a:ext uri="{FF2B5EF4-FFF2-40B4-BE49-F238E27FC236}">
                  <a16:creationId xmlns:a16="http://schemas.microsoft.com/office/drawing/2014/main" id="{B4B7EB4A-E2F4-0A74-F18F-4D66868CA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202" y="1981413"/>
              <a:ext cx="626546" cy="350402"/>
            </a:xfrm>
            <a:custGeom>
              <a:avLst/>
              <a:gdLst>
                <a:gd name="T0" fmla="*/ 189291913 w 810"/>
                <a:gd name="T1" fmla="*/ 22401259 h 453"/>
                <a:gd name="T2" fmla="*/ 176410938 w 810"/>
                <a:gd name="T3" fmla="*/ 0 h 453"/>
                <a:gd name="T4" fmla="*/ 157090004 w 810"/>
                <a:gd name="T5" fmla="*/ 10920964 h 453"/>
                <a:gd name="T6" fmla="*/ 118447079 w 810"/>
                <a:gd name="T7" fmla="*/ 37802687 h 453"/>
                <a:gd name="T8" fmla="*/ 74764900 w 810"/>
                <a:gd name="T9" fmla="*/ 50963619 h 453"/>
                <a:gd name="T10" fmla="*/ 47322846 w 810"/>
                <a:gd name="T11" fmla="*/ 20161292 h 453"/>
                <a:gd name="T12" fmla="*/ 42282533 w 810"/>
                <a:gd name="T13" fmla="*/ 17360936 h 453"/>
                <a:gd name="T14" fmla="*/ 0 w 810"/>
                <a:gd name="T15" fmla="*/ 18481184 h 453"/>
                <a:gd name="T16" fmla="*/ 1960033 w 810"/>
                <a:gd name="T17" fmla="*/ 26041933 h 453"/>
                <a:gd name="T18" fmla="*/ 58243787 w 810"/>
                <a:gd name="T19" fmla="*/ 99126353 h 453"/>
                <a:gd name="T20" fmla="*/ 93525975 w 810"/>
                <a:gd name="T21" fmla="*/ 126848394 h 453"/>
                <a:gd name="T22" fmla="*/ 118447079 w 810"/>
                <a:gd name="T23" fmla="*/ 123208249 h 453"/>
                <a:gd name="T24" fmla="*/ 147289308 w 810"/>
                <a:gd name="T25" fmla="*/ 118447855 h 453"/>
                <a:gd name="T26" fmla="*/ 182571496 w 810"/>
                <a:gd name="T27" fmla="*/ 99126353 h 453"/>
                <a:gd name="T28" fmla="*/ 189291913 w 810"/>
                <a:gd name="T29" fmla="*/ 92966311 h 453"/>
                <a:gd name="T30" fmla="*/ 226814062 w 810"/>
                <a:gd name="T31" fmla="*/ 71964700 h 453"/>
                <a:gd name="T32" fmla="*/ 210853337 w 810"/>
                <a:gd name="T33" fmla="*/ 59364157 h 453"/>
                <a:gd name="T34" fmla="*/ 189291913 w 810"/>
                <a:gd name="T35" fmla="*/ 22401259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0" h="453">
                  <a:moveTo>
                    <a:pt x="676" y="80"/>
                  </a:moveTo>
                  <a:lnTo>
                    <a:pt x="630" y="0"/>
                  </a:lnTo>
                  <a:lnTo>
                    <a:pt x="561" y="39"/>
                  </a:lnTo>
                  <a:lnTo>
                    <a:pt x="423" y="135"/>
                  </a:lnTo>
                  <a:lnTo>
                    <a:pt x="267" y="182"/>
                  </a:lnTo>
                  <a:lnTo>
                    <a:pt x="169" y="72"/>
                  </a:lnTo>
                  <a:lnTo>
                    <a:pt x="151" y="62"/>
                  </a:lnTo>
                  <a:lnTo>
                    <a:pt x="0" y="66"/>
                  </a:lnTo>
                  <a:lnTo>
                    <a:pt x="7" y="93"/>
                  </a:lnTo>
                  <a:lnTo>
                    <a:pt x="208" y="354"/>
                  </a:lnTo>
                  <a:lnTo>
                    <a:pt x="334" y="453"/>
                  </a:lnTo>
                  <a:lnTo>
                    <a:pt x="423" y="440"/>
                  </a:lnTo>
                  <a:lnTo>
                    <a:pt x="526" y="423"/>
                  </a:lnTo>
                  <a:lnTo>
                    <a:pt x="652" y="354"/>
                  </a:lnTo>
                  <a:lnTo>
                    <a:pt x="676" y="332"/>
                  </a:lnTo>
                  <a:lnTo>
                    <a:pt x="810" y="257"/>
                  </a:lnTo>
                  <a:lnTo>
                    <a:pt x="753" y="212"/>
                  </a:lnTo>
                  <a:lnTo>
                    <a:pt x="676" y="80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39DB134-C452-1B3F-C5D8-1EFE2EBF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320" y="5165195"/>
              <a:ext cx="742573" cy="1032641"/>
            </a:xfrm>
            <a:custGeom>
              <a:avLst/>
              <a:gdLst>
                <a:gd name="T0" fmla="*/ 226621919 w 961"/>
                <a:gd name="T1" fmla="*/ 0 h 1334"/>
                <a:gd name="T2" fmla="*/ 228019051 w 961"/>
                <a:gd name="T3" fmla="*/ 841477 h 1334"/>
                <a:gd name="T4" fmla="*/ 232490085 w 961"/>
                <a:gd name="T5" fmla="*/ 24117391 h 1334"/>
                <a:gd name="T6" fmla="*/ 268536941 w 961"/>
                <a:gd name="T7" fmla="*/ 61135483 h 1334"/>
                <a:gd name="T8" fmla="*/ 261830389 w 961"/>
                <a:gd name="T9" fmla="*/ 113296980 h 1334"/>
                <a:gd name="T10" fmla="*/ 248417815 w 961"/>
                <a:gd name="T11" fmla="*/ 203317517 h 1334"/>
                <a:gd name="T12" fmla="*/ 225503896 w 961"/>
                <a:gd name="T13" fmla="*/ 371019225 h 1334"/>
                <a:gd name="T14" fmla="*/ 152571272 w 961"/>
                <a:gd name="T15" fmla="*/ 371580033 h 1334"/>
                <a:gd name="T16" fmla="*/ 99199555 w 961"/>
                <a:gd name="T17" fmla="*/ 372701649 h 1334"/>
                <a:gd name="T18" fmla="*/ 51415838 w 961"/>
                <a:gd name="T19" fmla="*/ 373543126 h 1334"/>
                <a:gd name="T20" fmla="*/ 22075534 w 961"/>
                <a:gd name="T21" fmla="*/ 374103934 h 1334"/>
                <a:gd name="T22" fmla="*/ 32693844 w 961"/>
                <a:gd name="T23" fmla="*/ 292777245 h 1334"/>
                <a:gd name="T24" fmla="*/ 41915022 w 961"/>
                <a:gd name="T25" fmla="*/ 137695040 h 1334"/>
                <a:gd name="T26" fmla="*/ 0 w 961"/>
                <a:gd name="T27" fmla="*/ 111614027 h 1334"/>
                <a:gd name="T28" fmla="*/ 12574718 w 961"/>
                <a:gd name="T29" fmla="*/ 97592238 h 1334"/>
                <a:gd name="T30" fmla="*/ 27664062 w 961"/>
                <a:gd name="T31" fmla="*/ 15984881 h 1334"/>
                <a:gd name="T32" fmla="*/ 29619942 w 961"/>
                <a:gd name="T33" fmla="*/ 5889278 h 1334"/>
                <a:gd name="T34" fmla="*/ 119039043 w 961"/>
                <a:gd name="T35" fmla="*/ 37017563 h 1334"/>
                <a:gd name="T36" fmla="*/ 224106764 w 961"/>
                <a:gd name="T37" fmla="*/ 0 h 1334"/>
                <a:gd name="T38" fmla="*/ 226621919 w 961"/>
                <a:gd name="T39" fmla="*/ 0 h 13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1" h="1334">
                  <a:moveTo>
                    <a:pt x="811" y="0"/>
                  </a:moveTo>
                  <a:lnTo>
                    <a:pt x="816" y="3"/>
                  </a:lnTo>
                  <a:lnTo>
                    <a:pt x="832" y="86"/>
                  </a:lnTo>
                  <a:lnTo>
                    <a:pt x="961" y="218"/>
                  </a:lnTo>
                  <a:lnTo>
                    <a:pt x="937" y="404"/>
                  </a:lnTo>
                  <a:lnTo>
                    <a:pt x="889" y="725"/>
                  </a:lnTo>
                  <a:lnTo>
                    <a:pt x="807" y="1323"/>
                  </a:lnTo>
                  <a:lnTo>
                    <a:pt x="546" y="1325"/>
                  </a:lnTo>
                  <a:lnTo>
                    <a:pt x="355" y="1329"/>
                  </a:lnTo>
                  <a:lnTo>
                    <a:pt x="184" y="1332"/>
                  </a:lnTo>
                  <a:lnTo>
                    <a:pt x="79" y="1334"/>
                  </a:lnTo>
                  <a:lnTo>
                    <a:pt x="117" y="1044"/>
                  </a:lnTo>
                  <a:lnTo>
                    <a:pt x="150" y="491"/>
                  </a:lnTo>
                  <a:lnTo>
                    <a:pt x="0" y="398"/>
                  </a:lnTo>
                  <a:lnTo>
                    <a:pt x="45" y="348"/>
                  </a:lnTo>
                  <a:lnTo>
                    <a:pt x="99" y="57"/>
                  </a:lnTo>
                  <a:lnTo>
                    <a:pt x="106" y="21"/>
                  </a:lnTo>
                  <a:lnTo>
                    <a:pt x="426" y="132"/>
                  </a:lnTo>
                  <a:lnTo>
                    <a:pt x="802" y="0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4" name="Freeform 81">
              <a:extLst>
                <a:ext uri="{FF2B5EF4-FFF2-40B4-BE49-F238E27FC236}">
                  <a16:creationId xmlns:a16="http://schemas.microsoft.com/office/drawing/2014/main" id="{1B6A3BD8-9792-1BCE-3553-BCC970832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324" y="3264672"/>
              <a:ext cx="596379" cy="559250"/>
            </a:xfrm>
            <a:custGeom>
              <a:avLst/>
              <a:gdLst>
                <a:gd name="T0" fmla="*/ 195503988 w 772"/>
                <a:gd name="T1" fmla="*/ 199091819 h 723"/>
                <a:gd name="T2" fmla="*/ 196062592 w 772"/>
                <a:gd name="T3" fmla="*/ 173610361 h 723"/>
                <a:gd name="T4" fmla="*/ 196342158 w 772"/>
                <a:gd name="T5" fmla="*/ 172210187 h 723"/>
                <a:gd name="T6" fmla="*/ 215613202 w 772"/>
                <a:gd name="T7" fmla="*/ 132448127 h 723"/>
                <a:gd name="T8" fmla="*/ 208072313 w 772"/>
                <a:gd name="T9" fmla="*/ 114246934 h 723"/>
                <a:gd name="T10" fmla="*/ 172043679 w 772"/>
                <a:gd name="T11" fmla="*/ 40322447 h 723"/>
                <a:gd name="T12" fmla="*/ 151096823 w 772"/>
                <a:gd name="T13" fmla="*/ 0 h 723"/>
                <a:gd name="T14" fmla="*/ 125960701 w 772"/>
                <a:gd name="T15" fmla="*/ 7280265 h 723"/>
                <a:gd name="T16" fmla="*/ 96355748 w 772"/>
                <a:gd name="T17" fmla="*/ 15960704 h 723"/>
                <a:gd name="T18" fmla="*/ 34352822 w 772"/>
                <a:gd name="T19" fmla="*/ 34441826 h 723"/>
                <a:gd name="T20" fmla="*/ 14244137 w 772"/>
                <a:gd name="T21" fmla="*/ 82884854 h 723"/>
                <a:gd name="T22" fmla="*/ 0 w 772"/>
                <a:gd name="T23" fmla="*/ 154288923 h 723"/>
                <a:gd name="T24" fmla="*/ 5306473 w 772"/>
                <a:gd name="T25" fmla="*/ 160449474 h 723"/>
                <a:gd name="T26" fmla="*/ 69822853 w 772"/>
                <a:gd name="T27" fmla="*/ 172770045 h 723"/>
                <a:gd name="T28" fmla="*/ 97472956 w 772"/>
                <a:gd name="T29" fmla="*/ 171930259 h 723"/>
                <a:gd name="T30" fmla="*/ 151096823 w 772"/>
                <a:gd name="T31" fmla="*/ 188171421 h 723"/>
                <a:gd name="T32" fmla="*/ 188521703 w 772"/>
                <a:gd name="T33" fmla="*/ 197411717 h 723"/>
                <a:gd name="T34" fmla="*/ 186008249 w 772"/>
                <a:gd name="T35" fmla="*/ 202452023 h 723"/>
                <a:gd name="T36" fmla="*/ 195503988 w 772"/>
                <a:gd name="T37" fmla="*/ 199091819 h 7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2" h="723">
                  <a:moveTo>
                    <a:pt x="700" y="711"/>
                  </a:moveTo>
                  <a:lnTo>
                    <a:pt x="702" y="620"/>
                  </a:lnTo>
                  <a:lnTo>
                    <a:pt x="703" y="615"/>
                  </a:lnTo>
                  <a:lnTo>
                    <a:pt x="772" y="473"/>
                  </a:lnTo>
                  <a:lnTo>
                    <a:pt x="745" y="408"/>
                  </a:lnTo>
                  <a:lnTo>
                    <a:pt x="616" y="144"/>
                  </a:lnTo>
                  <a:lnTo>
                    <a:pt x="541" y="0"/>
                  </a:lnTo>
                  <a:lnTo>
                    <a:pt x="451" y="26"/>
                  </a:lnTo>
                  <a:lnTo>
                    <a:pt x="345" y="57"/>
                  </a:lnTo>
                  <a:lnTo>
                    <a:pt x="123" y="123"/>
                  </a:lnTo>
                  <a:lnTo>
                    <a:pt x="51" y="296"/>
                  </a:lnTo>
                  <a:lnTo>
                    <a:pt x="0" y="551"/>
                  </a:lnTo>
                  <a:lnTo>
                    <a:pt x="19" y="573"/>
                  </a:lnTo>
                  <a:lnTo>
                    <a:pt x="250" y="617"/>
                  </a:lnTo>
                  <a:lnTo>
                    <a:pt x="349" y="614"/>
                  </a:lnTo>
                  <a:lnTo>
                    <a:pt x="541" y="672"/>
                  </a:lnTo>
                  <a:lnTo>
                    <a:pt x="675" y="705"/>
                  </a:lnTo>
                  <a:lnTo>
                    <a:pt x="666" y="723"/>
                  </a:lnTo>
                  <a:lnTo>
                    <a:pt x="700" y="71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Freeform 77">
              <a:extLst>
                <a:ext uri="{FF2B5EF4-FFF2-40B4-BE49-F238E27FC236}">
                  <a16:creationId xmlns:a16="http://schemas.microsoft.com/office/drawing/2014/main" id="{2C09294F-BB10-273D-6706-24D298D9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369" y="3081349"/>
              <a:ext cx="587096" cy="714727"/>
            </a:xfrm>
            <a:custGeom>
              <a:avLst/>
              <a:gdLst>
                <a:gd name="T0" fmla="*/ 212532648 w 759"/>
                <a:gd name="T1" fmla="*/ 100868006 h 925"/>
                <a:gd name="T2" fmla="*/ 192371423 w 759"/>
                <a:gd name="T3" fmla="*/ 149206396 h 925"/>
                <a:gd name="T4" fmla="*/ 178090820 w 759"/>
                <a:gd name="T5" fmla="*/ 220456190 h 925"/>
                <a:gd name="T6" fmla="*/ 183411055 w 759"/>
                <a:gd name="T7" fmla="*/ 226603217 h 925"/>
                <a:gd name="T8" fmla="*/ 160449484 w 759"/>
                <a:gd name="T9" fmla="*/ 219617839 h 925"/>
                <a:gd name="T10" fmla="*/ 162129586 w 759"/>
                <a:gd name="T11" fmla="*/ 254823825 h 925"/>
                <a:gd name="T12" fmla="*/ 127687758 w 759"/>
                <a:gd name="T13" fmla="*/ 258456327 h 925"/>
                <a:gd name="T14" fmla="*/ 126287584 w 759"/>
                <a:gd name="T15" fmla="*/ 240853598 h 925"/>
                <a:gd name="T16" fmla="*/ 102486227 w 759"/>
                <a:gd name="T17" fmla="*/ 191955955 h 925"/>
                <a:gd name="T18" fmla="*/ 0 w 759"/>
                <a:gd name="T19" fmla="*/ 146132619 h 925"/>
                <a:gd name="T20" fmla="*/ 19320909 w 759"/>
                <a:gd name="T21" fmla="*/ 67059096 h 925"/>
                <a:gd name="T22" fmla="*/ 19601367 w 759"/>
                <a:gd name="T23" fmla="*/ 66220745 h 925"/>
                <a:gd name="T24" fmla="*/ 19601367 w 759"/>
                <a:gd name="T25" fmla="*/ 65662021 h 925"/>
                <a:gd name="T26" fmla="*/ 22121256 w 759"/>
                <a:gd name="T27" fmla="*/ 56162118 h 925"/>
                <a:gd name="T28" fmla="*/ 91005441 w 759"/>
                <a:gd name="T29" fmla="*/ 25147359 h 925"/>
                <a:gd name="T30" fmla="*/ 147008667 w 759"/>
                <a:gd name="T31" fmla="*/ 0 h 925"/>
                <a:gd name="T32" fmla="*/ 162129586 w 759"/>
                <a:gd name="T33" fmla="*/ 0 h 925"/>
                <a:gd name="T34" fmla="*/ 162129586 w 759"/>
                <a:gd name="T35" fmla="*/ 69853247 h 925"/>
                <a:gd name="T36" fmla="*/ 212532648 w 759"/>
                <a:gd name="T37" fmla="*/ 100868006 h 9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9" h="925">
                  <a:moveTo>
                    <a:pt x="759" y="361"/>
                  </a:moveTo>
                  <a:lnTo>
                    <a:pt x="687" y="534"/>
                  </a:lnTo>
                  <a:lnTo>
                    <a:pt x="636" y="789"/>
                  </a:lnTo>
                  <a:lnTo>
                    <a:pt x="655" y="811"/>
                  </a:lnTo>
                  <a:lnTo>
                    <a:pt x="573" y="786"/>
                  </a:lnTo>
                  <a:lnTo>
                    <a:pt x="579" y="912"/>
                  </a:lnTo>
                  <a:lnTo>
                    <a:pt x="456" y="925"/>
                  </a:lnTo>
                  <a:lnTo>
                    <a:pt x="451" y="862"/>
                  </a:lnTo>
                  <a:lnTo>
                    <a:pt x="366" y="687"/>
                  </a:lnTo>
                  <a:lnTo>
                    <a:pt x="0" y="523"/>
                  </a:lnTo>
                  <a:lnTo>
                    <a:pt x="69" y="240"/>
                  </a:lnTo>
                  <a:lnTo>
                    <a:pt x="70" y="237"/>
                  </a:lnTo>
                  <a:lnTo>
                    <a:pt x="70" y="235"/>
                  </a:lnTo>
                  <a:lnTo>
                    <a:pt x="79" y="201"/>
                  </a:lnTo>
                  <a:lnTo>
                    <a:pt x="325" y="90"/>
                  </a:lnTo>
                  <a:lnTo>
                    <a:pt x="525" y="0"/>
                  </a:lnTo>
                  <a:lnTo>
                    <a:pt x="579" y="0"/>
                  </a:lnTo>
                  <a:lnTo>
                    <a:pt x="579" y="250"/>
                  </a:lnTo>
                  <a:lnTo>
                    <a:pt x="759" y="36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1B616454-9FA8-47DC-2FB2-91370EF1F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194" y="2749512"/>
              <a:ext cx="471071" cy="554609"/>
            </a:xfrm>
            <a:custGeom>
              <a:avLst/>
              <a:gdLst>
                <a:gd name="T0" fmla="*/ 170811581 w 608"/>
                <a:gd name="T1" fmla="*/ 129087922 h 717"/>
                <a:gd name="T2" fmla="*/ 90743536 w 608"/>
                <a:gd name="T3" fmla="*/ 167729737 h 717"/>
                <a:gd name="T4" fmla="*/ 90181696 w 608"/>
                <a:gd name="T5" fmla="*/ 172770043 h 717"/>
                <a:gd name="T6" fmla="*/ 91024456 w 608"/>
                <a:gd name="T7" fmla="*/ 185371072 h 717"/>
                <a:gd name="T8" fmla="*/ 64054542 w 608"/>
                <a:gd name="T9" fmla="*/ 200771919 h 717"/>
                <a:gd name="T10" fmla="*/ 32588846 w 608"/>
                <a:gd name="T11" fmla="*/ 183690970 h 717"/>
                <a:gd name="T12" fmla="*/ 0 w 608"/>
                <a:gd name="T13" fmla="*/ 176410705 h 717"/>
                <a:gd name="T14" fmla="*/ 14327983 w 608"/>
                <a:gd name="T15" fmla="*/ 71964455 h 717"/>
                <a:gd name="T16" fmla="*/ 38488697 w 608"/>
                <a:gd name="T17" fmla="*/ 30801693 h 717"/>
                <a:gd name="T18" fmla="*/ 15170743 w 608"/>
                <a:gd name="T19" fmla="*/ 28281804 h 717"/>
                <a:gd name="T20" fmla="*/ 67144662 w 608"/>
                <a:gd name="T21" fmla="*/ 0 h 717"/>
                <a:gd name="T22" fmla="*/ 75010954 w 608"/>
                <a:gd name="T23" fmla="*/ 14280602 h 717"/>
                <a:gd name="T24" fmla="*/ 87653416 w 608"/>
                <a:gd name="T25" fmla="*/ 13160887 h 717"/>
                <a:gd name="T26" fmla="*/ 94957867 w 608"/>
                <a:gd name="T27" fmla="*/ 12600500 h 717"/>
                <a:gd name="T28" fmla="*/ 156483598 w 608"/>
                <a:gd name="T29" fmla="*/ 19040979 h 717"/>
                <a:gd name="T30" fmla="*/ 161821609 w 608"/>
                <a:gd name="T31" fmla="*/ 15960704 h 717"/>
                <a:gd name="T32" fmla="*/ 164349890 w 608"/>
                <a:gd name="T33" fmla="*/ 71964455 h 717"/>
                <a:gd name="T34" fmla="*/ 167721460 w 608"/>
                <a:gd name="T35" fmla="*/ 119847096 h 717"/>
                <a:gd name="T36" fmla="*/ 170811581 w 608"/>
                <a:gd name="T37" fmla="*/ 129087922 h 7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8" h="717">
                  <a:moveTo>
                    <a:pt x="608" y="461"/>
                  </a:moveTo>
                  <a:lnTo>
                    <a:pt x="323" y="599"/>
                  </a:lnTo>
                  <a:lnTo>
                    <a:pt x="321" y="617"/>
                  </a:lnTo>
                  <a:lnTo>
                    <a:pt x="324" y="662"/>
                  </a:lnTo>
                  <a:lnTo>
                    <a:pt x="228" y="717"/>
                  </a:lnTo>
                  <a:lnTo>
                    <a:pt x="116" y="656"/>
                  </a:lnTo>
                  <a:lnTo>
                    <a:pt x="0" y="630"/>
                  </a:lnTo>
                  <a:lnTo>
                    <a:pt x="51" y="257"/>
                  </a:lnTo>
                  <a:lnTo>
                    <a:pt x="137" y="110"/>
                  </a:lnTo>
                  <a:lnTo>
                    <a:pt x="54" y="101"/>
                  </a:lnTo>
                  <a:lnTo>
                    <a:pt x="239" y="0"/>
                  </a:lnTo>
                  <a:lnTo>
                    <a:pt x="267" y="51"/>
                  </a:lnTo>
                  <a:lnTo>
                    <a:pt x="312" y="47"/>
                  </a:lnTo>
                  <a:lnTo>
                    <a:pt x="338" y="45"/>
                  </a:lnTo>
                  <a:lnTo>
                    <a:pt x="557" y="68"/>
                  </a:lnTo>
                  <a:lnTo>
                    <a:pt x="576" y="57"/>
                  </a:lnTo>
                  <a:lnTo>
                    <a:pt x="585" y="257"/>
                  </a:lnTo>
                  <a:lnTo>
                    <a:pt x="597" y="428"/>
                  </a:lnTo>
                  <a:lnTo>
                    <a:pt x="608" y="46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D632E85-3B2C-308B-CE78-1BF56343A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83" y="6172309"/>
              <a:ext cx="916613" cy="299351"/>
            </a:xfrm>
            <a:custGeom>
              <a:avLst/>
              <a:gdLst>
                <a:gd name="T0" fmla="*/ 222333431 w 1185"/>
                <a:gd name="T1" fmla="*/ 41442847 h 387"/>
                <a:gd name="T2" fmla="*/ 138328290 w 1185"/>
                <a:gd name="T3" fmla="*/ 0 h 387"/>
                <a:gd name="T4" fmla="*/ 127407886 w 1185"/>
                <a:gd name="T5" fmla="*/ 11200898 h 387"/>
                <a:gd name="T6" fmla="*/ 95485932 w 1185"/>
                <a:gd name="T7" fmla="*/ 60483898 h 387"/>
                <a:gd name="T8" fmla="*/ 50962943 w 1185"/>
                <a:gd name="T9" fmla="*/ 12881006 h 387"/>
                <a:gd name="T10" fmla="*/ 47602737 w 1185"/>
                <a:gd name="T11" fmla="*/ 12601077 h 387"/>
                <a:gd name="T12" fmla="*/ 29401535 w 1185"/>
                <a:gd name="T13" fmla="*/ 17921331 h 387"/>
                <a:gd name="T14" fmla="*/ 24361226 w 1185"/>
                <a:gd name="T15" fmla="*/ 24361834 h 387"/>
                <a:gd name="T16" fmla="*/ 0 w 1185"/>
                <a:gd name="T17" fmla="*/ 108367248 h 387"/>
                <a:gd name="T18" fmla="*/ 15120925 w 1185"/>
                <a:gd name="T19" fmla="*/ 108367248 h 387"/>
                <a:gd name="T20" fmla="*/ 21561408 w 1185"/>
                <a:gd name="T21" fmla="*/ 107526929 h 387"/>
                <a:gd name="T22" fmla="*/ 24361226 w 1185"/>
                <a:gd name="T23" fmla="*/ 107526929 h 387"/>
                <a:gd name="T24" fmla="*/ 40322468 w 1185"/>
                <a:gd name="T25" fmla="*/ 105286961 h 387"/>
                <a:gd name="T26" fmla="*/ 66924184 w 1185"/>
                <a:gd name="T27" fmla="*/ 102486604 h 387"/>
                <a:gd name="T28" fmla="*/ 252575282 w 1185"/>
                <a:gd name="T29" fmla="*/ 106127280 h 387"/>
                <a:gd name="T30" fmla="*/ 331820044 w 1185"/>
                <a:gd name="T31" fmla="*/ 105846821 h 387"/>
                <a:gd name="T32" fmla="*/ 271336342 w 1185"/>
                <a:gd name="T33" fmla="*/ 42002707 h 387"/>
                <a:gd name="T34" fmla="*/ 222333431 w 1185"/>
                <a:gd name="T35" fmla="*/ 41442847 h 3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85" h="387">
                  <a:moveTo>
                    <a:pt x="794" y="148"/>
                  </a:moveTo>
                  <a:lnTo>
                    <a:pt x="494" y="0"/>
                  </a:lnTo>
                  <a:lnTo>
                    <a:pt x="455" y="40"/>
                  </a:lnTo>
                  <a:lnTo>
                    <a:pt x="341" y="216"/>
                  </a:lnTo>
                  <a:lnTo>
                    <a:pt x="182" y="46"/>
                  </a:lnTo>
                  <a:lnTo>
                    <a:pt x="170" y="45"/>
                  </a:lnTo>
                  <a:lnTo>
                    <a:pt x="105" y="64"/>
                  </a:lnTo>
                  <a:lnTo>
                    <a:pt x="87" y="87"/>
                  </a:lnTo>
                  <a:lnTo>
                    <a:pt x="0" y="387"/>
                  </a:lnTo>
                  <a:lnTo>
                    <a:pt x="54" y="387"/>
                  </a:lnTo>
                  <a:lnTo>
                    <a:pt x="77" y="384"/>
                  </a:lnTo>
                  <a:lnTo>
                    <a:pt x="87" y="384"/>
                  </a:lnTo>
                  <a:lnTo>
                    <a:pt x="144" y="376"/>
                  </a:lnTo>
                  <a:lnTo>
                    <a:pt x="239" y="366"/>
                  </a:lnTo>
                  <a:lnTo>
                    <a:pt x="902" y="379"/>
                  </a:lnTo>
                  <a:lnTo>
                    <a:pt x="1185" y="378"/>
                  </a:lnTo>
                  <a:lnTo>
                    <a:pt x="969" y="150"/>
                  </a:lnTo>
                  <a:lnTo>
                    <a:pt x="794" y="148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A695015-8095-6CFB-13B9-9BBE3F7BC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77" y="6320824"/>
              <a:ext cx="85861" cy="153156"/>
            </a:xfrm>
            <a:custGeom>
              <a:avLst/>
              <a:gdLst>
                <a:gd name="T0" fmla="*/ 31082456 w 111"/>
                <a:gd name="T1" fmla="*/ 55164827 h 199"/>
                <a:gd name="T2" fmla="*/ 22681864 w 111"/>
                <a:gd name="T3" fmla="*/ 0 h 199"/>
                <a:gd name="T4" fmla="*/ 0 w 111"/>
                <a:gd name="T5" fmla="*/ 53501590 h 199"/>
                <a:gd name="T6" fmla="*/ 559863 w 111"/>
                <a:gd name="T7" fmla="*/ 54887358 h 199"/>
                <a:gd name="T8" fmla="*/ 22681864 w 111"/>
                <a:gd name="T9" fmla="*/ 54887358 h 199"/>
                <a:gd name="T10" fmla="*/ 31082456 w 111"/>
                <a:gd name="T11" fmla="*/ 55164827 h 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199">
                  <a:moveTo>
                    <a:pt x="111" y="199"/>
                  </a:moveTo>
                  <a:lnTo>
                    <a:pt x="81" y="0"/>
                  </a:lnTo>
                  <a:lnTo>
                    <a:pt x="0" y="193"/>
                  </a:lnTo>
                  <a:lnTo>
                    <a:pt x="2" y="198"/>
                  </a:lnTo>
                  <a:lnTo>
                    <a:pt x="81" y="198"/>
                  </a:lnTo>
                  <a:lnTo>
                    <a:pt x="111" y="19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9" name="Freeform 66">
              <a:extLst>
                <a:ext uri="{FF2B5EF4-FFF2-40B4-BE49-F238E27FC236}">
                  <a16:creationId xmlns:a16="http://schemas.microsoft.com/office/drawing/2014/main" id="{F8461F1E-210C-958C-AB58-8F04B2050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515" y="1793449"/>
              <a:ext cx="570853" cy="387530"/>
            </a:xfrm>
            <a:custGeom>
              <a:avLst/>
              <a:gdLst>
                <a:gd name="T0" fmla="*/ 154849513 w 738"/>
                <a:gd name="T1" fmla="*/ 17921254 h 501"/>
                <a:gd name="T2" fmla="*/ 129647950 w 738"/>
                <a:gd name="T3" fmla="*/ 0 h 501"/>
                <a:gd name="T4" fmla="*/ 84285138 w 738"/>
                <a:gd name="T5" fmla="*/ 46482971 h 501"/>
                <a:gd name="T6" fmla="*/ 13440833 w 738"/>
                <a:gd name="T7" fmla="*/ 59083464 h 501"/>
                <a:gd name="T8" fmla="*/ 0 w 738"/>
                <a:gd name="T9" fmla="*/ 68323754 h 501"/>
                <a:gd name="T10" fmla="*/ 12880975 w 738"/>
                <a:gd name="T11" fmla="*/ 90725454 h 501"/>
                <a:gd name="T12" fmla="*/ 34441871 w 738"/>
                <a:gd name="T13" fmla="*/ 127687676 h 501"/>
                <a:gd name="T14" fmla="*/ 50403125 w 738"/>
                <a:gd name="T15" fmla="*/ 140288169 h 501"/>
                <a:gd name="T16" fmla="*/ 84285138 w 738"/>
                <a:gd name="T17" fmla="*/ 121247200 h 501"/>
                <a:gd name="T18" fmla="*/ 135248121 w 738"/>
                <a:gd name="T19" fmla="*/ 97725787 h 501"/>
                <a:gd name="T20" fmla="*/ 136928225 w 738"/>
                <a:gd name="T21" fmla="*/ 76724259 h 501"/>
                <a:gd name="T22" fmla="*/ 137768542 w 738"/>
                <a:gd name="T23" fmla="*/ 65803868 h 501"/>
                <a:gd name="T24" fmla="*/ 206652813 w 738"/>
                <a:gd name="T25" fmla="*/ 57403363 h 501"/>
                <a:gd name="T26" fmla="*/ 154849513 w 738"/>
                <a:gd name="T27" fmla="*/ 18761040 h 501"/>
                <a:gd name="T28" fmla="*/ 154849513 w 738"/>
                <a:gd name="T29" fmla="*/ 17921254 h 5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8" h="501">
                  <a:moveTo>
                    <a:pt x="553" y="64"/>
                  </a:moveTo>
                  <a:lnTo>
                    <a:pt x="463" y="0"/>
                  </a:lnTo>
                  <a:lnTo>
                    <a:pt x="301" y="166"/>
                  </a:lnTo>
                  <a:lnTo>
                    <a:pt x="48" y="211"/>
                  </a:lnTo>
                  <a:lnTo>
                    <a:pt x="0" y="244"/>
                  </a:lnTo>
                  <a:lnTo>
                    <a:pt x="46" y="324"/>
                  </a:lnTo>
                  <a:lnTo>
                    <a:pt x="123" y="456"/>
                  </a:lnTo>
                  <a:lnTo>
                    <a:pt x="180" y="501"/>
                  </a:lnTo>
                  <a:lnTo>
                    <a:pt x="301" y="433"/>
                  </a:lnTo>
                  <a:lnTo>
                    <a:pt x="483" y="349"/>
                  </a:lnTo>
                  <a:lnTo>
                    <a:pt x="489" y="274"/>
                  </a:lnTo>
                  <a:lnTo>
                    <a:pt x="492" y="235"/>
                  </a:lnTo>
                  <a:lnTo>
                    <a:pt x="738" y="205"/>
                  </a:lnTo>
                  <a:lnTo>
                    <a:pt x="553" y="67"/>
                  </a:lnTo>
                  <a:lnTo>
                    <a:pt x="553" y="64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Freeform 71">
              <a:extLst>
                <a:ext uri="{FF2B5EF4-FFF2-40B4-BE49-F238E27FC236}">
                  <a16:creationId xmlns:a16="http://schemas.microsoft.com/office/drawing/2014/main" id="{59CAFE76-132C-3ABF-8C66-EACAE154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77" y="3858731"/>
              <a:ext cx="624225" cy="679918"/>
            </a:xfrm>
            <a:custGeom>
              <a:avLst/>
              <a:gdLst>
                <a:gd name="T0" fmla="*/ 169690322 w 807"/>
                <a:gd name="T1" fmla="*/ 236894433 h 879"/>
                <a:gd name="T2" fmla="*/ 210572633 w 807"/>
                <a:gd name="T3" fmla="*/ 246134731 h 879"/>
                <a:gd name="T4" fmla="*/ 221773490 w 807"/>
                <a:gd name="T5" fmla="*/ 227373676 h 879"/>
                <a:gd name="T6" fmla="*/ 225973481 w 807"/>
                <a:gd name="T7" fmla="*/ 198811936 h 879"/>
                <a:gd name="T8" fmla="*/ 212252735 w 807"/>
                <a:gd name="T9" fmla="*/ 160449511 h 879"/>
                <a:gd name="T10" fmla="*/ 187890988 w 807"/>
                <a:gd name="T11" fmla="*/ 136928078 h 879"/>
                <a:gd name="T12" fmla="*/ 124887420 w 807"/>
                <a:gd name="T13" fmla="*/ 33322118 h 879"/>
                <a:gd name="T14" fmla="*/ 108926714 w 807"/>
                <a:gd name="T15" fmla="*/ 47042866 h 879"/>
                <a:gd name="T16" fmla="*/ 73084181 w 807"/>
                <a:gd name="T17" fmla="*/ 48443040 h 879"/>
                <a:gd name="T18" fmla="*/ 59643363 w 807"/>
                <a:gd name="T19" fmla="*/ 29121598 h 879"/>
                <a:gd name="T20" fmla="*/ 68043874 w 807"/>
                <a:gd name="T21" fmla="*/ 13440819 h 879"/>
                <a:gd name="T22" fmla="*/ 15960706 w 807"/>
                <a:gd name="T23" fmla="*/ 0 h 879"/>
                <a:gd name="T24" fmla="*/ 20161226 w 807"/>
                <a:gd name="T25" fmla="*/ 12320574 h 879"/>
                <a:gd name="T26" fmla="*/ 22681115 w 807"/>
                <a:gd name="T27" fmla="*/ 47882653 h 879"/>
                <a:gd name="T28" fmla="*/ 0 w 807"/>
                <a:gd name="T29" fmla="*/ 73644575 h 879"/>
                <a:gd name="T30" fmla="*/ 49282821 w 807"/>
                <a:gd name="T31" fmla="*/ 130207668 h 879"/>
                <a:gd name="T32" fmla="*/ 68043874 w 807"/>
                <a:gd name="T33" fmla="*/ 152889315 h 879"/>
                <a:gd name="T34" fmla="*/ 150088953 w 807"/>
                <a:gd name="T35" fmla="*/ 226813819 h 879"/>
                <a:gd name="T36" fmla="*/ 169690322 w 807"/>
                <a:gd name="T37" fmla="*/ 236894433 h 8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7" h="879">
                  <a:moveTo>
                    <a:pt x="606" y="846"/>
                  </a:moveTo>
                  <a:lnTo>
                    <a:pt x="752" y="879"/>
                  </a:lnTo>
                  <a:lnTo>
                    <a:pt x="792" y="812"/>
                  </a:lnTo>
                  <a:lnTo>
                    <a:pt x="807" y="710"/>
                  </a:lnTo>
                  <a:lnTo>
                    <a:pt x="758" y="573"/>
                  </a:lnTo>
                  <a:lnTo>
                    <a:pt x="671" y="489"/>
                  </a:lnTo>
                  <a:lnTo>
                    <a:pt x="446" y="119"/>
                  </a:lnTo>
                  <a:lnTo>
                    <a:pt x="389" y="168"/>
                  </a:lnTo>
                  <a:lnTo>
                    <a:pt x="261" y="173"/>
                  </a:lnTo>
                  <a:lnTo>
                    <a:pt x="213" y="104"/>
                  </a:lnTo>
                  <a:lnTo>
                    <a:pt x="243" y="48"/>
                  </a:lnTo>
                  <a:lnTo>
                    <a:pt x="57" y="0"/>
                  </a:lnTo>
                  <a:lnTo>
                    <a:pt x="72" y="44"/>
                  </a:lnTo>
                  <a:lnTo>
                    <a:pt x="81" y="171"/>
                  </a:lnTo>
                  <a:lnTo>
                    <a:pt x="0" y="263"/>
                  </a:lnTo>
                  <a:lnTo>
                    <a:pt x="176" y="465"/>
                  </a:lnTo>
                  <a:lnTo>
                    <a:pt x="243" y="546"/>
                  </a:lnTo>
                  <a:lnTo>
                    <a:pt x="536" y="810"/>
                  </a:lnTo>
                  <a:lnTo>
                    <a:pt x="606" y="846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55FDEA3-14DA-64C7-56B4-7718C8846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401" y="5582892"/>
              <a:ext cx="526764" cy="884127"/>
            </a:xfrm>
            <a:custGeom>
              <a:avLst/>
              <a:gdLst>
                <a:gd name="T0" fmla="*/ 189852034 w 681"/>
                <a:gd name="T1" fmla="*/ 141128867 h 1143"/>
                <a:gd name="T2" fmla="*/ 190692352 w 681"/>
                <a:gd name="T3" fmla="*/ 51803343 h 1143"/>
                <a:gd name="T4" fmla="*/ 190692352 w 681"/>
                <a:gd name="T5" fmla="*/ 18201232 h 1143"/>
                <a:gd name="T6" fmla="*/ 190692352 w 681"/>
                <a:gd name="T7" fmla="*/ 3360211 h 1143"/>
                <a:gd name="T8" fmla="*/ 110607099 w 681"/>
                <a:gd name="T9" fmla="*/ 3080282 h 1143"/>
                <a:gd name="T10" fmla="*/ 61884011 w 681"/>
                <a:gd name="T11" fmla="*/ 559859 h 1143"/>
                <a:gd name="T12" fmla="*/ 3920072 w 681"/>
                <a:gd name="T13" fmla="*/ 0 h 1143"/>
                <a:gd name="T14" fmla="*/ 3920072 w 681"/>
                <a:gd name="T15" fmla="*/ 18481161 h 1143"/>
                <a:gd name="T16" fmla="*/ 3920072 w 681"/>
                <a:gd name="T17" fmla="*/ 51803343 h 1143"/>
                <a:gd name="T18" fmla="*/ 3360213 w 681"/>
                <a:gd name="T19" fmla="*/ 124888199 h 1143"/>
                <a:gd name="T20" fmla="*/ 0 w 681"/>
                <a:gd name="T21" fmla="*/ 141128867 h 1143"/>
                <a:gd name="T22" fmla="*/ 1680106 w 681"/>
                <a:gd name="T23" fmla="*/ 179771294 h 1143"/>
                <a:gd name="T24" fmla="*/ 1680106 w 681"/>
                <a:gd name="T25" fmla="*/ 318940126 h 1143"/>
                <a:gd name="T26" fmla="*/ 33322200 w 681"/>
                <a:gd name="T27" fmla="*/ 318940126 h 1143"/>
                <a:gd name="T28" fmla="*/ 156810293 w 681"/>
                <a:gd name="T29" fmla="*/ 319220056 h 1143"/>
                <a:gd name="T30" fmla="*/ 172211181 w 681"/>
                <a:gd name="T31" fmla="*/ 319780444 h 1143"/>
                <a:gd name="T32" fmla="*/ 181451502 w 681"/>
                <a:gd name="T33" fmla="*/ 320060373 h 1143"/>
                <a:gd name="T34" fmla="*/ 188171928 w 681"/>
                <a:gd name="T35" fmla="*/ 320060373 h 1143"/>
                <a:gd name="T36" fmla="*/ 189012246 w 681"/>
                <a:gd name="T37" fmla="*/ 231014778 h 1143"/>
                <a:gd name="T38" fmla="*/ 189012246 w 681"/>
                <a:gd name="T39" fmla="*/ 206652983 h 1143"/>
                <a:gd name="T40" fmla="*/ 189852034 w 681"/>
                <a:gd name="T41" fmla="*/ 141128867 h 11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1" h="1143">
                  <a:moveTo>
                    <a:pt x="678" y="504"/>
                  </a:moveTo>
                  <a:lnTo>
                    <a:pt x="681" y="185"/>
                  </a:lnTo>
                  <a:lnTo>
                    <a:pt x="681" y="65"/>
                  </a:lnTo>
                  <a:lnTo>
                    <a:pt x="681" y="12"/>
                  </a:lnTo>
                  <a:lnTo>
                    <a:pt x="395" y="11"/>
                  </a:lnTo>
                  <a:lnTo>
                    <a:pt x="221" y="2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14" y="185"/>
                  </a:lnTo>
                  <a:lnTo>
                    <a:pt x="12" y="446"/>
                  </a:lnTo>
                  <a:lnTo>
                    <a:pt x="0" y="504"/>
                  </a:lnTo>
                  <a:lnTo>
                    <a:pt x="6" y="642"/>
                  </a:lnTo>
                  <a:lnTo>
                    <a:pt x="6" y="1139"/>
                  </a:lnTo>
                  <a:lnTo>
                    <a:pt x="119" y="1139"/>
                  </a:lnTo>
                  <a:lnTo>
                    <a:pt x="560" y="1140"/>
                  </a:lnTo>
                  <a:lnTo>
                    <a:pt x="615" y="1142"/>
                  </a:lnTo>
                  <a:lnTo>
                    <a:pt x="648" y="1143"/>
                  </a:lnTo>
                  <a:lnTo>
                    <a:pt x="672" y="1143"/>
                  </a:lnTo>
                  <a:lnTo>
                    <a:pt x="675" y="825"/>
                  </a:lnTo>
                  <a:lnTo>
                    <a:pt x="675" y="738"/>
                  </a:lnTo>
                  <a:lnTo>
                    <a:pt x="678" y="50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4E6C7DC-C1ED-8786-4F80-3BBDA545E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919" y="4248582"/>
              <a:ext cx="942140" cy="591737"/>
            </a:xfrm>
            <a:custGeom>
              <a:avLst/>
              <a:gdLst>
                <a:gd name="T0" fmla="*/ 278440087 w 1219"/>
                <a:gd name="T1" fmla="*/ 203599297 h 766"/>
                <a:gd name="T2" fmla="*/ 335469711 w 1219"/>
                <a:gd name="T3" fmla="*/ 175112370 h 766"/>
                <a:gd name="T4" fmla="*/ 329599193 w 1219"/>
                <a:gd name="T5" fmla="*/ 167571557 h 766"/>
                <a:gd name="T6" fmla="*/ 340781358 w 1219"/>
                <a:gd name="T7" fmla="*/ 121489577 h 766"/>
                <a:gd name="T8" fmla="*/ 335749410 w 1219"/>
                <a:gd name="T9" fmla="*/ 85740873 h 766"/>
                <a:gd name="T10" fmla="*/ 296890739 w 1219"/>
                <a:gd name="T11" fmla="*/ 37703534 h 766"/>
                <a:gd name="T12" fmla="*/ 211346039 w 1219"/>
                <a:gd name="T13" fmla="*/ 18712250 h 766"/>
                <a:gd name="T14" fmla="*/ 154595587 w 1219"/>
                <a:gd name="T15" fmla="*/ 43568552 h 766"/>
                <a:gd name="T16" fmla="*/ 85824399 w 1219"/>
                <a:gd name="T17" fmla="*/ 10892402 h 766"/>
                <a:gd name="T18" fmla="*/ 83867560 w 1219"/>
                <a:gd name="T19" fmla="*/ 0 h 766"/>
                <a:gd name="T20" fmla="*/ 31030786 w 1219"/>
                <a:gd name="T21" fmla="*/ 39658364 h 766"/>
                <a:gd name="T22" fmla="*/ 12021264 w 1219"/>
                <a:gd name="T23" fmla="*/ 38541696 h 766"/>
                <a:gd name="T24" fmla="*/ 0 w 1219"/>
                <a:gd name="T25" fmla="*/ 85740873 h 766"/>
                <a:gd name="T26" fmla="*/ 20128320 w 1219"/>
                <a:gd name="T27" fmla="*/ 160868907 h 766"/>
                <a:gd name="T28" fmla="*/ 64577810 w 1219"/>
                <a:gd name="T29" fmla="*/ 175112370 h 766"/>
                <a:gd name="T30" fmla="*/ 91415746 w 1219"/>
                <a:gd name="T31" fmla="*/ 184328977 h 766"/>
                <a:gd name="T32" fmla="*/ 101479642 w 1219"/>
                <a:gd name="T33" fmla="*/ 213933101 h 766"/>
                <a:gd name="T34" fmla="*/ 249925011 w 1219"/>
                <a:gd name="T35" fmla="*/ 205554655 h 766"/>
                <a:gd name="T36" fmla="*/ 256634099 w 1219"/>
                <a:gd name="T37" fmla="*/ 209464315 h 766"/>
                <a:gd name="T38" fmla="*/ 278440087 w 1219"/>
                <a:gd name="T39" fmla="*/ 203599297 h 7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19" h="766">
                  <a:moveTo>
                    <a:pt x="996" y="729"/>
                  </a:moveTo>
                  <a:lnTo>
                    <a:pt x="1200" y="627"/>
                  </a:lnTo>
                  <a:lnTo>
                    <a:pt x="1179" y="600"/>
                  </a:lnTo>
                  <a:lnTo>
                    <a:pt x="1219" y="435"/>
                  </a:lnTo>
                  <a:lnTo>
                    <a:pt x="1201" y="307"/>
                  </a:lnTo>
                  <a:lnTo>
                    <a:pt x="1062" y="135"/>
                  </a:lnTo>
                  <a:lnTo>
                    <a:pt x="756" y="67"/>
                  </a:lnTo>
                  <a:lnTo>
                    <a:pt x="553" y="156"/>
                  </a:lnTo>
                  <a:lnTo>
                    <a:pt x="307" y="39"/>
                  </a:lnTo>
                  <a:lnTo>
                    <a:pt x="300" y="0"/>
                  </a:lnTo>
                  <a:lnTo>
                    <a:pt x="111" y="142"/>
                  </a:lnTo>
                  <a:lnTo>
                    <a:pt x="43" y="138"/>
                  </a:lnTo>
                  <a:lnTo>
                    <a:pt x="0" y="307"/>
                  </a:lnTo>
                  <a:lnTo>
                    <a:pt x="72" y="576"/>
                  </a:lnTo>
                  <a:lnTo>
                    <a:pt x="231" y="627"/>
                  </a:lnTo>
                  <a:lnTo>
                    <a:pt x="327" y="660"/>
                  </a:lnTo>
                  <a:lnTo>
                    <a:pt x="363" y="766"/>
                  </a:lnTo>
                  <a:lnTo>
                    <a:pt x="894" y="736"/>
                  </a:lnTo>
                  <a:lnTo>
                    <a:pt x="918" y="750"/>
                  </a:lnTo>
                  <a:lnTo>
                    <a:pt x="996" y="72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370FA676-E10F-F829-80D5-FB6261B36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348" y="4545611"/>
              <a:ext cx="540686" cy="714727"/>
            </a:xfrm>
            <a:custGeom>
              <a:avLst/>
              <a:gdLst>
                <a:gd name="T0" fmla="*/ 111726511 w 699"/>
                <a:gd name="T1" fmla="*/ 250632598 h 925"/>
                <a:gd name="T2" fmla="*/ 96605594 w 699"/>
                <a:gd name="T3" fmla="*/ 258456327 h 925"/>
                <a:gd name="T4" fmla="*/ 36402384 w 699"/>
                <a:gd name="T5" fmla="*/ 247279723 h 925"/>
                <a:gd name="T6" fmla="*/ 20441152 w 699"/>
                <a:gd name="T7" fmla="*/ 234706043 h 925"/>
                <a:gd name="T8" fmla="*/ 5880092 w 699"/>
                <a:gd name="T9" fmla="*/ 206206337 h 925"/>
                <a:gd name="T10" fmla="*/ 10080611 w 699"/>
                <a:gd name="T11" fmla="*/ 157588321 h 925"/>
                <a:gd name="T12" fmla="*/ 0 w 699"/>
                <a:gd name="T13" fmla="*/ 120706161 h 925"/>
                <a:gd name="T14" fmla="*/ 22121253 w 699"/>
                <a:gd name="T15" fmla="*/ 34367635 h 925"/>
                <a:gd name="T16" fmla="*/ 40602374 w 699"/>
                <a:gd name="T17" fmla="*/ 1117449 h 925"/>
                <a:gd name="T18" fmla="*/ 55723291 w 699"/>
                <a:gd name="T19" fmla="*/ 1117449 h 925"/>
                <a:gd name="T20" fmla="*/ 64123801 w 699"/>
                <a:gd name="T21" fmla="*/ 0 h 925"/>
                <a:gd name="T22" fmla="*/ 122927367 w 699"/>
                <a:gd name="T23" fmla="*/ 76279372 h 925"/>
                <a:gd name="T24" fmla="*/ 150648784 w 699"/>
                <a:gd name="T25" fmla="*/ 118191637 h 925"/>
                <a:gd name="T26" fmla="*/ 195731606 w 699"/>
                <a:gd name="T27" fmla="*/ 198941333 h 925"/>
                <a:gd name="T28" fmla="*/ 183131107 w 699"/>
                <a:gd name="T29" fmla="*/ 212912088 h 925"/>
                <a:gd name="T30" fmla="*/ 111726511 w 699"/>
                <a:gd name="T31" fmla="*/ 250632598 h 9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9" h="925">
                  <a:moveTo>
                    <a:pt x="399" y="897"/>
                  </a:moveTo>
                  <a:lnTo>
                    <a:pt x="345" y="925"/>
                  </a:lnTo>
                  <a:lnTo>
                    <a:pt x="130" y="885"/>
                  </a:lnTo>
                  <a:lnTo>
                    <a:pt x="73" y="840"/>
                  </a:lnTo>
                  <a:lnTo>
                    <a:pt x="21" y="738"/>
                  </a:lnTo>
                  <a:lnTo>
                    <a:pt x="36" y="564"/>
                  </a:lnTo>
                  <a:lnTo>
                    <a:pt x="0" y="432"/>
                  </a:lnTo>
                  <a:lnTo>
                    <a:pt x="79" y="123"/>
                  </a:lnTo>
                  <a:lnTo>
                    <a:pt x="145" y="4"/>
                  </a:lnTo>
                  <a:lnTo>
                    <a:pt x="199" y="4"/>
                  </a:lnTo>
                  <a:lnTo>
                    <a:pt x="229" y="0"/>
                  </a:lnTo>
                  <a:lnTo>
                    <a:pt x="439" y="273"/>
                  </a:lnTo>
                  <a:lnTo>
                    <a:pt x="538" y="423"/>
                  </a:lnTo>
                  <a:lnTo>
                    <a:pt x="699" y="712"/>
                  </a:lnTo>
                  <a:lnTo>
                    <a:pt x="654" y="762"/>
                  </a:lnTo>
                  <a:lnTo>
                    <a:pt x="399" y="897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EBAF683-4A33-58BB-DE5E-D13F66873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118" y="3494405"/>
              <a:ext cx="559250" cy="682239"/>
            </a:xfrm>
            <a:custGeom>
              <a:avLst/>
              <a:gdLst>
                <a:gd name="T0" fmla="*/ 202452023 w 723"/>
                <a:gd name="T1" fmla="*/ 246975312 h 882"/>
                <a:gd name="T2" fmla="*/ 193211727 w 723"/>
                <a:gd name="T3" fmla="*/ 242494858 h 882"/>
                <a:gd name="T4" fmla="*/ 162129576 w 723"/>
                <a:gd name="T5" fmla="*/ 226534133 h 882"/>
                <a:gd name="T6" fmla="*/ 129647781 w 723"/>
                <a:gd name="T7" fmla="*/ 209733092 h 882"/>
                <a:gd name="T8" fmla="*/ 88205089 w 723"/>
                <a:gd name="T9" fmla="*/ 187891738 h 882"/>
                <a:gd name="T10" fmla="*/ 91845222 w 723"/>
                <a:gd name="T11" fmla="*/ 149249342 h 882"/>
                <a:gd name="T12" fmla="*/ 70844212 w 723"/>
                <a:gd name="T13" fmla="*/ 113967154 h 882"/>
                <a:gd name="T14" fmla="*/ 0 w 723"/>
                <a:gd name="T15" fmla="*/ 49563338 h 882"/>
                <a:gd name="T16" fmla="*/ 58803569 w 723"/>
                <a:gd name="T17" fmla="*/ 18201217 h 882"/>
                <a:gd name="T18" fmla="*/ 92405608 w 723"/>
                <a:gd name="T19" fmla="*/ 0 h 882"/>
                <a:gd name="T20" fmla="*/ 129647781 w 723"/>
                <a:gd name="T21" fmla="*/ 62723712 h 882"/>
                <a:gd name="T22" fmla="*/ 183970901 w 723"/>
                <a:gd name="T23" fmla="*/ 89045521 h 882"/>
                <a:gd name="T24" fmla="*/ 183970901 w 723"/>
                <a:gd name="T25" fmla="*/ 112566979 h 882"/>
                <a:gd name="T26" fmla="*/ 170810014 w 723"/>
                <a:gd name="T27" fmla="*/ 148409025 h 882"/>
                <a:gd name="T28" fmla="*/ 202452023 w 723"/>
                <a:gd name="T29" fmla="*/ 246975312 h 8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3" h="882">
                  <a:moveTo>
                    <a:pt x="723" y="882"/>
                  </a:moveTo>
                  <a:lnTo>
                    <a:pt x="690" y="866"/>
                  </a:lnTo>
                  <a:lnTo>
                    <a:pt x="579" y="809"/>
                  </a:lnTo>
                  <a:lnTo>
                    <a:pt x="463" y="749"/>
                  </a:lnTo>
                  <a:lnTo>
                    <a:pt x="315" y="671"/>
                  </a:lnTo>
                  <a:lnTo>
                    <a:pt x="328" y="533"/>
                  </a:lnTo>
                  <a:lnTo>
                    <a:pt x="253" y="407"/>
                  </a:lnTo>
                  <a:lnTo>
                    <a:pt x="0" y="177"/>
                  </a:lnTo>
                  <a:lnTo>
                    <a:pt x="210" y="65"/>
                  </a:lnTo>
                  <a:lnTo>
                    <a:pt x="330" y="0"/>
                  </a:lnTo>
                  <a:lnTo>
                    <a:pt x="463" y="224"/>
                  </a:lnTo>
                  <a:lnTo>
                    <a:pt x="657" y="318"/>
                  </a:lnTo>
                  <a:lnTo>
                    <a:pt x="657" y="402"/>
                  </a:lnTo>
                  <a:lnTo>
                    <a:pt x="610" y="530"/>
                  </a:lnTo>
                  <a:lnTo>
                    <a:pt x="723" y="882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57EB3A7A-3408-B317-1983-74B796642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696" y="3482803"/>
              <a:ext cx="935178" cy="1120821"/>
            </a:xfrm>
            <a:custGeom>
              <a:avLst/>
              <a:gdLst>
                <a:gd name="T0" fmla="*/ 305778719 w 1209"/>
                <a:gd name="T1" fmla="*/ 139168626 h 1449"/>
                <a:gd name="T2" fmla="*/ 305778719 w 1209"/>
                <a:gd name="T3" fmla="*/ 140008413 h 1449"/>
                <a:gd name="T4" fmla="*/ 336860358 w 1209"/>
                <a:gd name="T5" fmla="*/ 183131235 h 1449"/>
                <a:gd name="T6" fmla="*/ 338540460 w 1209"/>
                <a:gd name="T7" fmla="*/ 196292130 h 1449"/>
                <a:gd name="T8" fmla="*/ 306898435 w 1209"/>
                <a:gd name="T9" fmla="*/ 252015461 h 1449"/>
                <a:gd name="T10" fmla="*/ 227653672 w 1209"/>
                <a:gd name="T11" fmla="*/ 330699847 h 1449"/>
                <a:gd name="T12" fmla="*/ 217573055 w 1209"/>
                <a:gd name="T13" fmla="*/ 405744627 h 1449"/>
                <a:gd name="T14" fmla="*/ 156529494 w 1209"/>
                <a:gd name="T15" fmla="*/ 400704318 h 1449"/>
                <a:gd name="T16" fmla="*/ 145608561 w 1209"/>
                <a:gd name="T17" fmla="*/ 399864531 h 1449"/>
                <a:gd name="T18" fmla="*/ 129647849 w 1209"/>
                <a:gd name="T19" fmla="*/ 398744286 h 1449"/>
                <a:gd name="T20" fmla="*/ 124607540 w 1209"/>
                <a:gd name="T21" fmla="*/ 362902263 h 1449"/>
                <a:gd name="T22" fmla="*/ 85685246 w 1209"/>
                <a:gd name="T23" fmla="*/ 314739132 h 1449"/>
                <a:gd name="T24" fmla="*/ 0 w 1209"/>
                <a:gd name="T25" fmla="*/ 295698141 h 1449"/>
                <a:gd name="T26" fmla="*/ 11200862 w 1209"/>
                <a:gd name="T27" fmla="*/ 273016484 h 1449"/>
                <a:gd name="T28" fmla="*/ 12600507 w 1209"/>
                <a:gd name="T29" fmla="*/ 271056452 h 1449"/>
                <a:gd name="T30" fmla="*/ 70564320 w 1209"/>
                <a:gd name="T31" fmla="*/ 148408928 h 1449"/>
                <a:gd name="T32" fmla="*/ 152889360 w 1209"/>
                <a:gd name="T33" fmla="*/ 134128317 h 1449"/>
                <a:gd name="T34" fmla="*/ 170530175 w 1209"/>
                <a:gd name="T35" fmla="*/ 92965527 h 1449"/>
                <a:gd name="T36" fmla="*/ 157369281 w 1209"/>
                <a:gd name="T37" fmla="*/ 3920064 h 1449"/>
                <a:gd name="T38" fmla="*/ 158209597 w 1209"/>
                <a:gd name="T39" fmla="*/ 3920064 h 1449"/>
                <a:gd name="T40" fmla="*/ 184811314 w 1209"/>
                <a:gd name="T41" fmla="*/ 559858 h 1449"/>
                <a:gd name="T42" fmla="*/ 186771346 w 1209"/>
                <a:gd name="T43" fmla="*/ 0 h 1449"/>
                <a:gd name="T44" fmla="*/ 189851622 w 1209"/>
                <a:gd name="T45" fmla="*/ 3360206 h 1449"/>
                <a:gd name="T46" fmla="*/ 190131551 w 1209"/>
                <a:gd name="T47" fmla="*/ 3920064 h 1449"/>
                <a:gd name="T48" fmla="*/ 191811654 w 1209"/>
                <a:gd name="T49" fmla="*/ 4760380 h 1449"/>
                <a:gd name="T50" fmla="*/ 253135144 w 1209"/>
                <a:gd name="T51" fmla="*/ 82045121 h 1449"/>
                <a:gd name="T52" fmla="*/ 251175112 w 1209"/>
                <a:gd name="T53" fmla="*/ 93245456 h 1449"/>
                <a:gd name="T54" fmla="*/ 305778719 w 1209"/>
                <a:gd name="T55" fmla="*/ 139168626 h 1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09" h="1449">
                  <a:moveTo>
                    <a:pt x="1092" y="497"/>
                  </a:moveTo>
                  <a:lnTo>
                    <a:pt x="1092" y="500"/>
                  </a:lnTo>
                  <a:lnTo>
                    <a:pt x="1203" y="654"/>
                  </a:lnTo>
                  <a:lnTo>
                    <a:pt x="1209" y="701"/>
                  </a:lnTo>
                  <a:lnTo>
                    <a:pt x="1096" y="900"/>
                  </a:lnTo>
                  <a:lnTo>
                    <a:pt x="813" y="1181"/>
                  </a:lnTo>
                  <a:lnTo>
                    <a:pt x="777" y="1449"/>
                  </a:lnTo>
                  <a:lnTo>
                    <a:pt x="559" y="1431"/>
                  </a:lnTo>
                  <a:lnTo>
                    <a:pt x="520" y="1428"/>
                  </a:lnTo>
                  <a:lnTo>
                    <a:pt x="463" y="1424"/>
                  </a:lnTo>
                  <a:lnTo>
                    <a:pt x="445" y="1296"/>
                  </a:lnTo>
                  <a:lnTo>
                    <a:pt x="306" y="1124"/>
                  </a:lnTo>
                  <a:lnTo>
                    <a:pt x="0" y="1056"/>
                  </a:lnTo>
                  <a:lnTo>
                    <a:pt x="40" y="975"/>
                  </a:lnTo>
                  <a:lnTo>
                    <a:pt x="45" y="968"/>
                  </a:lnTo>
                  <a:lnTo>
                    <a:pt x="252" y="530"/>
                  </a:lnTo>
                  <a:lnTo>
                    <a:pt x="546" y="479"/>
                  </a:lnTo>
                  <a:lnTo>
                    <a:pt x="609" y="332"/>
                  </a:lnTo>
                  <a:lnTo>
                    <a:pt x="562" y="14"/>
                  </a:lnTo>
                  <a:lnTo>
                    <a:pt x="565" y="14"/>
                  </a:lnTo>
                  <a:lnTo>
                    <a:pt x="660" y="2"/>
                  </a:lnTo>
                  <a:lnTo>
                    <a:pt x="667" y="0"/>
                  </a:lnTo>
                  <a:lnTo>
                    <a:pt x="678" y="12"/>
                  </a:lnTo>
                  <a:lnTo>
                    <a:pt x="679" y="14"/>
                  </a:lnTo>
                  <a:lnTo>
                    <a:pt x="685" y="17"/>
                  </a:lnTo>
                  <a:lnTo>
                    <a:pt x="904" y="293"/>
                  </a:lnTo>
                  <a:lnTo>
                    <a:pt x="897" y="333"/>
                  </a:lnTo>
                  <a:lnTo>
                    <a:pt x="1092" y="497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CBA9B3D-4B8A-5A65-97A0-9EB1F7E7D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339" y="4585059"/>
              <a:ext cx="784343" cy="598700"/>
            </a:xfrm>
            <a:custGeom>
              <a:avLst/>
              <a:gdLst>
                <a:gd name="T0" fmla="*/ 271640697 w 1015"/>
                <a:gd name="T1" fmla="*/ 143649171 h 774"/>
                <a:gd name="T2" fmla="*/ 267449069 w 1015"/>
                <a:gd name="T3" fmla="*/ 192372192 h 774"/>
                <a:gd name="T4" fmla="*/ 234192520 w 1015"/>
                <a:gd name="T5" fmla="*/ 201052642 h 774"/>
                <a:gd name="T6" fmla="*/ 170474371 w 1015"/>
                <a:gd name="T7" fmla="*/ 214493475 h 774"/>
                <a:gd name="T8" fmla="*/ 142527536 w 1015"/>
                <a:gd name="T9" fmla="*/ 216733437 h 774"/>
                <a:gd name="T10" fmla="*/ 57290351 w 1015"/>
                <a:gd name="T11" fmla="*/ 203292604 h 774"/>
                <a:gd name="T12" fmla="*/ 61482508 w 1015"/>
                <a:gd name="T13" fmla="*/ 168850733 h 774"/>
                <a:gd name="T14" fmla="*/ 18444964 w 1015"/>
                <a:gd name="T15" fmla="*/ 108646912 h 774"/>
                <a:gd name="T16" fmla="*/ 0 w 1015"/>
                <a:gd name="T17" fmla="*/ 82325104 h 774"/>
                <a:gd name="T18" fmla="*/ 57011226 w 1015"/>
                <a:gd name="T19" fmla="*/ 53763333 h 774"/>
                <a:gd name="T20" fmla="*/ 51142206 w 1015"/>
                <a:gd name="T21" fmla="*/ 46203129 h 774"/>
                <a:gd name="T22" fmla="*/ 62320940 w 1015"/>
                <a:gd name="T23" fmla="*/ 0 h 774"/>
                <a:gd name="T24" fmla="*/ 78250609 w 1015"/>
                <a:gd name="T25" fmla="*/ 1120246 h 774"/>
                <a:gd name="T26" fmla="*/ 89149690 w 1015"/>
                <a:gd name="T27" fmla="*/ 1960033 h 774"/>
                <a:gd name="T28" fmla="*/ 150073419 w 1015"/>
                <a:gd name="T29" fmla="*/ 7000346 h 774"/>
                <a:gd name="T30" fmla="*/ 230838794 w 1015"/>
                <a:gd name="T31" fmla="*/ 13720762 h 774"/>
                <a:gd name="T32" fmla="*/ 250680968 w 1015"/>
                <a:gd name="T33" fmla="*/ 18481146 h 774"/>
                <a:gd name="T34" fmla="*/ 283657863 w 1015"/>
                <a:gd name="T35" fmla="*/ 20161250 h 774"/>
                <a:gd name="T36" fmla="*/ 261580048 w 1015"/>
                <a:gd name="T37" fmla="*/ 106686879 h 774"/>
                <a:gd name="T38" fmla="*/ 271640697 w 1015"/>
                <a:gd name="T39" fmla="*/ 143649171 h 7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15" h="774">
                  <a:moveTo>
                    <a:pt x="972" y="513"/>
                  </a:moveTo>
                  <a:lnTo>
                    <a:pt x="957" y="687"/>
                  </a:lnTo>
                  <a:lnTo>
                    <a:pt x="838" y="718"/>
                  </a:lnTo>
                  <a:lnTo>
                    <a:pt x="610" y="766"/>
                  </a:lnTo>
                  <a:lnTo>
                    <a:pt x="510" y="774"/>
                  </a:lnTo>
                  <a:lnTo>
                    <a:pt x="205" y="726"/>
                  </a:lnTo>
                  <a:lnTo>
                    <a:pt x="220" y="603"/>
                  </a:lnTo>
                  <a:lnTo>
                    <a:pt x="66" y="388"/>
                  </a:lnTo>
                  <a:lnTo>
                    <a:pt x="0" y="294"/>
                  </a:lnTo>
                  <a:lnTo>
                    <a:pt x="204" y="192"/>
                  </a:lnTo>
                  <a:lnTo>
                    <a:pt x="183" y="165"/>
                  </a:lnTo>
                  <a:lnTo>
                    <a:pt x="223" y="0"/>
                  </a:lnTo>
                  <a:lnTo>
                    <a:pt x="280" y="4"/>
                  </a:lnTo>
                  <a:lnTo>
                    <a:pt x="319" y="7"/>
                  </a:lnTo>
                  <a:lnTo>
                    <a:pt x="537" y="25"/>
                  </a:lnTo>
                  <a:lnTo>
                    <a:pt x="826" y="49"/>
                  </a:lnTo>
                  <a:lnTo>
                    <a:pt x="897" y="66"/>
                  </a:lnTo>
                  <a:lnTo>
                    <a:pt x="1015" y="72"/>
                  </a:lnTo>
                  <a:lnTo>
                    <a:pt x="936" y="381"/>
                  </a:lnTo>
                  <a:lnTo>
                    <a:pt x="972" y="513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EB0D20F5-E9EF-3BEB-7738-08CBE2E5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09" y="3610432"/>
              <a:ext cx="1030321" cy="601021"/>
            </a:xfrm>
            <a:custGeom>
              <a:avLst/>
              <a:gdLst>
                <a:gd name="T0" fmla="*/ 372983125 w 1332"/>
                <a:gd name="T1" fmla="*/ 115927328 h 777"/>
                <a:gd name="T2" fmla="*/ 295418404 w 1332"/>
                <a:gd name="T3" fmla="*/ 185092142 h 777"/>
                <a:gd name="T4" fmla="*/ 245855067 w 1332"/>
                <a:gd name="T5" fmla="*/ 210853594 h 777"/>
                <a:gd name="T6" fmla="*/ 243335175 w 1332"/>
                <a:gd name="T7" fmla="*/ 211133523 h 777"/>
                <a:gd name="T8" fmla="*/ 171930483 w 1332"/>
                <a:gd name="T9" fmla="*/ 214493736 h 777"/>
                <a:gd name="T10" fmla="*/ 109766629 w 1332"/>
                <a:gd name="T11" fmla="*/ 217574019 h 777"/>
                <a:gd name="T12" fmla="*/ 92125800 w 1332"/>
                <a:gd name="T13" fmla="*/ 137208850 h 777"/>
                <a:gd name="T14" fmla="*/ 29961946 w 1332"/>
                <a:gd name="T15" fmla="*/ 75044920 h 777"/>
                <a:gd name="T16" fmla="*/ 0 w 1332"/>
                <a:gd name="T17" fmla="*/ 28561806 h 777"/>
                <a:gd name="T18" fmla="*/ 29961946 w 1332"/>
                <a:gd name="T19" fmla="*/ 12880991 h 777"/>
                <a:gd name="T20" fmla="*/ 99126146 w 1332"/>
                <a:gd name="T21" fmla="*/ 35282230 h 777"/>
                <a:gd name="T22" fmla="*/ 129368021 w 1332"/>
                <a:gd name="T23" fmla="*/ 31362159 h 777"/>
                <a:gd name="T24" fmla="*/ 172210942 w 1332"/>
                <a:gd name="T25" fmla="*/ 80645098 h 777"/>
                <a:gd name="T26" fmla="*/ 171930483 w 1332"/>
                <a:gd name="T27" fmla="*/ 10920955 h 777"/>
                <a:gd name="T28" fmla="*/ 271056629 w 1332"/>
                <a:gd name="T29" fmla="*/ 0 h 777"/>
                <a:gd name="T30" fmla="*/ 301298504 w 1332"/>
                <a:gd name="T31" fmla="*/ 0 h 777"/>
                <a:gd name="T32" fmla="*/ 308018921 w 1332"/>
                <a:gd name="T33" fmla="*/ 2520424 h 777"/>
                <a:gd name="T34" fmla="*/ 355342296 w 1332"/>
                <a:gd name="T35" fmla="*/ 31362159 h 777"/>
                <a:gd name="T36" fmla="*/ 343581567 w 1332"/>
                <a:gd name="T37" fmla="*/ 87645452 h 777"/>
                <a:gd name="T38" fmla="*/ 372983125 w 1332"/>
                <a:gd name="T39" fmla="*/ 115927328 h 7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2" h="777">
                  <a:moveTo>
                    <a:pt x="1332" y="414"/>
                  </a:moveTo>
                  <a:lnTo>
                    <a:pt x="1055" y="661"/>
                  </a:lnTo>
                  <a:lnTo>
                    <a:pt x="878" y="753"/>
                  </a:lnTo>
                  <a:lnTo>
                    <a:pt x="869" y="754"/>
                  </a:lnTo>
                  <a:lnTo>
                    <a:pt x="614" y="766"/>
                  </a:lnTo>
                  <a:lnTo>
                    <a:pt x="392" y="777"/>
                  </a:lnTo>
                  <a:lnTo>
                    <a:pt x="329" y="490"/>
                  </a:lnTo>
                  <a:lnTo>
                    <a:pt x="107" y="268"/>
                  </a:lnTo>
                  <a:lnTo>
                    <a:pt x="0" y="102"/>
                  </a:lnTo>
                  <a:lnTo>
                    <a:pt x="107" y="46"/>
                  </a:lnTo>
                  <a:lnTo>
                    <a:pt x="354" y="126"/>
                  </a:lnTo>
                  <a:lnTo>
                    <a:pt x="462" y="112"/>
                  </a:lnTo>
                  <a:lnTo>
                    <a:pt x="615" y="288"/>
                  </a:lnTo>
                  <a:lnTo>
                    <a:pt x="614" y="39"/>
                  </a:lnTo>
                  <a:lnTo>
                    <a:pt x="968" y="0"/>
                  </a:lnTo>
                  <a:lnTo>
                    <a:pt x="1076" y="0"/>
                  </a:lnTo>
                  <a:lnTo>
                    <a:pt x="1100" y="9"/>
                  </a:lnTo>
                  <a:lnTo>
                    <a:pt x="1269" y="112"/>
                  </a:lnTo>
                  <a:lnTo>
                    <a:pt x="1227" y="313"/>
                  </a:lnTo>
                  <a:lnTo>
                    <a:pt x="1332" y="41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C95DBC26-580B-083C-7A12-3FDDD454D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691" y="4346044"/>
              <a:ext cx="814509" cy="921254"/>
            </a:xfrm>
            <a:custGeom>
              <a:avLst/>
              <a:gdLst>
                <a:gd name="T0" fmla="*/ 273535477 w 1052"/>
                <a:gd name="T1" fmla="*/ 296537886 h 1191"/>
                <a:gd name="T2" fmla="*/ 250811079 w 1052"/>
                <a:gd name="T3" fmla="*/ 230174088 h 1191"/>
                <a:gd name="T4" fmla="*/ 250811079 w 1052"/>
                <a:gd name="T5" fmla="*/ 183131209 h 1191"/>
                <a:gd name="T6" fmla="*/ 295138035 w 1052"/>
                <a:gd name="T7" fmla="*/ 128247673 h 1191"/>
                <a:gd name="T8" fmla="*/ 259227523 w 1052"/>
                <a:gd name="T9" fmla="*/ 50403085 h 1191"/>
                <a:gd name="T10" fmla="*/ 258385878 w 1052"/>
                <a:gd name="T11" fmla="*/ 15120926 h 1191"/>
                <a:gd name="T12" fmla="*/ 249969435 w 1052"/>
                <a:gd name="T13" fmla="*/ 0 h 1191"/>
                <a:gd name="T14" fmla="*/ 180673872 w 1052"/>
                <a:gd name="T15" fmla="*/ 58803599 h 1191"/>
                <a:gd name="T16" fmla="*/ 125405539 w 1052"/>
                <a:gd name="T17" fmla="*/ 77844588 h 1191"/>
                <a:gd name="T18" fmla="*/ 0 w 1052"/>
                <a:gd name="T19" fmla="*/ 157649737 h 1191"/>
                <a:gd name="T20" fmla="*/ 10099732 w 1052"/>
                <a:gd name="T21" fmla="*/ 180610790 h 1191"/>
                <a:gd name="T22" fmla="*/ 9819008 w 1052"/>
                <a:gd name="T23" fmla="*/ 229893630 h 1191"/>
                <a:gd name="T24" fmla="*/ 75748522 w 1052"/>
                <a:gd name="T25" fmla="*/ 302418510 h 1191"/>
                <a:gd name="T26" fmla="*/ 165524274 w 1052"/>
                <a:gd name="T27" fmla="*/ 333500148 h 1191"/>
                <a:gd name="T28" fmla="*/ 271010544 w 1052"/>
                <a:gd name="T29" fmla="*/ 296537886 h 1191"/>
                <a:gd name="T30" fmla="*/ 273535477 w 1052"/>
                <a:gd name="T31" fmla="*/ 296537886 h 11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2" h="1191">
                  <a:moveTo>
                    <a:pt x="975" y="1059"/>
                  </a:moveTo>
                  <a:lnTo>
                    <a:pt x="894" y="822"/>
                  </a:lnTo>
                  <a:lnTo>
                    <a:pt x="894" y="654"/>
                  </a:lnTo>
                  <a:lnTo>
                    <a:pt x="1052" y="458"/>
                  </a:lnTo>
                  <a:lnTo>
                    <a:pt x="924" y="180"/>
                  </a:lnTo>
                  <a:lnTo>
                    <a:pt x="921" y="54"/>
                  </a:lnTo>
                  <a:lnTo>
                    <a:pt x="891" y="0"/>
                  </a:lnTo>
                  <a:lnTo>
                    <a:pt x="644" y="210"/>
                  </a:lnTo>
                  <a:lnTo>
                    <a:pt x="447" y="278"/>
                  </a:lnTo>
                  <a:lnTo>
                    <a:pt x="0" y="563"/>
                  </a:lnTo>
                  <a:lnTo>
                    <a:pt x="36" y="645"/>
                  </a:lnTo>
                  <a:lnTo>
                    <a:pt x="35" y="821"/>
                  </a:lnTo>
                  <a:lnTo>
                    <a:pt x="270" y="1080"/>
                  </a:lnTo>
                  <a:lnTo>
                    <a:pt x="590" y="1191"/>
                  </a:lnTo>
                  <a:lnTo>
                    <a:pt x="966" y="1059"/>
                  </a:lnTo>
                  <a:lnTo>
                    <a:pt x="975" y="105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ECDF0F30-3B40-F477-B72D-1EB3E4B58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856" y="2737909"/>
              <a:ext cx="849318" cy="758818"/>
            </a:xfrm>
            <a:custGeom>
              <a:avLst/>
              <a:gdLst>
                <a:gd name="T0" fmla="*/ 295395864 w 1097"/>
                <a:gd name="T1" fmla="*/ 188556144 h 980"/>
                <a:gd name="T2" fmla="*/ 295957292 w 1097"/>
                <a:gd name="T3" fmla="*/ 184066876 h 980"/>
                <a:gd name="T4" fmla="*/ 297920701 w 1097"/>
                <a:gd name="T5" fmla="*/ 168073428 h 980"/>
                <a:gd name="T6" fmla="*/ 307739335 w 1097"/>
                <a:gd name="T7" fmla="*/ 93997592 h 980"/>
                <a:gd name="T8" fmla="*/ 301848049 w 1097"/>
                <a:gd name="T9" fmla="*/ 81370963 h 980"/>
                <a:gd name="T10" fmla="*/ 273234289 w 1097"/>
                <a:gd name="T11" fmla="*/ 68744334 h 980"/>
                <a:gd name="T12" fmla="*/ 206188135 w 1097"/>
                <a:gd name="T13" fmla="*/ 29461782 h 980"/>
                <a:gd name="T14" fmla="*/ 215445341 w 1097"/>
                <a:gd name="T15" fmla="*/ 27778372 h 980"/>
                <a:gd name="T16" fmla="*/ 176452049 w 1097"/>
                <a:gd name="T17" fmla="*/ 0 h 980"/>
                <a:gd name="T18" fmla="*/ 112491631 w 1097"/>
                <a:gd name="T19" fmla="*/ 81370963 h 980"/>
                <a:gd name="T20" fmla="*/ 104076037 w 1097"/>
                <a:gd name="T21" fmla="*/ 75478500 h 980"/>
                <a:gd name="T22" fmla="*/ 103514609 w 1097"/>
                <a:gd name="T23" fmla="*/ 72391897 h 980"/>
                <a:gd name="T24" fmla="*/ 88927545 w 1097"/>
                <a:gd name="T25" fmla="*/ 67060924 h 980"/>
                <a:gd name="T26" fmla="*/ 62838092 w 1097"/>
                <a:gd name="T27" fmla="*/ 92314183 h 980"/>
                <a:gd name="T28" fmla="*/ 62277194 w 1097"/>
                <a:gd name="T29" fmla="*/ 93997592 h 980"/>
                <a:gd name="T30" fmla="*/ 26930535 w 1097"/>
                <a:gd name="T31" fmla="*/ 143942619 h 980"/>
                <a:gd name="T32" fmla="*/ 21881391 w 1097"/>
                <a:gd name="T33" fmla="*/ 180980272 h 980"/>
                <a:gd name="T34" fmla="*/ 22442289 w 1097"/>
                <a:gd name="T35" fmla="*/ 184066876 h 980"/>
                <a:gd name="T36" fmla="*/ 0 w 1097"/>
                <a:gd name="T37" fmla="*/ 270207851 h 980"/>
                <a:gd name="T38" fmla="*/ 3085735 w 1097"/>
                <a:gd name="T39" fmla="*/ 273574670 h 980"/>
                <a:gd name="T40" fmla="*/ 3366449 w 1097"/>
                <a:gd name="T41" fmla="*/ 274136159 h 980"/>
                <a:gd name="T42" fmla="*/ 5049674 w 1097"/>
                <a:gd name="T43" fmla="*/ 274977864 h 980"/>
                <a:gd name="T44" fmla="*/ 40957231 w 1097"/>
                <a:gd name="T45" fmla="*/ 243271184 h 980"/>
                <a:gd name="T46" fmla="*/ 133531409 w 1097"/>
                <a:gd name="T47" fmla="*/ 211003543 h 980"/>
                <a:gd name="T48" fmla="*/ 295395864 w 1097"/>
                <a:gd name="T49" fmla="*/ 188556144 h 9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7" h="980">
                  <a:moveTo>
                    <a:pt x="1053" y="672"/>
                  </a:moveTo>
                  <a:lnTo>
                    <a:pt x="1055" y="656"/>
                  </a:lnTo>
                  <a:lnTo>
                    <a:pt x="1062" y="599"/>
                  </a:lnTo>
                  <a:lnTo>
                    <a:pt x="1097" y="335"/>
                  </a:lnTo>
                  <a:lnTo>
                    <a:pt x="1076" y="290"/>
                  </a:lnTo>
                  <a:lnTo>
                    <a:pt x="974" y="245"/>
                  </a:lnTo>
                  <a:lnTo>
                    <a:pt x="735" y="105"/>
                  </a:lnTo>
                  <a:lnTo>
                    <a:pt x="768" y="99"/>
                  </a:lnTo>
                  <a:lnTo>
                    <a:pt x="629" y="0"/>
                  </a:lnTo>
                  <a:lnTo>
                    <a:pt x="401" y="290"/>
                  </a:lnTo>
                  <a:lnTo>
                    <a:pt x="371" y="269"/>
                  </a:lnTo>
                  <a:lnTo>
                    <a:pt x="369" y="258"/>
                  </a:lnTo>
                  <a:lnTo>
                    <a:pt x="317" y="239"/>
                  </a:lnTo>
                  <a:lnTo>
                    <a:pt x="224" y="329"/>
                  </a:lnTo>
                  <a:lnTo>
                    <a:pt x="222" y="335"/>
                  </a:lnTo>
                  <a:lnTo>
                    <a:pt x="96" y="513"/>
                  </a:lnTo>
                  <a:lnTo>
                    <a:pt x="78" y="645"/>
                  </a:lnTo>
                  <a:lnTo>
                    <a:pt x="80" y="656"/>
                  </a:lnTo>
                  <a:lnTo>
                    <a:pt x="0" y="963"/>
                  </a:lnTo>
                  <a:lnTo>
                    <a:pt x="11" y="975"/>
                  </a:lnTo>
                  <a:lnTo>
                    <a:pt x="12" y="977"/>
                  </a:lnTo>
                  <a:lnTo>
                    <a:pt x="18" y="980"/>
                  </a:lnTo>
                  <a:lnTo>
                    <a:pt x="146" y="867"/>
                  </a:lnTo>
                  <a:lnTo>
                    <a:pt x="476" y="752"/>
                  </a:lnTo>
                  <a:lnTo>
                    <a:pt x="1053" y="67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Freeform 83">
              <a:extLst>
                <a:ext uri="{FF2B5EF4-FFF2-40B4-BE49-F238E27FC236}">
                  <a16:creationId xmlns:a16="http://schemas.microsoft.com/office/drawing/2014/main" id="{CB83BF57-C05E-DA66-5CC5-8A621F9F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585" y="3485123"/>
              <a:ext cx="452506" cy="508199"/>
            </a:xfrm>
            <a:custGeom>
              <a:avLst/>
              <a:gdLst>
                <a:gd name="T0" fmla="*/ 138609082 w 585"/>
                <a:gd name="T1" fmla="*/ 46063228 h 656"/>
                <a:gd name="T2" fmla="*/ 36122563 w 585"/>
                <a:gd name="T3" fmla="*/ 0 h 656"/>
                <a:gd name="T4" fmla="*/ 35282244 w 585"/>
                <a:gd name="T5" fmla="*/ 3089749 h 656"/>
                <a:gd name="T6" fmla="*/ 17641387 w 585"/>
                <a:gd name="T7" fmla="*/ 67128638 h 656"/>
                <a:gd name="T8" fmla="*/ 7840675 w 585"/>
                <a:gd name="T9" fmla="*/ 102518717 h 656"/>
                <a:gd name="T10" fmla="*/ 18761105 w 585"/>
                <a:gd name="T11" fmla="*/ 110944775 h 656"/>
                <a:gd name="T12" fmla="*/ 0 w 585"/>
                <a:gd name="T13" fmla="*/ 123865013 h 656"/>
                <a:gd name="T14" fmla="*/ 3640143 w 585"/>
                <a:gd name="T15" fmla="*/ 135661176 h 656"/>
                <a:gd name="T16" fmla="*/ 55723457 w 585"/>
                <a:gd name="T17" fmla="*/ 149143187 h 656"/>
                <a:gd name="T18" fmla="*/ 47322922 w 585"/>
                <a:gd name="T19" fmla="*/ 164872288 h 656"/>
                <a:gd name="T20" fmla="*/ 60763777 w 585"/>
                <a:gd name="T21" fmla="*/ 184252380 h 656"/>
                <a:gd name="T22" fmla="*/ 96606410 w 585"/>
                <a:gd name="T23" fmla="*/ 182847949 h 656"/>
                <a:gd name="T24" fmla="*/ 112567161 w 585"/>
                <a:gd name="T25" fmla="*/ 169085052 h 656"/>
                <a:gd name="T26" fmla="*/ 114247268 w 585"/>
                <a:gd name="T27" fmla="*/ 163186970 h 656"/>
                <a:gd name="T28" fmla="*/ 148689723 w 585"/>
                <a:gd name="T29" fmla="*/ 143806878 h 656"/>
                <a:gd name="T30" fmla="*/ 136088657 w 585"/>
                <a:gd name="T31" fmla="*/ 116000198 h 656"/>
                <a:gd name="T32" fmla="*/ 138609082 w 585"/>
                <a:gd name="T33" fmla="*/ 110102116 h 656"/>
                <a:gd name="T34" fmla="*/ 141969296 w 585"/>
                <a:gd name="T35" fmla="*/ 108416799 h 656"/>
                <a:gd name="T36" fmla="*/ 147009617 w 585"/>
                <a:gd name="T37" fmla="*/ 114595767 h 656"/>
                <a:gd name="T38" fmla="*/ 151490078 w 585"/>
                <a:gd name="T39" fmla="*/ 117966402 h 656"/>
                <a:gd name="T40" fmla="*/ 160450472 w 585"/>
                <a:gd name="T41" fmla="*/ 116281084 h 656"/>
                <a:gd name="T42" fmla="*/ 163810685 w 585"/>
                <a:gd name="T43" fmla="*/ 112910979 h 656"/>
                <a:gd name="T44" fmla="*/ 162410508 w 585"/>
                <a:gd name="T45" fmla="*/ 95215674 h 656"/>
                <a:gd name="T46" fmla="*/ 138609082 w 585"/>
                <a:gd name="T47" fmla="*/ 46063228 h 6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85" h="656">
                  <a:moveTo>
                    <a:pt x="495" y="164"/>
                  </a:moveTo>
                  <a:lnTo>
                    <a:pt x="129" y="0"/>
                  </a:lnTo>
                  <a:lnTo>
                    <a:pt x="126" y="11"/>
                  </a:lnTo>
                  <a:lnTo>
                    <a:pt x="63" y="239"/>
                  </a:lnTo>
                  <a:lnTo>
                    <a:pt x="28" y="365"/>
                  </a:lnTo>
                  <a:lnTo>
                    <a:pt x="67" y="395"/>
                  </a:lnTo>
                  <a:lnTo>
                    <a:pt x="0" y="441"/>
                  </a:lnTo>
                  <a:lnTo>
                    <a:pt x="13" y="483"/>
                  </a:lnTo>
                  <a:lnTo>
                    <a:pt x="199" y="531"/>
                  </a:lnTo>
                  <a:lnTo>
                    <a:pt x="169" y="587"/>
                  </a:lnTo>
                  <a:lnTo>
                    <a:pt x="217" y="656"/>
                  </a:lnTo>
                  <a:lnTo>
                    <a:pt x="345" y="651"/>
                  </a:lnTo>
                  <a:lnTo>
                    <a:pt x="402" y="602"/>
                  </a:lnTo>
                  <a:lnTo>
                    <a:pt x="408" y="581"/>
                  </a:lnTo>
                  <a:lnTo>
                    <a:pt x="531" y="512"/>
                  </a:lnTo>
                  <a:lnTo>
                    <a:pt x="486" y="413"/>
                  </a:lnTo>
                  <a:lnTo>
                    <a:pt x="495" y="392"/>
                  </a:lnTo>
                  <a:lnTo>
                    <a:pt x="507" y="386"/>
                  </a:lnTo>
                  <a:lnTo>
                    <a:pt x="525" y="408"/>
                  </a:lnTo>
                  <a:lnTo>
                    <a:pt x="541" y="420"/>
                  </a:lnTo>
                  <a:lnTo>
                    <a:pt x="573" y="414"/>
                  </a:lnTo>
                  <a:lnTo>
                    <a:pt x="585" y="402"/>
                  </a:lnTo>
                  <a:lnTo>
                    <a:pt x="580" y="339"/>
                  </a:lnTo>
                  <a:lnTo>
                    <a:pt x="495" y="164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7" name="Freeform 84">
              <a:extLst>
                <a:ext uri="{FF2B5EF4-FFF2-40B4-BE49-F238E27FC236}">
                  <a16:creationId xmlns:a16="http://schemas.microsoft.com/office/drawing/2014/main" id="{E7830894-6524-43CE-9380-00F92C264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062" y="1320059"/>
              <a:ext cx="324876" cy="605660"/>
            </a:xfrm>
            <a:custGeom>
              <a:avLst/>
              <a:gdLst>
                <a:gd name="T0" fmla="*/ 96786427 w 419"/>
                <a:gd name="T1" fmla="*/ 68604259 h 783"/>
                <a:gd name="T2" fmla="*/ 67244151 w 419"/>
                <a:gd name="T3" fmla="*/ 0 h 783"/>
                <a:gd name="T4" fmla="*/ 1406699 w 419"/>
                <a:gd name="T5" fmla="*/ 15120919 h 783"/>
                <a:gd name="T6" fmla="*/ 562786 w 419"/>
                <a:gd name="T7" fmla="*/ 15120919 h 783"/>
                <a:gd name="T8" fmla="*/ 0 w 419"/>
                <a:gd name="T9" fmla="*/ 15120919 h 783"/>
                <a:gd name="T10" fmla="*/ 12660824 w 419"/>
                <a:gd name="T11" fmla="*/ 141688437 h 783"/>
                <a:gd name="T12" fmla="*/ 14911967 w 419"/>
                <a:gd name="T13" fmla="*/ 155129254 h 783"/>
                <a:gd name="T14" fmla="*/ 4782884 w 419"/>
                <a:gd name="T15" fmla="*/ 210572625 h 783"/>
                <a:gd name="T16" fmla="*/ 10972997 w 419"/>
                <a:gd name="T17" fmla="*/ 217293034 h 783"/>
                <a:gd name="T18" fmla="*/ 14911967 w 419"/>
                <a:gd name="T19" fmla="*/ 218413278 h 783"/>
                <a:gd name="T20" fmla="*/ 52894970 w 419"/>
                <a:gd name="T21" fmla="*/ 219253065 h 783"/>
                <a:gd name="T22" fmla="*/ 70901463 w 419"/>
                <a:gd name="T23" fmla="*/ 216452718 h 783"/>
                <a:gd name="T24" fmla="*/ 117325192 w 419"/>
                <a:gd name="T25" fmla="*/ 208052207 h 783"/>
                <a:gd name="T26" fmla="*/ 117887977 w 419"/>
                <a:gd name="T27" fmla="*/ 207212421 h 783"/>
                <a:gd name="T28" fmla="*/ 100443739 w 419"/>
                <a:gd name="T29" fmla="*/ 157929601 h 783"/>
                <a:gd name="T30" fmla="*/ 96786427 w 419"/>
                <a:gd name="T31" fmla="*/ 68604259 h 7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9" h="783">
                  <a:moveTo>
                    <a:pt x="344" y="245"/>
                  </a:moveTo>
                  <a:lnTo>
                    <a:pt x="239" y="0"/>
                  </a:lnTo>
                  <a:lnTo>
                    <a:pt x="5" y="54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45" y="506"/>
                  </a:lnTo>
                  <a:lnTo>
                    <a:pt x="53" y="554"/>
                  </a:lnTo>
                  <a:lnTo>
                    <a:pt x="17" y="752"/>
                  </a:lnTo>
                  <a:lnTo>
                    <a:pt x="39" y="776"/>
                  </a:lnTo>
                  <a:lnTo>
                    <a:pt x="53" y="780"/>
                  </a:lnTo>
                  <a:lnTo>
                    <a:pt x="188" y="783"/>
                  </a:lnTo>
                  <a:lnTo>
                    <a:pt x="252" y="773"/>
                  </a:lnTo>
                  <a:lnTo>
                    <a:pt x="417" y="743"/>
                  </a:lnTo>
                  <a:lnTo>
                    <a:pt x="419" y="740"/>
                  </a:lnTo>
                  <a:lnTo>
                    <a:pt x="357" y="564"/>
                  </a:lnTo>
                  <a:lnTo>
                    <a:pt x="344" y="245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DB002B36-8661-E816-C1FD-A953227B2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715" y="4025810"/>
              <a:ext cx="670637" cy="614943"/>
            </a:xfrm>
            <a:custGeom>
              <a:avLst/>
              <a:gdLst>
                <a:gd name="T0" fmla="*/ 223454098 w 867"/>
                <a:gd name="T1" fmla="*/ 133847787 h 795"/>
                <a:gd name="T2" fmla="*/ 211693356 w 867"/>
                <a:gd name="T3" fmla="*/ 127687765 h 795"/>
                <a:gd name="T4" fmla="*/ 152329787 w 867"/>
                <a:gd name="T5" fmla="*/ 136928062 h 795"/>
                <a:gd name="T6" fmla="*/ 184251801 w 867"/>
                <a:gd name="T7" fmla="*/ 77284700 h 795"/>
                <a:gd name="T8" fmla="*/ 120967632 w 867"/>
                <a:gd name="T9" fmla="*/ 0 h 795"/>
                <a:gd name="T10" fmla="*/ 89325547 w 867"/>
                <a:gd name="T11" fmla="*/ 55723300 h 795"/>
                <a:gd name="T12" fmla="*/ 10080636 w 867"/>
                <a:gd name="T13" fmla="*/ 134408174 h 795"/>
                <a:gd name="T14" fmla="*/ 0 w 867"/>
                <a:gd name="T15" fmla="*/ 209452384 h 795"/>
                <a:gd name="T16" fmla="*/ 80925017 w 867"/>
                <a:gd name="T17" fmla="*/ 216172793 h 795"/>
                <a:gd name="T18" fmla="*/ 100806360 w 867"/>
                <a:gd name="T19" fmla="*/ 220933171 h 795"/>
                <a:gd name="T20" fmla="*/ 133848621 w 867"/>
                <a:gd name="T21" fmla="*/ 222613273 h 795"/>
                <a:gd name="T22" fmla="*/ 152329787 w 867"/>
                <a:gd name="T23" fmla="*/ 189291158 h 795"/>
                <a:gd name="T24" fmla="*/ 167450741 w 867"/>
                <a:gd name="T25" fmla="*/ 189291158 h 795"/>
                <a:gd name="T26" fmla="*/ 175851271 w 867"/>
                <a:gd name="T27" fmla="*/ 188171443 h 795"/>
                <a:gd name="T28" fmla="*/ 223454098 w 867"/>
                <a:gd name="T29" fmla="*/ 178930617 h 795"/>
                <a:gd name="T30" fmla="*/ 241095475 w 867"/>
                <a:gd name="T31" fmla="*/ 190691332 h 795"/>
                <a:gd name="T32" fmla="*/ 242775581 w 867"/>
                <a:gd name="T33" fmla="*/ 191531647 h 795"/>
                <a:gd name="T34" fmla="*/ 240535616 w 867"/>
                <a:gd name="T35" fmla="*/ 182290821 h 795"/>
                <a:gd name="T36" fmla="*/ 238575052 w 867"/>
                <a:gd name="T37" fmla="*/ 172490137 h 795"/>
                <a:gd name="T38" fmla="*/ 232974875 w 867"/>
                <a:gd name="T39" fmla="*/ 166610044 h 795"/>
                <a:gd name="T40" fmla="*/ 223454098 w 867"/>
                <a:gd name="T41" fmla="*/ 133847787 h 7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7" h="795">
                  <a:moveTo>
                    <a:pt x="798" y="478"/>
                  </a:moveTo>
                  <a:lnTo>
                    <a:pt x="756" y="456"/>
                  </a:lnTo>
                  <a:lnTo>
                    <a:pt x="544" y="489"/>
                  </a:lnTo>
                  <a:lnTo>
                    <a:pt x="658" y="276"/>
                  </a:lnTo>
                  <a:lnTo>
                    <a:pt x="432" y="0"/>
                  </a:lnTo>
                  <a:lnTo>
                    <a:pt x="319" y="199"/>
                  </a:lnTo>
                  <a:lnTo>
                    <a:pt x="36" y="480"/>
                  </a:lnTo>
                  <a:lnTo>
                    <a:pt x="0" y="748"/>
                  </a:lnTo>
                  <a:lnTo>
                    <a:pt x="289" y="772"/>
                  </a:lnTo>
                  <a:lnTo>
                    <a:pt x="360" y="789"/>
                  </a:lnTo>
                  <a:lnTo>
                    <a:pt x="478" y="795"/>
                  </a:lnTo>
                  <a:lnTo>
                    <a:pt x="544" y="676"/>
                  </a:lnTo>
                  <a:lnTo>
                    <a:pt x="598" y="676"/>
                  </a:lnTo>
                  <a:lnTo>
                    <a:pt x="628" y="672"/>
                  </a:lnTo>
                  <a:lnTo>
                    <a:pt x="798" y="639"/>
                  </a:lnTo>
                  <a:lnTo>
                    <a:pt x="861" y="681"/>
                  </a:lnTo>
                  <a:lnTo>
                    <a:pt x="867" y="684"/>
                  </a:lnTo>
                  <a:lnTo>
                    <a:pt x="859" y="651"/>
                  </a:lnTo>
                  <a:lnTo>
                    <a:pt x="852" y="616"/>
                  </a:lnTo>
                  <a:lnTo>
                    <a:pt x="832" y="595"/>
                  </a:lnTo>
                  <a:lnTo>
                    <a:pt x="798" y="478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7" name="Freeform 94">
              <a:extLst>
                <a:ext uri="{FF2B5EF4-FFF2-40B4-BE49-F238E27FC236}">
                  <a16:creationId xmlns:a16="http://schemas.microsoft.com/office/drawing/2014/main" id="{31C73338-8748-7749-08DA-B9B732A99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845" y="4055976"/>
              <a:ext cx="603341" cy="431621"/>
            </a:xfrm>
            <a:custGeom>
              <a:avLst/>
              <a:gdLst>
                <a:gd name="T0" fmla="*/ 190339742 w 779"/>
                <a:gd name="T1" fmla="*/ 138392065 h 559"/>
                <a:gd name="T2" fmla="*/ 186690163 w 779"/>
                <a:gd name="T3" fmla="*/ 150668955 h 559"/>
                <a:gd name="T4" fmla="*/ 160019837 w 779"/>
                <a:gd name="T5" fmla="*/ 139229293 h 559"/>
                <a:gd name="T6" fmla="*/ 28354177 w 779"/>
                <a:gd name="T7" fmla="*/ 155970171 h 559"/>
                <a:gd name="T8" fmla="*/ 11791192 w 779"/>
                <a:gd name="T9" fmla="*/ 142577152 h 559"/>
                <a:gd name="T10" fmla="*/ 7299158 w 779"/>
                <a:gd name="T11" fmla="*/ 133090848 h 559"/>
                <a:gd name="T12" fmla="*/ 0 w 779"/>
                <a:gd name="T13" fmla="*/ 124999574 h 559"/>
                <a:gd name="T14" fmla="*/ 561637 w 779"/>
                <a:gd name="T15" fmla="*/ 124720146 h 559"/>
                <a:gd name="T16" fmla="*/ 30319375 w 779"/>
                <a:gd name="T17" fmla="*/ 65569009 h 559"/>
                <a:gd name="T18" fmla="*/ 88993457 w 779"/>
                <a:gd name="T19" fmla="*/ 1673929 h 559"/>
                <a:gd name="T20" fmla="*/ 104995334 w 779"/>
                <a:gd name="T21" fmla="*/ 278900 h 559"/>
                <a:gd name="T22" fmla="*/ 112014204 w 779"/>
                <a:gd name="T23" fmla="*/ 0 h 559"/>
                <a:gd name="T24" fmla="*/ 112575311 w 779"/>
                <a:gd name="T25" fmla="*/ 278900 h 559"/>
                <a:gd name="T26" fmla="*/ 112856129 w 779"/>
                <a:gd name="T27" fmla="*/ 278900 h 559"/>
                <a:gd name="T28" fmla="*/ 158335457 w 779"/>
                <a:gd name="T29" fmla="*/ 27064410 h 559"/>
                <a:gd name="T30" fmla="*/ 165072978 w 779"/>
                <a:gd name="T31" fmla="*/ 35435113 h 559"/>
                <a:gd name="T32" fmla="*/ 218693918 w 779"/>
                <a:gd name="T33" fmla="*/ 56082178 h 559"/>
                <a:gd name="T34" fmla="*/ 201007660 w 779"/>
                <a:gd name="T35" fmla="*/ 106305339 h 559"/>
                <a:gd name="T36" fmla="*/ 190339742 w 779"/>
                <a:gd name="T37" fmla="*/ 138392065 h 5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9" h="559">
                  <a:moveTo>
                    <a:pt x="678" y="496"/>
                  </a:moveTo>
                  <a:lnTo>
                    <a:pt x="665" y="540"/>
                  </a:lnTo>
                  <a:lnTo>
                    <a:pt x="570" y="499"/>
                  </a:lnTo>
                  <a:lnTo>
                    <a:pt x="101" y="559"/>
                  </a:lnTo>
                  <a:lnTo>
                    <a:pt x="42" y="511"/>
                  </a:lnTo>
                  <a:lnTo>
                    <a:pt x="26" y="477"/>
                  </a:lnTo>
                  <a:lnTo>
                    <a:pt x="0" y="448"/>
                  </a:lnTo>
                  <a:lnTo>
                    <a:pt x="2" y="447"/>
                  </a:lnTo>
                  <a:lnTo>
                    <a:pt x="108" y="235"/>
                  </a:lnTo>
                  <a:lnTo>
                    <a:pt x="317" y="6"/>
                  </a:lnTo>
                  <a:lnTo>
                    <a:pt x="374" y="1"/>
                  </a:lnTo>
                  <a:lnTo>
                    <a:pt x="399" y="0"/>
                  </a:lnTo>
                  <a:lnTo>
                    <a:pt x="401" y="1"/>
                  </a:lnTo>
                  <a:lnTo>
                    <a:pt x="402" y="1"/>
                  </a:lnTo>
                  <a:lnTo>
                    <a:pt x="564" y="97"/>
                  </a:lnTo>
                  <a:lnTo>
                    <a:pt x="588" y="127"/>
                  </a:lnTo>
                  <a:lnTo>
                    <a:pt x="779" y="201"/>
                  </a:lnTo>
                  <a:lnTo>
                    <a:pt x="716" y="381"/>
                  </a:lnTo>
                  <a:lnTo>
                    <a:pt x="678" y="496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0B24B227-EC20-AA78-20BF-09574DE29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720" y="5028283"/>
              <a:ext cx="707765" cy="563891"/>
            </a:xfrm>
            <a:custGeom>
              <a:avLst/>
              <a:gdLst>
                <a:gd name="T0" fmla="*/ 256495679 w 914"/>
                <a:gd name="T1" fmla="*/ 153729067 h 729"/>
                <a:gd name="T2" fmla="*/ 256495679 w 914"/>
                <a:gd name="T3" fmla="*/ 146168873 h 729"/>
                <a:gd name="T4" fmla="*/ 246673676 w 914"/>
                <a:gd name="T5" fmla="*/ 146168873 h 729"/>
                <a:gd name="T6" fmla="*/ 209630722 w 914"/>
                <a:gd name="T7" fmla="*/ 108926700 h 729"/>
                <a:gd name="T8" fmla="*/ 175674062 w 914"/>
                <a:gd name="T9" fmla="*/ 77004763 h 729"/>
                <a:gd name="T10" fmla="*/ 104113449 w 914"/>
                <a:gd name="T11" fmla="*/ 52083162 h 729"/>
                <a:gd name="T12" fmla="*/ 3086825 w 914"/>
                <a:gd name="T13" fmla="*/ 0 h 729"/>
                <a:gd name="T14" fmla="*/ 0 w 914"/>
                <a:gd name="T15" fmla="*/ 839786 h 729"/>
                <a:gd name="T16" fmla="*/ 29185246 w 914"/>
                <a:gd name="T17" fmla="*/ 85685201 h 729"/>
                <a:gd name="T18" fmla="*/ 55564961 w 914"/>
                <a:gd name="T19" fmla="*/ 162689435 h 729"/>
                <a:gd name="T20" fmla="*/ 67070494 w 914"/>
                <a:gd name="T21" fmla="*/ 195731617 h 729"/>
                <a:gd name="T22" fmla="*/ 68754554 w 914"/>
                <a:gd name="T23" fmla="*/ 200771923 h 729"/>
                <a:gd name="T24" fmla="*/ 126844810 w 914"/>
                <a:gd name="T25" fmla="*/ 201331781 h 729"/>
                <a:gd name="T26" fmla="*/ 175674062 w 914"/>
                <a:gd name="T27" fmla="*/ 203852198 h 729"/>
                <a:gd name="T28" fmla="*/ 255934679 w 914"/>
                <a:gd name="T29" fmla="*/ 204132127 h 729"/>
                <a:gd name="T30" fmla="*/ 255653914 w 914"/>
                <a:gd name="T31" fmla="*/ 161289791 h 729"/>
                <a:gd name="T32" fmla="*/ 256495679 w 914"/>
                <a:gd name="T33" fmla="*/ 153729067 h 7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4" h="729">
                  <a:moveTo>
                    <a:pt x="914" y="549"/>
                  </a:moveTo>
                  <a:lnTo>
                    <a:pt x="914" y="522"/>
                  </a:lnTo>
                  <a:lnTo>
                    <a:pt x="879" y="522"/>
                  </a:lnTo>
                  <a:lnTo>
                    <a:pt x="747" y="389"/>
                  </a:lnTo>
                  <a:lnTo>
                    <a:pt x="626" y="275"/>
                  </a:lnTo>
                  <a:lnTo>
                    <a:pt x="371" y="186"/>
                  </a:lnTo>
                  <a:lnTo>
                    <a:pt x="11" y="0"/>
                  </a:lnTo>
                  <a:lnTo>
                    <a:pt x="0" y="3"/>
                  </a:lnTo>
                  <a:lnTo>
                    <a:pt x="104" y="306"/>
                  </a:lnTo>
                  <a:lnTo>
                    <a:pt x="198" y="581"/>
                  </a:lnTo>
                  <a:lnTo>
                    <a:pt x="239" y="699"/>
                  </a:lnTo>
                  <a:lnTo>
                    <a:pt x="245" y="717"/>
                  </a:lnTo>
                  <a:lnTo>
                    <a:pt x="452" y="719"/>
                  </a:lnTo>
                  <a:lnTo>
                    <a:pt x="626" y="728"/>
                  </a:lnTo>
                  <a:lnTo>
                    <a:pt x="912" y="729"/>
                  </a:lnTo>
                  <a:lnTo>
                    <a:pt x="911" y="576"/>
                  </a:lnTo>
                  <a:lnTo>
                    <a:pt x="914" y="549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8" name="Freeform 85">
              <a:extLst>
                <a:ext uri="{FF2B5EF4-FFF2-40B4-BE49-F238E27FC236}">
                  <a16:creationId xmlns:a16="http://schemas.microsoft.com/office/drawing/2014/main" id="{30FA8A46-06FB-851C-86C7-DBDD69908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537" y="3689331"/>
              <a:ext cx="698484" cy="751855"/>
            </a:xfrm>
            <a:custGeom>
              <a:avLst/>
              <a:gdLst>
                <a:gd name="T0" fmla="*/ 252576498 w 904"/>
                <a:gd name="T1" fmla="*/ 34722329 h 972"/>
                <a:gd name="T2" fmla="*/ 250900365 w 904"/>
                <a:gd name="T3" fmla="*/ 108646912 h 972"/>
                <a:gd name="T4" fmla="*/ 226592471 w 904"/>
                <a:gd name="T5" fmla="*/ 183971671 h 972"/>
                <a:gd name="T6" fmla="*/ 246709239 w 904"/>
                <a:gd name="T7" fmla="*/ 241094683 h 972"/>
                <a:gd name="T8" fmla="*/ 217372418 w 904"/>
                <a:gd name="T9" fmla="*/ 241935000 h 972"/>
                <a:gd name="T10" fmla="*/ 200608444 w 904"/>
                <a:gd name="T11" fmla="*/ 246975312 h 972"/>
                <a:gd name="T12" fmla="*/ 185241512 w 904"/>
                <a:gd name="T13" fmla="*/ 272176875 h 972"/>
                <a:gd name="T14" fmla="*/ 156183782 w 904"/>
                <a:gd name="T15" fmla="*/ 270776700 h 972"/>
                <a:gd name="T16" fmla="*/ 101421644 w 904"/>
                <a:gd name="T17" fmla="*/ 260416146 h 972"/>
                <a:gd name="T18" fmla="*/ 100862933 w 904"/>
                <a:gd name="T19" fmla="*/ 260416146 h 972"/>
                <a:gd name="T20" fmla="*/ 87172663 w 904"/>
                <a:gd name="T21" fmla="*/ 222053679 h 972"/>
                <a:gd name="T22" fmla="*/ 62864769 w 904"/>
                <a:gd name="T23" fmla="*/ 198532221 h 972"/>
                <a:gd name="T24" fmla="*/ 0 w 904"/>
                <a:gd name="T25" fmla="*/ 94926150 h 972"/>
                <a:gd name="T26" fmla="*/ 1676133 w 904"/>
                <a:gd name="T27" fmla="*/ 89045521 h 972"/>
                <a:gd name="T28" fmla="*/ 36042411 w 904"/>
                <a:gd name="T29" fmla="*/ 69724588 h 972"/>
                <a:gd name="T30" fmla="*/ 23469563 w 904"/>
                <a:gd name="T31" fmla="*/ 42002604 h 972"/>
                <a:gd name="T32" fmla="*/ 25984027 w 904"/>
                <a:gd name="T33" fmla="*/ 36122504 h 972"/>
                <a:gd name="T34" fmla="*/ 29336822 w 904"/>
                <a:gd name="T35" fmla="*/ 34441871 h 972"/>
                <a:gd name="T36" fmla="*/ 34366278 w 904"/>
                <a:gd name="T37" fmla="*/ 40602429 h 972"/>
                <a:gd name="T38" fmla="*/ 38836495 w 904"/>
                <a:gd name="T39" fmla="*/ 43962638 h 972"/>
                <a:gd name="T40" fmla="*/ 47776928 w 904"/>
                <a:gd name="T41" fmla="*/ 42282533 h 972"/>
                <a:gd name="T42" fmla="*/ 51129723 w 904"/>
                <a:gd name="T43" fmla="*/ 38922325 h 972"/>
                <a:gd name="T44" fmla="*/ 85496001 w 904"/>
                <a:gd name="T45" fmla="*/ 35282188 h 972"/>
                <a:gd name="T46" fmla="*/ 83819868 w 904"/>
                <a:gd name="T47" fmla="*/ 0 h 972"/>
                <a:gd name="T48" fmla="*/ 106730192 w 904"/>
                <a:gd name="T49" fmla="*/ 7000346 h 972"/>
                <a:gd name="T50" fmla="*/ 171271622 w 904"/>
                <a:gd name="T51" fmla="*/ 19321463 h 972"/>
                <a:gd name="T52" fmla="*/ 198931782 w 904"/>
                <a:gd name="T53" fmla="*/ 18481146 h 972"/>
                <a:gd name="T54" fmla="*/ 252576498 w 904"/>
                <a:gd name="T55" fmla="*/ 34722329 h 9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4" h="972">
                  <a:moveTo>
                    <a:pt x="904" y="124"/>
                  </a:moveTo>
                  <a:lnTo>
                    <a:pt x="898" y="388"/>
                  </a:lnTo>
                  <a:lnTo>
                    <a:pt x="811" y="657"/>
                  </a:lnTo>
                  <a:lnTo>
                    <a:pt x="883" y="861"/>
                  </a:lnTo>
                  <a:lnTo>
                    <a:pt x="778" y="864"/>
                  </a:lnTo>
                  <a:lnTo>
                    <a:pt x="718" y="882"/>
                  </a:lnTo>
                  <a:lnTo>
                    <a:pt x="663" y="972"/>
                  </a:lnTo>
                  <a:lnTo>
                    <a:pt x="559" y="967"/>
                  </a:lnTo>
                  <a:lnTo>
                    <a:pt x="363" y="930"/>
                  </a:lnTo>
                  <a:lnTo>
                    <a:pt x="361" y="930"/>
                  </a:lnTo>
                  <a:lnTo>
                    <a:pt x="312" y="793"/>
                  </a:lnTo>
                  <a:lnTo>
                    <a:pt x="225" y="709"/>
                  </a:lnTo>
                  <a:lnTo>
                    <a:pt x="0" y="339"/>
                  </a:lnTo>
                  <a:lnTo>
                    <a:pt x="6" y="318"/>
                  </a:lnTo>
                  <a:lnTo>
                    <a:pt x="129" y="249"/>
                  </a:lnTo>
                  <a:lnTo>
                    <a:pt x="84" y="150"/>
                  </a:lnTo>
                  <a:lnTo>
                    <a:pt x="93" y="129"/>
                  </a:lnTo>
                  <a:lnTo>
                    <a:pt x="105" y="123"/>
                  </a:lnTo>
                  <a:lnTo>
                    <a:pt x="123" y="145"/>
                  </a:lnTo>
                  <a:lnTo>
                    <a:pt x="139" y="157"/>
                  </a:lnTo>
                  <a:lnTo>
                    <a:pt x="171" y="151"/>
                  </a:lnTo>
                  <a:lnTo>
                    <a:pt x="183" y="139"/>
                  </a:lnTo>
                  <a:lnTo>
                    <a:pt x="306" y="126"/>
                  </a:lnTo>
                  <a:lnTo>
                    <a:pt x="300" y="0"/>
                  </a:lnTo>
                  <a:lnTo>
                    <a:pt x="382" y="25"/>
                  </a:lnTo>
                  <a:lnTo>
                    <a:pt x="613" y="69"/>
                  </a:lnTo>
                  <a:lnTo>
                    <a:pt x="712" y="66"/>
                  </a:lnTo>
                  <a:lnTo>
                    <a:pt x="904" y="124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262" name="Freeform 115">
              <a:extLst>
                <a:ext uri="{FF2B5EF4-FFF2-40B4-BE49-F238E27FC236}">
                  <a16:creationId xmlns:a16="http://schemas.microsoft.com/office/drawing/2014/main" id="{51DF04B4-7EA0-9D7C-0076-4C81907D1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9601" y="3703254"/>
              <a:ext cx="587096" cy="809870"/>
            </a:xfrm>
            <a:custGeom>
              <a:avLst/>
              <a:gdLst>
                <a:gd name="T0" fmla="*/ 212532648 w 759"/>
                <a:gd name="T1" fmla="*/ 259856522 h 1047"/>
                <a:gd name="T2" fmla="*/ 191531637 w 759"/>
                <a:gd name="T3" fmla="*/ 293178706 h 1047"/>
                <a:gd name="T4" fmla="*/ 186491330 w 759"/>
                <a:gd name="T5" fmla="*/ 287578530 h 1047"/>
                <a:gd name="T6" fmla="*/ 185651015 w 759"/>
                <a:gd name="T7" fmla="*/ 288418319 h 1047"/>
                <a:gd name="T8" fmla="*/ 178090820 w 759"/>
                <a:gd name="T9" fmla="*/ 281417966 h 1047"/>
                <a:gd name="T10" fmla="*/ 102206298 w 759"/>
                <a:gd name="T11" fmla="*/ 194332400 h 1047"/>
                <a:gd name="T12" fmla="*/ 78124482 w 759"/>
                <a:gd name="T13" fmla="*/ 204972893 h 1047"/>
                <a:gd name="T14" fmla="*/ 7280266 w 759"/>
                <a:gd name="T15" fmla="*/ 159610040 h 1047"/>
                <a:gd name="T16" fmla="*/ 7280266 w 759"/>
                <a:gd name="T17" fmla="*/ 138608983 h 1047"/>
                <a:gd name="T18" fmla="*/ 6720408 w 759"/>
                <a:gd name="T19" fmla="*/ 138048595 h 1047"/>
                <a:gd name="T20" fmla="*/ 0 w 759"/>
                <a:gd name="T21" fmla="*/ 130488384 h 1047"/>
                <a:gd name="T22" fmla="*/ 7280266 w 759"/>
                <a:gd name="T23" fmla="*/ 80925002 h 1047"/>
                <a:gd name="T24" fmla="*/ 80644900 w 759"/>
                <a:gd name="T25" fmla="*/ 13720775 h 1047"/>
                <a:gd name="T26" fmla="*/ 76444380 w 759"/>
                <a:gd name="T27" fmla="*/ 0 h 1047"/>
                <a:gd name="T28" fmla="*/ 135808339 w 759"/>
                <a:gd name="T29" fmla="*/ 13440845 h 1047"/>
                <a:gd name="T30" fmla="*/ 135247952 w 759"/>
                <a:gd name="T31" fmla="*/ 21001586 h 1047"/>
                <a:gd name="T32" fmla="*/ 146728738 w 759"/>
                <a:gd name="T33" fmla="*/ 25481515 h 1047"/>
                <a:gd name="T34" fmla="*/ 156809351 w 759"/>
                <a:gd name="T35" fmla="*/ 39762678 h 1047"/>
                <a:gd name="T36" fmla="*/ 179490464 w 759"/>
                <a:gd name="T37" fmla="*/ 103606694 h 1047"/>
                <a:gd name="T38" fmla="*/ 182850668 w 759"/>
                <a:gd name="T39" fmla="*/ 127967961 h 1047"/>
                <a:gd name="T40" fmla="*/ 204132138 w 759"/>
                <a:gd name="T41" fmla="*/ 193492083 h 1047"/>
                <a:gd name="T42" fmla="*/ 212532648 w 759"/>
                <a:gd name="T43" fmla="*/ 259856522 h 10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9" h="1047">
                  <a:moveTo>
                    <a:pt x="759" y="928"/>
                  </a:moveTo>
                  <a:lnTo>
                    <a:pt x="684" y="1047"/>
                  </a:lnTo>
                  <a:lnTo>
                    <a:pt x="666" y="1027"/>
                  </a:lnTo>
                  <a:lnTo>
                    <a:pt x="663" y="1030"/>
                  </a:lnTo>
                  <a:lnTo>
                    <a:pt x="636" y="1005"/>
                  </a:lnTo>
                  <a:lnTo>
                    <a:pt x="365" y="694"/>
                  </a:lnTo>
                  <a:lnTo>
                    <a:pt x="279" y="732"/>
                  </a:lnTo>
                  <a:lnTo>
                    <a:pt x="26" y="570"/>
                  </a:lnTo>
                  <a:lnTo>
                    <a:pt x="26" y="495"/>
                  </a:lnTo>
                  <a:lnTo>
                    <a:pt x="24" y="493"/>
                  </a:lnTo>
                  <a:lnTo>
                    <a:pt x="0" y="466"/>
                  </a:lnTo>
                  <a:lnTo>
                    <a:pt x="26" y="289"/>
                  </a:lnTo>
                  <a:lnTo>
                    <a:pt x="288" y="49"/>
                  </a:lnTo>
                  <a:lnTo>
                    <a:pt x="273" y="0"/>
                  </a:lnTo>
                  <a:lnTo>
                    <a:pt x="485" y="48"/>
                  </a:lnTo>
                  <a:lnTo>
                    <a:pt x="483" y="75"/>
                  </a:lnTo>
                  <a:lnTo>
                    <a:pt x="524" y="91"/>
                  </a:lnTo>
                  <a:lnTo>
                    <a:pt x="560" y="142"/>
                  </a:lnTo>
                  <a:lnTo>
                    <a:pt x="641" y="370"/>
                  </a:lnTo>
                  <a:lnTo>
                    <a:pt x="653" y="457"/>
                  </a:lnTo>
                  <a:lnTo>
                    <a:pt x="729" y="691"/>
                  </a:lnTo>
                  <a:lnTo>
                    <a:pt x="759" y="928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6243A079-57CE-16EA-A60B-B26710123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492" y="4028130"/>
              <a:ext cx="770420" cy="631187"/>
            </a:xfrm>
            <a:custGeom>
              <a:avLst/>
              <a:gdLst>
                <a:gd name="T0" fmla="*/ 273307936 w 997"/>
                <a:gd name="T1" fmla="*/ 133288087 h 816"/>
                <a:gd name="T2" fmla="*/ 274425472 w 997"/>
                <a:gd name="T3" fmla="*/ 114247083 h 816"/>
                <a:gd name="T4" fmla="*/ 278337907 w 997"/>
                <a:gd name="T5" fmla="*/ 75604688 h 816"/>
                <a:gd name="T6" fmla="*/ 278617555 w 997"/>
                <a:gd name="T7" fmla="*/ 71404692 h 816"/>
                <a:gd name="T8" fmla="*/ 149508807 w 997"/>
                <a:gd name="T9" fmla="*/ 71404692 h 816"/>
                <a:gd name="T10" fmla="*/ 117651093 w 997"/>
                <a:gd name="T11" fmla="*/ 57683400 h 816"/>
                <a:gd name="T12" fmla="*/ 67348743 w 997"/>
                <a:gd name="T13" fmla="*/ 0 h 816"/>
                <a:gd name="T14" fmla="*/ 39682583 w 997"/>
                <a:gd name="T15" fmla="*/ 31921979 h 816"/>
                <a:gd name="T16" fmla="*/ 21797773 w 997"/>
                <a:gd name="T17" fmla="*/ 73084796 h 816"/>
                <a:gd name="T18" fmla="*/ 0 w 997"/>
                <a:gd name="T19" fmla="*/ 126567671 h 816"/>
                <a:gd name="T20" fmla="*/ 11737303 w 997"/>
                <a:gd name="T21" fmla="*/ 132728229 h 816"/>
                <a:gd name="T22" fmla="*/ 21238476 w 997"/>
                <a:gd name="T23" fmla="*/ 165490525 h 816"/>
                <a:gd name="T24" fmla="*/ 26827744 w 997"/>
                <a:gd name="T25" fmla="*/ 171370625 h 816"/>
                <a:gd name="T26" fmla="*/ 28783697 w 997"/>
                <a:gd name="T27" fmla="*/ 181171321 h 816"/>
                <a:gd name="T28" fmla="*/ 31019826 w 997"/>
                <a:gd name="T29" fmla="*/ 190411629 h 816"/>
                <a:gd name="T30" fmla="*/ 153700890 w 997"/>
                <a:gd name="T31" fmla="*/ 222333608 h 816"/>
                <a:gd name="T32" fmla="*/ 224682419 w 997"/>
                <a:gd name="T33" fmla="*/ 203012675 h 816"/>
                <a:gd name="T34" fmla="*/ 253466645 w 997"/>
                <a:gd name="T35" fmla="*/ 227653850 h 816"/>
                <a:gd name="T36" fmla="*/ 270233918 w 997"/>
                <a:gd name="T37" fmla="*/ 228494167 h 816"/>
                <a:gd name="T38" fmla="*/ 270792686 w 997"/>
                <a:gd name="T39" fmla="*/ 165490525 h 816"/>
                <a:gd name="T40" fmla="*/ 273307936 w 997"/>
                <a:gd name="T41" fmla="*/ 133288087 h 8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7" h="816">
                  <a:moveTo>
                    <a:pt x="978" y="476"/>
                  </a:moveTo>
                  <a:lnTo>
                    <a:pt x="982" y="408"/>
                  </a:lnTo>
                  <a:lnTo>
                    <a:pt x="996" y="270"/>
                  </a:lnTo>
                  <a:lnTo>
                    <a:pt x="997" y="255"/>
                  </a:lnTo>
                  <a:lnTo>
                    <a:pt x="535" y="255"/>
                  </a:lnTo>
                  <a:lnTo>
                    <a:pt x="421" y="206"/>
                  </a:lnTo>
                  <a:lnTo>
                    <a:pt x="241" y="0"/>
                  </a:lnTo>
                  <a:lnTo>
                    <a:pt x="142" y="114"/>
                  </a:lnTo>
                  <a:lnTo>
                    <a:pt x="78" y="261"/>
                  </a:lnTo>
                  <a:lnTo>
                    <a:pt x="0" y="452"/>
                  </a:lnTo>
                  <a:lnTo>
                    <a:pt x="42" y="474"/>
                  </a:lnTo>
                  <a:lnTo>
                    <a:pt x="76" y="591"/>
                  </a:lnTo>
                  <a:lnTo>
                    <a:pt x="96" y="612"/>
                  </a:lnTo>
                  <a:lnTo>
                    <a:pt x="103" y="647"/>
                  </a:lnTo>
                  <a:lnTo>
                    <a:pt x="111" y="680"/>
                  </a:lnTo>
                  <a:lnTo>
                    <a:pt x="550" y="794"/>
                  </a:lnTo>
                  <a:lnTo>
                    <a:pt x="804" y="725"/>
                  </a:lnTo>
                  <a:lnTo>
                    <a:pt x="907" y="813"/>
                  </a:lnTo>
                  <a:lnTo>
                    <a:pt x="967" y="816"/>
                  </a:lnTo>
                  <a:lnTo>
                    <a:pt x="969" y="591"/>
                  </a:lnTo>
                  <a:lnTo>
                    <a:pt x="978" y="476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C1CD6DF1-A45C-DA3F-BA32-20EF342D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844" y="5355479"/>
              <a:ext cx="589418" cy="624226"/>
            </a:xfrm>
            <a:custGeom>
              <a:avLst/>
              <a:gdLst>
                <a:gd name="T0" fmla="*/ 187051421 w 762"/>
                <a:gd name="T1" fmla="*/ 139795075 h 806"/>
                <a:gd name="T2" fmla="*/ 204972708 w 762"/>
                <a:gd name="T3" fmla="*/ 200429173 h 806"/>
                <a:gd name="T4" fmla="*/ 212252983 w 762"/>
                <a:gd name="T5" fmla="*/ 224008982 h 806"/>
                <a:gd name="T6" fmla="*/ 213373229 w 762"/>
                <a:gd name="T7" fmla="*/ 226254905 h 806"/>
                <a:gd name="T8" fmla="*/ 41162817 w 762"/>
                <a:gd name="T9" fmla="*/ 223728705 h 806"/>
                <a:gd name="T10" fmla="*/ 31081662 w 762"/>
                <a:gd name="T11" fmla="*/ 224570595 h 806"/>
                <a:gd name="T12" fmla="*/ 0 w 762"/>
                <a:gd name="T13" fmla="*/ 224008982 h 806"/>
                <a:gd name="T14" fmla="*/ 840317 w 762"/>
                <a:gd name="T15" fmla="*/ 134461868 h 806"/>
                <a:gd name="T16" fmla="*/ 840317 w 762"/>
                <a:gd name="T17" fmla="*/ 100776200 h 806"/>
                <a:gd name="T18" fmla="*/ 840317 w 762"/>
                <a:gd name="T19" fmla="*/ 85898217 h 806"/>
                <a:gd name="T20" fmla="*/ 559858 w 762"/>
                <a:gd name="T21" fmla="*/ 42949108 h 806"/>
                <a:gd name="T22" fmla="*/ 1400175 w 762"/>
                <a:gd name="T23" fmla="*/ 35369979 h 806"/>
                <a:gd name="T24" fmla="*/ 1400175 w 762"/>
                <a:gd name="T25" fmla="*/ 27790849 h 806"/>
                <a:gd name="T26" fmla="*/ 63003642 w 762"/>
                <a:gd name="T27" fmla="*/ 0 h 806"/>
                <a:gd name="T28" fmla="*/ 128247775 w 762"/>
                <a:gd name="T29" fmla="*/ 44352612 h 806"/>
                <a:gd name="T30" fmla="*/ 139448646 w 762"/>
                <a:gd name="T31" fmla="*/ 57265478 h 806"/>
                <a:gd name="T32" fmla="*/ 139448646 w 762"/>
                <a:gd name="T33" fmla="*/ 57827091 h 806"/>
                <a:gd name="T34" fmla="*/ 140848821 w 762"/>
                <a:gd name="T35" fmla="*/ 58949788 h 806"/>
                <a:gd name="T36" fmla="*/ 187051421 w 762"/>
                <a:gd name="T37" fmla="*/ 139795075 h 8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62" h="806">
                  <a:moveTo>
                    <a:pt x="668" y="498"/>
                  </a:moveTo>
                  <a:lnTo>
                    <a:pt x="732" y="714"/>
                  </a:lnTo>
                  <a:lnTo>
                    <a:pt x="758" y="798"/>
                  </a:lnTo>
                  <a:lnTo>
                    <a:pt x="762" y="806"/>
                  </a:lnTo>
                  <a:lnTo>
                    <a:pt x="147" y="797"/>
                  </a:lnTo>
                  <a:lnTo>
                    <a:pt x="111" y="800"/>
                  </a:lnTo>
                  <a:lnTo>
                    <a:pt x="0" y="798"/>
                  </a:lnTo>
                  <a:lnTo>
                    <a:pt x="3" y="479"/>
                  </a:lnTo>
                  <a:lnTo>
                    <a:pt x="3" y="359"/>
                  </a:lnTo>
                  <a:lnTo>
                    <a:pt x="3" y="306"/>
                  </a:lnTo>
                  <a:lnTo>
                    <a:pt x="2" y="153"/>
                  </a:lnTo>
                  <a:lnTo>
                    <a:pt x="5" y="126"/>
                  </a:lnTo>
                  <a:lnTo>
                    <a:pt x="5" y="99"/>
                  </a:lnTo>
                  <a:lnTo>
                    <a:pt x="225" y="0"/>
                  </a:lnTo>
                  <a:lnTo>
                    <a:pt x="458" y="158"/>
                  </a:lnTo>
                  <a:lnTo>
                    <a:pt x="498" y="204"/>
                  </a:lnTo>
                  <a:lnTo>
                    <a:pt x="498" y="206"/>
                  </a:lnTo>
                  <a:lnTo>
                    <a:pt x="503" y="210"/>
                  </a:lnTo>
                  <a:lnTo>
                    <a:pt x="668" y="498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Freeform 116">
              <a:extLst>
                <a:ext uri="{FF2B5EF4-FFF2-40B4-BE49-F238E27FC236}">
                  <a16:creationId xmlns:a16="http://schemas.microsoft.com/office/drawing/2014/main" id="{4D042AA5-7D54-B97C-F694-CD7242FC7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0306" y="3601150"/>
              <a:ext cx="512839" cy="517481"/>
            </a:xfrm>
            <a:custGeom>
              <a:avLst/>
              <a:gdLst>
                <a:gd name="T0" fmla="*/ 185650981 w 663"/>
                <a:gd name="T1" fmla="*/ 140150048 h 670"/>
                <a:gd name="T2" fmla="*/ 180610676 w 663"/>
                <a:gd name="T3" fmla="*/ 146850405 h 670"/>
                <a:gd name="T4" fmla="*/ 156249465 w 663"/>
                <a:gd name="T5" fmla="*/ 147687883 h 670"/>
                <a:gd name="T6" fmla="*/ 85685190 w 663"/>
                <a:gd name="T7" fmla="*/ 184260596 h 670"/>
                <a:gd name="T8" fmla="*/ 49562738 w 663"/>
                <a:gd name="T9" fmla="*/ 187052544 h 670"/>
                <a:gd name="T10" fmla="*/ 16521089 w 663"/>
                <a:gd name="T11" fmla="*/ 171697362 h 670"/>
                <a:gd name="T12" fmla="*/ 10080611 w 663"/>
                <a:gd name="T13" fmla="*/ 163601032 h 670"/>
                <a:gd name="T14" fmla="*/ 5880092 w 663"/>
                <a:gd name="T15" fmla="*/ 161647091 h 670"/>
                <a:gd name="T16" fmla="*/ 0 w 663"/>
                <a:gd name="T17" fmla="*/ 140150048 h 670"/>
                <a:gd name="T18" fmla="*/ 13440814 w 663"/>
                <a:gd name="T19" fmla="*/ 51090416 h 670"/>
                <a:gd name="T20" fmla="*/ 21841323 w 663"/>
                <a:gd name="T21" fmla="*/ 47740502 h 670"/>
                <a:gd name="T22" fmla="*/ 85685190 w 663"/>
                <a:gd name="T23" fmla="*/ 0 h 670"/>
                <a:gd name="T24" fmla="*/ 87085363 w 663"/>
                <a:gd name="T25" fmla="*/ 278983 h 670"/>
                <a:gd name="T26" fmla="*/ 85685190 w 663"/>
                <a:gd name="T27" fmla="*/ 11167261 h 670"/>
                <a:gd name="T28" fmla="*/ 131607796 w 663"/>
                <a:gd name="T29" fmla="*/ 50531921 h 670"/>
                <a:gd name="T30" fmla="*/ 134127684 w 663"/>
                <a:gd name="T31" fmla="*/ 64770641 h 670"/>
                <a:gd name="T32" fmla="*/ 157089251 w 663"/>
                <a:gd name="T33" fmla="*/ 103018311 h 670"/>
                <a:gd name="T34" fmla="*/ 185650981 w 663"/>
                <a:gd name="T35" fmla="*/ 140150048 h 6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670">
                  <a:moveTo>
                    <a:pt x="663" y="502"/>
                  </a:moveTo>
                  <a:lnTo>
                    <a:pt x="645" y="526"/>
                  </a:lnTo>
                  <a:lnTo>
                    <a:pt x="558" y="529"/>
                  </a:lnTo>
                  <a:lnTo>
                    <a:pt x="306" y="660"/>
                  </a:lnTo>
                  <a:lnTo>
                    <a:pt x="177" y="670"/>
                  </a:lnTo>
                  <a:lnTo>
                    <a:pt x="59" y="615"/>
                  </a:lnTo>
                  <a:lnTo>
                    <a:pt x="36" y="586"/>
                  </a:lnTo>
                  <a:lnTo>
                    <a:pt x="21" y="579"/>
                  </a:lnTo>
                  <a:lnTo>
                    <a:pt x="0" y="502"/>
                  </a:lnTo>
                  <a:lnTo>
                    <a:pt x="48" y="183"/>
                  </a:lnTo>
                  <a:lnTo>
                    <a:pt x="78" y="171"/>
                  </a:lnTo>
                  <a:lnTo>
                    <a:pt x="306" y="0"/>
                  </a:lnTo>
                  <a:lnTo>
                    <a:pt x="311" y="1"/>
                  </a:lnTo>
                  <a:lnTo>
                    <a:pt x="306" y="40"/>
                  </a:lnTo>
                  <a:lnTo>
                    <a:pt x="470" y="181"/>
                  </a:lnTo>
                  <a:lnTo>
                    <a:pt x="479" y="232"/>
                  </a:lnTo>
                  <a:lnTo>
                    <a:pt x="561" y="369"/>
                  </a:lnTo>
                  <a:lnTo>
                    <a:pt x="663" y="502"/>
                  </a:lnTo>
                  <a:close/>
                </a:path>
              </a:pathLst>
            </a:cu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9" name="Freeform 96">
              <a:extLst>
                <a:ext uri="{FF2B5EF4-FFF2-40B4-BE49-F238E27FC236}">
                  <a16:creationId xmlns:a16="http://schemas.microsoft.com/office/drawing/2014/main" id="{8E510B8C-04FD-51C6-1B16-C3BCFB82C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254" y="1969811"/>
              <a:ext cx="577814" cy="619584"/>
            </a:xfrm>
            <a:custGeom>
              <a:avLst/>
              <a:gdLst>
                <a:gd name="T0" fmla="*/ 197941290 w 746"/>
                <a:gd name="T1" fmla="*/ 94925509 h 801"/>
                <a:gd name="T2" fmla="*/ 204398881 w 746"/>
                <a:gd name="T3" fmla="*/ 102766162 h 801"/>
                <a:gd name="T4" fmla="*/ 209452832 w 746"/>
                <a:gd name="T5" fmla="*/ 112006460 h 801"/>
                <a:gd name="T6" fmla="*/ 199625764 w 746"/>
                <a:gd name="T7" fmla="*/ 174170240 h 801"/>
                <a:gd name="T8" fmla="*/ 153860961 w 746"/>
                <a:gd name="T9" fmla="*/ 189851547 h 801"/>
                <a:gd name="T10" fmla="*/ 75526311 w 746"/>
                <a:gd name="T11" fmla="*/ 224293377 h 801"/>
                <a:gd name="T12" fmla="*/ 35095763 w 746"/>
                <a:gd name="T13" fmla="*/ 198252058 h 801"/>
                <a:gd name="T14" fmla="*/ 30884314 w 746"/>
                <a:gd name="T15" fmla="*/ 192651364 h 801"/>
                <a:gd name="T16" fmla="*/ 0 w 746"/>
                <a:gd name="T17" fmla="*/ 125167348 h 801"/>
                <a:gd name="T18" fmla="*/ 0 w 746"/>
                <a:gd name="T19" fmla="*/ 125447277 h 801"/>
                <a:gd name="T20" fmla="*/ 25269225 w 746"/>
                <a:gd name="T21" fmla="*/ 60483679 h 801"/>
                <a:gd name="T22" fmla="*/ 44641997 w 746"/>
                <a:gd name="T23" fmla="*/ 12880960 h 801"/>
                <a:gd name="T24" fmla="*/ 50257616 w 746"/>
                <a:gd name="T25" fmla="*/ 0 h 801"/>
                <a:gd name="T26" fmla="*/ 80580262 w 746"/>
                <a:gd name="T27" fmla="*/ 12880960 h 801"/>
                <a:gd name="T28" fmla="*/ 137857136 w 746"/>
                <a:gd name="T29" fmla="*/ 85124825 h 801"/>
                <a:gd name="T30" fmla="*/ 160880219 w 746"/>
                <a:gd name="T31" fmla="*/ 91845233 h 801"/>
                <a:gd name="T32" fmla="*/ 163406665 w 746"/>
                <a:gd name="T33" fmla="*/ 92405620 h 801"/>
                <a:gd name="T34" fmla="*/ 167337810 w 746"/>
                <a:gd name="T35" fmla="*/ 94365651 h 801"/>
                <a:gd name="T36" fmla="*/ 173233733 w 746"/>
                <a:gd name="T37" fmla="*/ 97445927 h 801"/>
                <a:gd name="T38" fmla="*/ 197941290 w 746"/>
                <a:gd name="T39" fmla="*/ 94925509 h 8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6" h="801">
                  <a:moveTo>
                    <a:pt x="705" y="339"/>
                  </a:moveTo>
                  <a:lnTo>
                    <a:pt x="728" y="367"/>
                  </a:lnTo>
                  <a:lnTo>
                    <a:pt x="746" y="400"/>
                  </a:lnTo>
                  <a:lnTo>
                    <a:pt x="711" y="622"/>
                  </a:lnTo>
                  <a:lnTo>
                    <a:pt x="548" y="678"/>
                  </a:lnTo>
                  <a:lnTo>
                    <a:pt x="269" y="801"/>
                  </a:lnTo>
                  <a:lnTo>
                    <a:pt x="125" y="708"/>
                  </a:lnTo>
                  <a:lnTo>
                    <a:pt x="110" y="688"/>
                  </a:lnTo>
                  <a:lnTo>
                    <a:pt x="0" y="447"/>
                  </a:lnTo>
                  <a:lnTo>
                    <a:pt x="0" y="448"/>
                  </a:lnTo>
                  <a:lnTo>
                    <a:pt x="90" y="216"/>
                  </a:lnTo>
                  <a:lnTo>
                    <a:pt x="159" y="46"/>
                  </a:lnTo>
                  <a:lnTo>
                    <a:pt x="179" y="0"/>
                  </a:lnTo>
                  <a:lnTo>
                    <a:pt x="287" y="46"/>
                  </a:lnTo>
                  <a:lnTo>
                    <a:pt x="491" y="304"/>
                  </a:lnTo>
                  <a:lnTo>
                    <a:pt x="573" y="328"/>
                  </a:lnTo>
                  <a:lnTo>
                    <a:pt x="582" y="330"/>
                  </a:lnTo>
                  <a:lnTo>
                    <a:pt x="596" y="337"/>
                  </a:lnTo>
                  <a:lnTo>
                    <a:pt x="617" y="348"/>
                  </a:lnTo>
                  <a:lnTo>
                    <a:pt x="705" y="339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B9720F02-FA2C-6787-46A0-B4EEF8C0D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897" y="3111517"/>
              <a:ext cx="809868" cy="782022"/>
            </a:xfrm>
            <a:custGeom>
              <a:avLst/>
              <a:gdLst>
                <a:gd name="T0" fmla="*/ 293177648 w 1047"/>
                <a:gd name="T1" fmla="*/ 227823949 h 1010"/>
                <a:gd name="T2" fmla="*/ 280016756 w 1047"/>
                <a:gd name="T3" fmla="*/ 138602419 h 1010"/>
                <a:gd name="T4" fmla="*/ 234653984 w 1047"/>
                <a:gd name="T5" fmla="*/ 138602419 h 1010"/>
                <a:gd name="T6" fmla="*/ 137208030 w 1047"/>
                <a:gd name="T7" fmla="*/ 105214463 h 1010"/>
                <a:gd name="T8" fmla="*/ 125167383 w 1047"/>
                <a:gd name="T9" fmla="*/ 48538682 h 1010"/>
                <a:gd name="T10" fmla="*/ 91845788 w 1047"/>
                <a:gd name="T11" fmla="*/ 7575628 h 1010"/>
                <a:gd name="T12" fmla="*/ 65803932 w 1047"/>
                <a:gd name="T13" fmla="*/ 0 h 1010"/>
                <a:gd name="T14" fmla="*/ 68884209 w 1047"/>
                <a:gd name="T15" fmla="*/ 21042999 h 1010"/>
                <a:gd name="T16" fmla="*/ 65803932 w 1047"/>
                <a:gd name="T17" fmla="*/ 44330294 h 1010"/>
                <a:gd name="T18" fmla="*/ 16241169 w 1047"/>
                <a:gd name="T19" fmla="*/ 52186128 h 1010"/>
                <a:gd name="T20" fmla="*/ 13720750 w 1047"/>
                <a:gd name="T21" fmla="*/ 58639342 h 1010"/>
                <a:gd name="T22" fmla="*/ 16241169 w 1047"/>
                <a:gd name="T23" fmla="*/ 67056648 h 1010"/>
                <a:gd name="T24" fmla="*/ 0 w 1047"/>
                <a:gd name="T25" fmla="*/ 105775405 h 1010"/>
                <a:gd name="T26" fmla="*/ 35282156 w 1047"/>
                <a:gd name="T27" fmla="*/ 138602419 h 1010"/>
                <a:gd name="T28" fmla="*/ 142248338 w 1047"/>
                <a:gd name="T29" fmla="*/ 228104685 h 1010"/>
                <a:gd name="T30" fmla="*/ 193211805 w 1047"/>
                <a:gd name="T31" fmla="*/ 283377317 h 1010"/>
                <a:gd name="T32" fmla="*/ 275536835 w 1047"/>
                <a:gd name="T33" fmla="*/ 269068269 h 1010"/>
                <a:gd name="T34" fmla="*/ 293177648 w 1047"/>
                <a:gd name="T35" fmla="*/ 227823949 h 10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7" h="1010">
                  <a:moveTo>
                    <a:pt x="1047" y="812"/>
                  </a:moveTo>
                  <a:lnTo>
                    <a:pt x="1000" y="494"/>
                  </a:lnTo>
                  <a:lnTo>
                    <a:pt x="838" y="494"/>
                  </a:lnTo>
                  <a:lnTo>
                    <a:pt x="490" y="375"/>
                  </a:lnTo>
                  <a:lnTo>
                    <a:pt x="447" y="173"/>
                  </a:lnTo>
                  <a:lnTo>
                    <a:pt x="328" y="27"/>
                  </a:lnTo>
                  <a:lnTo>
                    <a:pt x="235" y="0"/>
                  </a:lnTo>
                  <a:lnTo>
                    <a:pt x="246" y="75"/>
                  </a:lnTo>
                  <a:lnTo>
                    <a:pt x="235" y="158"/>
                  </a:lnTo>
                  <a:lnTo>
                    <a:pt x="58" y="186"/>
                  </a:lnTo>
                  <a:lnTo>
                    <a:pt x="49" y="209"/>
                  </a:lnTo>
                  <a:lnTo>
                    <a:pt x="58" y="239"/>
                  </a:lnTo>
                  <a:lnTo>
                    <a:pt x="0" y="377"/>
                  </a:lnTo>
                  <a:lnTo>
                    <a:pt x="126" y="494"/>
                  </a:lnTo>
                  <a:lnTo>
                    <a:pt x="508" y="813"/>
                  </a:lnTo>
                  <a:lnTo>
                    <a:pt x="690" y="1010"/>
                  </a:lnTo>
                  <a:lnTo>
                    <a:pt x="984" y="959"/>
                  </a:lnTo>
                  <a:lnTo>
                    <a:pt x="1047" y="812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9" name="Freeform 106">
              <a:extLst>
                <a:ext uri="{FF2B5EF4-FFF2-40B4-BE49-F238E27FC236}">
                  <a16:creationId xmlns:a16="http://schemas.microsoft.com/office/drawing/2014/main" id="{50C77D8D-179A-EE97-5147-F57848A0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4021" y="3111517"/>
              <a:ext cx="503557" cy="568532"/>
            </a:xfrm>
            <a:custGeom>
              <a:avLst/>
              <a:gdLst>
                <a:gd name="T0" fmla="*/ 177250468 w 651"/>
                <a:gd name="T1" fmla="*/ 197131792 h 735"/>
                <a:gd name="T2" fmla="*/ 182290773 w 651"/>
                <a:gd name="T3" fmla="*/ 139168009 h 735"/>
                <a:gd name="T4" fmla="*/ 158489420 w 651"/>
                <a:gd name="T5" fmla="*/ 108086386 h 735"/>
                <a:gd name="T6" fmla="*/ 147568494 w 651"/>
                <a:gd name="T7" fmla="*/ 79804581 h 735"/>
                <a:gd name="T8" fmla="*/ 58523632 w 651"/>
                <a:gd name="T9" fmla="*/ 0 h 735"/>
                <a:gd name="T10" fmla="*/ 51242838 w 651"/>
                <a:gd name="T11" fmla="*/ 12320572 h 735"/>
                <a:gd name="T12" fmla="*/ 24361210 w 651"/>
                <a:gd name="T13" fmla="*/ 32761725 h 735"/>
                <a:gd name="T14" fmla="*/ 0 w 651"/>
                <a:gd name="T15" fmla="*/ 55443366 h 735"/>
                <a:gd name="T16" fmla="*/ 21001007 w 651"/>
                <a:gd name="T17" fmla="*/ 95765814 h 735"/>
                <a:gd name="T18" fmla="*/ 57123459 w 651"/>
                <a:gd name="T19" fmla="*/ 169690303 h 735"/>
                <a:gd name="T20" fmla="*/ 64683652 w 651"/>
                <a:gd name="T21" fmla="*/ 187890967 h 735"/>
                <a:gd name="T22" fmla="*/ 116766806 w 651"/>
                <a:gd name="T23" fmla="*/ 205812231 h 735"/>
                <a:gd name="T24" fmla="*/ 176410681 w 651"/>
                <a:gd name="T25" fmla="*/ 197131792 h 735"/>
                <a:gd name="T26" fmla="*/ 177250468 w 651"/>
                <a:gd name="T27" fmla="*/ 197131792 h 7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1" h="735">
                  <a:moveTo>
                    <a:pt x="633" y="704"/>
                  </a:moveTo>
                  <a:lnTo>
                    <a:pt x="651" y="497"/>
                  </a:lnTo>
                  <a:lnTo>
                    <a:pt x="566" y="386"/>
                  </a:lnTo>
                  <a:lnTo>
                    <a:pt x="527" y="285"/>
                  </a:lnTo>
                  <a:lnTo>
                    <a:pt x="209" y="0"/>
                  </a:lnTo>
                  <a:lnTo>
                    <a:pt x="183" y="44"/>
                  </a:lnTo>
                  <a:lnTo>
                    <a:pt x="87" y="117"/>
                  </a:lnTo>
                  <a:lnTo>
                    <a:pt x="0" y="198"/>
                  </a:lnTo>
                  <a:lnTo>
                    <a:pt x="75" y="342"/>
                  </a:lnTo>
                  <a:lnTo>
                    <a:pt x="204" y="606"/>
                  </a:lnTo>
                  <a:lnTo>
                    <a:pt x="231" y="671"/>
                  </a:lnTo>
                  <a:lnTo>
                    <a:pt x="417" y="735"/>
                  </a:lnTo>
                  <a:lnTo>
                    <a:pt x="630" y="704"/>
                  </a:lnTo>
                  <a:lnTo>
                    <a:pt x="633" y="704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6517CD82-580E-709D-32AA-A2BE6BF9C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373" y="3510650"/>
              <a:ext cx="918935" cy="893408"/>
            </a:xfrm>
            <a:custGeom>
              <a:avLst/>
              <a:gdLst>
                <a:gd name="T0" fmla="*/ 323715096 w 1189"/>
                <a:gd name="T1" fmla="*/ 14024994 h 1154"/>
                <a:gd name="T2" fmla="*/ 332380843 w 1189"/>
                <a:gd name="T3" fmla="*/ 67320606 h 1154"/>
                <a:gd name="T4" fmla="*/ 307221625 w 1189"/>
                <a:gd name="T5" fmla="*/ 83309449 h 1154"/>
                <a:gd name="T6" fmla="*/ 273675825 w 1189"/>
                <a:gd name="T7" fmla="*/ 91443956 h 1154"/>
                <a:gd name="T8" fmla="*/ 277030563 w 1189"/>
                <a:gd name="T9" fmla="*/ 103224930 h 1154"/>
                <a:gd name="T10" fmla="*/ 190650670 w 1189"/>
                <a:gd name="T11" fmla="*/ 187656124 h 1154"/>
                <a:gd name="T12" fmla="*/ 162975794 w 1189"/>
                <a:gd name="T13" fmla="*/ 219633279 h 1154"/>
                <a:gd name="T14" fmla="*/ 145084912 w 1189"/>
                <a:gd name="T15" fmla="*/ 260867217 h 1154"/>
                <a:gd name="T16" fmla="*/ 123279904 w 1189"/>
                <a:gd name="T17" fmla="*/ 314443001 h 1154"/>
                <a:gd name="T18" fmla="*/ 64016027 w 1189"/>
                <a:gd name="T19" fmla="*/ 323699782 h 1154"/>
                <a:gd name="T20" fmla="*/ 95884722 w 1189"/>
                <a:gd name="T21" fmla="*/ 263952811 h 1154"/>
                <a:gd name="T22" fmla="*/ 32706719 w 1189"/>
                <a:gd name="T23" fmla="*/ 186533849 h 1154"/>
                <a:gd name="T24" fmla="*/ 31029614 w 1189"/>
                <a:gd name="T25" fmla="*/ 173350429 h 1154"/>
                <a:gd name="T26" fmla="*/ 0 w 1189"/>
                <a:gd name="T27" fmla="*/ 130153172 h 1154"/>
                <a:gd name="T28" fmla="*/ 0 w 1189"/>
                <a:gd name="T29" fmla="*/ 129311598 h 1154"/>
                <a:gd name="T30" fmla="*/ 64016027 w 1189"/>
                <a:gd name="T31" fmla="*/ 101541782 h 1154"/>
                <a:gd name="T32" fmla="*/ 115732403 w 1189"/>
                <a:gd name="T33" fmla="*/ 18513034 h 1154"/>
                <a:gd name="T34" fmla="*/ 141170786 w 1189"/>
                <a:gd name="T35" fmla="*/ 0 h 1154"/>
                <a:gd name="T36" fmla="*/ 206305588 w 1189"/>
                <a:gd name="T37" fmla="*/ 36185024 h 1154"/>
                <a:gd name="T38" fmla="*/ 242367046 w 1189"/>
                <a:gd name="T39" fmla="*/ 28330689 h 1154"/>
                <a:gd name="T40" fmla="*/ 323715096 w 1189"/>
                <a:gd name="T41" fmla="*/ 14024994 h 1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89" h="1154">
                  <a:moveTo>
                    <a:pt x="1158" y="50"/>
                  </a:moveTo>
                  <a:lnTo>
                    <a:pt x="1189" y="240"/>
                  </a:lnTo>
                  <a:lnTo>
                    <a:pt x="1099" y="297"/>
                  </a:lnTo>
                  <a:lnTo>
                    <a:pt x="979" y="326"/>
                  </a:lnTo>
                  <a:lnTo>
                    <a:pt x="991" y="368"/>
                  </a:lnTo>
                  <a:lnTo>
                    <a:pt x="682" y="669"/>
                  </a:lnTo>
                  <a:lnTo>
                    <a:pt x="583" y="783"/>
                  </a:lnTo>
                  <a:lnTo>
                    <a:pt x="519" y="930"/>
                  </a:lnTo>
                  <a:lnTo>
                    <a:pt x="441" y="1121"/>
                  </a:lnTo>
                  <a:lnTo>
                    <a:pt x="229" y="1154"/>
                  </a:lnTo>
                  <a:lnTo>
                    <a:pt x="343" y="941"/>
                  </a:lnTo>
                  <a:lnTo>
                    <a:pt x="117" y="665"/>
                  </a:lnTo>
                  <a:lnTo>
                    <a:pt x="111" y="618"/>
                  </a:lnTo>
                  <a:lnTo>
                    <a:pt x="0" y="464"/>
                  </a:lnTo>
                  <a:lnTo>
                    <a:pt x="0" y="461"/>
                  </a:lnTo>
                  <a:lnTo>
                    <a:pt x="229" y="362"/>
                  </a:lnTo>
                  <a:lnTo>
                    <a:pt x="414" y="66"/>
                  </a:lnTo>
                  <a:lnTo>
                    <a:pt x="505" y="0"/>
                  </a:lnTo>
                  <a:lnTo>
                    <a:pt x="738" y="129"/>
                  </a:lnTo>
                  <a:lnTo>
                    <a:pt x="867" y="101"/>
                  </a:lnTo>
                  <a:lnTo>
                    <a:pt x="1158" y="5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0" name="Freeform 123">
              <a:extLst>
                <a:ext uri="{FF2B5EF4-FFF2-40B4-BE49-F238E27FC236}">
                  <a16:creationId xmlns:a16="http://schemas.microsoft.com/office/drawing/2014/main" id="{24CF1C37-9BB1-F68E-CB05-68FD6769A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095" y="4608265"/>
              <a:ext cx="865563" cy="870204"/>
            </a:xfrm>
            <a:custGeom>
              <a:avLst/>
              <a:gdLst>
                <a:gd name="T0" fmla="*/ 243771245 w 1118"/>
                <a:gd name="T1" fmla="*/ 314458733 h 1124"/>
                <a:gd name="T2" fmla="*/ 261724466 w 1118"/>
                <a:gd name="T3" fmla="*/ 315300327 h 1124"/>
                <a:gd name="T4" fmla="*/ 280238577 w 1118"/>
                <a:gd name="T5" fmla="*/ 225254469 h 1124"/>
                <a:gd name="T6" fmla="*/ 313620225 w 1118"/>
                <a:gd name="T7" fmla="*/ 174200554 h 1124"/>
                <a:gd name="T8" fmla="*/ 242368227 w 1118"/>
                <a:gd name="T9" fmla="*/ 145587925 h 1124"/>
                <a:gd name="T10" fmla="*/ 249661906 w 1118"/>
                <a:gd name="T11" fmla="*/ 68726344 h 1124"/>
                <a:gd name="T12" fmla="*/ 242368227 w 1118"/>
                <a:gd name="T13" fmla="*/ 21880401 h 1124"/>
                <a:gd name="T14" fmla="*/ 193277445 w 1118"/>
                <a:gd name="T15" fmla="*/ 0 h 1124"/>
                <a:gd name="T16" fmla="*/ 100145472 w 1118"/>
                <a:gd name="T17" fmla="*/ 65360495 h 1124"/>
                <a:gd name="T18" fmla="*/ 1402488 w 1118"/>
                <a:gd name="T19" fmla="*/ 74617506 h 1124"/>
                <a:gd name="T20" fmla="*/ 560889 w 1118"/>
                <a:gd name="T21" fmla="*/ 74897684 h 1124"/>
                <a:gd name="T22" fmla="*/ 0 w 1118"/>
                <a:gd name="T23" fmla="*/ 74897684 h 1124"/>
                <a:gd name="T24" fmla="*/ 13184339 w 1118"/>
                <a:gd name="T25" fmla="*/ 129317979 h 1124"/>
                <a:gd name="T26" fmla="*/ 14306647 w 1118"/>
                <a:gd name="T27" fmla="*/ 130159573 h 1124"/>
                <a:gd name="T28" fmla="*/ 22722104 w 1118"/>
                <a:gd name="T29" fmla="*/ 135208611 h 1124"/>
                <a:gd name="T30" fmla="*/ 24124592 w 1118"/>
                <a:gd name="T31" fmla="*/ 145307217 h 1124"/>
                <a:gd name="T32" fmla="*/ 100145472 w 1118"/>
                <a:gd name="T33" fmla="*/ 95094896 h 1124"/>
                <a:gd name="T34" fmla="*/ 179251507 w 1118"/>
                <a:gd name="T35" fmla="*/ 177566932 h 1124"/>
                <a:gd name="T36" fmla="*/ 209547469 w 1118"/>
                <a:gd name="T37" fmla="*/ 300152683 h 1124"/>
                <a:gd name="T38" fmla="*/ 210108888 w 1118"/>
                <a:gd name="T39" fmla="*/ 299591267 h 1124"/>
                <a:gd name="T40" fmla="*/ 242368227 w 1118"/>
                <a:gd name="T41" fmla="*/ 311373062 h 1124"/>
                <a:gd name="T42" fmla="*/ 243771245 w 1118"/>
                <a:gd name="T43" fmla="*/ 314458733 h 11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18" h="1124">
                  <a:moveTo>
                    <a:pt x="869" y="1121"/>
                  </a:moveTo>
                  <a:lnTo>
                    <a:pt x="933" y="1124"/>
                  </a:lnTo>
                  <a:lnTo>
                    <a:pt x="999" y="803"/>
                  </a:lnTo>
                  <a:lnTo>
                    <a:pt x="1118" y="621"/>
                  </a:lnTo>
                  <a:lnTo>
                    <a:pt x="864" y="519"/>
                  </a:lnTo>
                  <a:lnTo>
                    <a:pt x="890" y="245"/>
                  </a:lnTo>
                  <a:lnTo>
                    <a:pt x="864" y="78"/>
                  </a:lnTo>
                  <a:lnTo>
                    <a:pt x="689" y="0"/>
                  </a:lnTo>
                  <a:lnTo>
                    <a:pt x="357" y="233"/>
                  </a:lnTo>
                  <a:lnTo>
                    <a:pt x="5" y="266"/>
                  </a:lnTo>
                  <a:lnTo>
                    <a:pt x="2" y="267"/>
                  </a:lnTo>
                  <a:lnTo>
                    <a:pt x="0" y="267"/>
                  </a:lnTo>
                  <a:lnTo>
                    <a:pt x="47" y="461"/>
                  </a:lnTo>
                  <a:lnTo>
                    <a:pt x="51" y="464"/>
                  </a:lnTo>
                  <a:lnTo>
                    <a:pt x="81" y="482"/>
                  </a:lnTo>
                  <a:lnTo>
                    <a:pt x="86" y="518"/>
                  </a:lnTo>
                  <a:lnTo>
                    <a:pt x="357" y="339"/>
                  </a:lnTo>
                  <a:lnTo>
                    <a:pt x="639" y="633"/>
                  </a:lnTo>
                  <a:lnTo>
                    <a:pt x="747" y="1070"/>
                  </a:lnTo>
                  <a:lnTo>
                    <a:pt x="749" y="1068"/>
                  </a:lnTo>
                  <a:lnTo>
                    <a:pt x="864" y="1110"/>
                  </a:lnTo>
                  <a:lnTo>
                    <a:pt x="869" y="1121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11" name="Freeform 108">
              <a:extLst>
                <a:ext uri="{FF2B5EF4-FFF2-40B4-BE49-F238E27FC236}">
                  <a16:creationId xmlns:a16="http://schemas.microsoft.com/office/drawing/2014/main" id="{5E713944-0945-F9AE-FD18-EBB594A7F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009" y="3631318"/>
              <a:ext cx="582457" cy="424658"/>
            </a:xfrm>
            <a:custGeom>
              <a:avLst/>
              <a:gdLst>
                <a:gd name="T0" fmla="*/ 180611689 w 753"/>
                <a:gd name="T1" fmla="*/ 129176425 h 550"/>
                <a:gd name="T2" fmla="*/ 167170839 w 753"/>
                <a:gd name="T3" fmla="*/ 153449495 h 550"/>
                <a:gd name="T4" fmla="*/ 166890909 w 753"/>
                <a:gd name="T5" fmla="*/ 153449495 h 550"/>
                <a:gd name="T6" fmla="*/ 166330521 w 753"/>
                <a:gd name="T7" fmla="*/ 153170603 h 550"/>
                <a:gd name="T8" fmla="*/ 159330167 w 753"/>
                <a:gd name="T9" fmla="*/ 153449495 h 550"/>
                <a:gd name="T10" fmla="*/ 159610096 w 753"/>
                <a:gd name="T11" fmla="*/ 147311769 h 550"/>
                <a:gd name="T12" fmla="*/ 129368183 w 753"/>
                <a:gd name="T13" fmla="*/ 129176425 h 550"/>
                <a:gd name="T14" fmla="*/ 71404781 w 753"/>
                <a:gd name="T15" fmla="*/ 128060331 h 550"/>
                <a:gd name="T16" fmla="*/ 0 w 753"/>
                <a:gd name="T17" fmla="*/ 66401536 h 550"/>
                <a:gd name="T18" fmla="*/ 559859 w 753"/>
                <a:gd name="T19" fmla="*/ 41012900 h 550"/>
                <a:gd name="T20" fmla="*/ 840318 w 753"/>
                <a:gd name="T21" fmla="*/ 39617914 h 550"/>
                <a:gd name="T22" fmla="*/ 20161275 w 753"/>
                <a:gd name="T23" fmla="*/ 0 h 550"/>
                <a:gd name="T24" fmla="*/ 72244570 w 753"/>
                <a:gd name="T25" fmla="*/ 17855924 h 550"/>
                <a:gd name="T26" fmla="*/ 131888607 w 753"/>
                <a:gd name="T27" fmla="*/ 9207118 h 550"/>
                <a:gd name="T28" fmla="*/ 132728396 w 753"/>
                <a:gd name="T29" fmla="*/ 9207118 h 550"/>
                <a:gd name="T30" fmla="*/ 143369422 w 753"/>
                <a:gd name="T31" fmla="*/ 25109744 h 550"/>
                <a:gd name="T32" fmla="*/ 175571370 w 753"/>
                <a:gd name="T33" fmla="*/ 46871734 h 550"/>
                <a:gd name="T34" fmla="*/ 210853602 w 753"/>
                <a:gd name="T35" fmla="*/ 75329762 h 550"/>
                <a:gd name="T36" fmla="*/ 194892328 w 753"/>
                <a:gd name="T37" fmla="*/ 104624463 h 550"/>
                <a:gd name="T38" fmla="*/ 180611689 w 753"/>
                <a:gd name="T39" fmla="*/ 129176425 h 5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3" h="550">
                  <a:moveTo>
                    <a:pt x="645" y="463"/>
                  </a:moveTo>
                  <a:lnTo>
                    <a:pt x="597" y="550"/>
                  </a:lnTo>
                  <a:lnTo>
                    <a:pt x="596" y="550"/>
                  </a:lnTo>
                  <a:lnTo>
                    <a:pt x="594" y="549"/>
                  </a:lnTo>
                  <a:lnTo>
                    <a:pt x="569" y="550"/>
                  </a:lnTo>
                  <a:lnTo>
                    <a:pt x="570" y="528"/>
                  </a:lnTo>
                  <a:lnTo>
                    <a:pt x="462" y="463"/>
                  </a:lnTo>
                  <a:lnTo>
                    <a:pt x="255" y="459"/>
                  </a:lnTo>
                  <a:lnTo>
                    <a:pt x="0" y="238"/>
                  </a:lnTo>
                  <a:lnTo>
                    <a:pt x="2" y="147"/>
                  </a:lnTo>
                  <a:lnTo>
                    <a:pt x="3" y="142"/>
                  </a:lnTo>
                  <a:lnTo>
                    <a:pt x="72" y="0"/>
                  </a:lnTo>
                  <a:lnTo>
                    <a:pt x="258" y="64"/>
                  </a:lnTo>
                  <a:lnTo>
                    <a:pt x="471" y="33"/>
                  </a:lnTo>
                  <a:lnTo>
                    <a:pt x="474" y="33"/>
                  </a:lnTo>
                  <a:lnTo>
                    <a:pt x="512" y="90"/>
                  </a:lnTo>
                  <a:lnTo>
                    <a:pt x="627" y="168"/>
                  </a:lnTo>
                  <a:lnTo>
                    <a:pt x="753" y="270"/>
                  </a:lnTo>
                  <a:lnTo>
                    <a:pt x="696" y="375"/>
                  </a:lnTo>
                  <a:lnTo>
                    <a:pt x="645" y="463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Freeform 74">
              <a:extLst>
                <a:ext uri="{FF2B5EF4-FFF2-40B4-BE49-F238E27FC236}">
                  <a16:creationId xmlns:a16="http://schemas.microsoft.com/office/drawing/2014/main" id="{95C291BA-2648-4840-8EB2-5D2D22BCE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800" y="4773024"/>
              <a:ext cx="963024" cy="967665"/>
            </a:xfrm>
            <a:custGeom>
              <a:avLst/>
              <a:gdLst>
                <a:gd name="T0" fmla="*/ 313842890 w 1244"/>
                <a:gd name="T1" fmla="*/ 262795620 h 1252"/>
                <a:gd name="T2" fmla="*/ 309635814 w 1244"/>
                <a:gd name="T3" fmla="*/ 283763477 h 1252"/>
                <a:gd name="T4" fmla="*/ 306831097 w 1244"/>
                <a:gd name="T5" fmla="*/ 282085774 h 1252"/>
                <a:gd name="T6" fmla="*/ 276540574 w 1244"/>
                <a:gd name="T7" fmla="*/ 292988996 h 1252"/>
                <a:gd name="T8" fmla="*/ 184267174 w 1244"/>
                <a:gd name="T9" fmla="*/ 350021396 h 1252"/>
                <a:gd name="T10" fmla="*/ 126770999 w 1244"/>
                <a:gd name="T11" fmla="*/ 268666789 h 1252"/>
                <a:gd name="T12" fmla="*/ 74884787 w 1244"/>
                <a:gd name="T13" fmla="*/ 285160946 h 1252"/>
                <a:gd name="T14" fmla="*/ 37582471 w 1244"/>
                <a:gd name="T15" fmla="*/ 256645275 h 1252"/>
                <a:gd name="T16" fmla="*/ 21596217 w 1244"/>
                <a:gd name="T17" fmla="*/ 249096931 h 1252"/>
                <a:gd name="T18" fmla="*/ 15145262 w 1244"/>
                <a:gd name="T19" fmla="*/ 241548058 h 1252"/>
                <a:gd name="T20" fmla="*/ 0 w 1244"/>
                <a:gd name="T21" fmla="*/ 171376379 h 1252"/>
                <a:gd name="T22" fmla="*/ 52166895 w 1244"/>
                <a:gd name="T23" fmla="*/ 129440666 h 1252"/>
                <a:gd name="T24" fmla="*/ 86383811 w 1244"/>
                <a:gd name="T25" fmla="*/ 98408703 h 1252"/>
                <a:gd name="T26" fmla="*/ 103212115 w 1244"/>
                <a:gd name="T27" fmla="*/ 83870898 h 1252"/>
                <a:gd name="T28" fmla="*/ 157342206 w 1244"/>
                <a:gd name="T29" fmla="*/ 34666546 h 1252"/>
                <a:gd name="T30" fmla="*/ 196607719 w 1244"/>
                <a:gd name="T31" fmla="*/ 0 h 1252"/>
                <a:gd name="T32" fmla="*/ 227178396 w 1244"/>
                <a:gd name="T33" fmla="*/ 19290153 h 1252"/>
                <a:gd name="T34" fmla="*/ 254944886 w 1244"/>
                <a:gd name="T35" fmla="*/ 49763234 h 1252"/>
                <a:gd name="T36" fmla="*/ 342450372 w 1244"/>
                <a:gd name="T37" fmla="*/ 137548420 h 1252"/>
                <a:gd name="T38" fmla="*/ 348901327 w 1244"/>
                <a:gd name="T39" fmla="*/ 146215057 h 1252"/>
                <a:gd name="T40" fmla="*/ 333195228 w 1244"/>
                <a:gd name="T41" fmla="*/ 254967571 h 1252"/>
                <a:gd name="T42" fmla="*/ 313842890 w 1244"/>
                <a:gd name="T43" fmla="*/ 262795620 h 12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4" h="1252">
                  <a:moveTo>
                    <a:pt x="1119" y="940"/>
                  </a:moveTo>
                  <a:lnTo>
                    <a:pt x="1104" y="1015"/>
                  </a:lnTo>
                  <a:lnTo>
                    <a:pt x="1094" y="1009"/>
                  </a:lnTo>
                  <a:lnTo>
                    <a:pt x="986" y="1048"/>
                  </a:lnTo>
                  <a:lnTo>
                    <a:pt x="657" y="1252"/>
                  </a:lnTo>
                  <a:lnTo>
                    <a:pt x="452" y="961"/>
                  </a:lnTo>
                  <a:lnTo>
                    <a:pt x="267" y="1020"/>
                  </a:lnTo>
                  <a:lnTo>
                    <a:pt x="134" y="918"/>
                  </a:lnTo>
                  <a:lnTo>
                    <a:pt x="77" y="891"/>
                  </a:lnTo>
                  <a:lnTo>
                    <a:pt x="54" y="864"/>
                  </a:lnTo>
                  <a:lnTo>
                    <a:pt x="0" y="613"/>
                  </a:lnTo>
                  <a:lnTo>
                    <a:pt x="186" y="463"/>
                  </a:lnTo>
                  <a:lnTo>
                    <a:pt x="308" y="352"/>
                  </a:lnTo>
                  <a:lnTo>
                    <a:pt x="368" y="300"/>
                  </a:lnTo>
                  <a:lnTo>
                    <a:pt x="561" y="124"/>
                  </a:lnTo>
                  <a:lnTo>
                    <a:pt x="701" y="0"/>
                  </a:lnTo>
                  <a:lnTo>
                    <a:pt x="810" y="69"/>
                  </a:lnTo>
                  <a:lnTo>
                    <a:pt x="909" y="178"/>
                  </a:lnTo>
                  <a:lnTo>
                    <a:pt x="1221" y="492"/>
                  </a:lnTo>
                  <a:lnTo>
                    <a:pt x="1244" y="523"/>
                  </a:lnTo>
                  <a:lnTo>
                    <a:pt x="1188" y="912"/>
                  </a:lnTo>
                  <a:lnTo>
                    <a:pt x="1119" y="94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78" name="Freeform 75">
              <a:extLst>
                <a:ext uri="{FF2B5EF4-FFF2-40B4-BE49-F238E27FC236}">
                  <a16:creationId xmlns:a16="http://schemas.microsoft.com/office/drawing/2014/main" id="{0E8F0F4C-394A-D846-F155-5B672F123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346" y="4408698"/>
              <a:ext cx="573173" cy="768100"/>
            </a:xfrm>
            <a:custGeom>
              <a:avLst/>
              <a:gdLst>
                <a:gd name="T0" fmla="*/ 170250162 w 741"/>
                <a:gd name="T1" fmla="*/ 27945222 h 994"/>
                <a:gd name="T2" fmla="*/ 172770051 w 741"/>
                <a:gd name="T3" fmla="*/ 11737279 h 994"/>
                <a:gd name="T4" fmla="*/ 143648458 w 741"/>
                <a:gd name="T5" fmla="*/ 10339568 h 994"/>
                <a:gd name="T6" fmla="*/ 88765478 w 741"/>
                <a:gd name="T7" fmla="*/ 0 h 994"/>
                <a:gd name="T8" fmla="*/ 88205092 w 741"/>
                <a:gd name="T9" fmla="*/ 0 h 994"/>
                <a:gd name="T10" fmla="*/ 84005101 w 741"/>
                <a:gd name="T11" fmla="*/ 28504518 h 994"/>
                <a:gd name="T12" fmla="*/ 72804245 w 741"/>
                <a:gd name="T13" fmla="*/ 47227705 h 994"/>
                <a:gd name="T14" fmla="*/ 31921938 w 741"/>
                <a:gd name="T15" fmla="*/ 38005671 h 994"/>
                <a:gd name="T16" fmla="*/ 21841326 w 741"/>
                <a:gd name="T17" fmla="*/ 72099444 h 994"/>
                <a:gd name="T18" fmla="*/ 14000674 w 741"/>
                <a:gd name="T19" fmla="*/ 100603962 h 994"/>
                <a:gd name="T20" fmla="*/ 0 w 741"/>
                <a:gd name="T21" fmla="*/ 150905678 h 994"/>
                <a:gd name="T22" fmla="*/ 27721419 w 741"/>
                <a:gd name="T23" fmla="*/ 181366145 h 994"/>
                <a:gd name="T24" fmla="*/ 115086724 w 741"/>
                <a:gd name="T25" fmla="*/ 269114765 h 994"/>
                <a:gd name="T26" fmla="*/ 121527203 w 741"/>
                <a:gd name="T27" fmla="*/ 277778033 h 994"/>
                <a:gd name="T28" fmla="*/ 140848112 w 741"/>
                <a:gd name="T29" fmla="*/ 215459389 h 994"/>
                <a:gd name="T30" fmla="*/ 162969896 w 741"/>
                <a:gd name="T31" fmla="*/ 185558219 h 994"/>
                <a:gd name="T32" fmla="*/ 207492335 w 741"/>
                <a:gd name="T33" fmla="*/ 157053701 h 994"/>
                <a:gd name="T34" fmla="*/ 204691989 w 741"/>
                <a:gd name="T35" fmla="*/ 133579144 h 994"/>
                <a:gd name="T36" fmla="*/ 170250162 w 741"/>
                <a:gd name="T37" fmla="*/ 27945222 h 9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994">
                  <a:moveTo>
                    <a:pt x="608" y="100"/>
                  </a:moveTo>
                  <a:lnTo>
                    <a:pt x="617" y="42"/>
                  </a:lnTo>
                  <a:lnTo>
                    <a:pt x="513" y="37"/>
                  </a:lnTo>
                  <a:lnTo>
                    <a:pt x="317" y="0"/>
                  </a:lnTo>
                  <a:lnTo>
                    <a:pt x="315" y="0"/>
                  </a:lnTo>
                  <a:lnTo>
                    <a:pt x="300" y="102"/>
                  </a:lnTo>
                  <a:lnTo>
                    <a:pt x="260" y="169"/>
                  </a:lnTo>
                  <a:lnTo>
                    <a:pt x="114" y="136"/>
                  </a:lnTo>
                  <a:lnTo>
                    <a:pt x="78" y="258"/>
                  </a:lnTo>
                  <a:lnTo>
                    <a:pt x="50" y="360"/>
                  </a:lnTo>
                  <a:lnTo>
                    <a:pt x="0" y="540"/>
                  </a:lnTo>
                  <a:lnTo>
                    <a:pt x="99" y="649"/>
                  </a:lnTo>
                  <a:lnTo>
                    <a:pt x="411" y="963"/>
                  </a:lnTo>
                  <a:lnTo>
                    <a:pt x="434" y="994"/>
                  </a:lnTo>
                  <a:lnTo>
                    <a:pt x="503" y="771"/>
                  </a:lnTo>
                  <a:lnTo>
                    <a:pt x="582" y="664"/>
                  </a:lnTo>
                  <a:lnTo>
                    <a:pt x="741" y="562"/>
                  </a:lnTo>
                  <a:lnTo>
                    <a:pt x="731" y="478"/>
                  </a:lnTo>
                  <a:lnTo>
                    <a:pt x="608" y="10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504" name="Freeform 101">
              <a:extLst>
                <a:ext uri="{FF2B5EF4-FFF2-40B4-BE49-F238E27FC236}">
                  <a16:creationId xmlns:a16="http://schemas.microsoft.com/office/drawing/2014/main" id="{ABED3D5A-2928-5EF7-6A47-5EDE1A15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825" y="2735589"/>
              <a:ext cx="612623" cy="691521"/>
            </a:xfrm>
            <a:custGeom>
              <a:avLst/>
              <a:gdLst>
                <a:gd name="T0" fmla="*/ 218142343 w 793"/>
                <a:gd name="T1" fmla="*/ 182699658 h 893"/>
                <a:gd name="T2" fmla="*/ 210601185 w 793"/>
                <a:gd name="T3" fmla="*/ 191960909 h 893"/>
                <a:gd name="T4" fmla="*/ 147755740 w 793"/>
                <a:gd name="T5" fmla="*/ 232093350 h 893"/>
                <a:gd name="T6" fmla="*/ 145242197 w 793"/>
                <a:gd name="T7" fmla="*/ 230690018 h 893"/>
                <a:gd name="T8" fmla="*/ 113959262 w 793"/>
                <a:gd name="T9" fmla="*/ 250615852 h 893"/>
                <a:gd name="T10" fmla="*/ 77090089 w 793"/>
                <a:gd name="T11" fmla="*/ 238267694 h 893"/>
                <a:gd name="T12" fmla="*/ 78207337 w 793"/>
                <a:gd name="T13" fmla="*/ 213851620 h 893"/>
                <a:gd name="T14" fmla="*/ 15920515 w 793"/>
                <a:gd name="T15" fmla="*/ 184944778 h 893"/>
                <a:gd name="T16" fmla="*/ 0 w 793"/>
                <a:gd name="T17" fmla="*/ 139761082 h 893"/>
                <a:gd name="T18" fmla="*/ 55303760 w 793"/>
                <a:gd name="T19" fmla="*/ 95138402 h 893"/>
                <a:gd name="T20" fmla="*/ 76531465 w 793"/>
                <a:gd name="T21" fmla="*/ 27783753 h 893"/>
                <a:gd name="T22" fmla="*/ 103065833 w 793"/>
                <a:gd name="T23" fmla="*/ 0 h 893"/>
                <a:gd name="T24" fmla="*/ 133231520 w 793"/>
                <a:gd name="T25" fmla="*/ 4771012 h 893"/>
                <a:gd name="T26" fmla="*/ 147476692 w 793"/>
                <a:gd name="T27" fmla="*/ 21609409 h 893"/>
                <a:gd name="T28" fmla="*/ 166748950 w 793"/>
                <a:gd name="T29" fmla="*/ 44622680 h 893"/>
                <a:gd name="T30" fmla="*/ 184624913 w 793"/>
                <a:gd name="T31" fmla="*/ 95138402 h 893"/>
                <a:gd name="T32" fmla="*/ 220376838 w 793"/>
                <a:gd name="T33" fmla="*/ 136954948 h 893"/>
                <a:gd name="T34" fmla="*/ 221494086 w 793"/>
                <a:gd name="T35" fmla="*/ 136393403 h 893"/>
                <a:gd name="T36" fmla="*/ 218700967 w 793"/>
                <a:gd name="T37" fmla="*/ 140322627 h 893"/>
                <a:gd name="T38" fmla="*/ 218142343 w 793"/>
                <a:gd name="T39" fmla="*/ 182699658 h 8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93" h="893">
                  <a:moveTo>
                    <a:pt x="781" y="651"/>
                  </a:moveTo>
                  <a:lnTo>
                    <a:pt x="754" y="684"/>
                  </a:lnTo>
                  <a:lnTo>
                    <a:pt x="529" y="827"/>
                  </a:lnTo>
                  <a:lnTo>
                    <a:pt x="520" y="822"/>
                  </a:lnTo>
                  <a:lnTo>
                    <a:pt x="408" y="893"/>
                  </a:lnTo>
                  <a:lnTo>
                    <a:pt x="276" y="849"/>
                  </a:lnTo>
                  <a:lnTo>
                    <a:pt x="280" y="762"/>
                  </a:lnTo>
                  <a:lnTo>
                    <a:pt x="57" y="659"/>
                  </a:lnTo>
                  <a:lnTo>
                    <a:pt x="0" y="498"/>
                  </a:lnTo>
                  <a:lnTo>
                    <a:pt x="198" y="339"/>
                  </a:lnTo>
                  <a:lnTo>
                    <a:pt x="274" y="99"/>
                  </a:lnTo>
                  <a:lnTo>
                    <a:pt x="369" y="0"/>
                  </a:lnTo>
                  <a:lnTo>
                    <a:pt x="477" y="17"/>
                  </a:lnTo>
                  <a:lnTo>
                    <a:pt x="528" y="77"/>
                  </a:lnTo>
                  <a:lnTo>
                    <a:pt x="597" y="159"/>
                  </a:lnTo>
                  <a:lnTo>
                    <a:pt x="661" y="339"/>
                  </a:lnTo>
                  <a:lnTo>
                    <a:pt x="789" y="488"/>
                  </a:lnTo>
                  <a:lnTo>
                    <a:pt x="793" y="486"/>
                  </a:lnTo>
                  <a:lnTo>
                    <a:pt x="783" y="500"/>
                  </a:lnTo>
                  <a:lnTo>
                    <a:pt x="781" y="651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0" name="Freeform 87">
              <a:extLst>
                <a:ext uri="{FF2B5EF4-FFF2-40B4-BE49-F238E27FC236}">
                  <a16:creationId xmlns:a16="http://schemas.microsoft.com/office/drawing/2014/main" id="{8C07ACF9-CCF5-7B47-CE8A-BD27D4AF5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738" y="2515137"/>
              <a:ext cx="533725" cy="747214"/>
            </a:xfrm>
            <a:custGeom>
              <a:avLst/>
              <a:gdLst>
                <a:gd name="T0" fmla="*/ 181697647 w 689"/>
                <a:gd name="T1" fmla="*/ 178840415 h 967"/>
                <a:gd name="T2" fmla="*/ 193492403 w 689"/>
                <a:gd name="T3" fmla="*/ 204548764 h 967"/>
                <a:gd name="T4" fmla="*/ 137326215 w 689"/>
                <a:gd name="T5" fmla="*/ 229698363 h 967"/>
                <a:gd name="T6" fmla="*/ 68241810 w 689"/>
                <a:gd name="T7" fmla="*/ 260716166 h 967"/>
                <a:gd name="T8" fmla="*/ 65714551 w 689"/>
                <a:gd name="T9" fmla="*/ 270217043 h 967"/>
                <a:gd name="T10" fmla="*/ 55604457 w 689"/>
                <a:gd name="T11" fmla="*/ 264069199 h 967"/>
                <a:gd name="T12" fmla="*/ 4774182 w 689"/>
                <a:gd name="T13" fmla="*/ 218241594 h 967"/>
                <a:gd name="T14" fmla="*/ 8986632 w 689"/>
                <a:gd name="T15" fmla="*/ 213770530 h 967"/>
                <a:gd name="T16" fmla="*/ 5897643 w 689"/>
                <a:gd name="T17" fmla="*/ 204548764 h 967"/>
                <a:gd name="T18" fmla="*/ 2527259 w 689"/>
                <a:gd name="T19" fmla="*/ 156765267 h 967"/>
                <a:gd name="T20" fmla="*/ 0 w 689"/>
                <a:gd name="T21" fmla="*/ 100877505 h 967"/>
                <a:gd name="T22" fmla="*/ 19938793 w 689"/>
                <a:gd name="T23" fmla="*/ 88302706 h 967"/>
                <a:gd name="T24" fmla="*/ 65714551 w 689"/>
                <a:gd name="T25" fmla="*/ 45268854 h 967"/>
                <a:gd name="T26" fmla="*/ 90989256 w 689"/>
                <a:gd name="T27" fmla="*/ 14530691 h 967"/>
                <a:gd name="T28" fmla="*/ 105030935 w 689"/>
                <a:gd name="T29" fmla="*/ 0 h 967"/>
                <a:gd name="T30" fmla="*/ 105873002 w 689"/>
                <a:gd name="T31" fmla="*/ 0 h 967"/>
                <a:gd name="T32" fmla="*/ 106153867 w 689"/>
                <a:gd name="T33" fmla="*/ 279640 h 967"/>
                <a:gd name="T34" fmla="*/ 136202754 w 689"/>
                <a:gd name="T35" fmla="*/ 53652230 h 967"/>
                <a:gd name="T36" fmla="*/ 160916258 w 689"/>
                <a:gd name="T37" fmla="*/ 84670033 h 967"/>
                <a:gd name="T38" fmla="*/ 169902360 w 689"/>
                <a:gd name="T39" fmla="*/ 150896534 h 967"/>
                <a:gd name="T40" fmla="*/ 181697647 w 689"/>
                <a:gd name="T41" fmla="*/ 174369880 h 967"/>
                <a:gd name="T42" fmla="*/ 181697647 w 689"/>
                <a:gd name="T43" fmla="*/ 178840415 h 9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9" h="967">
                  <a:moveTo>
                    <a:pt x="647" y="640"/>
                  </a:moveTo>
                  <a:lnTo>
                    <a:pt x="689" y="732"/>
                  </a:lnTo>
                  <a:lnTo>
                    <a:pt x="489" y="822"/>
                  </a:lnTo>
                  <a:lnTo>
                    <a:pt x="243" y="933"/>
                  </a:lnTo>
                  <a:lnTo>
                    <a:pt x="234" y="967"/>
                  </a:lnTo>
                  <a:lnTo>
                    <a:pt x="198" y="945"/>
                  </a:lnTo>
                  <a:lnTo>
                    <a:pt x="17" y="781"/>
                  </a:lnTo>
                  <a:lnTo>
                    <a:pt x="32" y="765"/>
                  </a:lnTo>
                  <a:lnTo>
                    <a:pt x="21" y="732"/>
                  </a:lnTo>
                  <a:lnTo>
                    <a:pt x="9" y="561"/>
                  </a:lnTo>
                  <a:lnTo>
                    <a:pt x="0" y="361"/>
                  </a:lnTo>
                  <a:lnTo>
                    <a:pt x="71" y="316"/>
                  </a:lnTo>
                  <a:lnTo>
                    <a:pt x="234" y="162"/>
                  </a:lnTo>
                  <a:lnTo>
                    <a:pt x="324" y="52"/>
                  </a:lnTo>
                  <a:lnTo>
                    <a:pt x="374" y="0"/>
                  </a:lnTo>
                  <a:lnTo>
                    <a:pt x="377" y="0"/>
                  </a:lnTo>
                  <a:lnTo>
                    <a:pt x="378" y="1"/>
                  </a:lnTo>
                  <a:lnTo>
                    <a:pt x="485" y="192"/>
                  </a:lnTo>
                  <a:lnTo>
                    <a:pt x="573" y="303"/>
                  </a:lnTo>
                  <a:lnTo>
                    <a:pt x="605" y="540"/>
                  </a:lnTo>
                  <a:lnTo>
                    <a:pt x="647" y="624"/>
                  </a:lnTo>
                  <a:lnTo>
                    <a:pt x="647" y="640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8B9587A8-AC22-DC65-5041-336D0DA36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032" y="2782000"/>
              <a:ext cx="802907" cy="638148"/>
            </a:xfrm>
            <a:custGeom>
              <a:avLst/>
              <a:gdLst>
                <a:gd name="T0" fmla="*/ 290658021 w 1038"/>
                <a:gd name="T1" fmla="*/ 19087402 h 824"/>
                <a:gd name="T2" fmla="*/ 267416492 w 1038"/>
                <a:gd name="T3" fmla="*/ 16561276 h 824"/>
                <a:gd name="T4" fmla="*/ 204972708 w 1038"/>
                <a:gd name="T5" fmla="*/ 10666630 h 824"/>
                <a:gd name="T6" fmla="*/ 203292604 w 1038"/>
                <a:gd name="T7" fmla="*/ 10105033 h 824"/>
                <a:gd name="T8" fmla="*/ 105006775 w 1038"/>
                <a:gd name="T9" fmla="*/ 0 h 824"/>
                <a:gd name="T10" fmla="*/ 81485317 w 1038"/>
                <a:gd name="T11" fmla="*/ 35087081 h 824"/>
                <a:gd name="T12" fmla="*/ 52923546 w 1038"/>
                <a:gd name="T13" fmla="*/ 37613207 h 824"/>
                <a:gd name="T14" fmla="*/ 0 w 1038"/>
                <a:gd name="T15" fmla="*/ 52771021 h 824"/>
                <a:gd name="T16" fmla="*/ 28561771 w 1038"/>
                <a:gd name="T17" fmla="*/ 65402180 h 824"/>
                <a:gd name="T18" fmla="*/ 34441871 w 1038"/>
                <a:gd name="T19" fmla="*/ 78033868 h 824"/>
                <a:gd name="T20" fmla="*/ 24641704 w 1038"/>
                <a:gd name="T21" fmla="*/ 152137619 h 824"/>
                <a:gd name="T22" fmla="*/ 65803992 w 1038"/>
                <a:gd name="T23" fmla="*/ 168137298 h 824"/>
                <a:gd name="T24" fmla="*/ 133568017 w 1038"/>
                <a:gd name="T25" fmla="*/ 193680943 h 824"/>
                <a:gd name="T26" fmla="*/ 207773058 w 1038"/>
                <a:gd name="T27" fmla="*/ 231294150 h 824"/>
                <a:gd name="T28" fmla="*/ 251175308 w 1038"/>
                <a:gd name="T29" fmla="*/ 168137298 h 824"/>
                <a:gd name="T30" fmla="*/ 251455767 w 1038"/>
                <a:gd name="T31" fmla="*/ 168137298 h 824"/>
                <a:gd name="T32" fmla="*/ 252295554 w 1038"/>
                <a:gd name="T33" fmla="*/ 165049575 h 824"/>
                <a:gd name="T34" fmla="*/ 266576704 w 1038"/>
                <a:gd name="T35" fmla="*/ 60349928 h 824"/>
                <a:gd name="T36" fmla="*/ 290658021 w 1038"/>
                <a:gd name="T37" fmla="*/ 19087402 h 8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38" h="824">
                  <a:moveTo>
                    <a:pt x="1038" y="68"/>
                  </a:moveTo>
                  <a:lnTo>
                    <a:pt x="955" y="59"/>
                  </a:lnTo>
                  <a:lnTo>
                    <a:pt x="732" y="38"/>
                  </a:lnTo>
                  <a:lnTo>
                    <a:pt x="726" y="36"/>
                  </a:lnTo>
                  <a:lnTo>
                    <a:pt x="375" y="0"/>
                  </a:lnTo>
                  <a:lnTo>
                    <a:pt x="291" y="125"/>
                  </a:lnTo>
                  <a:lnTo>
                    <a:pt x="189" y="134"/>
                  </a:lnTo>
                  <a:lnTo>
                    <a:pt x="0" y="188"/>
                  </a:lnTo>
                  <a:lnTo>
                    <a:pt x="102" y="233"/>
                  </a:lnTo>
                  <a:lnTo>
                    <a:pt x="123" y="278"/>
                  </a:lnTo>
                  <a:lnTo>
                    <a:pt x="88" y="542"/>
                  </a:lnTo>
                  <a:lnTo>
                    <a:pt x="235" y="599"/>
                  </a:lnTo>
                  <a:lnTo>
                    <a:pt x="477" y="690"/>
                  </a:lnTo>
                  <a:lnTo>
                    <a:pt x="742" y="824"/>
                  </a:lnTo>
                  <a:lnTo>
                    <a:pt x="897" y="599"/>
                  </a:lnTo>
                  <a:lnTo>
                    <a:pt x="898" y="599"/>
                  </a:lnTo>
                  <a:lnTo>
                    <a:pt x="901" y="588"/>
                  </a:lnTo>
                  <a:lnTo>
                    <a:pt x="952" y="215"/>
                  </a:lnTo>
                  <a:lnTo>
                    <a:pt x="1038" y="68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4F1F4FF-EE92-1E66-8A6B-D3DDF66DE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917" y="5710522"/>
              <a:ext cx="568532" cy="494274"/>
            </a:xfrm>
            <a:custGeom>
              <a:avLst/>
              <a:gdLst>
                <a:gd name="T0" fmla="*/ 199388870 w 736"/>
                <a:gd name="T1" fmla="*/ 166089724 h 640"/>
                <a:gd name="T2" fmla="*/ 200506007 w 736"/>
                <a:gd name="T3" fmla="*/ 94908187 h 640"/>
                <a:gd name="T4" fmla="*/ 202740281 w 736"/>
                <a:gd name="T5" fmla="*/ 76206041 h 640"/>
                <a:gd name="T6" fmla="*/ 205532595 w 736"/>
                <a:gd name="T7" fmla="*/ 54432660 h 640"/>
                <a:gd name="T8" fmla="*/ 101649425 w 736"/>
                <a:gd name="T9" fmla="*/ 37684312 h 640"/>
                <a:gd name="T10" fmla="*/ 85731544 w 736"/>
                <a:gd name="T11" fmla="*/ 0 h 640"/>
                <a:gd name="T12" fmla="*/ 60598604 w 736"/>
                <a:gd name="T13" fmla="*/ 4466050 h 640"/>
                <a:gd name="T14" fmla="*/ 12566470 w 736"/>
                <a:gd name="T15" fmla="*/ 91279555 h 640"/>
                <a:gd name="T16" fmla="*/ 0 w 736"/>
                <a:gd name="T17" fmla="*/ 167485068 h 640"/>
                <a:gd name="T18" fmla="*/ 36303253 w 736"/>
                <a:gd name="T19" fmla="*/ 166927142 h 640"/>
                <a:gd name="T20" fmla="*/ 98018994 w 736"/>
                <a:gd name="T21" fmla="*/ 165252307 h 640"/>
                <a:gd name="T22" fmla="*/ 112540189 w 736"/>
                <a:gd name="T23" fmla="*/ 178650986 h 640"/>
                <a:gd name="T24" fmla="*/ 120638640 w 736"/>
                <a:gd name="T25" fmla="*/ 170276811 h 640"/>
                <a:gd name="T26" fmla="*/ 149122990 w 736"/>
                <a:gd name="T27" fmla="*/ 164972816 h 640"/>
                <a:gd name="T28" fmla="*/ 199388870 w 736"/>
                <a:gd name="T29" fmla="*/ 166089724 h 6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6" h="640">
                  <a:moveTo>
                    <a:pt x="714" y="595"/>
                  </a:moveTo>
                  <a:lnTo>
                    <a:pt x="718" y="340"/>
                  </a:lnTo>
                  <a:lnTo>
                    <a:pt x="726" y="273"/>
                  </a:lnTo>
                  <a:lnTo>
                    <a:pt x="736" y="195"/>
                  </a:lnTo>
                  <a:lnTo>
                    <a:pt x="364" y="135"/>
                  </a:lnTo>
                  <a:lnTo>
                    <a:pt x="307" y="0"/>
                  </a:lnTo>
                  <a:lnTo>
                    <a:pt x="217" y="16"/>
                  </a:lnTo>
                  <a:lnTo>
                    <a:pt x="45" y="327"/>
                  </a:lnTo>
                  <a:lnTo>
                    <a:pt x="0" y="600"/>
                  </a:lnTo>
                  <a:lnTo>
                    <a:pt x="130" y="598"/>
                  </a:lnTo>
                  <a:lnTo>
                    <a:pt x="351" y="592"/>
                  </a:lnTo>
                  <a:lnTo>
                    <a:pt x="403" y="640"/>
                  </a:lnTo>
                  <a:lnTo>
                    <a:pt x="432" y="610"/>
                  </a:lnTo>
                  <a:lnTo>
                    <a:pt x="534" y="591"/>
                  </a:lnTo>
                  <a:lnTo>
                    <a:pt x="714" y="595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E3116420-E215-9997-3099-3285B7111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709" y="4520084"/>
              <a:ext cx="800586" cy="575494"/>
            </a:xfrm>
            <a:custGeom>
              <a:avLst/>
              <a:gdLst>
                <a:gd name="T0" fmla="*/ 238294116 w 1035"/>
                <a:gd name="T1" fmla="*/ 123435783 h 745"/>
                <a:gd name="T2" fmla="*/ 256775245 w 1035"/>
                <a:gd name="T3" fmla="*/ 77356501 h 745"/>
                <a:gd name="T4" fmla="*/ 260975766 w 1035"/>
                <a:gd name="T5" fmla="*/ 68978882 h 745"/>
                <a:gd name="T6" fmla="*/ 289817440 w 1035"/>
                <a:gd name="T7" fmla="*/ 49709249 h 745"/>
                <a:gd name="T8" fmla="*/ 260975766 w 1035"/>
                <a:gd name="T9" fmla="*/ 25133914 h 745"/>
                <a:gd name="T10" fmla="*/ 189851598 w 1035"/>
                <a:gd name="T11" fmla="*/ 44403547 h 745"/>
                <a:gd name="T12" fmla="*/ 66924176 w 1035"/>
                <a:gd name="T13" fmla="*/ 12567221 h 745"/>
                <a:gd name="T14" fmla="*/ 65244074 w 1035"/>
                <a:gd name="T15" fmla="*/ 11729089 h 745"/>
                <a:gd name="T16" fmla="*/ 47602732 w 1035"/>
                <a:gd name="T17" fmla="*/ 0 h 745"/>
                <a:gd name="T18" fmla="*/ 0 w 1035"/>
                <a:gd name="T19" fmla="*/ 9215751 h 745"/>
                <a:gd name="T20" fmla="*/ 58803592 w 1035"/>
                <a:gd name="T21" fmla="*/ 85455624 h 745"/>
                <a:gd name="T22" fmla="*/ 86525021 w 1035"/>
                <a:gd name="T23" fmla="*/ 127345304 h 745"/>
                <a:gd name="T24" fmla="*/ 131607863 w 1035"/>
                <a:gd name="T25" fmla="*/ 208053275 h 745"/>
                <a:gd name="T26" fmla="*/ 162969955 w 1035"/>
                <a:gd name="T27" fmla="*/ 169235512 h 745"/>
                <a:gd name="T28" fmla="*/ 189571669 w 1035"/>
                <a:gd name="T29" fmla="*/ 157785448 h 745"/>
                <a:gd name="T30" fmla="*/ 238294116 w 1035"/>
                <a:gd name="T31" fmla="*/ 123435783 h 7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35" h="745">
                  <a:moveTo>
                    <a:pt x="851" y="442"/>
                  </a:moveTo>
                  <a:lnTo>
                    <a:pt x="917" y="277"/>
                  </a:lnTo>
                  <a:lnTo>
                    <a:pt x="932" y="247"/>
                  </a:lnTo>
                  <a:lnTo>
                    <a:pt x="1035" y="178"/>
                  </a:lnTo>
                  <a:lnTo>
                    <a:pt x="932" y="90"/>
                  </a:lnTo>
                  <a:lnTo>
                    <a:pt x="678" y="159"/>
                  </a:lnTo>
                  <a:lnTo>
                    <a:pt x="239" y="45"/>
                  </a:lnTo>
                  <a:lnTo>
                    <a:pt x="233" y="42"/>
                  </a:lnTo>
                  <a:lnTo>
                    <a:pt x="170" y="0"/>
                  </a:lnTo>
                  <a:lnTo>
                    <a:pt x="0" y="33"/>
                  </a:lnTo>
                  <a:lnTo>
                    <a:pt x="210" y="306"/>
                  </a:lnTo>
                  <a:lnTo>
                    <a:pt x="309" y="456"/>
                  </a:lnTo>
                  <a:lnTo>
                    <a:pt x="470" y="745"/>
                  </a:lnTo>
                  <a:lnTo>
                    <a:pt x="582" y="606"/>
                  </a:lnTo>
                  <a:lnTo>
                    <a:pt x="677" y="565"/>
                  </a:lnTo>
                  <a:lnTo>
                    <a:pt x="851" y="44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lt1"/>
                </a:solidFill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B21BF9C-FB39-A4E5-2131-D3B05A75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547" y="5334595"/>
              <a:ext cx="447864" cy="853959"/>
            </a:xfrm>
            <a:custGeom>
              <a:avLst/>
              <a:gdLst>
                <a:gd name="T0" fmla="*/ 161849989 w 580"/>
                <a:gd name="T1" fmla="*/ 218857181 h 1105"/>
                <a:gd name="T2" fmla="*/ 155990074 w 580"/>
                <a:gd name="T3" fmla="*/ 307741228 h 1105"/>
                <a:gd name="T4" fmla="*/ 124735958 w 580"/>
                <a:gd name="T5" fmla="*/ 308020904 h 1105"/>
                <a:gd name="T6" fmla="*/ 119713325 w 580"/>
                <a:gd name="T7" fmla="*/ 308579727 h 1105"/>
                <a:gd name="T8" fmla="*/ 48554944 w 580"/>
                <a:gd name="T9" fmla="*/ 308579727 h 1105"/>
                <a:gd name="T10" fmla="*/ 0 w 580"/>
                <a:gd name="T11" fmla="*/ 308859403 h 1105"/>
                <a:gd name="T12" fmla="*/ 22882355 w 580"/>
                <a:gd name="T13" fmla="*/ 141712117 h 1105"/>
                <a:gd name="T14" fmla="*/ 36276749 w 580"/>
                <a:gd name="T15" fmla="*/ 51989042 h 1105"/>
                <a:gd name="T16" fmla="*/ 42973946 w 580"/>
                <a:gd name="T17" fmla="*/ 0 h 1105"/>
                <a:gd name="T18" fmla="*/ 48554944 w 580"/>
                <a:gd name="T19" fmla="*/ 22919673 h 1105"/>
                <a:gd name="T20" fmla="*/ 123340841 w 580"/>
                <a:gd name="T21" fmla="*/ 19565677 h 1105"/>
                <a:gd name="T22" fmla="*/ 160175426 w 580"/>
                <a:gd name="T23" fmla="*/ 8385517 h 1105"/>
                <a:gd name="T24" fmla="*/ 157385191 w 580"/>
                <a:gd name="T25" fmla="*/ 192303308 h 1105"/>
                <a:gd name="T26" fmla="*/ 161849989 w 580"/>
                <a:gd name="T27" fmla="*/ 218857181 h 1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80" h="1105">
                  <a:moveTo>
                    <a:pt x="580" y="783"/>
                  </a:moveTo>
                  <a:lnTo>
                    <a:pt x="559" y="1101"/>
                  </a:lnTo>
                  <a:lnTo>
                    <a:pt x="447" y="1102"/>
                  </a:lnTo>
                  <a:lnTo>
                    <a:pt x="429" y="1104"/>
                  </a:lnTo>
                  <a:lnTo>
                    <a:pt x="174" y="1104"/>
                  </a:lnTo>
                  <a:lnTo>
                    <a:pt x="0" y="1105"/>
                  </a:lnTo>
                  <a:lnTo>
                    <a:pt x="82" y="507"/>
                  </a:lnTo>
                  <a:lnTo>
                    <a:pt x="130" y="186"/>
                  </a:lnTo>
                  <a:lnTo>
                    <a:pt x="154" y="0"/>
                  </a:lnTo>
                  <a:lnTo>
                    <a:pt x="174" y="82"/>
                  </a:lnTo>
                  <a:lnTo>
                    <a:pt x="442" y="70"/>
                  </a:lnTo>
                  <a:lnTo>
                    <a:pt x="574" y="30"/>
                  </a:lnTo>
                  <a:lnTo>
                    <a:pt x="564" y="688"/>
                  </a:lnTo>
                  <a:lnTo>
                    <a:pt x="580" y="783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88C1AAE-2EF5-D8B2-2A05-F57C506C1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325" y="5473827"/>
              <a:ext cx="782022" cy="730970"/>
            </a:xfrm>
            <a:custGeom>
              <a:avLst/>
              <a:gdLst>
                <a:gd name="T0" fmla="*/ 241094458 w 1011"/>
                <a:gd name="T1" fmla="*/ 0 h 946"/>
                <a:gd name="T2" fmla="*/ 283097023 w 1011"/>
                <a:gd name="T3" fmla="*/ 25986309 h 946"/>
                <a:gd name="T4" fmla="*/ 273856723 w 1011"/>
                <a:gd name="T5" fmla="*/ 180508638 h 946"/>
                <a:gd name="T6" fmla="*/ 263215721 w 1011"/>
                <a:gd name="T7" fmla="*/ 261541941 h 946"/>
                <a:gd name="T8" fmla="*/ 172490180 w 1011"/>
                <a:gd name="T9" fmla="*/ 264336156 h 946"/>
                <a:gd name="T10" fmla="*/ 174730670 w 1011"/>
                <a:gd name="T11" fmla="*/ 242541171 h 946"/>
                <a:gd name="T12" fmla="*/ 49002904 w 1011"/>
                <a:gd name="T13" fmla="*/ 232202151 h 946"/>
                <a:gd name="T14" fmla="*/ 47882659 w 1011"/>
                <a:gd name="T15" fmla="*/ 222981135 h 946"/>
                <a:gd name="T16" fmla="*/ 44522454 w 1011"/>
                <a:gd name="T17" fmla="*/ 213760118 h 946"/>
                <a:gd name="T18" fmla="*/ 26321784 w 1011"/>
                <a:gd name="T19" fmla="*/ 182744116 h 946"/>
                <a:gd name="T20" fmla="*/ 25201539 w 1011"/>
                <a:gd name="T21" fmla="*/ 180508638 h 946"/>
                <a:gd name="T22" fmla="*/ 17921271 w 1011"/>
                <a:gd name="T23" fmla="*/ 157036912 h 946"/>
                <a:gd name="T24" fmla="*/ 0 w 1011"/>
                <a:gd name="T25" fmla="*/ 96681120 h 946"/>
                <a:gd name="T26" fmla="*/ 87365335 w 1011"/>
                <a:gd name="T27" fmla="*/ 66223856 h 946"/>
                <a:gd name="T28" fmla="*/ 151489163 w 1011"/>
                <a:gd name="T29" fmla="*/ 30178160 h 946"/>
                <a:gd name="T30" fmla="*/ 159049360 w 1011"/>
                <a:gd name="T31" fmla="*/ 30178160 h 946"/>
                <a:gd name="T32" fmla="*/ 160449533 w 1011"/>
                <a:gd name="T33" fmla="*/ 30457265 h 946"/>
                <a:gd name="T34" fmla="*/ 231293771 w 1011"/>
                <a:gd name="T35" fmla="*/ 10338491 h 946"/>
                <a:gd name="T36" fmla="*/ 241094458 w 1011"/>
                <a:gd name="T37" fmla="*/ 0 h 9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11" h="946">
                  <a:moveTo>
                    <a:pt x="861" y="0"/>
                  </a:moveTo>
                  <a:lnTo>
                    <a:pt x="1011" y="93"/>
                  </a:lnTo>
                  <a:lnTo>
                    <a:pt x="978" y="646"/>
                  </a:lnTo>
                  <a:lnTo>
                    <a:pt x="940" y="936"/>
                  </a:lnTo>
                  <a:lnTo>
                    <a:pt x="616" y="946"/>
                  </a:lnTo>
                  <a:lnTo>
                    <a:pt x="624" y="868"/>
                  </a:lnTo>
                  <a:lnTo>
                    <a:pt x="175" y="831"/>
                  </a:lnTo>
                  <a:lnTo>
                    <a:pt x="171" y="798"/>
                  </a:lnTo>
                  <a:lnTo>
                    <a:pt x="159" y="765"/>
                  </a:lnTo>
                  <a:lnTo>
                    <a:pt x="94" y="654"/>
                  </a:lnTo>
                  <a:lnTo>
                    <a:pt x="90" y="646"/>
                  </a:lnTo>
                  <a:lnTo>
                    <a:pt x="64" y="562"/>
                  </a:lnTo>
                  <a:lnTo>
                    <a:pt x="0" y="346"/>
                  </a:lnTo>
                  <a:lnTo>
                    <a:pt x="312" y="237"/>
                  </a:lnTo>
                  <a:lnTo>
                    <a:pt x="541" y="108"/>
                  </a:lnTo>
                  <a:lnTo>
                    <a:pt x="568" y="108"/>
                  </a:lnTo>
                  <a:lnTo>
                    <a:pt x="573" y="109"/>
                  </a:lnTo>
                  <a:lnTo>
                    <a:pt x="826" y="37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318F74C8-E42C-4BC6-95DB-485A8369C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828" y="5104861"/>
              <a:ext cx="881806" cy="816830"/>
            </a:xfrm>
            <a:custGeom>
              <a:avLst/>
              <a:gdLst>
                <a:gd name="T0" fmla="*/ 288977917 w 1140"/>
                <a:gd name="T1" fmla="*/ 182291567 h 1056"/>
                <a:gd name="T2" fmla="*/ 304939171 w 1140"/>
                <a:gd name="T3" fmla="*/ 135248121 h 1056"/>
                <a:gd name="T4" fmla="*/ 308299379 w 1140"/>
                <a:gd name="T5" fmla="*/ 125447954 h 1056"/>
                <a:gd name="T6" fmla="*/ 319219792 w 1140"/>
                <a:gd name="T7" fmla="*/ 91005554 h 1056"/>
                <a:gd name="T8" fmla="*/ 241935000 w 1140"/>
                <a:gd name="T9" fmla="*/ 70844304 h 1056"/>
                <a:gd name="T10" fmla="*/ 224013712 w 1140"/>
                <a:gd name="T11" fmla="*/ 77284792 h 1056"/>
                <a:gd name="T12" fmla="*/ 156809546 w 1140"/>
                <a:gd name="T13" fmla="*/ 12880975 h 1056"/>
                <a:gd name="T14" fmla="*/ 99686004 w 1140"/>
                <a:gd name="T15" fmla="*/ 0 h 1056"/>
                <a:gd name="T16" fmla="*/ 32761767 w 1140"/>
                <a:gd name="T17" fmla="*/ 29682017 h 1056"/>
                <a:gd name="T18" fmla="*/ 3360208 w 1140"/>
                <a:gd name="T19" fmla="*/ 126007812 h 1056"/>
                <a:gd name="T20" fmla="*/ 0 w 1140"/>
                <a:gd name="T21" fmla="*/ 135248121 h 1056"/>
                <a:gd name="T22" fmla="*/ 14280621 w 1140"/>
                <a:gd name="T23" fmla="*/ 168010417 h 1056"/>
                <a:gd name="T24" fmla="*/ 28561771 w 1140"/>
                <a:gd name="T25" fmla="*/ 201052642 h 1056"/>
                <a:gd name="T26" fmla="*/ 36122504 w 1140"/>
                <a:gd name="T27" fmla="*/ 219253329 h 1056"/>
                <a:gd name="T28" fmla="*/ 52083229 w 1140"/>
                <a:gd name="T29" fmla="*/ 257055937 h 1056"/>
                <a:gd name="T30" fmla="*/ 156249688 w 1140"/>
                <a:gd name="T31" fmla="*/ 273856979 h 1056"/>
                <a:gd name="T32" fmla="*/ 153449338 w 1140"/>
                <a:gd name="T33" fmla="*/ 295698333 h 1056"/>
                <a:gd name="T34" fmla="*/ 234374267 w 1140"/>
                <a:gd name="T35" fmla="*/ 225973746 h 1056"/>
                <a:gd name="T36" fmla="*/ 241935000 w 1140"/>
                <a:gd name="T37" fmla="*/ 209453162 h 1056"/>
                <a:gd name="T38" fmla="*/ 288977917 w 1140"/>
                <a:gd name="T39" fmla="*/ 182291567 h 10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40" h="1056">
                  <a:moveTo>
                    <a:pt x="1032" y="651"/>
                  </a:moveTo>
                  <a:lnTo>
                    <a:pt x="1089" y="483"/>
                  </a:lnTo>
                  <a:lnTo>
                    <a:pt x="1101" y="448"/>
                  </a:lnTo>
                  <a:lnTo>
                    <a:pt x="1140" y="325"/>
                  </a:lnTo>
                  <a:lnTo>
                    <a:pt x="864" y="253"/>
                  </a:lnTo>
                  <a:lnTo>
                    <a:pt x="800" y="276"/>
                  </a:lnTo>
                  <a:lnTo>
                    <a:pt x="560" y="46"/>
                  </a:lnTo>
                  <a:lnTo>
                    <a:pt x="356" y="0"/>
                  </a:lnTo>
                  <a:lnTo>
                    <a:pt x="117" y="106"/>
                  </a:lnTo>
                  <a:lnTo>
                    <a:pt x="12" y="450"/>
                  </a:lnTo>
                  <a:lnTo>
                    <a:pt x="0" y="483"/>
                  </a:lnTo>
                  <a:lnTo>
                    <a:pt x="51" y="600"/>
                  </a:lnTo>
                  <a:lnTo>
                    <a:pt x="102" y="718"/>
                  </a:lnTo>
                  <a:lnTo>
                    <a:pt x="129" y="783"/>
                  </a:lnTo>
                  <a:lnTo>
                    <a:pt x="186" y="918"/>
                  </a:lnTo>
                  <a:lnTo>
                    <a:pt x="558" y="978"/>
                  </a:lnTo>
                  <a:lnTo>
                    <a:pt x="548" y="1056"/>
                  </a:lnTo>
                  <a:lnTo>
                    <a:pt x="837" y="807"/>
                  </a:lnTo>
                  <a:lnTo>
                    <a:pt x="864" y="748"/>
                  </a:lnTo>
                  <a:lnTo>
                    <a:pt x="1032" y="651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C29A4825-5EF4-5818-D81D-0204FFB6A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135" y="3654523"/>
              <a:ext cx="610303" cy="570853"/>
            </a:xfrm>
            <a:custGeom>
              <a:avLst/>
              <a:gdLst>
                <a:gd name="T0" fmla="*/ 221214600 w 788"/>
                <a:gd name="T1" fmla="*/ 120967500 h 738"/>
                <a:gd name="T2" fmla="*/ 214757984 w 788"/>
                <a:gd name="T3" fmla="*/ 172210942 h 738"/>
                <a:gd name="T4" fmla="*/ 212231183 w 788"/>
                <a:gd name="T5" fmla="*/ 206652813 h 738"/>
                <a:gd name="T6" fmla="*/ 82534584 w 788"/>
                <a:gd name="T7" fmla="*/ 206652813 h 738"/>
                <a:gd name="T8" fmla="*/ 50531259 w 788"/>
                <a:gd name="T9" fmla="*/ 192932050 h 738"/>
                <a:gd name="T10" fmla="*/ 0 w 788"/>
                <a:gd name="T11" fmla="*/ 135248121 h 738"/>
                <a:gd name="T12" fmla="*/ 86745214 w 788"/>
                <a:gd name="T13" fmla="*/ 50962983 h 738"/>
                <a:gd name="T14" fmla="*/ 83376498 w 788"/>
                <a:gd name="T15" fmla="*/ 39202254 h 738"/>
                <a:gd name="T16" fmla="*/ 117064181 w 788"/>
                <a:gd name="T17" fmla="*/ 31081662 h 738"/>
                <a:gd name="T18" fmla="*/ 142329546 w 788"/>
                <a:gd name="T19" fmla="*/ 15120937 h 738"/>
                <a:gd name="T20" fmla="*/ 158050394 w 788"/>
                <a:gd name="T21" fmla="*/ 0 h 738"/>
                <a:gd name="T22" fmla="*/ 158050394 w 788"/>
                <a:gd name="T23" fmla="*/ 1680104 h 738"/>
                <a:gd name="T24" fmla="*/ 212792812 w 788"/>
                <a:gd name="T25" fmla="*/ 22401213 h 738"/>
                <a:gd name="T26" fmla="*/ 217003441 w 788"/>
                <a:gd name="T27" fmla="*/ 32481837 h 738"/>
                <a:gd name="T28" fmla="*/ 221214600 w 788"/>
                <a:gd name="T29" fmla="*/ 120967500 h 7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8" h="738">
                  <a:moveTo>
                    <a:pt x="788" y="432"/>
                  </a:moveTo>
                  <a:lnTo>
                    <a:pt x="765" y="615"/>
                  </a:lnTo>
                  <a:lnTo>
                    <a:pt x="756" y="738"/>
                  </a:lnTo>
                  <a:lnTo>
                    <a:pt x="294" y="738"/>
                  </a:lnTo>
                  <a:lnTo>
                    <a:pt x="180" y="689"/>
                  </a:lnTo>
                  <a:lnTo>
                    <a:pt x="0" y="483"/>
                  </a:lnTo>
                  <a:lnTo>
                    <a:pt x="309" y="182"/>
                  </a:lnTo>
                  <a:lnTo>
                    <a:pt x="297" y="140"/>
                  </a:lnTo>
                  <a:lnTo>
                    <a:pt x="417" y="111"/>
                  </a:lnTo>
                  <a:lnTo>
                    <a:pt x="507" y="54"/>
                  </a:lnTo>
                  <a:lnTo>
                    <a:pt x="563" y="0"/>
                  </a:lnTo>
                  <a:lnTo>
                    <a:pt x="563" y="6"/>
                  </a:lnTo>
                  <a:lnTo>
                    <a:pt x="758" y="80"/>
                  </a:lnTo>
                  <a:lnTo>
                    <a:pt x="773" y="116"/>
                  </a:lnTo>
                  <a:lnTo>
                    <a:pt x="788" y="432"/>
                  </a:lnTo>
                  <a:close/>
                </a:path>
              </a:pathLst>
            </a:cu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8" name="Freeform 95">
              <a:extLst>
                <a:ext uri="{FF2B5EF4-FFF2-40B4-BE49-F238E27FC236}">
                  <a16:creationId xmlns:a16="http://schemas.microsoft.com/office/drawing/2014/main" id="{CEBBBF8A-0832-F9F4-B49E-615F82633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52" y="5536481"/>
              <a:ext cx="698482" cy="758818"/>
            </a:xfrm>
            <a:custGeom>
              <a:avLst/>
              <a:gdLst>
                <a:gd name="T0" fmla="*/ 252575219 w 903"/>
                <a:gd name="T1" fmla="*/ 208333117 h 981"/>
                <a:gd name="T2" fmla="*/ 252855148 w 903"/>
                <a:gd name="T3" fmla="*/ 203292800 h 981"/>
                <a:gd name="T4" fmla="*/ 207212454 w 903"/>
                <a:gd name="T5" fmla="*/ 174451072 h 981"/>
                <a:gd name="T6" fmla="*/ 145048665 w 903"/>
                <a:gd name="T7" fmla="*/ 68604408 h 981"/>
                <a:gd name="T8" fmla="*/ 131047988 w 903"/>
                <a:gd name="T9" fmla="*/ 10080635 h 981"/>
                <a:gd name="T10" fmla="*/ 112566861 w 903"/>
                <a:gd name="T11" fmla="*/ 0 h 981"/>
                <a:gd name="T12" fmla="*/ 106406309 w 903"/>
                <a:gd name="T13" fmla="*/ 5880635 h 981"/>
                <a:gd name="T14" fmla="*/ 14280606 w 903"/>
                <a:gd name="T15" fmla="*/ 17360917 h 981"/>
                <a:gd name="T16" fmla="*/ 839787 w 903"/>
                <a:gd name="T17" fmla="*/ 68604408 h 981"/>
                <a:gd name="T18" fmla="*/ 0 w 903"/>
                <a:gd name="T19" fmla="*/ 157929944 h 981"/>
                <a:gd name="T20" fmla="*/ 54323135 w 903"/>
                <a:gd name="T21" fmla="*/ 271337349 h 981"/>
                <a:gd name="T22" fmla="*/ 63003576 w 903"/>
                <a:gd name="T23" fmla="*/ 271897208 h 981"/>
                <a:gd name="T24" fmla="*/ 135247979 w 903"/>
                <a:gd name="T25" fmla="*/ 272177137 h 981"/>
                <a:gd name="T26" fmla="*/ 176970611 w 903"/>
                <a:gd name="T27" fmla="*/ 273017455 h 981"/>
                <a:gd name="T28" fmla="*/ 183691020 w 903"/>
                <a:gd name="T29" fmla="*/ 273017455 h 981"/>
                <a:gd name="T30" fmla="*/ 222613305 w 903"/>
                <a:gd name="T31" fmla="*/ 274697560 h 981"/>
                <a:gd name="T32" fmla="*/ 218413313 w 903"/>
                <a:gd name="T33" fmla="*/ 247815868 h 981"/>
                <a:gd name="T34" fmla="*/ 252575219 w 903"/>
                <a:gd name="T35" fmla="*/ 208333117 h 9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3" h="981">
                  <a:moveTo>
                    <a:pt x="902" y="744"/>
                  </a:moveTo>
                  <a:lnTo>
                    <a:pt x="903" y="726"/>
                  </a:lnTo>
                  <a:lnTo>
                    <a:pt x="740" y="623"/>
                  </a:lnTo>
                  <a:lnTo>
                    <a:pt x="518" y="245"/>
                  </a:lnTo>
                  <a:lnTo>
                    <a:pt x="468" y="36"/>
                  </a:lnTo>
                  <a:lnTo>
                    <a:pt x="402" y="0"/>
                  </a:lnTo>
                  <a:lnTo>
                    <a:pt x="380" y="21"/>
                  </a:lnTo>
                  <a:lnTo>
                    <a:pt x="51" y="62"/>
                  </a:lnTo>
                  <a:lnTo>
                    <a:pt x="3" y="245"/>
                  </a:lnTo>
                  <a:lnTo>
                    <a:pt x="0" y="564"/>
                  </a:lnTo>
                  <a:lnTo>
                    <a:pt x="194" y="969"/>
                  </a:lnTo>
                  <a:lnTo>
                    <a:pt x="225" y="971"/>
                  </a:lnTo>
                  <a:lnTo>
                    <a:pt x="483" y="972"/>
                  </a:lnTo>
                  <a:lnTo>
                    <a:pt x="632" y="975"/>
                  </a:lnTo>
                  <a:lnTo>
                    <a:pt x="656" y="975"/>
                  </a:lnTo>
                  <a:lnTo>
                    <a:pt x="795" y="981"/>
                  </a:lnTo>
                  <a:lnTo>
                    <a:pt x="780" y="885"/>
                  </a:lnTo>
                  <a:lnTo>
                    <a:pt x="902" y="744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78026531-C555-2012-196C-2704A8748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493" y="3106876"/>
              <a:ext cx="378248" cy="689200"/>
            </a:xfrm>
            <a:custGeom>
              <a:avLst/>
              <a:gdLst>
                <a:gd name="T0" fmla="*/ 136648032 w 489"/>
                <a:gd name="T1" fmla="*/ 57833801 h 892"/>
                <a:gd name="T2" fmla="*/ 117326607 w 489"/>
                <a:gd name="T3" fmla="*/ 136900902 h 892"/>
                <a:gd name="T4" fmla="*/ 116486821 w 489"/>
                <a:gd name="T5" fmla="*/ 139974025 h 892"/>
                <a:gd name="T6" fmla="*/ 98845497 w 489"/>
                <a:gd name="T7" fmla="*/ 203674984 h 892"/>
                <a:gd name="T8" fmla="*/ 89045349 w 489"/>
                <a:gd name="T9" fmla="*/ 238877937 h 892"/>
                <a:gd name="T10" fmla="*/ 84844832 w 489"/>
                <a:gd name="T11" fmla="*/ 238319236 h 892"/>
                <a:gd name="T12" fmla="*/ 69443995 w 489"/>
                <a:gd name="T13" fmla="*/ 246421201 h 892"/>
                <a:gd name="T14" fmla="*/ 57683289 w 489"/>
                <a:gd name="T15" fmla="*/ 249215237 h 892"/>
                <a:gd name="T16" fmla="*/ 53483301 w 489"/>
                <a:gd name="T17" fmla="*/ 243906779 h 892"/>
                <a:gd name="T18" fmla="*/ 60483633 w 489"/>
                <a:gd name="T19" fmla="*/ 229099339 h 892"/>
                <a:gd name="T20" fmla="*/ 26041300 w 489"/>
                <a:gd name="T21" fmla="*/ 176015294 h 892"/>
                <a:gd name="T22" fmla="*/ 39482107 w 489"/>
                <a:gd name="T23" fmla="*/ 165398380 h 892"/>
                <a:gd name="T24" fmla="*/ 39482107 w 489"/>
                <a:gd name="T25" fmla="*/ 161207854 h 892"/>
                <a:gd name="T26" fmla="*/ 24921585 w 489"/>
                <a:gd name="T27" fmla="*/ 149193921 h 892"/>
                <a:gd name="T28" fmla="*/ 28561716 w 489"/>
                <a:gd name="T29" fmla="*/ 141091428 h 892"/>
                <a:gd name="T30" fmla="*/ 839786 w 489"/>
                <a:gd name="T31" fmla="*/ 56157167 h 892"/>
                <a:gd name="T32" fmla="*/ 0 w 489"/>
                <a:gd name="T33" fmla="*/ 43584533 h 892"/>
                <a:gd name="T34" fmla="*/ 559857 w 489"/>
                <a:gd name="T35" fmla="*/ 38555691 h 892"/>
                <a:gd name="T36" fmla="*/ 80364916 w 489"/>
                <a:gd name="T37" fmla="*/ 0 h 892"/>
                <a:gd name="T38" fmla="*/ 76164399 w 489"/>
                <a:gd name="T39" fmla="*/ 4470141 h 892"/>
                <a:gd name="T40" fmla="*/ 126847355 w 489"/>
                <a:gd name="T41" fmla="*/ 50290009 h 892"/>
                <a:gd name="T42" fmla="*/ 136927960 w 489"/>
                <a:gd name="T43" fmla="*/ 56436782 h 892"/>
                <a:gd name="T44" fmla="*/ 136927960 w 489"/>
                <a:gd name="T45" fmla="*/ 56995484 h 892"/>
                <a:gd name="T46" fmla="*/ 136648032 w 489"/>
                <a:gd name="T47" fmla="*/ 57833801 h 8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9" h="892">
                  <a:moveTo>
                    <a:pt x="488" y="207"/>
                  </a:moveTo>
                  <a:lnTo>
                    <a:pt x="419" y="490"/>
                  </a:lnTo>
                  <a:lnTo>
                    <a:pt x="416" y="501"/>
                  </a:lnTo>
                  <a:lnTo>
                    <a:pt x="353" y="729"/>
                  </a:lnTo>
                  <a:lnTo>
                    <a:pt x="318" y="855"/>
                  </a:lnTo>
                  <a:lnTo>
                    <a:pt x="303" y="853"/>
                  </a:lnTo>
                  <a:lnTo>
                    <a:pt x="248" y="882"/>
                  </a:lnTo>
                  <a:lnTo>
                    <a:pt x="206" y="892"/>
                  </a:lnTo>
                  <a:lnTo>
                    <a:pt x="191" y="873"/>
                  </a:lnTo>
                  <a:lnTo>
                    <a:pt x="216" y="820"/>
                  </a:lnTo>
                  <a:lnTo>
                    <a:pt x="93" y="630"/>
                  </a:lnTo>
                  <a:lnTo>
                    <a:pt x="141" y="592"/>
                  </a:lnTo>
                  <a:lnTo>
                    <a:pt x="141" y="577"/>
                  </a:lnTo>
                  <a:lnTo>
                    <a:pt x="89" y="534"/>
                  </a:lnTo>
                  <a:lnTo>
                    <a:pt x="102" y="505"/>
                  </a:lnTo>
                  <a:lnTo>
                    <a:pt x="3" y="201"/>
                  </a:lnTo>
                  <a:lnTo>
                    <a:pt x="0" y="156"/>
                  </a:lnTo>
                  <a:lnTo>
                    <a:pt x="2" y="138"/>
                  </a:lnTo>
                  <a:lnTo>
                    <a:pt x="287" y="0"/>
                  </a:lnTo>
                  <a:lnTo>
                    <a:pt x="272" y="16"/>
                  </a:lnTo>
                  <a:lnTo>
                    <a:pt x="453" y="180"/>
                  </a:lnTo>
                  <a:lnTo>
                    <a:pt x="489" y="202"/>
                  </a:lnTo>
                  <a:lnTo>
                    <a:pt x="489" y="204"/>
                  </a:lnTo>
                  <a:lnTo>
                    <a:pt x="488" y="207"/>
                  </a:lnTo>
                  <a:close/>
                </a:path>
              </a:pathLst>
            </a:custGeom>
            <a:solidFill>
              <a:srgbClr val="7ECC6E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9E0BC4F0-22C4-5C79-1511-C2C9DF74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210" y="4861205"/>
              <a:ext cx="758818" cy="765779"/>
            </a:xfrm>
            <a:custGeom>
              <a:avLst/>
              <a:gdLst>
                <a:gd name="T0" fmla="*/ 266593071 w 982"/>
                <a:gd name="T1" fmla="*/ 38439924 h 989"/>
                <a:gd name="T2" fmla="*/ 205394301 w 982"/>
                <a:gd name="T3" fmla="*/ 0 h 989"/>
                <a:gd name="T4" fmla="*/ 156770011 w 982"/>
                <a:gd name="T5" fmla="*/ 34511656 h 989"/>
                <a:gd name="T6" fmla="*/ 130222826 w 982"/>
                <a:gd name="T7" fmla="*/ 46015718 h 989"/>
                <a:gd name="T8" fmla="*/ 98924330 w 982"/>
                <a:gd name="T9" fmla="*/ 85017126 h 989"/>
                <a:gd name="T10" fmla="*/ 86349320 w 982"/>
                <a:gd name="T11" fmla="*/ 99046276 h 989"/>
                <a:gd name="T12" fmla="*/ 15090224 w 982"/>
                <a:gd name="T13" fmla="*/ 136924716 h 989"/>
                <a:gd name="T14" fmla="*/ 0 w 982"/>
                <a:gd name="T15" fmla="*/ 144781252 h 989"/>
                <a:gd name="T16" fmla="*/ 15090224 w 982"/>
                <a:gd name="T17" fmla="*/ 220258450 h 989"/>
                <a:gd name="T18" fmla="*/ 48065000 w 982"/>
                <a:gd name="T19" fmla="*/ 256453498 h 989"/>
                <a:gd name="T20" fmla="*/ 42196698 w 982"/>
                <a:gd name="T21" fmla="*/ 268238302 h 989"/>
                <a:gd name="T22" fmla="*/ 69023527 w 982"/>
                <a:gd name="T23" fmla="*/ 270202436 h 989"/>
                <a:gd name="T24" fmla="*/ 157049656 w 982"/>
                <a:gd name="T25" fmla="*/ 276655792 h 989"/>
                <a:gd name="T26" fmla="*/ 167109981 w 982"/>
                <a:gd name="T27" fmla="*/ 277497488 h 989"/>
                <a:gd name="T28" fmla="*/ 182200205 w 982"/>
                <a:gd name="T29" fmla="*/ 225589368 h 989"/>
                <a:gd name="T30" fmla="*/ 204555896 w 982"/>
                <a:gd name="T31" fmla="*/ 200056156 h 989"/>
                <a:gd name="T32" fmla="*/ 274417828 w 982"/>
                <a:gd name="T33" fmla="*/ 89787090 h 989"/>
                <a:gd name="T34" fmla="*/ 268549525 w 982"/>
                <a:gd name="T35" fmla="*/ 81649812 h 989"/>
                <a:gd name="T36" fmla="*/ 266593071 w 982"/>
                <a:gd name="T37" fmla="*/ 38439924 h 9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2" h="989">
                  <a:moveTo>
                    <a:pt x="954" y="137"/>
                  </a:moveTo>
                  <a:lnTo>
                    <a:pt x="735" y="0"/>
                  </a:lnTo>
                  <a:lnTo>
                    <a:pt x="561" y="123"/>
                  </a:lnTo>
                  <a:lnTo>
                    <a:pt x="466" y="164"/>
                  </a:lnTo>
                  <a:lnTo>
                    <a:pt x="354" y="303"/>
                  </a:lnTo>
                  <a:lnTo>
                    <a:pt x="309" y="353"/>
                  </a:lnTo>
                  <a:lnTo>
                    <a:pt x="54" y="488"/>
                  </a:lnTo>
                  <a:lnTo>
                    <a:pt x="0" y="516"/>
                  </a:lnTo>
                  <a:lnTo>
                    <a:pt x="54" y="785"/>
                  </a:lnTo>
                  <a:lnTo>
                    <a:pt x="172" y="914"/>
                  </a:lnTo>
                  <a:lnTo>
                    <a:pt x="151" y="956"/>
                  </a:lnTo>
                  <a:lnTo>
                    <a:pt x="247" y="963"/>
                  </a:lnTo>
                  <a:lnTo>
                    <a:pt x="562" y="986"/>
                  </a:lnTo>
                  <a:lnTo>
                    <a:pt x="598" y="989"/>
                  </a:lnTo>
                  <a:lnTo>
                    <a:pt x="652" y="804"/>
                  </a:lnTo>
                  <a:lnTo>
                    <a:pt x="732" y="713"/>
                  </a:lnTo>
                  <a:lnTo>
                    <a:pt x="982" y="320"/>
                  </a:lnTo>
                  <a:lnTo>
                    <a:pt x="961" y="291"/>
                  </a:lnTo>
                  <a:lnTo>
                    <a:pt x="954" y="137"/>
                  </a:lnTo>
                  <a:close/>
                </a:path>
              </a:pathLst>
            </a:cu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B7CAE9F-BC22-624A-F419-E0F42C4F7A86}"/>
                </a:ext>
              </a:extLst>
            </p:cNvPr>
            <p:cNvSpPr txBox="1"/>
            <p:nvPr/>
          </p:nvSpPr>
          <p:spPr>
            <a:xfrm>
              <a:off x="258069" y="570425"/>
              <a:ext cx="5659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Sources:</a:t>
              </a:r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8F1F4C3A-FDA0-E797-D54F-14119D71C643}"/>
                </a:ext>
              </a:extLst>
            </p:cNvPr>
            <p:cNvSpPr txBox="1"/>
            <p:nvPr/>
          </p:nvSpPr>
          <p:spPr>
            <a:xfrm>
              <a:off x="271449" y="796961"/>
              <a:ext cx="81115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" action="ppaction://noaction"/>
                </a:rPr>
                <a:t>https://kystats.ky.gov/KYLMI/LAUSUnemployment</a:t>
              </a:r>
            </a:p>
            <a:p>
              <a:r>
                <a:rPr lang="en-US" sz="1200" dirty="0">
                  <a:hlinkClick r:id="" action="ppaction://noaction"/>
                </a:rPr>
                <a:t>https://fred.stlouisfed.org/series/MHIKY21001A052NCEN#</a:t>
              </a:r>
              <a:endParaRPr lang="en-US" sz="1200" dirty="0"/>
            </a:p>
            <a:p>
              <a:endParaRPr lang="en-US" sz="1200" dirty="0"/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01C74C9E-A642-E40D-4354-93846C68EB49}"/>
                </a:ext>
              </a:extLst>
            </p:cNvPr>
            <p:cNvSpPr txBox="1"/>
            <p:nvPr/>
          </p:nvSpPr>
          <p:spPr>
            <a:xfrm>
              <a:off x="224977" y="1277230"/>
              <a:ext cx="56598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Category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II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III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Tier IV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</a:t>
              </a: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5C415C19-A2EA-604B-A848-CA4F2BBCC3EE}"/>
                </a:ext>
              </a:extLst>
            </p:cNvPr>
            <p:cNvSpPr/>
            <p:nvPr/>
          </p:nvSpPr>
          <p:spPr>
            <a:xfrm>
              <a:off x="310838" y="1646345"/>
              <a:ext cx="182880" cy="182880"/>
            </a:xfrm>
            <a:prstGeom prst="rect">
              <a:avLst/>
            </a:prstGeom>
            <a:solidFill>
              <a:srgbClr val="7ECC6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DC490668-BB52-2F33-BB7B-FBC35ADA1B68}"/>
                </a:ext>
              </a:extLst>
            </p:cNvPr>
            <p:cNvSpPr/>
            <p:nvPr/>
          </p:nvSpPr>
          <p:spPr>
            <a:xfrm>
              <a:off x="310838" y="1920301"/>
              <a:ext cx="182880" cy="182880"/>
            </a:xfrm>
            <a:prstGeom prst="rect">
              <a:avLst/>
            </a:prstGeom>
            <a:solidFill>
              <a:srgbClr val="FFFFC3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3C7C6873-702C-EFF5-1719-0A9BE79F2A15}"/>
                </a:ext>
              </a:extLst>
            </p:cNvPr>
            <p:cNvSpPr/>
            <p:nvPr/>
          </p:nvSpPr>
          <p:spPr>
            <a:xfrm>
              <a:off x="310838" y="2201452"/>
              <a:ext cx="182880" cy="182880"/>
            </a:xfrm>
            <a:prstGeom prst="rect">
              <a:avLst/>
            </a:prstGeom>
            <a:solidFill>
              <a:srgbClr val="B9E9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7E058442-42FD-BB8D-E04C-8CC527A244CB}"/>
                </a:ext>
              </a:extLst>
            </p:cNvPr>
            <p:cNvSpPr/>
            <p:nvPr/>
          </p:nvSpPr>
          <p:spPr>
            <a:xfrm>
              <a:off x="310838" y="2468750"/>
              <a:ext cx="182880" cy="182880"/>
            </a:xfrm>
            <a:prstGeom prst="rect">
              <a:avLst/>
            </a:prstGeom>
            <a:solidFill>
              <a:srgbClr val="65B1F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159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425C045F-1594-6D1C-7B37-ED005C869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r="2729"/>
          <a:stretch/>
        </p:blipFill>
        <p:spPr>
          <a:xfrm>
            <a:off x="-1" y="0"/>
            <a:ext cx="1217771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CA18D9-9DB6-874E-B9AE-3018EA7A9BC3}"/>
              </a:ext>
            </a:extLst>
          </p:cNvPr>
          <p:cNvSpPr/>
          <p:nvPr/>
        </p:nvSpPr>
        <p:spPr>
          <a:xfrm>
            <a:off x="-1" y="0"/>
            <a:ext cx="12206287" cy="6858000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58942-7EF1-D04B-9B2D-C4EE7F98F75F}"/>
              </a:ext>
            </a:extLst>
          </p:cNvPr>
          <p:cNvSpPr txBox="1"/>
          <p:nvPr/>
        </p:nvSpPr>
        <p:spPr>
          <a:xfrm>
            <a:off x="3785430" y="2875003"/>
            <a:ext cx="464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86E3AC-D3A8-D748-9383-333751B3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299" y="5537178"/>
            <a:ext cx="1816884" cy="693038"/>
          </a:xfrm>
          <a:prstGeom prst="rect">
            <a:avLst/>
          </a:prstGeom>
          <a:effectLst>
            <a:outerShdw blurRad="50800" dist="12700" dir="43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942F7F31-61AD-CC4D-AEC1-F5054E4C9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17" y="5188159"/>
            <a:ext cx="1363366" cy="1391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drawing of a face&#10;&#10;Description automatically generated">
            <a:extLst>
              <a:ext uri="{FF2B5EF4-FFF2-40B4-BE49-F238E27FC236}">
                <a16:creationId xmlns:a16="http://schemas.microsoft.com/office/drawing/2014/main" id="{CDF64751-6FFA-3B4A-B4C0-471B77EE85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61" y="2152563"/>
            <a:ext cx="1659053" cy="72243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381000" dir="5640000" sx="99000" sy="99000" algn="t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77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4B93F54-DBB1-D749-A57A-BBFF00B00376}"/>
              </a:ext>
            </a:extLst>
          </p:cNvPr>
          <p:cNvSpPr txBox="1"/>
          <p:nvPr/>
        </p:nvSpPr>
        <p:spPr>
          <a:xfrm>
            <a:off x="220461" y="1678986"/>
            <a:ext cx="560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PRIVATE INVESTORS: </a:t>
            </a:r>
            <a:r>
              <a:rPr lang="en-US" dirty="0">
                <a:solidFill>
                  <a:schemeClr val="tx2"/>
                </a:solidFill>
              </a:rPr>
              <a:t>FUNDING OUR STRATEGY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1D770-6E2E-1B4F-AD6C-7A2AC915C64B}"/>
              </a:ext>
            </a:extLst>
          </p:cNvPr>
          <p:cNvSpPr txBox="1"/>
          <p:nvPr/>
        </p:nvSpPr>
        <p:spPr>
          <a:xfrm>
            <a:off x="220461" y="217226"/>
            <a:ext cx="552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EAST KENTUCKY’S</a:t>
            </a:r>
          </a:p>
          <a:p>
            <a:r>
              <a:rPr lang="en-US" sz="3200" b="1" dirty="0"/>
              <a:t>CENTER OF ECONOMIC</a:t>
            </a:r>
          </a:p>
          <a:p>
            <a:r>
              <a:rPr lang="en-US" sz="3200" b="1" dirty="0"/>
              <a:t>DEVELOPMENT EXCELLENCE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CBCA4-65E6-B911-E74A-9D0C7B21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05" y="209899"/>
            <a:ext cx="12187811" cy="560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D91AF5-D2BB-9E83-916B-73C3A8BEB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649" y="2418717"/>
            <a:ext cx="1350361" cy="425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D629BB-578B-2694-8F18-5B170B6B2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"/>
          <a:stretch/>
        </p:blipFill>
        <p:spPr>
          <a:xfrm>
            <a:off x="8415442" y="2125530"/>
            <a:ext cx="2120240" cy="6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DC729-CA00-4864-5F5B-C37B021809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886"/>
          <a:stretch/>
        </p:blipFill>
        <p:spPr>
          <a:xfrm>
            <a:off x="9539403" y="1558235"/>
            <a:ext cx="1409816" cy="316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7B02E-E862-93D0-E9B2-3AA6C34DA9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t="12520" r="8644" b="15428"/>
          <a:stretch/>
        </p:blipFill>
        <p:spPr>
          <a:xfrm>
            <a:off x="5865148" y="4727642"/>
            <a:ext cx="1146048" cy="525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09208-8BED-8948-2ADA-795E2585E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741" y="4782703"/>
            <a:ext cx="1426407" cy="330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07A9A-92AE-D8D5-66A6-14C7B5BDB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610" y="4286132"/>
            <a:ext cx="1131571" cy="417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7A59A7-F61F-8053-FE44-AB07765ADE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38" t="-1094" r="9581" b="2054"/>
          <a:stretch/>
        </p:blipFill>
        <p:spPr>
          <a:xfrm>
            <a:off x="8098195" y="1350179"/>
            <a:ext cx="1178092" cy="378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9AC74A-3436-BB94-CA89-765321D16DD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8" b="19555"/>
          <a:stretch/>
        </p:blipFill>
        <p:spPr>
          <a:xfrm>
            <a:off x="6020520" y="2149995"/>
            <a:ext cx="843082" cy="536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22A56-63EC-8BD7-0810-0C4F21D4A2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9" b="22354"/>
          <a:stretch/>
        </p:blipFill>
        <p:spPr>
          <a:xfrm>
            <a:off x="8177828" y="3229258"/>
            <a:ext cx="1188730" cy="338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928BB7-7F53-709A-E790-1F1F1C43B71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657" b="11344"/>
          <a:stretch/>
        </p:blipFill>
        <p:spPr>
          <a:xfrm>
            <a:off x="8772193" y="2803739"/>
            <a:ext cx="1029549" cy="372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213AA7-6112-214A-1474-3D5E48217D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921" t="22090" r="4317" b="24499"/>
          <a:stretch/>
        </p:blipFill>
        <p:spPr>
          <a:xfrm>
            <a:off x="543775" y="5129976"/>
            <a:ext cx="1496291" cy="477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7395C1-BB3F-5770-AE14-55B3F54639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10" y="524407"/>
            <a:ext cx="858270" cy="7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9BF704-EBDA-D8C9-F904-37910CAC2D4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306" b="1"/>
          <a:stretch/>
        </p:blipFill>
        <p:spPr>
          <a:xfrm>
            <a:off x="7151735" y="1647351"/>
            <a:ext cx="1035758" cy="630214"/>
          </a:xfrm>
          <a:prstGeom prst="flowChartPunchedCard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AE853145-9FBA-0BC2-81B2-56921A9A01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51" y="3086512"/>
            <a:ext cx="747669" cy="5215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EFFAC-AFBD-A786-ED71-15241BBCB92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08" y="4858179"/>
            <a:ext cx="1362428" cy="405467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64406050-6F35-0BCE-EE08-28EDE110C88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60" y="3164389"/>
            <a:ext cx="965075" cy="403797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6B59BC62-C6D1-4FBF-18E4-FFE42D026A4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5" y="4656199"/>
            <a:ext cx="1893406" cy="2123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7AA59F-3BDD-F03A-CE59-A2F3A0E6F6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04125" y="1181322"/>
            <a:ext cx="750432" cy="6253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A28395-3170-5D3F-094E-A2A4DD32AA0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24264" r="5272" b="25304"/>
          <a:stretch/>
        </p:blipFill>
        <p:spPr>
          <a:xfrm>
            <a:off x="4899336" y="3202893"/>
            <a:ext cx="2905899" cy="12920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DB77DFC-C71A-9918-99A2-090539F47B1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45" y="4573581"/>
            <a:ext cx="596702" cy="846144"/>
          </a:xfrm>
          <a:prstGeom prst="rect">
            <a:avLst/>
          </a:prstGeom>
        </p:spPr>
      </p:pic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0B14939D-783D-7ED9-B193-AAD9EB20674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13" y="4909417"/>
            <a:ext cx="1270821" cy="460507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6F9336E7-27C2-9187-92A3-00757059F70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23144"/>
          <a:stretch/>
        </p:blipFill>
        <p:spPr>
          <a:xfrm>
            <a:off x="8003994" y="3815611"/>
            <a:ext cx="1154178" cy="320646"/>
          </a:xfrm>
          <a:prstGeom prst="rect">
            <a:avLst/>
          </a:prstGeom>
        </p:spPr>
      </p:pic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475DA213-9301-4667-2F6C-04DD62A7160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81" y="4586382"/>
            <a:ext cx="1146048" cy="5435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9F8F1A7-036E-DD16-8527-0B751CC8370B}"/>
              </a:ext>
            </a:extLst>
          </p:cNvPr>
          <p:cNvSpPr txBox="1"/>
          <p:nvPr/>
        </p:nvSpPr>
        <p:spPr>
          <a:xfrm>
            <a:off x="4899335" y="2748040"/>
            <a:ext cx="1704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Barrett Clark, LLC</a:t>
            </a:r>
          </a:p>
        </p:txBody>
      </p:sp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79E392C3-E93B-85F4-F89D-CC9A8A9129B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0937" r="18311" b="12509"/>
          <a:stretch/>
        </p:blipFill>
        <p:spPr>
          <a:xfrm>
            <a:off x="4021137" y="2920990"/>
            <a:ext cx="659047" cy="7918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4DE452-5DB8-BB29-9C9C-CDA53428A1E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88710" y="4188834"/>
            <a:ext cx="1314587" cy="215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BB059A-7F6E-8A32-90E1-AEC4B16F5411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26071" b="22842"/>
          <a:stretch/>
        </p:blipFill>
        <p:spPr>
          <a:xfrm>
            <a:off x="1800429" y="3848932"/>
            <a:ext cx="1150796" cy="5879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10C823-A7BE-D600-42F9-A341BA3D7042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38462" r="5544" b="38826"/>
          <a:stretch/>
        </p:blipFill>
        <p:spPr>
          <a:xfrm>
            <a:off x="3138489" y="3791740"/>
            <a:ext cx="1599036" cy="403797"/>
          </a:xfrm>
          <a:prstGeom prst="rect">
            <a:avLst/>
          </a:prstGeom>
        </p:spPr>
      </p:pic>
      <p:pic>
        <p:nvPicPr>
          <p:cNvPr id="1026" name="Picture 2" descr="Diversified Energy Company PLC | Key">
            <a:extLst>
              <a:ext uri="{FF2B5EF4-FFF2-40B4-BE49-F238E27FC236}">
                <a16:creationId xmlns:a16="http://schemas.microsoft.com/office/drawing/2014/main" id="{A9D8AF06-3679-46B5-1417-E6F7E31A0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9010" r="12737"/>
          <a:stretch>
            <a:fillRect/>
          </a:stretch>
        </p:blipFill>
        <p:spPr bwMode="auto">
          <a:xfrm>
            <a:off x="8235585" y="1724464"/>
            <a:ext cx="843082" cy="75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1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6274DD7-5887-7D44-9CE3-45253552DE98}"/>
              </a:ext>
            </a:extLst>
          </p:cNvPr>
          <p:cNvGrpSpPr/>
          <p:nvPr/>
        </p:nvGrpSpPr>
        <p:grpSpPr>
          <a:xfrm>
            <a:off x="10195596" y="4647773"/>
            <a:ext cx="1471795" cy="616467"/>
            <a:chOff x="8891406" y="5873233"/>
            <a:chExt cx="1471794" cy="6164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20E8A2D-392F-B847-B15A-366DCF8344C8}"/>
                </a:ext>
              </a:extLst>
            </p:cNvPr>
            <p:cNvSpPr/>
            <p:nvPr/>
          </p:nvSpPr>
          <p:spPr>
            <a:xfrm>
              <a:off x="8891406" y="5873233"/>
              <a:ext cx="1471794" cy="616467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8EAE3D-F9CD-1B4F-84E1-EE6AE246155F}"/>
                </a:ext>
              </a:extLst>
            </p:cNvPr>
            <p:cNvGrpSpPr/>
            <p:nvPr/>
          </p:nvGrpSpPr>
          <p:grpSpPr>
            <a:xfrm>
              <a:off x="8975579" y="6090084"/>
              <a:ext cx="1336074" cy="350914"/>
              <a:chOff x="8975579" y="6111513"/>
              <a:chExt cx="1336074" cy="35091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DE4C01-5066-A14B-8721-EAC554BC16CD}"/>
                  </a:ext>
                </a:extLst>
              </p:cNvPr>
              <p:cNvSpPr txBox="1"/>
              <p:nvPr/>
            </p:nvSpPr>
            <p:spPr>
              <a:xfrm>
                <a:off x="9156970" y="6111513"/>
                <a:ext cx="94066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DIRECTOR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600E1AA-B6DA-8F46-9A01-C27645311383}"/>
                  </a:ext>
                </a:extLst>
              </p:cNvPr>
              <p:cNvSpPr txBox="1"/>
              <p:nvPr/>
            </p:nvSpPr>
            <p:spPr>
              <a:xfrm>
                <a:off x="8975579" y="6277761"/>
                <a:ext cx="1336074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WES SMITH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6070334-FE43-1442-B439-624FA9A82FBA}"/>
                  </a:ext>
                </a:extLst>
              </p:cNvPr>
              <p:cNvCxnSpPr/>
              <p:nvPr/>
            </p:nvCxnSpPr>
            <p:spPr>
              <a:xfrm>
                <a:off x="9107532" y="6286970"/>
                <a:ext cx="1039542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A4ABAF5-632B-DD4B-B4DC-DBF9ADCAFA44}"/>
              </a:ext>
            </a:extLst>
          </p:cNvPr>
          <p:cNvCxnSpPr/>
          <p:nvPr/>
        </p:nvCxnSpPr>
        <p:spPr>
          <a:xfrm>
            <a:off x="5074126" y="3132891"/>
            <a:ext cx="2020589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6076AE7-BACA-C044-9E47-3671558FDDB6}"/>
              </a:ext>
            </a:extLst>
          </p:cNvPr>
          <p:cNvSpPr/>
          <p:nvPr/>
        </p:nvSpPr>
        <p:spPr>
          <a:xfrm>
            <a:off x="4911247" y="2012054"/>
            <a:ext cx="2361346" cy="61646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184D4D-ABFF-AD43-AC42-BAE1848740D5}"/>
              </a:ext>
            </a:extLst>
          </p:cNvPr>
          <p:cNvGrpSpPr/>
          <p:nvPr/>
        </p:nvGrpSpPr>
        <p:grpSpPr>
          <a:xfrm>
            <a:off x="5469267" y="2196944"/>
            <a:ext cx="1245306" cy="415786"/>
            <a:chOff x="5469267" y="2336610"/>
            <a:chExt cx="1245306" cy="4157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34C7FA-8177-914D-8037-C1596B6B0586}"/>
                </a:ext>
              </a:extLst>
            </p:cNvPr>
            <p:cNvSpPr txBox="1"/>
            <p:nvPr/>
          </p:nvSpPr>
          <p:spPr>
            <a:xfrm>
              <a:off x="5526714" y="2336610"/>
              <a:ext cx="1130412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/>
                <a:t>CHAIRMAN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560A04-7FCA-174D-8313-A2BE3B389DBE}"/>
                </a:ext>
              </a:extLst>
            </p:cNvPr>
            <p:cNvSpPr txBox="1"/>
            <p:nvPr/>
          </p:nvSpPr>
          <p:spPr>
            <a:xfrm>
              <a:off x="5469267" y="2567730"/>
              <a:ext cx="1245306" cy="18466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TYLER BURKE</a:t>
              </a:r>
              <a:endParaRPr lang="en-US" sz="1200" b="1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A14C9BB-2E89-EB4E-B469-726365946C6C}"/>
                </a:ext>
              </a:extLst>
            </p:cNvPr>
            <p:cNvCxnSpPr/>
            <p:nvPr/>
          </p:nvCxnSpPr>
          <p:spPr>
            <a:xfrm>
              <a:off x="5572149" y="2575280"/>
              <a:ext cx="1039542" cy="0"/>
            </a:xfrm>
            <a:prstGeom prst="line">
              <a:avLst/>
            </a:prstGeom>
            <a:ln w="3175">
              <a:solidFill>
                <a:srgbClr val="AAAAA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A01B79-8E75-D047-8F52-C21E91381129}"/>
              </a:ext>
            </a:extLst>
          </p:cNvPr>
          <p:cNvCxnSpPr>
            <a:cxnSpLocks/>
          </p:cNvCxnSpPr>
          <p:nvPr/>
        </p:nvCxnSpPr>
        <p:spPr>
          <a:xfrm>
            <a:off x="9152857" y="3761839"/>
            <a:ext cx="1768313" cy="862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B15C92-7B39-D94B-87C0-070B22D40034}"/>
              </a:ext>
            </a:extLst>
          </p:cNvPr>
          <p:cNvCxnSpPr>
            <a:stCxn id="6" idx="2"/>
          </p:cNvCxnSpPr>
          <p:nvPr/>
        </p:nvCxnSpPr>
        <p:spPr>
          <a:xfrm flipH="1">
            <a:off x="6090249" y="2612730"/>
            <a:ext cx="1671" cy="1145574"/>
          </a:xfrm>
          <a:prstGeom prst="line">
            <a:avLst/>
          </a:prstGeom>
          <a:ln>
            <a:solidFill>
              <a:srgbClr val="1441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D67B0D-4FAE-B445-85AB-7BCD26C91550}"/>
              </a:ext>
            </a:extLst>
          </p:cNvPr>
          <p:cNvGrpSpPr/>
          <p:nvPr/>
        </p:nvGrpSpPr>
        <p:grpSpPr>
          <a:xfrm>
            <a:off x="448389" y="2015882"/>
            <a:ext cx="1870396" cy="616467"/>
            <a:chOff x="7964167" y="4099059"/>
            <a:chExt cx="1870396" cy="61646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6D0D426-1F7D-D540-AB29-EEC0D0C150F3}"/>
                </a:ext>
              </a:extLst>
            </p:cNvPr>
            <p:cNvSpPr/>
            <p:nvPr/>
          </p:nvSpPr>
          <p:spPr>
            <a:xfrm>
              <a:off x="7964167" y="4099059"/>
              <a:ext cx="1870396" cy="61646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27E929-2453-624A-88C7-0C80D35BB1C0}"/>
                </a:ext>
              </a:extLst>
            </p:cNvPr>
            <p:cNvGrpSpPr/>
            <p:nvPr/>
          </p:nvGrpSpPr>
          <p:grpSpPr>
            <a:xfrm>
              <a:off x="7964167" y="4337338"/>
              <a:ext cx="1870396" cy="350915"/>
              <a:chOff x="7964168" y="4337338"/>
              <a:chExt cx="1870396" cy="35091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413DB7-1CE9-9149-8AF8-2A54BF3C6325}"/>
                  </a:ext>
                </a:extLst>
              </p:cNvPr>
              <p:cNvSpPr txBox="1"/>
              <p:nvPr/>
            </p:nvSpPr>
            <p:spPr>
              <a:xfrm>
                <a:off x="7964168" y="4337338"/>
                <a:ext cx="187039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IMMEDIATE PAST-CHAIR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287354-3655-1E41-8F88-5827F3746617}"/>
                  </a:ext>
                </a:extLst>
              </p:cNvPr>
              <p:cNvSpPr txBox="1"/>
              <p:nvPr/>
            </p:nvSpPr>
            <p:spPr>
              <a:xfrm>
                <a:off x="8207030" y="4503587"/>
                <a:ext cx="1344968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CINDY WISEMAN</a:t>
                </a:r>
                <a:endParaRPr lang="en-US" sz="1200" b="1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B2B79BA-F4FD-B045-99BC-13512EDF3980}"/>
                  </a:ext>
                </a:extLst>
              </p:cNvPr>
              <p:cNvCxnSpPr/>
              <p:nvPr/>
            </p:nvCxnSpPr>
            <p:spPr>
              <a:xfrm>
                <a:off x="8207550" y="4512796"/>
                <a:ext cx="1383630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D1809A-0C07-EF4D-96FC-0CAAB676EE32}"/>
              </a:ext>
            </a:extLst>
          </p:cNvPr>
          <p:cNvCxnSpPr/>
          <p:nvPr/>
        </p:nvCxnSpPr>
        <p:spPr>
          <a:xfrm>
            <a:off x="9329244" y="3770465"/>
            <a:ext cx="0" cy="252000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FDD7CA-7EFE-0944-AF30-3E744D4B1280}"/>
              </a:ext>
            </a:extLst>
          </p:cNvPr>
          <p:cNvGrpSpPr/>
          <p:nvPr/>
        </p:nvGrpSpPr>
        <p:grpSpPr>
          <a:xfrm>
            <a:off x="6985130" y="3761839"/>
            <a:ext cx="1471795" cy="1493775"/>
            <a:chOff x="8891406" y="4995925"/>
            <a:chExt cx="1471794" cy="149377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358FCAF-5227-1745-8B28-1A4FFDD1943B}"/>
                </a:ext>
              </a:extLst>
            </p:cNvPr>
            <p:cNvCxnSpPr/>
            <p:nvPr/>
          </p:nvCxnSpPr>
          <p:spPr>
            <a:xfrm>
              <a:off x="9627303" y="4995925"/>
              <a:ext cx="0" cy="25200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8A13AC-AB04-784C-93E2-D27C127E05FB}"/>
                </a:ext>
              </a:extLst>
            </p:cNvPr>
            <p:cNvGrpSpPr/>
            <p:nvPr/>
          </p:nvGrpSpPr>
          <p:grpSpPr>
            <a:xfrm>
              <a:off x="8891406" y="5873233"/>
              <a:ext cx="1471794" cy="616467"/>
              <a:chOff x="8891406" y="5873233"/>
              <a:chExt cx="1471794" cy="616467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E79ECBB3-6A3B-F642-8155-CF44C60F3678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F825E56-0A7F-894D-B456-A43D75373D41}"/>
                  </a:ext>
                </a:extLst>
              </p:cNvPr>
              <p:cNvGrpSpPr/>
              <p:nvPr/>
            </p:nvGrpSpPr>
            <p:grpSpPr>
              <a:xfrm>
                <a:off x="8959680" y="6090084"/>
                <a:ext cx="1358550" cy="350914"/>
                <a:chOff x="8959680" y="6111513"/>
                <a:chExt cx="1358550" cy="350914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A1BD033-A251-2F47-A388-88CA03CEBF1A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DIRECTOR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76126D3-B822-0347-8C42-F2F67A1960CB}"/>
                    </a:ext>
                  </a:extLst>
                </p:cNvPr>
                <p:cNvSpPr txBox="1"/>
                <p:nvPr/>
              </p:nvSpPr>
              <p:spPr>
                <a:xfrm>
                  <a:off x="8959680" y="6277761"/>
                  <a:ext cx="1358550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JENNIFER PERKINS</a:t>
                  </a: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632B98C9-B2B7-A94A-8403-C91B6B1151E9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EC1CF-F3DF-4E46-8E4F-7DA8317752C8}"/>
              </a:ext>
            </a:extLst>
          </p:cNvPr>
          <p:cNvCxnSpPr/>
          <p:nvPr/>
        </p:nvCxnSpPr>
        <p:spPr>
          <a:xfrm rot="-5400000">
            <a:off x="7220715" y="3002737"/>
            <a:ext cx="0" cy="252000"/>
          </a:xfrm>
          <a:prstGeom prst="line">
            <a:avLst/>
          </a:prstGeom>
          <a:ln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26B180-76E8-DF40-8272-9BCA2AAF2E60}"/>
              </a:ext>
            </a:extLst>
          </p:cNvPr>
          <p:cNvGrpSpPr/>
          <p:nvPr/>
        </p:nvGrpSpPr>
        <p:grpSpPr>
          <a:xfrm>
            <a:off x="7346715" y="2819750"/>
            <a:ext cx="1870396" cy="616467"/>
            <a:chOff x="7964167" y="4099059"/>
            <a:chExt cx="1870396" cy="61646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6433615-C7E8-1341-8654-176B526A6416}"/>
                </a:ext>
              </a:extLst>
            </p:cNvPr>
            <p:cNvSpPr/>
            <p:nvPr/>
          </p:nvSpPr>
          <p:spPr>
            <a:xfrm>
              <a:off x="7964167" y="4099059"/>
              <a:ext cx="1870396" cy="61646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D501D8-E72D-474E-9354-F3788CE92BE7}"/>
                </a:ext>
              </a:extLst>
            </p:cNvPr>
            <p:cNvGrpSpPr/>
            <p:nvPr/>
          </p:nvGrpSpPr>
          <p:grpSpPr>
            <a:xfrm>
              <a:off x="8060112" y="4318364"/>
              <a:ext cx="1704514" cy="369742"/>
              <a:chOff x="8060113" y="4318364"/>
              <a:chExt cx="1704514" cy="36974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16BE1A3-037B-EA49-9008-BEB8A247B242}"/>
                  </a:ext>
                </a:extLst>
              </p:cNvPr>
              <p:cNvSpPr txBox="1"/>
              <p:nvPr/>
            </p:nvSpPr>
            <p:spPr>
              <a:xfrm>
                <a:off x="8060113" y="4318364"/>
                <a:ext cx="1704514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SECRETARY-TREASURER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DAB73C-EDBF-B34D-B9C7-DF79094BBD2C}"/>
                  </a:ext>
                </a:extLst>
              </p:cNvPr>
              <p:cNvSpPr txBox="1"/>
              <p:nvPr/>
            </p:nvSpPr>
            <p:spPr>
              <a:xfrm>
                <a:off x="8273295" y="4503440"/>
                <a:ext cx="1383630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DAVID TACKETT</a:t>
                </a:r>
                <a:endParaRPr lang="en-US" sz="1200" b="1" dirty="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4664B78-CD2C-B14C-A95B-067334FFA897}"/>
                  </a:ext>
                </a:extLst>
              </p:cNvPr>
              <p:cNvCxnSpPr/>
              <p:nvPr/>
            </p:nvCxnSpPr>
            <p:spPr>
              <a:xfrm>
                <a:off x="8207550" y="4512796"/>
                <a:ext cx="1383630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2BFBD2-A1DF-4E4D-8C1C-03F2E23478F0}"/>
              </a:ext>
            </a:extLst>
          </p:cNvPr>
          <p:cNvCxnSpPr/>
          <p:nvPr/>
        </p:nvCxnSpPr>
        <p:spPr>
          <a:xfrm>
            <a:off x="6086018" y="3765301"/>
            <a:ext cx="0" cy="252000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3C4049B-76B1-6C4D-BA17-D28027DF8B47}"/>
              </a:ext>
            </a:extLst>
          </p:cNvPr>
          <p:cNvGrpSpPr/>
          <p:nvPr/>
        </p:nvGrpSpPr>
        <p:grpSpPr>
          <a:xfrm>
            <a:off x="5359595" y="4639147"/>
            <a:ext cx="1471795" cy="616467"/>
            <a:chOff x="8891406" y="5873233"/>
            <a:chExt cx="1471794" cy="616467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D376FEE9-2D77-5A49-9029-7CC63955AE10}"/>
                </a:ext>
              </a:extLst>
            </p:cNvPr>
            <p:cNvSpPr/>
            <p:nvPr/>
          </p:nvSpPr>
          <p:spPr>
            <a:xfrm>
              <a:off x="8891406" y="5873233"/>
              <a:ext cx="1471794" cy="616467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2FF889-AAE8-7C4E-88AE-18AE44BA52F1}"/>
                </a:ext>
              </a:extLst>
            </p:cNvPr>
            <p:cNvGrpSpPr/>
            <p:nvPr/>
          </p:nvGrpSpPr>
          <p:grpSpPr>
            <a:xfrm>
              <a:off x="9004650" y="6090084"/>
              <a:ext cx="1245306" cy="350914"/>
              <a:chOff x="9004650" y="6111513"/>
              <a:chExt cx="1245306" cy="35091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86CE14-747A-994C-9284-AD08E711AFFB}"/>
                  </a:ext>
                </a:extLst>
              </p:cNvPr>
              <p:cNvSpPr txBox="1"/>
              <p:nvPr/>
            </p:nvSpPr>
            <p:spPr>
              <a:xfrm>
                <a:off x="9156970" y="6111513"/>
                <a:ext cx="94066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DIRECTOR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553839A-D786-D844-8543-3AD46E911750}"/>
                  </a:ext>
                </a:extLst>
              </p:cNvPr>
              <p:cNvSpPr txBox="1"/>
              <p:nvPr/>
            </p:nvSpPr>
            <p:spPr>
              <a:xfrm>
                <a:off x="9004650" y="6277761"/>
                <a:ext cx="124530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NIKA LARIAN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9AE4EAA-AE8F-6641-A086-18444FB95C71}"/>
                  </a:ext>
                </a:extLst>
              </p:cNvPr>
              <p:cNvCxnSpPr/>
              <p:nvPr/>
            </p:nvCxnSpPr>
            <p:spPr>
              <a:xfrm>
                <a:off x="9107532" y="6286970"/>
                <a:ext cx="1039542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4E2F98E-C255-D04E-908A-546134ADCFF1}"/>
              </a:ext>
            </a:extLst>
          </p:cNvPr>
          <p:cNvGrpSpPr/>
          <p:nvPr/>
        </p:nvGrpSpPr>
        <p:grpSpPr>
          <a:xfrm>
            <a:off x="3742764" y="3761839"/>
            <a:ext cx="1471795" cy="1493775"/>
            <a:chOff x="8891406" y="4995925"/>
            <a:chExt cx="1471794" cy="149377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370E819-2CDF-F247-A236-E40C79647B49}"/>
                </a:ext>
              </a:extLst>
            </p:cNvPr>
            <p:cNvCxnSpPr/>
            <p:nvPr/>
          </p:nvCxnSpPr>
          <p:spPr>
            <a:xfrm>
              <a:off x="9627303" y="4995925"/>
              <a:ext cx="0" cy="25200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67DAC36-BAA0-8F44-A980-79E5B46A89CE}"/>
                </a:ext>
              </a:extLst>
            </p:cNvPr>
            <p:cNvGrpSpPr/>
            <p:nvPr/>
          </p:nvGrpSpPr>
          <p:grpSpPr>
            <a:xfrm>
              <a:off x="8891406" y="5873233"/>
              <a:ext cx="1471794" cy="616467"/>
              <a:chOff x="8891406" y="5873233"/>
              <a:chExt cx="1471794" cy="61646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642796CF-4AA4-C44C-9C30-2D689887E43C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97D80AB-F25E-EF40-BE84-4CE06A9AE67F}"/>
                  </a:ext>
                </a:extLst>
              </p:cNvPr>
              <p:cNvGrpSpPr/>
              <p:nvPr/>
            </p:nvGrpSpPr>
            <p:grpSpPr>
              <a:xfrm>
                <a:off x="8943154" y="6090084"/>
                <a:ext cx="1377128" cy="360384"/>
                <a:chOff x="8943154" y="6111513"/>
                <a:chExt cx="1377128" cy="360384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8E4A502-DA01-D648-AF4F-136A9FFD555E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DIRECTOR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E3EAF07-5DA6-3D4A-92F1-225706F356A5}"/>
                    </a:ext>
                  </a:extLst>
                </p:cNvPr>
                <p:cNvSpPr txBox="1"/>
                <p:nvPr/>
              </p:nvSpPr>
              <p:spPr>
                <a:xfrm>
                  <a:off x="8943154" y="6287231"/>
                  <a:ext cx="1377128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AMANDA CLARK</a:t>
                  </a: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480225FE-4D27-3B46-8C8F-02C0DB642199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1E709A-5603-D244-B51F-5340ED7DD5FF}"/>
              </a:ext>
            </a:extLst>
          </p:cNvPr>
          <p:cNvCxnSpPr>
            <a:cxnSpLocks/>
          </p:cNvCxnSpPr>
          <p:nvPr/>
        </p:nvCxnSpPr>
        <p:spPr>
          <a:xfrm>
            <a:off x="1293662" y="3752617"/>
            <a:ext cx="7878198" cy="92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FA363DD-E4D4-C247-B970-5ACDE21BFB14}"/>
              </a:ext>
            </a:extLst>
          </p:cNvPr>
          <p:cNvGrpSpPr/>
          <p:nvPr/>
        </p:nvGrpSpPr>
        <p:grpSpPr>
          <a:xfrm>
            <a:off x="2951730" y="2819262"/>
            <a:ext cx="1870396" cy="616467"/>
            <a:chOff x="7964167" y="4099059"/>
            <a:chExt cx="1870396" cy="616467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DB89FDB4-4F7B-EF4F-9FBB-92707902147D}"/>
                </a:ext>
              </a:extLst>
            </p:cNvPr>
            <p:cNvSpPr/>
            <p:nvPr/>
          </p:nvSpPr>
          <p:spPr>
            <a:xfrm>
              <a:off x="7964167" y="4099059"/>
              <a:ext cx="1870396" cy="61646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3BD81DC-C070-0B43-B680-9698B56949B3}"/>
                </a:ext>
              </a:extLst>
            </p:cNvPr>
            <p:cNvGrpSpPr/>
            <p:nvPr/>
          </p:nvGrpSpPr>
          <p:grpSpPr>
            <a:xfrm>
              <a:off x="8055255" y="4337339"/>
              <a:ext cx="1676400" cy="358287"/>
              <a:chOff x="8055256" y="4337339"/>
              <a:chExt cx="1676400" cy="358287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16F259F-4541-CC4B-B0C0-E1AA945BDCA0}"/>
                  </a:ext>
                </a:extLst>
              </p:cNvPr>
              <p:cNvSpPr txBox="1"/>
              <p:nvPr/>
            </p:nvSpPr>
            <p:spPr>
              <a:xfrm>
                <a:off x="8055256" y="4337339"/>
                <a:ext cx="1676400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CHAIR-ELECT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598CDA9-F956-1B4A-B38E-A6A346712E20}"/>
                  </a:ext>
                </a:extLst>
              </p:cNvPr>
              <p:cNvSpPr txBox="1"/>
              <p:nvPr/>
            </p:nvSpPr>
            <p:spPr>
              <a:xfrm>
                <a:off x="8201229" y="4510960"/>
                <a:ext cx="1387234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MIKE JOHNSON</a:t>
                </a:r>
                <a:endParaRPr lang="en-US" sz="1200" b="1" dirty="0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EB14ABD-4477-BD43-A879-3453775B42D9}"/>
                  </a:ext>
                </a:extLst>
              </p:cNvPr>
              <p:cNvCxnSpPr/>
              <p:nvPr/>
            </p:nvCxnSpPr>
            <p:spPr>
              <a:xfrm>
                <a:off x="8207550" y="4512796"/>
                <a:ext cx="1383630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C6F21E-6B77-FA49-BE41-691AAD1612EA}"/>
              </a:ext>
            </a:extLst>
          </p:cNvPr>
          <p:cNvGrpSpPr/>
          <p:nvPr/>
        </p:nvGrpSpPr>
        <p:grpSpPr>
          <a:xfrm>
            <a:off x="560365" y="3761839"/>
            <a:ext cx="1471795" cy="1493775"/>
            <a:chOff x="1583565" y="3860487"/>
            <a:chExt cx="1471794" cy="149377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DA97AC9-16AF-CF40-9F2B-EBFD31C92292}"/>
                </a:ext>
              </a:extLst>
            </p:cNvPr>
            <p:cNvCxnSpPr/>
            <p:nvPr/>
          </p:nvCxnSpPr>
          <p:spPr>
            <a:xfrm>
              <a:off x="2319462" y="3860487"/>
              <a:ext cx="0" cy="25200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41F3592-1C61-A148-B9B6-605FAE972DE8}"/>
                </a:ext>
              </a:extLst>
            </p:cNvPr>
            <p:cNvGrpSpPr/>
            <p:nvPr/>
          </p:nvGrpSpPr>
          <p:grpSpPr>
            <a:xfrm>
              <a:off x="1583565" y="4737795"/>
              <a:ext cx="1471794" cy="616467"/>
              <a:chOff x="8891406" y="5873233"/>
              <a:chExt cx="1471794" cy="616467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68C96FE4-D922-AA44-AAF7-61E7C52790EF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F0AF5AB-1C00-6041-95DF-159B83AAD16A}"/>
                  </a:ext>
                </a:extLst>
              </p:cNvPr>
              <p:cNvGrpSpPr/>
              <p:nvPr/>
            </p:nvGrpSpPr>
            <p:grpSpPr>
              <a:xfrm>
                <a:off x="8919385" y="6090084"/>
                <a:ext cx="1410634" cy="349853"/>
                <a:chOff x="8919385" y="6111513"/>
                <a:chExt cx="1410634" cy="349853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17ABF11-32DE-7F4F-9D92-5F5CC0B4FE85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DIRECTOR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002A409-4C4F-7745-A7BE-91B53F9DF33D}"/>
                    </a:ext>
                  </a:extLst>
                </p:cNvPr>
                <p:cNvSpPr txBox="1"/>
                <p:nvPr/>
              </p:nvSpPr>
              <p:spPr>
                <a:xfrm>
                  <a:off x="8919385" y="6276700"/>
                  <a:ext cx="1410634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KATHY KING ALLEN</a:t>
                  </a: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CDB21497-BBF1-2D44-85FF-4934CA88E32F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0B8B1F-2CF5-BE40-BA54-C25A6BE13D1C}"/>
              </a:ext>
            </a:extLst>
          </p:cNvPr>
          <p:cNvGrpSpPr/>
          <p:nvPr/>
        </p:nvGrpSpPr>
        <p:grpSpPr>
          <a:xfrm>
            <a:off x="2149104" y="3761839"/>
            <a:ext cx="1471795" cy="1493775"/>
            <a:chOff x="8891406" y="4995925"/>
            <a:chExt cx="1471794" cy="149377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DC47434-A3F1-9C4B-B469-6B97B8A17697}"/>
                </a:ext>
              </a:extLst>
            </p:cNvPr>
            <p:cNvCxnSpPr/>
            <p:nvPr/>
          </p:nvCxnSpPr>
          <p:spPr>
            <a:xfrm>
              <a:off x="9627303" y="4995925"/>
              <a:ext cx="0" cy="25200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7F27C40-CC12-3845-9675-5E84766C2E47}"/>
                </a:ext>
              </a:extLst>
            </p:cNvPr>
            <p:cNvGrpSpPr/>
            <p:nvPr/>
          </p:nvGrpSpPr>
          <p:grpSpPr>
            <a:xfrm>
              <a:off x="8891406" y="5873233"/>
              <a:ext cx="1471794" cy="616467"/>
              <a:chOff x="8891406" y="5873233"/>
              <a:chExt cx="1471794" cy="616467"/>
            </a:xfrm>
          </p:grpSpPr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71732817-404B-0442-967A-1686D5A8839C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236E184-DA9F-DC45-9DD3-488F2308FFBE}"/>
                  </a:ext>
                </a:extLst>
              </p:cNvPr>
              <p:cNvGrpSpPr/>
              <p:nvPr/>
            </p:nvGrpSpPr>
            <p:grpSpPr>
              <a:xfrm>
                <a:off x="9004650" y="6090084"/>
                <a:ext cx="1245306" cy="350914"/>
                <a:chOff x="9004650" y="6111513"/>
                <a:chExt cx="1245306" cy="350914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A1E2A6A-A523-D34E-99EC-74A17746832C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DIRECTOR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EEF3CB9-4D4F-E445-847B-E675A7E2E1EE}"/>
                    </a:ext>
                  </a:extLst>
                </p:cNvPr>
                <p:cNvSpPr txBox="1"/>
                <p:nvPr/>
              </p:nvSpPr>
              <p:spPr>
                <a:xfrm>
                  <a:off x="9004650" y="6277761"/>
                  <a:ext cx="124530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JAMES AYERS</a:t>
                  </a: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2E0A54B-E989-DF4B-BB3C-4F7D63B749CA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8BA018C1-D611-1748-AD8B-837A4DDE7DC9}"/>
              </a:ext>
            </a:extLst>
          </p:cNvPr>
          <p:cNvSpPr txBox="1">
            <a:spLocks/>
          </p:cNvSpPr>
          <p:nvPr/>
        </p:nvSpPr>
        <p:spPr>
          <a:xfrm>
            <a:off x="1866606" y="216336"/>
            <a:ext cx="8458789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ea typeface="Segoe UI" panose="020B0502040204020203" pitchFamily="34" charset="0"/>
                <a:cs typeface="Segoe UI" panose="020B0502040204020203" pitchFamily="34" charset="0"/>
              </a:rPr>
              <a:t>2025 BOARD OF DIRECTORS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0779388-6CE1-FC42-858C-1D3A1D137995}"/>
              </a:ext>
            </a:extLst>
          </p:cNvPr>
          <p:cNvCxnSpPr/>
          <p:nvPr/>
        </p:nvCxnSpPr>
        <p:spPr>
          <a:xfrm rot="5400000">
            <a:off x="4948126" y="3002737"/>
            <a:ext cx="0" cy="252000"/>
          </a:xfrm>
          <a:prstGeom prst="line">
            <a:avLst/>
          </a:prstGeom>
          <a:ln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4D0F2F-6E97-884D-BAD4-9F2F9D884777}"/>
              </a:ext>
            </a:extLst>
          </p:cNvPr>
          <p:cNvCxnSpPr/>
          <p:nvPr/>
        </p:nvCxnSpPr>
        <p:spPr>
          <a:xfrm>
            <a:off x="10921170" y="3772662"/>
            <a:ext cx="0" cy="252000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F95B25F-DCFF-4249-A4B0-907FCB68A9B1}"/>
              </a:ext>
            </a:extLst>
          </p:cNvPr>
          <p:cNvGrpSpPr/>
          <p:nvPr/>
        </p:nvGrpSpPr>
        <p:grpSpPr>
          <a:xfrm>
            <a:off x="1350059" y="5968486"/>
            <a:ext cx="1471795" cy="616467"/>
            <a:chOff x="8891406" y="5873233"/>
            <a:chExt cx="1471794" cy="616467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7452129F-7AD1-B74C-BD70-9A1504F6320A}"/>
                </a:ext>
              </a:extLst>
            </p:cNvPr>
            <p:cNvSpPr/>
            <p:nvPr/>
          </p:nvSpPr>
          <p:spPr>
            <a:xfrm>
              <a:off x="8891406" y="5873233"/>
              <a:ext cx="1471794" cy="616467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4A474B5-10DB-4949-95B4-00750DDEEECC}"/>
                </a:ext>
              </a:extLst>
            </p:cNvPr>
            <p:cNvGrpSpPr/>
            <p:nvPr/>
          </p:nvGrpSpPr>
          <p:grpSpPr>
            <a:xfrm>
              <a:off x="9006934" y="6090084"/>
              <a:ext cx="1322660" cy="360123"/>
              <a:chOff x="9006934" y="6111513"/>
              <a:chExt cx="1322660" cy="360123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08C3BBE-A778-F44B-A9ED-77EC02AE81FE}"/>
                  </a:ext>
                </a:extLst>
              </p:cNvPr>
              <p:cNvSpPr txBox="1"/>
              <p:nvPr/>
            </p:nvSpPr>
            <p:spPr>
              <a:xfrm>
                <a:off x="9156970" y="6111513"/>
                <a:ext cx="94066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DIRECTOR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14B35E4-5594-004A-87A8-84003D186B2B}"/>
                  </a:ext>
                </a:extLst>
              </p:cNvPr>
              <p:cNvSpPr txBox="1"/>
              <p:nvPr/>
            </p:nvSpPr>
            <p:spPr>
              <a:xfrm>
                <a:off x="9006934" y="6286970"/>
                <a:ext cx="1322660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FREDDIE WILLIAMS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B58FADA5-1A70-0548-8A37-DDA4A0E1DBC7}"/>
                  </a:ext>
                </a:extLst>
              </p:cNvPr>
              <p:cNvCxnSpPr/>
              <p:nvPr/>
            </p:nvCxnSpPr>
            <p:spPr>
              <a:xfrm>
                <a:off x="9107532" y="6286970"/>
                <a:ext cx="1039542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16646A0-CD67-A64B-9A52-1FB8A9833ADE}"/>
              </a:ext>
            </a:extLst>
          </p:cNvPr>
          <p:cNvCxnSpPr/>
          <p:nvPr/>
        </p:nvCxnSpPr>
        <p:spPr>
          <a:xfrm>
            <a:off x="2086474" y="3761839"/>
            <a:ext cx="0" cy="1575354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A66D0D6-D289-3A47-B2C0-1284366424C3}"/>
              </a:ext>
            </a:extLst>
          </p:cNvPr>
          <p:cNvGrpSpPr/>
          <p:nvPr/>
        </p:nvGrpSpPr>
        <p:grpSpPr>
          <a:xfrm>
            <a:off x="4488364" y="3762191"/>
            <a:ext cx="1604255" cy="2817129"/>
            <a:chOff x="8829371" y="3672571"/>
            <a:chExt cx="1604255" cy="2817129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819ECC3-D82E-7040-9850-38BEEB89B466}"/>
                </a:ext>
              </a:extLst>
            </p:cNvPr>
            <p:cNvCxnSpPr/>
            <p:nvPr/>
          </p:nvCxnSpPr>
          <p:spPr>
            <a:xfrm>
              <a:off x="9627303" y="3672571"/>
              <a:ext cx="0" cy="157535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99F29AB-7D51-134B-8DE4-7A9D1AB39B3B}"/>
                </a:ext>
              </a:extLst>
            </p:cNvPr>
            <p:cNvGrpSpPr/>
            <p:nvPr/>
          </p:nvGrpSpPr>
          <p:grpSpPr>
            <a:xfrm>
              <a:off x="8829371" y="5873233"/>
              <a:ext cx="1604255" cy="616467"/>
              <a:chOff x="8829371" y="5873233"/>
              <a:chExt cx="1604255" cy="616467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C3B2E88-9F9B-0647-BD3A-3A7498940866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E8A56F82-E334-BA4F-B6EB-D764B6D348A2}"/>
                  </a:ext>
                </a:extLst>
              </p:cNvPr>
              <p:cNvGrpSpPr/>
              <p:nvPr/>
            </p:nvGrpSpPr>
            <p:grpSpPr>
              <a:xfrm>
                <a:off x="8829371" y="6090084"/>
                <a:ext cx="1604255" cy="350914"/>
                <a:chOff x="8829371" y="6111513"/>
                <a:chExt cx="1604255" cy="350914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568CFEBE-8228-3D4F-AB3C-21007C935CCC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EX-OFFICIO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8D8AEA1-26A2-5B48-93FA-0CDA5CE5EC67}"/>
                    </a:ext>
                  </a:extLst>
                </p:cNvPr>
                <p:cNvSpPr txBox="1"/>
                <p:nvPr/>
              </p:nvSpPr>
              <p:spPr>
                <a:xfrm>
                  <a:off x="8829371" y="6277761"/>
                  <a:ext cx="1604255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JENNIFER LINDON</a:t>
                  </a: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CE71688-7564-4C46-974F-03336CA1AB7E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358FFC6-33D2-8E43-8DDB-CBA3AFF30C9C}"/>
              </a:ext>
            </a:extLst>
          </p:cNvPr>
          <p:cNvGrpSpPr/>
          <p:nvPr/>
        </p:nvGrpSpPr>
        <p:grpSpPr>
          <a:xfrm>
            <a:off x="6172436" y="3776477"/>
            <a:ext cx="1471795" cy="2817129"/>
            <a:chOff x="8891406" y="3672571"/>
            <a:chExt cx="1471794" cy="2817129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DE777B5-8404-DD41-9AB0-152292F4FC8A}"/>
                </a:ext>
              </a:extLst>
            </p:cNvPr>
            <p:cNvCxnSpPr/>
            <p:nvPr/>
          </p:nvCxnSpPr>
          <p:spPr>
            <a:xfrm>
              <a:off x="9627303" y="3672571"/>
              <a:ext cx="0" cy="157535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CF1D3F-AB19-EB45-B307-81C6DEB1AA55}"/>
                </a:ext>
              </a:extLst>
            </p:cNvPr>
            <p:cNvGrpSpPr/>
            <p:nvPr/>
          </p:nvGrpSpPr>
          <p:grpSpPr>
            <a:xfrm>
              <a:off x="8891406" y="5873233"/>
              <a:ext cx="1471794" cy="616467"/>
              <a:chOff x="8891406" y="5873233"/>
              <a:chExt cx="1471794" cy="616467"/>
            </a:xfrm>
          </p:grpSpPr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3C0287F1-1415-374C-BAF9-23A75583AE57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6EF745B6-CD95-694D-921F-7E3284F007B2}"/>
                  </a:ext>
                </a:extLst>
              </p:cNvPr>
              <p:cNvGrpSpPr/>
              <p:nvPr/>
            </p:nvGrpSpPr>
            <p:grpSpPr>
              <a:xfrm>
                <a:off x="8926805" y="6090084"/>
                <a:ext cx="1410517" cy="350914"/>
                <a:chOff x="8926805" y="6111513"/>
                <a:chExt cx="1410517" cy="350914"/>
              </a:xfrm>
            </p:grpSpPr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DB1152D-E245-DD41-B7F5-4645D84D325F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EX-OFFICIO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6F11B421-F677-8B49-BD80-96D070C70576}"/>
                    </a:ext>
                  </a:extLst>
                </p:cNvPr>
                <p:cNvSpPr txBox="1"/>
                <p:nvPr/>
              </p:nvSpPr>
              <p:spPr>
                <a:xfrm>
                  <a:off x="8926805" y="6277761"/>
                  <a:ext cx="1410517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TODD BRAND</a:t>
                  </a:r>
                </a:p>
              </p:txBody>
            </p: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E647CA1-C029-2E4F-8C2D-AF76FFA1CC21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D2C43B2-677A-CF49-BEED-068D96C51861}"/>
              </a:ext>
            </a:extLst>
          </p:cNvPr>
          <p:cNvGrpSpPr/>
          <p:nvPr/>
        </p:nvGrpSpPr>
        <p:grpSpPr>
          <a:xfrm>
            <a:off x="7802256" y="3756173"/>
            <a:ext cx="1471795" cy="2817129"/>
            <a:chOff x="8891406" y="3672571"/>
            <a:chExt cx="1471794" cy="2817129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4EA1E4-77B4-384E-B117-FE2B527E82B1}"/>
                </a:ext>
              </a:extLst>
            </p:cNvPr>
            <p:cNvCxnSpPr/>
            <p:nvPr/>
          </p:nvCxnSpPr>
          <p:spPr>
            <a:xfrm>
              <a:off x="9627303" y="3672571"/>
              <a:ext cx="0" cy="157535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68704ED-76C8-5640-8720-7AA20009F40F}"/>
                </a:ext>
              </a:extLst>
            </p:cNvPr>
            <p:cNvGrpSpPr/>
            <p:nvPr/>
          </p:nvGrpSpPr>
          <p:grpSpPr>
            <a:xfrm>
              <a:off x="8891406" y="5873233"/>
              <a:ext cx="1471794" cy="616467"/>
              <a:chOff x="8891406" y="5873233"/>
              <a:chExt cx="1471794" cy="616467"/>
            </a:xfrm>
          </p:grpSpPr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9F1C10D8-B2C9-B14D-9A60-1F7CDB8F0DAE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260D84B9-D2F2-824F-930D-B87A99080D63}"/>
                  </a:ext>
                </a:extLst>
              </p:cNvPr>
              <p:cNvGrpSpPr/>
              <p:nvPr/>
            </p:nvGrpSpPr>
            <p:grpSpPr>
              <a:xfrm>
                <a:off x="8926805" y="6090084"/>
                <a:ext cx="1410517" cy="350914"/>
                <a:chOff x="8926805" y="6111513"/>
                <a:chExt cx="1410517" cy="350914"/>
              </a:xfrm>
            </p:grpSpPr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24F6B85-88D5-EF4E-946C-FB397AF85BB6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EX-OFFICIO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4395FA09-06BD-7C4B-8FB9-3C6C5E31A5B5}"/>
                    </a:ext>
                  </a:extLst>
                </p:cNvPr>
                <p:cNvSpPr txBox="1"/>
                <p:nvPr/>
              </p:nvSpPr>
              <p:spPr>
                <a:xfrm>
                  <a:off x="8926805" y="6277761"/>
                  <a:ext cx="1410517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KATHY WALKER</a:t>
                  </a:r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553F2CB9-6032-3A4A-BA69-C022322B140D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8BB38128-E0BD-6D4D-A731-8CD06B61A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3670"/>
          <a:stretch/>
        </p:blipFill>
        <p:spPr>
          <a:xfrm>
            <a:off x="2463014" y="3983538"/>
            <a:ext cx="851204" cy="914400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0" name="Picture Placeholder 36">
            <a:extLst>
              <a:ext uri="{FF2B5EF4-FFF2-40B4-BE49-F238E27FC236}">
                <a16:creationId xmlns:a16="http://schemas.microsoft.com/office/drawing/2014/main" id="{F20EAB04-73B0-0A4D-8E23-80D173793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899"/>
          <a:stretch/>
        </p:blipFill>
        <p:spPr>
          <a:xfrm>
            <a:off x="5473866" y="1086218"/>
            <a:ext cx="1242976" cy="1245413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C28CA67-7195-8447-AA1B-2ABD91DA1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r="325"/>
          <a:stretch/>
        </p:blipFill>
        <p:spPr>
          <a:xfrm>
            <a:off x="1632474" y="5331527"/>
            <a:ext cx="914400" cy="914400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029C22A-0852-9D46-AA83-60FDE0DBF1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" r="29472" b="2876"/>
          <a:stretch/>
        </p:blipFill>
        <p:spPr>
          <a:xfrm>
            <a:off x="4822785" y="5277586"/>
            <a:ext cx="927022" cy="914400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E827225D-7098-0D4E-9848-A78224511F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" b="3278"/>
          <a:stretch/>
        </p:blipFill>
        <p:spPr>
          <a:xfrm>
            <a:off x="6445611" y="5277586"/>
            <a:ext cx="915286" cy="914400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4886AC8-8C75-9544-999C-680DF7E96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b="9765"/>
          <a:stretch/>
        </p:blipFill>
        <p:spPr>
          <a:xfrm>
            <a:off x="8132333" y="5322624"/>
            <a:ext cx="819509" cy="824324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7" name="Picture Placeholder 29">
            <a:extLst>
              <a:ext uri="{FF2B5EF4-FFF2-40B4-BE49-F238E27FC236}">
                <a16:creationId xmlns:a16="http://schemas.microsoft.com/office/drawing/2014/main" id="{9851DF41-0EBE-014B-8703-5CC74D773F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256"/>
          <a:stretch/>
        </p:blipFill>
        <p:spPr>
          <a:xfrm>
            <a:off x="744953" y="1122757"/>
            <a:ext cx="1243584" cy="1243584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11A0976-13B5-574E-B7F6-B3B655F0FA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r="1189"/>
          <a:stretch/>
        </p:blipFill>
        <p:spPr>
          <a:xfrm>
            <a:off x="3449379" y="2113447"/>
            <a:ext cx="897125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37CF159-BDE0-F449-93F7-1005C2B114FF}"/>
              </a:ext>
            </a:extLst>
          </p:cNvPr>
          <p:cNvGrpSpPr/>
          <p:nvPr/>
        </p:nvGrpSpPr>
        <p:grpSpPr>
          <a:xfrm>
            <a:off x="8589655" y="4638565"/>
            <a:ext cx="1471795" cy="616467"/>
            <a:chOff x="8891406" y="5873233"/>
            <a:chExt cx="1471794" cy="616467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99CFC99C-3B7B-6E4D-AA0A-A967B41198F1}"/>
                </a:ext>
              </a:extLst>
            </p:cNvPr>
            <p:cNvSpPr/>
            <p:nvPr/>
          </p:nvSpPr>
          <p:spPr>
            <a:xfrm>
              <a:off x="8891406" y="5873233"/>
              <a:ext cx="1471794" cy="616467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7283115-1BE9-444F-98E5-D22B30D6FDF8}"/>
                </a:ext>
              </a:extLst>
            </p:cNvPr>
            <p:cNvGrpSpPr/>
            <p:nvPr/>
          </p:nvGrpSpPr>
          <p:grpSpPr>
            <a:xfrm>
              <a:off x="8975579" y="6090084"/>
              <a:ext cx="1336074" cy="350914"/>
              <a:chOff x="8975579" y="6111513"/>
              <a:chExt cx="1336074" cy="350914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447D27C-47AA-364B-89F4-70906C8032FD}"/>
                  </a:ext>
                </a:extLst>
              </p:cNvPr>
              <p:cNvSpPr txBox="1"/>
              <p:nvPr/>
            </p:nvSpPr>
            <p:spPr>
              <a:xfrm>
                <a:off x="9156970" y="6111513"/>
                <a:ext cx="94066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DIRECTOR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52BAC13-2261-4F46-8327-BFC78DC4B1B6}"/>
                  </a:ext>
                </a:extLst>
              </p:cNvPr>
              <p:cNvSpPr txBox="1"/>
              <p:nvPr/>
            </p:nvSpPr>
            <p:spPr>
              <a:xfrm>
                <a:off x="8975579" y="6277761"/>
                <a:ext cx="1336074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JAMES ROBINSON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0950628-2677-1145-80BA-F6F00FA5E4F4}"/>
                  </a:ext>
                </a:extLst>
              </p:cNvPr>
              <p:cNvCxnSpPr/>
              <p:nvPr/>
            </p:nvCxnSpPr>
            <p:spPr>
              <a:xfrm>
                <a:off x="9107532" y="6286970"/>
                <a:ext cx="1039542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E973FA7-5CA1-DC48-A6EF-4E27B8A41785}"/>
              </a:ext>
            </a:extLst>
          </p:cNvPr>
          <p:cNvGrpSpPr/>
          <p:nvPr/>
        </p:nvGrpSpPr>
        <p:grpSpPr>
          <a:xfrm>
            <a:off x="9397678" y="3771389"/>
            <a:ext cx="1471795" cy="2817129"/>
            <a:chOff x="8891406" y="3672571"/>
            <a:chExt cx="1471794" cy="2817129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4EDD564-608B-6145-92F8-7B731FFABF2F}"/>
                </a:ext>
              </a:extLst>
            </p:cNvPr>
            <p:cNvCxnSpPr/>
            <p:nvPr/>
          </p:nvCxnSpPr>
          <p:spPr>
            <a:xfrm>
              <a:off x="9627303" y="3672571"/>
              <a:ext cx="0" cy="157535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77E4D43-DD7B-4F44-BBF6-C19278824B16}"/>
                </a:ext>
              </a:extLst>
            </p:cNvPr>
            <p:cNvGrpSpPr/>
            <p:nvPr/>
          </p:nvGrpSpPr>
          <p:grpSpPr>
            <a:xfrm>
              <a:off x="8891406" y="5873233"/>
              <a:ext cx="1471794" cy="616467"/>
              <a:chOff x="8891406" y="5873233"/>
              <a:chExt cx="1471794" cy="616467"/>
            </a:xfrm>
          </p:grpSpPr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id="{F01A68EC-F5C2-5941-82DC-C57AF3AF99D9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FBBDCFCB-79F1-214D-AAD6-B1DB90274BA0}"/>
                  </a:ext>
                </a:extLst>
              </p:cNvPr>
              <p:cNvGrpSpPr/>
              <p:nvPr/>
            </p:nvGrpSpPr>
            <p:grpSpPr>
              <a:xfrm>
                <a:off x="8918179" y="6090084"/>
                <a:ext cx="1410517" cy="350914"/>
                <a:chOff x="8918179" y="6111513"/>
                <a:chExt cx="1410517" cy="350914"/>
              </a:xfrm>
            </p:grpSpPr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39DECC73-1436-A246-B6CE-1F6EC799FB55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EX-OFFICIO</a:t>
                  </a: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21D7C73F-1F5D-1F48-B97A-945E1756C6E6}"/>
                    </a:ext>
                  </a:extLst>
                </p:cNvPr>
                <p:cNvSpPr txBox="1"/>
                <p:nvPr/>
              </p:nvSpPr>
              <p:spPr>
                <a:xfrm>
                  <a:off x="8918179" y="6277761"/>
                  <a:ext cx="1410517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BURTON WEBB</a:t>
                  </a: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8E8607A9-86F5-DA45-94A0-F88F29D2A3F4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A64A3DC-C137-AA42-872C-42110F70F369}"/>
              </a:ext>
            </a:extLst>
          </p:cNvPr>
          <p:cNvGrpSpPr/>
          <p:nvPr/>
        </p:nvGrpSpPr>
        <p:grpSpPr>
          <a:xfrm>
            <a:off x="2881734" y="3770465"/>
            <a:ext cx="1604255" cy="2817129"/>
            <a:chOff x="8829371" y="3672571"/>
            <a:chExt cx="1604255" cy="2817129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1D3518F-5E93-7C4D-BAF1-AA2FE43D72AC}"/>
                </a:ext>
              </a:extLst>
            </p:cNvPr>
            <p:cNvCxnSpPr/>
            <p:nvPr/>
          </p:nvCxnSpPr>
          <p:spPr>
            <a:xfrm>
              <a:off x="9627303" y="3672571"/>
              <a:ext cx="0" cy="157535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D1EC4EE7-E13B-B546-8EB8-897C62BDD47A}"/>
                </a:ext>
              </a:extLst>
            </p:cNvPr>
            <p:cNvGrpSpPr/>
            <p:nvPr/>
          </p:nvGrpSpPr>
          <p:grpSpPr>
            <a:xfrm>
              <a:off x="8829371" y="5873233"/>
              <a:ext cx="1604255" cy="616467"/>
              <a:chOff x="8829371" y="5873233"/>
              <a:chExt cx="1604255" cy="616467"/>
            </a:xfrm>
          </p:grpSpPr>
          <p:sp>
            <p:nvSpPr>
              <p:cNvPr id="152" name="Rounded Rectangle 151">
                <a:extLst>
                  <a:ext uri="{FF2B5EF4-FFF2-40B4-BE49-F238E27FC236}">
                    <a16:creationId xmlns:a16="http://schemas.microsoft.com/office/drawing/2014/main" id="{F4B86BC7-D3E1-0B45-9C18-91963A8CBF4C}"/>
                  </a:ext>
                </a:extLst>
              </p:cNvPr>
              <p:cNvSpPr/>
              <p:nvPr/>
            </p:nvSpPr>
            <p:spPr>
              <a:xfrm>
                <a:off x="8891406" y="5873233"/>
                <a:ext cx="1471794" cy="616467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2792E7D6-0624-784A-BA71-CCB773D9B5F0}"/>
                  </a:ext>
                </a:extLst>
              </p:cNvPr>
              <p:cNvGrpSpPr/>
              <p:nvPr/>
            </p:nvGrpSpPr>
            <p:grpSpPr>
              <a:xfrm>
                <a:off x="8829371" y="6090084"/>
                <a:ext cx="1604255" cy="350914"/>
                <a:chOff x="8829371" y="6111513"/>
                <a:chExt cx="1604255" cy="350914"/>
              </a:xfrm>
            </p:grpSpPr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6BEF8CAE-7893-1242-8443-33D4BF102ED4}"/>
                    </a:ext>
                  </a:extLst>
                </p:cNvPr>
                <p:cNvSpPr txBox="1"/>
                <p:nvPr/>
              </p:nvSpPr>
              <p:spPr>
                <a:xfrm>
                  <a:off x="9156970" y="6111513"/>
                  <a:ext cx="940666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EX-OFFICIO</a:t>
                  </a: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1AD09B82-48D5-474E-A3FF-1A14541FC4B0}"/>
                    </a:ext>
                  </a:extLst>
                </p:cNvPr>
                <p:cNvSpPr txBox="1"/>
                <p:nvPr/>
              </p:nvSpPr>
              <p:spPr>
                <a:xfrm>
                  <a:off x="8829371" y="6277761"/>
                  <a:ext cx="1604255" cy="184666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/>
                    <a:t>LEE HARRISON</a:t>
                  </a:r>
                </a:p>
              </p:txBody>
            </p: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7DA25681-A867-D342-A027-FE18C033CAAA}"/>
                    </a:ext>
                  </a:extLst>
                </p:cNvPr>
                <p:cNvCxnSpPr/>
                <p:nvPr/>
              </p:nvCxnSpPr>
              <p:spPr>
                <a:xfrm>
                  <a:off x="9107532" y="6286970"/>
                  <a:ext cx="1039542" cy="0"/>
                </a:xfrm>
                <a:prstGeom prst="line">
                  <a:avLst/>
                </a:prstGeom>
                <a:ln w="3175">
                  <a:solidFill>
                    <a:srgbClr val="AAAAAA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57" name="Picture 156">
            <a:extLst>
              <a:ext uri="{FF2B5EF4-FFF2-40B4-BE49-F238E27FC236}">
                <a16:creationId xmlns:a16="http://schemas.microsoft.com/office/drawing/2014/main" id="{EB3DDDD7-5A10-9A4E-93B5-E8CBDA5A5B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b="3222"/>
          <a:stretch/>
        </p:blipFill>
        <p:spPr>
          <a:xfrm>
            <a:off x="3222466" y="5303581"/>
            <a:ext cx="914400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669F611-8FA5-D940-95EB-4E14119DE1CE}"/>
              </a:ext>
            </a:extLst>
          </p:cNvPr>
          <p:cNvGrpSpPr/>
          <p:nvPr/>
        </p:nvGrpSpPr>
        <p:grpSpPr>
          <a:xfrm>
            <a:off x="9854298" y="1803943"/>
            <a:ext cx="1870396" cy="616467"/>
            <a:chOff x="7964167" y="4099059"/>
            <a:chExt cx="1870396" cy="616467"/>
          </a:xfrm>
        </p:grpSpPr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48B2452-99DA-6F49-8F27-39A42A1778C0}"/>
                </a:ext>
              </a:extLst>
            </p:cNvPr>
            <p:cNvSpPr/>
            <p:nvPr/>
          </p:nvSpPr>
          <p:spPr>
            <a:xfrm>
              <a:off x="7964167" y="4099059"/>
              <a:ext cx="1870396" cy="61646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E47F64-9ECA-8F4A-B48A-B3535ED02CBD}"/>
                </a:ext>
              </a:extLst>
            </p:cNvPr>
            <p:cNvGrpSpPr/>
            <p:nvPr/>
          </p:nvGrpSpPr>
          <p:grpSpPr>
            <a:xfrm>
              <a:off x="7964167" y="4337338"/>
              <a:ext cx="1870396" cy="350915"/>
              <a:chOff x="7964168" y="4337338"/>
              <a:chExt cx="1870396" cy="350915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EA73C40-4FC0-1743-974A-5EAC35A95293}"/>
                  </a:ext>
                </a:extLst>
              </p:cNvPr>
              <p:cNvSpPr txBox="1"/>
              <p:nvPr/>
            </p:nvSpPr>
            <p:spPr>
              <a:xfrm>
                <a:off x="7964168" y="4337338"/>
                <a:ext cx="187039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/>
                  <a:t>PERMANENT EX-OFFICIO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B1FB2975-76B1-BD4F-BC79-428F15CECC9E}"/>
                  </a:ext>
                </a:extLst>
              </p:cNvPr>
              <p:cNvSpPr txBox="1"/>
              <p:nvPr/>
            </p:nvSpPr>
            <p:spPr>
              <a:xfrm>
                <a:off x="8207030" y="4503587"/>
                <a:ext cx="1344968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PAUL PATTON</a:t>
                </a:r>
                <a:endParaRPr lang="en-US" sz="1200" b="1" dirty="0"/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2D9C1EC-131F-EB43-AED6-0C54C7D502B0}"/>
                  </a:ext>
                </a:extLst>
              </p:cNvPr>
              <p:cNvCxnSpPr/>
              <p:nvPr/>
            </p:nvCxnSpPr>
            <p:spPr>
              <a:xfrm>
                <a:off x="8207550" y="4512796"/>
                <a:ext cx="1383630" cy="0"/>
              </a:xfrm>
              <a:prstGeom prst="line">
                <a:avLst/>
              </a:prstGeom>
              <a:ln w="3175">
                <a:solidFill>
                  <a:srgbClr val="AAAAA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3" name="Picture Placeholder 25">
            <a:extLst>
              <a:ext uri="{FF2B5EF4-FFF2-40B4-BE49-F238E27FC236}">
                <a16:creationId xmlns:a16="http://schemas.microsoft.com/office/drawing/2014/main" id="{AB16E118-1F6C-0B41-8636-04F6392BB1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738"/>
          <a:stretch/>
        </p:blipFill>
        <p:spPr>
          <a:xfrm>
            <a:off x="10238364" y="848354"/>
            <a:ext cx="1102261" cy="1097280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631ACEDA-C03B-4600-9BEB-9F423480D0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 b="4284"/>
          <a:stretch/>
        </p:blipFill>
        <p:spPr>
          <a:xfrm>
            <a:off x="4053797" y="3958860"/>
            <a:ext cx="896369" cy="914400"/>
          </a:xfrm>
          <a:prstGeom prst="ellipse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C2D51EB6-EB2B-4106-90F8-D5845429FA9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1595" r="-2426" b="9001"/>
          <a:stretch/>
        </p:blipFill>
        <p:spPr>
          <a:xfrm>
            <a:off x="8863776" y="3968754"/>
            <a:ext cx="923552" cy="914400"/>
          </a:xfrm>
          <a:prstGeom prst="ellipse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70FE3711-F0E2-34FA-F081-F53BBD0ECE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b="5294"/>
          <a:stretch/>
        </p:blipFill>
        <p:spPr>
          <a:xfrm>
            <a:off x="9725997" y="5322624"/>
            <a:ext cx="819509" cy="824324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E5BC0B7E-1213-1990-CD0A-A95FD2C0AF94}"/>
              </a:ext>
            </a:extLst>
          </p:cNvPr>
          <p:cNvSpPr/>
          <p:nvPr/>
        </p:nvSpPr>
        <p:spPr>
          <a:xfrm>
            <a:off x="7866486" y="2132638"/>
            <a:ext cx="923854" cy="9000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Placeholder 50">
            <a:extLst>
              <a:ext uri="{FF2B5EF4-FFF2-40B4-BE49-F238E27FC236}">
                <a16:creationId xmlns:a16="http://schemas.microsoft.com/office/drawing/2014/main" id="{7DA102F4-90B7-B0DE-5456-B2C1B2B5C5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8" t="-1322" r="-19650" b="5166"/>
          <a:stretch/>
        </p:blipFill>
        <p:spPr>
          <a:xfrm>
            <a:off x="7888060" y="2120481"/>
            <a:ext cx="893495" cy="89524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0BD9F33-806F-F915-3808-6F11B1E30A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 b="70"/>
          <a:stretch/>
        </p:blipFill>
        <p:spPr>
          <a:xfrm>
            <a:off x="866994" y="3935932"/>
            <a:ext cx="851204" cy="914400"/>
          </a:xfrm>
          <a:prstGeom prst="ellipse">
            <a:avLst/>
          </a:prstGeom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92" name="Oval 91">
            <a:extLst>
              <a:ext uri="{FF2B5EF4-FFF2-40B4-BE49-F238E27FC236}">
                <a16:creationId xmlns:a16="http://schemas.microsoft.com/office/drawing/2014/main" id="{8234144F-AFD6-13D3-38DD-F94EF7A64280}"/>
              </a:ext>
            </a:extLst>
          </p:cNvPr>
          <p:cNvSpPr/>
          <p:nvPr/>
        </p:nvSpPr>
        <p:spPr>
          <a:xfrm>
            <a:off x="7329167" y="3968754"/>
            <a:ext cx="835795" cy="914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371DD480-7D6F-8744-0075-64B1FC331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75000" l="2750" r="66000">
                        <a14:foregroundMark x1="2750" y1="38833" x2="2750" y2="38833"/>
                        <a14:foregroundMark x1="25500" y1="9000" x2="25500" y2="9000"/>
                        <a14:foregroundMark x1="28750" y1="10333" x2="35000" y2="6833"/>
                        <a14:foregroundMark x1="45250" y1="13167" x2="54750" y2="60833"/>
                        <a14:foregroundMark x1="54750" y1="60833" x2="16250" y2="69333"/>
                        <a14:foregroundMark x1="44250" y1="70000" x2="48500" y2="55500"/>
                        <a14:foregroundMark x1="30750" y1="71333" x2="30750" y2="71333"/>
                        <a14:foregroundMark x1="24500" y1="72000" x2="24500" y2="72000"/>
                        <a14:foregroundMark x1="27750" y1="72000" x2="27750" y2="72000"/>
                        <a14:foregroundMark x1="24500" y1="70000" x2="24500" y2="70000"/>
                        <a14:foregroundMark x1="28750" y1="70000" x2="28750" y2="70000"/>
                        <a14:foregroundMark x1="32750" y1="72000" x2="34000" y2="67167"/>
                        <a14:foregroundMark x1="17500" y1="29167" x2="38750" y2="30000"/>
                        <a14:foregroundMark x1="18750" y1="9833" x2="55000" y2="46333"/>
                        <a14:foregroundMark x1="55000" y1="46333" x2="31500" y2="73500"/>
                        <a14:foregroundMark x1="49500" y1="17667" x2="57750" y2="46333"/>
                        <a14:foregroundMark x1="55000" y1="27667" x2="61000" y2="51500"/>
                        <a14:foregroundMark x1="60000" y1="40000" x2="53250" y2="65667"/>
                        <a14:foregroundMark x1="34250" y1="71667" x2="61000" y2="59333"/>
                        <a14:foregroundMark x1="29750" y1="68167" x2="26000" y2="71167"/>
                        <a14:foregroundMark x1="35000" y1="75000" x2="18750" y2="68167"/>
                        <a14:foregroundMark x1="35000" y1="73500" x2="52250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046" t="-67" r="33505" b="26161"/>
          <a:stretch/>
        </p:blipFill>
        <p:spPr bwMode="auto">
          <a:xfrm>
            <a:off x="7475642" y="4009801"/>
            <a:ext cx="542846" cy="8183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EE2B7FA-251B-CE3F-E00D-2A51F250430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2" t="-597" r="3112" b="11855"/>
          <a:stretch/>
        </p:blipFill>
        <p:spPr>
          <a:xfrm>
            <a:off x="10498017" y="3968754"/>
            <a:ext cx="923552" cy="914400"/>
          </a:xfrm>
          <a:prstGeom prst="ellipse">
            <a:avLst/>
          </a:prstGeom>
        </p:spPr>
      </p:pic>
      <p:pic>
        <p:nvPicPr>
          <p:cNvPr id="86" name="Picture 85" descr="Logo, company name&#10;&#10;Description automatically generated">
            <a:extLst>
              <a:ext uri="{FF2B5EF4-FFF2-40B4-BE49-F238E27FC236}">
                <a16:creationId xmlns:a16="http://schemas.microsoft.com/office/drawing/2014/main" id="{A86837CB-9148-6E4D-3B33-39763D07B2F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23144"/>
          <a:stretch/>
        </p:blipFill>
        <p:spPr>
          <a:xfrm>
            <a:off x="6643626" y="1579732"/>
            <a:ext cx="1154178" cy="32064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A830755-0374-2325-0EF3-B15AD90B668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8" b="19555"/>
          <a:stretch/>
        </p:blipFill>
        <p:spPr>
          <a:xfrm>
            <a:off x="1991824" y="1601904"/>
            <a:ext cx="586554" cy="373453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451C845-AD32-447A-37C3-4A99738C903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8" b="19555"/>
          <a:stretch/>
        </p:blipFill>
        <p:spPr>
          <a:xfrm>
            <a:off x="4836097" y="3849459"/>
            <a:ext cx="424531" cy="27029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97EC156-A5F2-1E75-DDF4-8E2ED338513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51634" y="2582438"/>
            <a:ext cx="577828" cy="18212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4C5CC5C-5506-4D13-0BE0-880D875DEF3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33886"/>
          <a:stretch/>
        </p:blipFill>
        <p:spPr>
          <a:xfrm>
            <a:off x="8811914" y="2524258"/>
            <a:ext cx="911533" cy="204470"/>
          </a:xfrm>
          <a:prstGeom prst="rect">
            <a:avLst/>
          </a:prstGeom>
        </p:spPr>
      </p:pic>
      <p:pic>
        <p:nvPicPr>
          <p:cNvPr id="128" name="Picture 127" descr="Logo, company name&#10;&#10;Description automatically generated">
            <a:extLst>
              <a:ext uri="{FF2B5EF4-FFF2-40B4-BE49-F238E27FC236}">
                <a16:creationId xmlns:a16="http://schemas.microsoft.com/office/drawing/2014/main" id="{21E3BB27-2A0D-5E2D-6B7C-E473CFACAF3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68" y="3871804"/>
            <a:ext cx="376449" cy="178557"/>
          </a:xfrm>
          <a:prstGeom prst="rect">
            <a:avLst/>
          </a:prstGeom>
        </p:spPr>
      </p:pic>
      <p:pic>
        <p:nvPicPr>
          <p:cNvPr id="130" name="Picture 129" descr="A picture containing logo&#10;&#10;Description automatically generated">
            <a:extLst>
              <a:ext uri="{FF2B5EF4-FFF2-40B4-BE49-F238E27FC236}">
                <a16:creationId xmlns:a16="http://schemas.microsoft.com/office/drawing/2014/main" id="{72780EA8-D557-7365-E6BA-77C6BFFF8687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0937" r="18311" b="12509"/>
          <a:stretch/>
        </p:blipFill>
        <p:spPr>
          <a:xfrm>
            <a:off x="3266318" y="3841372"/>
            <a:ext cx="291954" cy="350788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CFBD593-2BDF-E83C-ED02-8A411D28A33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5183" t="-375" r="31729" b="28569"/>
          <a:stretch>
            <a:fillRect/>
          </a:stretch>
        </p:blipFill>
        <p:spPr>
          <a:xfrm>
            <a:off x="6374767" y="3871804"/>
            <a:ext cx="413209" cy="197213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8FE6AD0-FE9B-C81E-0965-4D216530483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9538" t="-1094" r="9581" b="2054"/>
          <a:stretch/>
        </p:blipFill>
        <p:spPr>
          <a:xfrm>
            <a:off x="7965233" y="3853544"/>
            <a:ext cx="517888" cy="16629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37937A2F-6AE2-9DF0-238B-5EC3DD172404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9" b="22354"/>
          <a:stretch/>
        </p:blipFill>
        <p:spPr>
          <a:xfrm>
            <a:off x="9497260" y="3840568"/>
            <a:ext cx="594365" cy="169233"/>
          </a:xfrm>
          <a:prstGeom prst="rect">
            <a:avLst/>
          </a:prstGeom>
        </p:spPr>
      </p:pic>
      <p:pic>
        <p:nvPicPr>
          <p:cNvPr id="158" name="Picture 2" descr="Diversified Energy Company PLC | Key">
            <a:extLst>
              <a:ext uri="{FF2B5EF4-FFF2-40B4-BE49-F238E27FC236}">
                <a16:creationId xmlns:a16="http://schemas.microsoft.com/office/drawing/2014/main" id="{A137CF78-5679-825F-C04C-746165275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9010" r="12737"/>
          <a:stretch>
            <a:fillRect/>
          </a:stretch>
        </p:blipFill>
        <p:spPr bwMode="auto">
          <a:xfrm>
            <a:off x="11416818" y="3814961"/>
            <a:ext cx="427903" cy="3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9AC5C53-D7CF-8DB0-03D8-C2D197254AE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340625" y="1579732"/>
            <a:ext cx="518978" cy="191562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D7C39CC1-5505-A1BD-200F-40B1438DB4E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545506" y="5776924"/>
            <a:ext cx="518978" cy="191562"/>
          </a:xfrm>
          <a:prstGeom prst="rect">
            <a:avLst/>
          </a:prstGeom>
        </p:spPr>
      </p:pic>
      <p:pic>
        <p:nvPicPr>
          <p:cNvPr id="164" name="Picture 163" descr="A close up of a sign&#10;&#10;Description automatically generated">
            <a:extLst>
              <a:ext uri="{FF2B5EF4-FFF2-40B4-BE49-F238E27FC236}">
                <a16:creationId xmlns:a16="http://schemas.microsoft.com/office/drawing/2014/main" id="{91BEA504-B78E-4579-5800-6C02FA0E24B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76" y="5726160"/>
            <a:ext cx="334052" cy="233011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3453ED64-4754-F751-60B2-1CFCFBD8DD5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9520" y="5705819"/>
            <a:ext cx="311641" cy="259701"/>
          </a:xfrm>
          <a:prstGeom prst="rect">
            <a:avLst/>
          </a:prstGeom>
        </p:spPr>
      </p:pic>
      <p:pic>
        <p:nvPicPr>
          <p:cNvPr id="2050" name="Picture 2" descr="Hazard Community and Technical College Lineman Program">
            <a:extLst>
              <a:ext uri="{FF2B5EF4-FFF2-40B4-BE49-F238E27FC236}">
                <a16:creationId xmlns:a16="http://schemas.microsoft.com/office/drawing/2014/main" id="{DF083AE0-E6A3-F186-F641-266752659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20551" r="12721" b="20184"/>
          <a:stretch>
            <a:fillRect/>
          </a:stretch>
        </p:blipFill>
        <p:spPr bwMode="auto">
          <a:xfrm>
            <a:off x="5743377" y="5711159"/>
            <a:ext cx="290930" cy="22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utheast offers Computerized Manufacturing and Machining program - Lane  Report | Kentucky Business &amp; Economic News">
            <a:extLst>
              <a:ext uri="{FF2B5EF4-FFF2-40B4-BE49-F238E27FC236}">
                <a16:creationId xmlns:a16="http://schemas.microsoft.com/office/drawing/2014/main" id="{A5545E92-93A5-A8CE-FA9E-125FDDA0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57" y="5660729"/>
            <a:ext cx="360583" cy="29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8DADD0D6-7732-2B05-98A6-EB8AE53B82F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972651" y="5703782"/>
            <a:ext cx="524609" cy="263773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C45244B2-BCBA-4F38-B9F5-375F74ADBD6C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8092" y="3949626"/>
            <a:ext cx="914400" cy="914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258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970C4-990B-ADFD-3713-F341ABC83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D9A5B5-3808-F25E-5B48-BCCEA618E829}"/>
              </a:ext>
            </a:extLst>
          </p:cNvPr>
          <p:cNvSpPr txBox="1"/>
          <p:nvPr/>
        </p:nvSpPr>
        <p:spPr>
          <a:xfrm>
            <a:off x="225724" y="2367171"/>
            <a:ext cx="11740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Improvements to Kentucky’s Incentive Programs</a:t>
            </a:r>
          </a:p>
        </p:txBody>
      </p:sp>
    </p:spTree>
    <p:extLst>
      <p:ext uri="{BB962C8B-B14F-4D97-AF65-F5344CB8AC3E}">
        <p14:creationId xmlns:p14="http://schemas.microsoft.com/office/powerpoint/2010/main" val="3808881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DD530-AE4F-5682-E3BB-12E734F0E411}"/>
              </a:ext>
            </a:extLst>
          </p:cNvPr>
          <p:cNvGrpSpPr/>
          <p:nvPr/>
        </p:nvGrpSpPr>
        <p:grpSpPr>
          <a:xfrm>
            <a:off x="224977" y="243281"/>
            <a:ext cx="11897419" cy="6233020"/>
            <a:chOff x="224977" y="243281"/>
            <a:chExt cx="11897419" cy="623302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61C6E31-2FE4-1C5D-EB08-33D12E036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69" y="5030603"/>
              <a:ext cx="575494" cy="601021"/>
            </a:xfrm>
            <a:custGeom>
              <a:avLst/>
              <a:gdLst>
                <a:gd name="T0" fmla="*/ 170708956 w 743"/>
                <a:gd name="T1" fmla="*/ 84845628 h 777"/>
                <a:gd name="T2" fmla="*/ 141508921 w 743"/>
                <a:gd name="T3" fmla="*/ 0 h 777"/>
                <a:gd name="T4" fmla="*/ 103323730 w 743"/>
                <a:gd name="T5" fmla="*/ 559859 h 777"/>
                <a:gd name="T6" fmla="*/ 25269393 w 743"/>
                <a:gd name="T7" fmla="*/ 90445806 h 777"/>
                <a:gd name="T8" fmla="*/ 4773149 w 743"/>
                <a:gd name="T9" fmla="*/ 113407434 h 777"/>
                <a:gd name="T10" fmla="*/ 0 w 743"/>
                <a:gd name="T11" fmla="*/ 129088249 h 777"/>
                <a:gd name="T12" fmla="*/ 11511618 w 743"/>
                <a:gd name="T13" fmla="*/ 161850584 h 777"/>
                <a:gd name="T14" fmla="*/ 32007863 w 743"/>
                <a:gd name="T15" fmla="*/ 173611328 h 777"/>
                <a:gd name="T16" fmla="*/ 46327310 w 743"/>
                <a:gd name="T17" fmla="*/ 197412744 h 777"/>
                <a:gd name="T18" fmla="*/ 46046474 w 743"/>
                <a:gd name="T19" fmla="*/ 202173133 h 777"/>
                <a:gd name="T20" fmla="*/ 97427768 w 743"/>
                <a:gd name="T21" fmla="*/ 212533700 h 777"/>
                <a:gd name="T22" fmla="*/ 97427768 w 743"/>
                <a:gd name="T23" fmla="*/ 217574019 h 777"/>
                <a:gd name="T24" fmla="*/ 208613311 w 743"/>
                <a:gd name="T25" fmla="*/ 194892320 h 777"/>
                <a:gd name="T26" fmla="*/ 197101692 w 743"/>
                <a:gd name="T27" fmla="*/ 161850584 h 777"/>
                <a:gd name="T28" fmla="*/ 170708956 w 743"/>
                <a:gd name="T29" fmla="*/ 84845628 h 7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3" h="777">
                  <a:moveTo>
                    <a:pt x="608" y="303"/>
                  </a:moveTo>
                  <a:lnTo>
                    <a:pt x="504" y="0"/>
                  </a:lnTo>
                  <a:lnTo>
                    <a:pt x="368" y="2"/>
                  </a:lnTo>
                  <a:lnTo>
                    <a:pt x="90" y="323"/>
                  </a:lnTo>
                  <a:lnTo>
                    <a:pt x="17" y="405"/>
                  </a:lnTo>
                  <a:lnTo>
                    <a:pt x="0" y="461"/>
                  </a:lnTo>
                  <a:lnTo>
                    <a:pt x="41" y="578"/>
                  </a:lnTo>
                  <a:lnTo>
                    <a:pt x="114" y="620"/>
                  </a:lnTo>
                  <a:lnTo>
                    <a:pt x="165" y="705"/>
                  </a:lnTo>
                  <a:lnTo>
                    <a:pt x="164" y="722"/>
                  </a:lnTo>
                  <a:lnTo>
                    <a:pt x="347" y="759"/>
                  </a:lnTo>
                  <a:lnTo>
                    <a:pt x="347" y="777"/>
                  </a:lnTo>
                  <a:lnTo>
                    <a:pt x="743" y="696"/>
                  </a:lnTo>
                  <a:lnTo>
                    <a:pt x="702" y="578"/>
                  </a:lnTo>
                  <a:lnTo>
                    <a:pt x="608" y="3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F2F348F-51F6-1E4F-3604-BD2BFB399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29" y="5568969"/>
              <a:ext cx="494276" cy="362004"/>
            </a:xfrm>
            <a:custGeom>
              <a:avLst/>
              <a:gdLst>
                <a:gd name="T0" fmla="*/ 178650283 w 638"/>
                <a:gd name="T1" fmla="*/ 129927879 h 468"/>
                <a:gd name="T2" fmla="*/ 179212080 w 638"/>
                <a:gd name="T3" fmla="*/ 56843612 h 468"/>
                <a:gd name="T4" fmla="*/ 179212080 w 638"/>
                <a:gd name="T5" fmla="*/ 23521458 h 468"/>
                <a:gd name="T6" fmla="*/ 179212080 w 638"/>
                <a:gd name="T7" fmla="*/ 5040313 h 468"/>
                <a:gd name="T8" fmla="*/ 177526690 w 638"/>
                <a:gd name="T9" fmla="*/ 0 h 468"/>
                <a:gd name="T10" fmla="*/ 66291478 w 638"/>
                <a:gd name="T11" fmla="*/ 22681671 h 468"/>
                <a:gd name="T12" fmla="*/ 66291478 w 638"/>
                <a:gd name="T13" fmla="*/ 17641358 h 468"/>
                <a:gd name="T14" fmla="*/ 14887612 w 638"/>
                <a:gd name="T15" fmla="*/ 7280275 h 468"/>
                <a:gd name="T16" fmla="*/ 13202222 w 638"/>
                <a:gd name="T17" fmla="*/ 14280621 h 468"/>
                <a:gd name="T18" fmla="*/ 5617967 w 638"/>
                <a:gd name="T19" fmla="*/ 46762988 h 468"/>
                <a:gd name="T20" fmla="*/ 0 w 638"/>
                <a:gd name="T21" fmla="*/ 57963329 h 468"/>
                <a:gd name="T22" fmla="*/ 1685390 w 638"/>
                <a:gd name="T23" fmla="*/ 120967500 h 468"/>
                <a:gd name="T24" fmla="*/ 11516832 w 638"/>
                <a:gd name="T25" fmla="*/ 113967154 h 468"/>
                <a:gd name="T26" fmla="*/ 72190343 w 638"/>
                <a:gd name="T27" fmla="*/ 131048125 h 468"/>
                <a:gd name="T28" fmla="*/ 178650283 w 638"/>
                <a:gd name="T29" fmla="*/ 129927879 h 4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468">
                  <a:moveTo>
                    <a:pt x="636" y="464"/>
                  </a:moveTo>
                  <a:lnTo>
                    <a:pt x="638" y="203"/>
                  </a:lnTo>
                  <a:lnTo>
                    <a:pt x="638" y="84"/>
                  </a:lnTo>
                  <a:lnTo>
                    <a:pt x="638" y="18"/>
                  </a:lnTo>
                  <a:lnTo>
                    <a:pt x="632" y="0"/>
                  </a:lnTo>
                  <a:lnTo>
                    <a:pt x="236" y="81"/>
                  </a:lnTo>
                  <a:lnTo>
                    <a:pt x="236" y="63"/>
                  </a:lnTo>
                  <a:lnTo>
                    <a:pt x="53" y="26"/>
                  </a:lnTo>
                  <a:lnTo>
                    <a:pt x="47" y="51"/>
                  </a:lnTo>
                  <a:lnTo>
                    <a:pt x="20" y="167"/>
                  </a:lnTo>
                  <a:lnTo>
                    <a:pt x="0" y="207"/>
                  </a:lnTo>
                  <a:lnTo>
                    <a:pt x="6" y="432"/>
                  </a:lnTo>
                  <a:lnTo>
                    <a:pt x="41" y="407"/>
                  </a:lnTo>
                  <a:lnTo>
                    <a:pt x="257" y="468"/>
                  </a:lnTo>
                  <a:lnTo>
                    <a:pt x="636" y="4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5126CA0-0D49-6649-F081-F48C9D195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46" y="5884562"/>
              <a:ext cx="591737" cy="580135"/>
            </a:xfrm>
            <a:custGeom>
              <a:avLst/>
              <a:gdLst>
                <a:gd name="T0" fmla="*/ 213933101 w 766"/>
                <a:gd name="T1" fmla="*/ 15960725 h 750"/>
                <a:gd name="T2" fmla="*/ 210581511 w 766"/>
                <a:gd name="T3" fmla="*/ 32201908 h 750"/>
                <a:gd name="T4" fmla="*/ 212257306 w 766"/>
                <a:gd name="T5" fmla="*/ 70844304 h 750"/>
                <a:gd name="T6" fmla="*/ 212257306 w 766"/>
                <a:gd name="T7" fmla="*/ 210013021 h 750"/>
                <a:gd name="T8" fmla="*/ 206392288 w 766"/>
                <a:gd name="T9" fmla="*/ 210013021 h 750"/>
                <a:gd name="T10" fmla="*/ 202203066 w 766"/>
                <a:gd name="T11" fmla="*/ 210013021 h 750"/>
                <a:gd name="T12" fmla="*/ 141877093 w 766"/>
                <a:gd name="T13" fmla="*/ 146169063 h 750"/>
                <a:gd name="T14" fmla="*/ 93002122 w 766"/>
                <a:gd name="T15" fmla="*/ 145609204 h 750"/>
                <a:gd name="T16" fmla="*/ 9216607 w 766"/>
                <a:gd name="T17" fmla="*/ 104166458 h 750"/>
                <a:gd name="T18" fmla="*/ 0 w 766"/>
                <a:gd name="T19" fmla="*/ 33882013 h 750"/>
                <a:gd name="T20" fmla="*/ 37983098 w 766"/>
                <a:gd name="T21" fmla="*/ 29682017 h 750"/>
                <a:gd name="T22" fmla="*/ 37983098 w 766"/>
                <a:gd name="T23" fmla="*/ 7000346 h 750"/>
                <a:gd name="T24" fmla="*/ 47757775 w 766"/>
                <a:gd name="T25" fmla="*/ 0 h 750"/>
                <a:gd name="T26" fmla="*/ 108083747 w 766"/>
                <a:gd name="T27" fmla="*/ 17080971 h 750"/>
                <a:gd name="T28" fmla="*/ 213933101 w 766"/>
                <a:gd name="T29" fmla="*/ 15960725 h 7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6" h="750">
                  <a:moveTo>
                    <a:pt x="766" y="57"/>
                  </a:moveTo>
                  <a:lnTo>
                    <a:pt x="754" y="115"/>
                  </a:lnTo>
                  <a:lnTo>
                    <a:pt x="760" y="253"/>
                  </a:lnTo>
                  <a:lnTo>
                    <a:pt x="760" y="750"/>
                  </a:lnTo>
                  <a:lnTo>
                    <a:pt x="739" y="750"/>
                  </a:lnTo>
                  <a:lnTo>
                    <a:pt x="724" y="750"/>
                  </a:lnTo>
                  <a:lnTo>
                    <a:pt x="508" y="522"/>
                  </a:lnTo>
                  <a:lnTo>
                    <a:pt x="333" y="520"/>
                  </a:lnTo>
                  <a:lnTo>
                    <a:pt x="33" y="372"/>
                  </a:lnTo>
                  <a:lnTo>
                    <a:pt x="0" y="121"/>
                  </a:lnTo>
                  <a:lnTo>
                    <a:pt x="136" y="106"/>
                  </a:lnTo>
                  <a:lnTo>
                    <a:pt x="136" y="25"/>
                  </a:lnTo>
                  <a:lnTo>
                    <a:pt x="171" y="0"/>
                  </a:lnTo>
                  <a:lnTo>
                    <a:pt x="387" y="61"/>
                  </a:lnTo>
                  <a:lnTo>
                    <a:pt x="766" y="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E1D6407-5F7E-9E8F-6288-5D3735754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411" y="4392455"/>
              <a:ext cx="877165" cy="793625"/>
            </a:xfrm>
            <a:custGeom>
              <a:avLst/>
              <a:gdLst>
                <a:gd name="T0" fmla="*/ 242923389 w 1133"/>
                <a:gd name="T1" fmla="*/ 47976561 h 1025"/>
                <a:gd name="T2" fmla="*/ 288365962 w 1133"/>
                <a:gd name="T3" fmla="*/ 122045303 h 1025"/>
                <a:gd name="T4" fmla="*/ 292854608 w 1133"/>
                <a:gd name="T5" fmla="*/ 123447903 h 1025"/>
                <a:gd name="T6" fmla="*/ 317819952 w 1133"/>
                <a:gd name="T7" fmla="*/ 120361970 h 1025"/>
                <a:gd name="T8" fmla="*/ 313612012 w 1133"/>
                <a:gd name="T9" fmla="*/ 123447903 h 1025"/>
                <a:gd name="T10" fmla="*/ 174759000 w 1133"/>
                <a:gd name="T11" fmla="*/ 222206755 h 1025"/>
                <a:gd name="T12" fmla="*/ 149793126 w 1133"/>
                <a:gd name="T13" fmla="*/ 264291123 h 1025"/>
                <a:gd name="T14" fmla="*/ 132962426 w 1133"/>
                <a:gd name="T15" fmla="*/ 282808308 h 1025"/>
                <a:gd name="T16" fmla="*/ 128755016 w 1133"/>
                <a:gd name="T17" fmla="*/ 282528106 h 1025"/>
                <a:gd name="T18" fmla="*/ 94252027 w 1133"/>
                <a:gd name="T19" fmla="*/ 287578103 h 1025"/>
                <a:gd name="T20" fmla="*/ 79665385 w 1133"/>
                <a:gd name="T21" fmla="*/ 196955710 h 1025"/>
                <a:gd name="T22" fmla="*/ 35063871 w 1133"/>
                <a:gd name="T23" fmla="*/ 123447903 h 1025"/>
                <a:gd name="T24" fmla="*/ 0 w 1133"/>
                <a:gd name="T25" fmla="*/ 102405719 h 1025"/>
                <a:gd name="T26" fmla="*/ 61993097 w 1133"/>
                <a:gd name="T27" fmla="*/ 64529682 h 1025"/>
                <a:gd name="T28" fmla="*/ 132962426 w 1133"/>
                <a:gd name="T29" fmla="*/ 54429158 h 1025"/>
                <a:gd name="T30" fmla="*/ 169709472 w 1133"/>
                <a:gd name="T31" fmla="*/ 30020310 h 1025"/>
                <a:gd name="T32" fmla="*/ 202529814 w 1133"/>
                <a:gd name="T33" fmla="*/ 0 h 1025"/>
                <a:gd name="T34" fmla="*/ 210945164 w 1133"/>
                <a:gd name="T35" fmla="*/ 35351039 h 1025"/>
                <a:gd name="T36" fmla="*/ 242923389 w 1133"/>
                <a:gd name="T37" fmla="*/ 47976561 h 10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3" h="1025">
                  <a:moveTo>
                    <a:pt x="866" y="171"/>
                  </a:moveTo>
                  <a:lnTo>
                    <a:pt x="1028" y="435"/>
                  </a:lnTo>
                  <a:lnTo>
                    <a:pt x="1044" y="440"/>
                  </a:lnTo>
                  <a:lnTo>
                    <a:pt x="1133" y="429"/>
                  </a:lnTo>
                  <a:lnTo>
                    <a:pt x="1118" y="440"/>
                  </a:lnTo>
                  <a:lnTo>
                    <a:pt x="623" y="792"/>
                  </a:lnTo>
                  <a:lnTo>
                    <a:pt x="534" y="942"/>
                  </a:lnTo>
                  <a:lnTo>
                    <a:pt x="474" y="1008"/>
                  </a:lnTo>
                  <a:lnTo>
                    <a:pt x="459" y="1007"/>
                  </a:lnTo>
                  <a:lnTo>
                    <a:pt x="336" y="1025"/>
                  </a:lnTo>
                  <a:lnTo>
                    <a:pt x="284" y="702"/>
                  </a:lnTo>
                  <a:lnTo>
                    <a:pt x="125" y="440"/>
                  </a:lnTo>
                  <a:lnTo>
                    <a:pt x="0" y="365"/>
                  </a:lnTo>
                  <a:lnTo>
                    <a:pt x="221" y="230"/>
                  </a:lnTo>
                  <a:lnTo>
                    <a:pt x="474" y="194"/>
                  </a:lnTo>
                  <a:lnTo>
                    <a:pt x="605" y="107"/>
                  </a:lnTo>
                  <a:lnTo>
                    <a:pt x="722" y="0"/>
                  </a:lnTo>
                  <a:lnTo>
                    <a:pt x="752" y="126"/>
                  </a:lnTo>
                  <a:lnTo>
                    <a:pt x="866" y="1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32ACE89F-A307-C016-8E7E-AA3FA569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535" y="4636111"/>
              <a:ext cx="584777" cy="877164"/>
            </a:xfrm>
            <a:custGeom>
              <a:avLst/>
              <a:gdLst>
                <a:gd name="T0" fmla="*/ 202452817 w 756"/>
                <a:gd name="T1" fmla="*/ 304658713 h 1134"/>
                <a:gd name="T2" fmla="*/ 184811458 w 756"/>
                <a:gd name="T3" fmla="*/ 317539688 h 1134"/>
                <a:gd name="T4" fmla="*/ 173610588 w 756"/>
                <a:gd name="T5" fmla="*/ 304658713 h 1134"/>
                <a:gd name="T6" fmla="*/ 108366454 w 756"/>
                <a:gd name="T7" fmla="*/ 260416146 h 1134"/>
                <a:gd name="T8" fmla="*/ 46762988 w 756"/>
                <a:gd name="T9" fmla="*/ 288138129 h 1134"/>
                <a:gd name="T10" fmla="*/ 36962292 w 756"/>
                <a:gd name="T11" fmla="*/ 288138129 h 1134"/>
                <a:gd name="T12" fmla="*/ 0 w 756"/>
                <a:gd name="T13" fmla="*/ 250895379 h 1134"/>
                <a:gd name="T14" fmla="*/ 36962292 w 756"/>
                <a:gd name="T15" fmla="*/ 257055937 h 1134"/>
                <a:gd name="T16" fmla="*/ 37802608 w 756"/>
                <a:gd name="T17" fmla="*/ 257055937 h 1134"/>
                <a:gd name="T18" fmla="*/ 42562463 w 756"/>
                <a:gd name="T19" fmla="*/ 255375833 h 1134"/>
                <a:gd name="T20" fmla="*/ 73644654 w 756"/>
                <a:gd name="T21" fmla="*/ 214773404 h 1134"/>
                <a:gd name="T22" fmla="*/ 36962292 w 756"/>
                <a:gd name="T23" fmla="*/ 122647604 h 1134"/>
                <a:gd name="T24" fmla="*/ 85405383 w 756"/>
                <a:gd name="T25" fmla="*/ 0 h 1134"/>
                <a:gd name="T26" fmla="*/ 108366454 w 756"/>
                <a:gd name="T27" fmla="*/ 12320588 h 1134"/>
                <a:gd name="T28" fmla="*/ 113967154 w 756"/>
                <a:gd name="T29" fmla="*/ 15960725 h 1134"/>
                <a:gd name="T30" fmla="*/ 117607292 w 756"/>
                <a:gd name="T31" fmla="*/ 14000692 h 1134"/>
                <a:gd name="T32" fmla="*/ 152609550 w 756"/>
                <a:gd name="T33" fmla="*/ 35002258 h 1134"/>
                <a:gd name="T34" fmla="*/ 197132046 w 756"/>
                <a:gd name="T35" fmla="*/ 108366454 h 1134"/>
                <a:gd name="T36" fmla="*/ 211693125 w 756"/>
                <a:gd name="T37" fmla="*/ 198812150 h 1134"/>
                <a:gd name="T38" fmla="*/ 199932396 w 756"/>
                <a:gd name="T39" fmla="*/ 215053333 h 1134"/>
                <a:gd name="T40" fmla="*/ 202452817 w 756"/>
                <a:gd name="T41" fmla="*/ 304658713 h 11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56" h="1134">
                  <a:moveTo>
                    <a:pt x="723" y="1088"/>
                  </a:moveTo>
                  <a:lnTo>
                    <a:pt x="660" y="1134"/>
                  </a:lnTo>
                  <a:lnTo>
                    <a:pt x="620" y="1088"/>
                  </a:lnTo>
                  <a:lnTo>
                    <a:pt x="387" y="930"/>
                  </a:lnTo>
                  <a:lnTo>
                    <a:pt x="167" y="1029"/>
                  </a:lnTo>
                  <a:lnTo>
                    <a:pt x="132" y="1029"/>
                  </a:lnTo>
                  <a:lnTo>
                    <a:pt x="0" y="896"/>
                  </a:lnTo>
                  <a:lnTo>
                    <a:pt x="132" y="918"/>
                  </a:lnTo>
                  <a:lnTo>
                    <a:pt x="135" y="918"/>
                  </a:lnTo>
                  <a:lnTo>
                    <a:pt x="152" y="912"/>
                  </a:lnTo>
                  <a:lnTo>
                    <a:pt x="263" y="767"/>
                  </a:lnTo>
                  <a:lnTo>
                    <a:pt x="132" y="438"/>
                  </a:lnTo>
                  <a:lnTo>
                    <a:pt x="305" y="0"/>
                  </a:lnTo>
                  <a:lnTo>
                    <a:pt x="387" y="44"/>
                  </a:lnTo>
                  <a:lnTo>
                    <a:pt x="407" y="57"/>
                  </a:lnTo>
                  <a:lnTo>
                    <a:pt x="420" y="50"/>
                  </a:lnTo>
                  <a:lnTo>
                    <a:pt x="545" y="125"/>
                  </a:lnTo>
                  <a:lnTo>
                    <a:pt x="704" y="387"/>
                  </a:lnTo>
                  <a:lnTo>
                    <a:pt x="756" y="710"/>
                  </a:lnTo>
                  <a:lnTo>
                    <a:pt x="714" y="768"/>
                  </a:lnTo>
                  <a:lnTo>
                    <a:pt x="723" y="10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9DF4E44-4F77-1D76-5572-832635D07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054" y="5121105"/>
              <a:ext cx="570853" cy="619584"/>
            </a:xfrm>
            <a:custGeom>
              <a:avLst/>
              <a:gdLst>
                <a:gd name="T0" fmla="*/ 113126837 w 738"/>
                <a:gd name="T1" fmla="*/ 3360204 h 801"/>
                <a:gd name="T2" fmla="*/ 82325104 w 738"/>
                <a:gd name="T3" fmla="*/ 0 h 801"/>
                <a:gd name="T4" fmla="*/ 65524062 w 738"/>
                <a:gd name="T5" fmla="*/ 18481124 h 801"/>
                <a:gd name="T6" fmla="*/ 61323537 w 738"/>
                <a:gd name="T7" fmla="*/ 18201195 h 801"/>
                <a:gd name="T8" fmla="*/ 26881667 w 738"/>
                <a:gd name="T9" fmla="*/ 23241502 h 801"/>
                <a:gd name="T10" fmla="*/ 15120937 w 738"/>
                <a:gd name="T11" fmla="*/ 39482137 h 801"/>
                <a:gd name="T12" fmla="*/ 17641358 w 738"/>
                <a:gd name="T13" fmla="*/ 129087939 h 801"/>
                <a:gd name="T14" fmla="*/ 0 w 738"/>
                <a:gd name="T15" fmla="*/ 141968370 h 801"/>
                <a:gd name="T16" fmla="*/ 0 w 738"/>
                <a:gd name="T17" fmla="*/ 142528757 h 801"/>
                <a:gd name="T18" fmla="*/ 1400175 w 738"/>
                <a:gd name="T19" fmla="*/ 143648472 h 801"/>
                <a:gd name="T20" fmla="*/ 47602775 w 738"/>
                <a:gd name="T21" fmla="*/ 224293377 h 801"/>
                <a:gd name="T22" fmla="*/ 134968192 w 738"/>
                <a:gd name="T23" fmla="*/ 193771609 h 801"/>
                <a:gd name="T24" fmla="*/ 199092608 w 738"/>
                <a:gd name="T25" fmla="*/ 157649147 h 801"/>
                <a:gd name="T26" fmla="*/ 206652813 w 738"/>
                <a:gd name="T27" fmla="*/ 157649147 h 801"/>
                <a:gd name="T28" fmla="*/ 150929446 w 738"/>
                <a:gd name="T29" fmla="*/ 80364976 h 801"/>
                <a:gd name="T30" fmla="*/ 113126837 w 738"/>
                <a:gd name="T31" fmla="*/ 3360204 h 8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38" h="801">
                  <a:moveTo>
                    <a:pt x="404" y="12"/>
                  </a:moveTo>
                  <a:lnTo>
                    <a:pt x="294" y="0"/>
                  </a:lnTo>
                  <a:lnTo>
                    <a:pt x="234" y="66"/>
                  </a:lnTo>
                  <a:lnTo>
                    <a:pt x="219" y="65"/>
                  </a:lnTo>
                  <a:lnTo>
                    <a:pt x="96" y="83"/>
                  </a:lnTo>
                  <a:lnTo>
                    <a:pt x="54" y="141"/>
                  </a:lnTo>
                  <a:lnTo>
                    <a:pt x="63" y="461"/>
                  </a:lnTo>
                  <a:lnTo>
                    <a:pt x="0" y="507"/>
                  </a:lnTo>
                  <a:lnTo>
                    <a:pt x="0" y="509"/>
                  </a:lnTo>
                  <a:lnTo>
                    <a:pt x="5" y="513"/>
                  </a:lnTo>
                  <a:lnTo>
                    <a:pt x="170" y="801"/>
                  </a:lnTo>
                  <a:lnTo>
                    <a:pt x="482" y="692"/>
                  </a:lnTo>
                  <a:lnTo>
                    <a:pt x="711" y="563"/>
                  </a:lnTo>
                  <a:lnTo>
                    <a:pt x="738" y="563"/>
                  </a:lnTo>
                  <a:lnTo>
                    <a:pt x="539" y="287"/>
                  </a:lnTo>
                  <a:lnTo>
                    <a:pt x="404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D40AB12B-00A1-0B37-E7E6-4D8456B88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048" y="4192889"/>
              <a:ext cx="874844" cy="589417"/>
            </a:xfrm>
            <a:custGeom>
              <a:avLst/>
              <a:gdLst>
                <a:gd name="T0" fmla="*/ 246538578 w 1132"/>
                <a:gd name="T1" fmla="*/ 16241183 h 762"/>
                <a:gd name="T2" fmla="*/ 248216139 w 1132"/>
                <a:gd name="T3" fmla="*/ 0 h 762"/>
                <a:gd name="T4" fmla="*/ 245700061 w 1132"/>
                <a:gd name="T5" fmla="*/ 279929 h 762"/>
                <a:gd name="T6" fmla="*/ 174421952 w 1132"/>
                <a:gd name="T7" fmla="*/ 3640137 h 762"/>
                <a:gd name="T8" fmla="*/ 112368049 w 1132"/>
                <a:gd name="T9" fmla="*/ 6720417 h 762"/>
                <a:gd name="T10" fmla="*/ 32704248 w 1132"/>
                <a:gd name="T11" fmla="*/ 88485663 h 762"/>
                <a:gd name="T12" fmla="*/ 13417317 w 1132"/>
                <a:gd name="T13" fmla="*/ 106126492 h 762"/>
                <a:gd name="T14" fmla="*/ 0 w 1132"/>
                <a:gd name="T15" fmla="*/ 120407642 h 762"/>
                <a:gd name="T16" fmla="*/ 45282520 w 1132"/>
                <a:gd name="T17" fmla="*/ 194332225 h 762"/>
                <a:gd name="T18" fmla="*/ 49754783 w 1132"/>
                <a:gd name="T19" fmla="*/ 195732400 h 762"/>
                <a:gd name="T20" fmla="*/ 74632704 w 1132"/>
                <a:gd name="T21" fmla="*/ 192652121 h 762"/>
                <a:gd name="T22" fmla="*/ 72955142 w 1132"/>
                <a:gd name="T23" fmla="*/ 195732400 h 762"/>
                <a:gd name="T24" fmla="*/ 72396308 w 1132"/>
                <a:gd name="T25" fmla="*/ 195732400 h 762"/>
                <a:gd name="T26" fmla="*/ 67364682 w 1132"/>
                <a:gd name="T27" fmla="*/ 213373229 h 762"/>
                <a:gd name="T28" fmla="*/ 192311532 w 1132"/>
                <a:gd name="T29" fmla="*/ 133568017 h 762"/>
                <a:gd name="T30" fmla="*/ 247377094 w 1132"/>
                <a:gd name="T31" fmla="*/ 114527012 h 762"/>
                <a:gd name="T32" fmla="*/ 316419337 w 1132"/>
                <a:gd name="T33" fmla="*/ 55723367 h 762"/>
                <a:gd name="T34" fmla="*/ 250172324 w 1132"/>
                <a:gd name="T35" fmla="*/ 22681671 h 762"/>
                <a:gd name="T36" fmla="*/ 246538578 w 1132"/>
                <a:gd name="T37" fmla="*/ 16241183 h 7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2" h="762">
                  <a:moveTo>
                    <a:pt x="882" y="58"/>
                  </a:moveTo>
                  <a:lnTo>
                    <a:pt x="888" y="0"/>
                  </a:lnTo>
                  <a:lnTo>
                    <a:pt x="879" y="1"/>
                  </a:lnTo>
                  <a:lnTo>
                    <a:pt x="624" y="13"/>
                  </a:lnTo>
                  <a:lnTo>
                    <a:pt x="402" y="24"/>
                  </a:lnTo>
                  <a:lnTo>
                    <a:pt x="117" y="316"/>
                  </a:lnTo>
                  <a:lnTo>
                    <a:pt x="48" y="379"/>
                  </a:lnTo>
                  <a:lnTo>
                    <a:pt x="0" y="430"/>
                  </a:lnTo>
                  <a:lnTo>
                    <a:pt x="162" y="694"/>
                  </a:lnTo>
                  <a:lnTo>
                    <a:pt x="178" y="699"/>
                  </a:lnTo>
                  <a:lnTo>
                    <a:pt x="267" y="688"/>
                  </a:lnTo>
                  <a:lnTo>
                    <a:pt x="261" y="699"/>
                  </a:lnTo>
                  <a:lnTo>
                    <a:pt x="259" y="699"/>
                  </a:lnTo>
                  <a:lnTo>
                    <a:pt x="241" y="762"/>
                  </a:lnTo>
                  <a:lnTo>
                    <a:pt x="688" y="477"/>
                  </a:lnTo>
                  <a:lnTo>
                    <a:pt x="885" y="409"/>
                  </a:lnTo>
                  <a:lnTo>
                    <a:pt x="1132" y="199"/>
                  </a:lnTo>
                  <a:lnTo>
                    <a:pt x="895" y="81"/>
                  </a:lnTo>
                  <a:lnTo>
                    <a:pt x="882" y="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4F5AF3A4-143D-75B0-7BFF-1C38A99BA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967" y="3689331"/>
              <a:ext cx="659034" cy="835395"/>
            </a:xfrm>
            <a:custGeom>
              <a:avLst/>
              <a:gdLst>
                <a:gd name="T0" fmla="*/ 158862375 w 851"/>
                <a:gd name="T1" fmla="*/ 46396707 h 1081"/>
                <a:gd name="T2" fmla="*/ 128830255 w 851"/>
                <a:gd name="T3" fmla="*/ 0 h 1081"/>
                <a:gd name="T4" fmla="*/ 122093994 w 851"/>
                <a:gd name="T5" fmla="*/ 20962578 h 1081"/>
                <a:gd name="T6" fmla="*/ 87570858 w 851"/>
                <a:gd name="T7" fmla="*/ 73787999 h 1081"/>
                <a:gd name="T8" fmla="*/ 71572305 w 851"/>
                <a:gd name="T9" fmla="*/ 73228658 h 1081"/>
                <a:gd name="T10" fmla="*/ 15998553 w 851"/>
                <a:gd name="T11" fmla="*/ 139190649 h 1081"/>
                <a:gd name="T12" fmla="*/ 0 w 851"/>
                <a:gd name="T13" fmla="*/ 198165114 h 1081"/>
                <a:gd name="T14" fmla="*/ 11507536 w 851"/>
                <a:gd name="T15" fmla="*/ 234779707 h 1081"/>
                <a:gd name="T16" fmla="*/ 15998553 w 851"/>
                <a:gd name="T17" fmla="*/ 237574823 h 1081"/>
                <a:gd name="T18" fmla="*/ 52766933 w 851"/>
                <a:gd name="T19" fmla="*/ 284251200 h 1081"/>
                <a:gd name="T20" fmla="*/ 85605872 w 851"/>
                <a:gd name="T21" fmla="*/ 254344463 h 1081"/>
                <a:gd name="T22" fmla="*/ 94026330 w 851"/>
                <a:gd name="T23" fmla="*/ 289561762 h 1081"/>
                <a:gd name="T24" fmla="*/ 126023436 w 851"/>
                <a:gd name="T25" fmla="*/ 302138992 h 1081"/>
                <a:gd name="T26" fmla="*/ 139495957 w 851"/>
                <a:gd name="T27" fmla="*/ 287884270 h 1081"/>
                <a:gd name="T28" fmla="*/ 158862375 w 851"/>
                <a:gd name="T29" fmla="*/ 270276148 h 1081"/>
                <a:gd name="T30" fmla="*/ 238855138 w 851"/>
                <a:gd name="T31" fmla="*/ 188662142 h 1081"/>
                <a:gd name="T32" fmla="*/ 221172388 w 851"/>
                <a:gd name="T33" fmla="*/ 108445958 h 1081"/>
                <a:gd name="T34" fmla="*/ 158862375 w 851"/>
                <a:gd name="T35" fmla="*/ 46396707 h 10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51" h="1081">
                  <a:moveTo>
                    <a:pt x="566" y="166"/>
                  </a:moveTo>
                  <a:lnTo>
                    <a:pt x="459" y="0"/>
                  </a:lnTo>
                  <a:lnTo>
                    <a:pt x="435" y="75"/>
                  </a:lnTo>
                  <a:lnTo>
                    <a:pt x="312" y="264"/>
                  </a:lnTo>
                  <a:lnTo>
                    <a:pt x="255" y="262"/>
                  </a:lnTo>
                  <a:lnTo>
                    <a:pt x="57" y="498"/>
                  </a:lnTo>
                  <a:lnTo>
                    <a:pt x="0" y="709"/>
                  </a:lnTo>
                  <a:lnTo>
                    <a:pt x="41" y="840"/>
                  </a:lnTo>
                  <a:lnTo>
                    <a:pt x="57" y="850"/>
                  </a:lnTo>
                  <a:lnTo>
                    <a:pt x="188" y="1017"/>
                  </a:lnTo>
                  <a:lnTo>
                    <a:pt x="305" y="910"/>
                  </a:lnTo>
                  <a:lnTo>
                    <a:pt x="335" y="1036"/>
                  </a:lnTo>
                  <a:lnTo>
                    <a:pt x="449" y="1081"/>
                  </a:lnTo>
                  <a:lnTo>
                    <a:pt x="497" y="1030"/>
                  </a:lnTo>
                  <a:lnTo>
                    <a:pt x="566" y="967"/>
                  </a:lnTo>
                  <a:lnTo>
                    <a:pt x="851" y="675"/>
                  </a:lnTo>
                  <a:lnTo>
                    <a:pt x="788" y="388"/>
                  </a:lnTo>
                  <a:lnTo>
                    <a:pt x="566" y="1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41B4F035-875C-4E36-B439-6BDFFBE6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839" y="3631318"/>
              <a:ext cx="928217" cy="733291"/>
            </a:xfrm>
            <a:custGeom>
              <a:avLst/>
              <a:gdLst>
                <a:gd name="T0" fmla="*/ 314774946 w 1201"/>
                <a:gd name="T1" fmla="*/ 64403817 h 948"/>
                <a:gd name="T2" fmla="*/ 244048318 w 1201"/>
                <a:gd name="T3" fmla="*/ 0 h 948"/>
                <a:gd name="T4" fmla="*/ 231748035 w 1201"/>
                <a:gd name="T5" fmla="*/ 5040313 h 948"/>
                <a:gd name="T6" fmla="*/ 161021407 w 1201"/>
                <a:gd name="T7" fmla="*/ 104726317 h 948"/>
                <a:gd name="T8" fmla="*/ 79112752 w 1201"/>
                <a:gd name="T9" fmla="*/ 37802608 h 948"/>
                <a:gd name="T10" fmla="*/ 59823768 w 1201"/>
                <a:gd name="T11" fmla="*/ 23521458 h 948"/>
                <a:gd name="T12" fmla="*/ 48082877 w 1201"/>
                <a:gd name="T13" fmla="*/ 79805213 h 948"/>
                <a:gd name="T14" fmla="*/ 77435633 w 1201"/>
                <a:gd name="T15" fmla="*/ 108086525 h 948"/>
                <a:gd name="T16" fmla="*/ 0 w 1201"/>
                <a:gd name="T17" fmla="*/ 177251254 h 948"/>
                <a:gd name="T18" fmla="*/ 83306078 w 1201"/>
                <a:gd name="T19" fmla="*/ 221493821 h 948"/>
                <a:gd name="T20" fmla="*/ 152914450 w 1201"/>
                <a:gd name="T21" fmla="*/ 254535517 h 948"/>
                <a:gd name="T22" fmla="*/ 209942843 w 1201"/>
                <a:gd name="T23" fmla="*/ 265456458 h 948"/>
                <a:gd name="T24" fmla="*/ 256628297 w 1201"/>
                <a:gd name="T25" fmla="*/ 219253329 h 948"/>
                <a:gd name="T26" fmla="*/ 327074700 w 1201"/>
                <a:gd name="T27" fmla="*/ 189851771 h 948"/>
                <a:gd name="T28" fmla="*/ 335461353 w 1201"/>
                <a:gd name="T29" fmla="*/ 184531529 h 948"/>
                <a:gd name="T30" fmla="*/ 307785716 w 1201"/>
                <a:gd name="T31" fmla="*/ 158770108 h 948"/>
                <a:gd name="T32" fmla="*/ 332107115 w 1201"/>
                <a:gd name="T33" fmla="*/ 138328400 h 948"/>
                <a:gd name="T34" fmla="*/ 335741049 w 1201"/>
                <a:gd name="T35" fmla="*/ 99686004 h 948"/>
                <a:gd name="T36" fmla="*/ 314774946 w 1201"/>
                <a:gd name="T37" fmla="*/ 64403817 h 9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01" h="948">
                  <a:moveTo>
                    <a:pt x="1126" y="230"/>
                  </a:moveTo>
                  <a:lnTo>
                    <a:pt x="873" y="0"/>
                  </a:lnTo>
                  <a:lnTo>
                    <a:pt x="829" y="18"/>
                  </a:lnTo>
                  <a:lnTo>
                    <a:pt x="576" y="374"/>
                  </a:lnTo>
                  <a:lnTo>
                    <a:pt x="283" y="135"/>
                  </a:lnTo>
                  <a:lnTo>
                    <a:pt x="214" y="84"/>
                  </a:lnTo>
                  <a:lnTo>
                    <a:pt x="172" y="285"/>
                  </a:lnTo>
                  <a:lnTo>
                    <a:pt x="277" y="386"/>
                  </a:lnTo>
                  <a:lnTo>
                    <a:pt x="0" y="633"/>
                  </a:lnTo>
                  <a:lnTo>
                    <a:pt x="298" y="791"/>
                  </a:lnTo>
                  <a:lnTo>
                    <a:pt x="547" y="909"/>
                  </a:lnTo>
                  <a:lnTo>
                    <a:pt x="751" y="948"/>
                  </a:lnTo>
                  <a:lnTo>
                    <a:pt x="918" y="783"/>
                  </a:lnTo>
                  <a:lnTo>
                    <a:pt x="1170" y="678"/>
                  </a:lnTo>
                  <a:lnTo>
                    <a:pt x="1200" y="659"/>
                  </a:lnTo>
                  <a:lnTo>
                    <a:pt x="1101" y="567"/>
                  </a:lnTo>
                  <a:lnTo>
                    <a:pt x="1188" y="494"/>
                  </a:lnTo>
                  <a:lnTo>
                    <a:pt x="1201" y="356"/>
                  </a:lnTo>
                  <a:lnTo>
                    <a:pt x="1126" y="23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A2F80CB-61DB-E291-E86C-235F5C494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68" y="5332274"/>
              <a:ext cx="705445" cy="853959"/>
            </a:xfrm>
            <a:custGeom>
              <a:avLst/>
              <a:gdLst>
                <a:gd name="T0" fmla="*/ 233534479 w 912"/>
                <a:gd name="T1" fmla="*/ 85685313 h 1104"/>
                <a:gd name="T2" fmla="*/ 219253329 w 912"/>
                <a:gd name="T3" fmla="*/ 52923546 h 1104"/>
                <a:gd name="T4" fmla="*/ 206652813 w 912"/>
                <a:gd name="T5" fmla="*/ 47883233 h 1104"/>
                <a:gd name="T6" fmla="*/ 122367675 w 912"/>
                <a:gd name="T7" fmla="*/ 12040658 h 1104"/>
                <a:gd name="T8" fmla="*/ 89045521 w 912"/>
                <a:gd name="T9" fmla="*/ 6720417 h 1104"/>
                <a:gd name="T10" fmla="*/ 67764025 w 912"/>
                <a:gd name="T11" fmla="*/ 3360208 h 1104"/>
                <a:gd name="T12" fmla="*/ 47883233 w 912"/>
                <a:gd name="T13" fmla="*/ 0 h 1104"/>
                <a:gd name="T14" fmla="*/ 34441871 w 912"/>
                <a:gd name="T15" fmla="*/ 2800350 h 1104"/>
                <a:gd name="T16" fmla="*/ 4199996 w 912"/>
                <a:gd name="T17" fmla="*/ 9240838 h 1104"/>
                <a:gd name="T18" fmla="*/ 1400175 w 912"/>
                <a:gd name="T19" fmla="*/ 193491908 h 1104"/>
                <a:gd name="T20" fmla="*/ 5880629 w 912"/>
                <a:gd name="T21" fmla="*/ 220093646 h 1104"/>
                <a:gd name="T22" fmla="*/ 0 w 912"/>
                <a:gd name="T23" fmla="*/ 309139167 h 1104"/>
                <a:gd name="T24" fmla="*/ 105566633 w 912"/>
                <a:gd name="T25" fmla="*/ 306619275 h 1104"/>
                <a:gd name="T26" fmla="*/ 129368021 w 912"/>
                <a:gd name="T27" fmla="*/ 306058888 h 1104"/>
                <a:gd name="T28" fmla="*/ 169410592 w 912"/>
                <a:gd name="T29" fmla="*/ 304939171 h 1104"/>
                <a:gd name="T30" fmla="*/ 182011108 w 912"/>
                <a:gd name="T31" fmla="*/ 228494167 h 1104"/>
                <a:gd name="T32" fmla="*/ 230174271 w 912"/>
                <a:gd name="T33" fmla="*/ 141408679 h 1104"/>
                <a:gd name="T34" fmla="*/ 255375833 w 912"/>
                <a:gd name="T35" fmla="*/ 136928225 h 1104"/>
                <a:gd name="T36" fmla="*/ 247815100 w 912"/>
                <a:gd name="T37" fmla="*/ 118727537 h 1104"/>
                <a:gd name="T38" fmla="*/ 233534479 w 912"/>
                <a:gd name="T39" fmla="*/ 85685313 h 1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2" h="1104">
                  <a:moveTo>
                    <a:pt x="834" y="306"/>
                  </a:moveTo>
                  <a:lnTo>
                    <a:pt x="783" y="189"/>
                  </a:lnTo>
                  <a:lnTo>
                    <a:pt x="738" y="171"/>
                  </a:lnTo>
                  <a:lnTo>
                    <a:pt x="437" y="43"/>
                  </a:lnTo>
                  <a:lnTo>
                    <a:pt x="318" y="24"/>
                  </a:lnTo>
                  <a:lnTo>
                    <a:pt x="242" y="12"/>
                  </a:lnTo>
                  <a:lnTo>
                    <a:pt x="171" y="0"/>
                  </a:lnTo>
                  <a:lnTo>
                    <a:pt x="123" y="10"/>
                  </a:lnTo>
                  <a:lnTo>
                    <a:pt x="15" y="33"/>
                  </a:lnTo>
                  <a:lnTo>
                    <a:pt x="5" y="691"/>
                  </a:lnTo>
                  <a:lnTo>
                    <a:pt x="21" y="786"/>
                  </a:lnTo>
                  <a:lnTo>
                    <a:pt x="0" y="1104"/>
                  </a:lnTo>
                  <a:lnTo>
                    <a:pt x="377" y="1095"/>
                  </a:lnTo>
                  <a:lnTo>
                    <a:pt x="462" y="1093"/>
                  </a:lnTo>
                  <a:lnTo>
                    <a:pt x="605" y="1089"/>
                  </a:lnTo>
                  <a:lnTo>
                    <a:pt x="650" y="816"/>
                  </a:lnTo>
                  <a:lnTo>
                    <a:pt x="822" y="505"/>
                  </a:lnTo>
                  <a:lnTo>
                    <a:pt x="912" y="489"/>
                  </a:lnTo>
                  <a:lnTo>
                    <a:pt x="885" y="424"/>
                  </a:lnTo>
                  <a:lnTo>
                    <a:pt x="834" y="3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07187EA-5195-2B2B-0B0A-0663AB435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287" y="4120951"/>
              <a:ext cx="721688" cy="589417"/>
            </a:xfrm>
            <a:custGeom>
              <a:avLst/>
              <a:gdLst>
                <a:gd name="T0" fmla="*/ 226328364 w 934"/>
                <a:gd name="T1" fmla="*/ 192091733 h 762"/>
                <a:gd name="T2" fmla="*/ 211519119 w 934"/>
                <a:gd name="T3" fmla="*/ 141128750 h 762"/>
                <a:gd name="T4" fmla="*/ 224092917 w 934"/>
                <a:gd name="T5" fmla="*/ 145329275 h 762"/>
                <a:gd name="T6" fmla="*/ 260975952 w 934"/>
                <a:gd name="T7" fmla="*/ 88205733 h 762"/>
                <a:gd name="T8" fmla="*/ 203974946 w 934"/>
                <a:gd name="T9" fmla="*/ 77284792 h 762"/>
                <a:gd name="T10" fmla="*/ 134399613 w 934"/>
                <a:gd name="T11" fmla="*/ 44242567 h 762"/>
                <a:gd name="T12" fmla="*/ 51133551 w 934"/>
                <a:gd name="T13" fmla="*/ 0 h 762"/>
                <a:gd name="T14" fmla="*/ 1676718 w 934"/>
                <a:gd name="T15" fmla="*/ 25761421 h 762"/>
                <a:gd name="T16" fmla="*/ 0 w 934"/>
                <a:gd name="T17" fmla="*/ 42002604 h 762"/>
                <a:gd name="T18" fmla="*/ 3632536 w 934"/>
                <a:gd name="T19" fmla="*/ 48443092 h 762"/>
                <a:gd name="T20" fmla="*/ 69854433 w 934"/>
                <a:gd name="T21" fmla="*/ 81485317 h 762"/>
                <a:gd name="T22" fmla="*/ 78236965 w 934"/>
                <a:gd name="T23" fmla="*/ 96606254 h 762"/>
                <a:gd name="T24" fmla="*/ 79075324 w 934"/>
                <a:gd name="T25" fmla="*/ 131887912 h 762"/>
                <a:gd name="T26" fmla="*/ 114840371 w 934"/>
                <a:gd name="T27" fmla="*/ 209733092 h 762"/>
                <a:gd name="T28" fmla="*/ 140826326 w 934"/>
                <a:gd name="T29" fmla="*/ 213373229 h 762"/>
                <a:gd name="T30" fmla="*/ 212077848 w 934"/>
                <a:gd name="T31" fmla="*/ 194892083 h 762"/>
                <a:gd name="T32" fmla="*/ 226328364 w 934"/>
                <a:gd name="T33" fmla="*/ 192091733 h 7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4" h="762">
                  <a:moveTo>
                    <a:pt x="810" y="686"/>
                  </a:moveTo>
                  <a:lnTo>
                    <a:pt x="757" y="504"/>
                  </a:lnTo>
                  <a:lnTo>
                    <a:pt x="802" y="519"/>
                  </a:lnTo>
                  <a:lnTo>
                    <a:pt x="934" y="315"/>
                  </a:lnTo>
                  <a:lnTo>
                    <a:pt x="730" y="276"/>
                  </a:lnTo>
                  <a:lnTo>
                    <a:pt x="481" y="158"/>
                  </a:lnTo>
                  <a:lnTo>
                    <a:pt x="183" y="0"/>
                  </a:lnTo>
                  <a:lnTo>
                    <a:pt x="6" y="92"/>
                  </a:lnTo>
                  <a:lnTo>
                    <a:pt x="0" y="150"/>
                  </a:lnTo>
                  <a:lnTo>
                    <a:pt x="13" y="173"/>
                  </a:lnTo>
                  <a:lnTo>
                    <a:pt x="250" y="291"/>
                  </a:lnTo>
                  <a:lnTo>
                    <a:pt x="280" y="345"/>
                  </a:lnTo>
                  <a:lnTo>
                    <a:pt x="283" y="471"/>
                  </a:lnTo>
                  <a:lnTo>
                    <a:pt x="411" y="749"/>
                  </a:lnTo>
                  <a:lnTo>
                    <a:pt x="504" y="762"/>
                  </a:lnTo>
                  <a:lnTo>
                    <a:pt x="759" y="696"/>
                  </a:lnTo>
                  <a:lnTo>
                    <a:pt x="810" y="6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B5A57B80-3DBC-93C1-F349-1A59843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213" y="4652356"/>
              <a:ext cx="744893" cy="744893"/>
            </a:xfrm>
            <a:custGeom>
              <a:avLst/>
              <a:gdLst>
                <a:gd name="T0" fmla="*/ 268535945 w 963"/>
                <a:gd name="T1" fmla="*/ 226343321 h 964"/>
                <a:gd name="T2" fmla="*/ 245854825 w 963"/>
                <a:gd name="T3" fmla="*/ 248977653 h 964"/>
                <a:gd name="T4" fmla="*/ 225973524 w 963"/>
                <a:gd name="T5" fmla="*/ 245624634 h 964"/>
                <a:gd name="T6" fmla="*/ 212532704 w 963"/>
                <a:gd name="T7" fmla="*/ 248418905 h 964"/>
                <a:gd name="T8" fmla="*/ 182290859 w 963"/>
                <a:gd name="T9" fmla="*/ 254845833 h 964"/>
                <a:gd name="T10" fmla="*/ 145328603 w 963"/>
                <a:gd name="T11" fmla="*/ 266023444 h 964"/>
                <a:gd name="T12" fmla="*/ 70284377 w 963"/>
                <a:gd name="T13" fmla="*/ 269376463 h 964"/>
                <a:gd name="T14" fmla="*/ 64683682 w 963"/>
                <a:gd name="T15" fmla="*/ 246462493 h 964"/>
                <a:gd name="T16" fmla="*/ 28561743 w 963"/>
                <a:gd name="T17" fmla="*/ 209577169 h 964"/>
                <a:gd name="T18" fmla="*/ 24081293 w 963"/>
                <a:gd name="T19" fmla="*/ 186384088 h 964"/>
                <a:gd name="T20" fmla="*/ 22681119 w 963"/>
                <a:gd name="T21" fmla="*/ 185545701 h 964"/>
                <a:gd name="T22" fmla="*/ 0 w 963"/>
                <a:gd name="T23" fmla="*/ 119319479 h 964"/>
                <a:gd name="T24" fmla="*/ 0 w 963"/>
                <a:gd name="T25" fmla="*/ 72374041 h 964"/>
                <a:gd name="T26" fmla="*/ 44242523 w 963"/>
                <a:gd name="T27" fmla="*/ 17604539 h 964"/>
                <a:gd name="T28" fmla="*/ 70284377 w 963"/>
                <a:gd name="T29" fmla="*/ 21237197 h 964"/>
                <a:gd name="T30" fmla="*/ 141688469 w 963"/>
                <a:gd name="T31" fmla="*/ 2794271 h 964"/>
                <a:gd name="T32" fmla="*/ 155969605 w 963"/>
                <a:gd name="T33" fmla="*/ 0 h 964"/>
                <a:gd name="T34" fmla="*/ 141688469 w 963"/>
                <a:gd name="T35" fmla="*/ 63152313 h 964"/>
                <a:gd name="T36" fmla="*/ 212532704 w 963"/>
                <a:gd name="T37" fmla="*/ 59519656 h 964"/>
                <a:gd name="T38" fmla="*/ 269656190 w 963"/>
                <a:gd name="T39" fmla="*/ 146145217 h 964"/>
                <a:gd name="T40" fmla="*/ 266855842 w 963"/>
                <a:gd name="T41" fmla="*/ 146703965 h 964"/>
                <a:gd name="T42" fmla="*/ 268535945 w 963"/>
                <a:gd name="T43" fmla="*/ 226343321 h 9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63" h="964">
                  <a:moveTo>
                    <a:pt x="959" y="810"/>
                  </a:moveTo>
                  <a:lnTo>
                    <a:pt x="878" y="891"/>
                  </a:lnTo>
                  <a:lnTo>
                    <a:pt x="807" y="879"/>
                  </a:lnTo>
                  <a:lnTo>
                    <a:pt x="759" y="889"/>
                  </a:lnTo>
                  <a:lnTo>
                    <a:pt x="651" y="912"/>
                  </a:lnTo>
                  <a:lnTo>
                    <a:pt x="519" y="952"/>
                  </a:lnTo>
                  <a:lnTo>
                    <a:pt x="251" y="964"/>
                  </a:lnTo>
                  <a:lnTo>
                    <a:pt x="231" y="882"/>
                  </a:lnTo>
                  <a:lnTo>
                    <a:pt x="102" y="750"/>
                  </a:lnTo>
                  <a:lnTo>
                    <a:pt x="86" y="667"/>
                  </a:lnTo>
                  <a:lnTo>
                    <a:pt x="81" y="664"/>
                  </a:lnTo>
                  <a:lnTo>
                    <a:pt x="0" y="427"/>
                  </a:lnTo>
                  <a:lnTo>
                    <a:pt x="0" y="259"/>
                  </a:lnTo>
                  <a:lnTo>
                    <a:pt x="158" y="63"/>
                  </a:lnTo>
                  <a:lnTo>
                    <a:pt x="251" y="76"/>
                  </a:lnTo>
                  <a:lnTo>
                    <a:pt x="506" y="10"/>
                  </a:lnTo>
                  <a:lnTo>
                    <a:pt x="557" y="0"/>
                  </a:lnTo>
                  <a:lnTo>
                    <a:pt x="506" y="226"/>
                  </a:lnTo>
                  <a:lnTo>
                    <a:pt x="759" y="213"/>
                  </a:lnTo>
                  <a:lnTo>
                    <a:pt x="963" y="523"/>
                  </a:lnTo>
                  <a:lnTo>
                    <a:pt x="953" y="525"/>
                  </a:lnTo>
                  <a:lnTo>
                    <a:pt x="959" y="81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AFCA2228-BC53-2EAA-9448-FADC7B51F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064" y="4014206"/>
              <a:ext cx="837715" cy="1041924"/>
            </a:xfrm>
            <a:custGeom>
              <a:avLst/>
              <a:gdLst>
                <a:gd name="T0" fmla="*/ 292597460 w 1082"/>
                <a:gd name="T1" fmla="*/ 245770677 h 1348"/>
                <a:gd name="T2" fmla="*/ 272399056 w 1082"/>
                <a:gd name="T3" fmla="*/ 170557266 h 1348"/>
                <a:gd name="T4" fmla="*/ 284461955 w 1082"/>
                <a:gd name="T5" fmla="*/ 123304921 h 1348"/>
                <a:gd name="T6" fmla="*/ 303538549 w 1082"/>
                <a:gd name="T7" fmla="*/ 124423279 h 1348"/>
                <a:gd name="T8" fmla="*/ 285303577 w 1082"/>
                <a:gd name="T9" fmla="*/ 100936703 h 1348"/>
                <a:gd name="T10" fmla="*/ 276046262 w 1082"/>
                <a:gd name="T11" fmla="*/ 84998911 h 1348"/>
                <a:gd name="T12" fmla="*/ 277448789 w 1082"/>
                <a:gd name="T13" fmla="*/ 54522465 h 1348"/>
                <a:gd name="T14" fmla="*/ 246309297 w 1082"/>
                <a:gd name="T15" fmla="*/ 38585203 h 1348"/>
                <a:gd name="T16" fmla="*/ 213767277 w 1082"/>
                <a:gd name="T17" fmla="*/ 21808775 h 1348"/>
                <a:gd name="T18" fmla="*/ 172248130 w 1082"/>
                <a:gd name="T19" fmla="*/ 0 h 1348"/>
                <a:gd name="T20" fmla="*/ 147841616 w 1082"/>
                <a:gd name="T21" fmla="*/ 20411224 h 1348"/>
                <a:gd name="T22" fmla="*/ 175614619 w 1082"/>
                <a:gd name="T23" fmla="*/ 46134516 h 1348"/>
                <a:gd name="T24" fmla="*/ 167198927 w 1082"/>
                <a:gd name="T25" fmla="*/ 51447113 h 1348"/>
                <a:gd name="T26" fmla="*/ 96503719 w 1082"/>
                <a:gd name="T27" fmla="*/ 80805201 h 1348"/>
                <a:gd name="T28" fmla="*/ 49654652 w 1082"/>
                <a:gd name="T29" fmla="*/ 126939717 h 1348"/>
                <a:gd name="T30" fmla="*/ 12623804 w 1082"/>
                <a:gd name="T31" fmla="*/ 183978620 h 1348"/>
                <a:gd name="T32" fmla="*/ 0 w 1082"/>
                <a:gd name="T33" fmla="*/ 179784381 h 1348"/>
                <a:gd name="T34" fmla="*/ 14868483 w 1082"/>
                <a:gd name="T35" fmla="*/ 230672051 h 1348"/>
                <a:gd name="T36" fmla="*/ 560905 w 1082"/>
                <a:gd name="T37" fmla="*/ 293862187 h 1348"/>
                <a:gd name="T38" fmla="*/ 71536300 w 1082"/>
                <a:gd name="T39" fmla="*/ 290227392 h 1348"/>
                <a:gd name="T40" fmla="*/ 128765552 w 1082"/>
                <a:gd name="T41" fmla="*/ 376904105 h 1348"/>
                <a:gd name="T42" fmla="*/ 173931375 w 1082"/>
                <a:gd name="T43" fmla="*/ 298056427 h 1348"/>
                <a:gd name="T44" fmla="*/ 185152651 w 1082"/>
                <a:gd name="T45" fmla="*/ 289388755 h 1348"/>
                <a:gd name="T46" fmla="*/ 200301851 w 1082"/>
                <a:gd name="T47" fmla="*/ 297217262 h 1348"/>
                <a:gd name="T48" fmla="*/ 201985096 w 1082"/>
                <a:gd name="T49" fmla="*/ 306444376 h 1348"/>
                <a:gd name="T50" fmla="*/ 208718074 w 1082"/>
                <a:gd name="T51" fmla="*/ 311197530 h 1348"/>
                <a:gd name="T52" fmla="*/ 292597460 w 1082"/>
                <a:gd name="T53" fmla="*/ 245770677 h 13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82" h="1348">
                  <a:moveTo>
                    <a:pt x="1043" y="879"/>
                  </a:moveTo>
                  <a:lnTo>
                    <a:pt x="971" y="610"/>
                  </a:lnTo>
                  <a:lnTo>
                    <a:pt x="1014" y="441"/>
                  </a:lnTo>
                  <a:lnTo>
                    <a:pt x="1082" y="445"/>
                  </a:lnTo>
                  <a:lnTo>
                    <a:pt x="1017" y="361"/>
                  </a:lnTo>
                  <a:lnTo>
                    <a:pt x="984" y="304"/>
                  </a:lnTo>
                  <a:lnTo>
                    <a:pt x="989" y="195"/>
                  </a:lnTo>
                  <a:lnTo>
                    <a:pt x="878" y="138"/>
                  </a:lnTo>
                  <a:lnTo>
                    <a:pt x="762" y="78"/>
                  </a:lnTo>
                  <a:lnTo>
                    <a:pt x="614" y="0"/>
                  </a:lnTo>
                  <a:lnTo>
                    <a:pt x="527" y="73"/>
                  </a:lnTo>
                  <a:lnTo>
                    <a:pt x="626" y="165"/>
                  </a:lnTo>
                  <a:lnTo>
                    <a:pt x="596" y="184"/>
                  </a:lnTo>
                  <a:lnTo>
                    <a:pt x="344" y="289"/>
                  </a:lnTo>
                  <a:lnTo>
                    <a:pt x="177" y="454"/>
                  </a:lnTo>
                  <a:lnTo>
                    <a:pt x="45" y="658"/>
                  </a:lnTo>
                  <a:lnTo>
                    <a:pt x="0" y="643"/>
                  </a:lnTo>
                  <a:lnTo>
                    <a:pt x="53" y="825"/>
                  </a:lnTo>
                  <a:lnTo>
                    <a:pt x="2" y="1051"/>
                  </a:lnTo>
                  <a:lnTo>
                    <a:pt x="255" y="1038"/>
                  </a:lnTo>
                  <a:lnTo>
                    <a:pt x="459" y="1348"/>
                  </a:lnTo>
                  <a:lnTo>
                    <a:pt x="620" y="1066"/>
                  </a:lnTo>
                  <a:lnTo>
                    <a:pt x="660" y="1035"/>
                  </a:lnTo>
                  <a:lnTo>
                    <a:pt x="714" y="1063"/>
                  </a:lnTo>
                  <a:lnTo>
                    <a:pt x="720" y="1096"/>
                  </a:lnTo>
                  <a:lnTo>
                    <a:pt x="744" y="1113"/>
                  </a:lnTo>
                  <a:lnTo>
                    <a:pt x="1043" y="87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500FAD-067D-EFEF-37BB-947C6CDA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718" y="5116464"/>
              <a:ext cx="526764" cy="721687"/>
            </a:xfrm>
            <a:custGeom>
              <a:avLst/>
              <a:gdLst>
                <a:gd name="T0" fmla="*/ 157650081 w 681"/>
                <a:gd name="T1" fmla="*/ 127414169 h 934"/>
                <a:gd name="T2" fmla="*/ 142529123 w 681"/>
                <a:gd name="T3" fmla="*/ 52251010 h 934"/>
                <a:gd name="T4" fmla="*/ 82325218 w 681"/>
                <a:gd name="T5" fmla="*/ 41074301 h 934"/>
                <a:gd name="T6" fmla="*/ 66364471 w 681"/>
                <a:gd name="T7" fmla="*/ 28500503 h 934"/>
                <a:gd name="T8" fmla="*/ 51803372 w 681"/>
                <a:gd name="T9" fmla="*/ 0 h 934"/>
                <a:gd name="T10" fmla="*/ 18481171 w 681"/>
                <a:gd name="T11" fmla="*/ 8662161 h 934"/>
                <a:gd name="T12" fmla="*/ 0 w 681"/>
                <a:gd name="T13" fmla="*/ 31853410 h 934"/>
                <a:gd name="T14" fmla="*/ 12320605 w 681"/>
                <a:gd name="T15" fmla="*/ 51971910 h 934"/>
                <a:gd name="T16" fmla="*/ 21561455 w 681"/>
                <a:gd name="T17" fmla="*/ 244210888 h 934"/>
                <a:gd name="T18" fmla="*/ 93806034 w 681"/>
                <a:gd name="T19" fmla="*/ 250637601 h 934"/>
                <a:gd name="T20" fmla="*/ 99686672 w 681"/>
                <a:gd name="T21" fmla="*/ 253152149 h 934"/>
                <a:gd name="T22" fmla="*/ 103046885 w 681"/>
                <a:gd name="T23" fmla="*/ 260975952 h 934"/>
                <a:gd name="T24" fmla="*/ 136649015 w 681"/>
                <a:gd name="T25" fmla="*/ 229681271 h 934"/>
                <a:gd name="T26" fmla="*/ 157650081 w 681"/>
                <a:gd name="T27" fmla="*/ 221298739 h 934"/>
                <a:gd name="T28" fmla="*/ 184811715 w 681"/>
                <a:gd name="T29" fmla="*/ 175194813 h 934"/>
                <a:gd name="T30" fmla="*/ 190692352 w 681"/>
                <a:gd name="T31" fmla="*/ 163459374 h 934"/>
                <a:gd name="T32" fmla="*/ 157650081 w 681"/>
                <a:gd name="T33" fmla="*/ 127414169 h 9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1" h="934">
                  <a:moveTo>
                    <a:pt x="563" y="456"/>
                  </a:moveTo>
                  <a:lnTo>
                    <a:pt x="509" y="187"/>
                  </a:lnTo>
                  <a:lnTo>
                    <a:pt x="294" y="147"/>
                  </a:lnTo>
                  <a:lnTo>
                    <a:pt x="237" y="102"/>
                  </a:lnTo>
                  <a:lnTo>
                    <a:pt x="185" y="0"/>
                  </a:lnTo>
                  <a:lnTo>
                    <a:pt x="66" y="31"/>
                  </a:lnTo>
                  <a:lnTo>
                    <a:pt x="0" y="114"/>
                  </a:lnTo>
                  <a:lnTo>
                    <a:pt x="44" y="186"/>
                  </a:lnTo>
                  <a:lnTo>
                    <a:pt x="77" y="874"/>
                  </a:lnTo>
                  <a:lnTo>
                    <a:pt x="335" y="897"/>
                  </a:lnTo>
                  <a:lnTo>
                    <a:pt x="356" y="906"/>
                  </a:lnTo>
                  <a:lnTo>
                    <a:pt x="368" y="934"/>
                  </a:lnTo>
                  <a:lnTo>
                    <a:pt x="488" y="822"/>
                  </a:lnTo>
                  <a:lnTo>
                    <a:pt x="563" y="792"/>
                  </a:lnTo>
                  <a:lnTo>
                    <a:pt x="660" y="627"/>
                  </a:lnTo>
                  <a:lnTo>
                    <a:pt x="681" y="585"/>
                  </a:lnTo>
                  <a:lnTo>
                    <a:pt x="563" y="4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D78B31B-C6D4-5723-5613-57990EF5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704" y="4812472"/>
              <a:ext cx="659034" cy="559251"/>
            </a:xfrm>
            <a:custGeom>
              <a:avLst/>
              <a:gdLst>
                <a:gd name="T0" fmla="*/ 234104787 w 853"/>
                <a:gd name="T1" fmla="*/ 120634118 h 724"/>
                <a:gd name="T2" fmla="*/ 238295103 w 853"/>
                <a:gd name="T3" fmla="*/ 86286805 h 724"/>
                <a:gd name="T4" fmla="*/ 195273547 w 853"/>
                <a:gd name="T5" fmla="*/ 26249024 h 724"/>
                <a:gd name="T6" fmla="*/ 176835738 w 853"/>
                <a:gd name="T7" fmla="*/ 0 h 724"/>
                <a:gd name="T8" fmla="*/ 155045359 w 853"/>
                <a:gd name="T9" fmla="*/ 5864059 h 724"/>
                <a:gd name="T10" fmla="*/ 148340749 w 853"/>
                <a:gd name="T11" fmla="*/ 1954686 h 724"/>
                <a:gd name="T12" fmla="*/ 0 w 853"/>
                <a:gd name="T13" fmla="*/ 10331990 h 724"/>
                <a:gd name="T14" fmla="*/ 12012272 w 853"/>
                <a:gd name="T15" fmla="*/ 44679303 h 724"/>
                <a:gd name="T16" fmla="*/ 17879136 w 853"/>
                <a:gd name="T17" fmla="*/ 61154895 h 724"/>
                <a:gd name="T18" fmla="*/ 39389914 w 853"/>
                <a:gd name="T19" fmla="*/ 118399889 h 724"/>
                <a:gd name="T20" fmla="*/ 106436541 w 853"/>
                <a:gd name="T21" fmla="*/ 182626057 h 724"/>
                <a:gd name="T22" fmla="*/ 124315677 w 853"/>
                <a:gd name="T23" fmla="*/ 176203440 h 724"/>
                <a:gd name="T24" fmla="*/ 201419484 w 853"/>
                <a:gd name="T25" fmla="*/ 196309390 h 724"/>
                <a:gd name="T26" fmla="*/ 224047608 w 853"/>
                <a:gd name="T27" fmla="*/ 202173450 h 724"/>
                <a:gd name="T28" fmla="*/ 227120577 w 853"/>
                <a:gd name="T29" fmla="*/ 177600097 h 724"/>
                <a:gd name="T30" fmla="*/ 234104787 w 853"/>
                <a:gd name="T31" fmla="*/ 120634118 h 7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53" h="724">
                  <a:moveTo>
                    <a:pt x="838" y="432"/>
                  </a:moveTo>
                  <a:lnTo>
                    <a:pt x="853" y="309"/>
                  </a:lnTo>
                  <a:lnTo>
                    <a:pt x="699" y="94"/>
                  </a:lnTo>
                  <a:lnTo>
                    <a:pt x="633" y="0"/>
                  </a:lnTo>
                  <a:lnTo>
                    <a:pt x="555" y="21"/>
                  </a:lnTo>
                  <a:lnTo>
                    <a:pt x="531" y="7"/>
                  </a:lnTo>
                  <a:lnTo>
                    <a:pt x="0" y="37"/>
                  </a:lnTo>
                  <a:lnTo>
                    <a:pt x="43" y="160"/>
                  </a:lnTo>
                  <a:lnTo>
                    <a:pt x="64" y="219"/>
                  </a:lnTo>
                  <a:lnTo>
                    <a:pt x="141" y="424"/>
                  </a:lnTo>
                  <a:lnTo>
                    <a:pt x="381" y="654"/>
                  </a:lnTo>
                  <a:lnTo>
                    <a:pt x="445" y="631"/>
                  </a:lnTo>
                  <a:lnTo>
                    <a:pt x="721" y="703"/>
                  </a:lnTo>
                  <a:lnTo>
                    <a:pt x="802" y="724"/>
                  </a:lnTo>
                  <a:lnTo>
                    <a:pt x="813" y="636"/>
                  </a:lnTo>
                  <a:lnTo>
                    <a:pt x="838" y="4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64E117AB-DA90-3264-FFFB-A1B78731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124" y="5791741"/>
              <a:ext cx="851640" cy="450185"/>
            </a:xfrm>
            <a:custGeom>
              <a:avLst/>
              <a:gdLst>
                <a:gd name="T0" fmla="*/ 221371793 w 1102"/>
                <a:gd name="T1" fmla="*/ 46081223 h 581"/>
                <a:gd name="T2" fmla="*/ 217179305 w 1102"/>
                <a:gd name="T3" fmla="*/ 16859113 h 581"/>
                <a:gd name="T4" fmla="*/ 213825315 w 1102"/>
                <a:gd name="T5" fmla="*/ 8991174 h 581"/>
                <a:gd name="T6" fmla="*/ 207955304 w 1102"/>
                <a:gd name="T7" fmla="*/ 6462704 h 581"/>
                <a:gd name="T8" fmla="*/ 135841878 w 1102"/>
                <a:gd name="T9" fmla="*/ 0 h 581"/>
                <a:gd name="T10" fmla="*/ 117394405 w 1102"/>
                <a:gd name="T11" fmla="*/ 3933705 h 581"/>
                <a:gd name="T12" fmla="*/ 97549083 w 1102"/>
                <a:gd name="T13" fmla="*/ 14049173 h 581"/>
                <a:gd name="T14" fmla="*/ 0 w 1102"/>
                <a:gd name="T15" fmla="*/ 85699742 h 581"/>
                <a:gd name="T16" fmla="*/ 0 w 1102"/>
                <a:gd name="T17" fmla="*/ 90757211 h 581"/>
                <a:gd name="T18" fmla="*/ 16211656 w 1102"/>
                <a:gd name="T19" fmla="*/ 129813848 h 581"/>
                <a:gd name="T20" fmla="*/ 2795168 w 1102"/>
                <a:gd name="T21" fmla="*/ 153977959 h 581"/>
                <a:gd name="T22" fmla="*/ 44721628 w 1102"/>
                <a:gd name="T23" fmla="*/ 155664135 h 581"/>
                <a:gd name="T24" fmla="*/ 84691417 w 1102"/>
                <a:gd name="T25" fmla="*/ 158193135 h 581"/>
                <a:gd name="T26" fmla="*/ 107611053 w 1102"/>
                <a:gd name="T27" fmla="*/ 158193135 h 581"/>
                <a:gd name="T28" fmla="*/ 200687974 w 1102"/>
                <a:gd name="T29" fmla="*/ 161564957 h 581"/>
                <a:gd name="T30" fmla="*/ 271683756 w 1102"/>
                <a:gd name="T31" fmla="*/ 163250603 h 581"/>
                <a:gd name="T32" fmla="*/ 308019880 w 1102"/>
                <a:gd name="T33" fmla="*/ 160721604 h 581"/>
                <a:gd name="T34" fmla="*/ 271683756 w 1102"/>
                <a:gd name="T35" fmla="*/ 78113274 h 581"/>
                <a:gd name="T36" fmla="*/ 221371793 w 1102"/>
                <a:gd name="T37" fmla="*/ 46081223 h 5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02" h="581">
                  <a:moveTo>
                    <a:pt x="792" y="164"/>
                  </a:moveTo>
                  <a:lnTo>
                    <a:pt x="777" y="60"/>
                  </a:lnTo>
                  <a:lnTo>
                    <a:pt x="765" y="32"/>
                  </a:lnTo>
                  <a:lnTo>
                    <a:pt x="744" y="23"/>
                  </a:lnTo>
                  <a:lnTo>
                    <a:pt x="486" y="0"/>
                  </a:lnTo>
                  <a:lnTo>
                    <a:pt x="420" y="14"/>
                  </a:lnTo>
                  <a:lnTo>
                    <a:pt x="349" y="50"/>
                  </a:lnTo>
                  <a:lnTo>
                    <a:pt x="0" y="305"/>
                  </a:lnTo>
                  <a:lnTo>
                    <a:pt x="0" y="323"/>
                  </a:lnTo>
                  <a:lnTo>
                    <a:pt x="58" y="462"/>
                  </a:lnTo>
                  <a:lnTo>
                    <a:pt x="10" y="548"/>
                  </a:lnTo>
                  <a:lnTo>
                    <a:pt x="160" y="554"/>
                  </a:lnTo>
                  <a:lnTo>
                    <a:pt x="303" y="563"/>
                  </a:lnTo>
                  <a:lnTo>
                    <a:pt x="385" y="563"/>
                  </a:lnTo>
                  <a:lnTo>
                    <a:pt x="718" y="575"/>
                  </a:lnTo>
                  <a:lnTo>
                    <a:pt x="972" y="581"/>
                  </a:lnTo>
                  <a:lnTo>
                    <a:pt x="1102" y="572"/>
                  </a:lnTo>
                  <a:lnTo>
                    <a:pt x="972" y="278"/>
                  </a:lnTo>
                  <a:lnTo>
                    <a:pt x="792" y="1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E144D489-4FCF-7879-F81F-F22969E1C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70" y="2452483"/>
              <a:ext cx="556930" cy="475710"/>
            </a:xfrm>
            <a:custGeom>
              <a:avLst/>
              <a:gdLst>
                <a:gd name="T0" fmla="*/ 165490525 w 720"/>
                <a:gd name="T1" fmla="*/ 46915401 h 614"/>
                <a:gd name="T2" fmla="*/ 183971671 w 720"/>
                <a:gd name="T3" fmla="*/ 22755149 h 614"/>
                <a:gd name="T4" fmla="*/ 179211288 w 720"/>
                <a:gd name="T5" fmla="*/ 17698685 h 614"/>
                <a:gd name="T6" fmla="*/ 149529271 w 720"/>
                <a:gd name="T7" fmla="*/ 6461568 h 614"/>
                <a:gd name="T8" fmla="*/ 116207117 w 720"/>
                <a:gd name="T9" fmla="*/ 0 h 614"/>
                <a:gd name="T10" fmla="*/ 80924929 w 720"/>
                <a:gd name="T11" fmla="*/ 38487430 h 614"/>
                <a:gd name="T12" fmla="*/ 7000346 w 720"/>
                <a:gd name="T13" fmla="*/ 81750410 h 614"/>
                <a:gd name="T14" fmla="*/ 0 w 720"/>
                <a:gd name="T15" fmla="*/ 103662815 h 614"/>
                <a:gd name="T16" fmla="*/ 38922325 w 720"/>
                <a:gd name="T17" fmla="*/ 131474958 h 614"/>
                <a:gd name="T18" fmla="*/ 29682017 w 720"/>
                <a:gd name="T19" fmla="*/ 133160446 h 614"/>
                <a:gd name="T20" fmla="*/ 96606254 w 720"/>
                <a:gd name="T21" fmla="*/ 172490620 h 614"/>
                <a:gd name="T22" fmla="*/ 149529271 w 720"/>
                <a:gd name="T23" fmla="*/ 157320698 h 614"/>
                <a:gd name="T24" fmla="*/ 178091042 w 720"/>
                <a:gd name="T25" fmla="*/ 154791936 h 614"/>
                <a:gd name="T26" fmla="*/ 201612500 w 720"/>
                <a:gd name="T27" fmla="*/ 119676012 h 614"/>
                <a:gd name="T28" fmla="*/ 177531183 w 720"/>
                <a:gd name="T29" fmla="*/ 86807405 h 614"/>
                <a:gd name="T30" fmla="*/ 165490525 w 720"/>
                <a:gd name="T31" fmla="*/ 46915401 h 6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0" h="614">
                  <a:moveTo>
                    <a:pt x="591" y="167"/>
                  </a:moveTo>
                  <a:lnTo>
                    <a:pt x="657" y="81"/>
                  </a:lnTo>
                  <a:lnTo>
                    <a:pt x="640" y="63"/>
                  </a:lnTo>
                  <a:lnTo>
                    <a:pt x="534" y="23"/>
                  </a:lnTo>
                  <a:lnTo>
                    <a:pt x="415" y="0"/>
                  </a:lnTo>
                  <a:lnTo>
                    <a:pt x="289" y="137"/>
                  </a:lnTo>
                  <a:lnTo>
                    <a:pt x="25" y="291"/>
                  </a:lnTo>
                  <a:lnTo>
                    <a:pt x="0" y="369"/>
                  </a:lnTo>
                  <a:lnTo>
                    <a:pt x="139" y="468"/>
                  </a:lnTo>
                  <a:lnTo>
                    <a:pt x="106" y="474"/>
                  </a:lnTo>
                  <a:lnTo>
                    <a:pt x="345" y="614"/>
                  </a:lnTo>
                  <a:lnTo>
                    <a:pt x="534" y="560"/>
                  </a:lnTo>
                  <a:lnTo>
                    <a:pt x="636" y="551"/>
                  </a:lnTo>
                  <a:lnTo>
                    <a:pt x="720" y="426"/>
                  </a:lnTo>
                  <a:lnTo>
                    <a:pt x="634" y="309"/>
                  </a:lnTo>
                  <a:lnTo>
                    <a:pt x="591" y="1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AB5BD46D-F54C-814E-D76F-E5C11292E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15" y="3202017"/>
              <a:ext cx="642791" cy="408415"/>
            </a:xfrm>
            <a:custGeom>
              <a:avLst/>
              <a:gdLst>
                <a:gd name="T0" fmla="*/ 194703513 w 832"/>
                <a:gd name="T1" fmla="*/ 106283443 h 529"/>
                <a:gd name="T2" fmla="*/ 195262171 w 832"/>
                <a:gd name="T3" fmla="*/ 125531938 h 529"/>
                <a:gd name="T4" fmla="*/ 113973007 w 832"/>
                <a:gd name="T5" fmla="*/ 139758626 h 529"/>
                <a:gd name="T6" fmla="*/ 77937218 w 832"/>
                <a:gd name="T7" fmla="*/ 147569679 h 529"/>
                <a:gd name="T8" fmla="*/ 12849652 w 832"/>
                <a:gd name="T9" fmla="*/ 111584121 h 529"/>
                <a:gd name="T10" fmla="*/ 0 w 832"/>
                <a:gd name="T11" fmla="*/ 97356904 h 529"/>
                <a:gd name="T12" fmla="*/ 6704419 w 832"/>
                <a:gd name="T13" fmla="*/ 78945553 h 529"/>
                <a:gd name="T14" fmla="*/ 47209468 w 832"/>
                <a:gd name="T15" fmla="*/ 20363982 h 529"/>
                <a:gd name="T16" fmla="*/ 47768126 w 832"/>
                <a:gd name="T17" fmla="*/ 15900448 h 529"/>
                <a:gd name="T18" fmla="*/ 49723691 w 832"/>
                <a:gd name="T19" fmla="*/ 0 h 529"/>
                <a:gd name="T20" fmla="*/ 90787398 w 832"/>
                <a:gd name="T21" fmla="*/ 15900448 h 529"/>
                <a:gd name="T22" fmla="*/ 158388659 w 832"/>
                <a:gd name="T23" fmla="*/ 41286236 h 529"/>
                <a:gd name="T24" fmla="*/ 232415275 w 832"/>
                <a:gd name="T25" fmla="*/ 78666681 h 529"/>
                <a:gd name="T26" fmla="*/ 218727373 w 832"/>
                <a:gd name="T27" fmla="*/ 90661867 h 529"/>
                <a:gd name="T28" fmla="*/ 212861204 w 832"/>
                <a:gd name="T29" fmla="*/ 107399459 h 529"/>
                <a:gd name="T30" fmla="*/ 194703513 w 832"/>
                <a:gd name="T31" fmla="*/ 106283443 h 5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32" h="529">
                  <a:moveTo>
                    <a:pt x="697" y="381"/>
                  </a:moveTo>
                  <a:lnTo>
                    <a:pt x="699" y="450"/>
                  </a:lnTo>
                  <a:lnTo>
                    <a:pt x="408" y="501"/>
                  </a:lnTo>
                  <a:lnTo>
                    <a:pt x="279" y="529"/>
                  </a:lnTo>
                  <a:lnTo>
                    <a:pt x="46" y="400"/>
                  </a:lnTo>
                  <a:lnTo>
                    <a:pt x="0" y="349"/>
                  </a:lnTo>
                  <a:lnTo>
                    <a:pt x="24" y="283"/>
                  </a:lnTo>
                  <a:lnTo>
                    <a:pt x="169" y="73"/>
                  </a:lnTo>
                  <a:lnTo>
                    <a:pt x="171" y="57"/>
                  </a:lnTo>
                  <a:lnTo>
                    <a:pt x="178" y="0"/>
                  </a:lnTo>
                  <a:lnTo>
                    <a:pt x="325" y="57"/>
                  </a:lnTo>
                  <a:lnTo>
                    <a:pt x="567" y="148"/>
                  </a:lnTo>
                  <a:lnTo>
                    <a:pt x="832" y="282"/>
                  </a:lnTo>
                  <a:lnTo>
                    <a:pt x="783" y="325"/>
                  </a:lnTo>
                  <a:lnTo>
                    <a:pt x="762" y="385"/>
                  </a:lnTo>
                  <a:lnTo>
                    <a:pt x="697" y="3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1FDAF8D4-1874-96D9-9FCF-D16838B32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743" y="4390134"/>
              <a:ext cx="698482" cy="858600"/>
            </a:xfrm>
            <a:custGeom>
              <a:avLst/>
              <a:gdLst>
                <a:gd name="T0" fmla="*/ 251454974 w 903"/>
                <a:gd name="T1" fmla="*/ 135211712 h 1109"/>
                <a:gd name="T2" fmla="*/ 252855148 w 903"/>
                <a:gd name="T3" fmla="*/ 222734825 h 1109"/>
                <a:gd name="T4" fmla="*/ 236054124 w 903"/>
                <a:gd name="T5" fmla="*/ 237322275 h 1109"/>
                <a:gd name="T6" fmla="*/ 201892218 w 903"/>
                <a:gd name="T7" fmla="*/ 268460035 h 1109"/>
                <a:gd name="T8" fmla="*/ 149809043 w 903"/>
                <a:gd name="T9" fmla="*/ 310538648 h 1109"/>
                <a:gd name="T10" fmla="*/ 109206657 w 903"/>
                <a:gd name="T11" fmla="*/ 311099541 h 1109"/>
                <a:gd name="T12" fmla="*/ 103605962 w 903"/>
                <a:gd name="T13" fmla="*/ 304367238 h 1109"/>
                <a:gd name="T14" fmla="*/ 69164128 w 903"/>
                <a:gd name="T15" fmla="*/ 260605417 h 1109"/>
                <a:gd name="T16" fmla="*/ 63284034 w 903"/>
                <a:gd name="T17" fmla="*/ 252470088 h 1109"/>
                <a:gd name="T18" fmla="*/ 61323473 w 903"/>
                <a:gd name="T19" fmla="*/ 209269690 h 1109"/>
                <a:gd name="T20" fmla="*/ 0 w 903"/>
                <a:gd name="T21" fmla="*/ 170838204 h 1109"/>
                <a:gd name="T22" fmla="*/ 18481126 w 903"/>
                <a:gd name="T23" fmla="*/ 124552101 h 1109"/>
                <a:gd name="T24" fmla="*/ 22681118 w 903"/>
                <a:gd name="T25" fmla="*/ 116136590 h 1109"/>
                <a:gd name="T26" fmla="*/ 51523317 w 903"/>
                <a:gd name="T27" fmla="*/ 96780227 h 1109"/>
                <a:gd name="T28" fmla="*/ 68324341 w 903"/>
                <a:gd name="T29" fmla="*/ 97621831 h 1109"/>
                <a:gd name="T30" fmla="*/ 68884199 w 903"/>
                <a:gd name="T31" fmla="*/ 34504177 h 1109"/>
                <a:gd name="T32" fmla="*/ 71404088 w 903"/>
                <a:gd name="T33" fmla="*/ 2244101 h 1109"/>
                <a:gd name="T34" fmla="*/ 93525348 w 903"/>
                <a:gd name="T35" fmla="*/ 10098719 h 1109"/>
                <a:gd name="T36" fmla="*/ 164929965 w 903"/>
                <a:gd name="T37" fmla="*/ 6452121 h 1109"/>
                <a:gd name="T38" fmla="*/ 180610744 w 903"/>
                <a:gd name="T39" fmla="*/ 0 h 1109"/>
                <a:gd name="T40" fmla="*/ 174730650 w 903"/>
                <a:gd name="T41" fmla="*/ 14026028 h 1109"/>
                <a:gd name="T42" fmla="*/ 178370784 w 903"/>
                <a:gd name="T43" fmla="*/ 86681508 h 1109"/>
                <a:gd name="T44" fmla="*/ 251454974 w 903"/>
                <a:gd name="T45" fmla="*/ 135211712 h 1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03" h="1109">
                  <a:moveTo>
                    <a:pt x="898" y="482"/>
                  </a:moveTo>
                  <a:lnTo>
                    <a:pt x="903" y="794"/>
                  </a:lnTo>
                  <a:lnTo>
                    <a:pt x="843" y="846"/>
                  </a:lnTo>
                  <a:lnTo>
                    <a:pt x="721" y="957"/>
                  </a:lnTo>
                  <a:lnTo>
                    <a:pt x="535" y="1107"/>
                  </a:lnTo>
                  <a:lnTo>
                    <a:pt x="390" y="1109"/>
                  </a:lnTo>
                  <a:lnTo>
                    <a:pt x="370" y="1085"/>
                  </a:lnTo>
                  <a:lnTo>
                    <a:pt x="247" y="929"/>
                  </a:lnTo>
                  <a:lnTo>
                    <a:pt x="226" y="900"/>
                  </a:lnTo>
                  <a:lnTo>
                    <a:pt x="219" y="746"/>
                  </a:lnTo>
                  <a:lnTo>
                    <a:pt x="0" y="609"/>
                  </a:lnTo>
                  <a:lnTo>
                    <a:pt x="66" y="444"/>
                  </a:lnTo>
                  <a:lnTo>
                    <a:pt x="81" y="414"/>
                  </a:lnTo>
                  <a:lnTo>
                    <a:pt x="184" y="345"/>
                  </a:lnTo>
                  <a:lnTo>
                    <a:pt x="244" y="348"/>
                  </a:lnTo>
                  <a:lnTo>
                    <a:pt x="246" y="123"/>
                  </a:lnTo>
                  <a:lnTo>
                    <a:pt x="255" y="8"/>
                  </a:lnTo>
                  <a:lnTo>
                    <a:pt x="334" y="36"/>
                  </a:lnTo>
                  <a:lnTo>
                    <a:pt x="589" y="23"/>
                  </a:lnTo>
                  <a:lnTo>
                    <a:pt x="645" y="0"/>
                  </a:lnTo>
                  <a:lnTo>
                    <a:pt x="624" y="50"/>
                  </a:lnTo>
                  <a:lnTo>
                    <a:pt x="637" y="309"/>
                  </a:lnTo>
                  <a:lnTo>
                    <a:pt x="898" y="4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F82550E6-4A05-0693-ECCD-E4B4CE6C2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214" y="5726766"/>
              <a:ext cx="503558" cy="512840"/>
            </a:xfrm>
            <a:custGeom>
              <a:avLst/>
              <a:gdLst>
                <a:gd name="T0" fmla="*/ 131608704 w 651"/>
                <a:gd name="T1" fmla="*/ 11167110 h 664"/>
                <a:gd name="T2" fmla="*/ 166050624 w 651"/>
                <a:gd name="T3" fmla="*/ 84869509 h 664"/>
                <a:gd name="T4" fmla="*/ 168571049 w 651"/>
                <a:gd name="T5" fmla="*/ 178672177 h 664"/>
                <a:gd name="T6" fmla="*/ 182291831 w 651"/>
                <a:gd name="T7" fmla="*/ 185372443 h 664"/>
                <a:gd name="T8" fmla="*/ 168010661 w 651"/>
                <a:gd name="T9" fmla="*/ 184255996 h 664"/>
                <a:gd name="T10" fmla="*/ 97166254 w 651"/>
                <a:gd name="T11" fmla="*/ 180068132 h 664"/>
                <a:gd name="T12" fmla="*/ 11480817 w 651"/>
                <a:gd name="T13" fmla="*/ 177555730 h 664"/>
                <a:gd name="T14" fmla="*/ 840318 w 651"/>
                <a:gd name="T15" fmla="*/ 177834710 h 664"/>
                <a:gd name="T16" fmla="*/ 0 w 651"/>
                <a:gd name="T17" fmla="*/ 178393197 h 664"/>
                <a:gd name="T18" fmla="*/ 10920958 w 651"/>
                <a:gd name="T19" fmla="*/ 145729334 h 664"/>
                <a:gd name="T20" fmla="*/ 29121671 w 651"/>
                <a:gd name="T21" fmla="*/ 89056845 h 664"/>
                <a:gd name="T22" fmla="*/ 45922737 w 651"/>
                <a:gd name="T23" fmla="*/ 14516979 h 664"/>
                <a:gd name="T24" fmla="*/ 39202311 w 651"/>
                <a:gd name="T25" fmla="*/ 0 h 664"/>
                <a:gd name="T26" fmla="*/ 100806396 w 651"/>
                <a:gd name="T27" fmla="*/ 33780310 h 664"/>
                <a:gd name="T28" fmla="*/ 131608704 w 651"/>
                <a:gd name="T29" fmla="*/ 11167110 h 6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64">
                  <a:moveTo>
                    <a:pt x="470" y="40"/>
                  </a:moveTo>
                  <a:lnTo>
                    <a:pt x="593" y="304"/>
                  </a:lnTo>
                  <a:lnTo>
                    <a:pt x="602" y="640"/>
                  </a:lnTo>
                  <a:lnTo>
                    <a:pt x="651" y="664"/>
                  </a:lnTo>
                  <a:lnTo>
                    <a:pt x="600" y="660"/>
                  </a:lnTo>
                  <a:lnTo>
                    <a:pt x="347" y="645"/>
                  </a:lnTo>
                  <a:lnTo>
                    <a:pt x="41" y="636"/>
                  </a:lnTo>
                  <a:lnTo>
                    <a:pt x="3" y="637"/>
                  </a:lnTo>
                  <a:lnTo>
                    <a:pt x="0" y="639"/>
                  </a:lnTo>
                  <a:lnTo>
                    <a:pt x="39" y="522"/>
                  </a:lnTo>
                  <a:lnTo>
                    <a:pt x="104" y="319"/>
                  </a:lnTo>
                  <a:lnTo>
                    <a:pt x="164" y="52"/>
                  </a:lnTo>
                  <a:lnTo>
                    <a:pt x="140" y="0"/>
                  </a:lnTo>
                  <a:lnTo>
                    <a:pt x="360" y="121"/>
                  </a:lnTo>
                  <a:lnTo>
                    <a:pt x="470" y="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F2242E96-651C-2256-0B70-17858ED20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145" y="5601456"/>
              <a:ext cx="598700" cy="633508"/>
            </a:xfrm>
            <a:custGeom>
              <a:avLst/>
              <a:gdLst>
                <a:gd name="T0" fmla="*/ 206932742 w 774"/>
                <a:gd name="T1" fmla="*/ 9240848 h 819"/>
                <a:gd name="T2" fmla="*/ 182571496 w 774"/>
                <a:gd name="T3" fmla="*/ 28841733 h 819"/>
                <a:gd name="T4" fmla="*/ 214213546 w 774"/>
                <a:gd name="T5" fmla="*/ 60483820 h 819"/>
                <a:gd name="T6" fmla="*/ 216733437 w 774"/>
                <a:gd name="T7" fmla="*/ 59923961 h 819"/>
                <a:gd name="T8" fmla="*/ 199932396 w 774"/>
                <a:gd name="T9" fmla="*/ 134688418 h 819"/>
                <a:gd name="T10" fmla="*/ 181731179 w 774"/>
                <a:gd name="T11" fmla="*/ 191532096 h 819"/>
                <a:gd name="T12" fmla="*/ 170810767 w 774"/>
                <a:gd name="T13" fmla="*/ 224294430 h 819"/>
                <a:gd name="T14" fmla="*/ 169130663 w 774"/>
                <a:gd name="T15" fmla="*/ 224574359 h 819"/>
                <a:gd name="T16" fmla="*/ 148969413 w 774"/>
                <a:gd name="T17" fmla="*/ 226254465 h 819"/>
                <a:gd name="T18" fmla="*/ 91005554 w 774"/>
                <a:gd name="T19" fmla="*/ 229334748 h 819"/>
                <a:gd name="T20" fmla="*/ 54603121 w 774"/>
                <a:gd name="T21" fmla="*/ 147009549 h 819"/>
                <a:gd name="T22" fmla="*/ 4199996 w 774"/>
                <a:gd name="T23" fmla="*/ 115087533 h 819"/>
                <a:gd name="T24" fmla="*/ 0 w 774"/>
                <a:gd name="T25" fmla="*/ 85965341 h 819"/>
                <a:gd name="T26" fmla="*/ 33602083 w 774"/>
                <a:gd name="T27" fmla="*/ 54603713 h 819"/>
                <a:gd name="T28" fmla="*/ 54603121 w 774"/>
                <a:gd name="T29" fmla="*/ 46203182 h 819"/>
                <a:gd name="T30" fmla="*/ 81765246 w 774"/>
                <a:gd name="T31" fmla="*/ 0 h 819"/>
                <a:gd name="T32" fmla="*/ 108646912 w 774"/>
                <a:gd name="T33" fmla="*/ 1960036 h 819"/>
                <a:gd name="T34" fmla="*/ 196852117 w 774"/>
                <a:gd name="T35" fmla="*/ 8400531 h 819"/>
                <a:gd name="T36" fmla="*/ 206932742 w 774"/>
                <a:gd name="T37" fmla="*/ 9240848 h 8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4" h="819">
                  <a:moveTo>
                    <a:pt x="739" y="33"/>
                  </a:moveTo>
                  <a:lnTo>
                    <a:pt x="652" y="103"/>
                  </a:lnTo>
                  <a:lnTo>
                    <a:pt x="765" y="216"/>
                  </a:lnTo>
                  <a:lnTo>
                    <a:pt x="774" y="214"/>
                  </a:lnTo>
                  <a:lnTo>
                    <a:pt x="714" y="481"/>
                  </a:lnTo>
                  <a:lnTo>
                    <a:pt x="649" y="684"/>
                  </a:lnTo>
                  <a:lnTo>
                    <a:pt x="610" y="801"/>
                  </a:lnTo>
                  <a:lnTo>
                    <a:pt x="604" y="802"/>
                  </a:lnTo>
                  <a:lnTo>
                    <a:pt x="532" y="808"/>
                  </a:lnTo>
                  <a:lnTo>
                    <a:pt x="325" y="819"/>
                  </a:lnTo>
                  <a:lnTo>
                    <a:pt x="195" y="525"/>
                  </a:lnTo>
                  <a:lnTo>
                    <a:pt x="15" y="411"/>
                  </a:lnTo>
                  <a:lnTo>
                    <a:pt x="0" y="307"/>
                  </a:lnTo>
                  <a:lnTo>
                    <a:pt x="120" y="195"/>
                  </a:lnTo>
                  <a:lnTo>
                    <a:pt x="195" y="165"/>
                  </a:lnTo>
                  <a:lnTo>
                    <a:pt x="292" y="0"/>
                  </a:lnTo>
                  <a:lnTo>
                    <a:pt x="388" y="7"/>
                  </a:lnTo>
                  <a:lnTo>
                    <a:pt x="703" y="30"/>
                  </a:lnTo>
                  <a:lnTo>
                    <a:pt x="739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60FD69CE-C05F-FCF5-1071-8AD8143B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702" y="5109502"/>
              <a:ext cx="691521" cy="710086"/>
            </a:xfrm>
            <a:custGeom>
              <a:avLst/>
              <a:gdLst>
                <a:gd name="T0" fmla="*/ 213009303 w 893"/>
                <a:gd name="T1" fmla="*/ 49734585 h 919"/>
                <a:gd name="T2" fmla="*/ 228164125 w 893"/>
                <a:gd name="T3" fmla="*/ 119865906 h 919"/>
                <a:gd name="T4" fmla="*/ 234619242 w 893"/>
                <a:gd name="T5" fmla="*/ 127409955 h 919"/>
                <a:gd name="T6" fmla="*/ 250615852 w 893"/>
                <a:gd name="T7" fmla="*/ 134954004 h 919"/>
                <a:gd name="T8" fmla="*/ 209360851 w 893"/>
                <a:gd name="T9" fmla="*/ 172115527 h 919"/>
                <a:gd name="T10" fmla="*/ 145654654 w 893"/>
                <a:gd name="T11" fmla="*/ 214585688 h 919"/>
                <a:gd name="T12" fmla="*/ 120116020 w 893"/>
                <a:gd name="T13" fmla="*/ 234144079 h 919"/>
                <a:gd name="T14" fmla="*/ 89244831 w 893"/>
                <a:gd name="T15" fmla="*/ 256776225 h 919"/>
                <a:gd name="T16" fmla="*/ 27502981 w 893"/>
                <a:gd name="T17" fmla="*/ 222968082 h 919"/>
                <a:gd name="T18" fmla="*/ 34238869 w 893"/>
                <a:gd name="T19" fmla="*/ 237496930 h 919"/>
                <a:gd name="T20" fmla="*/ 31712977 w 893"/>
                <a:gd name="T21" fmla="*/ 238055651 h 919"/>
                <a:gd name="T22" fmla="*/ 0 w 893"/>
                <a:gd name="T23" fmla="*/ 206482919 h 919"/>
                <a:gd name="T24" fmla="*/ 24416074 w 893"/>
                <a:gd name="T25" fmla="*/ 186924000 h 919"/>
                <a:gd name="T26" fmla="*/ 39570896 w 893"/>
                <a:gd name="T27" fmla="*/ 135233628 h 919"/>
                <a:gd name="T28" fmla="*/ 62022622 w 893"/>
                <a:gd name="T29" fmla="*/ 109807351 h 919"/>
                <a:gd name="T30" fmla="*/ 132183936 w 893"/>
                <a:gd name="T31" fmla="*/ 0 h 919"/>
                <a:gd name="T32" fmla="*/ 166703048 w 893"/>
                <a:gd name="T33" fmla="*/ 43587602 h 919"/>
                <a:gd name="T34" fmla="*/ 172315847 w 893"/>
                <a:gd name="T35" fmla="*/ 50293306 h 919"/>
                <a:gd name="T36" fmla="*/ 213009303 w 893"/>
                <a:gd name="T37" fmla="*/ 49734585 h 9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3" h="919">
                  <a:moveTo>
                    <a:pt x="759" y="178"/>
                  </a:moveTo>
                  <a:lnTo>
                    <a:pt x="813" y="429"/>
                  </a:lnTo>
                  <a:lnTo>
                    <a:pt x="836" y="456"/>
                  </a:lnTo>
                  <a:lnTo>
                    <a:pt x="893" y="483"/>
                  </a:lnTo>
                  <a:lnTo>
                    <a:pt x="746" y="616"/>
                  </a:lnTo>
                  <a:lnTo>
                    <a:pt x="519" y="768"/>
                  </a:lnTo>
                  <a:lnTo>
                    <a:pt x="428" y="838"/>
                  </a:lnTo>
                  <a:lnTo>
                    <a:pt x="318" y="919"/>
                  </a:lnTo>
                  <a:lnTo>
                    <a:pt x="98" y="798"/>
                  </a:lnTo>
                  <a:lnTo>
                    <a:pt x="122" y="850"/>
                  </a:lnTo>
                  <a:lnTo>
                    <a:pt x="113" y="852"/>
                  </a:lnTo>
                  <a:lnTo>
                    <a:pt x="0" y="739"/>
                  </a:lnTo>
                  <a:lnTo>
                    <a:pt x="87" y="669"/>
                  </a:lnTo>
                  <a:lnTo>
                    <a:pt x="141" y="484"/>
                  </a:lnTo>
                  <a:lnTo>
                    <a:pt x="221" y="393"/>
                  </a:lnTo>
                  <a:lnTo>
                    <a:pt x="471" y="0"/>
                  </a:lnTo>
                  <a:lnTo>
                    <a:pt x="594" y="156"/>
                  </a:lnTo>
                  <a:lnTo>
                    <a:pt x="614" y="180"/>
                  </a:lnTo>
                  <a:lnTo>
                    <a:pt x="759" y="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B40B5E5E-824A-F631-1D62-FE632747F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233" y="3552419"/>
              <a:ext cx="531403" cy="577814"/>
            </a:xfrm>
            <a:custGeom>
              <a:avLst/>
              <a:gdLst>
                <a:gd name="T0" fmla="*/ 192091788 w 688"/>
                <a:gd name="T1" fmla="*/ 86245062 h 747"/>
                <a:gd name="T2" fmla="*/ 181203115 w 688"/>
                <a:gd name="T3" fmla="*/ 77844552 h 747"/>
                <a:gd name="T4" fmla="*/ 177015042 w 688"/>
                <a:gd name="T5" fmla="*/ 77284694 h 747"/>
                <a:gd name="T6" fmla="*/ 161658774 w 688"/>
                <a:gd name="T7" fmla="*/ 85405275 h 747"/>
                <a:gd name="T8" fmla="*/ 149932064 w 688"/>
                <a:gd name="T9" fmla="*/ 88205093 h 747"/>
                <a:gd name="T10" fmla="*/ 145743991 w 688"/>
                <a:gd name="T11" fmla="*/ 82884858 h 747"/>
                <a:gd name="T12" fmla="*/ 152724113 w 688"/>
                <a:gd name="T13" fmla="*/ 68043868 h 747"/>
                <a:gd name="T14" fmla="*/ 118382020 w 688"/>
                <a:gd name="T15" fmla="*/ 14840990 h 747"/>
                <a:gd name="T16" fmla="*/ 131783748 w 688"/>
                <a:gd name="T17" fmla="*/ 4199991 h 747"/>
                <a:gd name="T18" fmla="*/ 131783748 w 688"/>
                <a:gd name="T19" fmla="*/ 0 h 747"/>
                <a:gd name="T20" fmla="*/ 16193777 w 688"/>
                <a:gd name="T21" fmla="*/ 45362755 h 747"/>
                <a:gd name="T22" fmla="*/ 0 w 688"/>
                <a:gd name="T23" fmla="*/ 59363429 h 747"/>
                <a:gd name="T24" fmla="*/ 4188073 w 688"/>
                <a:gd name="T25" fmla="*/ 69444041 h 747"/>
                <a:gd name="T26" fmla="*/ 8376146 w 688"/>
                <a:gd name="T27" fmla="*/ 157929592 h 747"/>
                <a:gd name="T28" fmla="*/ 1954540 w 688"/>
                <a:gd name="T29" fmla="*/ 209172440 h 747"/>
                <a:gd name="T30" fmla="*/ 125641663 w 688"/>
                <a:gd name="T31" fmla="*/ 190691317 h 747"/>
                <a:gd name="T32" fmla="*/ 133459294 w 688"/>
                <a:gd name="T33" fmla="*/ 181451020 h 747"/>
                <a:gd name="T34" fmla="*/ 161100259 w 688"/>
                <a:gd name="T35" fmla="*/ 184530767 h 747"/>
                <a:gd name="T36" fmla="*/ 183715642 w 688"/>
                <a:gd name="T37" fmla="*/ 158769378 h 747"/>
                <a:gd name="T38" fmla="*/ 181203115 w 688"/>
                <a:gd name="T39" fmla="*/ 123207307 h 747"/>
                <a:gd name="T40" fmla="*/ 177015042 w 688"/>
                <a:gd name="T41" fmla="*/ 110886735 h 747"/>
                <a:gd name="T42" fmla="*/ 173384956 w 688"/>
                <a:gd name="T43" fmla="*/ 99126020 h 747"/>
                <a:gd name="T44" fmla="*/ 192091788 w 688"/>
                <a:gd name="T45" fmla="*/ 86245062 h 7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8" h="747">
                  <a:moveTo>
                    <a:pt x="688" y="308"/>
                  </a:moveTo>
                  <a:lnTo>
                    <a:pt x="649" y="278"/>
                  </a:lnTo>
                  <a:lnTo>
                    <a:pt x="634" y="276"/>
                  </a:lnTo>
                  <a:lnTo>
                    <a:pt x="579" y="305"/>
                  </a:lnTo>
                  <a:lnTo>
                    <a:pt x="537" y="315"/>
                  </a:lnTo>
                  <a:lnTo>
                    <a:pt x="522" y="296"/>
                  </a:lnTo>
                  <a:lnTo>
                    <a:pt x="547" y="243"/>
                  </a:lnTo>
                  <a:lnTo>
                    <a:pt x="424" y="53"/>
                  </a:lnTo>
                  <a:lnTo>
                    <a:pt x="472" y="15"/>
                  </a:lnTo>
                  <a:lnTo>
                    <a:pt x="472" y="0"/>
                  </a:lnTo>
                  <a:lnTo>
                    <a:pt x="58" y="162"/>
                  </a:lnTo>
                  <a:lnTo>
                    <a:pt x="0" y="212"/>
                  </a:lnTo>
                  <a:lnTo>
                    <a:pt x="15" y="248"/>
                  </a:lnTo>
                  <a:lnTo>
                    <a:pt x="30" y="564"/>
                  </a:lnTo>
                  <a:lnTo>
                    <a:pt x="7" y="747"/>
                  </a:lnTo>
                  <a:lnTo>
                    <a:pt x="450" y="681"/>
                  </a:lnTo>
                  <a:lnTo>
                    <a:pt x="478" y="648"/>
                  </a:lnTo>
                  <a:lnTo>
                    <a:pt x="577" y="659"/>
                  </a:lnTo>
                  <a:lnTo>
                    <a:pt x="658" y="567"/>
                  </a:lnTo>
                  <a:lnTo>
                    <a:pt x="649" y="440"/>
                  </a:lnTo>
                  <a:lnTo>
                    <a:pt x="634" y="396"/>
                  </a:lnTo>
                  <a:lnTo>
                    <a:pt x="621" y="354"/>
                  </a:lnTo>
                  <a:lnTo>
                    <a:pt x="688" y="30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39B5051D-1452-4479-7789-2D63443EA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316" y="2308610"/>
              <a:ext cx="747214" cy="519801"/>
            </a:xfrm>
            <a:custGeom>
              <a:avLst/>
              <a:gdLst>
                <a:gd name="T0" fmla="*/ 249818147 w 967"/>
                <a:gd name="T1" fmla="*/ 160086244 h 671"/>
                <a:gd name="T2" fmla="*/ 198121809 w 967"/>
                <a:gd name="T3" fmla="*/ 188452101 h 671"/>
                <a:gd name="T4" fmla="*/ 135807092 w 967"/>
                <a:gd name="T5" fmla="*/ 182554229 h 671"/>
                <a:gd name="T6" fmla="*/ 134130311 w 967"/>
                <a:gd name="T7" fmla="*/ 181992476 h 671"/>
                <a:gd name="T8" fmla="*/ 36047617 w 967"/>
                <a:gd name="T9" fmla="*/ 171881989 h 671"/>
                <a:gd name="T10" fmla="*/ 12016049 w 967"/>
                <a:gd name="T11" fmla="*/ 139022111 h 671"/>
                <a:gd name="T12" fmla="*/ 0 w 967"/>
                <a:gd name="T13" fmla="*/ 99140856 h 671"/>
                <a:gd name="T14" fmla="*/ 18443004 w 967"/>
                <a:gd name="T15" fmla="*/ 74987614 h 671"/>
                <a:gd name="T16" fmla="*/ 41357071 w 967"/>
                <a:gd name="T17" fmla="*/ 69932370 h 671"/>
                <a:gd name="T18" fmla="*/ 55608122 w 967"/>
                <a:gd name="T19" fmla="*/ 51396124 h 671"/>
                <a:gd name="T20" fmla="*/ 100877505 w 967"/>
                <a:gd name="T21" fmla="*/ 8425759 h 671"/>
                <a:gd name="T22" fmla="*/ 125747464 w 967"/>
                <a:gd name="T23" fmla="*/ 4774367 h 671"/>
                <a:gd name="T24" fmla="*/ 154529735 w 967"/>
                <a:gd name="T25" fmla="*/ 0 h 671"/>
                <a:gd name="T26" fmla="*/ 257363133 w 967"/>
                <a:gd name="T27" fmla="*/ 159805368 h 671"/>
                <a:gd name="T28" fmla="*/ 268261151 w 967"/>
                <a:gd name="T29" fmla="*/ 161770972 h 671"/>
                <a:gd name="T30" fmla="*/ 270217043 w 967"/>
                <a:gd name="T31" fmla="*/ 173285841 h 671"/>
                <a:gd name="T32" fmla="*/ 257642244 w 967"/>
                <a:gd name="T33" fmla="*/ 174409346 h 671"/>
                <a:gd name="T34" fmla="*/ 249818147 w 967"/>
                <a:gd name="T35" fmla="*/ 160086244 h 6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7" h="671">
                  <a:moveTo>
                    <a:pt x="894" y="570"/>
                  </a:moveTo>
                  <a:lnTo>
                    <a:pt x="709" y="671"/>
                  </a:lnTo>
                  <a:lnTo>
                    <a:pt x="486" y="650"/>
                  </a:lnTo>
                  <a:lnTo>
                    <a:pt x="480" y="648"/>
                  </a:lnTo>
                  <a:lnTo>
                    <a:pt x="129" y="612"/>
                  </a:lnTo>
                  <a:lnTo>
                    <a:pt x="43" y="495"/>
                  </a:lnTo>
                  <a:lnTo>
                    <a:pt x="0" y="353"/>
                  </a:lnTo>
                  <a:lnTo>
                    <a:pt x="66" y="267"/>
                  </a:lnTo>
                  <a:lnTo>
                    <a:pt x="148" y="249"/>
                  </a:lnTo>
                  <a:lnTo>
                    <a:pt x="199" y="183"/>
                  </a:lnTo>
                  <a:lnTo>
                    <a:pt x="361" y="30"/>
                  </a:lnTo>
                  <a:lnTo>
                    <a:pt x="450" y="17"/>
                  </a:lnTo>
                  <a:lnTo>
                    <a:pt x="553" y="0"/>
                  </a:lnTo>
                  <a:lnTo>
                    <a:pt x="921" y="569"/>
                  </a:lnTo>
                  <a:lnTo>
                    <a:pt x="960" y="576"/>
                  </a:lnTo>
                  <a:lnTo>
                    <a:pt x="967" y="617"/>
                  </a:lnTo>
                  <a:lnTo>
                    <a:pt x="922" y="621"/>
                  </a:lnTo>
                  <a:lnTo>
                    <a:pt x="894" y="5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0" name="Freeform 67">
              <a:extLst>
                <a:ext uri="{FF2B5EF4-FFF2-40B4-BE49-F238E27FC236}">
                  <a16:creationId xmlns:a16="http://schemas.microsoft.com/office/drawing/2014/main" id="{8474D249-6016-7E5B-7963-A7BD0F034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122" y="1900194"/>
              <a:ext cx="484994" cy="654393"/>
            </a:xfrm>
            <a:custGeom>
              <a:avLst/>
              <a:gdLst>
                <a:gd name="T0" fmla="*/ 160218735 w 628"/>
                <a:gd name="T1" fmla="*/ 208679446 h 847"/>
                <a:gd name="T2" fmla="*/ 130910442 w 628"/>
                <a:gd name="T3" fmla="*/ 222367625 h 847"/>
                <a:gd name="T4" fmla="*/ 130631487 w 628"/>
                <a:gd name="T5" fmla="*/ 222088555 h 847"/>
                <a:gd name="T6" fmla="*/ 129794092 w 628"/>
                <a:gd name="T7" fmla="*/ 222088555 h 847"/>
                <a:gd name="T8" fmla="*/ 115837863 w 628"/>
                <a:gd name="T9" fmla="*/ 236615001 h 847"/>
                <a:gd name="T10" fmla="*/ 104114335 w 628"/>
                <a:gd name="T11" fmla="*/ 230748714 h 847"/>
                <a:gd name="T12" fmla="*/ 6140720 w 628"/>
                <a:gd name="T13" fmla="*/ 132415077 h 847"/>
                <a:gd name="T14" fmla="*/ 0 w 628"/>
                <a:gd name="T15" fmla="*/ 58944051 h 847"/>
                <a:gd name="T16" fmla="*/ 1674790 w 628"/>
                <a:gd name="T17" fmla="*/ 37992650 h 847"/>
                <a:gd name="T18" fmla="*/ 2512185 w 628"/>
                <a:gd name="T19" fmla="*/ 27097815 h 847"/>
                <a:gd name="T20" fmla="*/ 71177508 w 628"/>
                <a:gd name="T21" fmla="*/ 18716726 h 847"/>
                <a:gd name="T22" fmla="*/ 73131253 w 628"/>
                <a:gd name="T23" fmla="*/ 9497898 h 847"/>
                <a:gd name="T24" fmla="*/ 79551456 w 628"/>
                <a:gd name="T25" fmla="*/ 7542822 h 847"/>
                <a:gd name="T26" fmla="*/ 80388851 w 628"/>
                <a:gd name="T27" fmla="*/ 4190280 h 847"/>
                <a:gd name="T28" fmla="*/ 90716545 w 628"/>
                <a:gd name="T29" fmla="*/ 0 h 847"/>
                <a:gd name="T30" fmla="*/ 96298825 w 628"/>
                <a:gd name="T31" fmla="*/ 838267 h 847"/>
                <a:gd name="T32" fmla="*/ 102439545 w 628"/>
                <a:gd name="T33" fmla="*/ 7542822 h 847"/>
                <a:gd name="T34" fmla="*/ 106347564 w 628"/>
                <a:gd name="T35" fmla="*/ 8660159 h 847"/>
                <a:gd name="T36" fmla="*/ 144029805 w 628"/>
                <a:gd name="T37" fmla="*/ 9497898 h 847"/>
                <a:gd name="T38" fmla="*/ 148495735 w 628"/>
                <a:gd name="T39" fmla="*/ 37992650 h 847"/>
                <a:gd name="T40" fmla="*/ 164126753 w 628"/>
                <a:gd name="T41" fmla="*/ 127666128 h 847"/>
                <a:gd name="T42" fmla="*/ 175291842 w 628"/>
                <a:gd name="T43" fmla="*/ 186889778 h 847"/>
                <a:gd name="T44" fmla="*/ 161893524 w 628"/>
                <a:gd name="T45" fmla="*/ 208958517 h 847"/>
                <a:gd name="T46" fmla="*/ 160218735 w 628"/>
                <a:gd name="T47" fmla="*/ 208679446 h 8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8" h="847">
                  <a:moveTo>
                    <a:pt x="574" y="747"/>
                  </a:moveTo>
                  <a:lnTo>
                    <a:pt x="469" y="796"/>
                  </a:lnTo>
                  <a:lnTo>
                    <a:pt x="468" y="795"/>
                  </a:lnTo>
                  <a:lnTo>
                    <a:pt x="465" y="795"/>
                  </a:lnTo>
                  <a:lnTo>
                    <a:pt x="415" y="847"/>
                  </a:lnTo>
                  <a:lnTo>
                    <a:pt x="373" y="826"/>
                  </a:lnTo>
                  <a:lnTo>
                    <a:pt x="22" y="474"/>
                  </a:lnTo>
                  <a:lnTo>
                    <a:pt x="0" y="211"/>
                  </a:lnTo>
                  <a:lnTo>
                    <a:pt x="6" y="136"/>
                  </a:lnTo>
                  <a:lnTo>
                    <a:pt x="9" y="97"/>
                  </a:lnTo>
                  <a:lnTo>
                    <a:pt x="255" y="67"/>
                  </a:lnTo>
                  <a:lnTo>
                    <a:pt x="262" y="34"/>
                  </a:lnTo>
                  <a:lnTo>
                    <a:pt x="285" y="27"/>
                  </a:lnTo>
                  <a:lnTo>
                    <a:pt x="288" y="15"/>
                  </a:lnTo>
                  <a:lnTo>
                    <a:pt x="325" y="0"/>
                  </a:lnTo>
                  <a:lnTo>
                    <a:pt x="345" y="3"/>
                  </a:lnTo>
                  <a:lnTo>
                    <a:pt x="367" y="27"/>
                  </a:lnTo>
                  <a:lnTo>
                    <a:pt x="381" y="31"/>
                  </a:lnTo>
                  <a:lnTo>
                    <a:pt x="516" y="34"/>
                  </a:lnTo>
                  <a:lnTo>
                    <a:pt x="532" y="136"/>
                  </a:lnTo>
                  <a:lnTo>
                    <a:pt x="588" y="457"/>
                  </a:lnTo>
                  <a:lnTo>
                    <a:pt x="628" y="669"/>
                  </a:lnTo>
                  <a:lnTo>
                    <a:pt x="580" y="748"/>
                  </a:lnTo>
                  <a:lnTo>
                    <a:pt x="574" y="7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1" name="Freeform 68">
              <a:extLst>
                <a:ext uri="{FF2B5EF4-FFF2-40B4-BE49-F238E27FC236}">
                  <a16:creationId xmlns:a16="http://schemas.microsoft.com/office/drawing/2014/main" id="{C51F54AE-32F8-63D5-EC9C-9A11AE52C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296" y="2062632"/>
              <a:ext cx="775061" cy="740252"/>
            </a:xfrm>
            <a:custGeom>
              <a:avLst/>
              <a:gdLst>
                <a:gd name="T0" fmla="*/ 189851771 w 1002"/>
                <a:gd name="T1" fmla="*/ 265169719 h 956"/>
                <a:gd name="T2" fmla="*/ 209733092 w 1002"/>
                <a:gd name="T3" fmla="*/ 252542791 h 956"/>
                <a:gd name="T4" fmla="*/ 255375833 w 1002"/>
                <a:gd name="T5" fmla="*/ 209329850 h 956"/>
                <a:gd name="T6" fmla="*/ 280577396 w 1002"/>
                <a:gd name="T7" fmla="*/ 178463615 h 956"/>
                <a:gd name="T8" fmla="*/ 268816667 w 1002"/>
                <a:gd name="T9" fmla="*/ 172571013 h 956"/>
                <a:gd name="T10" fmla="*/ 170530838 w 1002"/>
                <a:gd name="T11" fmla="*/ 73798425 h 956"/>
                <a:gd name="T12" fmla="*/ 164370279 w 1002"/>
                <a:gd name="T13" fmla="*/ 0 h 956"/>
                <a:gd name="T14" fmla="*/ 113406767 w 1002"/>
                <a:gd name="T15" fmla="*/ 23570406 h 956"/>
                <a:gd name="T16" fmla="*/ 79524754 w 1002"/>
                <a:gd name="T17" fmla="*/ 42651438 h 956"/>
                <a:gd name="T18" fmla="*/ 42002604 w 1002"/>
                <a:gd name="T19" fmla="*/ 63696671 h 956"/>
                <a:gd name="T20" fmla="*/ 35282188 w 1002"/>
                <a:gd name="T21" fmla="*/ 69870024 h 956"/>
                <a:gd name="T22" fmla="*/ 0 w 1002"/>
                <a:gd name="T23" fmla="*/ 89231807 h 956"/>
                <a:gd name="T24" fmla="*/ 103046213 w 1002"/>
                <a:gd name="T25" fmla="*/ 248894612 h 956"/>
                <a:gd name="T26" fmla="*/ 113967154 w 1002"/>
                <a:gd name="T27" fmla="*/ 250858812 h 956"/>
                <a:gd name="T28" fmla="*/ 115927187 w 1002"/>
                <a:gd name="T29" fmla="*/ 262363794 h 956"/>
                <a:gd name="T30" fmla="*/ 123207462 w 1002"/>
                <a:gd name="T31" fmla="*/ 261802291 h 956"/>
                <a:gd name="T32" fmla="*/ 184531529 w 1002"/>
                <a:gd name="T33" fmla="*/ 268256395 h 956"/>
                <a:gd name="T34" fmla="*/ 189851771 w 1002"/>
                <a:gd name="T35" fmla="*/ 265169719 h 9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2" h="956">
                  <a:moveTo>
                    <a:pt x="678" y="945"/>
                  </a:moveTo>
                  <a:lnTo>
                    <a:pt x="749" y="900"/>
                  </a:lnTo>
                  <a:lnTo>
                    <a:pt x="912" y="746"/>
                  </a:lnTo>
                  <a:lnTo>
                    <a:pt x="1002" y="636"/>
                  </a:lnTo>
                  <a:lnTo>
                    <a:pt x="960" y="615"/>
                  </a:lnTo>
                  <a:lnTo>
                    <a:pt x="609" y="263"/>
                  </a:lnTo>
                  <a:lnTo>
                    <a:pt x="587" y="0"/>
                  </a:lnTo>
                  <a:lnTo>
                    <a:pt x="405" y="84"/>
                  </a:lnTo>
                  <a:lnTo>
                    <a:pt x="284" y="152"/>
                  </a:lnTo>
                  <a:lnTo>
                    <a:pt x="150" y="227"/>
                  </a:lnTo>
                  <a:lnTo>
                    <a:pt x="126" y="249"/>
                  </a:lnTo>
                  <a:lnTo>
                    <a:pt x="0" y="318"/>
                  </a:lnTo>
                  <a:lnTo>
                    <a:pt x="368" y="887"/>
                  </a:lnTo>
                  <a:lnTo>
                    <a:pt x="407" y="894"/>
                  </a:lnTo>
                  <a:lnTo>
                    <a:pt x="414" y="935"/>
                  </a:lnTo>
                  <a:lnTo>
                    <a:pt x="440" y="933"/>
                  </a:lnTo>
                  <a:lnTo>
                    <a:pt x="659" y="956"/>
                  </a:lnTo>
                  <a:lnTo>
                    <a:pt x="678" y="9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2" name="Freeform 69">
              <a:extLst>
                <a:ext uri="{FF2B5EF4-FFF2-40B4-BE49-F238E27FC236}">
                  <a16:creationId xmlns:a16="http://schemas.microsoft.com/office/drawing/2014/main" id="{0CD12E48-DB2F-875D-EA89-B1504FF72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123" y="2032464"/>
              <a:ext cx="424658" cy="482673"/>
            </a:xfrm>
            <a:custGeom>
              <a:avLst/>
              <a:gdLst>
                <a:gd name="T0" fmla="*/ 94022888 w 550"/>
                <a:gd name="T1" fmla="*/ 169690521 h 624"/>
                <a:gd name="T2" fmla="*/ 71144804 w 550"/>
                <a:gd name="T3" fmla="*/ 174730833 h 624"/>
                <a:gd name="T4" fmla="*/ 66401536 w 550"/>
                <a:gd name="T5" fmla="*/ 169690521 h 624"/>
                <a:gd name="T6" fmla="*/ 36827942 w 550"/>
                <a:gd name="T7" fmla="*/ 158489650 h 624"/>
                <a:gd name="T8" fmla="*/ 3627174 w 550"/>
                <a:gd name="T9" fmla="*/ 152049692 h 624"/>
                <a:gd name="T10" fmla="*/ 7812132 w 550"/>
                <a:gd name="T11" fmla="*/ 109766629 h 624"/>
                <a:gd name="T12" fmla="*/ 7532712 w 550"/>
                <a:gd name="T13" fmla="*/ 108926842 h 624"/>
                <a:gd name="T14" fmla="*/ 6137726 w 550"/>
                <a:gd name="T15" fmla="*/ 107246737 h 624"/>
                <a:gd name="T16" fmla="*/ 0 w 550"/>
                <a:gd name="T17" fmla="*/ 79805213 h 624"/>
                <a:gd name="T18" fmla="*/ 36827942 w 550"/>
                <a:gd name="T19" fmla="*/ 3360208 h 624"/>
                <a:gd name="T20" fmla="*/ 60263809 w 550"/>
                <a:gd name="T21" fmla="*/ 0 h 624"/>
                <a:gd name="T22" fmla="*/ 62216578 w 550"/>
                <a:gd name="T23" fmla="*/ 7560204 h 624"/>
                <a:gd name="T24" fmla="*/ 118295430 w 550"/>
                <a:gd name="T25" fmla="*/ 80645000 h 624"/>
                <a:gd name="T26" fmla="*/ 153449495 w 550"/>
                <a:gd name="T27" fmla="*/ 108366454 h 624"/>
                <a:gd name="T28" fmla="*/ 108251638 w 550"/>
                <a:gd name="T29" fmla="*/ 151209375 h 624"/>
                <a:gd name="T30" fmla="*/ 94022888 w 550"/>
                <a:gd name="T31" fmla="*/ 169690521 h 6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0" h="624">
                  <a:moveTo>
                    <a:pt x="337" y="606"/>
                  </a:moveTo>
                  <a:lnTo>
                    <a:pt x="255" y="624"/>
                  </a:lnTo>
                  <a:lnTo>
                    <a:pt x="238" y="606"/>
                  </a:lnTo>
                  <a:lnTo>
                    <a:pt x="132" y="566"/>
                  </a:lnTo>
                  <a:lnTo>
                    <a:pt x="13" y="543"/>
                  </a:lnTo>
                  <a:lnTo>
                    <a:pt x="28" y="392"/>
                  </a:lnTo>
                  <a:lnTo>
                    <a:pt x="27" y="389"/>
                  </a:lnTo>
                  <a:lnTo>
                    <a:pt x="22" y="383"/>
                  </a:lnTo>
                  <a:lnTo>
                    <a:pt x="0" y="285"/>
                  </a:lnTo>
                  <a:lnTo>
                    <a:pt x="132" y="12"/>
                  </a:lnTo>
                  <a:lnTo>
                    <a:pt x="216" y="0"/>
                  </a:lnTo>
                  <a:lnTo>
                    <a:pt x="223" y="27"/>
                  </a:lnTo>
                  <a:lnTo>
                    <a:pt x="424" y="288"/>
                  </a:lnTo>
                  <a:lnTo>
                    <a:pt x="550" y="387"/>
                  </a:lnTo>
                  <a:lnTo>
                    <a:pt x="388" y="540"/>
                  </a:lnTo>
                  <a:lnTo>
                    <a:pt x="337" y="6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3" name="Freeform 70">
              <a:extLst>
                <a:ext uri="{FF2B5EF4-FFF2-40B4-BE49-F238E27FC236}">
                  <a16:creationId xmlns:a16="http://schemas.microsoft.com/office/drawing/2014/main" id="{D755B1DD-861E-D725-CA92-33F652DE5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989" y="4053656"/>
              <a:ext cx="607982" cy="364324"/>
            </a:xfrm>
            <a:custGeom>
              <a:avLst/>
              <a:gdLst>
                <a:gd name="T0" fmla="*/ 220093646 w 786"/>
                <a:gd name="T1" fmla="*/ 66363717 h 471"/>
                <a:gd name="T2" fmla="*/ 216733437 w 786"/>
                <a:gd name="T3" fmla="*/ 59643314 h 471"/>
                <a:gd name="T4" fmla="*/ 167450558 w 786"/>
                <a:gd name="T5" fmla="*/ 3080273 h 471"/>
                <a:gd name="T6" fmla="*/ 139728575 w 786"/>
                <a:gd name="T7" fmla="*/ 0 h 471"/>
                <a:gd name="T8" fmla="*/ 131887912 w 786"/>
                <a:gd name="T9" fmla="*/ 9240290 h 471"/>
                <a:gd name="T10" fmla="*/ 7840662 w 786"/>
                <a:gd name="T11" fmla="*/ 27721399 h 471"/>
                <a:gd name="T12" fmla="*/ 5320242 w 786"/>
                <a:gd name="T13" fmla="*/ 62163729 h 471"/>
                <a:gd name="T14" fmla="*/ 5040313 w 786"/>
                <a:gd name="T15" fmla="*/ 66363717 h 471"/>
                <a:gd name="T16" fmla="*/ 1120246 w 786"/>
                <a:gd name="T17" fmla="*/ 105006035 h 471"/>
                <a:gd name="T18" fmla="*/ 0 w 786"/>
                <a:gd name="T19" fmla="*/ 124047001 h 471"/>
                <a:gd name="T20" fmla="*/ 22121283 w 786"/>
                <a:gd name="T21" fmla="*/ 131887648 h 471"/>
                <a:gd name="T22" fmla="*/ 93525975 w 786"/>
                <a:gd name="T23" fmla="*/ 128247518 h 471"/>
                <a:gd name="T24" fmla="*/ 109206771 w 786"/>
                <a:gd name="T25" fmla="*/ 121807043 h 471"/>
                <a:gd name="T26" fmla="*/ 198532221 w 786"/>
                <a:gd name="T27" fmla="*/ 66924103 h 471"/>
                <a:gd name="T28" fmla="*/ 220093646 w 786"/>
                <a:gd name="T29" fmla="*/ 66363717 h 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6" h="471">
                  <a:moveTo>
                    <a:pt x="786" y="237"/>
                  </a:moveTo>
                  <a:lnTo>
                    <a:pt x="774" y="213"/>
                  </a:lnTo>
                  <a:lnTo>
                    <a:pt x="598" y="11"/>
                  </a:lnTo>
                  <a:lnTo>
                    <a:pt x="499" y="0"/>
                  </a:lnTo>
                  <a:lnTo>
                    <a:pt x="471" y="33"/>
                  </a:lnTo>
                  <a:lnTo>
                    <a:pt x="28" y="99"/>
                  </a:lnTo>
                  <a:lnTo>
                    <a:pt x="19" y="222"/>
                  </a:lnTo>
                  <a:lnTo>
                    <a:pt x="18" y="237"/>
                  </a:lnTo>
                  <a:lnTo>
                    <a:pt x="4" y="375"/>
                  </a:lnTo>
                  <a:lnTo>
                    <a:pt x="0" y="443"/>
                  </a:lnTo>
                  <a:lnTo>
                    <a:pt x="79" y="471"/>
                  </a:lnTo>
                  <a:lnTo>
                    <a:pt x="334" y="458"/>
                  </a:lnTo>
                  <a:lnTo>
                    <a:pt x="390" y="435"/>
                  </a:lnTo>
                  <a:lnTo>
                    <a:pt x="709" y="239"/>
                  </a:lnTo>
                  <a:lnTo>
                    <a:pt x="786" y="2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5" name="Freeform 72">
              <a:extLst>
                <a:ext uri="{FF2B5EF4-FFF2-40B4-BE49-F238E27FC236}">
                  <a16:creationId xmlns:a16="http://schemas.microsoft.com/office/drawing/2014/main" id="{E81E9BCD-9D1C-6A27-729C-F6A21ECF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16" y="4218414"/>
              <a:ext cx="645111" cy="786664"/>
            </a:xfrm>
            <a:custGeom>
              <a:avLst/>
              <a:gdLst>
                <a:gd name="T0" fmla="*/ 201409102 w 835"/>
                <a:gd name="T1" fmla="*/ 220246916 h 1016"/>
                <a:gd name="T2" fmla="*/ 215376642 w 835"/>
                <a:gd name="T3" fmla="*/ 169744344 h 1016"/>
                <a:gd name="T4" fmla="*/ 223198401 w 835"/>
                <a:gd name="T5" fmla="*/ 141126361 h 1016"/>
                <a:gd name="T6" fmla="*/ 233254797 w 835"/>
                <a:gd name="T7" fmla="*/ 106896863 h 1016"/>
                <a:gd name="T8" fmla="*/ 213700664 w 835"/>
                <a:gd name="T9" fmla="*/ 96796243 h 1016"/>
                <a:gd name="T10" fmla="*/ 131852054 w 835"/>
                <a:gd name="T11" fmla="*/ 22726263 h 1016"/>
                <a:gd name="T12" fmla="*/ 113135646 w 835"/>
                <a:gd name="T13" fmla="*/ 0 h 1016"/>
                <a:gd name="T14" fmla="*/ 116487602 w 835"/>
                <a:gd name="T15" fmla="*/ 6733923 h 1016"/>
                <a:gd name="T16" fmla="*/ 94977897 w 835"/>
                <a:gd name="T17" fmla="*/ 7294863 h 1016"/>
                <a:gd name="T18" fmla="*/ 5866187 w 835"/>
                <a:gd name="T19" fmla="*/ 62286541 h 1016"/>
                <a:gd name="T20" fmla="*/ 0 w 835"/>
                <a:gd name="T21" fmla="*/ 76314797 h 1016"/>
                <a:gd name="T22" fmla="*/ 3631550 w 835"/>
                <a:gd name="T23" fmla="*/ 148982163 h 1016"/>
                <a:gd name="T24" fmla="*/ 76541082 w 835"/>
                <a:gd name="T25" fmla="*/ 197520652 h 1016"/>
                <a:gd name="T26" fmla="*/ 77937995 w 835"/>
                <a:gd name="T27" fmla="*/ 285058479 h 1016"/>
                <a:gd name="T28" fmla="*/ 131852054 w 835"/>
                <a:gd name="T29" fmla="*/ 235678316 h 1016"/>
                <a:gd name="T30" fmla="*/ 170960320 w 835"/>
                <a:gd name="T31" fmla="*/ 200887879 h 1016"/>
                <a:gd name="T32" fmla="*/ 201409102 w 835"/>
                <a:gd name="T33" fmla="*/ 220246916 h 10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5" h="1016">
                  <a:moveTo>
                    <a:pt x="721" y="785"/>
                  </a:moveTo>
                  <a:lnTo>
                    <a:pt x="771" y="605"/>
                  </a:lnTo>
                  <a:lnTo>
                    <a:pt x="799" y="503"/>
                  </a:lnTo>
                  <a:lnTo>
                    <a:pt x="835" y="381"/>
                  </a:lnTo>
                  <a:lnTo>
                    <a:pt x="765" y="345"/>
                  </a:lnTo>
                  <a:lnTo>
                    <a:pt x="472" y="81"/>
                  </a:lnTo>
                  <a:lnTo>
                    <a:pt x="405" y="0"/>
                  </a:lnTo>
                  <a:lnTo>
                    <a:pt x="417" y="24"/>
                  </a:lnTo>
                  <a:lnTo>
                    <a:pt x="340" y="26"/>
                  </a:lnTo>
                  <a:lnTo>
                    <a:pt x="21" y="222"/>
                  </a:lnTo>
                  <a:lnTo>
                    <a:pt x="0" y="272"/>
                  </a:lnTo>
                  <a:lnTo>
                    <a:pt x="13" y="531"/>
                  </a:lnTo>
                  <a:lnTo>
                    <a:pt x="274" y="704"/>
                  </a:lnTo>
                  <a:lnTo>
                    <a:pt x="279" y="1016"/>
                  </a:lnTo>
                  <a:lnTo>
                    <a:pt x="472" y="840"/>
                  </a:lnTo>
                  <a:lnTo>
                    <a:pt x="612" y="716"/>
                  </a:lnTo>
                  <a:lnTo>
                    <a:pt x="721" y="7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6" name="Freeform 73">
              <a:extLst>
                <a:ext uri="{FF2B5EF4-FFF2-40B4-BE49-F238E27FC236}">
                  <a16:creationId xmlns:a16="http://schemas.microsoft.com/office/drawing/2014/main" id="{91A7EAF8-EB45-AF39-A385-4FA5B4393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725" y="5552726"/>
              <a:ext cx="865561" cy="735611"/>
            </a:xfrm>
            <a:custGeom>
              <a:avLst/>
              <a:gdLst>
                <a:gd name="T0" fmla="*/ 294017981 w 1119"/>
                <a:gd name="T1" fmla="*/ 266576293 h 950"/>
                <a:gd name="T2" fmla="*/ 306618487 w 1119"/>
                <a:gd name="T3" fmla="*/ 266576293 h 950"/>
                <a:gd name="T4" fmla="*/ 313338898 w 1119"/>
                <a:gd name="T5" fmla="*/ 266015316 h 950"/>
                <a:gd name="T6" fmla="*/ 259015752 w 1119"/>
                <a:gd name="T7" fmla="*/ 152369569 h 950"/>
                <a:gd name="T8" fmla="*/ 259855539 w 1119"/>
                <a:gd name="T9" fmla="*/ 62855890 h 950"/>
                <a:gd name="T10" fmla="*/ 273296361 w 1119"/>
                <a:gd name="T11" fmla="*/ 11505057 h 950"/>
                <a:gd name="T12" fmla="*/ 232973895 w 1119"/>
                <a:gd name="T13" fmla="*/ 8979337 h 950"/>
                <a:gd name="T14" fmla="*/ 239414377 w 1119"/>
                <a:gd name="T15" fmla="*/ 3367450 h 950"/>
                <a:gd name="T16" fmla="*/ 238854519 w 1119"/>
                <a:gd name="T17" fmla="*/ 1683460 h 950"/>
                <a:gd name="T18" fmla="*/ 236054172 w 1119"/>
                <a:gd name="T19" fmla="*/ 0 h 950"/>
                <a:gd name="T20" fmla="*/ 205812322 w 1119"/>
                <a:gd name="T21" fmla="*/ 10943551 h 950"/>
                <a:gd name="T22" fmla="*/ 113686600 w 1119"/>
                <a:gd name="T23" fmla="*/ 68187554 h 950"/>
                <a:gd name="T24" fmla="*/ 112006497 w 1119"/>
                <a:gd name="T25" fmla="*/ 105788893 h 950"/>
                <a:gd name="T26" fmla="*/ 57963280 w 1119"/>
                <a:gd name="T27" fmla="*/ 152369569 h 950"/>
                <a:gd name="T28" fmla="*/ 0 w 1119"/>
                <a:gd name="T29" fmla="*/ 258157932 h 950"/>
                <a:gd name="T30" fmla="*/ 133567904 w 1119"/>
                <a:gd name="T31" fmla="*/ 263208843 h 950"/>
                <a:gd name="T32" fmla="*/ 190691397 w 1119"/>
                <a:gd name="T33" fmla="*/ 263489596 h 950"/>
                <a:gd name="T34" fmla="*/ 294017981 w 1119"/>
                <a:gd name="T35" fmla="*/ 266576293 h 9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19" h="950">
                  <a:moveTo>
                    <a:pt x="1050" y="950"/>
                  </a:moveTo>
                  <a:lnTo>
                    <a:pt x="1095" y="950"/>
                  </a:lnTo>
                  <a:lnTo>
                    <a:pt x="1119" y="948"/>
                  </a:lnTo>
                  <a:lnTo>
                    <a:pt x="925" y="543"/>
                  </a:lnTo>
                  <a:lnTo>
                    <a:pt x="928" y="224"/>
                  </a:lnTo>
                  <a:lnTo>
                    <a:pt x="976" y="41"/>
                  </a:lnTo>
                  <a:lnTo>
                    <a:pt x="832" y="32"/>
                  </a:lnTo>
                  <a:lnTo>
                    <a:pt x="855" y="12"/>
                  </a:lnTo>
                  <a:lnTo>
                    <a:pt x="853" y="6"/>
                  </a:lnTo>
                  <a:lnTo>
                    <a:pt x="843" y="0"/>
                  </a:lnTo>
                  <a:lnTo>
                    <a:pt x="735" y="39"/>
                  </a:lnTo>
                  <a:lnTo>
                    <a:pt x="406" y="243"/>
                  </a:lnTo>
                  <a:lnTo>
                    <a:pt x="400" y="377"/>
                  </a:lnTo>
                  <a:lnTo>
                    <a:pt x="207" y="543"/>
                  </a:lnTo>
                  <a:lnTo>
                    <a:pt x="0" y="920"/>
                  </a:lnTo>
                  <a:lnTo>
                    <a:pt x="477" y="938"/>
                  </a:lnTo>
                  <a:lnTo>
                    <a:pt x="681" y="939"/>
                  </a:lnTo>
                  <a:lnTo>
                    <a:pt x="1050" y="9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9" name="Freeform 76">
              <a:extLst>
                <a:ext uri="{FF2B5EF4-FFF2-40B4-BE49-F238E27FC236}">
                  <a16:creationId xmlns:a16="http://schemas.microsoft.com/office/drawing/2014/main" id="{9C469B13-1FEC-3DE8-849F-C93F2F503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540" y="5483109"/>
              <a:ext cx="763458" cy="782022"/>
            </a:xfrm>
            <a:custGeom>
              <a:avLst/>
              <a:gdLst>
                <a:gd name="T0" fmla="*/ 220486523 w 988"/>
                <a:gd name="T1" fmla="*/ 177530488 h 1011"/>
                <a:gd name="T2" fmla="*/ 162640066 w 988"/>
                <a:gd name="T3" fmla="*/ 283097023 h 1011"/>
                <a:gd name="T4" fmla="*/ 158448554 w 988"/>
                <a:gd name="T5" fmla="*/ 283097023 h 1011"/>
                <a:gd name="T6" fmla="*/ 107588479 w 988"/>
                <a:gd name="T7" fmla="*/ 280016747 h 1011"/>
                <a:gd name="T8" fmla="*/ 68185942 w 988"/>
                <a:gd name="T9" fmla="*/ 276376613 h 1011"/>
                <a:gd name="T10" fmla="*/ 50580430 w 988"/>
                <a:gd name="T11" fmla="*/ 274136652 h 1011"/>
                <a:gd name="T12" fmla="*/ 36887312 w 988"/>
                <a:gd name="T13" fmla="*/ 267416242 h 1011"/>
                <a:gd name="T14" fmla="*/ 34372617 w 988"/>
                <a:gd name="T15" fmla="*/ 173330496 h 1011"/>
                <a:gd name="T16" fmla="*/ 0 w 988"/>
                <a:gd name="T17" fmla="*/ 99405982 h 1011"/>
                <a:gd name="T18" fmla="*/ 25429773 w 988"/>
                <a:gd name="T19" fmla="*/ 79804609 h 1011"/>
                <a:gd name="T20" fmla="*/ 88865441 w 988"/>
                <a:gd name="T21" fmla="*/ 37242186 h 1011"/>
                <a:gd name="T22" fmla="*/ 129944266 w 988"/>
                <a:gd name="T23" fmla="*/ 0 h 1011"/>
                <a:gd name="T24" fmla="*/ 167111223 w 988"/>
                <a:gd name="T25" fmla="*/ 28561744 h 1011"/>
                <a:gd name="T26" fmla="*/ 218809707 w 988"/>
                <a:gd name="T27" fmla="*/ 12040647 h 1011"/>
                <a:gd name="T28" fmla="*/ 276096873 w 988"/>
                <a:gd name="T29" fmla="*/ 93525888 h 1011"/>
                <a:gd name="T30" fmla="*/ 274420057 w 988"/>
                <a:gd name="T31" fmla="*/ 131048003 h 1011"/>
                <a:gd name="T32" fmla="*/ 220486523 w 988"/>
                <a:gd name="T33" fmla="*/ 177530488 h 10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8" h="1011">
                  <a:moveTo>
                    <a:pt x="789" y="634"/>
                  </a:moveTo>
                  <a:lnTo>
                    <a:pt x="582" y="1011"/>
                  </a:lnTo>
                  <a:lnTo>
                    <a:pt x="567" y="1011"/>
                  </a:lnTo>
                  <a:lnTo>
                    <a:pt x="385" y="1000"/>
                  </a:lnTo>
                  <a:lnTo>
                    <a:pt x="244" y="987"/>
                  </a:lnTo>
                  <a:lnTo>
                    <a:pt x="181" y="979"/>
                  </a:lnTo>
                  <a:lnTo>
                    <a:pt x="132" y="955"/>
                  </a:lnTo>
                  <a:lnTo>
                    <a:pt x="123" y="619"/>
                  </a:lnTo>
                  <a:lnTo>
                    <a:pt x="0" y="355"/>
                  </a:lnTo>
                  <a:lnTo>
                    <a:pt x="91" y="285"/>
                  </a:lnTo>
                  <a:lnTo>
                    <a:pt x="318" y="133"/>
                  </a:lnTo>
                  <a:lnTo>
                    <a:pt x="465" y="0"/>
                  </a:lnTo>
                  <a:lnTo>
                    <a:pt x="598" y="102"/>
                  </a:lnTo>
                  <a:lnTo>
                    <a:pt x="783" y="43"/>
                  </a:lnTo>
                  <a:lnTo>
                    <a:pt x="988" y="334"/>
                  </a:lnTo>
                  <a:lnTo>
                    <a:pt x="982" y="468"/>
                  </a:lnTo>
                  <a:lnTo>
                    <a:pt x="789" y="63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" name="Freeform 79">
              <a:extLst>
                <a:ext uri="{FF2B5EF4-FFF2-40B4-BE49-F238E27FC236}">
                  <a16:creationId xmlns:a16="http://schemas.microsoft.com/office/drawing/2014/main" id="{617F0031-83B8-003E-7EA4-2097BA6EB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46" y="1851462"/>
              <a:ext cx="512840" cy="543007"/>
            </a:xfrm>
            <a:custGeom>
              <a:avLst/>
              <a:gdLst>
                <a:gd name="T0" fmla="*/ 160730371 w 663"/>
                <a:gd name="T1" fmla="*/ 103340530 h 701"/>
                <a:gd name="T2" fmla="*/ 135528772 w 663"/>
                <a:gd name="T3" fmla="*/ 168490144 h 701"/>
                <a:gd name="T4" fmla="*/ 120407813 w 663"/>
                <a:gd name="T5" fmla="*/ 175229686 h 701"/>
                <a:gd name="T6" fmla="*/ 120127884 w 663"/>
                <a:gd name="T7" fmla="*/ 167647568 h 701"/>
                <a:gd name="T8" fmla="*/ 59923977 w 663"/>
                <a:gd name="T9" fmla="*/ 186743291 h 701"/>
                <a:gd name="T10" fmla="*/ 38642451 w 663"/>
                <a:gd name="T11" fmla="*/ 196852604 h 701"/>
                <a:gd name="T12" fmla="*/ 14281170 w 663"/>
                <a:gd name="T13" fmla="*/ 176633978 h 701"/>
                <a:gd name="T14" fmla="*/ 16241206 w 663"/>
                <a:gd name="T15" fmla="*/ 160908026 h 701"/>
                <a:gd name="T16" fmla="*/ 12880993 w 663"/>
                <a:gd name="T17" fmla="*/ 165682089 h 701"/>
                <a:gd name="T18" fmla="*/ 0 w 663"/>
                <a:gd name="T19" fmla="*/ 0 h 701"/>
                <a:gd name="T20" fmla="*/ 0 w 663"/>
                <a:gd name="T21" fmla="*/ 561717 h 701"/>
                <a:gd name="T22" fmla="*/ 59923977 w 663"/>
                <a:gd name="T23" fmla="*/ 30047611 h 701"/>
                <a:gd name="T24" fmla="*/ 100806394 w 663"/>
                <a:gd name="T25" fmla="*/ 40437783 h 701"/>
                <a:gd name="T26" fmla="*/ 131048312 w 663"/>
                <a:gd name="T27" fmla="*/ 33417382 h 701"/>
                <a:gd name="T28" fmla="*/ 132168559 w 663"/>
                <a:gd name="T29" fmla="*/ 32855665 h 701"/>
                <a:gd name="T30" fmla="*/ 185652040 w 663"/>
                <a:gd name="T31" fmla="*/ 42684120 h 701"/>
                <a:gd name="T32" fmla="*/ 180051861 w 663"/>
                <a:gd name="T33" fmla="*/ 55601488 h 701"/>
                <a:gd name="T34" fmla="*/ 160730371 w 663"/>
                <a:gd name="T35" fmla="*/ 103340530 h 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701">
                  <a:moveTo>
                    <a:pt x="574" y="368"/>
                  </a:moveTo>
                  <a:lnTo>
                    <a:pt x="484" y="600"/>
                  </a:lnTo>
                  <a:lnTo>
                    <a:pt x="430" y="624"/>
                  </a:lnTo>
                  <a:lnTo>
                    <a:pt x="429" y="597"/>
                  </a:lnTo>
                  <a:lnTo>
                    <a:pt x="214" y="665"/>
                  </a:lnTo>
                  <a:lnTo>
                    <a:pt x="138" y="701"/>
                  </a:lnTo>
                  <a:lnTo>
                    <a:pt x="51" y="629"/>
                  </a:lnTo>
                  <a:lnTo>
                    <a:pt x="58" y="573"/>
                  </a:lnTo>
                  <a:lnTo>
                    <a:pt x="46" y="59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14" y="107"/>
                  </a:lnTo>
                  <a:lnTo>
                    <a:pt x="360" y="144"/>
                  </a:lnTo>
                  <a:lnTo>
                    <a:pt x="468" y="119"/>
                  </a:lnTo>
                  <a:lnTo>
                    <a:pt x="472" y="117"/>
                  </a:lnTo>
                  <a:lnTo>
                    <a:pt x="663" y="152"/>
                  </a:lnTo>
                  <a:lnTo>
                    <a:pt x="643" y="198"/>
                  </a:lnTo>
                  <a:lnTo>
                    <a:pt x="574" y="36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5" name="Freeform 82">
              <a:extLst>
                <a:ext uri="{FF2B5EF4-FFF2-40B4-BE49-F238E27FC236}">
                  <a16:creationId xmlns:a16="http://schemas.microsoft.com/office/drawing/2014/main" id="{92526EB3-5CF7-408F-C97B-473D60923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126" y="2338776"/>
              <a:ext cx="710086" cy="601021"/>
            </a:xfrm>
            <a:custGeom>
              <a:avLst/>
              <a:gdLst>
                <a:gd name="T0" fmla="*/ 210853337 w 918"/>
                <a:gd name="T1" fmla="*/ 58932130 h 778"/>
                <a:gd name="T2" fmla="*/ 223173925 w 918"/>
                <a:gd name="T3" fmla="*/ 20109464 h 778"/>
                <a:gd name="T4" fmla="*/ 198812150 w 918"/>
                <a:gd name="T5" fmla="*/ 0 h 778"/>
                <a:gd name="T6" fmla="*/ 102206425 w 918"/>
                <a:gd name="T7" fmla="*/ 13406133 h 778"/>
                <a:gd name="T8" fmla="*/ 45362813 w 918"/>
                <a:gd name="T9" fmla="*/ 27091837 h 778"/>
                <a:gd name="T10" fmla="*/ 44523025 w 918"/>
                <a:gd name="T11" fmla="*/ 28488628 h 778"/>
                <a:gd name="T12" fmla="*/ 31081662 w 918"/>
                <a:gd name="T13" fmla="*/ 50552966 h 778"/>
                <a:gd name="T14" fmla="*/ 29401558 w 918"/>
                <a:gd name="T15" fmla="*/ 50273925 h 778"/>
                <a:gd name="T16" fmla="*/ 0 w 918"/>
                <a:gd name="T17" fmla="*/ 63959628 h 778"/>
                <a:gd name="T18" fmla="*/ 29961946 w 918"/>
                <a:gd name="T19" fmla="*/ 117305649 h 778"/>
                <a:gd name="T20" fmla="*/ 54603121 w 918"/>
                <a:gd name="T21" fmla="*/ 148307762 h 778"/>
                <a:gd name="T22" fmla="*/ 63564029 w 918"/>
                <a:gd name="T23" fmla="*/ 214501306 h 778"/>
                <a:gd name="T24" fmla="*/ 102206425 w 918"/>
                <a:gd name="T25" fmla="*/ 217294361 h 778"/>
                <a:gd name="T26" fmla="*/ 156809546 w 918"/>
                <a:gd name="T27" fmla="*/ 191319746 h 778"/>
                <a:gd name="T28" fmla="*/ 204972708 w 918"/>
                <a:gd name="T29" fmla="*/ 150821247 h 778"/>
                <a:gd name="T30" fmla="*/ 207212671 w 918"/>
                <a:gd name="T31" fmla="*/ 148307762 h 778"/>
                <a:gd name="T32" fmla="*/ 244454892 w 918"/>
                <a:gd name="T33" fmla="*/ 103340377 h 778"/>
                <a:gd name="T34" fmla="*/ 257055937 w 918"/>
                <a:gd name="T35" fmla="*/ 87978841 h 778"/>
                <a:gd name="T36" fmla="*/ 225133958 w 918"/>
                <a:gd name="T37" fmla="*/ 58932130 h 778"/>
                <a:gd name="T38" fmla="*/ 210853337 w 918"/>
                <a:gd name="T39" fmla="*/ 58932130 h 7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8" h="778">
                  <a:moveTo>
                    <a:pt x="753" y="211"/>
                  </a:moveTo>
                  <a:lnTo>
                    <a:pt x="797" y="72"/>
                  </a:lnTo>
                  <a:lnTo>
                    <a:pt x="710" y="0"/>
                  </a:lnTo>
                  <a:lnTo>
                    <a:pt x="365" y="48"/>
                  </a:lnTo>
                  <a:lnTo>
                    <a:pt x="162" y="97"/>
                  </a:lnTo>
                  <a:lnTo>
                    <a:pt x="159" y="102"/>
                  </a:lnTo>
                  <a:lnTo>
                    <a:pt x="111" y="181"/>
                  </a:lnTo>
                  <a:lnTo>
                    <a:pt x="105" y="180"/>
                  </a:lnTo>
                  <a:lnTo>
                    <a:pt x="0" y="229"/>
                  </a:lnTo>
                  <a:lnTo>
                    <a:pt x="107" y="420"/>
                  </a:lnTo>
                  <a:lnTo>
                    <a:pt x="195" y="531"/>
                  </a:lnTo>
                  <a:lnTo>
                    <a:pt x="227" y="768"/>
                  </a:lnTo>
                  <a:lnTo>
                    <a:pt x="365" y="778"/>
                  </a:lnTo>
                  <a:lnTo>
                    <a:pt x="560" y="685"/>
                  </a:lnTo>
                  <a:lnTo>
                    <a:pt x="732" y="540"/>
                  </a:lnTo>
                  <a:lnTo>
                    <a:pt x="740" y="531"/>
                  </a:lnTo>
                  <a:lnTo>
                    <a:pt x="873" y="370"/>
                  </a:lnTo>
                  <a:lnTo>
                    <a:pt x="918" y="315"/>
                  </a:lnTo>
                  <a:lnTo>
                    <a:pt x="804" y="211"/>
                  </a:lnTo>
                  <a:lnTo>
                    <a:pt x="753" y="21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9" name="Freeform 86">
              <a:extLst>
                <a:ext uri="{FF2B5EF4-FFF2-40B4-BE49-F238E27FC236}">
                  <a16:creationId xmlns:a16="http://schemas.microsoft.com/office/drawing/2014/main" id="{B655FE84-A5E3-B93A-7FF0-1B13213D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255" y="1758641"/>
              <a:ext cx="517482" cy="659034"/>
            </a:xfrm>
            <a:custGeom>
              <a:avLst/>
              <a:gdLst>
                <a:gd name="T0" fmla="*/ 187052544 w 670"/>
                <a:gd name="T1" fmla="*/ 194332225 h 852"/>
                <a:gd name="T2" fmla="*/ 185098075 w 670"/>
                <a:gd name="T3" fmla="*/ 210013021 h 852"/>
                <a:gd name="T4" fmla="*/ 88780120 w 670"/>
                <a:gd name="T5" fmla="*/ 223453854 h 852"/>
                <a:gd name="T6" fmla="*/ 32105809 w 670"/>
                <a:gd name="T7" fmla="*/ 237174617 h 852"/>
                <a:gd name="T8" fmla="*/ 31268330 w 670"/>
                <a:gd name="T9" fmla="*/ 238574792 h 852"/>
                <a:gd name="T10" fmla="*/ 20101069 w 670"/>
                <a:gd name="T11" fmla="*/ 179211288 h 852"/>
                <a:gd name="T12" fmla="*/ 4466904 w 670"/>
                <a:gd name="T13" fmla="*/ 89325450 h 852"/>
                <a:gd name="T14" fmla="*/ 0 w 670"/>
                <a:gd name="T15" fmla="*/ 60763679 h 852"/>
                <a:gd name="T16" fmla="*/ 17867617 w 670"/>
                <a:gd name="T17" fmla="*/ 57963329 h 852"/>
                <a:gd name="T18" fmla="*/ 63932634 w 670"/>
                <a:gd name="T19" fmla="*/ 49563338 h 852"/>
                <a:gd name="T20" fmla="*/ 64491129 w 670"/>
                <a:gd name="T21" fmla="*/ 48723021 h 852"/>
                <a:gd name="T22" fmla="*/ 64491129 w 670"/>
                <a:gd name="T23" fmla="*/ 49002950 h 852"/>
                <a:gd name="T24" fmla="*/ 88780120 w 670"/>
                <a:gd name="T25" fmla="*/ 41162817 h 852"/>
                <a:gd name="T26" fmla="*/ 169463910 w 670"/>
                <a:gd name="T27" fmla="*/ 0 h 852"/>
                <a:gd name="T28" fmla="*/ 170859883 w 670"/>
                <a:gd name="T29" fmla="*/ 33882013 h 852"/>
                <a:gd name="T30" fmla="*/ 183702101 w 670"/>
                <a:gd name="T31" fmla="*/ 199092608 h 852"/>
                <a:gd name="T32" fmla="*/ 187052544 w 670"/>
                <a:gd name="T33" fmla="*/ 194332225 h 8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0" h="852">
                  <a:moveTo>
                    <a:pt x="670" y="694"/>
                  </a:moveTo>
                  <a:lnTo>
                    <a:pt x="663" y="750"/>
                  </a:lnTo>
                  <a:lnTo>
                    <a:pt x="318" y="798"/>
                  </a:lnTo>
                  <a:lnTo>
                    <a:pt x="115" y="847"/>
                  </a:lnTo>
                  <a:lnTo>
                    <a:pt x="112" y="852"/>
                  </a:lnTo>
                  <a:lnTo>
                    <a:pt x="72" y="640"/>
                  </a:lnTo>
                  <a:lnTo>
                    <a:pt x="16" y="319"/>
                  </a:lnTo>
                  <a:lnTo>
                    <a:pt x="0" y="217"/>
                  </a:lnTo>
                  <a:lnTo>
                    <a:pt x="64" y="207"/>
                  </a:lnTo>
                  <a:lnTo>
                    <a:pt x="229" y="177"/>
                  </a:lnTo>
                  <a:lnTo>
                    <a:pt x="231" y="174"/>
                  </a:lnTo>
                  <a:lnTo>
                    <a:pt x="231" y="175"/>
                  </a:lnTo>
                  <a:lnTo>
                    <a:pt x="318" y="147"/>
                  </a:lnTo>
                  <a:lnTo>
                    <a:pt x="607" y="0"/>
                  </a:lnTo>
                  <a:lnTo>
                    <a:pt x="612" y="121"/>
                  </a:lnTo>
                  <a:lnTo>
                    <a:pt x="658" y="711"/>
                  </a:lnTo>
                  <a:lnTo>
                    <a:pt x="670" y="69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91" name="Freeform 88">
              <a:extLst>
                <a:ext uri="{FF2B5EF4-FFF2-40B4-BE49-F238E27FC236}">
                  <a16:creationId xmlns:a16="http://schemas.microsoft.com/office/drawing/2014/main" id="{61C7A29A-8293-7FFB-5B8E-F16E95076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333" y="4441186"/>
              <a:ext cx="563891" cy="524442"/>
            </a:xfrm>
            <a:custGeom>
              <a:avLst/>
              <a:gdLst>
                <a:gd name="T0" fmla="*/ 204412528 w 728"/>
                <a:gd name="T1" fmla="*/ 190132202 h 677"/>
                <a:gd name="T2" fmla="*/ 191215547 w 728"/>
                <a:gd name="T3" fmla="*/ 135648217 h 677"/>
                <a:gd name="T4" fmla="*/ 191777233 w 728"/>
                <a:gd name="T5" fmla="*/ 135648217 h 677"/>
                <a:gd name="T6" fmla="*/ 192619763 w 728"/>
                <a:gd name="T7" fmla="*/ 135367344 h 677"/>
                <a:gd name="T8" fmla="*/ 192058076 w 728"/>
                <a:gd name="T9" fmla="*/ 105878901 h 677"/>
                <a:gd name="T10" fmla="*/ 176053193 w 728"/>
                <a:gd name="T11" fmla="*/ 16008148 h 677"/>
                <a:gd name="T12" fmla="*/ 174929820 w 728"/>
                <a:gd name="T13" fmla="*/ 11514717 h 677"/>
                <a:gd name="T14" fmla="*/ 148255013 w 728"/>
                <a:gd name="T15" fmla="*/ 0 h 677"/>
                <a:gd name="T16" fmla="*/ 16566570 w 728"/>
                <a:gd name="T17" fmla="*/ 16850766 h 677"/>
                <a:gd name="T18" fmla="*/ 0 w 728"/>
                <a:gd name="T19" fmla="*/ 3369941 h 677"/>
                <a:gd name="T20" fmla="*/ 5896648 w 728"/>
                <a:gd name="T21" fmla="*/ 41284033 h 677"/>
                <a:gd name="T22" fmla="*/ 42679690 w 728"/>
                <a:gd name="T23" fmla="*/ 107563607 h 677"/>
                <a:gd name="T24" fmla="*/ 57280358 w 728"/>
                <a:gd name="T25" fmla="*/ 125256991 h 677"/>
                <a:gd name="T26" fmla="*/ 133935189 w 728"/>
                <a:gd name="T27" fmla="*/ 124695245 h 677"/>
                <a:gd name="T28" fmla="*/ 144885954 w 728"/>
                <a:gd name="T29" fmla="*/ 134805599 h 677"/>
                <a:gd name="T30" fmla="*/ 143762582 w 728"/>
                <a:gd name="T31" fmla="*/ 137895198 h 677"/>
                <a:gd name="T32" fmla="*/ 145727954 w 728"/>
                <a:gd name="T33" fmla="*/ 140422521 h 677"/>
                <a:gd name="T34" fmla="*/ 148816700 w 728"/>
                <a:gd name="T35" fmla="*/ 139579903 h 677"/>
                <a:gd name="T36" fmla="*/ 150501759 w 728"/>
                <a:gd name="T37" fmla="*/ 146320316 h 677"/>
                <a:gd name="T38" fmla="*/ 204412528 w 728"/>
                <a:gd name="T39" fmla="*/ 190132202 h 6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8" h="677">
                  <a:moveTo>
                    <a:pt x="728" y="677"/>
                  </a:moveTo>
                  <a:lnTo>
                    <a:pt x="681" y="483"/>
                  </a:lnTo>
                  <a:lnTo>
                    <a:pt x="683" y="483"/>
                  </a:lnTo>
                  <a:lnTo>
                    <a:pt x="686" y="482"/>
                  </a:lnTo>
                  <a:lnTo>
                    <a:pt x="684" y="377"/>
                  </a:lnTo>
                  <a:lnTo>
                    <a:pt x="627" y="57"/>
                  </a:lnTo>
                  <a:lnTo>
                    <a:pt x="623" y="41"/>
                  </a:lnTo>
                  <a:lnTo>
                    <a:pt x="528" y="0"/>
                  </a:lnTo>
                  <a:lnTo>
                    <a:pt x="59" y="60"/>
                  </a:lnTo>
                  <a:lnTo>
                    <a:pt x="0" y="12"/>
                  </a:lnTo>
                  <a:lnTo>
                    <a:pt x="21" y="147"/>
                  </a:lnTo>
                  <a:lnTo>
                    <a:pt x="152" y="383"/>
                  </a:lnTo>
                  <a:lnTo>
                    <a:pt x="204" y="446"/>
                  </a:lnTo>
                  <a:lnTo>
                    <a:pt x="477" y="444"/>
                  </a:lnTo>
                  <a:lnTo>
                    <a:pt x="516" y="480"/>
                  </a:lnTo>
                  <a:lnTo>
                    <a:pt x="512" y="491"/>
                  </a:lnTo>
                  <a:lnTo>
                    <a:pt x="519" y="500"/>
                  </a:lnTo>
                  <a:lnTo>
                    <a:pt x="530" y="497"/>
                  </a:lnTo>
                  <a:lnTo>
                    <a:pt x="536" y="521"/>
                  </a:lnTo>
                  <a:lnTo>
                    <a:pt x="728" y="6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Freeform 89">
              <a:extLst>
                <a:ext uri="{FF2B5EF4-FFF2-40B4-BE49-F238E27FC236}">
                  <a16:creationId xmlns:a16="http://schemas.microsoft.com/office/drawing/2014/main" id="{DAC9A6E4-F3A6-AE77-B60B-EF3E2DB78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1415" y="4325159"/>
              <a:ext cx="656714" cy="656714"/>
            </a:xfrm>
            <a:custGeom>
              <a:avLst/>
              <a:gdLst>
                <a:gd name="T0" fmla="*/ 237455580 w 850"/>
                <a:gd name="T1" fmla="*/ 167170815 h 849"/>
                <a:gd name="T2" fmla="*/ 222929058 w 850"/>
                <a:gd name="T3" fmla="*/ 149529437 h 849"/>
                <a:gd name="T4" fmla="*/ 186332622 w 850"/>
                <a:gd name="T5" fmla="*/ 83445443 h 849"/>
                <a:gd name="T6" fmla="*/ 180466304 w 850"/>
                <a:gd name="T7" fmla="*/ 45642792 h 849"/>
                <a:gd name="T8" fmla="*/ 175996402 w 850"/>
                <a:gd name="T9" fmla="*/ 36122544 h 849"/>
                <a:gd name="T10" fmla="*/ 168733140 w 850"/>
                <a:gd name="T11" fmla="*/ 28001944 h 849"/>
                <a:gd name="T12" fmla="*/ 169291812 w 850"/>
                <a:gd name="T13" fmla="*/ 27722014 h 849"/>
                <a:gd name="T14" fmla="*/ 135210192 w 850"/>
                <a:gd name="T15" fmla="*/ 0 h 849"/>
                <a:gd name="T16" fmla="*/ 89953552 w 850"/>
                <a:gd name="T17" fmla="*/ 12601060 h 849"/>
                <a:gd name="T18" fmla="*/ 63973466 w 850"/>
                <a:gd name="T19" fmla="*/ 10920954 h 849"/>
                <a:gd name="T20" fmla="*/ 34640820 w 850"/>
                <a:gd name="T21" fmla="*/ 11760742 h 849"/>
                <a:gd name="T22" fmla="*/ 17879082 w 850"/>
                <a:gd name="T23" fmla="*/ 16801060 h 849"/>
                <a:gd name="T24" fmla="*/ 2514287 w 850"/>
                <a:gd name="T25" fmla="*/ 42002651 h 849"/>
                <a:gd name="T26" fmla="*/ 0 w 850"/>
                <a:gd name="T27" fmla="*/ 58243852 h 849"/>
                <a:gd name="T28" fmla="*/ 34361220 w 850"/>
                <a:gd name="T29" fmla="*/ 164090533 h 849"/>
                <a:gd name="T30" fmla="*/ 37154579 w 850"/>
                <a:gd name="T31" fmla="*/ 187612017 h 849"/>
                <a:gd name="T32" fmla="*/ 44418369 w 850"/>
                <a:gd name="T33" fmla="*/ 176411134 h 849"/>
                <a:gd name="T34" fmla="*/ 86321921 w 850"/>
                <a:gd name="T35" fmla="*/ 224574350 h 849"/>
                <a:gd name="T36" fmla="*/ 147502028 w 850"/>
                <a:gd name="T37" fmla="*/ 237735269 h 849"/>
                <a:gd name="T38" fmla="*/ 182980592 w 850"/>
                <a:gd name="T39" fmla="*/ 197692653 h 849"/>
                <a:gd name="T40" fmla="*/ 193037212 w 850"/>
                <a:gd name="T41" fmla="*/ 197412724 h 849"/>
                <a:gd name="T42" fmla="*/ 237455580 w 850"/>
                <a:gd name="T43" fmla="*/ 167170815 h 8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849">
                  <a:moveTo>
                    <a:pt x="850" y="597"/>
                  </a:moveTo>
                  <a:lnTo>
                    <a:pt x="798" y="534"/>
                  </a:lnTo>
                  <a:lnTo>
                    <a:pt x="667" y="298"/>
                  </a:lnTo>
                  <a:lnTo>
                    <a:pt x="646" y="163"/>
                  </a:lnTo>
                  <a:lnTo>
                    <a:pt x="630" y="129"/>
                  </a:lnTo>
                  <a:lnTo>
                    <a:pt x="604" y="100"/>
                  </a:lnTo>
                  <a:lnTo>
                    <a:pt x="606" y="99"/>
                  </a:lnTo>
                  <a:lnTo>
                    <a:pt x="484" y="0"/>
                  </a:lnTo>
                  <a:lnTo>
                    <a:pt x="322" y="45"/>
                  </a:lnTo>
                  <a:lnTo>
                    <a:pt x="229" y="39"/>
                  </a:lnTo>
                  <a:lnTo>
                    <a:pt x="124" y="42"/>
                  </a:lnTo>
                  <a:lnTo>
                    <a:pt x="64" y="60"/>
                  </a:lnTo>
                  <a:lnTo>
                    <a:pt x="9" y="150"/>
                  </a:lnTo>
                  <a:lnTo>
                    <a:pt x="0" y="208"/>
                  </a:lnTo>
                  <a:lnTo>
                    <a:pt x="123" y="586"/>
                  </a:lnTo>
                  <a:lnTo>
                    <a:pt x="133" y="670"/>
                  </a:lnTo>
                  <a:lnTo>
                    <a:pt x="159" y="630"/>
                  </a:lnTo>
                  <a:lnTo>
                    <a:pt x="309" y="802"/>
                  </a:lnTo>
                  <a:lnTo>
                    <a:pt x="528" y="849"/>
                  </a:lnTo>
                  <a:lnTo>
                    <a:pt x="655" y="706"/>
                  </a:lnTo>
                  <a:lnTo>
                    <a:pt x="691" y="705"/>
                  </a:lnTo>
                  <a:lnTo>
                    <a:pt x="850" y="5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Freeform 90">
              <a:extLst>
                <a:ext uri="{FF2B5EF4-FFF2-40B4-BE49-F238E27FC236}">
                  <a16:creationId xmlns:a16="http://schemas.microsoft.com/office/drawing/2014/main" id="{82939135-8371-7A1F-CE3C-46466B0D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6793" y="5566649"/>
              <a:ext cx="751856" cy="740252"/>
            </a:xfrm>
            <a:custGeom>
              <a:avLst/>
              <a:gdLst>
                <a:gd name="T0" fmla="*/ 250851302 w 971"/>
                <a:gd name="T1" fmla="*/ 115927073 h 957"/>
                <a:gd name="T2" fmla="*/ 255902103 w 971"/>
                <a:gd name="T3" fmla="*/ 43122807 h 957"/>
                <a:gd name="T4" fmla="*/ 250009591 w 971"/>
                <a:gd name="T5" fmla="*/ 43122807 h 957"/>
                <a:gd name="T6" fmla="*/ 250570555 w 971"/>
                <a:gd name="T7" fmla="*/ 24361222 h 957"/>
                <a:gd name="T8" fmla="*/ 244958790 w 971"/>
                <a:gd name="T9" fmla="*/ 12040646 h 957"/>
                <a:gd name="T10" fmla="*/ 244678573 w 971"/>
                <a:gd name="T11" fmla="*/ 12040646 h 957"/>
                <a:gd name="T12" fmla="*/ 198660934 w 971"/>
                <a:gd name="T13" fmla="*/ 0 h 957"/>
                <a:gd name="T14" fmla="*/ 179019226 w 971"/>
                <a:gd name="T15" fmla="*/ 51242862 h 957"/>
                <a:gd name="T16" fmla="*/ 107467897 w 971"/>
                <a:gd name="T17" fmla="*/ 111166694 h 957"/>
                <a:gd name="T18" fmla="*/ 34513362 w 971"/>
                <a:gd name="T19" fmla="*/ 192651401 h 957"/>
                <a:gd name="T20" fmla="*/ 34232615 w 971"/>
                <a:gd name="T21" fmla="*/ 197691709 h 957"/>
                <a:gd name="T22" fmla="*/ 0 w 971"/>
                <a:gd name="T23" fmla="*/ 237174382 h 957"/>
                <a:gd name="T24" fmla="*/ 4209089 w 971"/>
                <a:gd name="T25" fmla="*/ 264056023 h 957"/>
                <a:gd name="T26" fmla="*/ 85020307 w 971"/>
                <a:gd name="T27" fmla="*/ 266575912 h 957"/>
                <a:gd name="T28" fmla="*/ 141139017 w 971"/>
                <a:gd name="T29" fmla="*/ 267976085 h 957"/>
                <a:gd name="T30" fmla="*/ 149837412 w 971"/>
                <a:gd name="T31" fmla="*/ 254535265 h 957"/>
                <a:gd name="T32" fmla="*/ 177616020 w 971"/>
                <a:gd name="T33" fmla="*/ 237174382 h 957"/>
                <a:gd name="T34" fmla="*/ 250009591 w 971"/>
                <a:gd name="T35" fmla="*/ 204972506 h 957"/>
                <a:gd name="T36" fmla="*/ 272457181 w 971"/>
                <a:gd name="T37" fmla="*/ 208612640 h 957"/>
                <a:gd name="T38" fmla="*/ 250009591 w 971"/>
                <a:gd name="T39" fmla="*/ 160449525 h 957"/>
                <a:gd name="T40" fmla="*/ 250851302 w 971"/>
                <a:gd name="T41" fmla="*/ 115927073 h 9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71" h="957">
                  <a:moveTo>
                    <a:pt x="894" y="414"/>
                  </a:moveTo>
                  <a:lnTo>
                    <a:pt x="912" y="154"/>
                  </a:lnTo>
                  <a:lnTo>
                    <a:pt x="891" y="154"/>
                  </a:lnTo>
                  <a:lnTo>
                    <a:pt x="893" y="87"/>
                  </a:lnTo>
                  <a:lnTo>
                    <a:pt x="873" y="43"/>
                  </a:lnTo>
                  <a:lnTo>
                    <a:pt x="872" y="43"/>
                  </a:lnTo>
                  <a:lnTo>
                    <a:pt x="708" y="0"/>
                  </a:lnTo>
                  <a:lnTo>
                    <a:pt x="638" y="183"/>
                  </a:lnTo>
                  <a:lnTo>
                    <a:pt x="383" y="397"/>
                  </a:lnTo>
                  <a:lnTo>
                    <a:pt x="123" y="688"/>
                  </a:lnTo>
                  <a:lnTo>
                    <a:pt x="122" y="706"/>
                  </a:lnTo>
                  <a:lnTo>
                    <a:pt x="0" y="847"/>
                  </a:lnTo>
                  <a:lnTo>
                    <a:pt x="15" y="943"/>
                  </a:lnTo>
                  <a:lnTo>
                    <a:pt x="303" y="952"/>
                  </a:lnTo>
                  <a:lnTo>
                    <a:pt x="503" y="957"/>
                  </a:lnTo>
                  <a:lnTo>
                    <a:pt x="534" y="909"/>
                  </a:lnTo>
                  <a:lnTo>
                    <a:pt x="633" y="847"/>
                  </a:lnTo>
                  <a:lnTo>
                    <a:pt x="891" y="732"/>
                  </a:lnTo>
                  <a:lnTo>
                    <a:pt x="971" y="745"/>
                  </a:lnTo>
                  <a:lnTo>
                    <a:pt x="891" y="573"/>
                  </a:lnTo>
                  <a:lnTo>
                    <a:pt x="894" y="41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Freeform 91">
              <a:extLst>
                <a:ext uri="{FF2B5EF4-FFF2-40B4-BE49-F238E27FC236}">
                  <a16:creationId xmlns:a16="http://schemas.microsoft.com/office/drawing/2014/main" id="{2C9FEF46-64BD-B179-2931-A68A69F9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831" y="4784626"/>
              <a:ext cx="689202" cy="814511"/>
            </a:xfrm>
            <a:custGeom>
              <a:avLst/>
              <a:gdLst>
                <a:gd name="T0" fmla="*/ 249495998 w 891"/>
                <a:gd name="T1" fmla="*/ 104166552 h 1053"/>
                <a:gd name="T2" fmla="*/ 247815892 w 891"/>
                <a:gd name="T3" fmla="*/ 81204931 h 1053"/>
                <a:gd name="T4" fmla="*/ 246415715 w 891"/>
                <a:gd name="T5" fmla="*/ 71124297 h 1053"/>
                <a:gd name="T6" fmla="*/ 238015186 w 891"/>
                <a:gd name="T7" fmla="*/ 66083980 h 1053"/>
                <a:gd name="T8" fmla="*/ 236894939 w 891"/>
                <a:gd name="T9" fmla="*/ 65244192 h 1053"/>
                <a:gd name="T10" fmla="*/ 183131548 w 891"/>
                <a:gd name="T11" fmla="*/ 21561444 h 1053"/>
                <a:gd name="T12" fmla="*/ 181451442 w 891"/>
                <a:gd name="T13" fmla="*/ 14841022 h 1053"/>
                <a:gd name="T14" fmla="*/ 178371689 w 891"/>
                <a:gd name="T15" fmla="*/ 15680810 h 1053"/>
                <a:gd name="T16" fmla="*/ 176411125 w 891"/>
                <a:gd name="T17" fmla="*/ 13160916 h 1053"/>
                <a:gd name="T18" fmla="*/ 177531372 w 891"/>
                <a:gd name="T19" fmla="*/ 10080634 h 1053"/>
                <a:gd name="T20" fmla="*/ 166610948 w 891"/>
                <a:gd name="T21" fmla="*/ 0 h 1053"/>
                <a:gd name="T22" fmla="*/ 90165862 w 891"/>
                <a:gd name="T23" fmla="*/ 559859 h 1053"/>
                <a:gd name="T24" fmla="*/ 45642790 w 891"/>
                <a:gd name="T25" fmla="*/ 30801761 h 1053"/>
                <a:gd name="T26" fmla="*/ 35562154 w 891"/>
                <a:gd name="T27" fmla="*/ 31082220 h 1053"/>
                <a:gd name="T28" fmla="*/ 0 w 891"/>
                <a:gd name="T29" fmla="*/ 71124297 h 1053"/>
                <a:gd name="T30" fmla="*/ 5040318 w 891"/>
                <a:gd name="T31" fmla="*/ 161010215 h 1053"/>
                <a:gd name="T32" fmla="*/ 39482754 w 891"/>
                <a:gd name="T33" fmla="*/ 173611272 h 1053"/>
                <a:gd name="T34" fmla="*/ 41162860 w 891"/>
                <a:gd name="T35" fmla="*/ 211413386 h 1053"/>
                <a:gd name="T36" fmla="*/ 112007240 w 891"/>
                <a:gd name="T37" fmla="*/ 232414971 h 1053"/>
                <a:gd name="T38" fmla="*/ 126287876 w 891"/>
                <a:gd name="T39" fmla="*/ 250896133 h 1053"/>
                <a:gd name="T40" fmla="*/ 201052855 w 891"/>
                <a:gd name="T41" fmla="*/ 282818141 h 1053"/>
                <a:gd name="T42" fmla="*/ 246975574 w 891"/>
                <a:gd name="T43" fmla="*/ 294858810 h 1053"/>
                <a:gd name="T44" fmla="*/ 247256033 w 891"/>
                <a:gd name="T45" fmla="*/ 294858810 h 1053"/>
                <a:gd name="T46" fmla="*/ 222894232 w 891"/>
                <a:gd name="T47" fmla="*/ 130208454 h 1053"/>
                <a:gd name="T48" fmla="*/ 249495998 w 891"/>
                <a:gd name="T49" fmla="*/ 104166552 h 10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1" h="1053">
                  <a:moveTo>
                    <a:pt x="891" y="372"/>
                  </a:moveTo>
                  <a:lnTo>
                    <a:pt x="885" y="290"/>
                  </a:lnTo>
                  <a:lnTo>
                    <a:pt x="880" y="254"/>
                  </a:lnTo>
                  <a:lnTo>
                    <a:pt x="850" y="236"/>
                  </a:lnTo>
                  <a:lnTo>
                    <a:pt x="846" y="233"/>
                  </a:lnTo>
                  <a:lnTo>
                    <a:pt x="654" y="77"/>
                  </a:lnTo>
                  <a:lnTo>
                    <a:pt x="648" y="53"/>
                  </a:lnTo>
                  <a:lnTo>
                    <a:pt x="637" y="56"/>
                  </a:lnTo>
                  <a:lnTo>
                    <a:pt x="630" y="47"/>
                  </a:lnTo>
                  <a:lnTo>
                    <a:pt x="634" y="36"/>
                  </a:lnTo>
                  <a:lnTo>
                    <a:pt x="595" y="0"/>
                  </a:lnTo>
                  <a:lnTo>
                    <a:pt x="322" y="2"/>
                  </a:lnTo>
                  <a:lnTo>
                    <a:pt x="163" y="110"/>
                  </a:lnTo>
                  <a:lnTo>
                    <a:pt x="127" y="111"/>
                  </a:lnTo>
                  <a:lnTo>
                    <a:pt x="0" y="254"/>
                  </a:lnTo>
                  <a:lnTo>
                    <a:pt x="18" y="575"/>
                  </a:lnTo>
                  <a:lnTo>
                    <a:pt x="141" y="620"/>
                  </a:lnTo>
                  <a:lnTo>
                    <a:pt x="147" y="755"/>
                  </a:lnTo>
                  <a:lnTo>
                    <a:pt x="400" y="830"/>
                  </a:lnTo>
                  <a:lnTo>
                    <a:pt x="451" y="896"/>
                  </a:lnTo>
                  <a:lnTo>
                    <a:pt x="718" y="1010"/>
                  </a:lnTo>
                  <a:lnTo>
                    <a:pt x="882" y="1053"/>
                  </a:lnTo>
                  <a:lnTo>
                    <a:pt x="883" y="1053"/>
                  </a:lnTo>
                  <a:lnTo>
                    <a:pt x="796" y="465"/>
                  </a:lnTo>
                  <a:lnTo>
                    <a:pt x="891" y="3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Freeform 92">
              <a:extLst>
                <a:ext uri="{FF2B5EF4-FFF2-40B4-BE49-F238E27FC236}">
                  <a16:creationId xmlns:a16="http://schemas.microsoft.com/office/drawing/2014/main" id="{79517E8E-0929-81C1-2759-B8C476F01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457" y="5369402"/>
              <a:ext cx="788984" cy="728650"/>
            </a:xfrm>
            <a:custGeom>
              <a:avLst/>
              <a:gdLst>
                <a:gd name="T0" fmla="*/ 196572188 w 1020"/>
                <a:gd name="T1" fmla="*/ 20956566 h 943"/>
                <a:gd name="T2" fmla="*/ 125727883 w 1020"/>
                <a:gd name="T3" fmla="*/ 0 h 943"/>
                <a:gd name="T4" fmla="*/ 73644654 w 1020"/>
                <a:gd name="T5" fmla="*/ 55605071 h 943"/>
                <a:gd name="T6" fmla="*/ 49282879 w 1020"/>
                <a:gd name="T7" fmla="*/ 49737550 h 943"/>
                <a:gd name="T8" fmla="*/ 0 w 1020"/>
                <a:gd name="T9" fmla="*/ 70694116 h 943"/>
                <a:gd name="T10" fmla="*/ 14000692 w 1020"/>
                <a:gd name="T11" fmla="*/ 129093924 h 943"/>
                <a:gd name="T12" fmla="*/ 76164546 w 1020"/>
                <a:gd name="T13" fmla="*/ 234716178 h 943"/>
                <a:gd name="T14" fmla="*/ 121807287 w 1020"/>
                <a:gd name="T15" fmla="*/ 263496634 h 943"/>
                <a:gd name="T16" fmla="*/ 194612154 w 1020"/>
                <a:gd name="T17" fmla="*/ 182184419 h 943"/>
                <a:gd name="T18" fmla="*/ 266016317 w 1020"/>
                <a:gd name="T19" fmla="*/ 122387506 h 943"/>
                <a:gd name="T20" fmla="*/ 285617708 w 1020"/>
                <a:gd name="T21" fmla="*/ 71252852 h 943"/>
                <a:gd name="T22" fmla="*/ 210853337 w 1020"/>
                <a:gd name="T23" fmla="*/ 39398555 h 943"/>
                <a:gd name="T24" fmla="*/ 196572188 w 1020"/>
                <a:gd name="T25" fmla="*/ 20956566 h 9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0" h="943">
                  <a:moveTo>
                    <a:pt x="702" y="75"/>
                  </a:moveTo>
                  <a:lnTo>
                    <a:pt x="449" y="0"/>
                  </a:lnTo>
                  <a:lnTo>
                    <a:pt x="263" y="199"/>
                  </a:lnTo>
                  <a:lnTo>
                    <a:pt x="176" y="178"/>
                  </a:lnTo>
                  <a:lnTo>
                    <a:pt x="0" y="253"/>
                  </a:lnTo>
                  <a:lnTo>
                    <a:pt x="50" y="462"/>
                  </a:lnTo>
                  <a:lnTo>
                    <a:pt x="272" y="840"/>
                  </a:lnTo>
                  <a:lnTo>
                    <a:pt x="435" y="943"/>
                  </a:lnTo>
                  <a:lnTo>
                    <a:pt x="695" y="652"/>
                  </a:lnTo>
                  <a:lnTo>
                    <a:pt x="950" y="438"/>
                  </a:lnTo>
                  <a:lnTo>
                    <a:pt x="1020" y="255"/>
                  </a:lnTo>
                  <a:lnTo>
                    <a:pt x="753" y="141"/>
                  </a:lnTo>
                  <a:lnTo>
                    <a:pt x="702" y="7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Freeform 93">
              <a:extLst>
                <a:ext uri="{FF2B5EF4-FFF2-40B4-BE49-F238E27FC236}">
                  <a16:creationId xmlns:a16="http://schemas.microsoft.com/office/drawing/2014/main" id="{02AE059D-F8D8-BA32-3D61-976DEE3E4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515" y="4812472"/>
              <a:ext cx="782023" cy="772741"/>
            </a:xfrm>
            <a:custGeom>
              <a:avLst/>
              <a:gdLst>
                <a:gd name="T0" fmla="*/ 247184584 w 1010"/>
                <a:gd name="T1" fmla="*/ 151209518 h 999"/>
                <a:gd name="T2" fmla="*/ 242133980 w 1010"/>
                <a:gd name="T3" fmla="*/ 61324125 h 999"/>
                <a:gd name="T4" fmla="*/ 180688754 w 1010"/>
                <a:gd name="T5" fmla="*/ 48163208 h 999"/>
                <a:gd name="T6" fmla="*/ 138602678 w 1010"/>
                <a:gd name="T7" fmla="*/ 0 h 999"/>
                <a:gd name="T8" fmla="*/ 131307773 w 1010"/>
                <a:gd name="T9" fmla="*/ 11200881 h 999"/>
                <a:gd name="T10" fmla="*/ 86697189 w 1010"/>
                <a:gd name="T11" fmla="*/ 39762679 h 999"/>
                <a:gd name="T12" fmla="*/ 64531736 w 1010"/>
                <a:gd name="T13" fmla="*/ 69724653 h 999"/>
                <a:gd name="T14" fmla="*/ 45172056 w 1010"/>
                <a:gd name="T15" fmla="*/ 132168496 h 999"/>
                <a:gd name="T16" fmla="*/ 29460359 w 1010"/>
                <a:gd name="T17" fmla="*/ 241095441 h 999"/>
                <a:gd name="T18" fmla="*/ 10100679 w 1010"/>
                <a:gd name="T19" fmla="*/ 248936110 h 999"/>
                <a:gd name="T20" fmla="*/ 5892284 w 1010"/>
                <a:gd name="T21" fmla="*/ 269937168 h 999"/>
                <a:gd name="T22" fmla="*/ 6453227 w 1010"/>
                <a:gd name="T23" fmla="*/ 271617274 h 999"/>
                <a:gd name="T24" fmla="*/ 0 w 1010"/>
                <a:gd name="T25" fmla="*/ 277217450 h 999"/>
                <a:gd name="T26" fmla="*/ 40402718 w 1010"/>
                <a:gd name="T27" fmla="*/ 279737873 h 999"/>
                <a:gd name="T28" fmla="*/ 132710924 w 1010"/>
                <a:gd name="T29" fmla="*/ 268257062 h 999"/>
                <a:gd name="T30" fmla="*/ 138883414 w 1010"/>
                <a:gd name="T31" fmla="*/ 262376956 h 999"/>
                <a:gd name="T32" fmla="*/ 157401415 w 1010"/>
                <a:gd name="T33" fmla="*/ 272457591 h 999"/>
                <a:gd name="T34" fmla="*/ 206781867 w 1010"/>
                <a:gd name="T35" fmla="*/ 251456005 h 999"/>
                <a:gd name="T36" fmla="*/ 231191621 w 1010"/>
                <a:gd name="T37" fmla="*/ 257336639 h 999"/>
                <a:gd name="T38" fmla="*/ 283378376 w 1010"/>
                <a:gd name="T39" fmla="*/ 201612691 h 999"/>
                <a:gd name="T40" fmla="*/ 281695018 w 1010"/>
                <a:gd name="T41" fmla="*/ 163810576 h 999"/>
                <a:gd name="T42" fmla="*/ 247184584 w 1010"/>
                <a:gd name="T43" fmla="*/ 151209518 h 9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0" h="999">
                  <a:moveTo>
                    <a:pt x="881" y="540"/>
                  </a:moveTo>
                  <a:lnTo>
                    <a:pt x="863" y="219"/>
                  </a:lnTo>
                  <a:lnTo>
                    <a:pt x="644" y="172"/>
                  </a:lnTo>
                  <a:lnTo>
                    <a:pt x="494" y="0"/>
                  </a:lnTo>
                  <a:lnTo>
                    <a:pt x="468" y="40"/>
                  </a:lnTo>
                  <a:lnTo>
                    <a:pt x="309" y="142"/>
                  </a:lnTo>
                  <a:lnTo>
                    <a:pt x="230" y="249"/>
                  </a:lnTo>
                  <a:lnTo>
                    <a:pt x="161" y="472"/>
                  </a:lnTo>
                  <a:lnTo>
                    <a:pt x="105" y="861"/>
                  </a:lnTo>
                  <a:lnTo>
                    <a:pt x="36" y="889"/>
                  </a:lnTo>
                  <a:lnTo>
                    <a:pt x="21" y="964"/>
                  </a:lnTo>
                  <a:lnTo>
                    <a:pt x="23" y="970"/>
                  </a:lnTo>
                  <a:lnTo>
                    <a:pt x="0" y="990"/>
                  </a:lnTo>
                  <a:lnTo>
                    <a:pt x="144" y="999"/>
                  </a:lnTo>
                  <a:lnTo>
                    <a:pt x="473" y="958"/>
                  </a:lnTo>
                  <a:lnTo>
                    <a:pt x="495" y="937"/>
                  </a:lnTo>
                  <a:lnTo>
                    <a:pt x="561" y="973"/>
                  </a:lnTo>
                  <a:lnTo>
                    <a:pt x="737" y="898"/>
                  </a:lnTo>
                  <a:lnTo>
                    <a:pt x="824" y="919"/>
                  </a:lnTo>
                  <a:lnTo>
                    <a:pt x="1010" y="720"/>
                  </a:lnTo>
                  <a:lnTo>
                    <a:pt x="1004" y="585"/>
                  </a:lnTo>
                  <a:lnTo>
                    <a:pt x="881" y="54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Freeform 97">
              <a:extLst>
                <a:ext uri="{FF2B5EF4-FFF2-40B4-BE49-F238E27FC236}">
                  <a16:creationId xmlns:a16="http://schemas.microsoft.com/office/drawing/2014/main" id="{3882D941-0499-A047-D143-55BB4182D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497" y="2450162"/>
              <a:ext cx="830754" cy="670637"/>
            </a:xfrm>
            <a:custGeom>
              <a:avLst/>
              <a:gdLst>
                <a:gd name="T0" fmla="*/ 218540295 w 1073"/>
                <a:gd name="T1" fmla="*/ 18481166 h 867"/>
                <a:gd name="T2" fmla="*/ 193572131 w 1073"/>
                <a:gd name="T3" fmla="*/ 0 h 867"/>
                <a:gd name="T4" fmla="*/ 147844479 w 1073"/>
                <a:gd name="T5" fmla="*/ 15680813 h 867"/>
                <a:gd name="T6" fmla="*/ 69573997 w 1073"/>
                <a:gd name="T7" fmla="*/ 50123250 h 867"/>
                <a:gd name="T8" fmla="*/ 29176312 w 1073"/>
                <a:gd name="T9" fmla="*/ 24081343 h 867"/>
                <a:gd name="T10" fmla="*/ 6452316 w 1073"/>
                <a:gd name="T11" fmla="*/ 44242615 h 867"/>
                <a:gd name="T12" fmla="*/ 0 w 1073"/>
                <a:gd name="T13" fmla="*/ 61324133 h 867"/>
                <a:gd name="T14" fmla="*/ 37031167 w 1073"/>
                <a:gd name="T15" fmla="*/ 119007596 h 867"/>
                <a:gd name="T16" fmla="*/ 60596792 w 1073"/>
                <a:gd name="T17" fmla="*/ 117607420 h 867"/>
                <a:gd name="T18" fmla="*/ 75745593 w 1073"/>
                <a:gd name="T19" fmla="*/ 164370458 h 867"/>
                <a:gd name="T20" fmla="*/ 132975868 w 1073"/>
                <a:gd name="T21" fmla="*/ 173050918 h 867"/>
                <a:gd name="T22" fmla="*/ 167201427 w 1073"/>
                <a:gd name="T23" fmla="*/ 197972578 h 867"/>
                <a:gd name="T24" fmla="*/ 197500088 w 1073"/>
                <a:gd name="T25" fmla="*/ 242775581 h 867"/>
                <a:gd name="T26" fmla="*/ 253046574 w 1073"/>
                <a:gd name="T27" fmla="*/ 198252508 h 867"/>
                <a:gd name="T28" fmla="*/ 274367501 w 1073"/>
                <a:gd name="T29" fmla="*/ 131048268 h 867"/>
                <a:gd name="T30" fmla="*/ 301018924 w 1073"/>
                <a:gd name="T31" fmla="*/ 103326783 h 867"/>
                <a:gd name="T32" fmla="*/ 248838426 w 1073"/>
                <a:gd name="T33" fmla="*/ 77284876 h 867"/>
                <a:gd name="T34" fmla="*/ 218540295 w 1073"/>
                <a:gd name="T35" fmla="*/ 18481166 h 8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73" h="867">
                  <a:moveTo>
                    <a:pt x="779" y="66"/>
                  </a:moveTo>
                  <a:lnTo>
                    <a:pt x="690" y="0"/>
                  </a:lnTo>
                  <a:lnTo>
                    <a:pt x="527" y="56"/>
                  </a:lnTo>
                  <a:lnTo>
                    <a:pt x="248" y="179"/>
                  </a:lnTo>
                  <a:lnTo>
                    <a:pt x="104" y="86"/>
                  </a:lnTo>
                  <a:lnTo>
                    <a:pt x="23" y="158"/>
                  </a:lnTo>
                  <a:lnTo>
                    <a:pt x="0" y="219"/>
                  </a:lnTo>
                  <a:lnTo>
                    <a:pt x="132" y="425"/>
                  </a:lnTo>
                  <a:lnTo>
                    <a:pt x="216" y="420"/>
                  </a:lnTo>
                  <a:lnTo>
                    <a:pt x="270" y="587"/>
                  </a:lnTo>
                  <a:lnTo>
                    <a:pt x="474" y="618"/>
                  </a:lnTo>
                  <a:lnTo>
                    <a:pt x="596" y="707"/>
                  </a:lnTo>
                  <a:lnTo>
                    <a:pt x="704" y="867"/>
                  </a:lnTo>
                  <a:lnTo>
                    <a:pt x="902" y="708"/>
                  </a:lnTo>
                  <a:lnTo>
                    <a:pt x="978" y="468"/>
                  </a:lnTo>
                  <a:lnTo>
                    <a:pt x="1073" y="369"/>
                  </a:lnTo>
                  <a:lnTo>
                    <a:pt x="887" y="276"/>
                  </a:lnTo>
                  <a:lnTo>
                    <a:pt x="779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Freeform 98">
              <a:extLst>
                <a:ext uri="{FF2B5EF4-FFF2-40B4-BE49-F238E27FC236}">
                  <a16:creationId xmlns:a16="http://schemas.microsoft.com/office/drawing/2014/main" id="{FF065166-B7F4-1641-9B6F-81187692B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580" y="2053350"/>
              <a:ext cx="965345" cy="805227"/>
            </a:xfrm>
            <a:custGeom>
              <a:avLst/>
              <a:gdLst>
                <a:gd name="T0" fmla="*/ 272333178 w 1247"/>
                <a:gd name="T1" fmla="*/ 159329822 h 1041"/>
                <a:gd name="T2" fmla="*/ 296172718 w 1247"/>
                <a:gd name="T3" fmla="*/ 136928101 h 1041"/>
                <a:gd name="T4" fmla="*/ 337962216 w 1247"/>
                <a:gd name="T5" fmla="*/ 57963277 h 1041"/>
                <a:gd name="T6" fmla="*/ 349741909 w 1247"/>
                <a:gd name="T7" fmla="*/ 0 h 1041"/>
                <a:gd name="T8" fmla="*/ 300099106 w 1247"/>
                <a:gd name="T9" fmla="*/ 42842353 h 1041"/>
                <a:gd name="T10" fmla="*/ 286076065 w 1247"/>
                <a:gd name="T11" fmla="*/ 72244414 h 1041"/>
                <a:gd name="T12" fmla="*/ 242884210 w 1247"/>
                <a:gd name="T13" fmla="*/ 74484374 h 1041"/>
                <a:gd name="T14" fmla="*/ 232226191 w 1247"/>
                <a:gd name="T15" fmla="*/ 69723995 h 1041"/>
                <a:gd name="T16" fmla="*/ 214556916 w 1247"/>
                <a:gd name="T17" fmla="*/ 77284722 h 1041"/>
                <a:gd name="T18" fmla="*/ 214276763 w 1247"/>
                <a:gd name="T19" fmla="*/ 78964824 h 1041"/>
                <a:gd name="T20" fmla="*/ 202497070 w 1247"/>
                <a:gd name="T21" fmla="*/ 91565329 h 1041"/>
                <a:gd name="T22" fmla="*/ 184266429 w 1247"/>
                <a:gd name="T23" fmla="*/ 72244414 h 1041"/>
                <a:gd name="T24" fmla="*/ 154537307 w 1247"/>
                <a:gd name="T25" fmla="*/ 46762945 h 1041"/>
                <a:gd name="T26" fmla="*/ 84981352 w 1247"/>
                <a:gd name="T27" fmla="*/ 21841334 h 1041"/>
                <a:gd name="T28" fmla="*/ 76567210 w 1247"/>
                <a:gd name="T29" fmla="*/ 17640813 h 1041"/>
                <a:gd name="T30" fmla="*/ 67031394 w 1247"/>
                <a:gd name="T31" fmla="*/ 16521098 h 1041"/>
                <a:gd name="T32" fmla="*/ 11499010 w 1247"/>
                <a:gd name="T33" fmla="*/ 33322124 h 1041"/>
                <a:gd name="T34" fmla="*/ 0 w 1247"/>
                <a:gd name="T35" fmla="*/ 64403758 h 1041"/>
                <a:gd name="T36" fmla="*/ 6450948 w 1247"/>
                <a:gd name="T37" fmla="*/ 72244414 h 1041"/>
                <a:gd name="T38" fmla="*/ 11499010 w 1247"/>
                <a:gd name="T39" fmla="*/ 81484714 h 1041"/>
                <a:gd name="T40" fmla="*/ 1683040 w 1247"/>
                <a:gd name="T41" fmla="*/ 143648511 h 1041"/>
                <a:gd name="T42" fmla="*/ 26644254 w 1247"/>
                <a:gd name="T43" fmla="*/ 162129640 h 1041"/>
                <a:gd name="T44" fmla="*/ 56934742 w 1247"/>
                <a:gd name="T45" fmla="*/ 220933233 h 1041"/>
                <a:gd name="T46" fmla="*/ 109101575 w 1247"/>
                <a:gd name="T47" fmla="*/ 246975088 h 1041"/>
                <a:gd name="T48" fmla="*/ 139392063 w 1247"/>
                <a:gd name="T49" fmla="*/ 251734938 h 1041"/>
                <a:gd name="T50" fmla="*/ 153695787 w 1247"/>
                <a:gd name="T51" fmla="*/ 268535965 h 1041"/>
                <a:gd name="T52" fmla="*/ 173048102 w 1247"/>
                <a:gd name="T53" fmla="*/ 291497544 h 1041"/>
                <a:gd name="T54" fmla="*/ 225214936 w 1247"/>
                <a:gd name="T55" fmla="*/ 283937346 h 1041"/>
                <a:gd name="T56" fmla="*/ 235311588 w 1247"/>
                <a:gd name="T57" fmla="*/ 252855183 h 1041"/>
                <a:gd name="T58" fmla="*/ 259992648 w 1247"/>
                <a:gd name="T59" fmla="*/ 164650059 h 1041"/>
                <a:gd name="T60" fmla="*/ 272333178 w 1247"/>
                <a:gd name="T61" fmla="*/ 159329822 h 10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47" h="1041">
                  <a:moveTo>
                    <a:pt x="971" y="569"/>
                  </a:moveTo>
                  <a:lnTo>
                    <a:pt x="1056" y="489"/>
                  </a:lnTo>
                  <a:lnTo>
                    <a:pt x="1205" y="207"/>
                  </a:lnTo>
                  <a:lnTo>
                    <a:pt x="1247" y="0"/>
                  </a:lnTo>
                  <a:lnTo>
                    <a:pt x="1070" y="153"/>
                  </a:lnTo>
                  <a:lnTo>
                    <a:pt x="1020" y="258"/>
                  </a:lnTo>
                  <a:lnTo>
                    <a:pt x="866" y="266"/>
                  </a:lnTo>
                  <a:lnTo>
                    <a:pt x="828" y="249"/>
                  </a:lnTo>
                  <a:lnTo>
                    <a:pt x="765" y="276"/>
                  </a:lnTo>
                  <a:lnTo>
                    <a:pt x="764" y="282"/>
                  </a:lnTo>
                  <a:lnTo>
                    <a:pt x="722" y="327"/>
                  </a:lnTo>
                  <a:lnTo>
                    <a:pt x="657" y="258"/>
                  </a:lnTo>
                  <a:lnTo>
                    <a:pt x="551" y="167"/>
                  </a:lnTo>
                  <a:lnTo>
                    <a:pt x="303" y="78"/>
                  </a:lnTo>
                  <a:lnTo>
                    <a:pt x="273" y="63"/>
                  </a:lnTo>
                  <a:lnTo>
                    <a:pt x="239" y="59"/>
                  </a:lnTo>
                  <a:lnTo>
                    <a:pt x="41" y="119"/>
                  </a:lnTo>
                  <a:lnTo>
                    <a:pt x="0" y="230"/>
                  </a:lnTo>
                  <a:lnTo>
                    <a:pt x="23" y="258"/>
                  </a:lnTo>
                  <a:lnTo>
                    <a:pt x="41" y="291"/>
                  </a:lnTo>
                  <a:lnTo>
                    <a:pt x="6" y="513"/>
                  </a:lnTo>
                  <a:lnTo>
                    <a:pt x="95" y="579"/>
                  </a:lnTo>
                  <a:lnTo>
                    <a:pt x="203" y="789"/>
                  </a:lnTo>
                  <a:lnTo>
                    <a:pt x="389" y="882"/>
                  </a:lnTo>
                  <a:lnTo>
                    <a:pt x="497" y="899"/>
                  </a:lnTo>
                  <a:lnTo>
                    <a:pt x="548" y="959"/>
                  </a:lnTo>
                  <a:lnTo>
                    <a:pt x="617" y="1041"/>
                  </a:lnTo>
                  <a:lnTo>
                    <a:pt x="803" y="1014"/>
                  </a:lnTo>
                  <a:lnTo>
                    <a:pt x="839" y="903"/>
                  </a:lnTo>
                  <a:lnTo>
                    <a:pt x="927" y="588"/>
                  </a:lnTo>
                  <a:lnTo>
                    <a:pt x="971" y="5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Freeform 99">
              <a:extLst>
                <a:ext uri="{FF2B5EF4-FFF2-40B4-BE49-F238E27FC236}">
                  <a16:creationId xmlns:a16="http://schemas.microsoft.com/office/drawing/2014/main" id="{4FDD1F76-EB2C-E376-2471-C8B71969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5339" y="2582433"/>
              <a:ext cx="543007" cy="529083"/>
            </a:xfrm>
            <a:custGeom>
              <a:avLst/>
              <a:gdLst>
                <a:gd name="T0" fmla="*/ 181451250 w 702"/>
                <a:gd name="T1" fmla="*/ 130945056 h 685"/>
                <a:gd name="T2" fmla="*/ 123207462 w 702"/>
                <a:gd name="T3" fmla="*/ 191252266 h 685"/>
                <a:gd name="T4" fmla="*/ 107526667 w 702"/>
                <a:gd name="T5" fmla="*/ 177850605 h 685"/>
                <a:gd name="T6" fmla="*/ 35002258 w 702"/>
                <a:gd name="T7" fmla="*/ 110842300 h 685"/>
                <a:gd name="T8" fmla="*/ 15960725 w 702"/>
                <a:gd name="T9" fmla="*/ 74825897 h 685"/>
                <a:gd name="T10" fmla="*/ 0 w 702"/>
                <a:gd name="T11" fmla="*/ 62820253 h 685"/>
                <a:gd name="T12" fmla="*/ 2239963 w 702"/>
                <a:gd name="T13" fmla="*/ 60307211 h 685"/>
                <a:gd name="T14" fmla="*/ 39482713 w 702"/>
                <a:gd name="T15" fmla="*/ 15356191 h 685"/>
                <a:gd name="T16" fmla="*/ 52083229 w 702"/>
                <a:gd name="T17" fmla="*/ 0 h 685"/>
                <a:gd name="T18" fmla="*/ 110886875 w 702"/>
                <a:gd name="T19" fmla="*/ 12843148 h 685"/>
                <a:gd name="T20" fmla="*/ 110886875 w 702"/>
                <a:gd name="T21" fmla="*/ 26803322 h 685"/>
                <a:gd name="T22" fmla="*/ 120967500 w 702"/>
                <a:gd name="T23" fmla="*/ 13680653 h 685"/>
                <a:gd name="T24" fmla="*/ 157929792 w 702"/>
                <a:gd name="T25" fmla="*/ 71196358 h 685"/>
                <a:gd name="T26" fmla="*/ 181451250 w 702"/>
                <a:gd name="T27" fmla="*/ 69800340 h 685"/>
                <a:gd name="T28" fmla="*/ 196572188 w 702"/>
                <a:gd name="T29" fmla="*/ 116426369 h 685"/>
                <a:gd name="T30" fmla="*/ 195732400 w 702"/>
                <a:gd name="T31" fmla="*/ 116426369 h 685"/>
                <a:gd name="T32" fmla="*/ 181451250 w 702"/>
                <a:gd name="T33" fmla="*/ 130945056 h 6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2" h="685">
                  <a:moveTo>
                    <a:pt x="648" y="469"/>
                  </a:moveTo>
                  <a:lnTo>
                    <a:pt x="440" y="685"/>
                  </a:lnTo>
                  <a:lnTo>
                    <a:pt x="384" y="637"/>
                  </a:lnTo>
                  <a:lnTo>
                    <a:pt x="125" y="397"/>
                  </a:lnTo>
                  <a:lnTo>
                    <a:pt x="57" y="268"/>
                  </a:lnTo>
                  <a:lnTo>
                    <a:pt x="0" y="225"/>
                  </a:lnTo>
                  <a:lnTo>
                    <a:pt x="8" y="216"/>
                  </a:lnTo>
                  <a:lnTo>
                    <a:pt x="141" y="55"/>
                  </a:lnTo>
                  <a:lnTo>
                    <a:pt x="186" y="0"/>
                  </a:lnTo>
                  <a:lnTo>
                    <a:pt x="396" y="46"/>
                  </a:lnTo>
                  <a:lnTo>
                    <a:pt x="396" y="96"/>
                  </a:lnTo>
                  <a:lnTo>
                    <a:pt x="432" y="49"/>
                  </a:lnTo>
                  <a:lnTo>
                    <a:pt x="564" y="255"/>
                  </a:lnTo>
                  <a:lnTo>
                    <a:pt x="648" y="250"/>
                  </a:lnTo>
                  <a:lnTo>
                    <a:pt x="702" y="417"/>
                  </a:lnTo>
                  <a:lnTo>
                    <a:pt x="699" y="417"/>
                  </a:lnTo>
                  <a:lnTo>
                    <a:pt x="648" y="4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Freeform 100">
              <a:extLst>
                <a:ext uri="{FF2B5EF4-FFF2-40B4-BE49-F238E27FC236}">
                  <a16:creationId xmlns:a16="http://schemas.microsoft.com/office/drawing/2014/main" id="{2E1747D3-FCFF-7B48-B6DA-E0E2E3BC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583" y="2313251"/>
              <a:ext cx="399133" cy="343440"/>
            </a:xfrm>
            <a:custGeom>
              <a:avLst/>
              <a:gdLst>
                <a:gd name="T0" fmla="*/ 115534613 w 515"/>
                <a:gd name="T1" fmla="*/ 111388045 h 443"/>
                <a:gd name="T2" fmla="*/ 121999800 w 515"/>
                <a:gd name="T3" fmla="*/ 94229800 h 443"/>
                <a:gd name="T4" fmla="*/ 144769519 w 515"/>
                <a:gd name="T5" fmla="*/ 73977428 h 443"/>
                <a:gd name="T6" fmla="*/ 140552885 w 515"/>
                <a:gd name="T7" fmla="*/ 68351887 h 443"/>
                <a:gd name="T8" fmla="*/ 109631431 w 515"/>
                <a:gd name="T9" fmla="*/ 562713 h 443"/>
                <a:gd name="T10" fmla="*/ 109631431 w 515"/>
                <a:gd name="T11" fmla="*/ 843805 h 443"/>
                <a:gd name="T12" fmla="*/ 94451441 w 515"/>
                <a:gd name="T13" fmla="*/ 7594772 h 443"/>
                <a:gd name="T14" fmla="*/ 94170438 w 515"/>
                <a:gd name="T15" fmla="*/ 0 h 443"/>
                <a:gd name="T16" fmla="*/ 33732544 w 515"/>
                <a:gd name="T17" fmla="*/ 19127476 h 443"/>
                <a:gd name="T18" fmla="*/ 12368900 w 515"/>
                <a:gd name="T19" fmla="*/ 29253662 h 443"/>
                <a:gd name="T20" fmla="*/ 0 w 515"/>
                <a:gd name="T21" fmla="*/ 68351887 h 443"/>
                <a:gd name="T22" fmla="*/ 14336450 w 515"/>
                <a:gd name="T23" fmla="*/ 68351887 h 443"/>
                <a:gd name="T24" fmla="*/ 46382447 w 515"/>
                <a:gd name="T25" fmla="*/ 97605019 h 443"/>
                <a:gd name="T26" fmla="*/ 105414796 w 515"/>
                <a:gd name="T27" fmla="*/ 110544240 h 443"/>
                <a:gd name="T28" fmla="*/ 105414796 w 515"/>
                <a:gd name="T29" fmla="*/ 124608358 h 443"/>
                <a:gd name="T30" fmla="*/ 115534613 w 515"/>
                <a:gd name="T31" fmla="*/ 111388045 h 4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5" h="443">
                  <a:moveTo>
                    <a:pt x="411" y="396"/>
                  </a:moveTo>
                  <a:lnTo>
                    <a:pt x="434" y="335"/>
                  </a:lnTo>
                  <a:lnTo>
                    <a:pt x="515" y="263"/>
                  </a:lnTo>
                  <a:lnTo>
                    <a:pt x="500" y="243"/>
                  </a:lnTo>
                  <a:lnTo>
                    <a:pt x="390" y="2"/>
                  </a:lnTo>
                  <a:lnTo>
                    <a:pt x="390" y="3"/>
                  </a:lnTo>
                  <a:lnTo>
                    <a:pt x="336" y="27"/>
                  </a:lnTo>
                  <a:lnTo>
                    <a:pt x="335" y="0"/>
                  </a:lnTo>
                  <a:lnTo>
                    <a:pt x="120" y="68"/>
                  </a:lnTo>
                  <a:lnTo>
                    <a:pt x="44" y="104"/>
                  </a:lnTo>
                  <a:lnTo>
                    <a:pt x="0" y="243"/>
                  </a:lnTo>
                  <a:lnTo>
                    <a:pt x="51" y="243"/>
                  </a:lnTo>
                  <a:lnTo>
                    <a:pt x="165" y="347"/>
                  </a:lnTo>
                  <a:lnTo>
                    <a:pt x="375" y="393"/>
                  </a:lnTo>
                  <a:lnTo>
                    <a:pt x="375" y="443"/>
                  </a:lnTo>
                  <a:lnTo>
                    <a:pt x="411" y="3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Freeform 102">
              <a:extLst>
                <a:ext uri="{FF2B5EF4-FFF2-40B4-BE49-F238E27FC236}">
                  <a16:creationId xmlns:a16="http://schemas.microsoft.com/office/drawing/2014/main" id="{D90B90AD-B1EC-C3A8-AF0D-FD3674FB6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798" y="3768229"/>
              <a:ext cx="721688" cy="468749"/>
            </a:xfrm>
            <a:custGeom>
              <a:avLst/>
              <a:gdLst>
                <a:gd name="T0" fmla="*/ 260974998 w 932"/>
                <a:gd name="T1" fmla="*/ 114150262 h 607"/>
                <a:gd name="T2" fmla="*/ 254239961 w 932"/>
                <a:gd name="T3" fmla="*/ 106614664 h 607"/>
                <a:gd name="T4" fmla="*/ 223652595 w 932"/>
                <a:gd name="T5" fmla="*/ 79821132 h 607"/>
                <a:gd name="T6" fmla="*/ 190820218 w 932"/>
                <a:gd name="T7" fmla="*/ 44376243 h 607"/>
                <a:gd name="T8" fmla="*/ 121226956 w 932"/>
                <a:gd name="T9" fmla="*/ 0 h 607"/>
                <a:gd name="T10" fmla="*/ 118701184 w 932"/>
                <a:gd name="T11" fmla="*/ 3628329 h 607"/>
                <a:gd name="T12" fmla="*/ 47705187 w 932"/>
                <a:gd name="T13" fmla="*/ 26793004 h 607"/>
                <a:gd name="T14" fmla="*/ 43776150 w 932"/>
                <a:gd name="T15" fmla="*/ 25955656 h 607"/>
                <a:gd name="T16" fmla="*/ 27781365 w 932"/>
                <a:gd name="T17" fmla="*/ 55260702 h 607"/>
                <a:gd name="T18" fmla="*/ 13469544 w 932"/>
                <a:gd name="T19" fmla="*/ 79821132 h 607"/>
                <a:gd name="T20" fmla="*/ 0 w 932"/>
                <a:gd name="T21" fmla="*/ 104102622 h 607"/>
                <a:gd name="T22" fmla="*/ 45460175 w 932"/>
                <a:gd name="T23" fmla="*/ 130895626 h 607"/>
                <a:gd name="T24" fmla="*/ 52195211 w 932"/>
                <a:gd name="T25" fmla="*/ 139268571 h 607"/>
                <a:gd name="T26" fmla="*/ 105793158 w 932"/>
                <a:gd name="T27" fmla="*/ 159921732 h 607"/>
                <a:gd name="T28" fmla="*/ 119262702 w 932"/>
                <a:gd name="T29" fmla="*/ 154339768 h 607"/>
                <a:gd name="T30" fmla="*/ 119543461 w 932"/>
                <a:gd name="T31" fmla="*/ 169410965 h 607"/>
                <a:gd name="T32" fmla="*/ 189978471 w 932"/>
                <a:gd name="T33" fmla="*/ 119173819 h 607"/>
                <a:gd name="T34" fmla="*/ 261535986 w 932"/>
                <a:gd name="T35" fmla="*/ 135640242 h 607"/>
                <a:gd name="T36" fmla="*/ 261535986 w 932"/>
                <a:gd name="T37" fmla="*/ 114708142 h 607"/>
                <a:gd name="T38" fmla="*/ 260974998 w 932"/>
                <a:gd name="T39" fmla="*/ 114150262 h 6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2" h="607">
                  <a:moveTo>
                    <a:pt x="930" y="409"/>
                  </a:moveTo>
                  <a:lnTo>
                    <a:pt x="906" y="382"/>
                  </a:lnTo>
                  <a:lnTo>
                    <a:pt x="797" y="286"/>
                  </a:lnTo>
                  <a:lnTo>
                    <a:pt x="680" y="159"/>
                  </a:lnTo>
                  <a:lnTo>
                    <a:pt x="432" y="0"/>
                  </a:lnTo>
                  <a:lnTo>
                    <a:pt x="423" y="13"/>
                  </a:lnTo>
                  <a:lnTo>
                    <a:pt x="170" y="96"/>
                  </a:lnTo>
                  <a:lnTo>
                    <a:pt x="156" y="93"/>
                  </a:lnTo>
                  <a:lnTo>
                    <a:pt x="99" y="198"/>
                  </a:lnTo>
                  <a:lnTo>
                    <a:pt x="48" y="286"/>
                  </a:lnTo>
                  <a:lnTo>
                    <a:pt x="0" y="373"/>
                  </a:lnTo>
                  <a:lnTo>
                    <a:pt x="162" y="469"/>
                  </a:lnTo>
                  <a:lnTo>
                    <a:pt x="186" y="499"/>
                  </a:lnTo>
                  <a:lnTo>
                    <a:pt x="377" y="573"/>
                  </a:lnTo>
                  <a:lnTo>
                    <a:pt x="425" y="553"/>
                  </a:lnTo>
                  <a:lnTo>
                    <a:pt x="426" y="607"/>
                  </a:lnTo>
                  <a:lnTo>
                    <a:pt x="677" y="427"/>
                  </a:lnTo>
                  <a:lnTo>
                    <a:pt x="932" y="486"/>
                  </a:lnTo>
                  <a:lnTo>
                    <a:pt x="932" y="411"/>
                  </a:lnTo>
                  <a:lnTo>
                    <a:pt x="930" y="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Freeform 103">
              <a:extLst>
                <a:ext uri="{FF2B5EF4-FFF2-40B4-BE49-F238E27FC236}">
                  <a16:creationId xmlns:a16="http://schemas.microsoft.com/office/drawing/2014/main" id="{B6C600BE-CA1C-2BBD-36DA-00AD07092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59" y="2904988"/>
              <a:ext cx="754175" cy="594058"/>
            </a:xfrm>
            <a:custGeom>
              <a:avLst/>
              <a:gdLst>
                <a:gd name="T0" fmla="*/ 194492390 w 976"/>
                <a:gd name="T1" fmla="*/ 78201084 h 769"/>
                <a:gd name="T2" fmla="*/ 210420888 w 976"/>
                <a:gd name="T3" fmla="*/ 123166681 h 769"/>
                <a:gd name="T4" fmla="*/ 272736668 w 976"/>
                <a:gd name="T5" fmla="*/ 151933353 h 769"/>
                <a:gd name="T6" fmla="*/ 271619157 w 976"/>
                <a:gd name="T7" fmla="*/ 176231740 h 769"/>
                <a:gd name="T8" fmla="*/ 200360645 w 976"/>
                <a:gd name="T9" fmla="*/ 197178515 h 769"/>
                <a:gd name="T10" fmla="*/ 129102662 w 976"/>
                <a:gd name="T11" fmla="*/ 214773680 h 769"/>
                <a:gd name="T12" fmla="*/ 123514049 w 976"/>
                <a:gd name="T13" fmla="*/ 213656476 h 769"/>
                <a:gd name="T14" fmla="*/ 99761388 w 976"/>
                <a:gd name="T15" fmla="*/ 182655397 h 769"/>
                <a:gd name="T16" fmla="*/ 88862748 w 976"/>
                <a:gd name="T17" fmla="*/ 154447326 h 769"/>
                <a:gd name="T18" fmla="*/ 0 w 976"/>
                <a:gd name="T19" fmla="*/ 74849473 h 769"/>
                <a:gd name="T20" fmla="*/ 58124321 w 976"/>
                <a:gd name="T21" fmla="*/ 14523119 h 769"/>
                <a:gd name="T22" fmla="*/ 72376023 w 976"/>
                <a:gd name="T23" fmla="*/ 0 h 769"/>
                <a:gd name="T24" fmla="*/ 73213892 w 976"/>
                <a:gd name="T25" fmla="*/ 0 h 769"/>
                <a:gd name="T26" fmla="*/ 130220701 w 976"/>
                <a:gd name="T27" fmla="*/ 8658064 h 769"/>
                <a:gd name="T28" fmla="*/ 164312719 w 976"/>
                <a:gd name="T29" fmla="*/ 33514524 h 769"/>
                <a:gd name="T30" fmla="*/ 194492390 w 976"/>
                <a:gd name="T31" fmla="*/ 78201084 h 7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6" h="769">
                  <a:moveTo>
                    <a:pt x="696" y="280"/>
                  </a:moveTo>
                  <a:lnTo>
                    <a:pt x="753" y="441"/>
                  </a:lnTo>
                  <a:lnTo>
                    <a:pt x="976" y="544"/>
                  </a:lnTo>
                  <a:lnTo>
                    <a:pt x="972" y="631"/>
                  </a:lnTo>
                  <a:lnTo>
                    <a:pt x="717" y="706"/>
                  </a:lnTo>
                  <a:lnTo>
                    <a:pt x="462" y="769"/>
                  </a:lnTo>
                  <a:lnTo>
                    <a:pt x="442" y="765"/>
                  </a:lnTo>
                  <a:lnTo>
                    <a:pt x="357" y="654"/>
                  </a:lnTo>
                  <a:lnTo>
                    <a:pt x="318" y="553"/>
                  </a:lnTo>
                  <a:lnTo>
                    <a:pt x="0" y="268"/>
                  </a:lnTo>
                  <a:lnTo>
                    <a:pt x="208" y="52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466" y="31"/>
                  </a:lnTo>
                  <a:lnTo>
                    <a:pt x="588" y="120"/>
                  </a:lnTo>
                  <a:lnTo>
                    <a:pt x="696" y="2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Freeform 104">
              <a:extLst>
                <a:ext uri="{FF2B5EF4-FFF2-40B4-BE49-F238E27FC236}">
                  <a16:creationId xmlns:a16="http://schemas.microsoft.com/office/drawing/2014/main" id="{BD54894D-7ED8-11AE-E98B-22BD154C3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084" y="3784474"/>
              <a:ext cx="635828" cy="617264"/>
            </a:xfrm>
            <a:custGeom>
              <a:avLst/>
              <a:gdLst>
                <a:gd name="T0" fmla="*/ 125727883 w 822"/>
                <a:gd name="T1" fmla="*/ 223734223 h 797"/>
                <a:gd name="T2" fmla="*/ 155409900 w 822"/>
                <a:gd name="T3" fmla="*/ 164221529 h 797"/>
                <a:gd name="T4" fmla="*/ 213933087 w 822"/>
                <a:gd name="T5" fmla="*/ 99936651 h 797"/>
                <a:gd name="T6" fmla="*/ 229894342 w 822"/>
                <a:gd name="T7" fmla="*/ 98533129 h 797"/>
                <a:gd name="T8" fmla="*/ 230174271 w 822"/>
                <a:gd name="T9" fmla="*/ 92356894 h 797"/>
                <a:gd name="T10" fmla="*/ 199932396 w 822"/>
                <a:gd name="T11" fmla="*/ 74110057 h 797"/>
                <a:gd name="T12" fmla="*/ 141969067 w 822"/>
                <a:gd name="T13" fmla="*/ 72987346 h 797"/>
                <a:gd name="T14" fmla="*/ 70564375 w 822"/>
                <a:gd name="T15" fmla="*/ 10947890 h 797"/>
                <a:gd name="T16" fmla="*/ 61043608 w 822"/>
                <a:gd name="T17" fmla="*/ 14316553 h 797"/>
                <a:gd name="T18" fmla="*/ 63564029 w 822"/>
                <a:gd name="T19" fmla="*/ 9263558 h 797"/>
                <a:gd name="T20" fmla="*/ 26041879 w 822"/>
                <a:gd name="T21" fmla="*/ 0 h 797"/>
                <a:gd name="T22" fmla="*/ 24361775 w 822"/>
                <a:gd name="T23" fmla="*/ 74110057 h 797"/>
                <a:gd name="T24" fmla="*/ 0 w 822"/>
                <a:gd name="T25" fmla="*/ 149624166 h 797"/>
                <a:gd name="T26" fmla="*/ 20161250 w 822"/>
                <a:gd name="T27" fmla="*/ 206890908 h 797"/>
                <a:gd name="T28" fmla="*/ 46203129 w 822"/>
                <a:gd name="T29" fmla="*/ 208575239 h 797"/>
                <a:gd name="T30" fmla="*/ 91565942 w 822"/>
                <a:gd name="T31" fmla="*/ 195943018 h 797"/>
                <a:gd name="T32" fmla="*/ 125727883 w 822"/>
                <a:gd name="T33" fmla="*/ 223734223 h 7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2" h="797">
                  <a:moveTo>
                    <a:pt x="449" y="797"/>
                  </a:moveTo>
                  <a:lnTo>
                    <a:pt x="555" y="585"/>
                  </a:lnTo>
                  <a:lnTo>
                    <a:pt x="764" y="356"/>
                  </a:lnTo>
                  <a:lnTo>
                    <a:pt x="821" y="351"/>
                  </a:lnTo>
                  <a:lnTo>
                    <a:pt x="822" y="329"/>
                  </a:lnTo>
                  <a:lnTo>
                    <a:pt x="714" y="264"/>
                  </a:lnTo>
                  <a:lnTo>
                    <a:pt x="507" y="260"/>
                  </a:lnTo>
                  <a:lnTo>
                    <a:pt x="252" y="39"/>
                  </a:lnTo>
                  <a:lnTo>
                    <a:pt x="218" y="51"/>
                  </a:lnTo>
                  <a:lnTo>
                    <a:pt x="227" y="33"/>
                  </a:lnTo>
                  <a:lnTo>
                    <a:pt x="93" y="0"/>
                  </a:lnTo>
                  <a:lnTo>
                    <a:pt x="87" y="264"/>
                  </a:lnTo>
                  <a:lnTo>
                    <a:pt x="0" y="533"/>
                  </a:lnTo>
                  <a:lnTo>
                    <a:pt x="72" y="737"/>
                  </a:lnTo>
                  <a:lnTo>
                    <a:pt x="165" y="743"/>
                  </a:lnTo>
                  <a:lnTo>
                    <a:pt x="327" y="698"/>
                  </a:lnTo>
                  <a:lnTo>
                    <a:pt x="449" y="7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Freeform 105">
              <a:extLst>
                <a:ext uri="{FF2B5EF4-FFF2-40B4-BE49-F238E27FC236}">
                  <a16:creationId xmlns:a16="http://schemas.microsoft.com/office/drawing/2014/main" id="{273EBF67-4AB2-1AC5-9E83-5CDE8623C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3655" y="3392301"/>
              <a:ext cx="526764" cy="450185"/>
            </a:xfrm>
            <a:custGeom>
              <a:avLst/>
              <a:gdLst>
                <a:gd name="T0" fmla="*/ 153901498 w 680"/>
                <a:gd name="T1" fmla="*/ 0 h 581"/>
                <a:gd name="T2" fmla="*/ 190972782 w 680"/>
                <a:gd name="T3" fmla="*/ 12362996 h 581"/>
                <a:gd name="T4" fmla="*/ 185075018 w 680"/>
                <a:gd name="T5" fmla="*/ 78113274 h 581"/>
                <a:gd name="T6" fmla="*/ 151374188 w 680"/>
                <a:gd name="T7" fmla="*/ 127846730 h 581"/>
                <a:gd name="T8" fmla="*/ 155867596 w 680"/>
                <a:gd name="T9" fmla="*/ 136276552 h 581"/>
                <a:gd name="T10" fmla="*/ 153339756 w 680"/>
                <a:gd name="T11" fmla="*/ 139929316 h 581"/>
                <a:gd name="T12" fmla="*/ 82286771 w 680"/>
                <a:gd name="T13" fmla="*/ 163250603 h 581"/>
                <a:gd name="T14" fmla="*/ 78355105 w 680"/>
                <a:gd name="T15" fmla="*/ 162407780 h 581"/>
                <a:gd name="T16" fmla="*/ 42969048 w 680"/>
                <a:gd name="T17" fmla="*/ 133747553 h 581"/>
                <a:gd name="T18" fmla="*/ 10672044 w 680"/>
                <a:gd name="T19" fmla="*/ 111830970 h 581"/>
                <a:gd name="T20" fmla="*/ 0 w 680"/>
                <a:gd name="T21" fmla="*/ 95814680 h 581"/>
                <a:gd name="T22" fmla="*/ 5055151 w 680"/>
                <a:gd name="T23" fmla="*/ 37651401 h 581"/>
                <a:gd name="T24" fmla="*/ 10672044 w 680"/>
                <a:gd name="T25" fmla="*/ 38775696 h 581"/>
                <a:gd name="T26" fmla="*/ 82286771 w 680"/>
                <a:gd name="T27" fmla="*/ 21073759 h 581"/>
                <a:gd name="T28" fmla="*/ 153901498 w 680"/>
                <a:gd name="T29" fmla="*/ 0 h 5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581">
                  <a:moveTo>
                    <a:pt x="548" y="0"/>
                  </a:moveTo>
                  <a:lnTo>
                    <a:pt x="680" y="44"/>
                  </a:lnTo>
                  <a:lnTo>
                    <a:pt x="659" y="278"/>
                  </a:lnTo>
                  <a:lnTo>
                    <a:pt x="539" y="455"/>
                  </a:lnTo>
                  <a:lnTo>
                    <a:pt x="555" y="485"/>
                  </a:lnTo>
                  <a:lnTo>
                    <a:pt x="546" y="498"/>
                  </a:lnTo>
                  <a:lnTo>
                    <a:pt x="293" y="581"/>
                  </a:lnTo>
                  <a:lnTo>
                    <a:pt x="279" y="578"/>
                  </a:lnTo>
                  <a:lnTo>
                    <a:pt x="153" y="476"/>
                  </a:lnTo>
                  <a:lnTo>
                    <a:pt x="38" y="398"/>
                  </a:lnTo>
                  <a:lnTo>
                    <a:pt x="0" y="341"/>
                  </a:lnTo>
                  <a:lnTo>
                    <a:pt x="18" y="134"/>
                  </a:lnTo>
                  <a:lnTo>
                    <a:pt x="38" y="138"/>
                  </a:lnTo>
                  <a:lnTo>
                    <a:pt x="293" y="75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Freeform 107">
              <a:extLst>
                <a:ext uri="{FF2B5EF4-FFF2-40B4-BE49-F238E27FC236}">
                  <a16:creationId xmlns:a16="http://schemas.microsoft.com/office/drawing/2014/main" id="{2322D110-CA98-F09F-444E-9CB170F8A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352" y="3264672"/>
              <a:ext cx="816831" cy="798266"/>
            </a:xfrm>
            <a:custGeom>
              <a:avLst/>
              <a:gdLst>
                <a:gd name="T0" fmla="*/ 295138475 w 1056"/>
                <a:gd name="T1" fmla="*/ 172210942 h 1032"/>
                <a:gd name="T2" fmla="*/ 283937604 w 1056"/>
                <a:gd name="T3" fmla="*/ 183971671 h 1032"/>
                <a:gd name="T4" fmla="*/ 272456804 w 1056"/>
                <a:gd name="T5" fmla="*/ 179491217 h 1032"/>
                <a:gd name="T6" fmla="*/ 273016663 w 1056"/>
                <a:gd name="T7" fmla="*/ 171930483 h 1032"/>
                <a:gd name="T8" fmla="*/ 213653158 w 1056"/>
                <a:gd name="T9" fmla="*/ 158489650 h 1032"/>
                <a:gd name="T10" fmla="*/ 217853683 w 1056"/>
                <a:gd name="T11" fmla="*/ 172210942 h 1032"/>
                <a:gd name="T12" fmla="*/ 144488958 w 1056"/>
                <a:gd name="T13" fmla="*/ 239414579 h 1032"/>
                <a:gd name="T14" fmla="*/ 137208683 w 1056"/>
                <a:gd name="T15" fmla="*/ 288977917 h 1032"/>
                <a:gd name="T16" fmla="*/ 106686879 w 1056"/>
                <a:gd name="T17" fmla="*/ 262096250 h 1032"/>
                <a:gd name="T18" fmla="*/ 73924583 w 1056"/>
                <a:gd name="T19" fmla="*/ 226534133 h 1032"/>
                <a:gd name="T20" fmla="*/ 4480454 w 1056"/>
                <a:gd name="T21" fmla="*/ 182011108 h 1032"/>
                <a:gd name="T22" fmla="*/ 0 w 1056"/>
                <a:gd name="T23" fmla="*/ 173610588 h 1032"/>
                <a:gd name="T24" fmla="*/ 33602083 w 1056"/>
                <a:gd name="T25" fmla="*/ 124047779 h 1032"/>
                <a:gd name="T26" fmla="*/ 39482713 w 1056"/>
                <a:gd name="T27" fmla="*/ 58523717 h 1032"/>
                <a:gd name="T28" fmla="*/ 70844304 w 1056"/>
                <a:gd name="T29" fmla="*/ 38642396 h 1032"/>
                <a:gd name="T30" fmla="*/ 73364725 w 1056"/>
                <a:gd name="T31" fmla="*/ 40042571 h 1032"/>
                <a:gd name="T32" fmla="*/ 136368367 w 1056"/>
                <a:gd name="T33" fmla="*/ 0 h 1032"/>
                <a:gd name="T34" fmla="*/ 144488958 w 1056"/>
                <a:gd name="T35" fmla="*/ 46762988 h 1032"/>
                <a:gd name="T36" fmla="*/ 202732746 w 1056"/>
                <a:gd name="T37" fmla="*/ 82884963 h 1032"/>
                <a:gd name="T38" fmla="*/ 272176875 w 1056"/>
                <a:gd name="T39" fmla="*/ 77284792 h 1032"/>
                <a:gd name="T40" fmla="*/ 273856979 w 1056"/>
                <a:gd name="T41" fmla="*/ 77844650 h 1032"/>
                <a:gd name="T42" fmla="*/ 274136908 w 1056"/>
                <a:gd name="T43" fmla="*/ 82884963 h 1032"/>
                <a:gd name="T44" fmla="*/ 286458025 w 1056"/>
                <a:gd name="T45" fmla="*/ 105846562 h 1032"/>
                <a:gd name="T46" fmla="*/ 292618054 w 1056"/>
                <a:gd name="T47" fmla="*/ 108366454 h 1032"/>
                <a:gd name="T48" fmla="*/ 295698333 w 1056"/>
                <a:gd name="T49" fmla="*/ 169410592 h 1032"/>
                <a:gd name="T50" fmla="*/ 295138475 w 1056"/>
                <a:gd name="T51" fmla="*/ 172210942 h 10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6" h="1032">
                  <a:moveTo>
                    <a:pt x="1054" y="615"/>
                  </a:moveTo>
                  <a:lnTo>
                    <a:pt x="1014" y="657"/>
                  </a:lnTo>
                  <a:lnTo>
                    <a:pt x="973" y="641"/>
                  </a:lnTo>
                  <a:lnTo>
                    <a:pt x="975" y="614"/>
                  </a:lnTo>
                  <a:lnTo>
                    <a:pt x="763" y="566"/>
                  </a:lnTo>
                  <a:lnTo>
                    <a:pt x="778" y="615"/>
                  </a:lnTo>
                  <a:lnTo>
                    <a:pt x="516" y="855"/>
                  </a:lnTo>
                  <a:lnTo>
                    <a:pt x="490" y="1032"/>
                  </a:lnTo>
                  <a:lnTo>
                    <a:pt x="381" y="936"/>
                  </a:lnTo>
                  <a:lnTo>
                    <a:pt x="264" y="809"/>
                  </a:lnTo>
                  <a:lnTo>
                    <a:pt x="16" y="650"/>
                  </a:lnTo>
                  <a:lnTo>
                    <a:pt x="0" y="620"/>
                  </a:lnTo>
                  <a:lnTo>
                    <a:pt x="120" y="443"/>
                  </a:lnTo>
                  <a:lnTo>
                    <a:pt x="141" y="209"/>
                  </a:lnTo>
                  <a:lnTo>
                    <a:pt x="253" y="138"/>
                  </a:lnTo>
                  <a:lnTo>
                    <a:pt x="262" y="143"/>
                  </a:lnTo>
                  <a:lnTo>
                    <a:pt x="487" y="0"/>
                  </a:lnTo>
                  <a:lnTo>
                    <a:pt x="516" y="167"/>
                  </a:lnTo>
                  <a:lnTo>
                    <a:pt x="724" y="296"/>
                  </a:lnTo>
                  <a:lnTo>
                    <a:pt x="972" y="276"/>
                  </a:lnTo>
                  <a:lnTo>
                    <a:pt x="978" y="278"/>
                  </a:lnTo>
                  <a:lnTo>
                    <a:pt x="979" y="296"/>
                  </a:lnTo>
                  <a:lnTo>
                    <a:pt x="1023" y="378"/>
                  </a:lnTo>
                  <a:lnTo>
                    <a:pt x="1045" y="387"/>
                  </a:lnTo>
                  <a:lnTo>
                    <a:pt x="1056" y="605"/>
                  </a:lnTo>
                  <a:lnTo>
                    <a:pt x="1054" y="6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" name="Freeform 109">
              <a:extLst>
                <a:ext uri="{FF2B5EF4-FFF2-40B4-BE49-F238E27FC236}">
                  <a16:creationId xmlns:a16="http://schemas.microsoft.com/office/drawing/2014/main" id="{809B6F11-7BB2-D20F-C103-B66FDC55F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612" y="2494253"/>
              <a:ext cx="895729" cy="665995"/>
            </a:xfrm>
            <a:custGeom>
              <a:avLst/>
              <a:gdLst>
                <a:gd name="T0" fmla="*/ 317830373 w 1159"/>
                <a:gd name="T1" fmla="*/ 116496077 h 862"/>
                <a:gd name="T2" fmla="*/ 310562724 w 1159"/>
                <a:gd name="T3" fmla="*/ 186337908 h 862"/>
                <a:gd name="T4" fmla="*/ 297703965 w 1159"/>
                <a:gd name="T5" fmla="*/ 192763517 h 862"/>
                <a:gd name="T6" fmla="*/ 296865431 w 1159"/>
                <a:gd name="T7" fmla="*/ 200585561 h 862"/>
                <a:gd name="T8" fmla="*/ 264439641 w 1159"/>
                <a:gd name="T9" fmla="*/ 222935391 h 862"/>
                <a:gd name="T10" fmla="*/ 259407907 w 1159"/>
                <a:gd name="T11" fmla="*/ 220700144 h 862"/>
                <a:gd name="T12" fmla="*/ 236486210 w 1159"/>
                <a:gd name="T13" fmla="*/ 235786081 h 862"/>
                <a:gd name="T14" fmla="*/ 225025361 w 1159"/>
                <a:gd name="T15" fmla="*/ 240814727 h 862"/>
                <a:gd name="T16" fmla="*/ 218036871 w 1159"/>
                <a:gd name="T17" fmla="*/ 235786081 h 862"/>
                <a:gd name="T18" fmla="*/ 207134869 w 1159"/>
                <a:gd name="T19" fmla="*/ 238020800 h 862"/>
                <a:gd name="T20" fmla="*/ 199587532 w 1159"/>
                <a:gd name="T21" fmla="*/ 232433475 h 862"/>
                <a:gd name="T22" fmla="*/ 199587532 w 1159"/>
                <a:gd name="T23" fmla="*/ 224891035 h 862"/>
                <a:gd name="T24" fmla="*/ 105663770 w 1159"/>
                <a:gd name="T25" fmla="*/ 175163258 h 862"/>
                <a:gd name="T26" fmla="*/ 78269714 w 1159"/>
                <a:gd name="T27" fmla="*/ 181867942 h 862"/>
                <a:gd name="T28" fmla="*/ 54788641 w 1159"/>
                <a:gd name="T29" fmla="*/ 223214467 h 862"/>
                <a:gd name="T30" fmla="*/ 53670419 w 1159"/>
                <a:gd name="T31" fmla="*/ 223773147 h 862"/>
                <a:gd name="T32" fmla="*/ 17889963 w 1159"/>
                <a:gd name="T33" fmla="*/ 182147546 h 862"/>
                <a:gd name="T34" fmla="*/ 0 w 1159"/>
                <a:gd name="T35" fmla="*/ 131861618 h 862"/>
                <a:gd name="T36" fmla="*/ 51993351 w 1159"/>
                <a:gd name="T37" fmla="*/ 124318650 h 862"/>
                <a:gd name="T38" fmla="*/ 62056819 w 1159"/>
                <a:gd name="T39" fmla="*/ 93308492 h 862"/>
                <a:gd name="T40" fmla="*/ 86655585 w 1159"/>
                <a:gd name="T41" fmla="*/ 5307721 h 862"/>
                <a:gd name="T42" fmla="*/ 98954967 w 1159"/>
                <a:gd name="T43" fmla="*/ 0 h 862"/>
                <a:gd name="T44" fmla="*/ 112372572 w 1159"/>
                <a:gd name="T45" fmla="*/ 5866929 h 862"/>
                <a:gd name="T46" fmla="*/ 114888704 w 1159"/>
                <a:gd name="T47" fmla="*/ 4469966 h 862"/>
                <a:gd name="T48" fmla="*/ 117683994 w 1159"/>
                <a:gd name="T49" fmla="*/ 6146005 h 862"/>
                <a:gd name="T50" fmla="*/ 120199597 w 1159"/>
                <a:gd name="T51" fmla="*/ 10336367 h 862"/>
                <a:gd name="T52" fmla="*/ 122715728 w 1159"/>
                <a:gd name="T53" fmla="*/ 11733330 h 862"/>
                <a:gd name="T54" fmla="*/ 193717264 w 1159"/>
                <a:gd name="T55" fmla="*/ 66489225 h 862"/>
                <a:gd name="T56" fmla="*/ 234249766 w 1159"/>
                <a:gd name="T57" fmla="*/ 76546516 h 862"/>
                <a:gd name="T58" fmla="*/ 240678881 w 1159"/>
                <a:gd name="T59" fmla="*/ 76546516 h 862"/>
                <a:gd name="T60" fmla="*/ 243195012 w 1159"/>
                <a:gd name="T61" fmla="*/ 75429157 h 862"/>
                <a:gd name="T62" fmla="*/ 296865431 w 1159"/>
                <a:gd name="T63" fmla="*/ 93029416 h 862"/>
                <a:gd name="T64" fmla="*/ 323980328 w 1159"/>
                <a:gd name="T65" fmla="*/ 102528028 h 862"/>
                <a:gd name="T66" fmla="*/ 317830373 w 1159"/>
                <a:gd name="T67" fmla="*/ 116496077 h 8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59" h="862">
                  <a:moveTo>
                    <a:pt x="1137" y="417"/>
                  </a:moveTo>
                  <a:lnTo>
                    <a:pt x="1111" y="667"/>
                  </a:lnTo>
                  <a:lnTo>
                    <a:pt x="1065" y="690"/>
                  </a:lnTo>
                  <a:lnTo>
                    <a:pt x="1062" y="718"/>
                  </a:lnTo>
                  <a:lnTo>
                    <a:pt x="946" y="798"/>
                  </a:lnTo>
                  <a:lnTo>
                    <a:pt x="928" y="790"/>
                  </a:lnTo>
                  <a:lnTo>
                    <a:pt x="846" y="844"/>
                  </a:lnTo>
                  <a:lnTo>
                    <a:pt x="805" y="862"/>
                  </a:lnTo>
                  <a:lnTo>
                    <a:pt x="780" y="844"/>
                  </a:lnTo>
                  <a:lnTo>
                    <a:pt x="741" y="852"/>
                  </a:lnTo>
                  <a:lnTo>
                    <a:pt x="714" y="832"/>
                  </a:lnTo>
                  <a:lnTo>
                    <a:pt x="714" y="805"/>
                  </a:lnTo>
                  <a:lnTo>
                    <a:pt x="378" y="627"/>
                  </a:lnTo>
                  <a:lnTo>
                    <a:pt x="280" y="651"/>
                  </a:lnTo>
                  <a:lnTo>
                    <a:pt x="196" y="799"/>
                  </a:lnTo>
                  <a:lnTo>
                    <a:pt x="192" y="801"/>
                  </a:lnTo>
                  <a:lnTo>
                    <a:pt x="64" y="652"/>
                  </a:lnTo>
                  <a:lnTo>
                    <a:pt x="0" y="472"/>
                  </a:lnTo>
                  <a:lnTo>
                    <a:pt x="186" y="445"/>
                  </a:lnTo>
                  <a:lnTo>
                    <a:pt x="222" y="334"/>
                  </a:lnTo>
                  <a:lnTo>
                    <a:pt x="310" y="19"/>
                  </a:lnTo>
                  <a:lnTo>
                    <a:pt x="354" y="0"/>
                  </a:lnTo>
                  <a:lnTo>
                    <a:pt x="402" y="21"/>
                  </a:lnTo>
                  <a:lnTo>
                    <a:pt x="411" y="16"/>
                  </a:lnTo>
                  <a:lnTo>
                    <a:pt x="421" y="22"/>
                  </a:lnTo>
                  <a:lnTo>
                    <a:pt x="430" y="37"/>
                  </a:lnTo>
                  <a:lnTo>
                    <a:pt x="439" y="42"/>
                  </a:lnTo>
                  <a:lnTo>
                    <a:pt x="693" y="238"/>
                  </a:lnTo>
                  <a:lnTo>
                    <a:pt x="838" y="274"/>
                  </a:lnTo>
                  <a:lnTo>
                    <a:pt x="861" y="274"/>
                  </a:lnTo>
                  <a:lnTo>
                    <a:pt x="870" y="270"/>
                  </a:lnTo>
                  <a:lnTo>
                    <a:pt x="1062" y="333"/>
                  </a:lnTo>
                  <a:lnTo>
                    <a:pt x="1159" y="367"/>
                  </a:lnTo>
                  <a:lnTo>
                    <a:pt x="1137" y="4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7" name="Freeform 110">
              <a:extLst>
                <a:ext uri="{FF2B5EF4-FFF2-40B4-BE49-F238E27FC236}">
                  <a16:creationId xmlns:a16="http://schemas.microsoft.com/office/drawing/2014/main" id="{2BA782FC-0328-01CE-BD7D-CC9196357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8084" y="2489612"/>
              <a:ext cx="373608" cy="533724"/>
            </a:xfrm>
            <a:custGeom>
              <a:avLst/>
              <a:gdLst>
                <a:gd name="T0" fmla="*/ 121248196 w 483"/>
                <a:gd name="T1" fmla="*/ 185910097 h 689"/>
                <a:gd name="T2" fmla="*/ 135248915 w 483"/>
                <a:gd name="T3" fmla="*/ 184224905 h 689"/>
                <a:gd name="T4" fmla="*/ 127968625 w 483"/>
                <a:gd name="T5" fmla="*/ 94359111 h 689"/>
                <a:gd name="T6" fmla="*/ 127968625 w 483"/>
                <a:gd name="T7" fmla="*/ 60659504 h 689"/>
                <a:gd name="T8" fmla="*/ 110047303 w 483"/>
                <a:gd name="T9" fmla="*/ 18534996 h 689"/>
                <a:gd name="T10" fmla="*/ 86805728 w 483"/>
                <a:gd name="T11" fmla="*/ 0 h 689"/>
                <a:gd name="T12" fmla="*/ 82325265 w 483"/>
                <a:gd name="T13" fmla="*/ 4212451 h 689"/>
                <a:gd name="T14" fmla="*/ 27161649 w 483"/>
                <a:gd name="T15" fmla="*/ 52234602 h 689"/>
                <a:gd name="T16" fmla="*/ 0 w 483"/>
                <a:gd name="T17" fmla="*/ 94920841 h 689"/>
                <a:gd name="T18" fmla="*/ 27161649 w 483"/>
                <a:gd name="T19" fmla="*/ 104469205 h 689"/>
                <a:gd name="T20" fmla="*/ 21001608 w 483"/>
                <a:gd name="T21" fmla="*/ 118510354 h 689"/>
                <a:gd name="T22" fmla="*/ 13720789 w 483"/>
                <a:gd name="T23" fmla="*/ 188718221 h 689"/>
                <a:gd name="T24" fmla="*/ 38642471 w 483"/>
                <a:gd name="T25" fmla="*/ 193492403 h 689"/>
                <a:gd name="T26" fmla="*/ 110047303 w 483"/>
                <a:gd name="T27" fmla="*/ 170744956 h 689"/>
                <a:gd name="T28" fmla="*/ 121248196 w 483"/>
                <a:gd name="T29" fmla="*/ 185910097 h 6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3" h="689">
                  <a:moveTo>
                    <a:pt x="433" y="662"/>
                  </a:moveTo>
                  <a:lnTo>
                    <a:pt x="483" y="656"/>
                  </a:lnTo>
                  <a:lnTo>
                    <a:pt x="457" y="336"/>
                  </a:lnTo>
                  <a:lnTo>
                    <a:pt x="457" y="216"/>
                  </a:lnTo>
                  <a:lnTo>
                    <a:pt x="393" y="66"/>
                  </a:lnTo>
                  <a:lnTo>
                    <a:pt x="310" y="0"/>
                  </a:lnTo>
                  <a:lnTo>
                    <a:pt x="294" y="15"/>
                  </a:lnTo>
                  <a:lnTo>
                    <a:pt x="97" y="186"/>
                  </a:lnTo>
                  <a:lnTo>
                    <a:pt x="0" y="338"/>
                  </a:lnTo>
                  <a:lnTo>
                    <a:pt x="97" y="372"/>
                  </a:lnTo>
                  <a:lnTo>
                    <a:pt x="75" y="422"/>
                  </a:lnTo>
                  <a:lnTo>
                    <a:pt x="49" y="672"/>
                  </a:lnTo>
                  <a:lnTo>
                    <a:pt x="138" y="689"/>
                  </a:lnTo>
                  <a:lnTo>
                    <a:pt x="393" y="608"/>
                  </a:lnTo>
                  <a:lnTo>
                    <a:pt x="433" y="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8" name="Freeform 111">
              <a:extLst>
                <a:ext uri="{FF2B5EF4-FFF2-40B4-BE49-F238E27FC236}">
                  <a16:creationId xmlns:a16="http://schemas.microsoft.com/office/drawing/2014/main" id="{69619CCA-4D6E-7FA4-3FE1-6B3ED791C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280" y="2979245"/>
              <a:ext cx="573175" cy="515160"/>
            </a:xfrm>
            <a:custGeom>
              <a:avLst/>
              <a:gdLst>
                <a:gd name="T0" fmla="*/ 192932296 w 741"/>
                <a:gd name="T1" fmla="*/ 60763679 h 666"/>
                <a:gd name="T2" fmla="*/ 207493394 w 741"/>
                <a:gd name="T3" fmla="*/ 96045867 h 666"/>
                <a:gd name="T4" fmla="*/ 150089850 w 741"/>
                <a:gd name="T5" fmla="*/ 160730142 h 666"/>
                <a:gd name="T6" fmla="*/ 137488788 w 741"/>
                <a:gd name="T7" fmla="*/ 181451250 h 666"/>
                <a:gd name="T8" fmla="*/ 135808682 w 741"/>
                <a:gd name="T9" fmla="*/ 180891392 h 666"/>
                <a:gd name="T10" fmla="*/ 66364464 w 741"/>
                <a:gd name="T11" fmla="*/ 186491563 h 666"/>
                <a:gd name="T12" fmla="*/ 8120602 w 741"/>
                <a:gd name="T13" fmla="*/ 150369588 h 666"/>
                <a:gd name="T14" fmla="*/ 0 w 741"/>
                <a:gd name="T15" fmla="*/ 103606600 h 666"/>
                <a:gd name="T16" fmla="*/ 7560743 w 741"/>
                <a:gd name="T17" fmla="*/ 94365763 h 666"/>
                <a:gd name="T18" fmla="*/ 8120602 w 741"/>
                <a:gd name="T19" fmla="*/ 52083229 h 666"/>
                <a:gd name="T20" fmla="*/ 10920956 w 741"/>
                <a:gd name="T21" fmla="*/ 48163163 h 666"/>
                <a:gd name="T22" fmla="*/ 34442444 w 741"/>
                <a:gd name="T23" fmla="*/ 6720417 h 666"/>
                <a:gd name="T24" fmla="*/ 61884004 w 741"/>
                <a:gd name="T25" fmla="*/ 0 h 666"/>
                <a:gd name="T26" fmla="*/ 155969957 w 741"/>
                <a:gd name="T27" fmla="*/ 49843267 h 666"/>
                <a:gd name="T28" fmla="*/ 155969957 w 741"/>
                <a:gd name="T29" fmla="*/ 57403471 h 666"/>
                <a:gd name="T30" fmla="*/ 163530700 w 741"/>
                <a:gd name="T31" fmla="*/ 63003642 h 666"/>
                <a:gd name="T32" fmla="*/ 174451127 w 741"/>
                <a:gd name="T33" fmla="*/ 60763679 h 666"/>
                <a:gd name="T34" fmla="*/ 181451481 w 741"/>
                <a:gd name="T35" fmla="*/ 65803992 h 666"/>
                <a:gd name="T36" fmla="*/ 192932296 w 741"/>
                <a:gd name="T37" fmla="*/ 60763679 h 6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666">
                  <a:moveTo>
                    <a:pt x="689" y="217"/>
                  </a:moveTo>
                  <a:lnTo>
                    <a:pt x="741" y="343"/>
                  </a:lnTo>
                  <a:lnTo>
                    <a:pt x="536" y="574"/>
                  </a:lnTo>
                  <a:lnTo>
                    <a:pt x="491" y="648"/>
                  </a:lnTo>
                  <a:lnTo>
                    <a:pt x="485" y="646"/>
                  </a:lnTo>
                  <a:lnTo>
                    <a:pt x="237" y="666"/>
                  </a:lnTo>
                  <a:lnTo>
                    <a:pt x="29" y="537"/>
                  </a:lnTo>
                  <a:lnTo>
                    <a:pt x="0" y="370"/>
                  </a:lnTo>
                  <a:lnTo>
                    <a:pt x="27" y="337"/>
                  </a:lnTo>
                  <a:lnTo>
                    <a:pt x="29" y="186"/>
                  </a:lnTo>
                  <a:lnTo>
                    <a:pt x="39" y="172"/>
                  </a:lnTo>
                  <a:lnTo>
                    <a:pt x="123" y="24"/>
                  </a:lnTo>
                  <a:lnTo>
                    <a:pt x="221" y="0"/>
                  </a:lnTo>
                  <a:lnTo>
                    <a:pt x="557" y="178"/>
                  </a:lnTo>
                  <a:lnTo>
                    <a:pt x="557" y="205"/>
                  </a:lnTo>
                  <a:lnTo>
                    <a:pt x="584" y="225"/>
                  </a:lnTo>
                  <a:lnTo>
                    <a:pt x="623" y="217"/>
                  </a:lnTo>
                  <a:lnTo>
                    <a:pt x="648" y="235"/>
                  </a:lnTo>
                  <a:lnTo>
                    <a:pt x="689" y="2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9" name="Freeform 112">
              <a:extLst>
                <a:ext uri="{FF2B5EF4-FFF2-40B4-BE49-F238E27FC236}">
                  <a16:creationId xmlns:a16="http://schemas.microsoft.com/office/drawing/2014/main" id="{FC92E3C2-5979-0554-EE0F-8CDE1761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0436" y="2004618"/>
              <a:ext cx="786664" cy="747214"/>
            </a:xfrm>
            <a:custGeom>
              <a:avLst/>
              <a:gdLst>
                <a:gd name="T0" fmla="*/ 224971694 w 1018"/>
                <a:gd name="T1" fmla="*/ 228126014 h 965"/>
                <a:gd name="T2" fmla="*/ 197863187 w 1018"/>
                <a:gd name="T3" fmla="*/ 270777078 h 965"/>
                <a:gd name="T4" fmla="*/ 144205481 w 1018"/>
                <a:gd name="T5" fmla="*/ 253099429 h 965"/>
                <a:gd name="T6" fmla="*/ 141690177 w 1018"/>
                <a:gd name="T7" fmla="*/ 254221895 h 965"/>
                <a:gd name="T8" fmla="*/ 135262354 w 1018"/>
                <a:gd name="T9" fmla="*/ 254221895 h 965"/>
                <a:gd name="T10" fmla="*/ 94739420 w 1018"/>
                <a:gd name="T11" fmla="*/ 244120229 h 965"/>
                <a:gd name="T12" fmla="*/ 23754769 w 1018"/>
                <a:gd name="T13" fmla="*/ 189123096 h 965"/>
                <a:gd name="T14" fmla="*/ 21239464 w 1018"/>
                <a:gd name="T15" fmla="*/ 187719881 h 965"/>
                <a:gd name="T16" fmla="*/ 18724160 w 1018"/>
                <a:gd name="T17" fmla="*/ 183511295 h 965"/>
                <a:gd name="T18" fmla="*/ 15929731 w 1018"/>
                <a:gd name="T19" fmla="*/ 181827331 h 965"/>
                <a:gd name="T20" fmla="*/ 13414426 w 1018"/>
                <a:gd name="T21" fmla="*/ 183230546 h 965"/>
                <a:gd name="T22" fmla="*/ 0 w 1018"/>
                <a:gd name="T23" fmla="*/ 177337996 h 965"/>
                <a:gd name="T24" fmla="*/ 23754769 w 1018"/>
                <a:gd name="T25" fmla="*/ 154890263 h 965"/>
                <a:gd name="T26" fmla="*/ 65395263 w 1018"/>
                <a:gd name="T27" fmla="*/ 75761432 h 965"/>
                <a:gd name="T28" fmla="*/ 77133349 w 1018"/>
                <a:gd name="T29" fmla="*/ 17677650 h 965"/>
                <a:gd name="T30" fmla="*/ 137777658 w 1018"/>
                <a:gd name="T31" fmla="*/ 0 h 965"/>
                <a:gd name="T32" fmla="*/ 163768076 w 1018"/>
                <a:gd name="T33" fmla="*/ 0 h 965"/>
                <a:gd name="T34" fmla="*/ 172711203 w 1018"/>
                <a:gd name="T35" fmla="*/ 59486997 h 965"/>
                <a:gd name="T36" fmla="*/ 176344068 w 1018"/>
                <a:gd name="T37" fmla="*/ 90072213 h 965"/>
                <a:gd name="T38" fmla="*/ 198981276 w 1018"/>
                <a:gd name="T39" fmla="*/ 129355880 h 965"/>
                <a:gd name="T40" fmla="*/ 237268560 w 1018"/>
                <a:gd name="T41" fmla="*/ 137212613 h 965"/>
                <a:gd name="T42" fmla="*/ 284498443 w 1018"/>
                <a:gd name="T43" fmla="*/ 175934781 h 965"/>
                <a:gd name="T44" fmla="*/ 280027143 w 1018"/>
                <a:gd name="T45" fmla="*/ 180143897 h 965"/>
                <a:gd name="T46" fmla="*/ 224971694 w 1018"/>
                <a:gd name="T47" fmla="*/ 228126014 h 9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18" h="965">
                  <a:moveTo>
                    <a:pt x="805" y="813"/>
                  </a:moveTo>
                  <a:lnTo>
                    <a:pt x="708" y="965"/>
                  </a:lnTo>
                  <a:lnTo>
                    <a:pt x="516" y="902"/>
                  </a:lnTo>
                  <a:lnTo>
                    <a:pt x="507" y="906"/>
                  </a:lnTo>
                  <a:lnTo>
                    <a:pt x="484" y="906"/>
                  </a:lnTo>
                  <a:lnTo>
                    <a:pt x="339" y="870"/>
                  </a:lnTo>
                  <a:lnTo>
                    <a:pt x="85" y="674"/>
                  </a:lnTo>
                  <a:lnTo>
                    <a:pt x="76" y="669"/>
                  </a:lnTo>
                  <a:lnTo>
                    <a:pt x="67" y="654"/>
                  </a:lnTo>
                  <a:lnTo>
                    <a:pt x="57" y="648"/>
                  </a:lnTo>
                  <a:lnTo>
                    <a:pt x="48" y="653"/>
                  </a:lnTo>
                  <a:lnTo>
                    <a:pt x="0" y="632"/>
                  </a:lnTo>
                  <a:lnTo>
                    <a:pt x="85" y="552"/>
                  </a:lnTo>
                  <a:lnTo>
                    <a:pt x="234" y="270"/>
                  </a:lnTo>
                  <a:lnTo>
                    <a:pt x="276" y="63"/>
                  </a:lnTo>
                  <a:lnTo>
                    <a:pt x="493" y="0"/>
                  </a:lnTo>
                  <a:lnTo>
                    <a:pt x="586" y="0"/>
                  </a:lnTo>
                  <a:lnTo>
                    <a:pt x="618" y="212"/>
                  </a:lnTo>
                  <a:lnTo>
                    <a:pt x="631" y="321"/>
                  </a:lnTo>
                  <a:lnTo>
                    <a:pt x="712" y="461"/>
                  </a:lnTo>
                  <a:lnTo>
                    <a:pt x="849" y="489"/>
                  </a:lnTo>
                  <a:lnTo>
                    <a:pt x="1018" y="627"/>
                  </a:lnTo>
                  <a:lnTo>
                    <a:pt x="1002" y="642"/>
                  </a:lnTo>
                  <a:lnTo>
                    <a:pt x="805" y="81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60" name="Freeform 113">
              <a:extLst>
                <a:ext uri="{FF2B5EF4-FFF2-40B4-BE49-F238E27FC236}">
                  <a16:creationId xmlns:a16="http://schemas.microsoft.com/office/drawing/2014/main" id="{6B668F00-DC79-4665-B0D0-BB49D4232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5695" y="3494405"/>
              <a:ext cx="614944" cy="561571"/>
            </a:xfrm>
            <a:custGeom>
              <a:avLst/>
              <a:gdLst>
                <a:gd name="T0" fmla="*/ 206413527 w 796"/>
                <a:gd name="T1" fmla="*/ 200220701 h 727"/>
                <a:gd name="T2" fmla="*/ 200548206 w 796"/>
                <a:gd name="T3" fmla="*/ 178718527 h 727"/>
                <a:gd name="T4" fmla="*/ 213955258 w 796"/>
                <a:gd name="T5" fmla="*/ 89638543 h 727"/>
                <a:gd name="T6" fmla="*/ 222334665 w 796"/>
                <a:gd name="T7" fmla="*/ 86287713 h 727"/>
                <a:gd name="T8" fmla="*/ 98039330 w 796"/>
                <a:gd name="T9" fmla="*/ 22898310 h 727"/>
                <a:gd name="T10" fmla="*/ 29328190 w 796"/>
                <a:gd name="T11" fmla="*/ 0 h 727"/>
                <a:gd name="T12" fmla="*/ 8658985 w 796"/>
                <a:gd name="T13" fmla="*/ 25411565 h 727"/>
                <a:gd name="T14" fmla="*/ 11731170 w 796"/>
                <a:gd name="T15" fmla="*/ 86287713 h 727"/>
                <a:gd name="T16" fmla="*/ 11172543 w 796"/>
                <a:gd name="T17" fmla="*/ 89079984 h 727"/>
                <a:gd name="T18" fmla="*/ 0 w 796"/>
                <a:gd name="T19" fmla="*/ 100808154 h 727"/>
                <a:gd name="T20" fmla="*/ 10055289 w 796"/>
                <a:gd name="T21" fmla="*/ 115050108 h 727"/>
                <a:gd name="T22" fmla="*/ 32679953 w 796"/>
                <a:gd name="T23" fmla="*/ 178718527 h 727"/>
                <a:gd name="T24" fmla="*/ 36031716 w 796"/>
                <a:gd name="T25" fmla="*/ 203012972 h 727"/>
                <a:gd name="T26" fmla="*/ 73180686 w 796"/>
                <a:gd name="T27" fmla="*/ 200499717 h 727"/>
                <a:gd name="T28" fmla="*/ 144126335 w 796"/>
                <a:gd name="T29" fmla="*/ 177880952 h 727"/>
                <a:gd name="T30" fmla="*/ 206413527 w 796"/>
                <a:gd name="T31" fmla="*/ 200220701 h 7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6" h="727">
                  <a:moveTo>
                    <a:pt x="739" y="717"/>
                  </a:moveTo>
                  <a:lnTo>
                    <a:pt x="718" y="640"/>
                  </a:lnTo>
                  <a:lnTo>
                    <a:pt x="766" y="321"/>
                  </a:lnTo>
                  <a:lnTo>
                    <a:pt x="796" y="309"/>
                  </a:lnTo>
                  <a:lnTo>
                    <a:pt x="351" y="82"/>
                  </a:lnTo>
                  <a:lnTo>
                    <a:pt x="105" y="0"/>
                  </a:lnTo>
                  <a:lnTo>
                    <a:pt x="31" y="91"/>
                  </a:lnTo>
                  <a:lnTo>
                    <a:pt x="42" y="309"/>
                  </a:lnTo>
                  <a:lnTo>
                    <a:pt x="40" y="319"/>
                  </a:lnTo>
                  <a:lnTo>
                    <a:pt x="0" y="361"/>
                  </a:lnTo>
                  <a:lnTo>
                    <a:pt x="36" y="412"/>
                  </a:lnTo>
                  <a:lnTo>
                    <a:pt x="117" y="640"/>
                  </a:lnTo>
                  <a:lnTo>
                    <a:pt x="129" y="727"/>
                  </a:lnTo>
                  <a:lnTo>
                    <a:pt x="262" y="718"/>
                  </a:lnTo>
                  <a:lnTo>
                    <a:pt x="516" y="637"/>
                  </a:lnTo>
                  <a:lnTo>
                    <a:pt x="739" y="7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1" name="Freeform 114">
              <a:extLst>
                <a:ext uri="{FF2B5EF4-FFF2-40B4-BE49-F238E27FC236}">
                  <a16:creationId xmlns:a16="http://schemas.microsoft.com/office/drawing/2014/main" id="{E5F614F3-FA5E-8EB6-FD4C-E5A69F722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849" y="2960681"/>
              <a:ext cx="835395" cy="772741"/>
            </a:xfrm>
            <a:custGeom>
              <a:avLst/>
              <a:gdLst>
                <a:gd name="T0" fmla="*/ 302138992 w 1081"/>
                <a:gd name="T1" fmla="*/ 194052479 h 999"/>
                <a:gd name="T2" fmla="*/ 297666912 w 1081"/>
                <a:gd name="T3" fmla="*/ 232135053 h 999"/>
                <a:gd name="T4" fmla="*/ 296269618 w 1081"/>
                <a:gd name="T5" fmla="*/ 231854594 h 999"/>
                <a:gd name="T6" fmla="*/ 232543403 w 1081"/>
                <a:gd name="T7" fmla="*/ 279737873 h 999"/>
                <a:gd name="T8" fmla="*/ 108166288 w 1081"/>
                <a:gd name="T9" fmla="*/ 216173784 h 999"/>
                <a:gd name="T10" fmla="*/ 39409181 w 1081"/>
                <a:gd name="T11" fmla="*/ 193212162 h 999"/>
                <a:gd name="T12" fmla="*/ 18726273 w 1081"/>
                <a:gd name="T13" fmla="*/ 218694207 h 999"/>
                <a:gd name="T14" fmla="*/ 12577229 w 1081"/>
                <a:gd name="T15" fmla="*/ 216173784 h 999"/>
                <a:gd name="T16" fmla="*/ 279670 w 1081"/>
                <a:gd name="T17" fmla="*/ 193212162 h 999"/>
                <a:gd name="T18" fmla="*/ 0 w 1081"/>
                <a:gd name="T19" fmla="*/ 188171845 h 999"/>
                <a:gd name="T20" fmla="*/ 12577229 w 1081"/>
                <a:gd name="T21" fmla="*/ 167450717 h 999"/>
                <a:gd name="T22" fmla="*/ 69874730 w 1081"/>
                <a:gd name="T23" fmla="*/ 102766381 h 999"/>
                <a:gd name="T24" fmla="*/ 55340867 w 1081"/>
                <a:gd name="T25" fmla="*/ 67484160 h 999"/>
                <a:gd name="T26" fmla="*/ 78260079 w 1081"/>
                <a:gd name="T27" fmla="*/ 52363208 h 999"/>
                <a:gd name="T28" fmla="*/ 83290970 w 1081"/>
                <a:gd name="T29" fmla="*/ 54603702 h 999"/>
                <a:gd name="T30" fmla="*/ 115712625 w 1081"/>
                <a:gd name="T31" fmla="*/ 32201939 h 999"/>
                <a:gd name="T32" fmla="*/ 116551107 w 1081"/>
                <a:gd name="T33" fmla="*/ 24361798 h 999"/>
                <a:gd name="T34" fmla="*/ 129408536 w 1081"/>
                <a:gd name="T35" fmla="*/ 17921304 h 999"/>
                <a:gd name="T36" fmla="*/ 154283853 w 1081"/>
                <a:gd name="T37" fmla="*/ 22681692 h 999"/>
                <a:gd name="T38" fmla="*/ 225555877 w 1081"/>
                <a:gd name="T39" fmla="*/ 0 h 999"/>
                <a:gd name="T40" fmla="*/ 236736341 w 1081"/>
                <a:gd name="T41" fmla="*/ 15120952 h 999"/>
                <a:gd name="T42" fmla="*/ 225555877 w 1081"/>
                <a:gd name="T43" fmla="*/ 96606346 h 999"/>
                <a:gd name="T44" fmla="*/ 302138992 w 1081"/>
                <a:gd name="T45" fmla="*/ 194052479 h 9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81" h="999">
                  <a:moveTo>
                    <a:pt x="1081" y="693"/>
                  </a:moveTo>
                  <a:lnTo>
                    <a:pt x="1065" y="829"/>
                  </a:lnTo>
                  <a:lnTo>
                    <a:pt x="1060" y="828"/>
                  </a:lnTo>
                  <a:lnTo>
                    <a:pt x="832" y="999"/>
                  </a:lnTo>
                  <a:lnTo>
                    <a:pt x="387" y="772"/>
                  </a:lnTo>
                  <a:lnTo>
                    <a:pt x="141" y="690"/>
                  </a:lnTo>
                  <a:lnTo>
                    <a:pt x="67" y="781"/>
                  </a:lnTo>
                  <a:lnTo>
                    <a:pt x="45" y="772"/>
                  </a:lnTo>
                  <a:lnTo>
                    <a:pt x="1" y="690"/>
                  </a:lnTo>
                  <a:lnTo>
                    <a:pt x="0" y="672"/>
                  </a:lnTo>
                  <a:lnTo>
                    <a:pt x="45" y="598"/>
                  </a:lnTo>
                  <a:lnTo>
                    <a:pt x="250" y="367"/>
                  </a:lnTo>
                  <a:lnTo>
                    <a:pt x="198" y="241"/>
                  </a:lnTo>
                  <a:lnTo>
                    <a:pt x="280" y="187"/>
                  </a:lnTo>
                  <a:lnTo>
                    <a:pt x="298" y="195"/>
                  </a:lnTo>
                  <a:lnTo>
                    <a:pt x="414" y="115"/>
                  </a:lnTo>
                  <a:lnTo>
                    <a:pt x="417" y="87"/>
                  </a:lnTo>
                  <a:lnTo>
                    <a:pt x="463" y="64"/>
                  </a:lnTo>
                  <a:lnTo>
                    <a:pt x="552" y="81"/>
                  </a:lnTo>
                  <a:lnTo>
                    <a:pt x="807" y="0"/>
                  </a:lnTo>
                  <a:lnTo>
                    <a:pt x="847" y="54"/>
                  </a:lnTo>
                  <a:lnTo>
                    <a:pt x="807" y="345"/>
                  </a:lnTo>
                  <a:lnTo>
                    <a:pt x="1081" y="69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4" name="Freeform 117">
              <a:extLst>
                <a:ext uri="{FF2B5EF4-FFF2-40B4-BE49-F238E27FC236}">
                  <a16:creationId xmlns:a16="http://schemas.microsoft.com/office/drawing/2014/main" id="{B71F7BBD-B34E-4B12-3691-D77DB7A9E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005" y="4097746"/>
              <a:ext cx="988551" cy="717048"/>
            </a:xfrm>
            <a:custGeom>
              <a:avLst/>
              <a:gdLst>
                <a:gd name="T0" fmla="*/ 257772342 w 1279"/>
                <a:gd name="T1" fmla="*/ 62017565 h 926"/>
                <a:gd name="T2" fmla="*/ 187038947 w 1279"/>
                <a:gd name="T3" fmla="*/ 16556982 h 926"/>
                <a:gd name="T4" fmla="*/ 115746132 w 1279"/>
                <a:gd name="T5" fmla="*/ 0 h 926"/>
                <a:gd name="T6" fmla="*/ 45571629 w 1279"/>
                <a:gd name="T7" fmla="*/ 50512171 h 926"/>
                <a:gd name="T8" fmla="*/ 45291919 w 1279"/>
                <a:gd name="T9" fmla="*/ 35358466 h 926"/>
                <a:gd name="T10" fmla="*/ 31872169 w 1279"/>
                <a:gd name="T11" fmla="*/ 40971048 h 926"/>
                <a:gd name="T12" fmla="*/ 14258352 w 1279"/>
                <a:gd name="T13" fmla="*/ 91483218 h 926"/>
                <a:gd name="T14" fmla="*/ 3634648 w 1279"/>
                <a:gd name="T15" fmla="*/ 123754897 h 926"/>
                <a:gd name="T16" fmla="*/ 0 w 1279"/>
                <a:gd name="T17" fmla="*/ 136102046 h 926"/>
                <a:gd name="T18" fmla="*/ 1118312 w 1279"/>
                <a:gd name="T19" fmla="*/ 140592111 h 926"/>
                <a:gd name="T20" fmla="*/ 17054397 w 1279"/>
                <a:gd name="T21" fmla="*/ 230391290 h 926"/>
                <a:gd name="T22" fmla="*/ 17613289 w 1279"/>
                <a:gd name="T23" fmla="*/ 259856943 h 926"/>
                <a:gd name="T24" fmla="*/ 116025313 w 1279"/>
                <a:gd name="T25" fmla="*/ 250596582 h 926"/>
                <a:gd name="T26" fmla="*/ 208845776 w 1279"/>
                <a:gd name="T27" fmla="*/ 185211469 h 926"/>
                <a:gd name="T28" fmla="*/ 257772342 w 1279"/>
                <a:gd name="T29" fmla="*/ 207099740 h 926"/>
                <a:gd name="T30" fmla="*/ 257772342 w 1279"/>
                <a:gd name="T31" fmla="*/ 164725945 h 926"/>
                <a:gd name="T32" fmla="*/ 276224762 w 1279"/>
                <a:gd name="T33" fmla="*/ 140592111 h 926"/>
                <a:gd name="T34" fmla="*/ 357582389 w 1279"/>
                <a:gd name="T35" fmla="*/ 138627840 h 926"/>
                <a:gd name="T36" fmla="*/ 281816324 w 1279"/>
                <a:gd name="T37" fmla="*/ 51353925 h 926"/>
                <a:gd name="T38" fmla="*/ 257772342 w 1279"/>
                <a:gd name="T39" fmla="*/ 62017565 h 9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79" h="926">
                  <a:moveTo>
                    <a:pt x="922" y="221"/>
                  </a:moveTo>
                  <a:lnTo>
                    <a:pt x="669" y="59"/>
                  </a:lnTo>
                  <a:lnTo>
                    <a:pt x="414" y="0"/>
                  </a:lnTo>
                  <a:lnTo>
                    <a:pt x="163" y="180"/>
                  </a:lnTo>
                  <a:lnTo>
                    <a:pt x="162" y="126"/>
                  </a:lnTo>
                  <a:lnTo>
                    <a:pt x="114" y="146"/>
                  </a:lnTo>
                  <a:lnTo>
                    <a:pt x="51" y="326"/>
                  </a:lnTo>
                  <a:lnTo>
                    <a:pt x="13" y="441"/>
                  </a:lnTo>
                  <a:lnTo>
                    <a:pt x="0" y="485"/>
                  </a:lnTo>
                  <a:lnTo>
                    <a:pt x="4" y="501"/>
                  </a:lnTo>
                  <a:lnTo>
                    <a:pt x="61" y="821"/>
                  </a:lnTo>
                  <a:lnTo>
                    <a:pt x="63" y="926"/>
                  </a:lnTo>
                  <a:lnTo>
                    <a:pt x="415" y="893"/>
                  </a:lnTo>
                  <a:lnTo>
                    <a:pt x="747" y="660"/>
                  </a:lnTo>
                  <a:lnTo>
                    <a:pt x="922" y="738"/>
                  </a:lnTo>
                  <a:lnTo>
                    <a:pt x="922" y="587"/>
                  </a:lnTo>
                  <a:lnTo>
                    <a:pt x="988" y="501"/>
                  </a:lnTo>
                  <a:lnTo>
                    <a:pt x="1279" y="494"/>
                  </a:lnTo>
                  <a:lnTo>
                    <a:pt x="1008" y="183"/>
                  </a:lnTo>
                  <a:lnTo>
                    <a:pt x="922" y="2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5" name="Freeform 118">
              <a:extLst>
                <a:ext uri="{FF2B5EF4-FFF2-40B4-BE49-F238E27FC236}">
                  <a16:creationId xmlns:a16="http://schemas.microsoft.com/office/drawing/2014/main" id="{1BCD5DAC-248A-128B-6E42-A4684B9C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479" y="3986360"/>
              <a:ext cx="591737" cy="925897"/>
            </a:xfrm>
            <a:custGeom>
              <a:avLst/>
              <a:gdLst>
                <a:gd name="T0" fmla="*/ 170364549 w 766"/>
                <a:gd name="T1" fmla="*/ 22439026 h 1196"/>
                <a:gd name="T2" fmla="*/ 174553772 w 766"/>
                <a:gd name="T3" fmla="*/ 24402289 h 1196"/>
                <a:gd name="T4" fmla="*/ 180977388 w 766"/>
                <a:gd name="T5" fmla="*/ 32536562 h 1196"/>
                <a:gd name="T6" fmla="*/ 213933101 w 766"/>
                <a:gd name="T7" fmla="*/ 47963028 h 1196"/>
                <a:gd name="T8" fmla="*/ 179581156 w 766"/>
                <a:gd name="T9" fmla="*/ 165767254 h 1196"/>
                <a:gd name="T10" fmla="*/ 179301593 w 766"/>
                <a:gd name="T11" fmla="*/ 264778815 h 1196"/>
                <a:gd name="T12" fmla="*/ 130705656 w 766"/>
                <a:gd name="T13" fmla="*/ 335461562 h 1196"/>
                <a:gd name="T14" fmla="*/ 108362782 w 766"/>
                <a:gd name="T15" fmla="*/ 319473710 h 1196"/>
                <a:gd name="T16" fmla="*/ 105570319 w 766"/>
                <a:gd name="T17" fmla="*/ 270669132 h 1196"/>
                <a:gd name="T18" fmla="*/ 8658009 w 766"/>
                <a:gd name="T19" fmla="*/ 190730399 h 1196"/>
                <a:gd name="T20" fmla="*/ 29604124 w 766"/>
                <a:gd name="T21" fmla="*/ 157352818 h 1196"/>
                <a:gd name="T22" fmla="*/ 21225678 w 766"/>
                <a:gd name="T23" fmla="*/ 90877288 h 1196"/>
                <a:gd name="T24" fmla="*/ 0 w 766"/>
                <a:gd name="T25" fmla="*/ 25243838 h 1196"/>
                <a:gd name="T26" fmla="*/ 37144936 w 766"/>
                <a:gd name="T27" fmla="*/ 22719190 h 1196"/>
                <a:gd name="T28" fmla="*/ 108083747 w 766"/>
                <a:gd name="T29" fmla="*/ 0 h 1196"/>
                <a:gd name="T30" fmla="*/ 170364549 w 766"/>
                <a:gd name="T31" fmla="*/ 22439026 h 1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66" h="1196">
                  <a:moveTo>
                    <a:pt x="610" y="80"/>
                  </a:moveTo>
                  <a:lnTo>
                    <a:pt x="625" y="87"/>
                  </a:lnTo>
                  <a:lnTo>
                    <a:pt x="648" y="116"/>
                  </a:lnTo>
                  <a:lnTo>
                    <a:pt x="766" y="171"/>
                  </a:lnTo>
                  <a:lnTo>
                    <a:pt x="643" y="591"/>
                  </a:lnTo>
                  <a:lnTo>
                    <a:pt x="642" y="944"/>
                  </a:lnTo>
                  <a:lnTo>
                    <a:pt x="468" y="1196"/>
                  </a:lnTo>
                  <a:lnTo>
                    <a:pt x="388" y="1139"/>
                  </a:lnTo>
                  <a:lnTo>
                    <a:pt x="378" y="965"/>
                  </a:lnTo>
                  <a:lnTo>
                    <a:pt x="31" y="680"/>
                  </a:lnTo>
                  <a:lnTo>
                    <a:pt x="106" y="561"/>
                  </a:lnTo>
                  <a:lnTo>
                    <a:pt x="76" y="324"/>
                  </a:lnTo>
                  <a:lnTo>
                    <a:pt x="0" y="90"/>
                  </a:lnTo>
                  <a:lnTo>
                    <a:pt x="133" y="81"/>
                  </a:lnTo>
                  <a:lnTo>
                    <a:pt x="387" y="0"/>
                  </a:lnTo>
                  <a:lnTo>
                    <a:pt x="610" y="8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6" name="Freeform 119">
              <a:extLst>
                <a:ext uri="{FF2B5EF4-FFF2-40B4-BE49-F238E27FC236}">
                  <a16:creationId xmlns:a16="http://schemas.microsoft.com/office/drawing/2014/main" id="{E2938F04-27AA-1728-6B5E-D4F02C05B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993" y="5434377"/>
              <a:ext cx="990872" cy="707766"/>
            </a:xfrm>
            <a:custGeom>
              <a:avLst/>
              <a:gdLst>
                <a:gd name="T0" fmla="*/ 358702769 w 1281"/>
                <a:gd name="T1" fmla="*/ 34161977 h 915"/>
                <a:gd name="T2" fmla="*/ 355342558 w 1281"/>
                <a:gd name="T3" fmla="*/ 89885930 h 915"/>
                <a:gd name="T4" fmla="*/ 353662453 w 1281"/>
                <a:gd name="T5" fmla="*/ 91286107 h 915"/>
                <a:gd name="T6" fmla="*/ 353662453 w 1281"/>
                <a:gd name="T7" fmla="*/ 92405825 h 915"/>
                <a:gd name="T8" fmla="*/ 352822135 w 1281"/>
                <a:gd name="T9" fmla="*/ 95486107 h 915"/>
                <a:gd name="T10" fmla="*/ 325100661 w 1281"/>
                <a:gd name="T11" fmla="*/ 108926954 h 915"/>
                <a:gd name="T12" fmla="*/ 286178307 w 1281"/>
                <a:gd name="T13" fmla="*/ 118447731 h 915"/>
                <a:gd name="T14" fmla="*/ 213373387 w 1281"/>
                <a:gd name="T15" fmla="*/ 168850908 h 915"/>
                <a:gd name="T16" fmla="*/ 210573564 w 1281"/>
                <a:gd name="T17" fmla="*/ 194892285 h 915"/>
                <a:gd name="T18" fmla="*/ 22401229 w 1281"/>
                <a:gd name="T19" fmla="*/ 256216415 h 915"/>
                <a:gd name="T20" fmla="*/ 0 w 1281"/>
                <a:gd name="T21" fmla="*/ 208053202 h 915"/>
                <a:gd name="T22" fmla="*/ 840317 w 1281"/>
                <a:gd name="T23" fmla="*/ 163530661 h 915"/>
                <a:gd name="T24" fmla="*/ 5880634 w 1281"/>
                <a:gd name="T25" fmla="*/ 90725719 h 915"/>
                <a:gd name="T26" fmla="*/ 118447696 w 1281"/>
                <a:gd name="T27" fmla="*/ 50123248 h 915"/>
                <a:gd name="T28" fmla="*/ 152609663 w 1281"/>
                <a:gd name="T29" fmla="*/ 15680812 h 915"/>
                <a:gd name="T30" fmla="*/ 180611596 w 1281"/>
                <a:gd name="T31" fmla="*/ 559859 h 915"/>
                <a:gd name="T32" fmla="*/ 181171454 w 1281"/>
                <a:gd name="T33" fmla="*/ 0 h 915"/>
                <a:gd name="T34" fmla="*/ 213373387 w 1281"/>
                <a:gd name="T35" fmla="*/ 11760741 h 915"/>
                <a:gd name="T36" fmla="*/ 214773563 w 1281"/>
                <a:gd name="T37" fmla="*/ 14841024 h 915"/>
                <a:gd name="T38" fmla="*/ 213373387 w 1281"/>
                <a:gd name="T39" fmla="*/ 43682753 h 915"/>
                <a:gd name="T40" fmla="*/ 303259290 w 1281"/>
                <a:gd name="T41" fmla="*/ 15680812 h 915"/>
                <a:gd name="T42" fmla="*/ 318940098 w 1281"/>
                <a:gd name="T43" fmla="*/ 4200529 h 915"/>
                <a:gd name="T44" fmla="*/ 358702769 w 1281"/>
                <a:gd name="T45" fmla="*/ 34161977 h 9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81" h="915">
                  <a:moveTo>
                    <a:pt x="1281" y="122"/>
                  </a:moveTo>
                  <a:lnTo>
                    <a:pt x="1269" y="321"/>
                  </a:lnTo>
                  <a:lnTo>
                    <a:pt x="1263" y="326"/>
                  </a:lnTo>
                  <a:lnTo>
                    <a:pt x="1263" y="330"/>
                  </a:lnTo>
                  <a:lnTo>
                    <a:pt x="1260" y="341"/>
                  </a:lnTo>
                  <a:lnTo>
                    <a:pt x="1161" y="389"/>
                  </a:lnTo>
                  <a:lnTo>
                    <a:pt x="1022" y="423"/>
                  </a:lnTo>
                  <a:lnTo>
                    <a:pt x="762" y="603"/>
                  </a:lnTo>
                  <a:lnTo>
                    <a:pt x="752" y="696"/>
                  </a:lnTo>
                  <a:lnTo>
                    <a:pt x="80" y="915"/>
                  </a:lnTo>
                  <a:lnTo>
                    <a:pt x="0" y="743"/>
                  </a:lnTo>
                  <a:lnTo>
                    <a:pt x="3" y="584"/>
                  </a:lnTo>
                  <a:lnTo>
                    <a:pt x="21" y="324"/>
                  </a:lnTo>
                  <a:lnTo>
                    <a:pt x="423" y="179"/>
                  </a:lnTo>
                  <a:lnTo>
                    <a:pt x="545" y="56"/>
                  </a:lnTo>
                  <a:lnTo>
                    <a:pt x="645" y="2"/>
                  </a:lnTo>
                  <a:lnTo>
                    <a:pt x="647" y="0"/>
                  </a:lnTo>
                  <a:lnTo>
                    <a:pt x="762" y="42"/>
                  </a:lnTo>
                  <a:lnTo>
                    <a:pt x="767" y="53"/>
                  </a:lnTo>
                  <a:lnTo>
                    <a:pt x="762" y="156"/>
                  </a:lnTo>
                  <a:lnTo>
                    <a:pt x="1083" y="56"/>
                  </a:lnTo>
                  <a:lnTo>
                    <a:pt x="1139" y="15"/>
                  </a:lnTo>
                  <a:lnTo>
                    <a:pt x="1281" y="1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7" name="Freeform 120">
              <a:extLst>
                <a:ext uri="{FF2B5EF4-FFF2-40B4-BE49-F238E27FC236}">
                  <a16:creationId xmlns:a16="http://schemas.microsoft.com/office/drawing/2014/main" id="{81AC46CB-E2A9-AF93-F675-506948B04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480636"/>
              <a:ext cx="652073" cy="607982"/>
            </a:xfrm>
            <a:custGeom>
              <a:avLst/>
              <a:gdLst>
                <a:gd name="T0" fmla="*/ 223704655 w 842"/>
                <a:gd name="T1" fmla="*/ 165908096 h 787"/>
                <a:gd name="T2" fmla="*/ 236335515 w 842"/>
                <a:gd name="T3" fmla="*/ 155852964 h 787"/>
                <a:gd name="T4" fmla="*/ 213880653 w 842"/>
                <a:gd name="T5" fmla="*/ 139932602 h 787"/>
                <a:gd name="T6" fmla="*/ 211073795 w 842"/>
                <a:gd name="T7" fmla="*/ 91333325 h 787"/>
                <a:gd name="T8" fmla="*/ 113676679 w 842"/>
                <a:gd name="T9" fmla="*/ 11730988 h 787"/>
                <a:gd name="T10" fmla="*/ 108624547 w 842"/>
                <a:gd name="T11" fmla="*/ 6144803 h 787"/>
                <a:gd name="T12" fmla="*/ 107782702 w 842"/>
                <a:gd name="T13" fmla="*/ 6982466 h 787"/>
                <a:gd name="T14" fmla="*/ 100203974 w 842"/>
                <a:gd name="T15" fmla="*/ 0 h 787"/>
                <a:gd name="T16" fmla="*/ 18525367 w 842"/>
                <a:gd name="T17" fmla="*/ 1954900 h 787"/>
                <a:gd name="T18" fmla="*/ 0 w 842"/>
                <a:gd name="T19" fmla="*/ 25975494 h 787"/>
                <a:gd name="T20" fmla="*/ 0 w 842"/>
                <a:gd name="T21" fmla="*/ 68150923 h 787"/>
                <a:gd name="T22" fmla="*/ 7297936 w 842"/>
                <a:gd name="T23" fmla="*/ 114794772 h 787"/>
                <a:gd name="T24" fmla="*/ 0 w 842"/>
                <a:gd name="T25" fmla="*/ 191324972 h 787"/>
                <a:gd name="T26" fmla="*/ 71293551 w 842"/>
                <a:gd name="T27" fmla="*/ 219813984 h 787"/>
                <a:gd name="T28" fmla="*/ 142306310 w 842"/>
                <a:gd name="T29" fmla="*/ 187693687 h 787"/>
                <a:gd name="T30" fmla="*/ 148762401 w 842"/>
                <a:gd name="T31" fmla="*/ 180990266 h 787"/>
                <a:gd name="T32" fmla="*/ 206021663 w 842"/>
                <a:gd name="T33" fmla="*/ 170377044 h 787"/>
                <a:gd name="T34" fmla="*/ 220617006 w 842"/>
                <a:gd name="T35" fmla="*/ 165069904 h 787"/>
                <a:gd name="T36" fmla="*/ 223704655 w 842"/>
                <a:gd name="T37" fmla="*/ 165908096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2" h="787">
                  <a:moveTo>
                    <a:pt x="797" y="594"/>
                  </a:moveTo>
                  <a:lnTo>
                    <a:pt x="842" y="558"/>
                  </a:lnTo>
                  <a:lnTo>
                    <a:pt x="762" y="501"/>
                  </a:lnTo>
                  <a:lnTo>
                    <a:pt x="752" y="327"/>
                  </a:lnTo>
                  <a:lnTo>
                    <a:pt x="405" y="42"/>
                  </a:lnTo>
                  <a:lnTo>
                    <a:pt x="387" y="22"/>
                  </a:lnTo>
                  <a:lnTo>
                    <a:pt x="384" y="25"/>
                  </a:lnTo>
                  <a:lnTo>
                    <a:pt x="357" y="0"/>
                  </a:lnTo>
                  <a:lnTo>
                    <a:pt x="66" y="7"/>
                  </a:lnTo>
                  <a:lnTo>
                    <a:pt x="0" y="93"/>
                  </a:lnTo>
                  <a:lnTo>
                    <a:pt x="0" y="244"/>
                  </a:lnTo>
                  <a:lnTo>
                    <a:pt x="26" y="411"/>
                  </a:lnTo>
                  <a:lnTo>
                    <a:pt x="0" y="685"/>
                  </a:lnTo>
                  <a:lnTo>
                    <a:pt x="254" y="787"/>
                  </a:lnTo>
                  <a:lnTo>
                    <a:pt x="507" y="672"/>
                  </a:lnTo>
                  <a:lnTo>
                    <a:pt x="530" y="648"/>
                  </a:lnTo>
                  <a:lnTo>
                    <a:pt x="734" y="610"/>
                  </a:lnTo>
                  <a:lnTo>
                    <a:pt x="786" y="591"/>
                  </a:lnTo>
                  <a:lnTo>
                    <a:pt x="797" y="59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806E675C-148B-6CBF-FA7F-A2F904379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775" y="4870487"/>
              <a:ext cx="580135" cy="814509"/>
            </a:xfrm>
            <a:custGeom>
              <a:avLst/>
              <a:gdLst>
                <a:gd name="T0" fmla="*/ 35282188 w 750"/>
                <a:gd name="T1" fmla="*/ 294857752 h 1053"/>
                <a:gd name="T2" fmla="*/ 147849167 w 750"/>
                <a:gd name="T3" fmla="*/ 254255359 h 1053"/>
                <a:gd name="T4" fmla="*/ 182011108 w 750"/>
                <a:gd name="T5" fmla="*/ 219812990 h 1053"/>
                <a:gd name="T6" fmla="*/ 210013021 w 750"/>
                <a:gd name="T7" fmla="*/ 204692066 h 1053"/>
                <a:gd name="T8" fmla="*/ 179771146 w 750"/>
                <a:gd name="T9" fmla="*/ 82325030 h 1053"/>
                <a:gd name="T10" fmla="*/ 100806250 w 750"/>
                <a:gd name="T11" fmla="*/ 0 h 1053"/>
                <a:gd name="T12" fmla="*/ 24921633 w 750"/>
                <a:gd name="T13" fmla="*/ 50123151 h 1053"/>
                <a:gd name="T14" fmla="*/ 26601737 w 750"/>
                <a:gd name="T15" fmla="*/ 73084201 h 1053"/>
                <a:gd name="T16" fmla="*/ 0 w 750"/>
                <a:gd name="T17" fmla="*/ 99126057 h 1053"/>
                <a:gd name="T18" fmla="*/ 24361775 w 750"/>
                <a:gd name="T19" fmla="*/ 263776117 h 1053"/>
                <a:gd name="T20" fmla="*/ 29961946 w 750"/>
                <a:gd name="T21" fmla="*/ 276096694 h 1053"/>
                <a:gd name="T22" fmla="*/ 29401558 w 750"/>
                <a:gd name="T23" fmla="*/ 294857752 h 1053"/>
                <a:gd name="T24" fmla="*/ 35282188 w 750"/>
                <a:gd name="T25" fmla="*/ 294857752 h 10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0" h="1053">
                  <a:moveTo>
                    <a:pt x="126" y="1053"/>
                  </a:moveTo>
                  <a:lnTo>
                    <a:pt x="528" y="908"/>
                  </a:lnTo>
                  <a:lnTo>
                    <a:pt x="650" y="785"/>
                  </a:lnTo>
                  <a:lnTo>
                    <a:pt x="750" y="731"/>
                  </a:lnTo>
                  <a:lnTo>
                    <a:pt x="642" y="294"/>
                  </a:lnTo>
                  <a:lnTo>
                    <a:pt x="360" y="0"/>
                  </a:lnTo>
                  <a:lnTo>
                    <a:pt x="89" y="179"/>
                  </a:lnTo>
                  <a:lnTo>
                    <a:pt x="95" y="261"/>
                  </a:lnTo>
                  <a:lnTo>
                    <a:pt x="0" y="354"/>
                  </a:lnTo>
                  <a:lnTo>
                    <a:pt x="87" y="942"/>
                  </a:lnTo>
                  <a:lnTo>
                    <a:pt x="107" y="986"/>
                  </a:lnTo>
                  <a:lnTo>
                    <a:pt x="105" y="1053"/>
                  </a:lnTo>
                  <a:lnTo>
                    <a:pt x="126" y="10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9" name="Freeform 122">
              <a:extLst>
                <a:ext uri="{FF2B5EF4-FFF2-40B4-BE49-F238E27FC236}">
                  <a16:creationId xmlns:a16="http://schemas.microsoft.com/office/drawing/2014/main" id="{62185E18-CC75-C486-D4A3-AEDBD4F87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937782"/>
              <a:ext cx="879486" cy="617264"/>
            </a:xfrm>
            <a:custGeom>
              <a:avLst/>
              <a:gdLst>
                <a:gd name="T0" fmla="*/ 223567060 w 1136"/>
                <a:gd name="T1" fmla="*/ 838208 h 799"/>
                <a:gd name="T2" fmla="*/ 228055699 w 1136"/>
                <a:gd name="T3" fmla="*/ 11172583 h 799"/>
                <a:gd name="T4" fmla="*/ 236471037 w 1136"/>
                <a:gd name="T5" fmla="*/ 9496695 h 799"/>
                <a:gd name="T6" fmla="*/ 240678441 w 1136"/>
                <a:gd name="T7" fmla="*/ 10055324 h 799"/>
                <a:gd name="T8" fmla="*/ 242361614 w 1136"/>
                <a:gd name="T9" fmla="*/ 12569420 h 799"/>
                <a:gd name="T10" fmla="*/ 242361614 w 1136"/>
                <a:gd name="T11" fmla="*/ 15921194 h 799"/>
                <a:gd name="T12" fmla="*/ 284999183 w 1136"/>
                <a:gd name="T13" fmla="*/ 20110649 h 799"/>
                <a:gd name="T14" fmla="*/ 318660533 w 1136"/>
                <a:gd name="T15" fmla="*/ 54746183 h 799"/>
                <a:gd name="T16" fmla="*/ 237031918 w 1136"/>
                <a:gd name="T17" fmla="*/ 105581963 h 799"/>
                <a:gd name="T18" fmla="*/ 213749255 w 1136"/>
                <a:gd name="T19" fmla="*/ 178483328 h 799"/>
                <a:gd name="T20" fmla="*/ 168867631 w 1136"/>
                <a:gd name="T21" fmla="*/ 191052748 h 799"/>
                <a:gd name="T22" fmla="*/ 145584968 w 1136"/>
                <a:gd name="T23" fmla="*/ 213677492 h 799"/>
                <a:gd name="T24" fmla="*/ 105752865 w 1136"/>
                <a:gd name="T25" fmla="*/ 183790569 h 799"/>
                <a:gd name="T26" fmla="*/ 90043952 w 1136"/>
                <a:gd name="T27" fmla="*/ 195242731 h 799"/>
                <a:gd name="T28" fmla="*/ 0 w 1136"/>
                <a:gd name="T29" fmla="*/ 223174187 h 799"/>
                <a:gd name="T30" fmla="*/ 1402468 w 1136"/>
                <a:gd name="T31" fmla="*/ 194404523 h 799"/>
                <a:gd name="T32" fmla="*/ 19355435 w 1136"/>
                <a:gd name="T33" fmla="*/ 195242731 h 799"/>
                <a:gd name="T34" fmla="*/ 37868754 w 1136"/>
                <a:gd name="T35" fmla="*/ 105581963 h 799"/>
                <a:gd name="T36" fmla="*/ 71249928 w 1136"/>
                <a:gd name="T37" fmla="*/ 54746183 h 799"/>
                <a:gd name="T38" fmla="*/ 142219151 w 1136"/>
                <a:gd name="T39" fmla="*/ 22624744 h 799"/>
                <a:gd name="T40" fmla="*/ 148670610 w 1136"/>
                <a:gd name="T41" fmla="*/ 15921194 h 799"/>
                <a:gd name="T42" fmla="*/ 205895328 w 1136"/>
                <a:gd name="T43" fmla="*/ 5307241 h 799"/>
                <a:gd name="T44" fmla="*/ 220481419 w 1136"/>
                <a:gd name="T45" fmla="*/ 0 h 799"/>
                <a:gd name="T46" fmla="*/ 223567060 w 1136"/>
                <a:gd name="T47" fmla="*/ 838208 h 7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36" h="799">
                  <a:moveTo>
                    <a:pt x="797" y="3"/>
                  </a:moveTo>
                  <a:lnTo>
                    <a:pt x="813" y="40"/>
                  </a:lnTo>
                  <a:lnTo>
                    <a:pt x="843" y="34"/>
                  </a:lnTo>
                  <a:lnTo>
                    <a:pt x="858" y="36"/>
                  </a:lnTo>
                  <a:lnTo>
                    <a:pt x="864" y="45"/>
                  </a:lnTo>
                  <a:lnTo>
                    <a:pt x="864" y="57"/>
                  </a:lnTo>
                  <a:lnTo>
                    <a:pt x="1016" y="72"/>
                  </a:lnTo>
                  <a:lnTo>
                    <a:pt x="1136" y="196"/>
                  </a:lnTo>
                  <a:lnTo>
                    <a:pt x="845" y="378"/>
                  </a:lnTo>
                  <a:lnTo>
                    <a:pt x="762" y="639"/>
                  </a:lnTo>
                  <a:lnTo>
                    <a:pt x="602" y="684"/>
                  </a:lnTo>
                  <a:lnTo>
                    <a:pt x="519" y="765"/>
                  </a:lnTo>
                  <a:lnTo>
                    <a:pt x="377" y="658"/>
                  </a:lnTo>
                  <a:lnTo>
                    <a:pt x="321" y="699"/>
                  </a:lnTo>
                  <a:lnTo>
                    <a:pt x="0" y="799"/>
                  </a:lnTo>
                  <a:lnTo>
                    <a:pt x="5" y="696"/>
                  </a:lnTo>
                  <a:lnTo>
                    <a:pt x="69" y="699"/>
                  </a:lnTo>
                  <a:lnTo>
                    <a:pt x="135" y="378"/>
                  </a:lnTo>
                  <a:lnTo>
                    <a:pt x="254" y="196"/>
                  </a:lnTo>
                  <a:lnTo>
                    <a:pt x="507" y="81"/>
                  </a:lnTo>
                  <a:lnTo>
                    <a:pt x="530" y="57"/>
                  </a:lnTo>
                  <a:lnTo>
                    <a:pt x="734" y="19"/>
                  </a:lnTo>
                  <a:lnTo>
                    <a:pt x="786" y="0"/>
                  </a:lnTo>
                  <a:lnTo>
                    <a:pt x="797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1" name="Freeform 124">
              <a:extLst>
                <a:ext uri="{FF2B5EF4-FFF2-40B4-BE49-F238E27FC236}">
                  <a16:creationId xmlns:a16="http://schemas.microsoft.com/office/drawing/2014/main" id="{10C1EBFF-6060-B926-F5BE-64AEC0E5A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675" y="4007245"/>
              <a:ext cx="1199721" cy="1081372"/>
            </a:xfrm>
            <a:custGeom>
              <a:avLst/>
              <a:gdLst>
                <a:gd name="T0" fmla="*/ 301469971 w 1552"/>
                <a:gd name="T1" fmla="*/ 262656108 h 1398"/>
                <a:gd name="T2" fmla="*/ 237708359 w 1552"/>
                <a:gd name="T3" fmla="*/ 319779650 h 1398"/>
                <a:gd name="T4" fmla="*/ 203310869 w 1552"/>
                <a:gd name="T5" fmla="*/ 345261671 h 1398"/>
                <a:gd name="T6" fmla="*/ 166116419 w 1552"/>
                <a:gd name="T7" fmla="*/ 355061838 h 1398"/>
                <a:gd name="T8" fmla="*/ 101515560 w 1552"/>
                <a:gd name="T9" fmla="*/ 386423958 h 1398"/>
                <a:gd name="T10" fmla="*/ 95083449 w 1552"/>
                <a:gd name="T11" fmla="*/ 391464271 h 1398"/>
                <a:gd name="T12" fmla="*/ 94803700 w 1552"/>
                <a:gd name="T13" fmla="*/ 391464271 h 1398"/>
                <a:gd name="T14" fmla="*/ 61244929 w 1552"/>
                <a:gd name="T15" fmla="*/ 356741942 h 1398"/>
                <a:gd name="T16" fmla="*/ 18736835 w 1552"/>
                <a:gd name="T17" fmla="*/ 352541946 h 1398"/>
                <a:gd name="T18" fmla="*/ 18736835 w 1552"/>
                <a:gd name="T19" fmla="*/ 349181738 h 1398"/>
                <a:gd name="T20" fmla="*/ 17058870 w 1552"/>
                <a:gd name="T21" fmla="*/ 346661317 h 1398"/>
                <a:gd name="T22" fmla="*/ 12864222 w 1552"/>
                <a:gd name="T23" fmla="*/ 346101458 h 1398"/>
                <a:gd name="T24" fmla="*/ 4474397 w 1552"/>
                <a:gd name="T25" fmla="*/ 347781563 h 1398"/>
                <a:gd name="T26" fmla="*/ 0 w 1552"/>
                <a:gd name="T27" fmla="*/ 337421008 h 1398"/>
                <a:gd name="T28" fmla="*/ 12584473 w 1552"/>
                <a:gd name="T29" fmla="*/ 327340383 h 1398"/>
                <a:gd name="T30" fmla="*/ 61244929 w 1552"/>
                <a:gd name="T31" fmla="*/ 256776008 h 1398"/>
                <a:gd name="T32" fmla="*/ 61524678 w 1552"/>
                <a:gd name="T33" fmla="*/ 157929792 h 1398"/>
                <a:gd name="T34" fmla="*/ 95922167 w 1552"/>
                <a:gd name="T35" fmla="*/ 40322500 h 1398"/>
                <a:gd name="T36" fmla="*/ 131998150 w 1552"/>
                <a:gd name="T37" fmla="*/ 37522150 h 1398"/>
                <a:gd name="T38" fmla="*/ 202471622 w 1552"/>
                <a:gd name="T39" fmla="*/ 840317 h 1398"/>
                <a:gd name="T40" fmla="*/ 226801850 w 1552"/>
                <a:gd name="T41" fmla="*/ 0 h 1398"/>
                <a:gd name="T42" fmla="*/ 345096532 w 1552"/>
                <a:gd name="T43" fmla="*/ 116766975 h 1398"/>
                <a:gd name="T44" fmla="*/ 345096532 w 1552"/>
                <a:gd name="T45" fmla="*/ 136088438 h 1398"/>
                <a:gd name="T46" fmla="*/ 434027619 w 1552"/>
                <a:gd name="T47" fmla="*/ 145889133 h 1398"/>
                <a:gd name="T48" fmla="*/ 371664223 w 1552"/>
                <a:gd name="T49" fmla="*/ 201612500 h 1398"/>
                <a:gd name="T50" fmla="*/ 301469971 w 1552"/>
                <a:gd name="T51" fmla="*/ 262656108 h 13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2" h="1398">
                  <a:moveTo>
                    <a:pt x="1078" y="938"/>
                  </a:moveTo>
                  <a:lnTo>
                    <a:pt x="850" y="1142"/>
                  </a:lnTo>
                  <a:lnTo>
                    <a:pt x="727" y="1233"/>
                  </a:lnTo>
                  <a:lnTo>
                    <a:pt x="594" y="1268"/>
                  </a:lnTo>
                  <a:lnTo>
                    <a:pt x="363" y="1380"/>
                  </a:lnTo>
                  <a:lnTo>
                    <a:pt x="340" y="1398"/>
                  </a:lnTo>
                  <a:lnTo>
                    <a:pt x="339" y="1398"/>
                  </a:lnTo>
                  <a:lnTo>
                    <a:pt x="219" y="1274"/>
                  </a:lnTo>
                  <a:lnTo>
                    <a:pt x="67" y="1259"/>
                  </a:lnTo>
                  <a:lnTo>
                    <a:pt x="67" y="1247"/>
                  </a:lnTo>
                  <a:lnTo>
                    <a:pt x="61" y="1238"/>
                  </a:lnTo>
                  <a:lnTo>
                    <a:pt x="46" y="1236"/>
                  </a:lnTo>
                  <a:lnTo>
                    <a:pt x="16" y="1242"/>
                  </a:lnTo>
                  <a:lnTo>
                    <a:pt x="0" y="1205"/>
                  </a:lnTo>
                  <a:lnTo>
                    <a:pt x="45" y="1169"/>
                  </a:lnTo>
                  <a:lnTo>
                    <a:pt x="219" y="917"/>
                  </a:lnTo>
                  <a:lnTo>
                    <a:pt x="220" y="564"/>
                  </a:lnTo>
                  <a:lnTo>
                    <a:pt x="343" y="144"/>
                  </a:lnTo>
                  <a:lnTo>
                    <a:pt x="472" y="134"/>
                  </a:lnTo>
                  <a:lnTo>
                    <a:pt x="724" y="3"/>
                  </a:lnTo>
                  <a:lnTo>
                    <a:pt x="811" y="0"/>
                  </a:lnTo>
                  <a:lnTo>
                    <a:pt x="1234" y="417"/>
                  </a:lnTo>
                  <a:lnTo>
                    <a:pt x="1234" y="486"/>
                  </a:lnTo>
                  <a:lnTo>
                    <a:pt x="1552" y="521"/>
                  </a:lnTo>
                  <a:lnTo>
                    <a:pt x="1329" y="720"/>
                  </a:lnTo>
                  <a:lnTo>
                    <a:pt x="1078" y="93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BAFCC08E-9670-818C-B252-4C7A9D1A3563}"/>
                </a:ext>
              </a:extLst>
            </p:cNvPr>
            <p:cNvSpPr txBox="1"/>
            <p:nvPr/>
          </p:nvSpPr>
          <p:spPr>
            <a:xfrm>
              <a:off x="224977" y="243281"/>
              <a:ext cx="5659802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Counties w/ Jobs or Investment Announcement During Post-COVID Recovery</a:t>
              </a:r>
            </a:p>
            <a:p>
              <a:endParaRPr lang="en-US" dirty="0">
                <a:latin typeface="Century Gothic" panose="020B0502020202020204" pitchFamily="34" charset="0"/>
              </a:endParaRPr>
            </a:p>
            <a:p>
              <a:r>
                <a:rPr lang="en-US" dirty="0">
                  <a:latin typeface="Century Gothic" panose="020B0502020202020204" pitchFamily="34" charset="0"/>
                </a:rPr>
                <a:t>Jobs: 43,549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Investment: $28,099,773,000</a:t>
              </a:r>
            </a:p>
            <a:p>
              <a:r>
                <a:rPr lang="en-US" sz="1200" dirty="0">
                  <a:latin typeface="Century Gothic" panose="020B0502020202020204" pitchFamily="34" charset="0"/>
                </a:rPr>
                <a:t>Updated: August 12, 2025</a:t>
              </a: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67051F9-1DC1-5DFB-0EF1-EEDCFCBBD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206" y="5608419"/>
              <a:ext cx="724009" cy="607982"/>
            </a:xfrm>
            <a:custGeom>
              <a:avLst/>
              <a:gdLst>
                <a:gd name="T0" fmla="*/ 248404315 w 937"/>
                <a:gd name="T1" fmla="*/ 220093646 h 786"/>
                <a:gd name="T2" fmla="*/ 261816531 w 937"/>
                <a:gd name="T3" fmla="*/ 196012329 h 786"/>
                <a:gd name="T4" fmla="*/ 245610125 w 937"/>
                <a:gd name="T5" fmla="*/ 157090004 h 786"/>
                <a:gd name="T6" fmla="*/ 245610125 w 937"/>
                <a:gd name="T7" fmla="*/ 152049692 h 786"/>
                <a:gd name="T8" fmla="*/ 193637984 w 937"/>
                <a:gd name="T9" fmla="*/ 42842921 h 786"/>
                <a:gd name="T10" fmla="*/ 169607741 w 937"/>
                <a:gd name="T11" fmla="*/ 43122850 h 786"/>
                <a:gd name="T12" fmla="*/ 138592552 w 937"/>
                <a:gd name="T13" fmla="*/ 0 h 786"/>
                <a:gd name="T14" fmla="*/ 91649530 w 937"/>
                <a:gd name="T15" fmla="*/ 27161596 h 786"/>
                <a:gd name="T16" fmla="*/ 84105323 w 937"/>
                <a:gd name="T17" fmla="*/ 43682708 h 786"/>
                <a:gd name="T18" fmla="*/ 3352922 w 937"/>
                <a:gd name="T19" fmla="*/ 113406767 h 786"/>
                <a:gd name="T20" fmla="*/ 1117464 w 937"/>
                <a:gd name="T21" fmla="*/ 132168371 h 786"/>
                <a:gd name="T22" fmla="*/ 0 w 937"/>
                <a:gd name="T23" fmla="*/ 203572533 h 786"/>
                <a:gd name="T24" fmla="*/ 43589572 w 937"/>
                <a:gd name="T25" fmla="*/ 204972708 h 786"/>
                <a:gd name="T26" fmla="*/ 65663459 w 937"/>
                <a:gd name="T27" fmla="*/ 207493129 h 786"/>
                <a:gd name="T28" fmla="*/ 117356498 w 937"/>
                <a:gd name="T29" fmla="*/ 211133267 h 786"/>
                <a:gd name="T30" fmla="*/ 162622267 w 937"/>
                <a:gd name="T31" fmla="*/ 214213546 h 786"/>
                <a:gd name="T32" fmla="*/ 233315902 w 937"/>
                <a:gd name="T33" fmla="*/ 219253329 h 786"/>
                <a:gd name="T34" fmla="*/ 248404315 w 937"/>
                <a:gd name="T35" fmla="*/ 220093646 h 7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7" h="786">
                  <a:moveTo>
                    <a:pt x="889" y="786"/>
                  </a:moveTo>
                  <a:lnTo>
                    <a:pt x="937" y="700"/>
                  </a:lnTo>
                  <a:lnTo>
                    <a:pt x="879" y="561"/>
                  </a:lnTo>
                  <a:lnTo>
                    <a:pt x="879" y="543"/>
                  </a:lnTo>
                  <a:lnTo>
                    <a:pt x="693" y="153"/>
                  </a:lnTo>
                  <a:lnTo>
                    <a:pt x="607" y="154"/>
                  </a:lnTo>
                  <a:lnTo>
                    <a:pt x="496" y="0"/>
                  </a:lnTo>
                  <a:lnTo>
                    <a:pt x="328" y="97"/>
                  </a:lnTo>
                  <a:lnTo>
                    <a:pt x="301" y="156"/>
                  </a:lnTo>
                  <a:lnTo>
                    <a:pt x="12" y="405"/>
                  </a:lnTo>
                  <a:lnTo>
                    <a:pt x="4" y="472"/>
                  </a:lnTo>
                  <a:lnTo>
                    <a:pt x="0" y="727"/>
                  </a:lnTo>
                  <a:lnTo>
                    <a:pt x="156" y="732"/>
                  </a:lnTo>
                  <a:lnTo>
                    <a:pt x="235" y="741"/>
                  </a:lnTo>
                  <a:lnTo>
                    <a:pt x="420" y="754"/>
                  </a:lnTo>
                  <a:lnTo>
                    <a:pt x="582" y="765"/>
                  </a:lnTo>
                  <a:lnTo>
                    <a:pt x="835" y="783"/>
                  </a:lnTo>
                  <a:lnTo>
                    <a:pt x="889" y="78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DA6676DF-7083-BF77-18FB-7B5A9DD6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781" y="3236826"/>
              <a:ext cx="584777" cy="480351"/>
            </a:xfrm>
            <a:custGeom>
              <a:avLst/>
              <a:gdLst>
                <a:gd name="T0" fmla="*/ 173050729 w 756"/>
                <a:gd name="T1" fmla="*/ 8989658 h 620"/>
                <a:gd name="T2" fmla="*/ 200772713 w 756"/>
                <a:gd name="T3" fmla="*/ 94389557 h 620"/>
                <a:gd name="T4" fmla="*/ 197132046 w 756"/>
                <a:gd name="T5" fmla="*/ 102535954 h 620"/>
                <a:gd name="T6" fmla="*/ 211693125 w 756"/>
                <a:gd name="T7" fmla="*/ 114615625 h 620"/>
                <a:gd name="T8" fmla="*/ 95765938 w 756"/>
                <a:gd name="T9" fmla="*/ 160124677 h 620"/>
                <a:gd name="T10" fmla="*/ 79524754 w 756"/>
                <a:gd name="T11" fmla="*/ 174170720 h 620"/>
                <a:gd name="T12" fmla="*/ 24921633 w 756"/>
                <a:gd name="T13" fmla="*/ 153382831 h 620"/>
                <a:gd name="T14" fmla="*/ 24921633 w 756"/>
                <a:gd name="T15" fmla="*/ 151696840 h 620"/>
                <a:gd name="T16" fmla="*/ 9240838 w 756"/>
                <a:gd name="T17" fmla="*/ 166866524 h 620"/>
                <a:gd name="T18" fmla="*/ 559858 w 756"/>
                <a:gd name="T19" fmla="*/ 113491984 h 620"/>
                <a:gd name="T20" fmla="*/ 0 w 756"/>
                <a:gd name="T21" fmla="*/ 94108117 h 620"/>
                <a:gd name="T22" fmla="*/ 18201217 w 756"/>
                <a:gd name="T23" fmla="*/ 95232288 h 620"/>
                <a:gd name="T24" fmla="*/ 24081317 w 756"/>
                <a:gd name="T25" fmla="*/ 78376612 h 620"/>
                <a:gd name="T26" fmla="*/ 37802608 w 756"/>
                <a:gd name="T27" fmla="*/ 66297471 h 620"/>
                <a:gd name="T28" fmla="*/ 81204858 w 756"/>
                <a:gd name="T29" fmla="*/ 3090013 h 620"/>
                <a:gd name="T30" fmla="*/ 81485317 w 756"/>
                <a:gd name="T31" fmla="*/ 3090013 h 620"/>
                <a:gd name="T32" fmla="*/ 82325104 w 756"/>
                <a:gd name="T33" fmla="*/ 0 h 620"/>
                <a:gd name="T34" fmla="*/ 114806942 w 756"/>
                <a:gd name="T35" fmla="*/ 7304197 h 620"/>
                <a:gd name="T36" fmla="*/ 146169063 w 756"/>
                <a:gd name="T37" fmla="*/ 24440252 h 620"/>
                <a:gd name="T38" fmla="*/ 173050729 w 756"/>
                <a:gd name="T39" fmla="*/ 8989658 h 6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6" h="620">
                  <a:moveTo>
                    <a:pt x="618" y="32"/>
                  </a:moveTo>
                  <a:lnTo>
                    <a:pt x="717" y="336"/>
                  </a:lnTo>
                  <a:lnTo>
                    <a:pt x="704" y="365"/>
                  </a:lnTo>
                  <a:lnTo>
                    <a:pt x="756" y="408"/>
                  </a:lnTo>
                  <a:lnTo>
                    <a:pt x="342" y="570"/>
                  </a:lnTo>
                  <a:lnTo>
                    <a:pt x="284" y="620"/>
                  </a:lnTo>
                  <a:lnTo>
                    <a:pt x="89" y="546"/>
                  </a:lnTo>
                  <a:lnTo>
                    <a:pt x="89" y="540"/>
                  </a:lnTo>
                  <a:lnTo>
                    <a:pt x="33" y="594"/>
                  </a:lnTo>
                  <a:lnTo>
                    <a:pt x="2" y="404"/>
                  </a:lnTo>
                  <a:lnTo>
                    <a:pt x="0" y="335"/>
                  </a:lnTo>
                  <a:lnTo>
                    <a:pt x="65" y="339"/>
                  </a:lnTo>
                  <a:lnTo>
                    <a:pt x="86" y="279"/>
                  </a:lnTo>
                  <a:lnTo>
                    <a:pt x="135" y="236"/>
                  </a:lnTo>
                  <a:lnTo>
                    <a:pt x="290" y="11"/>
                  </a:lnTo>
                  <a:lnTo>
                    <a:pt x="291" y="11"/>
                  </a:lnTo>
                  <a:lnTo>
                    <a:pt x="294" y="0"/>
                  </a:lnTo>
                  <a:lnTo>
                    <a:pt x="410" y="26"/>
                  </a:lnTo>
                  <a:lnTo>
                    <a:pt x="522" y="87"/>
                  </a:lnTo>
                  <a:lnTo>
                    <a:pt x="618" y="3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23FF52C1-6465-9E51-8B4A-CBE557B5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095" y="5139669"/>
              <a:ext cx="672957" cy="888766"/>
            </a:xfrm>
            <a:custGeom>
              <a:avLst/>
              <a:gdLst>
                <a:gd name="T0" fmla="*/ 240807912 w 869"/>
                <a:gd name="T1" fmla="*/ 0 h 1148"/>
                <a:gd name="T2" fmla="*/ 222284308 w 869"/>
                <a:gd name="T3" fmla="*/ 23281881 h 1148"/>
                <a:gd name="T4" fmla="*/ 234633377 w 869"/>
                <a:gd name="T5" fmla="*/ 43478154 h 1148"/>
                <a:gd name="T6" fmla="*/ 243895444 w 869"/>
                <a:gd name="T7" fmla="*/ 236465824 h 1148"/>
                <a:gd name="T8" fmla="*/ 225371840 w 869"/>
                <a:gd name="T9" fmla="*/ 240392480 h 1148"/>
                <a:gd name="T10" fmla="*/ 205444860 w 869"/>
                <a:gd name="T11" fmla="*/ 250490881 h 1148"/>
                <a:gd name="T12" fmla="*/ 107493589 w 869"/>
                <a:gd name="T13" fmla="*/ 322019680 h 1148"/>
                <a:gd name="T14" fmla="*/ 55290561 w 869"/>
                <a:gd name="T15" fmla="*/ 212622538 h 1148"/>
                <a:gd name="T16" fmla="*/ 31153454 w 869"/>
                <a:gd name="T17" fmla="*/ 212903240 h 1148"/>
                <a:gd name="T18" fmla="*/ 0 w 869"/>
                <a:gd name="T19" fmla="*/ 169705259 h 1148"/>
                <a:gd name="T20" fmla="*/ 15997634 w 869"/>
                <a:gd name="T21" fmla="*/ 122580621 h 1148"/>
                <a:gd name="T22" fmla="*/ 19365947 w 869"/>
                <a:gd name="T23" fmla="*/ 112762922 h 1148"/>
                <a:gd name="T24" fmla="*/ 30311641 w 869"/>
                <a:gd name="T25" fmla="*/ 78260890 h 1148"/>
                <a:gd name="T26" fmla="*/ 53045372 w 869"/>
                <a:gd name="T27" fmla="*/ 84151403 h 1148"/>
                <a:gd name="T28" fmla="*/ 56132374 w 869"/>
                <a:gd name="T29" fmla="*/ 59467069 h 1148"/>
                <a:gd name="T30" fmla="*/ 63149252 w 869"/>
                <a:gd name="T31" fmla="*/ 2244030 h 1148"/>
                <a:gd name="T32" fmla="*/ 148750924 w 869"/>
                <a:gd name="T33" fmla="*/ 15708212 h 1148"/>
                <a:gd name="T34" fmla="*/ 176817376 w 869"/>
                <a:gd name="T35" fmla="*/ 13464182 h 1148"/>
                <a:gd name="T36" fmla="*/ 240807912 w 869"/>
                <a:gd name="T37" fmla="*/ 0 h 11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9" h="1148">
                  <a:moveTo>
                    <a:pt x="858" y="0"/>
                  </a:moveTo>
                  <a:lnTo>
                    <a:pt x="792" y="83"/>
                  </a:lnTo>
                  <a:lnTo>
                    <a:pt x="836" y="155"/>
                  </a:lnTo>
                  <a:lnTo>
                    <a:pt x="869" y="843"/>
                  </a:lnTo>
                  <a:lnTo>
                    <a:pt x="803" y="857"/>
                  </a:lnTo>
                  <a:lnTo>
                    <a:pt x="732" y="893"/>
                  </a:lnTo>
                  <a:lnTo>
                    <a:pt x="383" y="1148"/>
                  </a:lnTo>
                  <a:lnTo>
                    <a:pt x="197" y="758"/>
                  </a:lnTo>
                  <a:lnTo>
                    <a:pt x="111" y="759"/>
                  </a:lnTo>
                  <a:lnTo>
                    <a:pt x="0" y="605"/>
                  </a:lnTo>
                  <a:lnTo>
                    <a:pt x="57" y="437"/>
                  </a:lnTo>
                  <a:lnTo>
                    <a:pt x="69" y="402"/>
                  </a:lnTo>
                  <a:lnTo>
                    <a:pt x="108" y="279"/>
                  </a:lnTo>
                  <a:lnTo>
                    <a:pt x="189" y="300"/>
                  </a:lnTo>
                  <a:lnTo>
                    <a:pt x="200" y="212"/>
                  </a:lnTo>
                  <a:lnTo>
                    <a:pt x="225" y="8"/>
                  </a:lnTo>
                  <a:lnTo>
                    <a:pt x="530" y="56"/>
                  </a:lnTo>
                  <a:lnTo>
                    <a:pt x="630" y="4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6734F0A0-6E0B-6D87-C520-6493CFAC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928" y="1215634"/>
              <a:ext cx="440903" cy="735612"/>
            </a:xfrm>
            <a:custGeom>
              <a:avLst/>
              <a:gdLst>
                <a:gd name="T0" fmla="*/ 149774571 w 569"/>
                <a:gd name="T1" fmla="*/ 248375734 h 951"/>
                <a:gd name="T2" fmla="*/ 159890405 w 569"/>
                <a:gd name="T3" fmla="*/ 192932242 h 951"/>
                <a:gd name="T4" fmla="*/ 157642265 w 569"/>
                <a:gd name="T5" fmla="*/ 179491395 h 951"/>
                <a:gd name="T6" fmla="*/ 144997340 w 569"/>
                <a:gd name="T7" fmla="*/ 52923598 h 951"/>
                <a:gd name="T8" fmla="*/ 73060572 w 569"/>
                <a:gd name="T9" fmla="*/ 0 h 951"/>
                <a:gd name="T10" fmla="*/ 57043702 w 569"/>
                <a:gd name="T11" fmla="*/ 15961270 h 951"/>
                <a:gd name="T12" fmla="*/ 32877125 w 569"/>
                <a:gd name="T13" fmla="*/ 30241905 h 951"/>
                <a:gd name="T14" fmla="*/ 1686237 w 569"/>
                <a:gd name="T15" fmla="*/ 55163563 h 951"/>
                <a:gd name="T16" fmla="*/ 0 w 569"/>
                <a:gd name="T17" fmla="*/ 84005292 h 951"/>
                <a:gd name="T18" fmla="*/ 16579303 w 569"/>
                <a:gd name="T19" fmla="*/ 105006879 h 951"/>
                <a:gd name="T20" fmla="*/ 1404756 w 569"/>
                <a:gd name="T21" fmla="*/ 161290160 h 951"/>
                <a:gd name="T22" fmla="*/ 4214799 w 569"/>
                <a:gd name="T23" fmla="*/ 177251430 h 951"/>
                <a:gd name="T24" fmla="*/ 53109324 w 569"/>
                <a:gd name="T25" fmla="*/ 194892277 h 951"/>
                <a:gd name="T26" fmla="*/ 53109324 w 569"/>
                <a:gd name="T27" fmla="*/ 195732594 h 951"/>
                <a:gd name="T28" fmla="*/ 47208288 w 569"/>
                <a:gd name="T29" fmla="*/ 208893512 h 951"/>
                <a:gd name="T30" fmla="*/ 72498670 w 569"/>
                <a:gd name="T31" fmla="*/ 226814288 h 951"/>
                <a:gd name="T32" fmla="*/ 72498670 w 569"/>
                <a:gd name="T33" fmla="*/ 227654605 h 951"/>
                <a:gd name="T34" fmla="*/ 124484189 w 569"/>
                <a:gd name="T35" fmla="*/ 266297040 h 951"/>
                <a:gd name="T36" fmla="*/ 126450848 w 569"/>
                <a:gd name="T37" fmla="*/ 257056193 h 951"/>
                <a:gd name="T38" fmla="*/ 132914316 w 569"/>
                <a:gd name="T39" fmla="*/ 255096158 h 951"/>
                <a:gd name="T40" fmla="*/ 133757170 w 569"/>
                <a:gd name="T41" fmla="*/ 251735946 h 951"/>
                <a:gd name="T42" fmla="*/ 144154486 w 569"/>
                <a:gd name="T43" fmla="*/ 247535946 h 951"/>
                <a:gd name="T44" fmla="*/ 149774571 w 569"/>
                <a:gd name="T45" fmla="*/ 248375734 h 9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9" h="951">
                  <a:moveTo>
                    <a:pt x="533" y="887"/>
                  </a:moveTo>
                  <a:lnTo>
                    <a:pt x="569" y="689"/>
                  </a:lnTo>
                  <a:lnTo>
                    <a:pt x="561" y="641"/>
                  </a:lnTo>
                  <a:lnTo>
                    <a:pt x="516" y="189"/>
                  </a:lnTo>
                  <a:lnTo>
                    <a:pt x="260" y="0"/>
                  </a:lnTo>
                  <a:lnTo>
                    <a:pt x="203" y="57"/>
                  </a:lnTo>
                  <a:lnTo>
                    <a:pt x="117" y="108"/>
                  </a:lnTo>
                  <a:lnTo>
                    <a:pt x="6" y="197"/>
                  </a:lnTo>
                  <a:lnTo>
                    <a:pt x="0" y="300"/>
                  </a:lnTo>
                  <a:lnTo>
                    <a:pt x="59" y="375"/>
                  </a:lnTo>
                  <a:lnTo>
                    <a:pt x="5" y="576"/>
                  </a:lnTo>
                  <a:lnTo>
                    <a:pt x="15" y="633"/>
                  </a:lnTo>
                  <a:lnTo>
                    <a:pt x="189" y="696"/>
                  </a:lnTo>
                  <a:lnTo>
                    <a:pt x="189" y="699"/>
                  </a:lnTo>
                  <a:lnTo>
                    <a:pt x="168" y="746"/>
                  </a:lnTo>
                  <a:lnTo>
                    <a:pt x="258" y="810"/>
                  </a:lnTo>
                  <a:lnTo>
                    <a:pt x="258" y="813"/>
                  </a:lnTo>
                  <a:lnTo>
                    <a:pt x="443" y="951"/>
                  </a:lnTo>
                  <a:lnTo>
                    <a:pt x="450" y="918"/>
                  </a:lnTo>
                  <a:lnTo>
                    <a:pt x="473" y="911"/>
                  </a:lnTo>
                  <a:lnTo>
                    <a:pt x="476" y="899"/>
                  </a:lnTo>
                  <a:lnTo>
                    <a:pt x="513" y="884"/>
                  </a:lnTo>
                  <a:lnTo>
                    <a:pt x="533" y="88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" name="Freeform 78">
              <a:extLst>
                <a:ext uri="{FF2B5EF4-FFF2-40B4-BE49-F238E27FC236}">
                  <a16:creationId xmlns:a16="http://schemas.microsoft.com/office/drawing/2014/main" id="{D1CBB03A-4BEF-F779-A0FA-83E329B5C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488" y="2756473"/>
              <a:ext cx="730971" cy="603341"/>
            </a:xfrm>
            <a:custGeom>
              <a:avLst/>
              <a:gdLst>
                <a:gd name="T0" fmla="*/ 230454960 w 945"/>
                <a:gd name="T1" fmla="*/ 161156414 h 781"/>
                <a:gd name="T2" fmla="*/ 206093160 w 945"/>
                <a:gd name="T3" fmla="*/ 183779976 h 781"/>
                <a:gd name="T4" fmla="*/ 180891573 w 945"/>
                <a:gd name="T5" fmla="*/ 191041945 h 781"/>
                <a:gd name="T6" fmla="*/ 151209526 w 945"/>
                <a:gd name="T7" fmla="*/ 199700182 h 781"/>
                <a:gd name="T8" fmla="*/ 89045610 w 945"/>
                <a:gd name="T9" fmla="*/ 218133883 h 781"/>
                <a:gd name="T10" fmla="*/ 38642434 w 945"/>
                <a:gd name="T11" fmla="*/ 187131654 h 781"/>
                <a:gd name="T12" fmla="*/ 38642434 w 945"/>
                <a:gd name="T13" fmla="*/ 117306087 h 781"/>
                <a:gd name="T14" fmla="*/ 23521482 w 945"/>
                <a:gd name="T15" fmla="*/ 117306087 h 781"/>
                <a:gd name="T16" fmla="*/ 11760741 w 945"/>
                <a:gd name="T17" fmla="*/ 91610417 h 781"/>
                <a:gd name="T18" fmla="*/ 11760741 w 945"/>
                <a:gd name="T19" fmla="*/ 87142042 h 781"/>
                <a:gd name="T20" fmla="*/ 0 w 945"/>
                <a:gd name="T21" fmla="*/ 63680825 h 781"/>
                <a:gd name="T22" fmla="*/ 38642434 w 945"/>
                <a:gd name="T23" fmla="*/ 66473361 h 781"/>
                <a:gd name="T24" fmla="*/ 93246139 w 945"/>
                <a:gd name="T25" fmla="*/ 40498649 h 781"/>
                <a:gd name="T26" fmla="*/ 141408821 w 945"/>
                <a:gd name="T27" fmla="*/ 0 h 781"/>
                <a:gd name="T28" fmla="*/ 157370091 w 945"/>
                <a:gd name="T29" fmla="*/ 12009915 h 781"/>
                <a:gd name="T30" fmla="*/ 176411114 w 945"/>
                <a:gd name="T31" fmla="*/ 48039661 h 781"/>
                <a:gd name="T32" fmla="*/ 248936124 w 945"/>
                <a:gd name="T33" fmla="*/ 115072163 h 781"/>
                <a:gd name="T34" fmla="*/ 264616935 w 945"/>
                <a:gd name="T35" fmla="*/ 128478347 h 781"/>
                <a:gd name="T36" fmla="*/ 257336653 w 945"/>
                <a:gd name="T37" fmla="*/ 140767833 h 781"/>
                <a:gd name="T38" fmla="*/ 230454960 w 945"/>
                <a:gd name="T39" fmla="*/ 161156414 h 7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45" h="781">
                  <a:moveTo>
                    <a:pt x="823" y="577"/>
                  </a:moveTo>
                  <a:lnTo>
                    <a:pt x="736" y="658"/>
                  </a:lnTo>
                  <a:lnTo>
                    <a:pt x="646" y="684"/>
                  </a:lnTo>
                  <a:lnTo>
                    <a:pt x="540" y="715"/>
                  </a:lnTo>
                  <a:lnTo>
                    <a:pt x="318" y="781"/>
                  </a:lnTo>
                  <a:lnTo>
                    <a:pt x="138" y="670"/>
                  </a:lnTo>
                  <a:lnTo>
                    <a:pt x="138" y="420"/>
                  </a:lnTo>
                  <a:lnTo>
                    <a:pt x="84" y="420"/>
                  </a:lnTo>
                  <a:lnTo>
                    <a:pt x="42" y="328"/>
                  </a:lnTo>
                  <a:lnTo>
                    <a:pt x="42" y="312"/>
                  </a:lnTo>
                  <a:lnTo>
                    <a:pt x="0" y="228"/>
                  </a:lnTo>
                  <a:lnTo>
                    <a:pt x="138" y="238"/>
                  </a:lnTo>
                  <a:lnTo>
                    <a:pt x="333" y="145"/>
                  </a:lnTo>
                  <a:lnTo>
                    <a:pt x="505" y="0"/>
                  </a:lnTo>
                  <a:lnTo>
                    <a:pt x="562" y="43"/>
                  </a:lnTo>
                  <a:lnTo>
                    <a:pt x="630" y="172"/>
                  </a:lnTo>
                  <a:lnTo>
                    <a:pt x="889" y="412"/>
                  </a:lnTo>
                  <a:lnTo>
                    <a:pt x="945" y="460"/>
                  </a:lnTo>
                  <a:lnTo>
                    <a:pt x="919" y="504"/>
                  </a:lnTo>
                  <a:lnTo>
                    <a:pt x="823" y="57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1E90DDCB-4323-CDA9-DEEC-94A0E1D3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187" y="3403905"/>
              <a:ext cx="828434" cy="965345"/>
            </a:xfrm>
            <a:custGeom>
              <a:avLst/>
              <a:gdLst>
                <a:gd name="T0" fmla="*/ 229482809 w 1070"/>
                <a:gd name="T1" fmla="*/ 324540033 h 1248"/>
                <a:gd name="T2" fmla="*/ 240704751 w 1070"/>
                <a:gd name="T3" fmla="*/ 301858892 h 1248"/>
                <a:gd name="T4" fmla="*/ 242107296 w 1070"/>
                <a:gd name="T5" fmla="*/ 299898858 h 1248"/>
                <a:gd name="T6" fmla="*/ 300179402 w 1070"/>
                <a:gd name="T7" fmla="*/ 177251254 h 1248"/>
                <a:gd name="T8" fmla="*/ 249121076 w 1070"/>
                <a:gd name="T9" fmla="*/ 122087746 h 1248"/>
                <a:gd name="T10" fmla="*/ 141954098 w 1070"/>
                <a:gd name="T11" fmla="*/ 32761767 h 1248"/>
                <a:gd name="T12" fmla="*/ 106605536 w 1070"/>
                <a:gd name="T13" fmla="*/ 0 h 1248"/>
                <a:gd name="T14" fmla="*/ 93139947 w 1070"/>
                <a:gd name="T15" fmla="*/ 1120246 h 1248"/>
                <a:gd name="T16" fmla="*/ 86687079 w 1070"/>
                <a:gd name="T17" fmla="*/ 32761767 h 1248"/>
                <a:gd name="T18" fmla="*/ 45167430 w 1070"/>
                <a:gd name="T19" fmla="*/ 122087746 h 1248"/>
                <a:gd name="T20" fmla="*/ 13185398 w 1070"/>
                <a:gd name="T21" fmla="*/ 145609204 h 1248"/>
                <a:gd name="T22" fmla="*/ 0 w 1070"/>
                <a:gd name="T23" fmla="*/ 181451250 h 1248"/>
                <a:gd name="T24" fmla="*/ 31701311 w 1070"/>
                <a:gd name="T25" fmla="*/ 280017538 h 1248"/>
                <a:gd name="T26" fmla="*/ 22443354 w 1070"/>
                <a:gd name="T27" fmla="*/ 275537083 h 1248"/>
                <a:gd name="T28" fmla="*/ 21040810 w 1070"/>
                <a:gd name="T29" fmla="*/ 306058888 h 1248"/>
                <a:gd name="T30" fmla="*/ 30298237 w 1070"/>
                <a:gd name="T31" fmla="*/ 322020142 h 1248"/>
                <a:gd name="T32" fmla="*/ 48533430 w 1070"/>
                <a:gd name="T33" fmla="*/ 345541600 h 1248"/>
                <a:gd name="T34" fmla="*/ 101556272 w 1070"/>
                <a:gd name="T35" fmla="*/ 305778958 h 1248"/>
                <a:gd name="T36" fmla="*/ 103519727 w 1070"/>
                <a:gd name="T37" fmla="*/ 316699900 h 1248"/>
                <a:gd name="T38" fmla="*/ 172533056 w 1070"/>
                <a:gd name="T39" fmla="*/ 349461667 h 1248"/>
                <a:gd name="T40" fmla="*/ 229482809 w 1070"/>
                <a:gd name="T41" fmla="*/ 324540033 h 1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0" h="1248">
                  <a:moveTo>
                    <a:pt x="818" y="1159"/>
                  </a:moveTo>
                  <a:lnTo>
                    <a:pt x="858" y="1078"/>
                  </a:lnTo>
                  <a:lnTo>
                    <a:pt x="863" y="1071"/>
                  </a:lnTo>
                  <a:lnTo>
                    <a:pt x="1070" y="633"/>
                  </a:lnTo>
                  <a:lnTo>
                    <a:pt x="888" y="436"/>
                  </a:lnTo>
                  <a:lnTo>
                    <a:pt x="506" y="117"/>
                  </a:lnTo>
                  <a:lnTo>
                    <a:pt x="380" y="0"/>
                  </a:lnTo>
                  <a:lnTo>
                    <a:pt x="332" y="4"/>
                  </a:lnTo>
                  <a:lnTo>
                    <a:pt x="309" y="117"/>
                  </a:lnTo>
                  <a:lnTo>
                    <a:pt x="161" y="436"/>
                  </a:lnTo>
                  <a:lnTo>
                    <a:pt x="47" y="520"/>
                  </a:lnTo>
                  <a:lnTo>
                    <a:pt x="0" y="648"/>
                  </a:lnTo>
                  <a:lnTo>
                    <a:pt x="113" y="1000"/>
                  </a:lnTo>
                  <a:lnTo>
                    <a:pt x="80" y="984"/>
                  </a:lnTo>
                  <a:lnTo>
                    <a:pt x="75" y="1093"/>
                  </a:lnTo>
                  <a:lnTo>
                    <a:pt x="108" y="1150"/>
                  </a:lnTo>
                  <a:lnTo>
                    <a:pt x="173" y="1234"/>
                  </a:lnTo>
                  <a:lnTo>
                    <a:pt x="362" y="1092"/>
                  </a:lnTo>
                  <a:lnTo>
                    <a:pt x="369" y="1131"/>
                  </a:lnTo>
                  <a:lnTo>
                    <a:pt x="615" y="1248"/>
                  </a:lnTo>
                  <a:lnTo>
                    <a:pt x="818" y="115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E02AB1F1-079B-8822-63E5-6699C57F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779" y="3257710"/>
              <a:ext cx="800586" cy="610303"/>
            </a:xfrm>
            <a:custGeom>
              <a:avLst/>
              <a:gdLst>
                <a:gd name="T0" fmla="*/ 255375600 w 1035"/>
                <a:gd name="T1" fmla="*/ 91798287 h 788"/>
                <a:gd name="T2" fmla="*/ 242494637 w 1035"/>
                <a:gd name="T3" fmla="*/ 77481512 h 788"/>
                <a:gd name="T4" fmla="*/ 249215047 w 1035"/>
                <a:gd name="T5" fmla="*/ 58953048 h 788"/>
                <a:gd name="T6" fmla="*/ 289817440 w 1035"/>
                <a:gd name="T7" fmla="*/ 0 h 788"/>
                <a:gd name="T8" fmla="*/ 128247658 w 1035"/>
                <a:gd name="T9" fmla="*/ 22458279 h 788"/>
                <a:gd name="T10" fmla="*/ 35842013 w 1035"/>
                <a:gd name="T11" fmla="*/ 54742418 h 788"/>
                <a:gd name="T12" fmla="*/ 0 w 1035"/>
                <a:gd name="T13" fmla="*/ 86464399 h 788"/>
                <a:gd name="T14" fmla="*/ 61323482 w 1035"/>
                <a:gd name="T15" fmla="*/ 163945911 h 788"/>
                <a:gd name="T16" fmla="*/ 59363450 w 1035"/>
                <a:gd name="T17" fmla="*/ 175174785 h 788"/>
                <a:gd name="T18" fmla="*/ 113967050 w 1035"/>
                <a:gd name="T19" fmla="*/ 221214600 h 788"/>
                <a:gd name="T20" fmla="*/ 178090879 w 1035"/>
                <a:gd name="T21" fmla="*/ 193422434 h 788"/>
                <a:gd name="T22" fmla="*/ 229893603 w 1035"/>
                <a:gd name="T23" fmla="*/ 110326751 h 788"/>
                <a:gd name="T24" fmla="*/ 255375600 w 1035"/>
                <a:gd name="T25" fmla="*/ 91798287 h 7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5" h="788">
                  <a:moveTo>
                    <a:pt x="912" y="327"/>
                  </a:moveTo>
                  <a:lnTo>
                    <a:pt x="866" y="276"/>
                  </a:lnTo>
                  <a:lnTo>
                    <a:pt x="890" y="210"/>
                  </a:lnTo>
                  <a:lnTo>
                    <a:pt x="1035" y="0"/>
                  </a:lnTo>
                  <a:lnTo>
                    <a:pt x="458" y="80"/>
                  </a:lnTo>
                  <a:lnTo>
                    <a:pt x="128" y="195"/>
                  </a:lnTo>
                  <a:lnTo>
                    <a:pt x="0" y="308"/>
                  </a:lnTo>
                  <a:lnTo>
                    <a:pt x="219" y="584"/>
                  </a:lnTo>
                  <a:lnTo>
                    <a:pt x="212" y="624"/>
                  </a:lnTo>
                  <a:lnTo>
                    <a:pt x="407" y="788"/>
                  </a:lnTo>
                  <a:lnTo>
                    <a:pt x="636" y="689"/>
                  </a:lnTo>
                  <a:lnTo>
                    <a:pt x="821" y="393"/>
                  </a:lnTo>
                  <a:lnTo>
                    <a:pt x="912" y="32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E4EDB33-E78D-B479-0A74-30684C66E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131" y="4694126"/>
              <a:ext cx="851640" cy="784343"/>
            </a:xfrm>
            <a:custGeom>
              <a:avLst/>
              <a:gdLst>
                <a:gd name="T0" fmla="*/ 280858095 w 1101"/>
                <a:gd name="T1" fmla="*/ 87645346 h 1014"/>
                <a:gd name="T2" fmla="*/ 268816897 w 1101"/>
                <a:gd name="T3" fmla="*/ 53203475 h 1014"/>
                <a:gd name="T4" fmla="*/ 258736264 w 1101"/>
                <a:gd name="T5" fmla="*/ 23521458 h 1014"/>
                <a:gd name="T6" fmla="*/ 231854574 w 1101"/>
                <a:gd name="T7" fmla="*/ 14280621 h 1014"/>
                <a:gd name="T8" fmla="*/ 187332040 w 1101"/>
                <a:gd name="T9" fmla="*/ 0 h 1014"/>
                <a:gd name="T10" fmla="*/ 103606689 w 1101"/>
                <a:gd name="T11" fmla="*/ 65524062 h 1014"/>
                <a:gd name="T12" fmla="*/ 96886266 w 1101"/>
                <a:gd name="T13" fmla="*/ 60763679 h 1014"/>
                <a:gd name="T14" fmla="*/ 95206161 w 1101"/>
                <a:gd name="T15" fmla="*/ 51523371 h 1014"/>
                <a:gd name="T16" fmla="*/ 80085210 w 1101"/>
                <a:gd name="T17" fmla="*/ 43682708 h 1014"/>
                <a:gd name="T18" fmla="*/ 68884330 w 1101"/>
                <a:gd name="T19" fmla="*/ 52363158 h 1014"/>
                <a:gd name="T20" fmla="*/ 23801408 w 1101"/>
                <a:gd name="T21" fmla="*/ 131328054 h 1014"/>
                <a:gd name="T22" fmla="*/ 21001585 w 1101"/>
                <a:gd name="T23" fmla="*/ 131887912 h 1014"/>
                <a:gd name="T24" fmla="*/ 22681690 w 1101"/>
                <a:gd name="T25" fmla="*/ 211693125 h 1014"/>
                <a:gd name="T26" fmla="*/ 0 w 1101"/>
                <a:gd name="T27" fmla="*/ 234374267 h 1014"/>
                <a:gd name="T28" fmla="*/ 21281514 w 1101"/>
                <a:gd name="T29" fmla="*/ 237734475 h 1014"/>
                <a:gd name="T30" fmla="*/ 54603697 w 1101"/>
                <a:gd name="T31" fmla="*/ 243055246 h 1014"/>
                <a:gd name="T32" fmla="*/ 138888907 w 1101"/>
                <a:gd name="T33" fmla="*/ 278897292 h 1014"/>
                <a:gd name="T34" fmla="*/ 151489434 w 1101"/>
                <a:gd name="T35" fmla="*/ 283937604 h 1014"/>
                <a:gd name="T36" fmla="*/ 154849645 w 1101"/>
                <a:gd name="T37" fmla="*/ 274696767 h 1014"/>
                <a:gd name="T38" fmla="*/ 184251758 w 1101"/>
                <a:gd name="T39" fmla="*/ 178370971 h 1014"/>
                <a:gd name="T40" fmla="*/ 251176053 w 1101"/>
                <a:gd name="T41" fmla="*/ 148689483 h 1014"/>
                <a:gd name="T42" fmla="*/ 308299644 w 1101"/>
                <a:gd name="T43" fmla="*/ 161569929 h 1014"/>
                <a:gd name="T44" fmla="*/ 286738200 w 1101"/>
                <a:gd name="T45" fmla="*/ 104166458 h 1014"/>
                <a:gd name="T46" fmla="*/ 280858095 w 1101"/>
                <a:gd name="T47" fmla="*/ 87645346 h 10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1" h="1014">
                  <a:moveTo>
                    <a:pt x="1003" y="313"/>
                  </a:moveTo>
                  <a:lnTo>
                    <a:pt x="960" y="190"/>
                  </a:lnTo>
                  <a:lnTo>
                    <a:pt x="924" y="84"/>
                  </a:lnTo>
                  <a:lnTo>
                    <a:pt x="828" y="51"/>
                  </a:lnTo>
                  <a:lnTo>
                    <a:pt x="669" y="0"/>
                  </a:lnTo>
                  <a:lnTo>
                    <a:pt x="370" y="234"/>
                  </a:lnTo>
                  <a:lnTo>
                    <a:pt x="346" y="217"/>
                  </a:lnTo>
                  <a:lnTo>
                    <a:pt x="340" y="184"/>
                  </a:lnTo>
                  <a:lnTo>
                    <a:pt x="286" y="156"/>
                  </a:lnTo>
                  <a:lnTo>
                    <a:pt x="246" y="187"/>
                  </a:lnTo>
                  <a:lnTo>
                    <a:pt x="85" y="469"/>
                  </a:lnTo>
                  <a:lnTo>
                    <a:pt x="75" y="471"/>
                  </a:lnTo>
                  <a:lnTo>
                    <a:pt x="81" y="756"/>
                  </a:lnTo>
                  <a:lnTo>
                    <a:pt x="0" y="837"/>
                  </a:lnTo>
                  <a:lnTo>
                    <a:pt x="76" y="849"/>
                  </a:lnTo>
                  <a:lnTo>
                    <a:pt x="195" y="868"/>
                  </a:lnTo>
                  <a:lnTo>
                    <a:pt x="496" y="996"/>
                  </a:lnTo>
                  <a:lnTo>
                    <a:pt x="541" y="1014"/>
                  </a:lnTo>
                  <a:lnTo>
                    <a:pt x="553" y="981"/>
                  </a:lnTo>
                  <a:lnTo>
                    <a:pt x="658" y="637"/>
                  </a:lnTo>
                  <a:lnTo>
                    <a:pt x="897" y="531"/>
                  </a:lnTo>
                  <a:lnTo>
                    <a:pt x="1101" y="577"/>
                  </a:lnTo>
                  <a:lnTo>
                    <a:pt x="1024" y="372"/>
                  </a:lnTo>
                  <a:lnTo>
                    <a:pt x="1003" y="31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1840C489-6E66-A906-608C-3D4A2D78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467" y="4724292"/>
              <a:ext cx="652073" cy="833075"/>
            </a:xfrm>
            <a:custGeom>
              <a:avLst/>
              <a:gdLst>
                <a:gd name="T0" fmla="*/ 218974175 w 843"/>
                <a:gd name="T1" fmla="*/ 257056163 h 1077"/>
                <a:gd name="T2" fmla="*/ 206373115 w 843"/>
                <a:gd name="T3" fmla="*/ 271057396 h 1077"/>
                <a:gd name="T4" fmla="*/ 196572408 w 843"/>
                <a:gd name="T5" fmla="*/ 281417959 h 1077"/>
                <a:gd name="T6" fmla="*/ 125728024 w 843"/>
                <a:gd name="T7" fmla="*/ 301579227 h 1077"/>
                <a:gd name="T8" fmla="*/ 124327848 w 843"/>
                <a:gd name="T9" fmla="*/ 301299298 h 1077"/>
                <a:gd name="T10" fmla="*/ 68604419 w 843"/>
                <a:gd name="T11" fmla="*/ 224014438 h 1077"/>
                <a:gd name="T12" fmla="*/ 30801768 w 843"/>
                <a:gd name="T13" fmla="*/ 147009508 h 1077"/>
                <a:gd name="T14" fmla="*/ 0 w 843"/>
                <a:gd name="T15" fmla="*/ 143649297 h 1077"/>
                <a:gd name="T16" fmla="*/ 24921661 w 843"/>
                <a:gd name="T17" fmla="*/ 101646656 h 1077"/>
                <a:gd name="T18" fmla="*/ 163530675 w 843"/>
                <a:gd name="T19" fmla="*/ 3080282 h 1077"/>
                <a:gd name="T20" fmla="*/ 167730676 w 843"/>
                <a:gd name="T21" fmla="*/ 0 h 1077"/>
                <a:gd name="T22" fmla="*/ 166050569 w 843"/>
                <a:gd name="T23" fmla="*/ 3080282 h 1077"/>
                <a:gd name="T24" fmla="*/ 165490710 w 843"/>
                <a:gd name="T25" fmla="*/ 3080282 h 1077"/>
                <a:gd name="T26" fmla="*/ 160450392 w 843"/>
                <a:gd name="T27" fmla="*/ 20721127 h 1077"/>
                <a:gd name="T28" fmla="*/ 170531029 w 843"/>
                <a:gd name="T29" fmla="*/ 43682747 h 1077"/>
                <a:gd name="T30" fmla="*/ 170251099 w 843"/>
                <a:gd name="T31" fmla="*/ 92965669 h 1077"/>
                <a:gd name="T32" fmla="*/ 236055165 w 843"/>
                <a:gd name="T33" fmla="*/ 165490670 h 1077"/>
                <a:gd name="T34" fmla="*/ 234095129 w 843"/>
                <a:gd name="T35" fmla="*/ 175571304 h 1077"/>
                <a:gd name="T36" fmla="*/ 218974175 w 843"/>
                <a:gd name="T37" fmla="*/ 257056163 h 10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3" h="1077">
                  <a:moveTo>
                    <a:pt x="782" y="918"/>
                  </a:moveTo>
                  <a:lnTo>
                    <a:pt x="737" y="968"/>
                  </a:lnTo>
                  <a:lnTo>
                    <a:pt x="702" y="1005"/>
                  </a:lnTo>
                  <a:lnTo>
                    <a:pt x="449" y="1077"/>
                  </a:lnTo>
                  <a:lnTo>
                    <a:pt x="444" y="1076"/>
                  </a:lnTo>
                  <a:lnTo>
                    <a:pt x="245" y="800"/>
                  </a:lnTo>
                  <a:lnTo>
                    <a:pt x="110" y="525"/>
                  </a:lnTo>
                  <a:lnTo>
                    <a:pt x="0" y="513"/>
                  </a:lnTo>
                  <a:lnTo>
                    <a:pt x="89" y="363"/>
                  </a:lnTo>
                  <a:lnTo>
                    <a:pt x="584" y="11"/>
                  </a:lnTo>
                  <a:lnTo>
                    <a:pt x="599" y="0"/>
                  </a:lnTo>
                  <a:lnTo>
                    <a:pt x="593" y="11"/>
                  </a:lnTo>
                  <a:lnTo>
                    <a:pt x="591" y="11"/>
                  </a:lnTo>
                  <a:lnTo>
                    <a:pt x="573" y="74"/>
                  </a:lnTo>
                  <a:lnTo>
                    <a:pt x="609" y="156"/>
                  </a:lnTo>
                  <a:lnTo>
                    <a:pt x="608" y="332"/>
                  </a:lnTo>
                  <a:lnTo>
                    <a:pt x="843" y="591"/>
                  </a:lnTo>
                  <a:lnTo>
                    <a:pt x="836" y="627"/>
                  </a:lnTo>
                  <a:lnTo>
                    <a:pt x="782" y="91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53205C54-C6D8-F390-E120-E024D1C39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203" y="5972743"/>
              <a:ext cx="684561" cy="503558"/>
            </a:xfrm>
            <a:custGeom>
              <a:avLst/>
              <a:gdLst>
                <a:gd name="T0" fmla="*/ 248096228 w 884"/>
                <a:gd name="T1" fmla="*/ 182291831 h 651"/>
                <a:gd name="T2" fmla="*/ 248096228 w 884"/>
                <a:gd name="T3" fmla="*/ 90165898 h 651"/>
                <a:gd name="T4" fmla="*/ 240799234 w 884"/>
                <a:gd name="T5" fmla="*/ 69164300 h 651"/>
                <a:gd name="T6" fmla="*/ 238273310 w 884"/>
                <a:gd name="T7" fmla="*/ 52083305 h 651"/>
                <a:gd name="T8" fmla="*/ 237150737 w 884"/>
                <a:gd name="T9" fmla="*/ 42842983 h 651"/>
                <a:gd name="T10" fmla="*/ 233783015 w 884"/>
                <a:gd name="T11" fmla="*/ 33602132 h 651"/>
                <a:gd name="T12" fmla="*/ 215540528 w 884"/>
                <a:gd name="T13" fmla="*/ 2520424 h 651"/>
                <a:gd name="T14" fmla="*/ 42939640 w 884"/>
                <a:gd name="T15" fmla="*/ 0 h 651"/>
                <a:gd name="T16" fmla="*/ 32836476 w 884"/>
                <a:gd name="T17" fmla="*/ 840318 h 651"/>
                <a:gd name="T18" fmla="*/ 1684126 w 884"/>
                <a:gd name="T19" fmla="*/ 279930 h 651"/>
                <a:gd name="T20" fmla="*/ 841798 w 884"/>
                <a:gd name="T21" fmla="*/ 65804087 h 651"/>
                <a:gd name="T22" fmla="*/ 841798 w 884"/>
                <a:gd name="T23" fmla="*/ 90165898 h 651"/>
                <a:gd name="T24" fmla="*/ 0 w 884"/>
                <a:gd name="T25" fmla="*/ 179211548 h 651"/>
                <a:gd name="T26" fmla="*/ 64830624 w 884"/>
                <a:gd name="T27" fmla="*/ 180051865 h 651"/>
                <a:gd name="T28" fmla="*/ 117593182 w 884"/>
                <a:gd name="T29" fmla="*/ 179771407 h 651"/>
                <a:gd name="T30" fmla="*/ 248096228 w 884"/>
                <a:gd name="T31" fmla="*/ 182291831 h 6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84" h="651">
                  <a:moveTo>
                    <a:pt x="884" y="651"/>
                  </a:moveTo>
                  <a:lnTo>
                    <a:pt x="884" y="322"/>
                  </a:lnTo>
                  <a:lnTo>
                    <a:pt x="858" y="247"/>
                  </a:lnTo>
                  <a:lnTo>
                    <a:pt x="849" y="186"/>
                  </a:lnTo>
                  <a:lnTo>
                    <a:pt x="845" y="153"/>
                  </a:lnTo>
                  <a:lnTo>
                    <a:pt x="833" y="120"/>
                  </a:lnTo>
                  <a:lnTo>
                    <a:pt x="768" y="9"/>
                  </a:lnTo>
                  <a:lnTo>
                    <a:pt x="153" y="0"/>
                  </a:lnTo>
                  <a:lnTo>
                    <a:pt x="117" y="3"/>
                  </a:lnTo>
                  <a:lnTo>
                    <a:pt x="6" y="1"/>
                  </a:lnTo>
                  <a:lnTo>
                    <a:pt x="3" y="235"/>
                  </a:lnTo>
                  <a:lnTo>
                    <a:pt x="3" y="322"/>
                  </a:lnTo>
                  <a:lnTo>
                    <a:pt x="0" y="640"/>
                  </a:lnTo>
                  <a:lnTo>
                    <a:pt x="231" y="643"/>
                  </a:lnTo>
                  <a:lnTo>
                    <a:pt x="419" y="642"/>
                  </a:lnTo>
                  <a:lnTo>
                    <a:pt x="884" y="65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3" name="Freeform 80">
              <a:extLst>
                <a:ext uri="{FF2B5EF4-FFF2-40B4-BE49-F238E27FC236}">
                  <a16:creationId xmlns:a16="http://schemas.microsoft.com/office/drawing/2014/main" id="{ECB80DEA-A85D-6175-A3ED-4D828D106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705" y="1294532"/>
              <a:ext cx="429300" cy="598700"/>
            </a:xfrm>
            <a:custGeom>
              <a:avLst/>
              <a:gdLst>
                <a:gd name="T0" fmla="*/ 155129593 w 556"/>
                <a:gd name="T1" fmla="*/ 167576951 h 775"/>
                <a:gd name="T2" fmla="*/ 74495609 w 556"/>
                <a:gd name="T3" fmla="*/ 208633277 h 775"/>
                <a:gd name="T4" fmla="*/ 50222062 w 556"/>
                <a:gd name="T5" fmla="*/ 216453781 h 775"/>
                <a:gd name="T6" fmla="*/ 50222062 w 556"/>
                <a:gd name="T7" fmla="*/ 216174742 h 775"/>
                <a:gd name="T8" fmla="*/ 32923052 w 556"/>
                <a:gd name="T9" fmla="*/ 167018343 h 775"/>
                <a:gd name="T10" fmla="*/ 29295806 w 556"/>
                <a:gd name="T11" fmla="*/ 77923361 h 775"/>
                <a:gd name="T12" fmla="*/ 0 w 556"/>
                <a:gd name="T13" fmla="*/ 9495798 h 775"/>
                <a:gd name="T14" fmla="*/ 9486196 w 556"/>
                <a:gd name="T15" fmla="*/ 0 h 775"/>
                <a:gd name="T16" fmla="*/ 74495609 w 556"/>
                <a:gd name="T17" fmla="*/ 46362833 h 775"/>
                <a:gd name="T18" fmla="*/ 105744751 w 556"/>
                <a:gd name="T19" fmla="*/ 62282881 h 775"/>
                <a:gd name="T20" fmla="*/ 128902711 w 556"/>
                <a:gd name="T21" fmla="*/ 118142041 h 775"/>
                <a:gd name="T22" fmla="*/ 141458358 w 556"/>
                <a:gd name="T23" fmla="*/ 133223914 h 775"/>
                <a:gd name="T24" fmla="*/ 155129593 w 556"/>
                <a:gd name="T25" fmla="*/ 167576951 h 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6" h="775">
                  <a:moveTo>
                    <a:pt x="556" y="600"/>
                  </a:moveTo>
                  <a:lnTo>
                    <a:pt x="267" y="747"/>
                  </a:lnTo>
                  <a:lnTo>
                    <a:pt x="180" y="775"/>
                  </a:lnTo>
                  <a:lnTo>
                    <a:pt x="180" y="774"/>
                  </a:lnTo>
                  <a:lnTo>
                    <a:pt x="118" y="598"/>
                  </a:lnTo>
                  <a:lnTo>
                    <a:pt x="105" y="279"/>
                  </a:lnTo>
                  <a:lnTo>
                    <a:pt x="0" y="34"/>
                  </a:lnTo>
                  <a:lnTo>
                    <a:pt x="34" y="0"/>
                  </a:lnTo>
                  <a:lnTo>
                    <a:pt x="267" y="166"/>
                  </a:lnTo>
                  <a:lnTo>
                    <a:pt x="379" y="223"/>
                  </a:lnTo>
                  <a:lnTo>
                    <a:pt x="462" y="423"/>
                  </a:lnTo>
                  <a:lnTo>
                    <a:pt x="507" y="477"/>
                  </a:lnTo>
                  <a:lnTo>
                    <a:pt x="556" y="60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8" name="Freeform 65">
              <a:extLst>
                <a:ext uri="{FF2B5EF4-FFF2-40B4-BE49-F238E27FC236}">
                  <a16:creationId xmlns:a16="http://schemas.microsoft.com/office/drawing/2014/main" id="{42289F9A-6861-EF44-F554-E59B3A188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202" y="1981413"/>
              <a:ext cx="626546" cy="350402"/>
            </a:xfrm>
            <a:custGeom>
              <a:avLst/>
              <a:gdLst>
                <a:gd name="T0" fmla="*/ 189291913 w 810"/>
                <a:gd name="T1" fmla="*/ 22401259 h 453"/>
                <a:gd name="T2" fmla="*/ 176410938 w 810"/>
                <a:gd name="T3" fmla="*/ 0 h 453"/>
                <a:gd name="T4" fmla="*/ 157090004 w 810"/>
                <a:gd name="T5" fmla="*/ 10920964 h 453"/>
                <a:gd name="T6" fmla="*/ 118447079 w 810"/>
                <a:gd name="T7" fmla="*/ 37802687 h 453"/>
                <a:gd name="T8" fmla="*/ 74764900 w 810"/>
                <a:gd name="T9" fmla="*/ 50963619 h 453"/>
                <a:gd name="T10" fmla="*/ 47322846 w 810"/>
                <a:gd name="T11" fmla="*/ 20161292 h 453"/>
                <a:gd name="T12" fmla="*/ 42282533 w 810"/>
                <a:gd name="T13" fmla="*/ 17360936 h 453"/>
                <a:gd name="T14" fmla="*/ 0 w 810"/>
                <a:gd name="T15" fmla="*/ 18481184 h 453"/>
                <a:gd name="T16" fmla="*/ 1960033 w 810"/>
                <a:gd name="T17" fmla="*/ 26041933 h 453"/>
                <a:gd name="T18" fmla="*/ 58243787 w 810"/>
                <a:gd name="T19" fmla="*/ 99126353 h 453"/>
                <a:gd name="T20" fmla="*/ 93525975 w 810"/>
                <a:gd name="T21" fmla="*/ 126848394 h 453"/>
                <a:gd name="T22" fmla="*/ 118447079 w 810"/>
                <a:gd name="T23" fmla="*/ 123208249 h 453"/>
                <a:gd name="T24" fmla="*/ 147289308 w 810"/>
                <a:gd name="T25" fmla="*/ 118447855 h 453"/>
                <a:gd name="T26" fmla="*/ 182571496 w 810"/>
                <a:gd name="T27" fmla="*/ 99126353 h 453"/>
                <a:gd name="T28" fmla="*/ 189291913 w 810"/>
                <a:gd name="T29" fmla="*/ 92966311 h 453"/>
                <a:gd name="T30" fmla="*/ 226814062 w 810"/>
                <a:gd name="T31" fmla="*/ 71964700 h 453"/>
                <a:gd name="T32" fmla="*/ 210853337 w 810"/>
                <a:gd name="T33" fmla="*/ 59364157 h 453"/>
                <a:gd name="T34" fmla="*/ 189291913 w 810"/>
                <a:gd name="T35" fmla="*/ 22401259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0" h="453">
                  <a:moveTo>
                    <a:pt x="676" y="80"/>
                  </a:moveTo>
                  <a:lnTo>
                    <a:pt x="630" y="0"/>
                  </a:lnTo>
                  <a:lnTo>
                    <a:pt x="561" y="39"/>
                  </a:lnTo>
                  <a:lnTo>
                    <a:pt x="423" y="135"/>
                  </a:lnTo>
                  <a:lnTo>
                    <a:pt x="267" y="182"/>
                  </a:lnTo>
                  <a:lnTo>
                    <a:pt x="169" y="72"/>
                  </a:lnTo>
                  <a:lnTo>
                    <a:pt x="151" y="62"/>
                  </a:lnTo>
                  <a:lnTo>
                    <a:pt x="0" y="66"/>
                  </a:lnTo>
                  <a:lnTo>
                    <a:pt x="7" y="93"/>
                  </a:lnTo>
                  <a:lnTo>
                    <a:pt x="208" y="354"/>
                  </a:lnTo>
                  <a:lnTo>
                    <a:pt x="334" y="453"/>
                  </a:lnTo>
                  <a:lnTo>
                    <a:pt x="423" y="440"/>
                  </a:lnTo>
                  <a:lnTo>
                    <a:pt x="526" y="423"/>
                  </a:lnTo>
                  <a:lnTo>
                    <a:pt x="652" y="354"/>
                  </a:lnTo>
                  <a:lnTo>
                    <a:pt x="676" y="332"/>
                  </a:lnTo>
                  <a:lnTo>
                    <a:pt x="810" y="257"/>
                  </a:lnTo>
                  <a:lnTo>
                    <a:pt x="753" y="212"/>
                  </a:lnTo>
                  <a:lnTo>
                    <a:pt x="676" y="8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55E4109-1ECB-46EE-E91D-1231C7F6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320" y="5165195"/>
              <a:ext cx="742573" cy="1032641"/>
            </a:xfrm>
            <a:custGeom>
              <a:avLst/>
              <a:gdLst>
                <a:gd name="T0" fmla="*/ 226621919 w 961"/>
                <a:gd name="T1" fmla="*/ 0 h 1334"/>
                <a:gd name="T2" fmla="*/ 228019051 w 961"/>
                <a:gd name="T3" fmla="*/ 841477 h 1334"/>
                <a:gd name="T4" fmla="*/ 232490085 w 961"/>
                <a:gd name="T5" fmla="*/ 24117391 h 1334"/>
                <a:gd name="T6" fmla="*/ 268536941 w 961"/>
                <a:gd name="T7" fmla="*/ 61135483 h 1334"/>
                <a:gd name="T8" fmla="*/ 261830389 w 961"/>
                <a:gd name="T9" fmla="*/ 113296980 h 1334"/>
                <a:gd name="T10" fmla="*/ 248417815 w 961"/>
                <a:gd name="T11" fmla="*/ 203317517 h 1334"/>
                <a:gd name="T12" fmla="*/ 225503896 w 961"/>
                <a:gd name="T13" fmla="*/ 371019225 h 1334"/>
                <a:gd name="T14" fmla="*/ 152571272 w 961"/>
                <a:gd name="T15" fmla="*/ 371580033 h 1334"/>
                <a:gd name="T16" fmla="*/ 99199555 w 961"/>
                <a:gd name="T17" fmla="*/ 372701649 h 1334"/>
                <a:gd name="T18" fmla="*/ 51415838 w 961"/>
                <a:gd name="T19" fmla="*/ 373543126 h 1334"/>
                <a:gd name="T20" fmla="*/ 22075534 w 961"/>
                <a:gd name="T21" fmla="*/ 374103934 h 1334"/>
                <a:gd name="T22" fmla="*/ 32693844 w 961"/>
                <a:gd name="T23" fmla="*/ 292777245 h 1334"/>
                <a:gd name="T24" fmla="*/ 41915022 w 961"/>
                <a:gd name="T25" fmla="*/ 137695040 h 1334"/>
                <a:gd name="T26" fmla="*/ 0 w 961"/>
                <a:gd name="T27" fmla="*/ 111614027 h 1334"/>
                <a:gd name="T28" fmla="*/ 12574718 w 961"/>
                <a:gd name="T29" fmla="*/ 97592238 h 1334"/>
                <a:gd name="T30" fmla="*/ 27664062 w 961"/>
                <a:gd name="T31" fmla="*/ 15984881 h 1334"/>
                <a:gd name="T32" fmla="*/ 29619942 w 961"/>
                <a:gd name="T33" fmla="*/ 5889278 h 1334"/>
                <a:gd name="T34" fmla="*/ 119039043 w 961"/>
                <a:gd name="T35" fmla="*/ 37017563 h 1334"/>
                <a:gd name="T36" fmla="*/ 224106764 w 961"/>
                <a:gd name="T37" fmla="*/ 0 h 1334"/>
                <a:gd name="T38" fmla="*/ 226621919 w 961"/>
                <a:gd name="T39" fmla="*/ 0 h 13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1" h="1334">
                  <a:moveTo>
                    <a:pt x="811" y="0"/>
                  </a:moveTo>
                  <a:lnTo>
                    <a:pt x="816" y="3"/>
                  </a:lnTo>
                  <a:lnTo>
                    <a:pt x="832" y="86"/>
                  </a:lnTo>
                  <a:lnTo>
                    <a:pt x="961" y="218"/>
                  </a:lnTo>
                  <a:lnTo>
                    <a:pt x="937" y="404"/>
                  </a:lnTo>
                  <a:lnTo>
                    <a:pt x="889" y="725"/>
                  </a:lnTo>
                  <a:lnTo>
                    <a:pt x="807" y="1323"/>
                  </a:lnTo>
                  <a:lnTo>
                    <a:pt x="546" y="1325"/>
                  </a:lnTo>
                  <a:lnTo>
                    <a:pt x="355" y="1329"/>
                  </a:lnTo>
                  <a:lnTo>
                    <a:pt x="184" y="1332"/>
                  </a:lnTo>
                  <a:lnTo>
                    <a:pt x="79" y="1334"/>
                  </a:lnTo>
                  <a:lnTo>
                    <a:pt x="117" y="1044"/>
                  </a:lnTo>
                  <a:lnTo>
                    <a:pt x="150" y="491"/>
                  </a:lnTo>
                  <a:lnTo>
                    <a:pt x="0" y="398"/>
                  </a:lnTo>
                  <a:lnTo>
                    <a:pt x="45" y="348"/>
                  </a:lnTo>
                  <a:lnTo>
                    <a:pt x="99" y="57"/>
                  </a:lnTo>
                  <a:lnTo>
                    <a:pt x="106" y="21"/>
                  </a:lnTo>
                  <a:lnTo>
                    <a:pt x="426" y="132"/>
                  </a:lnTo>
                  <a:lnTo>
                    <a:pt x="802" y="0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4" name="Freeform 81">
              <a:extLst>
                <a:ext uri="{FF2B5EF4-FFF2-40B4-BE49-F238E27FC236}">
                  <a16:creationId xmlns:a16="http://schemas.microsoft.com/office/drawing/2014/main" id="{A4C59372-B301-C601-27BE-86B18E5EA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324" y="3264672"/>
              <a:ext cx="596379" cy="559250"/>
            </a:xfrm>
            <a:custGeom>
              <a:avLst/>
              <a:gdLst>
                <a:gd name="T0" fmla="*/ 195503988 w 772"/>
                <a:gd name="T1" fmla="*/ 199091819 h 723"/>
                <a:gd name="T2" fmla="*/ 196062592 w 772"/>
                <a:gd name="T3" fmla="*/ 173610361 h 723"/>
                <a:gd name="T4" fmla="*/ 196342158 w 772"/>
                <a:gd name="T5" fmla="*/ 172210187 h 723"/>
                <a:gd name="T6" fmla="*/ 215613202 w 772"/>
                <a:gd name="T7" fmla="*/ 132448127 h 723"/>
                <a:gd name="T8" fmla="*/ 208072313 w 772"/>
                <a:gd name="T9" fmla="*/ 114246934 h 723"/>
                <a:gd name="T10" fmla="*/ 172043679 w 772"/>
                <a:gd name="T11" fmla="*/ 40322447 h 723"/>
                <a:gd name="T12" fmla="*/ 151096823 w 772"/>
                <a:gd name="T13" fmla="*/ 0 h 723"/>
                <a:gd name="T14" fmla="*/ 125960701 w 772"/>
                <a:gd name="T15" fmla="*/ 7280265 h 723"/>
                <a:gd name="T16" fmla="*/ 96355748 w 772"/>
                <a:gd name="T17" fmla="*/ 15960704 h 723"/>
                <a:gd name="T18" fmla="*/ 34352822 w 772"/>
                <a:gd name="T19" fmla="*/ 34441826 h 723"/>
                <a:gd name="T20" fmla="*/ 14244137 w 772"/>
                <a:gd name="T21" fmla="*/ 82884854 h 723"/>
                <a:gd name="T22" fmla="*/ 0 w 772"/>
                <a:gd name="T23" fmla="*/ 154288923 h 723"/>
                <a:gd name="T24" fmla="*/ 5306473 w 772"/>
                <a:gd name="T25" fmla="*/ 160449474 h 723"/>
                <a:gd name="T26" fmla="*/ 69822853 w 772"/>
                <a:gd name="T27" fmla="*/ 172770045 h 723"/>
                <a:gd name="T28" fmla="*/ 97472956 w 772"/>
                <a:gd name="T29" fmla="*/ 171930259 h 723"/>
                <a:gd name="T30" fmla="*/ 151096823 w 772"/>
                <a:gd name="T31" fmla="*/ 188171421 h 723"/>
                <a:gd name="T32" fmla="*/ 188521703 w 772"/>
                <a:gd name="T33" fmla="*/ 197411717 h 723"/>
                <a:gd name="T34" fmla="*/ 186008249 w 772"/>
                <a:gd name="T35" fmla="*/ 202452023 h 723"/>
                <a:gd name="T36" fmla="*/ 195503988 w 772"/>
                <a:gd name="T37" fmla="*/ 199091819 h 7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2" h="723">
                  <a:moveTo>
                    <a:pt x="700" y="711"/>
                  </a:moveTo>
                  <a:lnTo>
                    <a:pt x="702" y="620"/>
                  </a:lnTo>
                  <a:lnTo>
                    <a:pt x="703" y="615"/>
                  </a:lnTo>
                  <a:lnTo>
                    <a:pt x="772" y="473"/>
                  </a:lnTo>
                  <a:lnTo>
                    <a:pt x="745" y="408"/>
                  </a:lnTo>
                  <a:lnTo>
                    <a:pt x="616" y="144"/>
                  </a:lnTo>
                  <a:lnTo>
                    <a:pt x="541" y="0"/>
                  </a:lnTo>
                  <a:lnTo>
                    <a:pt x="451" y="26"/>
                  </a:lnTo>
                  <a:lnTo>
                    <a:pt x="345" y="57"/>
                  </a:lnTo>
                  <a:lnTo>
                    <a:pt x="123" y="123"/>
                  </a:lnTo>
                  <a:lnTo>
                    <a:pt x="51" y="296"/>
                  </a:lnTo>
                  <a:lnTo>
                    <a:pt x="0" y="551"/>
                  </a:lnTo>
                  <a:lnTo>
                    <a:pt x="19" y="573"/>
                  </a:lnTo>
                  <a:lnTo>
                    <a:pt x="250" y="617"/>
                  </a:lnTo>
                  <a:lnTo>
                    <a:pt x="349" y="614"/>
                  </a:lnTo>
                  <a:lnTo>
                    <a:pt x="541" y="672"/>
                  </a:lnTo>
                  <a:lnTo>
                    <a:pt x="675" y="705"/>
                  </a:lnTo>
                  <a:lnTo>
                    <a:pt x="666" y="723"/>
                  </a:lnTo>
                  <a:lnTo>
                    <a:pt x="700" y="71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0" name="Freeform 77">
              <a:extLst>
                <a:ext uri="{FF2B5EF4-FFF2-40B4-BE49-F238E27FC236}">
                  <a16:creationId xmlns:a16="http://schemas.microsoft.com/office/drawing/2014/main" id="{4DCB3D35-4824-7052-8CF7-3F28AE50C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369" y="3081349"/>
              <a:ext cx="587096" cy="714727"/>
            </a:xfrm>
            <a:custGeom>
              <a:avLst/>
              <a:gdLst>
                <a:gd name="T0" fmla="*/ 212532648 w 759"/>
                <a:gd name="T1" fmla="*/ 100868006 h 925"/>
                <a:gd name="T2" fmla="*/ 192371423 w 759"/>
                <a:gd name="T3" fmla="*/ 149206396 h 925"/>
                <a:gd name="T4" fmla="*/ 178090820 w 759"/>
                <a:gd name="T5" fmla="*/ 220456190 h 925"/>
                <a:gd name="T6" fmla="*/ 183411055 w 759"/>
                <a:gd name="T7" fmla="*/ 226603217 h 925"/>
                <a:gd name="T8" fmla="*/ 160449484 w 759"/>
                <a:gd name="T9" fmla="*/ 219617839 h 925"/>
                <a:gd name="T10" fmla="*/ 162129586 w 759"/>
                <a:gd name="T11" fmla="*/ 254823825 h 925"/>
                <a:gd name="T12" fmla="*/ 127687758 w 759"/>
                <a:gd name="T13" fmla="*/ 258456327 h 925"/>
                <a:gd name="T14" fmla="*/ 126287584 w 759"/>
                <a:gd name="T15" fmla="*/ 240853598 h 925"/>
                <a:gd name="T16" fmla="*/ 102486227 w 759"/>
                <a:gd name="T17" fmla="*/ 191955955 h 925"/>
                <a:gd name="T18" fmla="*/ 0 w 759"/>
                <a:gd name="T19" fmla="*/ 146132619 h 925"/>
                <a:gd name="T20" fmla="*/ 19320909 w 759"/>
                <a:gd name="T21" fmla="*/ 67059096 h 925"/>
                <a:gd name="T22" fmla="*/ 19601367 w 759"/>
                <a:gd name="T23" fmla="*/ 66220745 h 925"/>
                <a:gd name="T24" fmla="*/ 19601367 w 759"/>
                <a:gd name="T25" fmla="*/ 65662021 h 925"/>
                <a:gd name="T26" fmla="*/ 22121256 w 759"/>
                <a:gd name="T27" fmla="*/ 56162118 h 925"/>
                <a:gd name="T28" fmla="*/ 91005441 w 759"/>
                <a:gd name="T29" fmla="*/ 25147359 h 925"/>
                <a:gd name="T30" fmla="*/ 147008667 w 759"/>
                <a:gd name="T31" fmla="*/ 0 h 925"/>
                <a:gd name="T32" fmla="*/ 162129586 w 759"/>
                <a:gd name="T33" fmla="*/ 0 h 925"/>
                <a:gd name="T34" fmla="*/ 162129586 w 759"/>
                <a:gd name="T35" fmla="*/ 69853247 h 925"/>
                <a:gd name="T36" fmla="*/ 212532648 w 759"/>
                <a:gd name="T37" fmla="*/ 100868006 h 9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9" h="925">
                  <a:moveTo>
                    <a:pt x="759" y="361"/>
                  </a:moveTo>
                  <a:lnTo>
                    <a:pt x="687" y="534"/>
                  </a:lnTo>
                  <a:lnTo>
                    <a:pt x="636" y="789"/>
                  </a:lnTo>
                  <a:lnTo>
                    <a:pt x="655" y="811"/>
                  </a:lnTo>
                  <a:lnTo>
                    <a:pt x="573" y="786"/>
                  </a:lnTo>
                  <a:lnTo>
                    <a:pt x="579" y="912"/>
                  </a:lnTo>
                  <a:lnTo>
                    <a:pt x="456" y="925"/>
                  </a:lnTo>
                  <a:lnTo>
                    <a:pt x="451" y="862"/>
                  </a:lnTo>
                  <a:lnTo>
                    <a:pt x="366" y="687"/>
                  </a:lnTo>
                  <a:lnTo>
                    <a:pt x="0" y="523"/>
                  </a:lnTo>
                  <a:lnTo>
                    <a:pt x="69" y="240"/>
                  </a:lnTo>
                  <a:lnTo>
                    <a:pt x="70" y="237"/>
                  </a:lnTo>
                  <a:lnTo>
                    <a:pt x="70" y="235"/>
                  </a:lnTo>
                  <a:lnTo>
                    <a:pt x="79" y="201"/>
                  </a:lnTo>
                  <a:lnTo>
                    <a:pt x="325" y="90"/>
                  </a:lnTo>
                  <a:lnTo>
                    <a:pt x="525" y="0"/>
                  </a:lnTo>
                  <a:lnTo>
                    <a:pt x="579" y="0"/>
                  </a:lnTo>
                  <a:lnTo>
                    <a:pt x="579" y="250"/>
                  </a:lnTo>
                  <a:lnTo>
                    <a:pt x="759" y="36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20B91F7B-3BB8-59ED-CAD1-3D4F0816A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194" y="2749512"/>
              <a:ext cx="471071" cy="554609"/>
            </a:xfrm>
            <a:custGeom>
              <a:avLst/>
              <a:gdLst>
                <a:gd name="T0" fmla="*/ 170811581 w 608"/>
                <a:gd name="T1" fmla="*/ 129087922 h 717"/>
                <a:gd name="T2" fmla="*/ 90743536 w 608"/>
                <a:gd name="T3" fmla="*/ 167729737 h 717"/>
                <a:gd name="T4" fmla="*/ 90181696 w 608"/>
                <a:gd name="T5" fmla="*/ 172770043 h 717"/>
                <a:gd name="T6" fmla="*/ 91024456 w 608"/>
                <a:gd name="T7" fmla="*/ 185371072 h 717"/>
                <a:gd name="T8" fmla="*/ 64054542 w 608"/>
                <a:gd name="T9" fmla="*/ 200771919 h 717"/>
                <a:gd name="T10" fmla="*/ 32588846 w 608"/>
                <a:gd name="T11" fmla="*/ 183690970 h 717"/>
                <a:gd name="T12" fmla="*/ 0 w 608"/>
                <a:gd name="T13" fmla="*/ 176410705 h 717"/>
                <a:gd name="T14" fmla="*/ 14327983 w 608"/>
                <a:gd name="T15" fmla="*/ 71964455 h 717"/>
                <a:gd name="T16" fmla="*/ 38488697 w 608"/>
                <a:gd name="T17" fmla="*/ 30801693 h 717"/>
                <a:gd name="T18" fmla="*/ 15170743 w 608"/>
                <a:gd name="T19" fmla="*/ 28281804 h 717"/>
                <a:gd name="T20" fmla="*/ 67144662 w 608"/>
                <a:gd name="T21" fmla="*/ 0 h 717"/>
                <a:gd name="T22" fmla="*/ 75010954 w 608"/>
                <a:gd name="T23" fmla="*/ 14280602 h 717"/>
                <a:gd name="T24" fmla="*/ 87653416 w 608"/>
                <a:gd name="T25" fmla="*/ 13160887 h 717"/>
                <a:gd name="T26" fmla="*/ 94957867 w 608"/>
                <a:gd name="T27" fmla="*/ 12600500 h 717"/>
                <a:gd name="T28" fmla="*/ 156483598 w 608"/>
                <a:gd name="T29" fmla="*/ 19040979 h 717"/>
                <a:gd name="T30" fmla="*/ 161821609 w 608"/>
                <a:gd name="T31" fmla="*/ 15960704 h 717"/>
                <a:gd name="T32" fmla="*/ 164349890 w 608"/>
                <a:gd name="T33" fmla="*/ 71964455 h 717"/>
                <a:gd name="T34" fmla="*/ 167721460 w 608"/>
                <a:gd name="T35" fmla="*/ 119847096 h 717"/>
                <a:gd name="T36" fmla="*/ 170811581 w 608"/>
                <a:gd name="T37" fmla="*/ 129087922 h 7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8" h="717">
                  <a:moveTo>
                    <a:pt x="608" y="461"/>
                  </a:moveTo>
                  <a:lnTo>
                    <a:pt x="323" y="599"/>
                  </a:lnTo>
                  <a:lnTo>
                    <a:pt x="321" y="617"/>
                  </a:lnTo>
                  <a:lnTo>
                    <a:pt x="324" y="662"/>
                  </a:lnTo>
                  <a:lnTo>
                    <a:pt x="228" y="717"/>
                  </a:lnTo>
                  <a:lnTo>
                    <a:pt x="116" y="656"/>
                  </a:lnTo>
                  <a:lnTo>
                    <a:pt x="0" y="630"/>
                  </a:lnTo>
                  <a:lnTo>
                    <a:pt x="51" y="257"/>
                  </a:lnTo>
                  <a:lnTo>
                    <a:pt x="137" y="110"/>
                  </a:lnTo>
                  <a:lnTo>
                    <a:pt x="54" y="101"/>
                  </a:lnTo>
                  <a:lnTo>
                    <a:pt x="239" y="0"/>
                  </a:lnTo>
                  <a:lnTo>
                    <a:pt x="267" y="51"/>
                  </a:lnTo>
                  <a:lnTo>
                    <a:pt x="312" y="47"/>
                  </a:lnTo>
                  <a:lnTo>
                    <a:pt x="338" y="45"/>
                  </a:lnTo>
                  <a:lnTo>
                    <a:pt x="557" y="68"/>
                  </a:lnTo>
                  <a:lnTo>
                    <a:pt x="576" y="57"/>
                  </a:lnTo>
                  <a:lnTo>
                    <a:pt x="585" y="257"/>
                  </a:lnTo>
                  <a:lnTo>
                    <a:pt x="597" y="428"/>
                  </a:lnTo>
                  <a:lnTo>
                    <a:pt x="608" y="46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2C6DFC6-AE82-22F8-4C66-389667BDB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83" y="6172309"/>
              <a:ext cx="916613" cy="299351"/>
            </a:xfrm>
            <a:custGeom>
              <a:avLst/>
              <a:gdLst>
                <a:gd name="T0" fmla="*/ 222333431 w 1185"/>
                <a:gd name="T1" fmla="*/ 41442847 h 387"/>
                <a:gd name="T2" fmla="*/ 138328290 w 1185"/>
                <a:gd name="T3" fmla="*/ 0 h 387"/>
                <a:gd name="T4" fmla="*/ 127407886 w 1185"/>
                <a:gd name="T5" fmla="*/ 11200898 h 387"/>
                <a:gd name="T6" fmla="*/ 95485932 w 1185"/>
                <a:gd name="T7" fmla="*/ 60483898 h 387"/>
                <a:gd name="T8" fmla="*/ 50962943 w 1185"/>
                <a:gd name="T9" fmla="*/ 12881006 h 387"/>
                <a:gd name="T10" fmla="*/ 47602737 w 1185"/>
                <a:gd name="T11" fmla="*/ 12601077 h 387"/>
                <a:gd name="T12" fmla="*/ 29401535 w 1185"/>
                <a:gd name="T13" fmla="*/ 17921331 h 387"/>
                <a:gd name="T14" fmla="*/ 24361226 w 1185"/>
                <a:gd name="T15" fmla="*/ 24361834 h 387"/>
                <a:gd name="T16" fmla="*/ 0 w 1185"/>
                <a:gd name="T17" fmla="*/ 108367248 h 387"/>
                <a:gd name="T18" fmla="*/ 15120925 w 1185"/>
                <a:gd name="T19" fmla="*/ 108367248 h 387"/>
                <a:gd name="T20" fmla="*/ 21561408 w 1185"/>
                <a:gd name="T21" fmla="*/ 107526929 h 387"/>
                <a:gd name="T22" fmla="*/ 24361226 w 1185"/>
                <a:gd name="T23" fmla="*/ 107526929 h 387"/>
                <a:gd name="T24" fmla="*/ 40322468 w 1185"/>
                <a:gd name="T25" fmla="*/ 105286961 h 387"/>
                <a:gd name="T26" fmla="*/ 66924184 w 1185"/>
                <a:gd name="T27" fmla="*/ 102486604 h 387"/>
                <a:gd name="T28" fmla="*/ 252575282 w 1185"/>
                <a:gd name="T29" fmla="*/ 106127280 h 387"/>
                <a:gd name="T30" fmla="*/ 331820044 w 1185"/>
                <a:gd name="T31" fmla="*/ 105846821 h 387"/>
                <a:gd name="T32" fmla="*/ 271336342 w 1185"/>
                <a:gd name="T33" fmla="*/ 42002707 h 387"/>
                <a:gd name="T34" fmla="*/ 222333431 w 1185"/>
                <a:gd name="T35" fmla="*/ 41442847 h 3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85" h="387">
                  <a:moveTo>
                    <a:pt x="794" y="148"/>
                  </a:moveTo>
                  <a:lnTo>
                    <a:pt x="494" y="0"/>
                  </a:lnTo>
                  <a:lnTo>
                    <a:pt x="455" y="40"/>
                  </a:lnTo>
                  <a:lnTo>
                    <a:pt x="341" y="216"/>
                  </a:lnTo>
                  <a:lnTo>
                    <a:pt x="182" y="46"/>
                  </a:lnTo>
                  <a:lnTo>
                    <a:pt x="170" y="45"/>
                  </a:lnTo>
                  <a:lnTo>
                    <a:pt x="105" y="64"/>
                  </a:lnTo>
                  <a:lnTo>
                    <a:pt x="87" y="87"/>
                  </a:lnTo>
                  <a:lnTo>
                    <a:pt x="0" y="387"/>
                  </a:lnTo>
                  <a:lnTo>
                    <a:pt x="54" y="387"/>
                  </a:lnTo>
                  <a:lnTo>
                    <a:pt x="77" y="384"/>
                  </a:lnTo>
                  <a:lnTo>
                    <a:pt x="87" y="384"/>
                  </a:lnTo>
                  <a:lnTo>
                    <a:pt x="144" y="376"/>
                  </a:lnTo>
                  <a:lnTo>
                    <a:pt x="239" y="366"/>
                  </a:lnTo>
                  <a:lnTo>
                    <a:pt x="902" y="379"/>
                  </a:lnTo>
                  <a:lnTo>
                    <a:pt x="1185" y="378"/>
                  </a:lnTo>
                  <a:lnTo>
                    <a:pt x="969" y="150"/>
                  </a:lnTo>
                  <a:lnTo>
                    <a:pt x="794" y="14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4A24671-2FA2-076D-63EE-74970D1C9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77" y="6320824"/>
              <a:ext cx="85861" cy="153156"/>
            </a:xfrm>
            <a:custGeom>
              <a:avLst/>
              <a:gdLst>
                <a:gd name="T0" fmla="*/ 31082456 w 111"/>
                <a:gd name="T1" fmla="*/ 55164827 h 199"/>
                <a:gd name="T2" fmla="*/ 22681864 w 111"/>
                <a:gd name="T3" fmla="*/ 0 h 199"/>
                <a:gd name="T4" fmla="*/ 0 w 111"/>
                <a:gd name="T5" fmla="*/ 53501590 h 199"/>
                <a:gd name="T6" fmla="*/ 559863 w 111"/>
                <a:gd name="T7" fmla="*/ 54887358 h 199"/>
                <a:gd name="T8" fmla="*/ 22681864 w 111"/>
                <a:gd name="T9" fmla="*/ 54887358 h 199"/>
                <a:gd name="T10" fmla="*/ 31082456 w 111"/>
                <a:gd name="T11" fmla="*/ 55164827 h 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199">
                  <a:moveTo>
                    <a:pt x="111" y="199"/>
                  </a:moveTo>
                  <a:lnTo>
                    <a:pt x="81" y="0"/>
                  </a:lnTo>
                  <a:lnTo>
                    <a:pt x="0" y="193"/>
                  </a:lnTo>
                  <a:lnTo>
                    <a:pt x="2" y="198"/>
                  </a:lnTo>
                  <a:lnTo>
                    <a:pt x="81" y="198"/>
                  </a:lnTo>
                  <a:lnTo>
                    <a:pt x="111" y="19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9" name="Freeform 66">
              <a:extLst>
                <a:ext uri="{FF2B5EF4-FFF2-40B4-BE49-F238E27FC236}">
                  <a16:creationId xmlns:a16="http://schemas.microsoft.com/office/drawing/2014/main" id="{39D8949F-9E1D-3000-77EC-D09C708B1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515" y="1793449"/>
              <a:ext cx="570853" cy="387530"/>
            </a:xfrm>
            <a:custGeom>
              <a:avLst/>
              <a:gdLst>
                <a:gd name="T0" fmla="*/ 154849513 w 738"/>
                <a:gd name="T1" fmla="*/ 17921254 h 501"/>
                <a:gd name="T2" fmla="*/ 129647950 w 738"/>
                <a:gd name="T3" fmla="*/ 0 h 501"/>
                <a:gd name="T4" fmla="*/ 84285138 w 738"/>
                <a:gd name="T5" fmla="*/ 46482971 h 501"/>
                <a:gd name="T6" fmla="*/ 13440833 w 738"/>
                <a:gd name="T7" fmla="*/ 59083464 h 501"/>
                <a:gd name="T8" fmla="*/ 0 w 738"/>
                <a:gd name="T9" fmla="*/ 68323754 h 501"/>
                <a:gd name="T10" fmla="*/ 12880975 w 738"/>
                <a:gd name="T11" fmla="*/ 90725454 h 501"/>
                <a:gd name="T12" fmla="*/ 34441871 w 738"/>
                <a:gd name="T13" fmla="*/ 127687676 h 501"/>
                <a:gd name="T14" fmla="*/ 50403125 w 738"/>
                <a:gd name="T15" fmla="*/ 140288169 h 501"/>
                <a:gd name="T16" fmla="*/ 84285138 w 738"/>
                <a:gd name="T17" fmla="*/ 121247200 h 501"/>
                <a:gd name="T18" fmla="*/ 135248121 w 738"/>
                <a:gd name="T19" fmla="*/ 97725787 h 501"/>
                <a:gd name="T20" fmla="*/ 136928225 w 738"/>
                <a:gd name="T21" fmla="*/ 76724259 h 501"/>
                <a:gd name="T22" fmla="*/ 137768542 w 738"/>
                <a:gd name="T23" fmla="*/ 65803868 h 501"/>
                <a:gd name="T24" fmla="*/ 206652813 w 738"/>
                <a:gd name="T25" fmla="*/ 57403363 h 501"/>
                <a:gd name="T26" fmla="*/ 154849513 w 738"/>
                <a:gd name="T27" fmla="*/ 18761040 h 501"/>
                <a:gd name="T28" fmla="*/ 154849513 w 738"/>
                <a:gd name="T29" fmla="*/ 17921254 h 5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8" h="501">
                  <a:moveTo>
                    <a:pt x="553" y="64"/>
                  </a:moveTo>
                  <a:lnTo>
                    <a:pt x="463" y="0"/>
                  </a:lnTo>
                  <a:lnTo>
                    <a:pt x="301" y="166"/>
                  </a:lnTo>
                  <a:lnTo>
                    <a:pt x="48" y="211"/>
                  </a:lnTo>
                  <a:lnTo>
                    <a:pt x="0" y="244"/>
                  </a:lnTo>
                  <a:lnTo>
                    <a:pt x="46" y="324"/>
                  </a:lnTo>
                  <a:lnTo>
                    <a:pt x="123" y="456"/>
                  </a:lnTo>
                  <a:lnTo>
                    <a:pt x="180" y="501"/>
                  </a:lnTo>
                  <a:lnTo>
                    <a:pt x="301" y="433"/>
                  </a:lnTo>
                  <a:lnTo>
                    <a:pt x="483" y="349"/>
                  </a:lnTo>
                  <a:lnTo>
                    <a:pt x="489" y="274"/>
                  </a:lnTo>
                  <a:lnTo>
                    <a:pt x="492" y="235"/>
                  </a:lnTo>
                  <a:lnTo>
                    <a:pt x="738" y="205"/>
                  </a:lnTo>
                  <a:lnTo>
                    <a:pt x="553" y="67"/>
                  </a:lnTo>
                  <a:lnTo>
                    <a:pt x="553" y="6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4" name="Freeform 71">
              <a:extLst>
                <a:ext uri="{FF2B5EF4-FFF2-40B4-BE49-F238E27FC236}">
                  <a16:creationId xmlns:a16="http://schemas.microsoft.com/office/drawing/2014/main" id="{C1D3E6BE-5B38-21BF-F13D-F2F021FDA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77" y="3858731"/>
              <a:ext cx="624225" cy="679918"/>
            </a:xfrm>
            <a:custGeom>
              <a:avLst/>
              <a:gdLst>
                <a:gd name="T0" fmla="*/ 169690322 w 807"/>
                <a:gd name="T1" fmla="*/ 236894433 h 879"/>
                <a:gd name="T2" fmla="*/ 210572633 w 807"/>
                <a:gd name="T3" fmla="*/ 246134731 h 879"/>
                <a:gd name="T4" fmla="*/ 221773490 w 807"/>
                <a:gd name="T5" fmla="*/ 227373676 h 879"/>
                <a:gd name="T6" fmla="*/ 225973481 w 807"/>
                <a:gd name="T7" fmla="*/ 198811936 h 879"/>
                <a:gd name="T8" fmla="*/ 212252735 w 807"/>
                <a:gd name="T9" fmla="*/ 160449511 h 879"/>
                <a:gd name="T10" fmla="*/ 187890988 w 807"/>
                <a:gd name="T11" fmla="*/ 136928078 h 879"/>
                <a:gd name="T12" fmla="*/ 124887420 w 807"/>
                <a:gd name="T13" fmla="*/ 33322118 h 879"/>
                <a:gd name="T14" fmla="*/ 108926714 w 807"/>
                <a:gd name="T15" fmla="*/ 47042866 h 879"/>
                <a:gd name="T16" fmla="*/ 73084181 w 807"/>
                <a:gd name="T17" fmla="*/ 48443040 h 879"/>
                <a:gd name="T18" fmla="*/ 59643363 w 807"/>
                <a:gd name="T19" fmla="*/ 29121598 h 879"/>
                <a:gd name="T20" fmla="*/ 68043874 w 807"/>
                <a:gd name="T21" fmla="*/ 13440819 h 879"/>
                <a:gd name="T22" fmla="*/ 15960706 w 807"/>
                <a:gd name="T23" fmla="*/ 0 h 879"/>
                <a:gd name="T24" fmla="*/ 20161226 w 807"/>
                <a:gd name="T25" fmla="*/ 12320574 h 879"/>
                <a:gd name="T26" fmla="*/ 22681115 w 807"/>
                <a:gd name="T27" fmla="*/ 47882653 h 879"/>
                <a:gd name="T28" fmla="*/ 0 w 807"/>
                <a:gd name="T29" fmla="*/ 73644575 h 879"/>
                <a:gd name="T30" fmla="*/ 49282821 w 807"/>
                <a:gd name="T31" fmla="*/ 130207668 h 879"/>
                <a:gd name="T32" fmla="*/ 68043874 w 807"/>
                <a:gd name="T33" fmla="*/ 152889315 h 879"/>
                <a:gd name="T34" fmla="*/ 150088953 w 807"/>
                <a:gd name="T35" fmla="*/ 226813819 h 879"/>
                <a:gd name="T36" fmla="*/ 169690322 w 807"/>
                <a:gd name="T37" fmla="*/ 236894433 h 8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7" h="879">
                  <a:moveTo>
                    <a:pt x="606" y="846"/>
                  </a:moveTo>
                  <a:lnTo>
                    <a:pt x="752" y="879"/>
                  </a:lnTo>
                  <a:lnTo>
                    <a:pt x="792" y="812"/>
                  </a:lnTo>
                  <a:lnTo>
                    <a:pt x="807" y="710"/>
                  </a:lnTo>
                  <a:lnTo>
                    <a:pt x="758" y="573"/>
                  </a:lnTo>
                  <a:lnTo>
                    <a:pt x="671" y="489"/>
                  </a:lnTo>
                  <a:lnTo>
                    <a:pt x="446" y="119"/>
                  </a:lnTo>
                  <a:lnTo>
                    <a:pt x="389" y="168"/>
                  </a:lnTo>
                  <a:lnTo>
                    <a:pt x="261" y="173"/>
                  </a:lnTo>
                  <a:lnTo>
                    <a:pt x="213" y="104"/>
                  </a:lnTo>
                  <a:lnTo>
                    <a:pt x="243" y="48"/>
                  </a:lnTo>
                  <a:lnTo>
                    <a:pt x="57" y="0"/>
                  </a:lnTo>
                  <a:lnTo>
                    <a:pt x="72" y="44"/>
                  </a:lnTo>
                  <a:lnTo>
                    <a:pt x="81" y="171"/>
                  </a:lnTo>
                  <a:lnTo>
                    <a:pt x="0" y="263"/>
                  </a:lnTo>
                  <a:lnTo>
                    <a:pt x="176" y="465"/>
                  </a:lnTo>
                  <a:lnTo>
                    <a:pt x="243" y="546"/>
                  </a:lnTo>
                  <a:lnTo>
                    <a:pt x="536" y="810"/>
                  </a:lnTo>
                  <a:lnTo>
                    <a:pt x="606" y="84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76D45F3-3628-C6AE-9BD3-C712082D0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401" y="5582892"/>
              <a:ext cx="526764" cy="884127"/>
            </a:xfrm>
            <a:custGeom>
              <a:avLst/>
              <a:gdLst>
                <a:gd name="T0" fmla="*/ 189852034 w 681"/>
                <a:gd name="T1" fmla="*/ 141128867 h 1143"/>
                <a:gd name="T2" fmla="*/ 190692352 w 681"/>
                <a:gd name="T3" fmla="*/ 51803343 h 1143"/>
                <a:gd name="T4" fmla="*/ 190692352 w 681"/>
                <a:gd name="T5" fmla="*/ 18201232 h 1143"/>
                <a:gd name="T6" fmla="*/ 190692352 w 681"/>
                <a:gd name="T7" fmla="*/ 3360211 h 1143"/>
                <a:gd name="T8" fmla="*/ 110607099 w 681"/>
                <a:gd name="T9" fmla="*/ 3080282 h 1143"/>
                <a:gd name="T10" fmla="*/ 61884011 w 681"/>
                <a:gd name="T11" fmla="*/ 559859 h 1143"/>
                <a:gd name="T12" fmla="*/ 3920072 w 681"/>
                <a:gd name="T13" fmla="*/ 0 h 1143"/>
                <a:gd name="T14" fmla="*/ 3920072 w 681"/>
                <a:gd name="T15" fmla="*/ 18481161 h 1143"/>
                <a:gd name="T16" fmla="*/ 3920072 w 681"/>
                <a:gd name="T17" fmla="*/ 51803343 h 1143"/>
                <a:gd name="T18" fmla="*/ 3360213 w 681"/>
                <a:gd name="T19" fmla="*/ 124888199 h 1143"/>
                <a:gd name="T20" fmla="*/ 0 w 681"/>
                <a:gd name="T21" fmla="*/ 141128867 h 1143"/>
                <a:gd name="T22" fmla="*/ 1680106 w 681"/>
                <a:gd name="T23" fmla="*/ 179771294 h 1143"/>
                <a:gd name="T24" fmla="*/ 1680106 w 681"/>
                <a:gd name="T25" fmla="*/ 318940126 h 1143"/>
                <a:gd name="T26" fmla="*/ 33322200 w 681"/>
                <a:gd name="T27" fmla="*/ 318940126 h 1143"/>
                <a:gd name="T28" fmla="*/ 156810293 w 681"/>
                <a:gd name="T29" fmla="*/ 319220056 h 1143"/>
                <a:gd name="T30" fmla="*/ 172211181 w 681"/>
                <a:gd name="T31" fmla="*/ 319780444 h 1143"/>
                <a:gd name="T32" fmla="*/ 181451502 w 681"/>
                <a:gd name="T33" fmla="*/ 320060373 h 1143"/>
                <a:gd name="T34" fmla="*/ 188171928 w 681"/>
                <a:gd name="T35" fmla="*/ 320060373 h 1143"/>
                <a:gd name="T36" fmla="*/ 189012246 w 681"/>
                <a:gd name="T37" fmla="*/ 231014778 h 1143"/>
                <a:gd name="T38" fmla="*/ 189012246 w 681"/>
                <a:gd name="T39" fmla="*/ 206652983 h 1143"/>
                <a:gd name="T40" fmla="*/ 189852034 w 681"/>
                <a:gd name="T41" fmla="*/ 141128867 h 11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1" h="1143">
                  <a:moveTo>
                    <a:pt x="678" y="504"/>
                  </a:moveTo>
                  <a:lnTo>
                    <a:pt x="681" y="185"/>
                  </a:lnTo>
                  <a:lnTo>
                    <a:pt x="681" y="65"/>
                  </a:lnTo>
                  <a:lnTo>
                    <a:pt x="681" y="12"/>
                  </a:lnTo>
                  <a:lnTo>
                    <a:pt x="395" y="11"/>
                  </a:lnTo>
                  <a:lnTo>
                    <a:pt x="221" y="2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14" y="185"/>
                  </a:lnTo>
                  <a:lnTo>
                    <a:pt x="12" y="446"/>
                  </a:lnTo>
                  <a:lnTo>
                    <a:pt x="0" y="504"/>
                  </a:lnTo>
                  <a:lnTo>
                    <a:pt x="6" y="642"/>
                  </a:lnTo>
                  <a:lnTo>
                    <a:pt x="6" y="1139"/>
                  </a:lnTo>
                  <a:lnTo>
                    <a:pt x="119" y="1139"/>
                  </a:lnTo>
                  <a:lnTo>
                    <a:pt x="560" y="1140"/>
                  </a:lnTo>
                  <a:lnTo>
                    <a:pt x="615" y="1142"/>
                  </a:lnTo>
                  <a:lnTo>
                    <a:pt x="648" y="1143"/>
                  </a:lnTo>
                  <a:lnTo>
                    <a:pt x="672" y="1143"/>
                  </a:lnTo>
                  <a:lnTo>
                    <a:pt x="675" y="825"/>
                  </a:lnTo>
                  <a:lnTo>
                    <a:pt x="675" y="738"/>
                  </a:lnTo>
                  <a:lnTo>
                    <a:pt x="678" y="50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BE3722CB-1B84-E6E6-8E48-AB9D48CD0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919" y="4248582"/>
              <a:ext cx="942140" cy="591737"/>
            </a:xfrm>
            <a:custGeom>
              <a:avLst/>
              <a:gdLst>
                <a:gd name="T0" fmla="*/ 278440087 w 1219"/>
                <a:gd name="T1" fmla="*/ 203599297 h 766"/>
                <a:gd name="T2" fmla="*/ 335469711 w 1219"/>
                <a:gd name="T3" fmla="*/ 175112370 h 766"/>
                <a:gd name="T4" fmla="*/ 329599193 w 1219"/>
                <a:gd name="T5" fmla="*/ 167571557 h 766"/>
                <a:gd name="T6" fmla="*/ 340781358 w 1219"/>
                <a:gd name="T7" fmla="*/ 121489577 h 766"/>
                <a:gd name="T8" fmla="*/ 335749410 w 1219"/>
                <a:gd name="T9" fmla="*/ 85740873 h 766"/>
                <a:gd name="T10" fmla="*/ 296890739 w 1219"/>
                <a:gd name="T11" fmla="*/ 37703534 h 766"/>
                <a:gd name="T12" fmla="*/ 211346039 w 1219"/>
                <a:gd name="T13" fmla="*/ 18712250 h 766"/>
                <a:gd name="T14" fmla="*/ 154595587 w 1219"/>
                <a:gd name="T15" fmla="*/ 43568552 h 766"/>
                <a:gd name="T16" fmla="*/ 85824399 w 1219"/>
                <a:gd name="T17" fmla="*/ 10892402 h 766"/>
                <a:gd name="T18" fmla="*/ 83867560 w 1219"/>
                <a:gd name="T19" fmla="*/ 0 h 766"/>
                <a:gd name="T20" fmla="*/ 31030786 w 1219"/>
                <a:gd name="T21" fmla="*/ 39658364 h 766"/>
                <a:gd name="T22" fmla="*/ 12021264 w 1219"/>
                <a:gd name="T23" fmla="*/ 38541696 h 766"/>
                <a:gd name="T24" fmla="*/ 0 w 1219"/>
                <a:gd name="T25" fmla="*/ 85740873 h 766"/>
                <a:gd name="T26" fmla="*/ 20128320 w 1219"/>
                <a:gd name="T27" fmla="*/ 160868907 h 766"/>
                <a:gd name="T28" fmla="*/ 64577810 w 1219"/>
                <a:gd name="T29" fmla="*/ 175112370 h 766"/>
                <a:gd name="T30" fmla="*/ 91415746 w 1219"/>
                <a:gd name="T31" fmla="*/ 184328977 h 766"/>
                <a:gd name="T32" fmla="*/ 101479642 w 1219"/>
                <a:gd name="T33" fmla="*/ 213933101 h 766"/>
                <a:gd name="T34" fmla="*/ 249925011 w 1219"/>
                <a:gd name="T35" fmla="*/ 205554655 h 766"/>
                <a:gd name="T36" fmla="*/ 256634099 w 1219"/>
                <a:gd name="T37" fmla="*/ 209464315 h 766"/>
                <a:gd name="T38" fmla="*/ 278440087 w 1219"/>
                <a:gd name="T39" fmla="*/ 203599297 h 7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19" h="766">
                  <a:moveTo>
                    <a:pt x="996" y="729"/>
                  </a:moveTo>
                  <a:lnTo>
                    <a:pt x="1200" y="627"/>
                  </a:lnTo>
                  <a:lnTo>
                    <a:pt x="1179" y="600"/>
                  </a:lnTo>
                  <a:lnTo>
                    <a:pt x="1219" y="435"/>
                  </a:lnTo>
                  <a:lnTo>
                    <a:pt x="1201" y="307"/>
                  </a:lnTo>
                  <a:lnTo>
                    <a:pt x="1062" y="135"/>
                  </a:lnTo>
                  <a:lnTo>
                    <a:pt x="756" y="67"/>
                  </a:lnTo>
                  <a:lnTo>
                    <a:pt x="553" y="156"/>
                  </a:lnTo>
                  <a:lnTo>
                    <a:pt x="307" y="39"/>
                  </a:lnTo>
                  <a:lnTo>
                    <a:pt x="300" y="0"/>
                  </a:lnTo>
                  <a:lnTo>
                    <a:pt x="111" y="142"/>
                  </a:lnTo>
                  <a:lnTo>
                    <a:pt x="43" y="138"/>
                  </a:lnTo>
                  <a:lnTo>
                    <a:pt x="0" y="307"/>
                  </a:lnTo>
                  <a:lnTo>
                    <a:pt x="72" y="576"/>
                  </a:lnTo>
                  <a:lnTo>
                    <a:pt x="231" y="627"/>
                  </a:lnTo>
                  <a:lnTo>
                    <a:pt x="327" y="660"/>
                  </a:lnTo>
                  <a:lnTo>
                    <a:pt x="363" y="766"/>
                  </a:lnTo>
                  <a:lnTo>
                    <a:pt x="894" y="736"/>
                  </a:lnTo>
                  <a:lnTo>
                    <a:pt x="918" y="750"/>
                  </a:lnTo>
                  <a:lnTo>
                    <a:pt x="996" y="72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AD26E474-C8EA-5883-22BB-78919BDD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348" y="4545611"/>
              <a:ext cx="540686" cy="714727"/>
            </a:xfrm>
            <a:custGeom>
              <a:avLst/>
              <a:gdLst>
                <a:gd name="T0" fmla="*/ 111726511 w 699"/>
                <a:gd name="T1" fmla="*/ 250632598 h 925"/>
                <a:gd name="T2" fmla="*/ 96605594 w 699"/>
                <a:gd name="T3" fmla="*/ 258456327 h 925"/>
                <a:gd name="T4" fmla="*/ 36402384 w 699"/>
                <a:gd name="T5" fmla="*/ 247279723 h 925"/>
                <a:gd name="T6" fmla="*/ 20441152 w 699"/>
                <a:gd name="T7" fmla="*/ 234706043 h 925"/>
                <a:gd name="T8" fmla="*/ 5880092 w 699"/>
                <a:gd name="T9" fmla="*/ 206206337 h 925"/>
                <a:gd name="T10" fmla="*/ 10080611 w 699"/>
                <a:gd name="T11" fmla="*/ 157588321 h 925"/>
                <a:gd name="T12" fmla="*/ 0 w 699"/>
                <a:gd name="T13" fmla="*/ 120706161 h 925"/>
                <a:gd name="T14" fmla="*/ 22121253 w 699"/>
                <a:gd name="T15" fmla="*/ 34367635 h 925"/>
                <a:gd name="T16" fmla="*/ 40602374 w 699"/>
                <a:gd name="T17" fmla="*/ 1117449 h 925"/>
                <a:gd name="T18" fmla="*/ 55723291 w 699"/>
                <a:gd name="T19" fmla="*/ 1117449 h 925"/>
                <a:gd name="T20" fmla="*/ 64123801 w 699"/>
                <a:gd name="T21" fmla="*/ 0 h 925"/>
                <a:gd name="T22" fmla="*/ 122927367 w 699"/>
                <a:gd name="T23" fmla="*/ 76279372 h 925"/>
                <a:gd name="T24" fmla="*/ 150648784 w 699"/>
                <a:gd name="T25" fmla="*/ 118191637 h 925"/>
                <a:gd name="T26" fmla="*/ 195731606 w 699"/>
                <a:gd name="T27" fmla="*/ 198941333 h 925"/>
                <a:gd name="T28" fmla="*/ 183131107 w 699"/>
                <a:gd name="T29" fmla="*/ 212912088 h 925"/>
                <a:gd name="T30" fmla="*/ 111726511 w 699"/>
                <a:gd name="T31" fmla="*/ 250632598 h 9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9" h="925">
                  <a:moveTo>
                    <a:pt x="399" y="897"/>
                  </a:moveTo>
                  <a:lnTo>
                    <a:pt x="345" y="925"/>
                  </a:lnTo>
                  <a:lnTo>
                    <a:pt x="130" y="885"/>
                  </a:lnTo>
                  <a:lnTo>
                    <a:pt x="73" y="840"/>
                  </a:lnTo>
                  <a:lnTo>
                    <a:pt x="21" y="738"/>
                  </a:lnTo>
                  <a:lnTo>
                    <a:pt x="36" y="564"/>
                  </a:lnTo>
                  <a:lnTo>
                    <a:pt x="0" y="432"/>
                  </a:lnTo>
                  <a:lnTo>
                    <a:pt x="79" y="123"/>
                  </a:lnTo>
                  <a:lnTo>
                    <a:pt x="145" y="4"/>
                  </a:lnTo>
                  <a:lnTo>
                    <a:pt x="199" y="4"/>
                  </a:lnTo>
                  <a:lnTo>
                    <a:pt x="229" y="0"/>
                  </a:lnTo>
                  <a:lnTo>
                    <a:pt x="439" y="273"/>
                  </a:lnTo>
                  <a:lnTo>
                    <a:pt x="538" y="423"/>
                  </a:lnTo>
                  <a:lnTo>
                    <a:pt x="699" y="712"/>
                  </a:lnTo>
                  <a:lnTo>
                    <a:pt x="654" y="762"/>
                  </a:lnTo>
                  <a:lnTo>
                    <a:pt x="399" y="89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DDE0119-204C-2220-C8CC-22BBC42C5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118" y="3494405"/>
              <a:ext cx="559250" cy="682239"/>
            </a:xfrm>
            <a:custGeom>
              <a:avLst/>
              <a:gdLst>
                <a:gd name="T0" fmla="*/ 202452023 w 723"/>
                <a:gd name="T1" fmla="*/ 246975312 h 882"/>
                <a:gd name="T2" fmla="*/ 193211727 w 723"/>
                <a:gd name="T3" fmla="*/ 242494858 h 882"/>
                <a:gd name="T4" fmla="*/ 162129576 w 723"/>
                <a:gd name="T5" fmla="*/ 226534133 h 882"/>
                <a:gd name="T6" fmla="*/ 129647781 w 723"/>
                <a:gd name="T7" fmla="*/ 209733092 h 882"/>
                <a:gd name="T8" fmla="*/ 88205089 w 723"/>
                <a:gd name="T9" fmla="*/ 187891738 h 882"/>
                <a:gd name="T10" fmla="*/ 91845222 w 723"/>
                <a:gd name="T11" fmla="*/ 149249342 h 882"/>
                <a:gd name="T12" fmla="*/ 70844212 w 723"/>
                <a:gd name="T13" fmla="*/ 113967154 h 882"/>
                <a:gd name="T14" fmla="*/ 0 w 723"/>
                <a:gd name="T15" fmla="*/ 49563338 h 882"/>
                <a:gd name="T16" fmla="*/ 58803569 w 723"/>
                <a:gd name="T17" fmla="*/ 18201217 h 882"/>
                <a:gd name="T18" fmla="*/ 92405608 w 723"/>
                <a:gd name="T19" fmla="*/ 0 h 882"/>
                <a:gd name="T20" fmla="*/ 129647781 w 723"/>
                <a:gd name="T21" fmla="*/ 62723712 h 882"/>
                <a:gd name="T22" fmla="*/ 183970901 w 723"/>
                <a:gd name="T23" fmla="*/ 89045521 h 882"/>
                <a:gd name="T24" fmla="*/ 183970901 w 723"/>
                <a:gd name="T25" fmla="*/ 112566979 h 882"/>
                <a:gd name="T26" fmla="*/ 170810014 w 723"/>
                <a:gd name="T27" fmla="*/ 148409025 h 882"/>
                <a:gd name="T28" fmla="*/ 202452023 w 723"/>
                <a:gd name="T29" fmla="*/ 246975312 h 8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3" h="882">
                  <a:moveTo>
                    <a:pt x="723" y="882"/>
                  </a:moveTo>
                  <a:lnTo>
                    <a:pt x="690" y="866"/>
                  </a:lnTo>
                  <a:lnTo>
                    <a:pt x="579" y="809"/>
                  </a:lnTo>
                  <a:lnTo>
                    <a:pt x="463" y="749"/>
                  </a:lnTo>
                  <a:lnTo>
                    <a:pt x="315" y="671"/>
                  </a:lnTo>
                  <a:lnTo>
                    <a:pt x="328" y="533"/>
                  </a:lnTo>
                  <a:lnTo>
                    <a:pt x="253" y="407"/>
                  </a:lnTo>
                  <a:lnTo>
                    <a:pt x="0" y="177"/>
                  </a:lnTo>
                  <a:lnTo>
                    <a:pt x="210" y="65"/>
                  </a:lnTo>
                  <a:lnTo>
                    <a:pt x="330" y="0"/>
                  </a:lnTo>
                  <a:lnTo>
                    <a:pt x="463" y="224"/>
                  </a:lnTo>
                  <a:lnTo>
                    <a:pt x="657" y="318"/>
                  </a:lnTo>
                  <a:lnTo>
                    <a:pt x="657" y="402"/>
                  </a:lnTo>
                  <a:lnTo>
                    <a:pt x="610" y="530"/>
                  </a:lnTo>
                  <a:lnTo>
                    <a:pt x="723" y="88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8BC1CFDA-0BD1-36F6-DBDC-5422C26F9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696" y="3482803"/>
              <a:ext cx="935178" cy="1120821"/>
            </a:xfrm>
            <a:custGeom>
              <a:avLst/>
              <a:gdLst>
                <a:gd name="T0" fmla="*/ 305778719 w 1209"/>
                <a:gd name="T1" fmla="*/ 139168626 h 1449"/>
                <a:gd name="T2" fmla="*/ 305778719 w 1209"/>
                <a:gd name="T3" fmla="*/ 140008413 h 1449"/>
                <a:gd name="T4" fmla="*/ 336860358 w 1209"/>
                <a:gd name="T5" fmla="*/ 183131235 h 1449"/>
                <a:gd name="T6" fmla="*/ 338540460 w 1209"/>
                <a:gd name="T7" fmla="*/ 196292130 h 1449"/>
                <a:gd name="T8" fmla="*/ 306898435 w 1209"/>
                <a:gd name="T9" fmla="*/ 252015461 h 1449"/>
                <a:gd name="T10" fmla="*/ 227653672 w 1209"/>
                <a:gd name="T11" fmla="*/ 330699847 h 1449"/>
                <a:gd name="T12" fmla="*/ 217573055 w 1209"/>
                <a:gd name="T13" fmla="*/ 405744627 h 1449"/>
                <a:gd name="T14" fmla="*/ 156529494 w 1209"/>
                <a:gd name="T15" fmla="*/ 400704318 h 1449"/>
                <a:gd name="T16" fmla="*/ 145608561 w 1209"/>
                <a:gd name="T17" fmla="*/ 399864531 h 1449"/>
                <a:gd name="T18" fmla="*/ 129647849 w 1209"/>
                <a:gd name="T19" fmla="*/ 398744286 h 1449"/>
                <a:gd name="T20" fmla="*/ 124607540 w 1209"/>
                <a:gd name="T21" fmla="*/ 362902263 h 1449"/>
                <a:gd name="T22" fmla="*/ 85685246 w 1209"/>
                <a:gd name="T23" fmla="*/ 314739132 h 1449"/>
                <a:gd name="T24" fmla="*/ 0 w 1209"/>
                <a:gd name="T25" fmla="*/ 295698141 h 1449"/>
                <a:gd name="T26" fmla="*/ 11200862 w 1209"/>
                <a:gd name="T27" fmla="*/ 273016484 h 1449"/>
                <a:gd name="T28" fmla="*/ 12600507 w 1209"/>
                <a:gd name="T29" fmla="*/ 271056452 h 1449"/>
                <a:gd name="T30" fmla="*/ 70564320 w 1209"/>
                <a:gd name="T31" fmla="*/ 148408928 h 1449"/>
                <a:gd name="T32" fmla="*/ 152889360 w 1209"/>
                <a:gd name="T33" fmla="*/ 134128317 h 1449"/>
                <a:gd name="T34" fmla="*/ 170530175 w 1209"/>
                <a:gd name="T35" fmla="*/ 92965527 h 1449"/>
                <a:gd name="T36" fmla="*/ 157369281 w 1209"/>
                <a:gd name="T37" fmla="*/ 3920064 h 1449"/>
                <a:gd name="T38" fmla="*/ 158209597 w 1209"/>
                <a:gd name="T39" fmla="*/ 3920064 h 1449"/>
                <a:gd name="T40" fmla="*/ 184811314 w 1209"/>
                <a:gd name="T41" fmla="*/ 559858 h 1449"/>
                <a:gd name="T42" fmla="*/ 186771346 w 1209"/>
                <a:gd name="T43" fmla="*/ 0 h 1449"/>
                <a:gd name="T44" fmla="*/ 189851622 w 1209"/>
                <a:gd name="T45" fmla="*/ 3360206 h 1449"/>
                <a:gd name="T46" fmla="*/ 190131551 w 1209"/>
                <a:gd name="T47" fmla="*/ 3920064 h 1449"/>
                <a:gd name="T48" fmla="*/ 191811654 w 1209"/>
                <a:gd name="T49" fmla="*/ 4760380 h 1449"/>
                <a:gd name="T50" fmla="*/ 253135144 w 1209"/>
                <a:gd name="T51" fmla="*/ 82045121 h 1449"/>
                <a:gd name="T52" fmla="*/ 251175112 w 1209"/>
                <a:gd name="T53" fmla="*/ 93245456 h 1449"/>
                <a:gd name="T54" fmla="*/ 305778719 w 1209"/>
                <a:gd name="T55" fmla="*/ 139168626 h 1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09" h="1449">
                  <a:moveTo>
                    <a:pt x="1092" y="497"/>
                  </a:moveTo>
                  <a:lnTo>
                    <a:pt x="1092" y="500"/>
                  </a:lnTo>
                  <a:lnTo>
                    <a:pt x="1203" y="654"/>
                  </a:lnTo>
                  <a:lnTo>
                    <a:pt x="1209" y="701"/>
                  </a:lnTo>
                  <a:lnTo>
                    <a:pt x="1096" y="900"/>
                  </a:lnTo>
                  <a:lnTo>
                    <a:pt x="813" y="1181"/>
                  </a:lnTo>
                  <a:lnTo>
                    <a:pt x="777" y="1449"/>
                  </a:lnTo>
                  <a:lnTo>
                    <a:pt x="559" y="1431"/>
                  </a:lnTo>
                  <a:lnTo>
                    <a:pt x="520" y="1428"/>
                  </a:lnTo>
                  <a:lnTo>
                    <a:pt x="463" y="1424"/>
                  </a:lnTo>
                  <a:lnTo>
                    <a:pt x="445" y="1296"/>
                  </a:lnTo>
                  <a:lnTo>
                    <a:pt x="306" y="1124"/>
                  </a:lnTo>
                  <a:lnTo>
                    <a:pt x="0" y="1056"/>
                  </a:lnTo>
                  <a:lnTo>
                    <a:pt x="40" y="975"/>
                  </a:lnTo>
                  <a:lnTo>
                    <a:pt x="45" y="968"/>
                  </a:lnTo>
                  <a:lnTo>
                    <a:pt x="252" y="530"/>
                  </a:lnTo>
                  <a:lnTo>
                    <a:pt x="546" y="479"/>
                  </a:lnTo>
                  <a:lnTo>
                    <a:pt x="609" y="332"/>
                  </a:lnTo>
                  <a:lnTo>
                    <a:pt x="562" y="14"/>
                  </a:lnTo>
                  <a:lnTo>
                    <a:pt x="565" y="14"/>
                  </a:lnTo>
                  <a:lnTo>
                    <a:pt x="660" y="2"/>
                  </a:lnTo>
                  <a:lnTo>
                    <a:pt x="667" y="0"/>
                  </a:lnTo>
                  <a:lnTo>
                    <a:pt x="678" y="12"/>
                  </a:lnTo>
                  <a:lnTo>
                    <a:pt x="679" y="14"/>
                  </a:lnTo>
                  <a:lnTo>
                    <a:pt x="685" y="17"/>
                  </a:lnTo>
                  <a:lnTo>
                    <a:pt x="904" y="293"/>
                  </a:lnTo>
                  <a:lnTo>
                    <a:pt x="897" y="333"/>
                  </a:lnTo>
                  <a:lnTo>
                    <a:pt x="1092" y="49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204613F3-B3AA-DD3B-4027-681C5A45D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339" y="4585059"/>
              <a:ext cx="784343" cy="598700"/>
            </a:xfrm>
            <a:custGeom>
              <a:avLst/>
              <a:gdLst>
                <a:gd name="T0" fmla="*/ 271640697 w 1015"/>
                <a:gd name="T1" fmla="*/ 143649171 h 774"/>
                <a:gd name="T2" fmla="*/ 267449069 w 1015"/>
                <a:gd name="T3" fmla="*/ 192372192 h 774"/>
                <a:gd name="T4" fmla="*/ 234192520 w 1015"/>
                <a:gd name="T5" fmla="*/ 201052642 h 774"/>
                <a:gd name="T6" fmla="*/ 170474371 w 1015"/>
                <a:gd name="T7" fmla="*/ 214493475 h 774"/>
                <a:gd name="T8" fmla="*/ 142527536 w 1015"/>
                <a:gd name="T9" fmla="*/ 216733437 h 774"/>
                <a:gd name="T10" fmla="*/ 57290351 w 1015"/>
                <a:gd name="T11" fmla="*/ 203292604 h 774"/>
                <a:gd name="T12" fmla="*/ 61482508 w 1015"/>
                <a:gd name="T13" fmla="*/ 168850733 h 774"/>
                <a:gd name="T14" fmla="*/ 18444964 w 1015"/>
                <a:gd name="T15" fmla="*/ 108646912 h 774"/>
                <a:gd name="T16" fmla="*/ 0 w 1015"/>
                <a:gd name="T17" fmla="*/ 82325104 h 774"/>
                <a:gd name="T18" fmla="*/ 57011226 w 1015"/>
                <a:gd name="T19" fmla="*/ 53763333 h 774"/>
                <a:gd name="T20" fmla="*/ 51142206 w 1015"/>
                <a:gd name="T21" fmla="*/ 46203129 h 774"/>
                <a:gd name="T22" fmla="*/ 62320940 w 1015"/>
                <a:gd name="T23" fmla="*/ 0 h 774"/>
                <a:gd name="T24" fmla="*/ 78250609 w 1015"/>
                <a:gd name="T25" fmla="*/ 1120246 h 774"/>
                <a:gd name="T26" fmla="*/ 89149690 w 1015"/>
                <a:gd name="T27" fmla="*/ 1960033 h 774"/>
                <a:gd name="T28" fmla="*/ 150073419 w 1015"/>
                <a:gd name="T29" fmla="*/ 7000346 h 774"/>
                <a:gd name="T30" fmla="*/ 230838794 w 1015"/>
                <a:gd name="T31" fmla="*/ 13720762 h 774"/>
                <a:gd name="T32" fmla="*/ 250680968 w 1015"/>
                <a:gd name="T33" fmla="*/ 18481146 h 774"/>
                <a:gd name="T34" fmla="*/ 283657863 w 1015"/>
                <a:gd name="T35" fmla="*/ 20161250 h 774"/>
                <a:gd name="T36" fmla="*/ 261580048 w 1015"/>
                <a:gd name="T37" fmla="*/ 106686879 h 774"/>
                <a:gd name="T38" fmla="*/ 271640697 w 1015"/>
                <a:gd name="T39" fmla="*/ 143649171 h 7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15" h="774">
                  <a:moveTo>
                    <a:pt x="972" y="513"/>
                  </a:moveTo>
                  <a:lnTo>
                    <a:pt x="957" y="687"/>
                  </a:lnTo>
                  <a:lnTo>
                    <a:pt x="838" y="718"/>
                  </a:lnTo>
                  <a:lnTo>
                    <a:pt x="610" y="766"/>
                  </a:lnTo>
                  <a:lnTo>
                    <a:pt x="510" y="774"/>
                  </a:lnTo>
                  <a:lnTo>
                    <a:pt x="205" y="726"/>
                  </a:lnTo>
                  <a:lnTo>
                    <a:pt x="220" y="603"/>
                  </a:lnTo>
                  <a:lnTo>
                    <a:pt x="66" y="388"/>
                  </a:lnTo>
                  <a:lnTo>
                    <a:pt x="0" y="294"/>
                  </a:lnTo>
                  <a:lnTo>
                    <a:pt x="204" y="192"/>
                  </a:lnTo>
                  <a:lnTo>
                    <a:pt x="183" y="165"/>
                  </a:lnTo>
                  <a:lnTo>
                    <a:pt x="223" y="0"/>
                  </a:lnTo>
                  <a:lnTo>
                    <a:pt x="280" y="4"/>
                  </a:lnTo>
                  <a:lnTo>
                    <a:pt x="319" y="7"/>
                  </a:lnTo>
                  <a:lnTo>
                    <a:pt x="537" y="25"/>
                  </a:lnTo>
                  <a:lnTo>
                    <a:pt x="826" y="49"/>
                  </a:lnTo>
                  <a:lnTo>
                    <a:pt x="897" y="66"/>
                  </a:lnTo>
                  <a:lnTo>
                    <a:pt x="1015" y="72"/>
                  </a:lnTo>
                  <a:lnTo>
                    <a:pt x="936" y="381"/>
                  </a:lnTo>
                  <a:lnTo>
                    <a:pt x="972" y="51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A265D9A-AD43-72B4-8D9C-1F249B509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09" y="3610432"/>
              <a:ext cx="1030321" cy="601021"/>
            </a:xfrm>
            <a:custGeom>
              <a:avLst/>
              <a:gdLst>
                <a:gd name="T0" fmla="*/ 372983125 w 1332"/>
                <a:gd name="T1" fmla="*/ 115927328 h 777"/>
                <a:gd name="T2" fmla="*/ 295418404 w 1332"/>
                <a:gd name="T3" fmla="*/ 185092142 h 777"/>
                <a:gd name="T4" fmla="*/ 245855067 w 1332"/>
                <a:gd name="T5" fmla="*/ 210853594 h 777"/>
                <a:gd name="T6" fmla="*/ 243335175 w 1332"/>
                <a:gd name="T7" fmla="*/ 211133523 h 777"/>
                <a:gd name="T8" fmla="*/ 171930483 w 1332"/>
                <a:gd name="T9" fmla="*/ 214493736 h 777"/>
                <a:gd name="T10" fmla="*/ 109766629 w 1332"/>
                <a:gd name="T11" fmla="*/ 217574019 h 777"/>
                <a:gd name="T12" fmla="*/ 92125800 w 1332"/>
                <a:gd name="T13" fmla="*/ 137208850 h 777"/>
                <a:gd name="T14" fmla="*/ 29961946 w 1332"/>
                <a:gd name="T15" fmla="*/ 75044920 h 777"/>
                <a:gd name="T16" fmla="*/ 0 w 1332"/>
                <a:gd name="T17" fmla="*/ 28561806 h 777"/>
                <a:gd name="T18" fmla="*/ 29961946 w 1332"/>
                <a:gd name="T19" fmla="*/ 12880991 h 777"/>
                <a:gd name="T20" fmla="*/ 99126146 w 1332"/>
                <a:gd name="T21" fmla="*/ 35282230 h 777"/>
                <a:gd name="T22" fmla="*/ 129368021 w 1332"/>
                <a:gd name="T23" fmla="*/ 31362159 h 777"/>
                <a:gd name="T24" fmla="*/ 172210942 w 1332"/>
                <a:gd name="T25" fmla="*/ 80645098 h 777"/>
                <a:gd name="T26" fmla="*/ 171930483 w 1332"/>
                <a:gd name="T27" fmla="*/ 10920955 h 777"/>
                <a:gd name="T28" fmla="*/ 271056629 w 1332"/>
                <a:gd name="T29" fmla="*/ 0 h 777"/>
                <a:gd name="T30" fmla="*/ 301298504 w 1332"/>
                <a:gd name="T31" fmla="*/ 0 h 777"/>
                <a:gd name="T32" fmla="*/ 308018921 w 1332"/>
                <a:gd name="T33" fmla="*/ 2520424 h 777"/>
                <a:gd name="T34" fmla="*/ 355342296 w 1332"/>
                <a:gd name="T35" fmla="*/ 31362159 h 777"/>
                <a:gd name="T36" fmla="*/ 343581567 w 1332"/>
                <a:gd name="T37" fmla="*/ 87645452 h 777"/>
                <a:gd name="T38" fmla="*/ 372983125 w 1332"/>
                <a:gd name="T39" fmla="*/ 115927328 h 7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2" h="777">
                  <a:moveTo>
                    <a:pt x="1332" y="414"/>
                  </a:moveTo>
                  <a:lnTo>
                    <a:pt x="1055" y="661"/>
                  </a:lnTo>
                  <a:lnTo>
                    <a:pt x="878" y="753"/>
                  </a:lnTo>
                  <a:lnTo>
                    <a:pt x="869" y="754"/>
                  </a:lnTo>
                  <a:lnTo>
                    <a:pt x="614" y="766"/>
                  </a:lnTo>
                  <a:lnTo>
                    <a:pt x="392" y="777"/>
                  </a:lnTo>
                  <a:lnTo>
                    <a:pt x="329" y="490"/>
                  </a:lnTo>
                  <a:lnTo>
                    <a:pt x="107" y="268"/>
                  </a:lnTo>
                  <a:lnTo>
                    <a:pt x="0" y="102"/>
                  </a:lnTo>
                  <a:lnTo>
                    <a:pt x="107" y="46"/>
                  </a:lnTo>
                  <a:lnTo>
                    <a:pt x="354" y="126"/>
                  </a:lnTo>
                  <a:lnTo>
                    <a:pt x="462" y="112"/>
                  </a:lnTo>
                  <a:lnTo>
                    <a:pt x="615" y="288"/>
                  </a:lnTo>
                  <a:lnTo>
                    <a:pt x="614" y="39"/>
                  </a:lnTo>
                  <a:lnTo>
                    <a:pt x="968" y="0"/>
                  </a:lnTo>
                  <a:lnTo>
                    <a:pt x="1076" y="0"/>
                  </a:lnTo>
                  <a:lnTo>
                    <a:pt x="1100" y="9"/>
                  </a:lnTo>
                  <a:lnTo>
                    <a:pt x="1269" y="112"/>
                  </a:lnTo>
                  <a:lnTo>
                    <a:pt x="1227" y="313"/>
                  </a:lnTo>
                  <a:lnTo>
                    <a:pt x="1332" y="41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D314CD3C-6A19-BDE6-955E-106C04AC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691" y="4346044"/>
              <a:ext cx="814509" cy="921254"/>
            </a:xfrm>
            <a:custGeom>
              <a:avLst/>
              <a:gdLst>
                <a:gd name="T0" fmla="*/ 273535477 w 1052"/>
                <a:gd name="T1" fmla="*/ 296537886 h 1191"/>
                <a:gd name="T2" fmla="*/ 250811079 w 1052"/>
                <a:gd name="T3" fmla="*/ 230174088 h 1191"/>
                <a:gd name="T4" fmla="*/ 250811079 w 1052"/>
                <a:gd name="T5" fmla="*/ 183131209 h 1191"/>
                <a:gd name="T6" fmla="*/ 295138035 w 1052"/>
                <a:gd name="T7" fmla="*/ 128247673 h 1191"/>
                <a:gd name="T8" fmla="*/ 259227523 w 1052"/>
                <a:gd name="T9" fmla="*/ 50403085 h 1191"/>
                <a:gd name="T10" fmla="*/ 258385878 w 1052"/>
                <a:gd name="T11" fmla="*/ 15120926 h 1191"/>
                <a:gd name="T12" fmla="*/ 249969435 w 1052"/>
                <a:gd name="T13" fmla="*/ 0 h 1191"/>
                <a:gd name="T14" fmla="*/ 180673872 w 1052"/>
                <a:gd name="T15" fmla="*/ 58803599 h 1191"/>
                <a:gd name="T16" fmla="*/ 125405539 w 1052"/>
                <a:gd name="T17" fmla="*/ 77844588 h 1191"/>
                <a:gd name="T18" fmla="*/ 0 w 1052"/>
                <a:gd name="T19" fmla="*/ 157649737 h 1191"/>
                <a:gd name="T20" fmla="*/ 10099732 w 1052"/>
                <a:gd name="T21" fmla="*/ 180610790 h 1191"/>
                <a:gd name="T22" fmla="*/ 9819008 w 1052"/>
                <a:gd name="T23" fmla="*/ 229893630 h 1191"/>
                <a:gd name="T24" fmla="*/ 75748522 w 1052"/>
                <a:gd name="T25" fmla="*/ 302418510 h 1191"/>
                <a:gd name="T26" fmla="*/ 165524274 w 1052"/>
                <a:gd name="T27" fmla="*/ 333500148 h 1191"/>
                <a:gd name="T28" fmla="*/ 271010544 w 1052"/>
                <a:gd name="T29" fmla="*/ 296537886 h 1191"/>
                <a:gd name="T30" fmla="*/ 273535477 w 1052"/>
                <a:gd name="T31" fmla="*/ 296537886 h 11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2" h="1191">
                  <a:moveTo>
                    <a:pt x="975" y="1059"/>
                  </a:moveTo>
                  <a:lnTo>
                    <a:pt x="894" y="822"/>
                  </a:lnTo>
                  <a:lnTo>
                    <a:pt x="894" y="654"/>
                  </a:lnTo>
                  <a:lnTo>
                    <a:pt x="1052" y="458"/>
                  </a:lnTo>
                  <a:lnTo>
                    <a:pt x="924" y="180"/>
                  </a:lnTo>
                  <a:lnTo>
                    <a:pt x="921" y="54"/>
                  </a:lnTo>
                  <a:lnTo>
                    <a:pt x="891" y="0"/>
                  </a:lnTo>
                  <a:lnTo>
                    <a:pt x="644" y="210"/>
                  </a:lnTo>
                  <a:lnTo>
                    <a:pt x="447" y="278"/>
                  </a:lnTo>
                  <a:lnTo>
                    <a:pt x="0" y="563"/>
                  </a:lnTo>
                  <a:lnTo>
                    <a:pt x="36" y="645"/>
                  </a:lnTo>
                  <a:lnTo>
                    <a:pt x="35" y="821"/>
                  </a:lnTo>
                  <a:lnTo>
                    <a:pt x="270" y="1080"/>
                  </a:lnTo>
                  <a:lnTo>
                    <a:pt x="590" y="1191"/>
                  </a:lnTo>
                  <a:lnTo>
                    <a:pt x="966" y="1059"/>
                  </a:lnTo>
                  <a:lnTo>
                    <a:pt x="975" y="105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2DF9D4D0-BC29-CBDA-6112-FCDC078A8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856" y="2737909"/>
              <a:ext cx="849318" cy="758818"/>
            </a:xfrm>
            <a:custGeom>
              <a:avLst/>
              <a:gdLst>
                <a:gd name="T0" fmla="*/ 295395864 w 1097"/>
                <a:gd name="T1" fmla="*/ 188556144 h 980"/>
                <a:gd name="T2" fmla="*/ 295957292 w 1097"/>
                <a:gd name="T3" fmla="*/ 184066876 h 980"/>
                <a:gd name="T4" fmla="*/ 297920701 w 1097"/>
                <a:gd name="T5" fmla="*/ 168073428 h 980"/>
                <a:gd name="T6" fmla="*/ 307739335 w 1097"/>
                <a:gd name="T7" fmla="*/ 93997592 h 980"/>
                <a:gd name="T8" fmla="*/ 301848049 w 1097"/>
                <a:gd name="T9" fmla="*/ 81370963 h 980"/>
                <a:gd name="T10" fmla="*/ 273234289 w 1097"/>
                <a:gd name="T11" fmla="*/ 68744334 h 980"/>
                <a:gd name="T12" fmla="*/ 206188135 w 1097"/>
                <a:gd name="T13" fmla="*/ 29461782 h 980"/>
                <a:gd name="T14" fmla="*/ 215445341 w 1097"/>
                <a:gd name="T15" fmla="*/ 27778372 h 980"/>
                <a:gd name="T16" fmla="*/ 176452049 w 1097"/>
                <a:gd name="T17" fmla="*/ 0 h 980"/>
                <a:gd name="T18" fmla="*/ 112491631 w 1097"/>
                <a:gd name="T19" fmla="*/ 81370963 h 980"/>
                <a:gd name="T20" fmla="*/ 104076037 w 1097"/>
                <a:gd name="T21" fmla="*/ 75478500 h 980"/>
                <a:gd name="T22" fmla="*/ 103514609 w 1097"/>
                <a:gd name="T23" fmla="*/ 72391897 h 980"/>
                <a:gd name="T24" fmla="*/ 88927545 w 1097"/>
                <a:gd name="T25" fmla="*/ 67060924 h 980"/>
                <a:gd name="T26" fmla="*/ 62838092 w 1097"/>
                <a:gd name="T27" fmla="*/ 92314183 h 980"/>
                <a:gd name="T28" fmla="*/ 62277194 w 1097"/>
                <a:gd name="T29" fmla="*/ 93997592 h 980"/>
                <a:gd name="T30" fmla="*/ 26930535 w 1097"/>
                <a:gd name="T31" fmla="*/ 143942619 h 980"/>
                <a:gd name="T32" fmla="*/ 21881391 w 1097"/>
                <a:gd name="T33" fmla="*/ 180980272 h 980"/>
                <a:gd name="T34" fmla="*/ 22442289 w 1097"/>
                <a:gd name="T35" fmla="*/ 184066876 h 980"/>
                <a:gd name="T36" fmla="*/ 0 w 1097"/>
                <a:gd name="T37" fmla="*/ 270207851 h 980"/>
                <a:gd name="T38" fmla="*/ 3085735 w 1097"/>
                <a:gd name="T39" fmla="*/ 273574670 h 980"/>
                <a:gd name="T40" fmla="*/ 3366449 w 1097"/>
                <a:gd name="T41" fmla="*/ 274136159 h 980"/>
                <a:gd name="T42" fmla="*/ 5049674 w 1097"/>
                <a:gd name="T43" fmla="*/ 274977864 h 980"/>
                <a:gd name="T44" fmla="*/ 40957231 w 1097"/>
                <a:gd name="T45" fmla="*/ 243271184 h 980"/>
                <a:gd name="T46" fmla="*/ 133531409 w 1097"/>
                <a:gd name="T47" fmla="*/ 211003543 h 980"/>
                <a:gd name="T48" fmla="*/ 295395864 w 1097"/>
                <a:gd name="T49" fmla="*/ 188556144 h 9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7" h="980">
                  <a:moveTo>
                    <a:pt x="1053" y="672"/>
                  </a:moveTo>
                  <a:lnTo>
                    <a:pt x="1055" y="656"/>
                  </a:lnTo>
                  <a:lnTo>
                    <a:pt x="1062" y="599"/>
                  </a:lnTo>
                  <a:lnTo>
                    <a:pt x="1097" y="335"/>
                  </a:lnTo>
                  <a:lnTo>
                    <a:pt x="1076" y="290"/>
                  </a:lnTo>
                  <a:lnTo>
                    <a:pt x="974" y="245"/>
                  </a:lnTo>
                  <a:lnTo>
                    <a:pt x="735" y="105"/>
                  </a:lnTo>
                  <a:lnTo>
                    <a:pt x="768" y="99"/>
                  </a:lnTo>
                  <a:lnTo>
                    <a:pt x="629" y="0"/>
                  </a:lnTo>
                  <a:lnTo>
                    <a:pt x="401" y="290"/>
                  </a:lnTo>
                  <a:lnTo>
                    <a:pt x="371" y="269"/>
                  </a:lnTo>
                  <a:lnTo>
                    <a:pt x="369" y="258"/>
                  </a:lnTo>
                  <a:lnTo>
                    <a:pt x="317" y="239"/>
                  </a:lnTo>
                  <a:lnTo>
                    <a:pt x="224" y="329"/>
                  </a:lnTo>
                  <a:lnTo>
                    <a:pt x="222" y="335"/>
                  </a:lnTo>
                  <a:lnTo>
                    <a:pt x="96" y="513"/>
                  </a:lnTo>
                  <a:lnTo>
                    <a:pt x="78" y="645"/>
                  </a:lnTo>
                  <a:lnTo>
                    <a:pt x="80" y="656"/>
                  </a:lnTo>
                  <a:lnTo>
                    <a:pt x="0" y="963"/>
                  </a:lnTo>
                  <a:lnTo>
                    <a:pt x="11" y="975"/>
                  </a:lnTo>
                  <a:lnTo>
                    <a:pt x="12" y="977"/>
                  </a:lnTo>
                  <a:lnTo>
                    <a:pt x="18" y="980"/>
                  </a:lnTo>
                  <a:lnTo>
                    <a:pt x="146" y="867"/>
                  </a:lnTo>
                  <a:lnTo>
                    <a:pt x="476" y="752"/>
                  </a:lnTo>
                  <a:lnTo>
                    <a:pt x="1053" y="67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6" name="Freeform 83">
              <a:extLst>
                <a:ext uri="{FF2B5EF4-FFF2-40B4-BE49-F238E27FC236}">
                  <a16:creationId xmlns:a16="http://schemas.microsoft.com/office/drawing/2014/main" id="{45B81354-FDEF-B51D-BFBC-3842CFC0D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585" y="3485123"/>
              <a:ext cx="452506" cy="508199"/>
            </a:xfrm>
            <a:custGeom>
              <a:avLst/>
              <a:gdLst>
                <a:gd name="T0" fmla="*/ 138609082 w 585"/>
                <a:gd name="T1" fmla="*/ 46063228 h 656"/>
                <a:gd name="T2" fmla="*/ 36122563 w 585"/>
                <a:gd name="T3" fmla="*/ 0 h 656"/>
                <a:gd name="T4" fmla="*/ 35282244 w 585"/>
                <a:gd name="T5" fmla="*/ 3089749 h 656"/>
                <a:gd name="T6" fmla="*/ 17641387 w 585"/>
                <a:gd name="T7" fmla="*/ 67128638 h 656"/>
                <a:gd name="T8" fmla="*/ 7840675 w 585"/>
                <a:gd name="T9" fmla="*/ 102518717 h 656"/>
                <a:gd name="T10" fmla="*/ 18761105 w 585"/>
                <a:gd name="T11" fmla="*/ 110944775 h 656"/>
                <a:gd name="T12" fmla="*/ 0 w 585"/>
                <a:gd name="T13" fmla="*/ 123865013 h 656"/>
                <a:gd name="T14" fmla="*/ 3640143 w 585"/>
                <a:gd name="T15" fmla="*/ 135661176 h 656"/>
                <a:gd name="T16" fmla="*/ 55723457 w 585"/>
                <a:gd name="T17" fmla="*/ 149143187 h 656"/>
                <a:gd name="T18" fmla="*/ 47322922 w 585"/>
                <a:gd name="T19" fmla="*/ 164872288 h 656"/>
                <a:gd name="T20" fmla="*/ 60763777 w 585"/>
                <a:gd name="T21" fmla="*/ 184252380 h 656"/>
                <a:gd name="T22" fmla="*/ 96606410 w 585"/>
                <a:gd name="T23" fmla="*/ 182847949 h 656"/>
                <a:gd name="T24" fmla="*/ 112567161 w 585"/>
                <a:gd name="T25" fmla="*/ 169085052 h 656"/>
                <a:gd name="T26" fmla="*/ 114247268 w 585"/>
                <a:gd name="T27" fmla="*/ 163186970 h 656"/>
                <a:gd name="T28" fmla="*/ 148689723 w 585"/>
                <a:gd name="T29" fmla="*/ 143806878 h 656"/>
                <a:gd name="T30" fmla="*/ 136088657 w 585"/>
                <a:gd name="T31" fmla="*/ 116000198 h 656"/>
                <a:gd name="T32" fmla="*/ 138609082 w 585"/>
                <a:gd name="T33" fmla="*/ 110102116 h 656"/>
                <a:gd name="T34" fmla="*/ 141969296 w 585"/>
                <a:gd name="T35" fmla="*/ 108416799 h 656"/>
                <a:gd name="T36" fmla="*/ 147009617 w 585"/>
                <a:gd name="T37" fmla="*/ 114595767 h 656"/>
                <a:gd name="T38" fmla="*/ 151490078 w 585"/>
                <a:gd name="T39" fmla="*/ 117966402 h 656"/>
                <a:gd name="T40" fmla="*/ 160450472 w 585"/>
                <a:gd name="T41" fmla="*/ 116281084 h 656"/>
                <a:gd name="T42" fmla="*/ 163810685 w 585"/>
                <a:gd name="T43" fmla="*/ 112910979 h 656"/>
                <a:gd name="T44" fmla="*/ 162410508 w 585"/>
                <a:gd name="T45" fmla="*/ 95215674 h 656"/>
                <a:gd name="T46" fmla="*/ 138609082 w 585"/>
                <a:gd name="T47" fmla="*/ 46063228 h 6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85" h="656">
                  <a:moveTo>
                    <a:pt x="495" y="164"/>
                  </a:moveTo>
                  <a:lnTo>
                    <a:pt x="129" y="0"/>
                  </a:lnTo>
                  <a:lnTo>
                    <a:pt x="126" y="11"/>
                  </a:lnTo>
                  <a:lnTo>
                    <a:pt x="63" y="239"/>
                  </a:lnTo>
                  <a:lnTo>
                    <a:pt x="28" y="365"/>
                  </a:lnTo>
                  <a:lnTo>
                    <a:pt x="67" y="395"/>
                  </a:lnTo>
                  <a:lnTo>
                    <a:pt x="0" y="441"/>
                  </a:lnTo>
                  <a:lnTo>
                    <a:pt x="13" y="483"/>
                  </a:lnTo>
                  <a:lnTo>
                    <a:pt x="199" y="531"/>
                  </a:lnTo>
                  <a:lnTo>
                    <a:pt x="169" y="587"/>
                  </a:lnTo>
                  <a:lnTo>
                    <a:pt x="217" y="656"/>
                  </a:lnTo>
                  <a:lnTo>
                    <a:pt x="345" y="651"/>
                  </a:lnTo>
                  <a:lnTo>
                    <a:pt x="402" y="602"/>
                  </a:lnTo>
                  <a:lnTo>
                    <a:pt x="408" y="581"/>
                  </a:lnTo>
                  <a:lnTo>
                    <a:pt x="531" y="512"/>
                  </a:lnTo>
                  <a:lnTo>
                    <a:pt x="486" y="413"/>
                  </a:lnTo>
                  <a:lnTo>
                    <a:pt x="495" y="392"/>
                  </a:lnTo>
                  <a:lnTo>
                    <a:pt x="507" y="386"/>
                  </a:lnTo>
                  <a:lnTo>
                    <a:pt x="525" y="408"/>
                  </a:lnTo>
                  <a:lnTo>
                    <a:pt x="541" y="420"/>
                  </a:lnTo>
                  <a:lnTo>
                    <a:pt x="573" y="414"/>
                  </a:lnTo>
                  <a:lnTo>
                    <a:pt x="585" y="402"/>
                  </a:lnTo>
                  <a:lnTo>
                    <a:pt x="580" y="339"/>
                  </a:lnTo>
                  <a:lnTo>
                    <a:pt x="495" y="16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7" name="Freeform 84">
              <a:extLst>
                <a:ext uri="{FF2B5EF4-FFF2-40B4-BE49-F238E27FC236}">
                  <a16:creationId xmlns:a16="http://schemas.microsoft.com/office/drawing/2014/main" id="{CB6A4911-F368-BCDA-DC3C-CD34B02A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062" y="1320059"/>
              <a:ext cx="324876" cy="605660"/>
            </a:xfrm>
            <a:custGeom>
              <a:avLst/>
              <a:gdLst>
                <a:gd name="T0" fmla="*/ 96786427 w 419"/>
                <a:gd name="T1" fmla="*/ 68604259 h 783"/>
                <a:gd name="T2" fmla="*/ 67244151 w 419"/>
                <a:gd name="T3" fmla="*/ 0 h 783"/>
                <a:gd name="T4" fmla="*/ 1406699 w 419"/>
                <a:gd name="T5" fmla="*/ 15120919 h 783"/>
                <a:gd name="T6" fmla="*/ 562786 w 419"/>
                <a:gd name="T7" fmla="*/ 15120919 h 783"/>
                <a:gd name="T8" fmla="*/ 0 w 419"/>
                <a:gd name="T9" fmla="*/ 15120919 h 783"/>
                <a:gd name="T10" fmla="*/ 12660824 w 419"/>
                <a:gd name="T11" fmla="*/ 141688437 h 783"/>
                <a:gd name="T12" fmla="*/ 14911967 w 419"/>
                <a:gd name="T13" fmla="*/ 155129254 h 783"/>
                <a:gd name="T14" fmla="*/ 4782884 w 419"/>
                <a:gd name="T15" fmla="*/ 210572625 h 783"/>
                <a:gd name="T16" fmla="*/ 10972997 w 419"/>
                <a:gd name="T17" fmla="*/ 217293034 h 783"/>
                <a:gd name="T18" fmla="*/ 14911967 w 419"/>
                <a:gd name="T19" fmla="*/ 218413278 h 783"/>
                <a:gd name="T20" fmla="*/ 52894970 w 419"/>
                <a:gd name="T21" fmla="*/ 219253065 h 783"/>
                <a:gd name="T22" fmla="*/ 70901463 w 419"/>
                <a:gd name="T23" fmla="*/ 216452718 h 783"/>
                <a:gd name="T24" fmla="*/ 117325192 w 419"/>
                <a:gd name="T25" fmla="*/ 208052207 h 783"/>
                <a:gd name="T26" fmla="*/ 117887977 w 419"/>
                <a:gd name="T27" fmla="*/ 207212421 h 783"/>
                <a:gd name="T28" fmla="*/ 100443739 w 419"/>
                <a:gd name="T29" fmla="*/ 157929601 h 783"/>
                <a:gd name="T30" fmla="*/ 96786427 w 419"/>
                <a:gd name="T31" fmla="*/ 68604259 h 7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9" h="783">
                  <a:moveTo>
                    <a:pt x="344" y="245"/>
                  </a:moveTo>
                  <a:lnTo>
                    <a:pt x="239" y="0"/>
                  </a:lnTo>
                  <a:lnTo>
                    <a:pt x="5" y="54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45" y="506"/>
                  </a:lnTo>
                  <a:lnTo>
                    <a:pt x="53" y="554"/>
                  </a:lnTo>
                  <a:lnTo>
                    <a:pt x="17" y="752"/>
                  </a:lnTo>
                  <a:lnTo>
                    <a:pt x="39" y="776"/>
                  </a:lnTo>
                  <a:lnTo>
                    <a:pt x="53" y="780"/>
                  </a:lnTo>
                  <a:lnTo>
                    <a:pt x="188" y="783"/>
                  </a:lnTo>
                  <a:lnTo>
                    <a:pt x="252" y="773"/>
                  </a:lnTo>
                  <a:lnTo>
                    <a:pt x="417" y="743"/>
                  </a:lnTo>
                  <a:lnTo>
                    <a:pt x="419" y="740"/>
                  </a:lnTo>
                  <a:lnTo>
                    <a:pt x="357" y="564"/>
                  </a:lnTo>
                  <a:lnTo>
                    <a:pt x="344" y="24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B9A524D3-D5E8-8937-8D01-5F2766CEA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715" y="4025810"/>
              <a:ext cx="670637" cy="614943"/>
            </a:xfrm>
            <a:custGeom>
              <a:avLst/>
              <a:gdLst>
                <a:gd name="T0" fmla="*/ 223454098 w 867"/>
                <a:gd name="T1" fmla="*/ 133847787 h 795"/>
                <a:gd name="T2" fmla="*/ 211693356 w 867"/>
                <a:gd name="T3" fmla="*/ 127687765 h 795"/>
                <a:gd name="T4" fmla="*/ 152329787 w 867"/>
                <a:gd name="T5" fmla="*/ 136928062 h 795"/>
                <a:gd name="T6" fmla="*/ 184251801 w 867"/>
                <a:gd name="T7" fmla="*/ 77284700 h 795"/>
                <a:gd name="T8" fmla="*/ 120967632 w 867"/>
                <a:gd name="T9" fmla="*/ 0 h 795"/>
                <a:gd name="T10" fmla="*/ 89325547 w 867"/>
                <a:gd name="T11" fmla="*/ 55723300 h 795"/>
                <a:gd name="T12" fmla="*/ 10080636 w 867"/>
                <a:gd name="T13" fmla="*/ 134408174 h 795"/>
                <a:gd name="T14" fmla="*/ 0 w 867"/>
                <a:gd name="T15" fmla="*/ 209452384 h 795"/>
                <a:gd name="T16" fmla="*/ 80925017 w 867"/>
                <a:gd name="T17" fmla="*/ 216172793 h 795"/>
                <a:gd name="T18" fmla="*/ 100806360 w 867"/>
                <a:gd name="T19" fmla="*/ 220933171 h 795"/>
                <a:gd name="T20" fmla="*/ 133848621 w 867"/>
                <a:gd name="T21" fmla="*/ 222613273 h 795"/>
                <a:gd name="T22" fmla="*/ 152329787 w 867"/>
                <a:gd name="T23" fmla="*/ 189291158 h 795"/>
                <a:gd name="T24" fmla="*/ 167450741 w 867"/>
                <a:gd name="T25" fmla="*/ 189291158 h 795"/>
                <a:gd name="T26" fmla="*/ 175851271 w 867"/>
                <a:gd name="T27" fmla="*/ 188171443 h 795"/>
                <a:gd name="T28" fmla="*/ 223454098 w 867"/>
                <a:gd name="T29" fmla="*/ 178930617 h 795"/>
                <a:gd name="T30" fmla="*/ 241095475 w 867"/>
                <a:gd name="T31" fmla="*/ 190691332 h 795"/>
                <a:gd name="T32" fmla="*/ 242775581 w 867"/>
                <a:gd name="T33" fmla="*/ 191531647 h 795"/>
                <a:gd name="T34" fmla="*/ 240535616 w 867"/>
                <a:gd name="T35" fmla="*/ 182290821 h 795"/>
                <a:gd name="T36" fmla="*/ 238575052 w 867"/>
                <a:gd name="T37" fmla="*/ 172490137 h 795"/>
                <a:gd name="T38" fmla="*/ 232974875 w 867"/>
                <a:gd name="T39" fmla="*/ 166610044 h 795"/>
                <a:gd name="T40" fmla="*/ 223454098 w 867"/>
                <a:gd name="T41" fmla="*/ 133847787 h 7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7" h="795">
                  <a:moveTo>
                    <a:pt x="798" y="478"/>
                  </a:moveTo>
                  <a:lnTo>
                    <a:pt x="756" y="456"/>
                  </a:lnTo>
                  <a:lnTo>
                    <a:pt x="544" y="489"/>
                  </a:lnTo>
                  <a:lnTo>
                    <a:pt x="658" y="276"/>
                  </a:lnTo>
                  <a:lnTo>
                    <a:pt x="432" y="0"/>
                  </a:lnTo>
                  <a:lnTo>
                    <a:pt x="319" y="199"/>
                  </a:lnTo>
                  <a:lnTo>
                    <a:pt x="36" y="480"/>
                  </a:lnTo>
                  <a:lnTo>
                    <a:pt x="0" y="748"/>
                  </a:lnTo>
                  <a:lnTo>
                    <a:pt x="289" y="772"/>
                  </a:lnTo>
                  <a:lnTo>
                    <a:pt x="360" y="789"/>
                  </a:lnTo>
                  <a:lnTo>
                    <a:pt x="478" y="795"/>
                  </a:lnTo>
                  <a:lnTo>
                    <a:pt x="544" y="676"/>
                  </a:lnTo>
                  <a:lnTo>
                    <a:pt x="598" y="676"/>
                  </a:lnTo>
                  <a:lnTo>
                    <a:pt x="628" y="672"/>
                  </a:lnTo>
                  <a:lnTo>
                    <a:pt x="798" y="639"/>
                  </a:lnTo>
                  <a:lnTo>
                    <a:pt x="861" y="681"/>
                  </a:lnTo>
                  <a:lnTo>
                    <a:pt x="867" y="684"/>
                  </a:lnTo>
                  <a:lnTo>
                    <a:pt x="859" y="651"/>
                  </a:lnTo>
                  <a:lnTo>
                    <a:pt x="852" y="616"/>
                  </a:lnTo>
                  <a:lnTo>
                    <a:pt x="832" y="595"/>
                  </a:lnTo>
                  <a:lnTo>
                    <a:pt x="798" y="47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Freeform 94">
              <a:extLst>
                <a:ext uri="{FF2B5EF4-FFF2-40B4-BE49-F238E27FC236}">
                  <a16:creationId xmlns:a16="http://schemas.microsoft.com/office/drawing/2014/main" id="{7BC4CB82-4B6F-3B11-4358-E8B6FF10E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845" y="4055976"/>
              <a:ext cx="603341" cy="431621"/>
            </a:xfrm>
            <a:custGeom>
              <a:avLst/>
              <a:gdLst>
                <a:gd name="T0" fmla="*/ 190339742 w 779"/>
                <a:gd name="T1" fmla="*/ 138392065 h 559"/>
                <a:gd name="T2" fmla="*/ 186690163 w 779"/>
                <a:gd name="T3" fmla="*/ 150668955 h 559"/>
                <a:gd name="T4" fmla="*/ 160019837 w 779"/>
                <a:gd name="T5" fmla="*/ 139229293 h 559"/>
                <a:gd name="T6" fmla="*/ 28354177 w 779"/>
                <a:gd name="T7" fmla="*/ 155970171 h 559"/>
                <a:gd name="T8" fmla="*/ 11791192 w 779"/>
                <a:gd name="T9" fmla="*/ 142577152 h 559"/>
                <a:gd name="T10" fmla="*/ 7299158 w 779"/>
                <a:gd name="T11" fmla="*/ 133090848 h 559"/>
                <a:gd name="T12" fmla="*/ 0 w 779"/>
                <a:gd name="T13" fmla="*/ 124999574 h 559"/>
                <a:gd name="T14" fmla="*/ 561637 w 779"/>
                <a:gd name="T15" fmla="*/ 124720146 h 559"/>
                <a:gd name="T16" fmla="*/ 30319375 w 779"/>
                <a:gd name="T17" fmla="*/ 65569009 h 559"/>
                <a:gd name="T18" fmla="*/ 88993457 w 779"/>
                <a:gd name="T19" fmla="*/ 1673929 h 559"/>
                <a:gd name="T20" fmla="*/ 104995334 w 779"/>
                <a:gd name="T21" fmla="*/ 278900 h 559"/>
                <a:gd name="T22" fmla="*/ 112014204 w 779"/>
                <a:gd name="T23" fmla="*/ 0 h 559"/>
                <a:gd name="T24" fmla="*/ 112575311 w 779"/>
                <a:gd name="T25" fmla="*/ 278900 h 559"/>
                <a:gd name="T26" fmla="*/ 112856129 w 779"/>
                <a:gd name="T27" fmla="*/ 278900 h 559"/>
                <a:gd name="T28" fmla="*/ 158335457 w 779"/>
                <a:gd name="T29" fmla="*/ 27064410 h 559"/>
                <a:gd name="T30" fmla="*/ 165072978 w 779"/>
                <a:gd name="T31" fmla="*/ 35435113 h 559"/>
                <a:gd name="T32" fmla="*/ 218693918 w 779"/>
                <a:gd name="T33" fmla="*/ 56082178 h 559"/>
                <a:gd name="T34" fmla="*/ 201007660 w 779"/>
                <a:gd name="T35" fmla="*/ 106305339 h 559"/>
                <a:gd name="T36" fmla="*/ 190339742 w 779"/>
                <a:gd name="T37" fmla="*/ 138392065 h 5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9" h="559">
                  <a:moveTo>
                    <a:pt x="678" y="496"/>
                  </a:moveTo>
                  <a:lnTo>
                    <a:pt x="665" y="540"/>
                  </a:lnTo>
                  <a:lnTo>
                    <a:pt x="570" y="499"/>
                  </a:lnTo>
                  <a:lnTo>
                    <a:pt x="101" y="559"/>
                  </a:lnTo>
                  <a:lnTo>
                    <a:pt x="42" y="511"/>
                  </a:lnTo>
                  <a:lnTo>
                    <a:pt x="26" y="477"/>
                  </a:lnTo>
                  <a:lnTo>
                    <a:pt x="0" y="448"/>
                  </a:lnTo>
                  <a:lnTo>
                    <a:pt x="2" y="447"/>
                  </a:lnTo>
                  <a:lnTo>
                    <a:pt x="108" y="235"/>
                  </a:lnTo>
                  <a:lnTo>
                    <a:pt x="317" y="6"/>
                  </a:lnTo>
                  <a:lnTo>
                    <a:pt x="374" y="1"/>
                  </a:lnTo>
                  <a:lnTo>
                    <a:pt x="399" y="0"/>
                  </a:lnTo>
                  <a:lnTo>
                    <a:pt x="401" y="1"/>
                  </a:lnTo>
                  <a:lnTo>
                    <a:pt x="402" y="1"/>
                  </a:lnTo>
                  <a:lnTo>
                    <a:pt x="564" y="97"/>
                  </a:lnTo>
                  <a:lnTo>
                    <a:pt x="588" y="127"/>
                  </a:lnTo>
                  <a:lnTo>
                    <a:pt x="779" y="201"/>
                  </a:lnTo>
                  <a:lnTo>
                    <a:pt x="716" y="381"/>
                  </a:lnTo>
                  <a:lnTo>
                    <a:pt x="678" y="49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8B0AAF8-357B-0D76-740D-F2209859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720" y="5028283"/>
              <a:ext cx="707765" cy="563891"/>
            </a:xfrm>
            <a:custGeom>
              <a:avLst/>
              <a:gdLst>
                <a:gd name="T0" fmla="*/ 256495679 w 914"/>
                <a:gd name="T1" fmla="*/ 153729067 h 729"/>
                <a:gd name="T2" fmla="*/ 256495679 w 914"/>
                <a:gd name="T3" fmla="*/ 146168873 h 729"/>
                <a:gd name="T4" fmla="*/ 246673676 w 914"/>
                <a:gd name="T5" fmla="*/ 146168873 h 729"/>
                <a:gd name="T6" fmla="*/ 209630722 w 914"/>
                <a:gd name="T7" fmla="*/ 108926700 h 729"/>
                <a:gd name="T8" fmla="*/ 175674062 w 914"/>
                <a:gd name="T9" fmla="*/ 77004763 h 729"/>
                <a:gd name="T10" fmla="*/ 104113449 w 914"/>
                <a:gd name="T11" fmla="*/ 52083162 h 729"/>
                <a:gd name="T12" fmla="*/ 3086825 w 914"/>
                <a:gd name="T13" fmla="*/ 0 h 729"/>
                <a:gd name="T14" fmla="*/ 0 w 914"/>
                <a:gd name="T15" fmla="*/ 839786 h 729"/>
                <a:gd name="T16" fmla="*/ 29185246 w 914"/>
                <a:gd name="T17" fmla="*/ 85685201 h 729"/>
                <a:gd name="T18" fmla="*/ 55564961 w 914"/>
                <a:gd name="T19" fmla="*/ 162689435 h 729"/>
                <a:gd name="T20" fmla="*/ 67070494 w 914"/>
                <a:gd name="T21" fmla="*/ 195731617 h 729"/>
                <a:gd name="T22" fmla="*/ 68754554 w 914"/>
                <a:gd name="T23" fmla="*/ 200771923 h 729"/>
                <a:gd name="T24" fmla="*/ 126844810 w 914"/>
                <a:gd name="T25" fmla="*/ 201331781 h 729"/>
                <a:gd name="T26" fmla="*/ 175674062 w 914"/>
                <a:gd name="T27" fmla="*/ 203852198 h 729"/>
                <a:gd name="T28" fmla="*/ 255934679 w 914"/>
                <a:gd name="T29" fmla="*/ 204132127 h 729"/>
                <a:gd name="T30" fmla="*/ 255653914 w 914"/>
                <a:gd name="T31" fmla="*/ 161289791 h 729"/>
                <a:gd name="T32" fmla="*/ 256495679 w 914"/>
                <a:gd name="T33" fmla="*/ 153729067 h 7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4" h="729">
                  <a:moveTo>
                    <a:pt x="914" y="549"/>
                  </a:moveTo>
                  <a:lnTo>
                    <a:pt x="914" y="522"/>
                  </a:lnTo>
                  <a:lnTo>
                    <a:pt x="879" y="522"/>
                  </a:lnTo>
                  <a:lnTo>
                    <a:pt x="747" y="389"/>
                  </a:lnTo>
                  <a:lnTo>
                    <a:pt x="626" y="275"/>
                  </a:lnTo>
                  <a:lnTo>
                    <a:pt x="371" y="186"/>
                  </a:lnTo>
                  <a:lnTo>
                    <a:pt x="11" y="0"/>
                  </a:lnTo>
                  <a:lnTo>
                    <a:pt x="0" y="3"/>
                  </a:lnTo>
                  <a:lnTo>
                    <a:pt x="104" y="306"/>
                  </a:lnTo>
                  <a:lnTo>
                    <a:pt x="198" y="581"/>
                  </a:lnTo>
                  <a:lnTo>
                    <a:pt x="239" y="699"/>
                  </a:lnTo>
                  <a:lnTo>
                    <a:pt x="245" y="717"/>
                  </a:lnTo>
                  <a:lnTo>
                    <a:pt x="452" y="719"/>
                  </a:lnTo>
                  <a:lnTo>
                    <a:pt x="626" y="728"/>
                  </a:lnTo>
                  <a:lnTo>
                    <a:pt x="912" y="729"/>
                  </a:lnTo>
                  <a:lnTo>
                    <a:pt x="911" y="576"/>
                  </a:lnTo>
                  <a:lnTo>
                    <a:pt x="914" y="54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8" name="Freeform 85">
              <a:extLst>
                <a:ext uri="{FF2B5EF4-FFF2-40B4-BE49-F238E27FC236}">
                  <a16:creationId xmlns:a16="http://schemas.microsoft.com/office/drawing/2014/main" id="{623C32B0-07E5-3B7A-E772-E7073E4AF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537" y="3689331"/>
              <a:ext cx="698484" cy="751855"/>
            </a:xfrm>
            <a:custGeom>
              <a:avLst/>
              <a:gdLst>
                <a:gd name="T0" fmla="*/ 252576498 w 904"/>
                <a:gd name="T1" fmla="*/ 34722329 h 972"/>
                <a:gd name="T2" fmla="*/ 250900365 w 904"/>
                <a:gd name="T3" fmla="*/ 108646912 h 972"/>
                <a:gd name="T4" fmla="*/ 226592471 w 904"/>
                <a:gd name="T5" fmla="*/ 183971671 h 972"/>
                <a:gd name="T6" fmla="*/ 246709239 w 904"/>
                <a:gd name="T7" fmla="*/ 241094683 h 972"/>
                <a:gd name="T8" fmla="*/ 217372418 w 904"/>
                <a:gd name="T9" fmla="*/ 241935000 h 972"/>
                <a:gd name="T10" fmla="*/ 200608444 w 904"/>
                <a:gd name="T11" fmla="*/ 246975312 h 972"/>
                <a:gd name="T12" fmla="*/ 185241512 w 904"/>
                <a:gd name="T13" fmla="*/ 272176875 h 972"/>
                <a:gd name="T14" fmla="*/ 156183782 w 904"/>
                <a:gd name="T15" fmla="*/ 270776700 h 972"/>
                <a:gd name="T16" fmla="*/ 101421644 w 904"/>
                <a:gd name="T17" fmla="*/ 260416146 h 972"/>
                <a:gd name="T18" fmla="*/ 100862933 w 904"/>
                <a:gd name="T19" fmla="*/ 260416146 h 972"/>
                <a:gd name="T20" fmla="*/ 87172663 w 904"/>
                <a:gd name="T21" fmla="*/ 222053679 h 972"/>
                <a:gd name="T22" fmla="*/ 62864769 w 904"/>
                <a:gd name="T23" fmla="*/ 198532221 h 972"/>
                <a:gd name="T24" fmla="*/ 0 w 904"/>
                <a:gd name="T25" fmla="*/ 94926150 h 972"/>
                <a:gd name="T26" fmla="*/ 1676133 w 904"/>
                <a:gd name="T27" fmla="*/ 89045521 h 972"/>
                <a:gd name="T28" fmla="*/ 36042411 w 904"/>
                <a:gd name="T29" fmla="*/ 69724588 h 972"/>
                <a:gd name="T30" fmla="*/ 23469563 w 904"/>
                <a:gd name="T31" fmla="*/ 42002604 h 972"/>
                <a:gd name="T32" fmla="*/ 25984027 w 904"/>
                <a:gd name="T33" fmla="*/ 36122504 h 972"/>
                <a:gd name="T34" fmla="*/ 29336822 w 904"/>
                <a:gd name="T35" fmla="*/ 34441871 h 972"/>
                <a:gd name="T36" fmla="*/ 34366278 w 904"/>
                <a:gd name="T37" fmla="*/ 40602429 h 972"/>
                <a:gd name="T38" fmla="*/ 38836495 w 904"/>
                <a:gd name="T39" fmla="*/ 43962638 h 972"/>
                <a:gd name="T40" fmla="*/ 47776928 w 904"/>
                <a:gd name="T41" fmla="*/ 42282533 h 972"/>
                <a:gd name="T42" fmla="*/ 51129723 w 904"/>
                <a:gd name="T43" fmla="*/ 38922325 h 972"/>
                <a:gd name="T44" fmla="*/ 85496001 w 904"/>
                <a:gd name="T45" fmla="*/ 35282188 h 972"/>
                <a:gd name="T46" fmla="*/ 83819868 w 904"/>
                <a:gd name="T47" fmla="*/ 0 h 972"/>
                <a:gd name="T48" fmla="*/ 106730192 w 904"/>
                <a:gd name="T49" fmla="*/ 7000346 h 972"/>
                <a:gd name="T50" fmla="*/ 171271622 w 904"/>
                <a:gd name="T51" fmla="*/ 19321463 h 972"/>
                <a:gd name="T52" fmla="*/ 198931782 w 904"/>
                <a:gd name="T53" fmla="*/ 18481146 h 972"/>
                <a:gd name="T54" fmla="*/ 252576498 w 904"/>
                <a:gd name="T55" fmla="*/ 34722329 h 9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4" h="972">
                  <a:moveTo>
                    <a:pt x="904" y="124"/>
                  </a:moveTo>
                  <a:lnTo>
                    <a:pt x="898" y="388"/>
                  </a:lnTo>
                  <a:lnTo>
                    <a:pt x="811" y="657"/>
                  </a:lnTo>
                  <a:lnTo>
                    <a:pt x="883" y="861"/>
                  </a:lnTo>
                  <a:lnTo>
                    <a:pt x="778" y="864"/>
                  </a:lnTo>
                  <a:lnTo>
                    <a:pt x="718" y="882"/>
                  </a:lnTo>
                  <a:lnTo>
                    <a:pt x="663" y="972"/>
                  </a:lnTo>
                  <a:lnTo>
                    <a:pt x="559" y="967"/>
                  </a:lnTo>
                  <a:lnTo>
                    <a:pt x="363" y="930"/>
                  </a:lnTo>
                  <a:lnTo>
                    <a:pt x="361" y="930"/>
                  </a:lnTo>
                  <a:lnTo>
                    <a:pt x="312" y="793"/>
                  </a:lnTo>
                  <a:lnTo>
                    <a:pt x="225" y="709"/>
                  </a:lnTo>
                  <a:lnTo>
                    <a:pt x="0" y="339"/>
                  </a:lnTo>
                  <a:lnTo>
                    <a:pt x="6" y="318"/>
                  </a:lnTo>
                  <a:lnTo>
                    <a:pt x="129" y="249"/>
                  </a:lnTo>
                  <a:lnTo>
                    <a:pt x="84" y="150"/>
                  </a:lnTo>
                  <a:lnTo>
                    <a:pt x="93" y="129"/>
                  </a:lnTo>
                  <a:lnTo>
                    <a:pt x="105" y="123"/>
                  </a:lnTo>
                  <a:lnTo>
                    <a:pt x="123" y="145"/>
                  </a:lnTo>
                  <a:lnTo>
                    <a:pt x="139" y="157"/>
                  </a:lnTo>
                  <a:lnTo>
                    <a:pt x="171" y="151"/>
                  </a:lnTo>
                  <a:lnTo>
                    <a:pt x="183" y="139"/>
                  </a:lnTo>
                  <a:lnTo>
                    <a:pt x="306" y="126"/>
                  </a:lnTo>
                  <a:lnTo>
                    <a:pt x="300" y="0"/>
                  </a:lnTo>
                  <a:lnTo>
                    <a:pt x="382" y="25"/>
                  </a:lnTo>
                  <a:lnTo>
                    <a:pt x="613" y="69"/>
                  </a:lnTo>
                  <a:lnTo>
                    <a:pt x="712" y="66"/>
                  </a:lnTo>
                  <a:lnTo>
                    <a:pt x="904" y="12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62" name="Freeform 115">
              <a:extLst>
                <a:ext uri="{FF2B5EF4-FFF2-40B4-BE49-F238E27FC236}">
                  <a16:creationId xmlns:a16="http://schemas.microsoft.com/office/drawing/2014/main" id="{140CEFC9-37A2-B1C8-F3A6-7896A8451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9601" y="3703254"/>
              <a:ext cx="587096" cy="809870"/>
            </a:xfrm>
            <a:custGeom>
              <a:avLst/>
              <a:gdLst>
                <a:gd name="T0" fmla="*/ 212532648 w 759"/>
                <a:gd name="T1" fmla="*/ 259856522 h 1047"/>
                <a:gd name="T2" fmla="*/ 191531637 w 759"/>
                <a:gd name="T3" fmla="*/ 293178706 h 1047"/>
                <a:gd name="T4" fmla="*/ 186491330 w 759"/>
                <a:gd name="T5" fmla="*/ 287578530 h 1047"/>
                <a:gd name="T6" fmla="*/ 185651015 w 759"/>
                <a:gd name="T7" fmla="*/ 288418319 h 1047"/>
                <a:gd name="T8" fmla="*/ 178090820 w 759"/>
                <a:gd name="T9" fmla="*/ 281417966 h 1047"/>
                <a:gd name="T10" fmla="*/ 102206298 w 759"/>
                <a:gd name="T11" fmla="*/ 194332400 h 1047"/>
                <a:gd name="T12" fmla="*/ 78124482 w 759"/>
                <a:gd name="T13" fmla="*/ 204972893 h 1047"/>
                <a:gd name="T14" fmla="*/ 7280266 w 759"/>
                <a:gd name="T15" fmla="*/ 159610040 h 1047"/>
                <a:gd name="T16" fmla="*/ 7280266 w 759"/>
                <a:gd name="T17" fmla="*/ 138608983 h 1047"/>
                <a:gd name="T18" fmla="*/ 6720408 w 759"/>
                <a:gd name="T19" fmla="*/ 138048595 h 1047"/>
                <a:gd name="T20" fmla="*/ 0 w 759"/>
                <a:gd name="T21" fmla="*/ 130488384 h 1047"/>
                <a:gd name="T22" fmla="*/ 7280266 w 759"/>
                <a:gd name="T23" fmla="*/ 80925002 h 1047"/>
                <a:gd name="T24" fmla="*/ 80644900 w 759"/>
                <a:gd name="T25" fmla="*/ 13720775 h 1047"/>
                <a:gd name="T26" fmla="*/ 76444380 w 759"/>
                <a:gd name="T27" fmla="*/ 0 h 1047"/>
                <a:gd name="T28" fmla="*/ 135808339 w 759"/>
                <a:gd name="T29" fmla="*/ 13440845 h 1047"/>
                <a:gd name="T30" fmla="*/ 135247952 w 759"/>
                <a:gd name="T31" fmla="*/ 21001586 h 1047"/>
                <a:gd name="T32" fmla="*/ 146728738 w 759"/>
                <a:gd name="T33" fmla="*/ 25481515 h 1047"/>
                <a:gd name="T34" fmla="*/ 156809351 w 759"/>
                <a:gd name="T35" fmla="*/ 39762678 h 1047"/>
                <a:gd name="T36" fmla="*/ 179490464 w 759"/>
                <a:gd name="T37" fmla="*/ 103606694 h 1047"/>
                <a:gd name="T38" fmla="*/ 182850668 w 759"/>
                <a:gd name="T39" fmla="*/ 127967961 h 1047"/>
                <a:gd name="T40" fmla="*/ 204132138 w 759"/>
                <a:gd name="T41" fmla="*/ 193492083 h 1047"/>
                <a:gd name="T42" fmla="*/ 212532648 w 759"/>
                <a:gd name="T43" fmla="*/ 259856522 h 10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9" h="1047">
                  <a:moveTo>
                    <a:pt x="759" y="928"/>
                  </a:moveTo>
                  <a:lnTo>
                    <a:pt x="684" y="1047"/>
                  </a:lnTo>
                  <a:lnTo>
                    <a:pt x="666" y="1027"/>
                  </a:lnTo>
                  <a:lnTo>
                    <a:pt x="663" y="1030"/>
                  </a:lnTo>
                  <a:lnTo>
                    <a:pt x="636" y="1005"/>
                  </a:lnTo>
                  <a:lnTo>
                    <a:pt x="365" y="694"/>
                  </a:lnTo>
                  <a:lnTo>
                    <a:pt x="279" y="732"/>
                  </a:lnTo>
                  <a:lnTo>
                    <a:pt x="26" y="570"/>
                  </a:lnTo>
                  <a:lnTo>
                    <a:pt x="26" y="495"/>
                  </a:lnTo>
                  <a:lnTo>
                    <a:pt x="24" y="493"/>
                  </a:lnTo>
                  <a:lnTo>
                    <a:pt x="0" y="466"/>
                  </a:lnTo>
                  <a:lnTo>
                    <a:pt x="26" y="289"/>
                  </a:lnTo>
                  <a:lnTo>
                    <a:pt x="288" y="49"/>
                  </a:lnTo>
                  <a:lnTo>
                    <a:pt x="273" y="0"/>
                  </a:lnTo>
                  <a:lnTo>
                    <a:pt x="485" y="48"/>
                  </a:lnTo>
                  <a:lnTo>
                    <a:pt x="483" y="75"/>
                  </a:lnTo>
                  <a:lnTo>
                    <a:pt x="524" y="91"/>
                  </a:lnTo>
                  <a:lnTo>
                    <a:pt x="560" y="142"/>
                  </a:lnTo>
                  <a:lnTo>
                    <a:pt x="641" y="370"/>
                  </a:lnTo>
                  <a:lnTo>
                    <a:pt x="653" y="457"/>
                  </a:lnTo>
                  <a:lnTo>
                    <a:pt x="729" y="691"/>
                  </a:lnTo>
                  <a:lnTo>
                    <a:pt x="759" y="92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C8CE1F7C-0B0E-FC10-556B-DEE6E5178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492" y="4028130"/>
              <a:ext cx="770420" cy="631187"/>
            </a:xfrm>
            <a:custGeom>
              <a:avLst/>
              <a:gdLst>
                <a:gd name="T0" fmla="*/ 273307936 w 997"/>
                <a:gd name="T1" fmla="*/ 133288087 h 816"/>
                <a:gd name="T2" fmla="*/ 274425472 w 997"/>
                <a:gd name="T3" fmla="*/ 114247083 h 816"/>
                <a:gd name="T4" fmla="*/ 278337907 w 997"/>
                <a:gd name="T5" fmla="*/ 75604688 h 816"/>
                <a:gd name="T6" fmla="*/ 278617555 w 997"/>
                <a:gd name="T7" fmla="*/ 71404692 h 816"/>
                <a:gd name="T8" fmla="*/ 149508807 w 997"/>
                <a:gd name="T9" fmla="*/ 71404692 h 816"/>
                <a:gd name="T10" fmla="*/ 117651093 w 997"/>
                <a:gd name="T11" fmla="*/ 57683400 h 816"/>
                <a:gd name="T12" fmla="*/ 67348743 w 997"/>
                <a:gd name="T13" fmla="*/ 0 h 816"/>
                <a:gd name="T14" fmla="*/ 39682583 w 997"/>
                <a:gd name="T15" fmla="*/ 31921979 h 816"/>
                <a:gd name="T16" fmla="*/ 21797773 w 997"/>
                <a:gd name="T17" fmla="*/ 73084796 h 816"/>
                <a:gd name="T18" fmla="*/ 0 w 997"/>
                <a:gd name="T19" fmla="*/ 126567671 h 816"/>
                <a:gd name="T20" fmla="*/ 11737303 w 997"/>
                <a:gd name="T21" fmla="*/ 132728229 h 816"/>
                <a:gd name="T22" fmla="*/ 21238476 w 997"/>
                <a:gd name="T23" fmla="*/ 165490525 h 816"/>
                <a:gd name="T24" fmla="*/ 26827744 w 997"/>
                <a:gd name="T25" fmla="*/ 171370625 h 816"/>
                <a:gd name="T26" fmla="*/ 28783697 w 997"/>
                <a:gd name="T27" fmla="*/ 181171321 h 816"/>
                <a:gd name="T28" fmla="*/ 31019826 w 997"/>
                <a:gd name="T29" fmla="*/ 190411629 h 816"/>
                <a:gd name="T30" fmla="*/ 153700890 w 997"/>
                <a:gd name="T31" fmla="*/ 222333608 h 816"/>
                <a:gd name="T32" fmla="*/ 224682419 w 997"/>
                <a:gd name="T33" fmla="*/ 203012675 h 816"/>
                <a:gd name="T34" fmla="*/ 253466645 w 997"/>
                <a:gd name="T35" fmla="*/ 227653850 h 816"/>
                <a:gd name="T36" fmla="*/ 270233918 w 997"/>
                <a:gd name="T37" fmla="*/ 228494167 h 816"/>
                <a:gd name="T38" fmla="*/ 270792686 w 997"/>
                <a:gd name="T39" fmla="*/ 165490525 h 816"/>
                <a:gd name="T40" fmla="*/ 273307936 w 997"/>
                <a:gd name="T41" fmla="*/ 133288087 h 8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7" h="816">
                  <a:moveTo>
                    <a:pt x="978" y="476"/>
                  </a:moveTo>
                  <a:lnTo>
                    <a:pt x="982" y="408"/>
                  </a:lnTo>
                  <a:lnTo>
                    <a:pt x="996" y="270"/>
                  </a:lnTo>
                  <a:lnTo>
                    <a:pt x="997" y="255"/>
                  </a:lnTo>
                  <a:lnTo>
                    <a:pt x="535" y="255"/>
                  </a:lnTo>
                  <a:lnTo>
                    <a:pt x="421" y="206"/>
                  </a:lnTo>
                  <a:lnTo>
                    <a:pt x="241" y="0"/>
                  </a:lnTo>
                  <a:lnTo>
                    <a:pt x="142" y="114"/>
                  </a:lnTo>
                  <a:lnTo>
                    <a:pt x="78" y="261"/>
                  </a:lnTo>
                  <a:lnTo>
                    <a:pt x="0" y="452"/>
                  </a:lnTo>
                  <a:lnTo>
                    <a:pt x="42" y="474"/>
                  </a:lnTo>
                  <a:lnTo>
                    <a:pt x="76" y="591"/>
                  </a:lnTo>
                  <a:lnTo>
                    <a:pt x="96" y="612"/>
                  </a:lnTo>
                  <a:lnTo>
                    <a:pt x="103" y="647"/>
                  </a:lnTo>
                  <a:lnTo>
                    <a:pt x="111" y="680"/>
                  </a:lnTo>
                  <a:lnTo>
                    <a:pt x="550" y="794"/>
                  </a:lnTo>
                  <a:lnTo>
                    <a:pt x="804" y="725"/>
                  </a:lnTo>
                  <a:lnTo>
                    <a:pt x="907" y="813"/>
                  </a:lnTo>
                  <a:lnTo>
                    <a:pt x="967" y="816"/>
                  </a:lnTo>
                  <a:lnTo>
                    <a:pt x="969" y="591"/>
                  </a:lnTo>
                  <a:lnTo>
                    <a:pt x="978" y="47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74F6F3B-24B1-20C1-7136-86C49911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844" y="5355479"/>
              <a:ext cx="589418" cy="624226"/>
            </a:xfrm>
            <a:custGeom>
              <a:avLst/>
              <a:gdLst>
                <a:gd name="T0" fmla="*/ 187051421 w 762"/>
                <a:gd name="T1" fmla="*/ 139795075 h 806"/>
                <a:gd name="T2" fmla="*/ 204972708 w 762"/>
                <a:gd name="T3" fmla="*/ 200429173 h 806"/>
                <a:gd name="T4" fmla="*/ 212252983 w 762"/>
                <a:gd name="T5" fmla="*/ 224008982 h 806"/>
                <a:gd name="T6" fmla="*/ 213373229 w 762"/>
                <a:gd name="T7" fmla="*/ 226254905 h 806"/>
                <a:gd name="T8" fmla="*/ 41162817 w 762"/>
                <a:gd name="T9" fmla="*/ 223728705 h 806"/>
                <a:gd name="T10" fmla="*/ 31081662 w 762"/>
                <a:gd name="T11" fmla="*/ 224570595 h 806"/>
                <a:gd name="T12" fmla="*/ 0 w 762"/>
                <a:gd name="T13" fmla="*/ 224008982 h 806"/>
                <a:gd name="T14" fmla="*/ 840317 w 762"/>
                <a:gd name="T15" fmla="*/ 134461868 h 806"/>
                <a:gd name="T16" fmla="*/ 840317 w 762"/>
                <a:gd name="T17" fmla="*/ 100776200 h 806"/>
                <a:gd name="T18" fmla="*/ 840317 w 762"/>
                <a:gd name="T19" fmla="*/ 85898217 h 806"/>
                <a:gd name="T20" fmla="*/ 559858 w 762"/>
                <a:gd name="T21" fmla="*/ 42949108 h 806"/>
                <a:gd name="T22" fmla="*/ 1400175 w 762"/>
                <a:gd name="T23" fmla="*/ 35369979 h 806"/>
                <a:gd name="T24" fmla="*/ 1400175 w 762"/>
                <a:gd name="T25" fmla="*/ 27790849 h 806"/>
                <a:gd name="T26" fmla="*/ 63003642 w 762"/>
                <a:gd name="T27" fmla="*/ 0 h 806"/>
                <a:gd name="T28" fmla="*/ 128247775 w 762"/>
                <a:gd name="T29" fmla="*/ 44352612 h 806"/>
                <a:gd name="T30" fmla="*/ 139448646 w 762"/>
                <a:gd name="T31" fmla="*/ 57265478 h 806"/>
                <a:gd name="T32" fmla="*/ 139448646 w 762"/>
                <a:gd name="T33" fmla="*/ 57827091 h 806"/>
                <a:gd name="T34" fmla="*/ 140848821 w 762"/>
                <a:gd name="T35" fmla="*/ 58949788 h 806"/>
                <a:gd name="T36" fmla="*/ 187051421 w 762"/>
                <a:gd name="T37" fmla="*/ 139795075 h 8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62" h="806">
                  <a:moveTo>
                    <a:pt x="668" y="498"/>
                  </a:moveTo>
                  <a:lnTo>
                    <a:pt x="732" y="714"/>
                  </a:lnTo>
                  <a:lnTo>
                    <a:pt x="758" y="798"/>
                  </a:lnTo>
                  <a:lnTo>
                    <a:pt x="762" y="806"/>
                  </a:lnTo>
                  <a:lnTo>
                    <a:pt x="147" y="797"/>
                  </a:lnTo>
                  <a:lnTo>
                    <a:pt x="111" y="800"/>
                  </a:lnTo>
                  <a:lnTo>
                    <a:pt x="0" y="798"/>
                  </a:lnTo>
                  <a:lnTo>
                    <a:pt x="3" y="479"/>
                  </a:lnTo>
                  <a:lnTo>
                    <a:pt x="3" y="359"/>
                  </a:lnTo>
                  <a:lnTo>
                    <a:pt x="3" y="306"/>
                  </a:lnTo>
                  <a:lnTo>
                    <a:pt x="2" y="153"/>
                  </a:lnTo>
                  <a:lnTo>
                    <a:pt x="5" y="126"/>
                  </a:lnTo>
                  <a:lnTo>
                    <a:pt x="5" y="99"/>
                  </a:lnTo>
                  <a:lnTo>
                    <a:pt x="225" y="0"/>
                  </a:lnTo>
                  <a:lnTo>
                    <a:pt x="458" y="158"/>
                  </a:lnTo>
                  <a:lnTo>
                    <a:pt x="498" y="204"/>
                  </a:lnTo>
                  <a:lnTo>
                    <a:pt x="498" y="206"/>
                  </a:lnTo>
                  <a:lnTo>
                    <a:pt x="503" y="210"/>
                  </a:lnTo>
                  <a:lnTo>
                    <a:pt x="668" y="49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3" name="Freeform 116">
              <a:extLst>
                <a:ext uri="{FF2B5EF4-FFF2-40B4-BE49-F238E27FC236}">
                  <a16:creationId xmlns:a16="http://schemas.microsoft.com/office/drawing/2014/main" id="{3BD63972-F1F3-0496-931B-FCA7646A5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0306" y="3601150"/>
              <a:ext cx="512839" cy="517481"/>
            </a:xfrm>
            <a:custGeom>
              <a:avLst/>
              <a:gdLst>
                <a:gd name="T0" fmla="*/ 185650981 w 663"/>
                <a:gd name="T1" fmla="*/ 140150048 h 670"/>
                <a:gd name="T2" fmla="*/ 180610676 w 663"/>
                <a:gd name="T3" fmla="*/ 146850405 h 670"/>
                <a:gd name="T4" fmla="*/ 156249465 w 663"/>
                <a:gd name="T5" fmla="*/ 147687883 h 670"/>
                <a:gd name="T6" fmla="*/ 85685190 w 663"/>
                <a:gd name="T7" fmla="*/ 184260596 h 670"/>
                <a:gd name="T8" fmla="*/ 49562738 w 663"/>
                <a:gd name="T9" fmla="*/ 187052544 h 670"/>
                <a:gd name="T10" fmla="*/ 16521089 w 663"/>
                <a:gd name="T11" fmla="*/ 171697362 h 670"/>
                <a:gd name="T12" fmla="*/ 10080611 w 663"/>
                <a:gd name="T13" fmla="*/ 163601032 h 670"/>
                <a:gd name="T14" fmla="*/ 5880092 w 663"/>
                <a:gd name="T15" fmla="*/ 161647091 h 670"/>
                <a:gd name="T16" fmla="*/ 0 w 663"/>
                <a:gd name="T17" fmla="*/ 140150048 h 670"/>
                <a:gd name="T18" fmla="*/ 13440814 w 663"/>
                <a:gd name="T19" fmla="*/ 51090416 h 670"/>
                <a:gd name="T20" fmla="*/ 21841323 w 663"/>
                <a:gd name="T21" fmla="*/ 47740502 h 670"/>
                <a:gd name="T22" fmla="*/ 85685190 w 663"/>
                <a:gd name="T23" fmla="*/ 0 h 670"/>
                <a:gd name="T24" fmla="*/ 87085363 w 663"/>
                <a:gd name="T25" fmla="*/ 278983 h 670"/>
                <a:gd name="T26" fmla="*/ 85685190 w 663"/>
                <a:gd name="T27" fmla="*/ 11167261 h 670"/>
                <a:gd name="T28" fmla="*/ 131607796 w 663"/>
                <a:gd name="T29" fmla="*/ 50531921 h 670"/>
                <a:gd name="T30" fmla="*/ 134127684 w 663"/>
                <a:gd name="T31" fmla="*/ 64770641 h 670"/>
                <a:gd name="T32" fmla="*/ 157089251 w 663"/>
                <a:gd name="T33" fmla="*/ 103018311 h 670"/>
                <a:gd name="T34" fmla="*/ 185650981 w 663"/>
                <a:gd name="T35" fmla="*/ 140150048 h 6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670">
                  <a:moveTo>
                    <a:pt x="663" y="502"/>
                  </a:moveTo>
                  <a:lnTo>
                    <a:pt x="645" y="526"/>
                  </a:lnTo>
                  <a:lnTo>
                    <a:pt x="558" y="529"/>
                  </a:lnTo>
                  <a:lnTo>
                    <a:pt x="306" y="660"/>
                  </a:lnTo>
                  <a:lnTo>
                    <a:pt x="177" y="670"/>
                  </a:lnTo>
                  <a:lnTo>
                    <a:pt x="59" y="615"/>
                  </a:lnTo>
                  <a:lnTo>
                    <a:pt x="36" y="586"/>
                  </a:lnTo>
                  <a:lnTo>
                    <a:pt x="21" y="579"/>
                  </a:lnTo>
                  <a:lnTo>
                    <a:pt x="0" y="502"/>
                  </a:lnTo>
                  <a:lnTo>
                    <a:pt x="48" y="183"/>
                  </a:lnTo>
                  <a:lnTo>
                    <a:pt x="78" y="171"/>
                  </a:lnTo>
                  <a:lnTo>
                    <a:pt x="306" y="0"/>
                  </a:lnTo>
                  <a:lnTo>
                    <a:pt x="311" y="1"/>
                  </a:lnTo>
                  <a:lnTo>
                    <a:pt x="306" y="40"/>
                  </a:lnTo>
                  <a:lnTo>
                    <a:pt x="470" y="181"/>
                  </a:lnTo>
                  <a:lnTo>
                    <a:pt x="479" y="232"/>
                  </a:lnTo>
                  <a:lnTo>
                    <a:pt x="561" y="369"/>
                  </a:lnTo>
                  <a:lnTo>
                    <a:pt x="663" y="50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Freeform 96">
              <a:extLst>
                <a:ext uri="{FF2B5EF4-FFF2-40B4-BE49-F238E27FC236}">
                  <a16:creationId xmlns:a16="http://schemas.microsoft.com/office/drawing/2014/main" id="{75525882-0DE8-CDF0-E339-6BF019F4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254" y="1969811"/>
              <a:ext cx="577814" cy="619584"/>
            </a:xfrm>
            <a:custGeom>
              <a:avLst/>
              <a:gdLst>
                <a:gd name="T0" fmla="*/ 197941290 w 746"/>
                <a:gd name="T1" fmla="*/ 94925509 h 801"/>
                <a:gd name="T2" fmla="*/ 204398881 w 746"/>
                <a:gd name="T3" fmla="*/ 102766162 h 801"/>
                <a:gd name="T4" fmla="*/ 209452832 w 746"/>
                <a:gd name="T5" fmla="*/ 112006460 h 801"/>
                <a:gd name="T6" fmla="*/ 199625764 w 746"/>
                <a:gd name="T7" fmla="*/ 174170240 h 801"/>
                <a:gd name="T8" fmla="*/ 153860961 w 746"/>
                <a:gd name="T9" fmla="*/ 189851547 h 801"/>
                <a:gd name="T10" fmla="*/ 75526311 w 746"/>
                <a:gd name="T11" fmla="*/ 224293377 h 801"/>
                <a:gd name="T12" fmla="*/ 35095763 w 746"/>
                <a:gd name="T13" fmla="*/ 198252058 h 801"/>
                <a:gd name="T14" fmla="*/ 30884314 w 746"/>
                <a:gd name="T15" fmla="*/ 192651364 h 801"/>
                <a:gd name="T16" fmla="*/ 0 w 746"/>
                <a:gd name="T17" fmla="*/ 125167348 h 801"/>
                <a:gd name="T18" fmla="*/ 0 w 746"/>
                <a:gd name="T19" fmla="*/ 125447277 h 801"/>
                <a:gd name="T20" fmla="*/ 25269225 w 746"/>
                <a:gd name="T21" fmla="*/ 60483679 h 801"/>
                <a:gd name="T22" fmla="*/ 44641997 w 746"/>
                <a:gd name="T23" fmla="*/ 12880960 h 801"/>
                <a:gd name="T24" fmla="*/ 50257616 w 746"/>
                <a:gd name="T25" fmla="*/ 0 h 801"/>
                <a:gd name="T26" fmla="*/ 80580262 w 746"/>
                <a:gd name="T27" fmla="*/ 12880960 h 801"/>
                <a:gd name="T28" fmla="*/ 137857136 w 746"/>
                <a:gd name="T29" fmla="*/ 85124825 h 801"/>
                <a:gd name="T30" fmla="*/ 160880219 w 746"/>
                <a:gd name="T31" fmla="*/ 91845233 h 801"/>
                <a:gd name="T32" fmla="*/ 163406665 w 746"/>
                <a:gd name="T33" fmla="*/ 92405620 h 801"/>
                <a:gd name="T34" fmla="*/ 167337810 w 746"/>
                <a:gd name="T35" fmla="*/ 94365651 h 801"/>
                <a:gd name="T36" fmla="*/ 173233733 w 746"/>
                <a:gd name="T37" fmla="*/ 97445927 h 801"/>
                <a:gd name="T38" fmla="*/ 197941290 w 746"/>
                <a:gd name="T39" fmla="*/ 94925509 h 8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6" h="801">
                  <a:moveTo>
                    <a:pt x="705" y="339"/>
                  </a:moveTo>
                  <a:lnTo>
                    <a:pt x="728" y="367"/>
                  </a:lnTo>
                  <a:lnTo>
                    <a:pt x="746" y="400"/>
                  </a:lnTo>
                  <a:lnTo>
                    <a:pt x="711" y="622"/>
                  </a:lnTo>
                  <a:lnTo>
                    <a:pt x="548" y="678"/>
                  </a:lnTo>
                  <a:lnTo>
                    <a:pt x="269" y="801"/>
                  </a:lnTo>
                  <a:lnTo>
                    <a:pt x="125" y="708"/>
                  </a:lnTo>
                  <a:lnTo>
                    <a:pt x="110" y="688"/>
                  </a:lnTo>
                  <a:lnTo>
                    <a:pt x="0" y="447"/>
                  </a:lnTo>
                  <a:lnTo>
                    <a:pt x="0" y="448"/>
                  </a:lnTo>
                  <a:lnTo>
                    <a:pt x="90" y="216"/>
                  </a:lnTo>
                  <a:lnTo>
                    <a:pt x="159" y="46"/>
                  </a:lnTo>
                  <a:lnTo>
                    <a:pt x="179" y="0"/>
                  </a:lnTo>
                  <a:lnTo>
                    <a:pt x="287" y="46"/>
                  </a:lnTo>
                  <a:lnTo>
                    <a:pt x="491" y="304"/>
                  </a:lnTo>
                  <a:lnTo>
                    <a:pt x="573" y="328"/>
                  </a:lnTo>
                  <a:lnTo>
                    <a:pt x="582" y="330"/>
                  </a:lnTo>
                  <a:lnTo>
                    <a:pt x="596" y="337"/>
                  </a:lnTo>
                  <a:lnTo>
                    <a:pt x="617" y="348"/>
                  </a:lnTo>
                  <a:lnTo>
                    <a:pt x="705" y="339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77BC1520-D767-6CA6-7674-312A0BC0D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897" y="3111517"/>
              <a:ext cx="809868" cy="782022"/>
            </a:xfrm>
            <a:custGeom>
              <a:avLst/>
              <a:gdLst>
                <a:gd name="T0" fmla="*/ 293177648 w 1047"/>
                <a:gd name="T1" fmla="*/ 227823949 h 1010"/>
                <a:gd name="T2" fmla="*/ 280016756 w 1047"/>
                <a:gd name="T3" fmla="*/ 138602419 h 1010"/>
                <a:gd name="T4" fmla="*/ 234653984 w 1047"/>
                <a:gd name="T5" fmla="*/ 138602419 h 1010"/>
                <a:gd name="T6" fmla="*/ 137208030 w 1047"/>
                <a:gd name="T7" fmla="*/ 105214463 h 1010"/>
                <a:gd name="T8" fmla="*/ 125167383 w 1047"/>
                <a:gd name="T9" fmla="*/ 48538682 h 1010"/>
                <a:gd name="T10" fmla="*/ 91845788 w 1047"/>
                <a:gd name="T11" fmla="*/ 7575628 h 1010"/>
                <a:gd name="T12" fmla="*/ 65803932 w 1047"/>
                <a:gd name="T13" fmla="*/ 0 h 1010"/>
                <a:gd name="T14" fmla="*/ 68884209 w 1047"/>
                <a:gd name="T15" fmla="*/ 21042999 h 1010"/>
                <a:gd name="T16" fmla="*/ 65803932 w 1047"/>
                <a:gd name="T17" fmla="*/ 44330294 h 1010"/>
                <a:gd name="T18" fmla="*/ 16241169 w 1047"/>
                <a:gd name="T19" fmla="*/ 52186128 h 1010"/>
                <a:gd name="T20" fmla="*/ 13720750 w 1047"/>
                <a:gd name="T21" fmla="*/ 58639342 h 1010"/>
                <a:gd name="T22" fmla="*/ 16241169 w 1047"/>
                <a:gd name="T23" fmla="*/ 67056648 h 1010"/>
                <a:gd name="T24" fmla="*/ 0 w 1047"/>
                <a:gd name="T25" fmla="*/ 105775405 h 1010"/>
                <a:gd name="T26" fmla="*/ 35282156 w 1047"/>
                <a:gd name="T27" fmla="*/ 138602419 h 1010"/>
                <a:gd name="T28" fmla="*/ 142248338 w 1047"/>
                <a:gd name="T29" fmla="*/ 228104685 h 1010"/>
                <a:gd name="T30" fmla="*/ 193211805 w 1047"/>
                <a:gd name="T31" fmla="*/ 283377317 h 1010"/>
                <a:gd name="T32" fmla="*/ 275536835 w 1047"/>
                <a:gd name="T33" fmla="*/ 269068269 h 1010"/>
                <a:gd name="T34" fmla="*/ 293177648 w 1047"/>
                <a:gd name="T35" fmla="*/ 227823949 h 10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7" h="1010">
                  <a:moveTo>
                    <a:pt x="1047" y="812"/>
                  </a:moveTo>
                  <a:lnTo>
                    <a:pt x="1000" y="494"/>
                  </a:lnTo>
                  <a:lnTo>
                    <a:pt x="838" y="494"/>
                  </a:lnTo>
                  <a:lnTo>
                    <a:pt x="490" y="375"/>
                  </a:lnTo>
                  <a:lnTo>
                    <a:pt x="447" y="173"/>
                  </a:lnTo>
                  <a:lnTo>
                    <a:pt x="328" y="27"/>
                  </a:lnTo>
                  <a:lnTo>
                    <a:pt x="235" y="0"/>
                  </a:lnTo>
                  <a:lnTo>
                    <a:pt x="246" y="75"/>
                  </a:lnTo>
                  <a:lnTo>
                    <a:pt x="235" y="158"/>
                  </a:lnTo>
                  <a:lnTo>
                    <a:pt x="58" y="186"/>
                  </a:lnTo>
                  <a:lnTo>
                    <a:pt x="49" y="209"/>
                  </a:lnTo>
                  <a:lnTo>
                    <a:pt x="58" y="239"/>
                  </a:lnTo>
                  <a:lnTo>
                    <a:pt x="0" y="377"/>
                  </a:lnTo>
                  <a:lnTo>
                    <a:pt x="126" y="494"/>
                  </a:lnTo>
                  <a:lnTo>
                    <a:pt x="508" y="813"/>
                  </a:lnTo>
                  <a:lnTo>
                    <a:pt x="690" y="1010"/>
                  </a:lnTo>
                  <a:lnTo>
                    <a:pt x="984" y="959"/>
                  </a:lnTo>
                  <a:lnTo>
                    <a:pt x="1047" y="81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Freeform 106">
              <a:extLst>
                <a:ext uri="{FF2B5EF4-FFF2-40B4-BE49-F238E27FC236}">
                  <a16:creationId xmlns:a16="http://schemas.microsoft.com/office/drawing/2014/main" id="{D703347B-8A59-5002-BA78-0155E3A2B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4021" y="3111517"/>
              <a:ext cx="503557" cy="568532"/>
            </a:xfrm>
            <a:custGeom>
              <a:avLst/>
              <a:gdLst>
                <a:gd name="T0" fmla="*/ 177250468 w 651"/>
                <a:gd name="T1" fmla="*/ 197131792 h 735"/>
                <a:gd name="T2" fmla="*/ 182290773 w 651"/>
                <a:gd name="T3" fmla="*/ 139168009 h 735"/>
                <a:gd name="T4" fmla="*/ 158489420 w 651"/>
                <a:gd name="T5" fmla="*/ 108086386 h 735"/>
                <a:gd name="T6" fmla="*/ 147568494 w 651"/>
                <a:gd name="T7" fmla="*/ 79804581 h 735"/>
                <a:gd name="T8" fmla="*/ 58523632 w 651"/>
                <a:gd name="T9" fmla="*/ 0 h 735"/>
                <a:gd name="T10" fmla="*/ 51242838 w 651"/>
                <a:gd name="T11" fmla="*/ 12320572 h 735"/>
                <a:gd name="T12" fmla="*/ 24361210 w 651"/>
                <a:gd name="T13" fmla="*/ 32761725 h 735"/>
                <a:gd name="T14" fmla="*/ 0 w 651"/>
                <a:gd name="T15" fmla="*/ 55443366 h 735"/>
                <a:gd name="T16" fmla="*/ 21001007 w 651"/>
                <a:gd name="T17" fmla="*/ 95765814 h 735"/>
                <a:gd name="T18" fmla="*/ 57123459 w 651"/>
                <a:gd name="T19" fmla="*/ 169690303 h 735"/>
                <a:gd name="T20" fmla="*/ 64683652 w 651"/>
                <a:gd name="T21" fmla="*/ 187890967 h 735"/>
                <a:gd name="T22" fmla="*/ 116766806 w 651"/>
                <a:gd name="T23" fmla="*/ 205812231 h 735"/>
                <a:gd name="T24" fmla="*/ 176410681 w 651"/>
                <a:gd name="T25" fmla="*/ 197131792 h 735"/>
                <a:gd name="T26" fmla="*/ 177250468 w 651"/>
                <a:gd name="T27" fmla="*/ 197131792 h 7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1" h="735">
                  <a:moveTo>
                    <a:pt x="633" y="704"/>
                  </a:moveTo>
                  <a:lnTo>
                    <a:pt x="651" y="497"/>
                  </a:lnTo>
                  <a:lnTo>
                    <a:pt x="566" y="386"/>
                  </a:lnTo>
                  <a:lnTo>
                    <a:pt x="527" y="285"/>
                  </a:lnTo>
                  <a:lnTo>
                    <a:pt x="209" y="0"/>
                  </a:lnTo>
                  <a:lnTo>
                    <a:pt x="183" y="44"/>
                  </a:lnTo>
                  <a:lnTo>
                    <a:pt x="87" y="117"/>
                  </a:lnTo>
                  <a:lnTo>
                    <a:pt x="0" y="198"/>
                  </a:lnTo>
                  <a:lnTo>
                    <a:pt x="75" y="342"/>
                  </a:lnTo>
                  <a:lnTo>
                    <a:pt x="204" y="606"/>
                  </a:lnTo>
                  <a:lnTo>
                    <a:pt x="231" y="671"/>
                  </a:lnTo>
                  <a:lnTo>
                    <a:pt x="417" y="735"/>
                  </a:lnTo>
                  <a:lnTo>
                    <a:pt x="630" y="704"/>
                  </a:lnTo>
                  <a:lnTo>
                    <a:pt x="633" y="70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C0AB5338-881E-F5FB-34C3-88F628C56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373" y="3510650"/>
              <a:ext cx="918935" cy="893408"/>
            </a:xfrm>
            <a:custGeom>
              <a:avLst/>
              <a:gdLst>
                <a:gd name="T0" fmla="*/ 323715096 w 1189"/>
                <a:gd name="T1" fmla="*/ 14024994 h 1154"/>
                <a:gd name="T2" fmla="*/ 332380843 w 1189"/>
                <a:gd name="T3" fmla="*/ 67320606 h 1154"/>
                <a:gd name="T4" fmla="*/ 307221625 w 1189"/>
                <a:gd name="T5" fmla="*/ 83309449 h 1154"/>
                <a:gd name="T6" fmla="*/ 273675825 w 1189"/>
                <a:gd name="T7" fmla="*/ 91443956 h 1154"/>
                <a:gd name="T8" fmla="*/ 277030563 w 1189"/>
                <a:gd name="T9" fmla="*/ 103224930 h 1154"/>
                <a:gd name="T10" fmla="*/ 190650670 w 1189"/>
                <a:gd name="T11" fmla="*/ 187656124 h 1154"/>
                <a:gd name="T12" fmla="*/ 162975794 w 1189"/>
                <a:gd name="T13" fmla="*/ 219633279 h 1154"/>
                <a:gd name="T14" fmla="*/ 145084912 w 1189"/>
                <a:gd name="T15" fmla="*/ 260867217 h 1154"/>
                <a:gd name="T16" fmla="*/ 123279904 w 1189"/>
                <a:gd name="T17" fmla="*/ 314443001 h 1154"/>
                <a:gd name="T18" fmla="*/ 64016027 w 1189"/>
                <a:gd name="T19" fmla="*/ 323699782 h 1154"/>
                <a:gd name="T20" fmla="*/ 95884722 w 1189"/>
                <a:gd name="T21" fmla="*/ 263952811 h 1154"/>
                <a:gd name="T22" fmla="*/ 32706719 w 1189"/>
                <a:gd name="T23" fmla="*/ 186533849 h 1154"/>
                <a:gd name="T24" fmla="*/ 31029614 w 1189"/>
                <a:gd name="T25" fmla="*/ 173350429 h 1154"/>
                <a:gd name="T26" fmla="*/ 0 w 1189"/>
                <a:gd name="T27" fmla="*/ 130153172 h 1154"/>
                <a:gd name="T28" fmla="*/ 0 w 1189"/>
                <a:gd name="T29" fmla="*/ 129311598 h 1154"/>
                <a:gd name="T30" fmla="*/ 64016027 w 1189"/>
                <a:gd name="T31" fmla="*/ 101541782 h 1154"/>
                <a:gd name="T32" fmla="*/ 115732403 w 1189"/>
                <a:gd name="T33" fmla="*/ 18513034 h 1154"/>
                <a:gd name="T34" fmla="*/ 141170786 w 1189"/>
                <a:gd name="T35" fmla="*/ 0 h 1154"/>
                <a:gd name="T36" fmla="*/ 206305588 w 1189"/>
                <a:gd name="T37" fmla="*/ 36185024 h 1154"/>
                <a:gd name="T38" fmla="*/ 242367046 w 1189"/>
                <a:gd name="T39" fmla="*/ 28330689 h 1154"/>
                <a:gd name="T40" fmla="*/ 323715096 w 1189"/>
                <a:gd name="T41" fmla="*/ 14024994 h 1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89" h="1154">
                  <a:moveTo>
                    <a:pt x="1158" y="50"/>
                  </a:moveTo>
                  <a:lnTo>
                    <a:pt x="1189" y="240"/>
                  </a:lnTo>
                  <a:lnTo>
                    <a:pt x="1099" y="297"/>
                  </a:lnTo>
                  <a:lnTo>
                    <a:pt x="979" y="326"/>
                  </a:lnTo>
                  <a:lnTo>
                    <a:pt x="991" y="368"/>
                  </a:lnTo>
                  <a:lnTo>
                    <a:pt x="682" y="669"/>
                  </a:lnTo>
                  <a:lnTo>
                    <a:pt x="583" y="783"/>
                  </a:lnTo>
                  <a:lnTo>
                    <a:pt x="519" y="930"/>
                  </a:lnTo>
                  <a:lnTo>
                    <a:pt x="441" y="1121"/>
                  </a:lnTo>
                  <a:lnTo>
                    <a:pt x="229" y="1154"/>
                  </a:lnTo>
                  <a:lnTo>
                    <a:pt x="343" y="941"/>
                  </a:lnTo>
                  <a:lnTo>
                    <a:pt x="117" y="665"/>
                  </a:lnTo>
                  <a:lnTo>
                    <a:pt x="111" y="618"/>
                  </a:lnTo>
                  <a:lnTo>
                    <a:pt x="0" y="464"/>
                  </a:lnTo>
                  <a:lnTo>
                    <a:pt x="0" y="461"/>
                  </a:lnTo>
                  <a:lnTo>
                    <a:pt x="229" y="362"/>
                  </a:lnTo>
                  <a:lnTo>
                    <a:pt x="414" y="66"/>
                  </a:lnTo>
                  <a:lnTo>
                    <a:pt x="505" y="0"/>
                  </a:lnTo>
                  <a:lnTo>
                    <a:pt x="738" y="129"/>
                  </a:lnTo>
                  <a:lnTo>
                    <a:pt x="867" y="101"/>
                  </a:lnTo>
                  <a:lnTo>
                    <a:pt x="1158" y="5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0" name="Freeform 123">
              <a:extLst>
                <a:ext uri="{FF2B5EF4-FFF2-40B4-BE49-F238E27FC236}">
                  <a16:creationId xmlns:a16="http://schemas.microsoft.com/office/drawing/2014/main" id="{7330E133-8562-DA65-9C8A-823C22EA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095" y="4608265"/>
              <a:ext cx="865563" cy="870204"/>
            </a:xfrm>
            <a:custGeom>
              <a:avLst/>
              <a:gdLst>
                <a:gd name="T0" fmla="*/ 243771245 w 1118"/>
                <a:gd name="T1" fmla="*/ 314458733 h 1124"/>
                <a:gd name="T2" fmla="*/ 261724466 w 1118"/>
                <a:gd name="T3" fmla="*/ 315300327 h 1124"/>
                <a:gd name="T4" fmla="*/ 280238577 w 1118"/>
                <a:gd name="T5" fmla="*/ 225254469 h 1124"/>
                <a:gd name="T6" fmla="*/ 313620225 w 1118"/>
                <a:gd name="T7" fmla="*/ 174200554 h 1124"/>
                <a:gd name="T8" fmla="*/ 242368227 w 1118"/>
                <a:gd name="T9" fmla="*/ 145587925 h 1124"/>
                <a:gd name="T10" fmla="*/ 249661906 w 1118"/>
                <a:gd name="T11" fmla="*/ 68726344 h 1124"/>
                <a:gd name="T12" fmla="*/ 242368227 w 1118"/>
                <a:gd name="T13" fmla="*/ 21880401 h 1124"/>
                <a:gd name="T14" fmla="*/ 193277445 w 1118"/>
                <a:gd name="T15" fmla="*/ 0 h 1124"/>
                <a:gd name="T16" fmla="*/ 100145472 w 1118"/>
                <a:gd name="T17" fmla="*/ 65360495 h 1124"/>
                <a:gd name="T18" fmla="*/ 1402488 w 1118"/>
                <a:gd name="T19" fmla="*/ 74617506 h 1124"/>
                <a:gd name="T20" fmla="*/ 560889 w 1118"/>
                <a:gd name="T21" fmla="*/ 74897684 h 1124"/>
                <a:gd name="T22" fmla="*/ 0 w 1118"/>
                <a:gd name="T23" fmla="*/ 74897684 h 1124"/>
                <a:gd name="T24" fmla="*/ 13184339 w 1118"/>
                <a:gd name="T25" fmla="*/ 129317979 h 1124"/>
                <a:gd name="T26" fmla="*/ 14306647 w 1118"/>
                <a:gd name="T27" fmla="*/ 130159573 h 1124"/>
                <a:gd name="T28" fmla="*/ 22722104 w 1118"/>
                <a:gd name="T29" fmla="*/ 135208611 h 1124"/>
                <a:gd name="T30" fmla="*/ 24124592 w 1118"/>
                <a:gd name="T31" fmla="*/ 145307217 h 1124"/>
                <a:gd name="T32" fmla="*/ 100145472 w 1118"/>
                <a:gd name="T33" fmla="*/ 95094896 h 1124"/>
                <a:gd name="T34" fmla="*/ 179251507 w 1118"/>
                <a:gd name="T35" fmla="*/ 177566932 h 1124"/>
                <a:gd name="T36" fmla="*/ 209547469 w 1118"/>
                <a:gd name="T37" fmla="*/ 300152683 h 1124"/>
                <a:gd name="T38" fmla="*/ 210108888 w 1118"/>
                <a:gd name="T39" fmla="*/ 299591267 h 1124"/>
                <a:gd name="T40" fmla="*/ 242368227 w 1118"/>
                <a:gd name="T41" fmla="*/ 311373062 h 1124"/>
                <a:gd name="T42" fmla="*/ 243771245 w 1118"/>
                <a:gd name="T43" fmla="*/ 314458733 h 11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18" h="1124">
                  <a:moveTo>
                    <a:pt x="869" y="1121"/>
                  </a:moveTo>
                  <a:lnTo>
                    <a:pt x="933" y="1124"/>
                  </a:lnTo>
                  <a:lnTo>
                    <a:pt x="999" y="803"/>
                  </a:lnTo>
                  <a:lnTo>
                    <a:pt x="1118" y="621"/>
                  </a:lnTo>
                  <a:lnTo>
                    <a:pt x="864" y="519"/>
                  </a:lnTo>
                  <a:lnTo>
                    <a:pt x="890" y="245"/>
                  </a:lnTo>
                  <a:lnTo>
                    <a:pt x="864" y="78"/>
                  </a:lnTo>
                  <a:lnTo>
                    <a:pt x="689" y="0"/>
                  </a:lnTo>
                  <a:lnTo>
                    <a:pt x="357" y="233"/>
                  </a:lnTo>
                  <a:lnTo>
                    <a:pt x="5" y="266"/>
                  </a:lnTo>
                  <a:lnTo>
                    <a:pt x="2" y="267"/>
                  </a:lnTo>
                  <a:lnTo>
                    <a:pt x="0" y="267"/>
                  </a:lnTo>
                  <a:lnTo>
                    <a:pt x="47" y="461"/>
                  </a:lnTo>
                  <a:lnTo>
                    <a:pt x="51" y="464"/>
                  </a:lnTo>
                  <a:lnTo>
                    <a:pt x="81" y="482"/>
                  </a:lnTo>
                  <a:lnTo>
                    <a:pt x="86" y="518"/>
                  </a:lnTo>
                  <a:lnTo>
                    <a:pt x="357" y="339"/>
                  </a:lnTo>
                  <a:lnTo>
                    <a:pt x="639" y="633"/>
                  </a:lnTo>
                  <a:lnTo>
                    <a:pt x="747" y="1070"/>
                  </a:lnTo>
                  <a:lnTo>
                    <a:pt x="749" y="1068"/>
                  </a:lnTo>
                  <a:lnTo>
                    <a:pt x="864" y="1110"/>
                  </a:lnTo>
                  <a:lnTo>
                    <a:pt x="869" y="112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Freeform 108">
              <a:extLst>
                <a:ext uri="{FF2B5EF4-FFF2-40B4-BE49-F238E27FC236}">
                  <a16:creationId xmlns:a16="http://schemas.microsoft.com/office/drawing/2014/main" id="{A04C3B5E-946F-4EFA-C2D5-693B396C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009" y="3631318"/>
              <a:ext cx="582457" cy="424658"/>
            </a:xfrm>
            <a:custGeom>
              <a:avLst/>
              <a:gdLst>
                <a:gd name="T0" fmla="*/ 180611689 w 753"/>
                <a:gd name="T1" fmla="*/ 129176425 h 550"/>
                <a:gd name="T2" fmla="*/ 167170839 w 753"/>
                <a:gd name="T3" fmla="*/ 153449495 h 550"/>
                <a:gd name="T4" fmla="*/ 166890909 w 753"/>
                <a:gd name="T5" fmla="*/ 153449495 h 550"/>
                <a:gd name="T6" fmla="*/ 166330521 w 753"/>
                <a:gd name="T7" fmla="*/ 153170603 h 550"/>
                <a:gd name="T8" fmla="*/ 159330167 w 753"/>
                <a:gd name="T9" fmla="*/ 153449495 h 550"/>
                <a:gd name="T10" fmla="*/ 159610096 w 753"/>
                <a:gd name="T11" fmla="*/ 147311769 h 550"/>
                <a:gd name="T12" fmla="*/ 129368183 w 753"/>
                <a:gd name="T13" fmla="*/ 129176425 h 550"/>
                <a:gd name="T14" fmla="*/ 71404781 w 753"/>
                <a:gd name="T15" fmla="*/ 128060331 h 550"/>
                <a:gd name="T16" fmla="*/ 0 w 753"/>
                <a:gd name="T17" fmla="*/ 66401536 h 550"/>
                <a:gd name="T18" fmla="*/ 559859 w 753"/>
                <a:gd name="T19" fmla="*/ 41012900 h 550"/>
                <a:gd name="T20" fmla="*/ 840318 w 753"/>
                <a:gd name="T21" fmla="*/ 39617914 h 550"/>
                <a:gd name="T22" fmla="*/ 20161275 w 753"/>
                <a:gd name="T23" fmla="*/ 0 h 550"/>
                <a:gd name="T24" fmla="*/ 72244570 w 753"/>
                <a:gd name="T25" fmla="*/ 17855924 h 550"/>
                <a:gd name="T26" fmla="*/ 131888607 w 753"/>
                <a:gd name="T27" fmla="*/ 9207118 h 550"/>
                <a:gd name="T28" fmla="*/ 132728396 w 753"/>
                <a:gd name="T29" fmla="*/ 9207118 h 550"/>
                <a:gd name="T30" fmla="*/ 143369422 w 753"/>
                <a:gd name="T31" fmla="*/ 25109744 h 550"/>
                <a:gd name="T32" fmla="*/ 175571370 w 753"/>
                <a:gd name="T33" fmla="*/ 46871734 h 550"/>
                <a:gd name="T34" fmla="*/ 210853602 w 753"/>
                <a:gd name="T35" fmla="*/ 75329762 h 550"/>
                <a:gd name="T36" fmla="*/ 194892328 w 753"/>
                <a:gd name="T37" fmla="*/ 104624463 h 550"/>
                <a:gd name="T38" fmla="*/ 180611689 w 753"/>
                <a:gd name="T39" fmla="*/ 129176425 h 5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3" h="550">
                  <a:moveTo>
                    <a:pt x="645" y="463"/>
                  </a:moveTo>
                  <a:lnTo>
                    <a:pt x="597" y="550"/>
                  </a:lnTo>
                  <a:lnTo>
                    <a:pt x="596" y="550"/>
                  </a:lnTo>
                  <a:lnTo>
                    <a:pt x="594" y="549"/>
                  </a:lnTo>
                  <a:lnTo>
                    <a:pt x="569" y="550"/>
                  </a:lnTo>
                  <a:lnTo>
                    <a:pt x="570" y="528"/>
                  </a:lnTo>
                  <a:lnTo>
                    <a:pt x="462" y="463"/>
                  </a:lnTo>
                  <a:lnTo>
                    <a:pt x="255" y="459"/>
                  </a:lnTo>
                  <a:lnTo>
                    <a:pt x="0" y="238"/>
                  </a:lnTo>
                  <a:lnTo>
                    <a:pt x="2" y="147"/>
                  </a:lnTo>
                  <a:lnTo>
                    <a:pt x="3" y="142"/>
                  </a:lnTo>
                  <a:lnTo>
                    <a:pt x="72" y="0"/>
                  </a:lnTo>
                  <a:lnTo>
                    <a:pt x="258" y="64"/>
                  </a:lnTo>
                  <a:lnTo>
                    <a:pt x="471" y="33"/>
                  </a:lnTo>
                  <a:lnTo>
                    <a:pt x="474" y="33"/>
                  </a:lnTo>
                  <a:lnTo>
                    <a:pt x="512" y="90"/>
                  </a:lnTo>
                  <a:lnTo>
                    <a:pt x="627" y="168"/>
                  </a:lnTo>
                  <a:lnTo>
                    <a:pt x="753" y="270"/>
                  </a:lnTo>
                  <a:lnTo>
                    <a:pt x="696" y="375"/>
                  </a:lnTo>
                  <a:lnTo>
                    <a:pt x="645" y="46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7" name="Freeform 74">
              <a:extLst>
                <a:ext uri="{FF2B5EF4-FFF2-40B4-BE49-F238E27FC236}">
                  <a16:creationId xmlns:a16="http://schemas.microsoft.com/office/drawing/2014/main" id="{C27452CA-7A97-7754-636E-47E1351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800" y="4773024"/>
              <a:ext cx="963024" cy="967665"/>
            </a:xfrm>
            <a:custGeom>
              <a:avLst/>
              <a:gdLst>
                <a:gd name="T0" fmla="*/ 313842890 w 1244"/>
                <a:gd name="T1" fmla="*/ 262795620 h 1252"/>
                <a:gd name="T2" fmla="*/ 309635814 w 1244"/>
                <a:gd name="T3" fmla="*/ 283763477 h 1252"/>
                <a:gd name="T4" fmla="*/ 306831097 w 1244"/>
                <a:gd name="T5" fmla="*/ 282085774 h 1252"/>
                <a:gd name="T6" fmla="*/ 276540574 w 1244"/>
                <a:gd name="T7" fmla="*/ 292988996 h 1252"/>
                <a:gd name="T8" fmla="*/ 184267174 w 1244"/>
                <a:gd name="T9" fmla="*/ 350021396 h 1252"/>
                <a:gd name="T10" fmla="*/ 126770999 w 1244"/>
                <a:gd name="T11" fmla="*/ 268666789 h 1252"/>
                <a:gd name="T12" fmla="*/ 74884787 w 1244"/>
                <a:gd name="T13" fmla="*/ 285160946 h 1252"/>
                <a:gd name="T14" fmla="*/ 37582471 w 1244"/>
                <a:gd name="T15" fmla="*/ 256645275 h 1252"/>
                <a:gd name="T16" fmla="*/ 21596217 w 1244"/>
                <a:gd name="T17" fmla="*/ 249096931 h 1252"/>
                <a:gd name="T18" fmla="*/ 15145262 w 1244"/>
                <a:gd name="T19" fmla="*/ 241548058 h 1252"/>
                <a:gd name="T20" fmla="*/ 0 w 1244"/>
                <a:gd name="T21" fmla="*/ 171376379 h 1252"/>
                <a:gd name="T22" fmla="*/ 52166895 w 1244"/>
                <a:gd name="T23" fmla="*/ 129440666 h 1252"/>
                <a:gd name="T24" fmla="*/ 86383811 w 1244"/>
                <a:gd name="T25" fmla="*/ 98408703 h 1252"/>
                <a:gd name="T26" fmla="*/ 103212115 w 1244"/>
                <a:gd name="T27" fmla="*/ 83870898 h 1252"/>
                <a:gd name="T28" fmla="*/ 157342206 w 1244"/>
                <a:gd name="T29" fmla="*/ 34666546 h 1252"/>
                <a:gd name="T30" fmla="*/ 196607719 w 1244"/>
                <a:gd name="T31" fmla="*/ 0 h 1252"/>
                <a:gd name="T32" fmla="*/ 227178396 w 1244"/>
                <a:gd name="T33" fmla="*/ 19290153 h 1252"/>
                <a:gd name="T34" fmla="*/ 254944886 w 1244"/>
                <a:gd name="T35" fmla="*/ 49763234 h 1252"/>
                <a:gd name="T36" fmla="*/ 342450372 w 1244"/>
                <a:gd name="T37" fmla="*/ 137548420 h 1252"/>
                <a:gd name="T38" fmla="*/ 348901327 w 1244"/>
                <a:gd name="T39" fmla="*/ 146215057 h 1252"/>
                <a:gd name="T40" fmla="*/ 333195228 w 1244"/>
                <a:gd name="T41" fmla="*/ 254967571 h 1252"/>
                <a:gd name="T42" fmla="*/ 313842890 w 1244"/>
                <a:gd name="T43" fmla="*/ 262795620 h 12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4" h="1252">
                  <a:moveTo>
                    <a:pt x="1119" y="940"/>
                  </a:moveTo>
                  <a:lnTo>
                    <a:pt x="1104" y="1015"/>
                  </a:lnTo>
                  <a:lnTo>
                    <a:pt x="1094" y="1009"/>
                  </a:lnTo>
                  <a:lnTo>
                    <a:pt x="986" y="1048"/>
                  </a:lnTo>
                  <a:lnTo>
                    <a:pt x="657" y="1252"/>
                  </a:lnTo>
                  <a:lnTo>
                    <a:pt x="452" y="961"/>
                  </a:lnTo>
                  <a:lnTo>
                    <a:pt x="267" y="1020"/>
                  </a:lnTo>
                  <a:lnTo>
                    <a:pt x="134" y="918"/>
                  </a:lnTo>
                  <a:lnTo>
                    <a:pt x="77" y="891"/>
                  </a:lnTo>
                  <a:lnTo>
                    <a:pt x="54" y="864"/>
                  </a:lnTo>
                  <a:lnTo>
                    <a:pt x="0" y="613"/>
                  </a:lnTo>
                  <a:lnTo>
                    <a:pt x="186" y="463"/>
                  </a:lnTo>
                  <a:lnTo>
                    <a:pt x="308" y="352"/>
                  </a:lnTo>
                  <a:lnTo>
                    <a:pt x="368" y="300"/>
                  </a:lnTo>
                  <a:lnTo>
                    <a:pt x="561" y="124"/>
                  </a:lnTo>
                  <a:lnTo>
                    <a:pt x="701" y="0"/>
                  </a:lnTo>
                  <a:lnTo>
                    <a:pt x="810" y="69"/>
                  </a:lnTo>
                  <a:lnTo>
                    <a:pt x="909" y="178"/>
                  </a:lnTo>
                  <a:lnTo>
                    <a:pt x="1221" y="492"/>
                  </a:lnTo>
                  <a:lnTo>
                    <a:pt x="1244" y="523"/>
                  </a:lnTo>
                  <a:lnTo>
                    <a:pt x="1188" y="912"/>
                  </a:lnTo>
                  <a:lnTo>
                    <a:pt x="1119" y="94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8" name="Freeform 75">
              <a:extLst>
                <a:ext uri="{FF2B5EF4-FFF2-40B4-BE49-F238E27FC236}">
                  <a16:creationId xmlns:a16="http://schemas.microsoft.com/office/drawing/2014/main" id="{C4C266AC-ACDC-8996-54E9-B55B95F4C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346" y="4408698"/>
              <a:ext cx="573173" cy="768100"/>
            </a:xfrm>
            <a:custGeom>
              <a:avLst/>
              <a:gdLst>
                <a:gd name="T0" fmla="*/ 170250162 w 741"/>
                <a:gd name="T1" fmla="*/ 27945222 h 994"/>
                <a:gd name="T2" fmla="*/ 172770051 w 741"/>
                <a:gd name="T3" fmla="*/ 11737279 h 994"/>
                <a:gd name="T4" fmla="*/ 143648458 w 741"/>
                <a:gd name="T5" fmla="*/ 10339568 h 994"/>
                <a:gd name="T6" fmla="*/ 88765478 w 741"/>
                <a:gd name="T7" fmla="*/ 0 h 994"/>
                <a:gd name="T8" fmla="*/ 88205092 w 741"/>
                <a:gd name="T9" fmla="*/ 0 h 994"/>
                <a:gd name="T10" fmla="*/ 84005101 w 741"/>
                <a:gd name="T11" fmla="*/ 28504518 h 994"/>
                <a:gd name="T12" fmla="*/ 72804245 w 741"/>
                <a:gd name="T13" fmla="*/ 47227705 h 994"/>
                <a:gd name="T14" fmla="*/ 31921938 w 741"/>
                <a:gd name="T15" fmla="*/ 38005671 h 994"/>
                <a:gd name="T16" fmla="*/ 21841326 w 741"/>
                <a:gd name="T17" fmla="*/ 72099444 h 994"/>
                <a:gd name="T18" fmla="*/ 14000674 w 741"/>
                <a:gd name="T19" fmla="*/ 100603962 h 994"/>
                <a:gd name="T20" fmla="*/ 0 w 741"/>
                <a:gd name="T21" fmla="*/ 150905678 h 994"/>
                <a:gd name="T22" fmla="*/ 27721419 w 741"/>
                <a:gd name="T23" fmla="*/ 181366145 h 994"/>
                <a:gd name="T24" fmla="*/ 115086724 w 741"/>
                <a:gd name="T25" fmla="*/ 269114765 h 994"/>
                <a:gd name="T26" fmla="*/ 121527203 w 741"/>
                <a:gd name="T27" fmla="*/ 277778033 h 994"/>
                <a:gd name="T28" fmla="*/ 140848112 w 741"/>
                <a:gd name="T29" fmla="*/ 215459389 h 994"/>
                <a:gd name="T30" fmla="*/ 162969896 w 741"/>
                <a:gd name="T31" fmla="*/ 185558219 h 994"/>
                <a:gd name="T32" fmla="*/ 207492335 w 741"/>
                <a:gd name="T33" fmla="*/ 157053701 h 994"/>
                <a:gd name="T34" fmla="*/ 204691989 w 741"/>
                <a:gd name="T35" fmla="*/ 133579144 h 994"/>
                <a:gd name="T36" fmla="*/ 170250162 w 741"/>
                <a:gd name="T37" fmla="*/ 27945222 h 9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994">
                  <a:moveTo>
                    <a:pt x="608" y="100"/>
                  </a:moveTo>
                  <a:lnTo>
                    <a:pt x="617" y="42"/>
                  </a:lnTo>
                  <a:lnTo>
                    <a:pt x="513" y="37"/>
                  </a:lnTo>
                  <a:lnTo>
                    <a:pt x="317" y="0"/>
                  </a:lnTo>
                  <a:lnTo>
                    <a:pt x="315" y="0"/>
                  </a:lnTo>
                  <a:lnTo>
                    <a:pt x="300" y="102"/>
                  </a:lnTo>
                  <a:lnTo>
                    <a:pt x="260" y="169"/>
                  </a:lnTo>
                  <a:lnTo>
                    <a:pt x="114" y="136"/>
                  </a:lnTo>
                  <a:lnTo>
                    <a:pt x="78" y="258"/>
                  </a:lnTo>
                  <a:lnTo>
                    <a:pt x="50" y="360"/>
                  </a:lnTo>
                  <a:lnTo>
                    <a:pt x="0" y="540"/>
                  </a:lnTo>
                  <a:lnTo>
                    <a:pt x="99" y="649"/>
                  </a:lnTo>
                  <a:lnTo>
                    <a:pt x="411" y="963"/>
                  </a:lnTo>
                  <a:lnTo>
                    <a:pt x="434" y="994"/>
                  </a:lnTo>
                  <a:lnTo>
                    <a:pt x="503" y="771"/>
                  </a:lnTo>
                  <a:lnTo>
                    <a:pt x="582" y="664"/>
                  </a:lnTo>
                  <a:lnTo>
                    <a:pt x="741" y="562"/>
                  </a:lnTo>
                  <a:lnTo>
                    <a:pt x="731" y="478"/>
                  </a:lnTo>
                  <a:lnTo>
                    <a:pt x="608" y="10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Freeform 101">
              <a:extLst>
                <a:ext uri="{FF2B5EF4-FFF2-40B4-BE49-F238E27FC236}">
                  <a16:creationId xmlns:a16="http://schemas.microsoft.com/office/drawing/2014/main" id="{EAE6ED20-1C3C-94C6-1E2D-0CBC6350D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825" y="2735589"/>
              <a:ext cx="612623" cy="691521"/>
            </a:xfrm>
            <a:custGeom>
              <a:avLst/>
              <a:gdLst>
                <a:gd name="T0" fmla="*/ 218142343 w 793"/>
                <a:gd name="T1" fmla="*/ 182699658 h 893"/>
                <a:gd name="T2" fmla="*/ 210601185 w 793"/>
                <a:gd name="T3" fmla="*/ 191960909 h 893"/>
                <a:gd name="T4" fmla="*/ 147755740 w 793"/>
                <a:gd name="T5" fmla="*/ 232093350 h 893"/>
                <a:gd name="T6" fmla="*/ 145242197 w 793"/>
                <a:gd name="T7" fmla="*/ 230690018 h 893"/>
                <a:gd name="T8" fmla="*/ 113959262 w 793"/>
                <a:gd name="T9" fmla="*/ 250615852 h 893"/>
                <a:gd name="T10" fmla="*/ 77090089 w 793"/>
                <a:gd name="T11" fmla="*/ 238267694 h 893"/>
                <a:gd name="T12" fmla="*/ 78207337 w 793"/>
                <a:gd name="T13" fmla="*/ 213851620 h 893"/>
                <a:gd name="T14" fmla="*/ 15920515 w 793"/>
                <a:gd name="T15" fmla="*/ 184944778 h 893"/>
                <a:gd name="T16" fmla="*/ 0 w 793"/>
                <a:gd name="T17" fmla="*/ 139761082 h 893"/>
                <a:gd name="T18" fmla="*/ 55303760 w 793"/>
                <a:gd name="T19" fmla="*/ 95138402 h 893"/>
                <a:gd name="T20" fmla="*/ 76531465 w 793"/>
                <a:gd name="T21" fmla="*/ 27783753 h 893"/>
                <a:gd name="T22" fmla="*/ 103065833 w 793"/>
                <a:gd name="T23" fmla="*/ 0 h 893"/>
                <a:gd name="T24" fmla="*/ 133231520 w 793"/>
                <a:gd name="T25" fmla="*/ 4771012 h 893"/>
                <a:gd name="T26" fmla="*/ 147476692 w 793"/>
                <a:gd name="T27" fmla="*/ 21609409 h 893"/>
                <a:gd name="T28" fmla="*/ 166748950 w 793"/>
                <a:gd name="T29" fmla="*/ 44622680 h 893"/>
                <a:gd name="T30" fmla="*/ 184624913 w 793"/>
                <a:gd name="T31" fmla="*/ 95138402 h 893"/>
                <a:gd name="T32" fmla="*/ 220376838 w 793"/>
                <a:gd name="T33" fmla="*/ 136954948 h 893"/>
                <a:gd name="T34" fmla="*/ 221494086 w 793"/>
                <a:gd name="T35" fmla="*/ 136393403 h 893"/>
                <a:gd name="T36" fmla="*/ 218700967 w 793"/>
                <a:gd name="T37" fmla="*/ 140322627 h 893"/>
                <a:gd name="T38" fmla="*/ 218142343 w 793"/>
                <a:gd name="T39" fmla="*/ 182699658 h 8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93" h="893">
                  <a:moveTo>
                    <a:pt x="781" y="651"/>
                  </a:moveTo>
                  <a:lnTo>
                    <a:pt x="754" y="684"/>
                  </a:lnTo>
                  <a:lnTo>
                    <a:pt x="529" y="827"/>
                  </a:lnTo>
                  <a:lnTo>
                    <a:pt x="520" y="822"/>
                  </a:lnTo>
                  <a:lnTo>
                    <a:pt x="408" y="893"/>
                  </a:lnTo>
                  <a:lnTo>
                    <a:pt x="276" y="849"/>
                  </a:lnTo>
                  <a:lnTo>
                    <a:pt x="280" y="762"/>
                  </a:lnTo>
                  <a:lnTo>
                    <a:pt x="57" y="659"/>
                  </a:lnTo>
                  <a:lnTo>
                    <a:pt x="0" y="498"/>
                  </a:lnTo>
                  <a:lnTo>
                    <a:pt x="198" y="339"/>
                  </a:lnTo>
                  <a:lnTo>
                    <a:pt x="274" y="99"/>
                  </a:lnTo>
                  <a:lnTo>
                    <a:pt x="369" y="0"/>
                  </a:lnTo>
                  <a:lnTo>
                    <a:pt x="477" y="17"/>
                  </a:lnTo>
                  <a:lnTo>
                    <a:pt x="528" y="77"/>
                  </a:lnTo>
                  <a:lnTo>
                    <a:pt x="597" y="159"/>
                  </a:lnTo>
                  <a:lnTo>
                    <a:pt x="661" y="339"/>
                  </a:lnTo>
                  <a:lnTo>
                    <a:pt x="789" y="488"/>
                  </a:lnTo>
                  <a:lnTo>
                    <a:pt x="793" y="486"/>
                  </a:lnTo>
                  <a:lnTo>
                    <a:pt x="783" y="500"/>
                  </a:lnTo>
                  <a:lnTo>
                    <a:pt x="781" y="65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0" name="Freeform 87">
              <a:extLst>
                <a:ext uri="{FF2B5EF4-FFF2-40B4-BE49-F238E27FC236}">
                  <a16:creationId xmlns:a16="http://schemas.microsoft.com/office/drawing/2014/main" id="{0C8CE39D-08D7-7DBB-CD12-7F3FE1CB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738" y="2515137"/>
              <a:ext cx="533725" cy="747214"/>
            </a:xfrm>
            <a:custGeom>
              <a:avLst/>
              <a:gdLst>
                <a:gd name="T0" fmla="*/ 181697647 w 689"/>
                <a:gd name="T1" fmla="*/ 178840415 h 967"/>
                <a:gd name="T2" fmla="*/ 193492403 w 689"/>
                <a:gd name="T3" fmla="*/ 204548764 h 967"/>
                <a:gd name="T4" fmla="*/ 137326215 w 689"/>
                <a:gd name="T5" fmla="*/ 229698363 h 967"/>
                <a:gd name="T6" fmla="*/ 68241810 w 689"/>
                <a:gd name="T7" fmla="*/ 260716166 h 967"/>
                <a:gd name="T8" fmla="*/ 65714551 w 689"/>
                <a:gd name="T9" fmla="*/ 270217043 h 967"/>
                <a:gd name="T10" fmla="*/ 55604457 w 689"/>
                <a:gd name="T11" fmla="*/ 264069199 h 967"/>
                <a:gd name="T12" fmla="*/ 4774182 w 689"/>
                <a:gd name="T13" fmla="*/ 218241594 h 967"/>
                <a:gd name="T14" fmla="*/ 8986632 w 689"/>
                <a:gd name="T15" fmla="*/ 213770530 h 967"/>
                <a:gd name="T16" fmla="*/ 5897643 w 689"/>
                <a:gd name="T17" fmla="*/ 204548764 h 967"/>
                <a:gd name="T18" fmla="*/ 2527259 w 689"/>
                <a:gd name="T19" fmla="*/ 156765267 h 967"/>
                <a:gd name="T20" fmla="*/ 0 w 689"/>
                <a:gd name="T21" fmla="*/ 100877505 h 967"/>
                <a:gd name="T22" fmla="*/ 19938793 w 689"/>
                <a:gd name="T23" fmla="*/ 88302706 h 967"/>
                <a:gd name="T24" fmla="*/ 65714551 w 689"/>
                <a:gd name="T25" fmla="*/ 45268854 h 967"/>
                <a:gd name="T26" fmla="*/ 90989256 w 689"/>
                <a:gd name="T27" fmla="*/ 14530691 h 967"/>
                <a:gd name="T28" fmla="*/ 105030935 w 689"/>
                <a:gd name="T29" fmla="*/ 0 h 967"/>
                <a:gd name="T30" fmla="*/ 105873002 w 689"/>
                <a:gd name="T31" fmla="*/ 0 h 967"/>
                <a:gd name="T32" fmla="*/ 106153867 w 689"/>
                <a:gd name="T33" fmla="*/ 279640 h 967"/>
                <a:gd name="T34" fmla="*/ 136202754 w 689"/>
                <a:gd name="T35" fmla="*/ 53652230 h 967"/>
                <a:gd name="T36" fmla="*/ 160916258 w 689"/>
                <a:gd name="T37" fmla="*/ 84670033 h 967"/>
                <a:gd name="T38" fmla="*/ 169902360 w 689"/>
                <a:gd name="T39" fmla="*/ 150896534 h 967"/>
                <a:gd name="T40" fmla="*/ 181697647 w 689"/>
                <a:gd name="T41" fmla="*/ 174369880 h 967"/>
                <a:gd name="T42" fmla="*/ 181697647 w 689"/>
                <a:gd name="T43" fmla="*/ 178840415 h 9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9" h="967">
                  <a:moveTo>
                    <a:pt x="647" y="640"/>
                  </a:moveTo>
                  <a:lnTo>
                    <a:pt x="689" y="732"/>
                  </a:lnTo>
                  <a:lnTo>
                    <a:pt x="489" y="822"/>
                  </a:lnTo>
                  <a:lnTo>
                    <a:pt x="243" y="933"/>
                  </a:lnTo>
                  <a:lnTo>
                    <a:pt x="234" y="967"/>
                  </a:lnTo>
                  <a:lnTo>
                    <a:pt x="198" y="945"/>
                  </a:lnTo>
                  <a:lnTo>
                    <a:pt x="17" y="781"/>
                  </a:lnTo>
                  <a:lnTo>
                    <a:pt x="32" y="765"/>
                  </a:lnTo>
                  <a:lnTo>
                    <a:pt x="21" y="732"/>
                  </a:lnTo>
                  <a:lnTo>
                    <a:pt x="9" y="561"/>
                  </a:lnTo>
                  <a:lnTo>
                    <a:pt x="0" y="361"/>
                  </a:lnTo>
                  <a:lnTo>
                    <a:pt x="71" y="316"/>
                  </a:lnTo>
                  <a:lnTo>
                    <a:pt x="234" y="162"/>
                  </a:lnTo>
                  <a:lnTo>
                    <a:pt x="324" y="52"/>
                  </a:lnTo>
                  <a:lnTo>
                    <a:pt x="374" y="0"/>
                  </a:lnTo>
                  <a:lnTo>
                    <a:pt x="377" y="0"/>
                  </a:lnTo>
                  <a:lnTo>
                    <a:pt x="378" y="1"/>
                  </a:lnTo>
                  <a:lnTo>
                    <a:pt x="485" y="192"/>
                  </a:lnTo>
                  <a:lnTo>
                    <a:pt x="573" y="303"/>
                  </a:lnTo>
                  <a:lnTo>
                    <a:pt x="605" y="540"/>
                  </a:lnTo>
                  <a:lnTo>
                    <a:pt x="647" y="624"/>
                  </a:lnTo>
                  <a:lnTo>
                    <a:pt x="647" y="64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DD0E06B7-C07A-F910-ADC2-478D10D91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032" y="2782000"/>
              <a:ext cx="802907" cy="638148"/>
            </a:xfrm>
            <a:custGeom>
              <a:avLst/>
              <a:gdLst>
                <a:gd name="T0" fmla="*/ 290658021 w 1038"/>
                <a:gd name="T1" fmla="*/ 19087402 h 824"/>
                <a:gd name="T2" fmla="*/ 267416492 w 1038"/>
                <a:gd name="T3" fmla="*/ 16561276 h 824"/>
                <a:gd name="T4" fmla="*/ 204972708 w 1038"/>
                <a:gd name="T5" fmla="*/ 10666630 h 824"/>
                <a:gd name="T6" fmla="*/ 203292604 w 1038"/>
                <a:gd name="T7" fmla="*/ 10105033 h 824"/>
                <a:gd name="T8" fmla="*/ 105006775 w 1038"/>
                <a:gd name="T9" fmla="*/ 0 h 824"/>
                <a:gd name="T10" fmla="*/ 81485317 w 1038"/>
                <a:gd name="T11" fmla="*/ 35087081 h 824"/>
                <a:gd name="T12" fmla="*/ 52923546 w 1038"/>
                <a:gd name="T13" fmla="*/ 37613207 h 824"/>
                <a:gd name="T14" fmla="*/ 0 w 1038"/>
                <a:gd name="T15" fmla="*/ 52771021 h 824"/>
                <a:gd name="T16" fmla="*/ 28561771 w 1038"/>
                <a:gd name="T17" fmla="*/ 65402180 h 824"/>
                <a:gd name="T18" fmla="*/ 34441871 w 1038"/>
                <a:gd name="T19" fmla="*/ 78033868 h 824"/>
                <a:gd name="T20" fmla="*/ 24641704 w 1038"/>
                <a:gd name="T21" fmla="*/ 152137619 h 824"/>
                <a:gd name="T22" fmla="*/ 65803992 w 1038"/>
                <a:gd name="T23" fmla="*/ 168137298 h 824"/>
                <a:gd name="T24" fmla="*/ 133568017 w 1038"/>
                <a:gd name="T25" fmla="*/ 193680943 h 824"/>
                <a:gd name="T26" fmla="*/ 207773058 w 1038"/>
                <a:gd name="T27" fmla="*/ 231294150 h 824"/>
                <a:gd name="T28" fmla="*/ 251175308 w 1038"/>
                <a:gd name="T29" fmla="*/ 168137298 h 824"/>
                <a:gd name="T30" fmla="*/ 251455767 w 1038"/>
                <a:gd name="T31" fmla="*/ 168137298 h 824"/>
                <a:gd name="T32" fmla="*/ 252295554 w 1038"/>
                <a:gd name="T33" fmla="*/ 165049575 h 824"/>
                <a:gd name="T34" fmla="*/ 266576704 w 1038"/>
                <a:gd name="T35" fmla="*/ 60349928 h 824"/>
                <a:gd name="T36" fmla="*/ 290658021 w 1038"/>
                <a:gd name="T37" fmla="*/ 19087402 h 8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38" h="824">
                  <a:moveTo>
                    <a:pt x="1038" y="68"/>
                  </a:moveTo>
                  <a:lnTo>
                    <a:pt x="955" y="59"/>
                  </a:lnTo>
                  <a:lnTo>
                    <a:pt x="732" y="38"/>
                  </a:lnTo>
                  <a:lnTo>
                    <a:pt x="726" y="36"/>
                  </a:lnTo>
                  <a:lnTo>
                    <a:pt x="375" y="0"/>
                  </a:lnTo>
                  <a:lnTo>
                    <a:pt x="291" y="125"/>
                  </a:lnTo>
                  <a:lnTo>
                    <a:pt x="189" y="134"/>
                  </a:lnTo>
                  <a:lnTo>
                    <a:pt x="0" y="188"/>
                  </a:lnTo>
                  <a:lnTo>
                    <a:pt x="102" y="233"/>
                  </a:lnTo>
                  <a:lnTo>
                    <a:pt x="123" y="278"/>
                  </a:lnTo>
                  <a:lnTo>
                    <a:pt x="88" y="542"/>
                  </a:lnTo>
                  <a:lnTo>
                    <a:pt x="235" y="599"/>
                  </a:lnTo>
                  <a:lnTo>
                    <a:pt x="477" y="690"/>
                  </a:lnTo>
                  <a:lnTo>
                    <a:pt x="742" y="824"/>
                  </a:lnTo>
                  <a:lnTo>
                    <a:pt x="897" y="599"/>
                  </a:lnTo>
                  <a:lnTo>
                    <a:pt x="898" y="599"/>
                  </a:lnTo>
                  <a:lnTo>
                    <a:pt x="901" y="588"/>
                  </a:lnTo>
                  <a:lnTo>
                    <a:pt x="952" y="215"/>
                  </a:lnTo>
                  <a:lnTo>
                    <a:pt x="1038" y="68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DED65681-522A-3440-5AD3-C4140DD60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917" y="5710522"/>
              <a:ext cx="568532" cy="494274"/>
            </a:xfrm>
            <a:custGeom>
              <a:avLst/>
              <a:gdLst>
                <a:gd name="T0" fmla="*/ 199388870 w 736"/>
                <a:gd name="T1" fmla="*/ 166089724 h 640"/>
                <a:gd name="T2" fmla="*/ 200506007 w 736"/>
                <a:gd name="T3" fmla="*/ 94908187 h 640"/>
                <a:gd name="T4" fmla="*/ 202740281 w 736"/>
                <a:gd name="T5" fmla="*/ 76206041 h 640"/>
                <a:gd name="T6" fmla="*/ 205532595 w 736"/>
                <a:gd name="T7" fmla="*/ 54432660 h 640"/>
                <a:gd name="T8" fmla="*/ 101649425 w 736"/>
                <a:gd name="T9" fmla="*/ 37684312 h 640"/>
                <a:gd name="T10" fmla="*/ 85731544 w 736"/>
                <a:gd name="T11" fmla="*/ 0 h 640"/>
                <a:gd name="T12" fmla="*/ 60598604 w 736"/>
                <a:gd name="T13" fmla="*/ 4466050 h 640"/>
                <a:gd name="T14" fmla="*/ 12566470 w 736"/>
                <a:gd name="T15" fmla="*/ 91279555 h 640"/>
                <a:gd name="T16" fmla="*/ 0 w 736"/>
                <a:gd name="T17" fmla="*/ 167485068 h 640"/>
                <a:gd name="T18" fmla="*/ 36303253 w 736"/>
                <a:gd name="T19" fmla="*/ 166927142 h 640"/>
                <a:gd name="T20" fmla="*/ 98018994 w 736"/>
                <a:gd name="T21" fmla="*/ 165252307 h 640"/>
                <a:gd name="T22" fmla="*/ 112540189 w 736"/>
                <a:gd name="T23" fmla="*/ 178650986 h 640"/>
                <a:gd name="T24" fmla="*/ 120638640 w 736"/>
                <a:gd name="T25" fmla="*/ 170276811 h 640"/>
                <a:gd name="T26" fmla="*/ 149122990 w 736"/>
                <a:gd name="T27" fmla="*/ 164972816 h 640"/>
                <a:gd name="T28" fmla="*/ 199388870 w 736"/>
                <a:gd name="T29" fmla="*/ 166089724 h 6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6" h="640">
                  <a:moveTo>
                    <a:pt x="714" y="595"/>
                  </a:moveTo>
                  <a:lnTo>
                    <a:pt x="718" y="340"/>
                  </a:lnTo>
                  <a:lnTo>
                    <a:pt x="726" y="273"/>
                  </a:lnTo>
                  <a:lnTo>
                    <a:pt x="736" y="195"/>
                  </a:lnTo>
                  <a:lnTo>
                    <a:pt x="364" y="135"/>
                  </a:lnTo>
                  <a:lnTo>
                    <a:pt x="307" y="0"/>
                  </a:lnTo>
                  <a:lnTo>
                    <a:pt x="217" y="16"/>
                  </a:lnTo>
                  <a:lnTo>
                    <a:pt x="45" y="327"/>
                  </a:lnTo>
                  <a:lnTo>
                    <a:pt x="0" y="600"/>
                  </a:lnTo>
                  <a:lnTo>
                    <a:pt x="130" y="598"/>
                  </a:lnTo>
                  <a:lnTo>
                    <a:pt x="351" y="592"/>
                  </a:lnTo>
                  <a:lnTo>
                    <a:pt x="403" y="640"/>
                  </a:lnTo>
                  <a:lnTo>
                    <a:pt x="432" y="610"/>
                  </a:lnTo>
                  <a:lnTo>
                    <a:pt x="534" y="591"/>
                  </a:lnTo>
                  <a:lnTo>
                    <a:pt x="714" y="59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46A36051-2006-DEEC-53EB-BFB11AD41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709" y="4520084"/>
              <a:ext cx="800586" cy="575494"/>
            </a:xfrm>
            <a:custGeom>
              <a:avLst/>
              <a:gdLst>
                <a:gd name="T0" fmla="*/ 238294116 w 1035"/>
                <a:gd name="T1" fmla="*/ 123435783 h 745"/>
                <a:gd name="T2" fmla="*/ 256775245 w 1035"/>
                <a:gd name="T3" fmla="*/ 77356501 h 745"/>
                <a:gd name="T4" fmla="*/ 260975766 w 1035"/>
                <a:gd name="T5" fmla="*/ 68978882 h 745"/>
                <a:gd name="T6" fmla="*/ 289817440 w 1035"/>
                <a:gd name="T7" fmla="*/ 49709249 h 745"/>
                <a:gd name="T8" fmla="*/ 260975766 w 1035"/>
                <a:gd name="T9" fmla="*/ 25133914 h 745"/>
                <a:gd name="T10" fmla="*/ 189851598 w 1035"/>
                <a:gd name="T11" fmla="*/ 44403547 h 745"/>
                <a:gd name="T12" fmla="*/ 66924176 w 1035"/>
                <a:gd name="T13" fmla="*/ 12567221 h 745"/>
                <a:gd name="T14" fmla="*/ 65244074 w 1035"/>
                <a:gd name="T15" fmla="*/ 11729089 h 745"/>
                <a:gd name="T16" fmla="*/ 47602732 w 1035"/>
                <a:gd name="T17" fmla="*/ 0 h 745"/>
                <a:gd name="T18" fmla="*/ 0 w 1035"/>
                <a:gd name="T19" fmla="*/ 9215751 h 745"/>
                <a:gd name="T20" fmla="*/ 58803592 w 1035"/>
                <a:gd name="T21" fmla="*/ 85455624 h 745"/>
                <a:gd name="T22" fmla="*/ 86525021 w 1035"/>
                <a:gd name="T23" fmla="*/ 127345304 h 745"/>
                <a:gd name="T24" fmla="*/ 131607863 w 1035"/>
                <a:gd name="T25" fmla="*/ 208053275 h 745"/>
                <a:gd name="T26" fmla="*/ 162969955 w 1035"/>
                <a:gd name="T27" fmla="*/ 169235512 h 745"/>
                <a:gd name="T28" fmla="*/ 189571669 w 1035"/>
                <a:gd name="T29" fmla="*/ 157785448 h 745"/>
                <a:gd name="T30" fmla="*/ 238294116 w 1035"/>
                <a:gd name="T31" fmla="*/ 123435783 h 7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35" h="745">
                  <a:moveTo>
                    <a:pt x="851" y="442"/>
                  </a:moveTo>
                  <a:lnTo>
                    <a:pt x="917" y="277"/>
                  </a:lnTo>
                  <a:lnTo>
                    <a:pt x="932" y="247"/>
                  </a:lnTo>
                  <a:lnTo>
                    <a:pt x="1035" y="178"/>
                  </a:lnTo>
                  <a:lnTo>
                    <a:pt x="932" y="90"/>
                  </a:lnTo>
                  <a:lnTo>
                    <a:pt x="678" y="159"/>
                  </a:lnTo>
                  <a:lnTo>
                    <a:pt x="239" y="45"/>
                  </a:lnTo>
                  <a:lnTo>
                    <a:pt x="233" y="42"/>
                  </a:lnTo>
                  <a:lnTo>
                    <a:pt x="170" y="0"/>
                  </a:lnTo>
                  <a:lnTo>
                    <a:pt x="0" y="33"/>
                  </a:lnTo>
                  <a:lnTo>
                    <a:pt x="210" y="306"/>
                  </a:lnTo>
                  <a:lnTo>
                    <a:pt x="309" y="456"/>
                  </a:lnTo>
                  <a:lnTo>
                    <a:pt x="470" y="745"/>
                  </a:lnTo>
                  <a:lnTo>
                    <a:pt x="582" y="606"/>
                  </a:lnTo>
                  <a:lnTo>
                    <a:pt x="677" y="565"/>
                  </a:lnTo>
                  <a:lnTo>
                    <a:pt x="851" y="44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60ED2E29-F6AC-194A-570E-43C6A31F1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547" y="5334595"/>
              <a:ext cx="447864" cy="853959"/>
            </a:xfrm>
            <a:custGeom>
              <a:avLst/>
              <a:gdLst>
                <a:gd name="T0" fmla="*/ 161849989 w 580"/>
                <a:gd name="T1" fmla="*/ 218857181 h 1105"/>
                <a:gd name="T2" fmla="*/ 155990074 w 580"/>
                <a:gd name="T3" fmla="*/ 307741228 h 1105"/>
                <a:gd name="T4" fmla="*/ 124735958 w 580"/>
                <a:gd name="T5" fmla="*/ 308020904 h 1105"/>
                <a:gd name="T6" fmla="*/ 119713325 w 580"/>
                <a:gd name="T7" fmla="*/ 308579727 h 1105"/>
                <a:gd name="T8" fmla="*/ 48554944 w 580"/>
                <a:gd name="T9" fmla="*/ 308579727 h 1105"/>
                <a:gd name="T10" fmla="*/ 0 w 580"/>
                <a:gd name="T11" fmla="*/ 308859403 h 1105"/>
                <a:gd name="T12" fmla="*/ 22882355 w 580"/>
                <a:gd name="T13" fmla="*/ 141712117 h 1105"/>
                <a:gd name="T14" fmla="*/ 36276749 w 580"/>
                <a:gd name="T15" fmla="*/ 51989042 h 1105"/>
                <a:gd name="T16" fmla="*/ 42973946 w 580"/>
                <a:gd name="T17" fmla="*/ 0 h 1105"/>
                <a:gd name="T18" fmla="*/ 48554944 w 580"/>
                <a:gd name="T19" fmla="*/ 22919673 h 1105"/>
                <a:gd name="T20" fmla="*/ 123340841 w 580"/>
                <a:gd name="T21" fmla="*/ 19565677 h 1105"/>
                <a:gd name="T22" fmla="*/ 160175426 w 580"/>
                <a:gd name="T23" fmla="*/ 8385517 h 1105"/>
                <a:gd name="T24" fmla="*/ 157385191 w 580"/>
                <a:gd name="T25" fmla="*/ 192303308 h 1105"/>
                <a:gd name="T26" fmla="*/ 161849989 w 580"/>
                <a:gd name="T27" fmla="*/ 218857181 h 1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80" h="1105">
                  <a:moveTo>
                    <a:pt x="580" y="783"/>
                  </a:moveTo>
                  <a:lnTo>
                    <a:pt x="559" y="1101"/>
                  </a:lnTo>
                  <a:lnTo>
                    <a:pt x="447" y="1102"/>
                  </a:lnTo>
                  <a:lnTo>
                    <a:pt x="429" y="1104"/>
                  </a:lnTo>
                  <a:lnTo>
                    <a:pt x="174" y="1104"/>
                  </a:lnTo>
                  <a:lnTo>
                    <a:pt x="0" y="1105"/>
                  </a:lnTo>
                  <a:lnTo>
                    <a:pt x="82" y="507"/>
                  </a:lnTo>
                  <a:lnTo>
                    <a:pt x="130" y="186"/>
                  </a:lnTo>
                  <a:lnTo>
                    <a:pt x="154" y="0"/>
                  </a:lnTo>
                  <a:lnTo>
                    <a:pt x="174" y="82"/>
                  </a:lnTo>
                  <a:lnTo>
                    <a:pt x="442" y="70"/>
                  </a:lnTo>
                  <a:lnTo>
                    <a:pt x="574" y="30"/>
                  </a:lnTo>
                  <a:lnTo>
                    <a:pt x="564" y="688"/>
                  </a:lnTo>
                  <a:lnTo>
                    <a:pt x="580" y="783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C720DC8-1CC4-20F1-E532-5E6E758C0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325" y="5473827"/>
              <a:ext cx="782022" cy="730970"/>
            </a:xfrm>
            <a:custGeom>
              <a:avLst/>
              <a:gdLst>
                <a:gd name="T0" fmla="*/ 241094458 w 1011"/>
                <a:gd name="T1" fmla="*/ 0 h 946"/>
                <a:gd name="T2" fmla="*/ 283097023 w 1011"/>
                <a:gd name="T3" fmla="*/ 25986309 h 946"/>
                <a:gd name="T4" fmla="*/ 273856723 w 1011"/>
                <a:gd name="T5" fmla="*/ 180508638 h 946"/>
                <a:gd name="T6" fmla="*/ 263215721 w 1011"/>
                <a:gd name="T7" fmla="*/ 261541941 h 946"/>
                <a:gd name="T8" fmla="*/ 172490180 w 1011"/>
                <a:gd name="T9" fmla="*/ 264336156 h 946"/>
                <a:gd name="T10" fmla="*/ 174730670 w 1011"/>
                <a:gd name="T11" fmla="*/ 242541171 h 946"/>
                <a:gd name="T12" fmla="*/ 49002904 w 1011"/>
                <a:gd name="T13" fmla="*/ 232202151 h 946"/>
                <a:gd name="T14" fmla="*/ 47882659 w 1011"/>
                <a:gd name="T15" fmla="*/ 222981135 h 946"/>
                <a:gd name="T16" fmla="*/ 44522454 w 1011"/>
                <a:gd name="T17" fmla="*/ 213760118 h 946"/>
                <a:gd name="T18" fmla="*/ 26321784 w 1011"/>
                <a:gd name="T19" fmla="*/ 182744116 h 946"/>
                <a:gd name="T20" fmla="*/ 25201539 w 1011"/>
                <a:gd name="T21" fmla="*/ 180508638 h 946"/>
                <a:gd name="T22" fmla="*/ 17921271 w 1011"/>
                <a:gd name="T23" fmla="*/ 157036912 h 946"/>
                <a:gd name="T24" fmla="*/ 0 w 1011"/>
                <a:gd name="T25" fmla="*/ 96681120 h 946"/>
                <a:gd name="T26" fmla="*/ 87365335 w 1011"/>
                <a:gd name="T27" fmla="*/ 66223856 h 946"/>
                <a:gd name="T28" fmla="*/ 151489163 w 1011"/>
                <a:gd name="T29" fmla="*/ 30178160 h 946"/>
                <a:gd name="T30" fmla="*/ 159049360 w 1011"/>
                <a:gd name="T31" fmla="*/ 30178160 h 946"/>
                <a:gd name="T32" fmla="*/ 160449533 w 1011"/>
                <a:gd name="T33" fmla="*/ 30457265 h 946"/>
                <a:gd name="T34" fmla="*/ 231293771 w 1011"/>
                <a:gd name="T35" fmla="*/ 10338491 h 946"/>
                <a:gd name="T36" fmla="*/ 241094458 w 1011"/>
                <a:gd name="T37" fmla="*/ 0 h 9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11" h="946">
                  <a:moveTo>
                    <a:pt x="861" y="0"/>
                  </a:moveTo>
                  <a:lnTo>
                    <a:pt x="1011" y="93"/>
                  </a:lnTo>
                  <a:lnTo>
                    <a:pt x="978" y="646"/>
                  </a:lnTo>
                  <a:lnTo>
                    <a:pt x="940" y="936"/>
                  </a:lnTo>
                  <a:lnTo>
                    <a:pt x="616" y="946"/>
                  </a:lnTo>
                  <a:lnTo>
                    <a:pt x="624" y="868"/>
                  </a:lnTo>
                  <a:lnTo>
                    <a:pt x="175" y="831"/>
                  </a:lnTo>
                  <a:lnTo>
                    <a:pt x="171" y="798"/>
                  </a:lnTo>
                  <a:lnTo>
                    <a:pt x="159" y="765"/>
                  </a:lnTo>
                  <a:lnTo>
                    <a:pt x="94" y="654"/>
                  </a:lnTo>
                  <a:lnTo>
                    <a:pt x="90" y="646"/>
                  </a:lnTo>
                  <a:lnTo>
                    <a:pt x="64" y="562"/>
                  </a:lnTo>
                  <a:lnTo>
                    <a:pt x="0" y="346"/>
                  </a:lnTo>
                  <a:lnTo>
                    <a:pt x="312" y="237"/>
                  </a:lnTo>
                  <a:lnTo>
                    <a:pt x="541" y="108"/>
                  </a:lnTo>
                  <a:lnTo>
                    <a:pt x="568" y="108"/>
                  </a:lnTo>
                  <a:lnTo>
                    <a:pt x="573" y="109"/>
                  </a:lnTo>
                  <a:lnTo>
                    <a:pt x="826" y="37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6F4F4786-64CE-5F09-1210-3B8EE0C11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828" y="5104861"/>
              <a:ext cx="881806" cy="816830"/>
            </a:xfrm>
            <a:custGeom>
              <a:avLst/>
              <a:gdLst>
                <a:gd name="T0" fmla="*/ 288977917 w 1140"/>
                <a:gd name="T1" fmla="*/ 182291567 h 1056"/>
                <a:gd name="T2" fmla="*/ 304939171 w 1140"/>
                <a:gd name="T3" fmla="*/ 135248121 h 1056"/>
                <a:gd name="T4" fmla="*/ 308299379 w 1140"/>
                <a:gd name="T5" fmla="*/ 125447954 h 1056"/>
                <a:gd name="T6" fmla="*/ 319219792 w 1140"/>
                <a:gd name="T7" fmla="*/ 91005554 h 1056"/>
                <a:gd name="T8" fmla="*/ 241935000 w 1140"/>
                <a:gd name="T9" fmla="*/ 70844304 h 1056"/>
                <a:gd name="T10" fmla="*/ 224013712 w 1140"/>
                <a:gd name="T11" fmla="*/ 77284792 h 1056"/>
                <a:gd name="T12" fmla="*/ 156809546 w 1140"/>
                <a:gd name="T13" fmla="*/ 12880975 h 1056"/>
                <a:gd name="T14" fmla="*/ 99686004 w 1140"/>
                <a:gd name="T15" fmla="*/ 0 h 1056"/>
                <a:gd name="T16" fmla="*/ 32761767 w 1140"/>
                <a:gd name="T17" fmla="*/ 29682017 h 1056"/>
                <a:gd name="T18" fmla="*/ 3360208 w 1140"/>
                <a:gd name="T19" fmla="*/ 126007812 h 1056"/>
                <a:gd name="T20" fmla="*/ 0 w 1140"/>
                <a:gd name="T21" fmla="*/ 135248121 h 1056"/>
                <a:gd name="T22" fmla="*/ 14280621 w 1140"/>
                <a:gd name="T23" fmla="*/ 168010417 h 1056"/>
                <a:gd name="T24" fmla="*/ 28561771 w 1140"/>
                <a:gd name="T25" fmla="*/ 201052642 h 1056"/>
                <a:gd name="T26" fmla="*/ 36122504 w 1140"/>
                <a:gd name="T27" fmla="*/ 219253329 h 1056"/>
                <a:gd name="T28" fmla="*/ 52083229 w 1140"/>
                <a:gd name="T29" fmla="*/ 257055937 h 1056"/>
                <a:gd name="T30" fmla="*/ 156249688 w 1140"/>
                <a:gd name="T31" fmla="*/ 273856979 h 1056"/>
                <a:gd name="T32" fmla="*/ 153449338 w 1140"/>
                <a:gd name="T33" fmla="*/ 295698333 h 1056"/>
                <a:gd name="T34" fmla="*/ 234374267 w 1140"/>
                <a:gd name="T35" fmla="*/ 225973746 h 1056"/>
                <a:gd name="T36" fmla="*/ 241935000 w 1140"/>
                <a:gd name="T37" fmla="*/ 209453162 h 1056"/>
                <a:gd name="T38" fmla="*/ 288977917 w 1140"/>
                <a:gd name="T39" fmla="*/ 182291567 h 10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40" h="1056">
                  <a:moveTo>
                    <a:pt x="1032" y="651"/>
                  </a:moveTo>
                  <a:lnTo>
                    <a:pt x="1089" y="483"/>
                  </a:lnTo>
                  <a:lnTo>
                    <a:pt x="1101" y="448"/>
                  </a:lnTo>
                  <a:lnTo>
                    <a:pt x="1140" y="325"/>
                  </a:lnTo>
                  <a:lnTo>
                    <a:pt x="864" y="253"/>
                  </a:lnTo>
                  <a:lnTo>
                    <a:pt x="800" y="276"/>
                  </a:lnTo>
                  <a:lnTo>
                    <a:pt x="560" y="46"/>
                  </a:lnTo>
                  <a:lnTo>
                    <a:pt x="356" y="0"/>
                  </a:lnTo>
                  <a:lnTo>
                    <a:pt x="117" y="106"/>
                  </a:lnTo>
                  <a:lnTo>
                    <a:pt x="12" y="450"/>
                  </a:lnTo>
                  <a:lnTo>
                    <a:pt x="0" y="483"/>
                  </a:lnTo>
                  <a:lnTo>
                    <a:pt x="51" y="600"/>
                  </a:lnTo>
                  <a:lnTo>
                    <a:pt x="102" y="718"/>
                  </a:lnTo>
                  <a:lnTo>
                    <a:pt x="129" y="783"/>
                  </a:lnTo>
                  <a:lnTo>
                    <a:pt x="186" y="918"/>
                  </a:lnTo>
                  <a:lnTo>
                    <a:pt x="558" y="978"/>
                  </a:lnTo>
                  <a:lnTo>
                    <a:pt x="548" y="1056"/>
                  </a:lnTo>
                  <a:lnTo>
                    <a:pt x="837" y="807"/>
                  </a:lnTo>
                  <a:lnTo>
                    <a:pt x="864" y="748"/>
                  </a:lnTo>
                  <a:lnTo>
                    <a:pt x="1032" y="65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AA976514-EA64-AC30-676E-5073FF20B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135" y="3654523"/>
              <a:ext cx="610303" cy="570853"/>
            </a:xfrm>
            <a:custGeom>
              <a:avLst/>
              <a:gdLst>
                <a:gd name="T0" fmla="*/ 221214600 w 788"/>
                <a:gd name="T1" fmla="*/ 120967500 h 738"/>
                <a:gd name="T2" fmla="*/ 214757984 w 788"/>
                <a:gd name="T3" fmla="*/ 172210942 h 738"/>
                <a:gd name="T4" fmla="*/ 212231183 w 788"/>
                <a:gd name="T5" fmla="*/ 206652813 h 738"/>
                <a:gd name="T6" fmla="*/ 82534584 w 788"/>
                <a:gd name="T7" fmla="*/ 206652813 h 738"/>
                <a:gd name="T8" fmla="*/ 50531259 w 788"/>
                <a:gd name="T9" fmla="*/ 192932050 h 738"/>
                <a:gd name="T10" fmla="*/ 0 w 788"/>
                <a:gd name="T11" fmla="*/ 135248121 h 738"/>
                <a:gd name="T12" fmla="*/ 86745214 w 788"/>
                <a:gd name="T13" fmla="*/ 50962983 h 738"/>
                <a:gd name="T14" fmla="*/ 83376498 w 788"/>
                <a:gd name="T15" fmla="*/ 39202254 h 738"/>
                <a:gd name="T16" fmla="*/ 117064181 w 788"/>
                <a:gd name="T17" fmla="*/ 31081662 h 738"/>
                <a:gd name="T18" fmla="*/ 142329546 w 788"/>
                <a:gd name="T19" fmla="*/ 15120937 h 738"/>
                <a:gd name="T20" fmla="*/ 158050394 w 788"/>
                <a:gd name="T21" fmla="*/ 0 h 738"/>
                <a:gd name="T22" fmla="*/ 158050394 w 788"/>
                <a:gd name="T23" fmla="*/ 1680104 h 738"/>
                <a:gd name="T24" fmla="*/ 212792812 w 788"/>
                <a:gd name="T25" fmla="*/ 22401213 h 738"/>
                <a:gd name="T26" fmla="*/ 217003441 w 788"/>
                <a:gd name="T27" fmla="*/ 32481837 h 738"/>
                <a:gd name="T28" fmla="*/ 221214600 w 788"/>
                <a:gd name="T29" fmla="*/ 120967500 h 7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8" h="738">
                  <a:moveTo>
                    <a:pt x="788" y="432"/>
                  </a:moveTo>
                  <a:lnTo>
                    <a:pt x="765" y="615"/>
                  </a:lnTo>
                  <a:lnTo>
                    <a:pt x="756" y="738"/>
                  </a:lnTo>
                  <a:lnTo>
                    <a:pt x="294" y="738"/>
                  </a:lnTo>
                  <a:lnTo>
                    <a:pt x="180" y="689"/>
                  </a:lnTo>
                  <a:lnTo>
                    <a:pt x="0" y="483"/>
                  </a:lnTo>
                  <a:lnTo>
                    <a:pt x="309" y="182"/>
                  </a:lnTo>
                  <a:lnTo>
                    <a:pt x="297" y="140"/>
                  </a:lnTo>
                  <a:lnTo>
                    <a:pt x="417" y="111"/>
                  </a:lnTo>
                  <a:lnTo>
                    <a:pt x="507" y="54"/>
                  </a:lnTo>
                  <a:lnTo>
                    <a:pt x="563" y="0"/>
                  </a:lnTo>
                  <a:lnTo>
                    <a:pt x="563" y="6"/>
                  </a:lnTo>
                  <a:lnTo>
                    <a:pt x="758" y="80"/>
                  </a:lnTo>
                  <a:lnTo>
                    <a:pt x="773" y="116"/>
                  </a:lnTo>
                  <a:lnTo>
                    <a:pt x="788" y="43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Freeform 95">
              <a:extLst>
                <a:ext uri="{FF2B5EF4-FFF2-40B4-BE49-F238E27FC236}">
                  <a16:creationId xmlns:a16="http://schemas.microsoft.com/office/drawing/2014/main" id="{E0C31A49-DA85-BAAB-9C8C-DD57C266B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52" y="5536481"/>
              <a:ext cx="698482" cy="758818"/>
            </a:xfrm>
            <a:custGeom>
              <a:avLst/>
              <a:gdLst>
                <a:gd name="T0" fmla="*/ 252575219 w 903"/>
                <a:gd name="T1" fmla="*/ 208333117 h 981"/>
                <a:gd name="T2" fmla="*/ 252855148 w 903"/>
                <a:gd name="T3" fmla="*/ 203292800 h 981"/>
                <a:gd name="T4" fmla="*/ 207212454 w 903"/>
                <a:gd name="T5" fmla="*/ 174451072 h 981"/>
                <a:gd name="T6" fmla="*/ 145048665 w 903"/>
                <a:gd name="T7" fmla="*/ 68604408 h 981"/>
                <a:gd name="T8" fmla="*/ 131047988 w 903"/>
                <a:gd name="T9" fmla="*/ 10080635 h 981"/>
                <a:gd name="T10" fmla="*/ 112566861 w 903"/>
                <a:gd name="T11" fmla="*/ 0 h 981"/>
                <a:gd name="T12" fmla="*/ 106406309 w 903"/>
                <a:gd name="T13" fmla="*/ 5880635 h 981"/>
                <a:gd name="T14" fmla="*/ 14280606 w 903"/>
                <a:gd name="T15" fmla="*/ 17360917 h 981"/>
                <a:gd name="T16" fmla="*/ 839787 w 903"/>
                <a:gd name="T17" fmla="*/ 68604408 h 981"/>
                <a:gd name="T18" fmla="*/ 0 w 903"/>
                <a:gd name="T19" fmla="*/ 157929944 h 981"/>
                <a:gd name="T20" fmla="*/ 54323135 w 903"/>
                <a:gd name="T21" fmla="*/ 271337349 h 981"/>
                <a:gd name="T22" fmla="*/ 63003576 w 903"/>
                <a:gd name="T23" fmla="*/ 271897208 h 981"/>
                <a:gd name="T24" fmla="*/ 135247979 w 903"/>
                <a:gd name="T25" fmla="*/ 272177137 h 981"/>
                <a:gd name="T26" fmla="*/ 176970611 w 903"/>
                <a:gd name="T27" fmla="*/ 273017455 h 981"/>
                <a:gd name="T28" fmla="*/ 183691020 w 903"/>
                <a:gd name="T29" fmla="*/ 273017455 h 981"/>
                <a:gd name="T30" fmla="*/ 222613305 w 903"/>
                <a:gd name="T31" fmla="*/ 274697560 h 981"/>
                <a:gd name="T32" fmla="*/ 218413313 w 903"/>
                <a:gd name="T33" fmla="*/ 247815868 h 981"/>
                <a:gd name="T34" fmla="*/ 252575219 w 903"/>
                <a:gd name="T35" fmla="*/ 208333117 h 9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3" h="981">
                  <a:moveTo>
                    <a:pt x="902" y="744"/>
                  </a:moveTo>
                  <a:lnTo>
                    <a:pt x="903" y="726"/>
                  </a:lnTo>
                  <a:lnTo>
                    <a:pt x="740" y="623"/>
                  </a:lnTo>
                  <a:lnTo>
                    <a:pt x="518" y="245"/>
                  </a:lnTo>
                  <a:lnTo>
                    <a:pt x="468" y="36"/>
                  </a:lnTo>
                  <a:lnTo>
                    <a:pt x="402" y="0"/>
                  </a:lnTo>
                  <a:lnTo>
                    <a:pt x="380" y="21"/>
                  </a:lnTo>
                  <a:lnTo>
                    <a:pt x="51" y="62"/>
                  </a:lnTo>
                  <a:lnTo>
                    <a:pt x="3" y="245"/>
                  </a:lnTo>
                  <a:lnTo>
                    <a:pt x="0" y="564"/>
                  </a:lnTo>
                  <a:lnTo>
                    <a:pt x="194" y="969"/>
                  </a:lnTo>
                  <a:lnTo>
                    <a:pt x="225" y="971"/>
                  </a:lnTo>
                  <a:lnTo>
                    <a:pt x="483" y="972"/>
                  </a:lnTo>
                  <a:lnTo>
                    <a:pt x="632" y="975"/>
                  </a:lnTo>
                  <a:lnTo>
                    <a:pt x="656" y="975"/>
                  </a:lnTo>
                  <a:lnTo>
                    <a:pt x="795" y="981"/>
                  </a:lnTo>
                  <a:lnTo>
                    <a:pt x="780" y="885"/>
                  </a:lnTo>
                  <a:lnTo>
                    <a:pt x="902" y="74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9A9EE2BE-A332-94B4-05E3-479C70FE5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493" y="3106876"/>
              <a:ext cx="378248" cy="689200"/>
            </a:xfrm>
            <a:custGeom>
              <a:avLst/>
              <a:gdLst>
                <a:gd name="T0" fmla="*/ 136648032 w 489"/>
                <a:gd name="T1" fmla="*/ 57833801 h 892"/>
                <a:gd name="T2" fmla="*/ 117326607 w 489"/>
                <a:gd name="T3" fmla="*/ 136900902 h 892"/>
                <a:gd name="T4" fmla="*/ 116486821 w 489"/>
                <a:gd name="T5" fmla="*/ 139974025 h 892"/>
                <a:gd name="T6" fmla="*/ 98845497 w 489"/>
                <a:gd name="T7" fmla="*/ 203674984 h 892"/>
                <a:gd name="T8" fmla="*/ 89045349 w 489"/>
                <a:gd name="T9" fmla="*/ 238877937 h 892"/>
                <a:gd name="T10" fmla="*/ 84844832 w 489"/>
                <a:gd name="T11" fmla="*/ 238319236 h 892"/>
                <a:gd name="T12" fmla="*/ 69443995 w 489"/>
                <a:gd name="T13" fmla="*/ 246421201 h 892"/>
                <a:gd name="T14" fmla="*/ 57683289 w 489"/>
                <a:gd name="T15" fmla="*/ 249215237 h 892"/>
                <a:gd name="T16" fmla="*/ 53483301 w 489"/>
                <a:gd name="T17" fmla="*/ 243906779 h 892"/>
                <a:gd name="T18" fmla="*/ 60483633 w 489"/>
                <a:gd name="T19" fmla="*/ 229099339 h 892"/>
                <a:gd name="T20" fmla="*/ 26041300 w 489"/>
                <a:gd name="T21" fmla="*/ 176015294 h 892"/>
                <a:gd name="T22" fmla="*/ 39482107 w 489"/>
                <a:gd name="T23" fmla="*/ 165398380 h 892"/>
                <a:gd name="T24" fmla="*/ 39482107 w 489"/>
                <a:gd name="T25" fmla="*/ 161207854 h 892"/>
                <a:gd name="T26" fmla="*/ 24921585 w 489"/>
                <a:gd name="T27" fmla="*/ 149193921 h 892"/>
                <a:gd name="T28" fmla="*/ 28561716 w 489"/>
                <a:gd name="T29" fmla="*/ 141091428 h 892"/>
                <a:gd name="T30" fmla="*/ 839786 w 489"/>
                <a:gd name="T31" fmla="*/ 56157167 h 892"/>
                <a:gd name="T32" fmla="*/ 0 w 489"/>
                <a:gd name="T33" fmla="*/ 43584533 h 892"/>
                <a:gd name="T34" fmla="*/ 559857 w 489"/>
                <a:gd name="T35" fmla="*/ 38555691 h 892"/>
                <a:gd name="T36" fmla="*/ 80364916 w 489"/>
                <a:gd name="T37" fmla="*/ 0 h 892"/>
                <a:gd name="T38" fmla="*/ 76164399 w 489"/>
                <a:gd name="T39" fmla="*/ 4470141 h 892"/>
                <a:gd name="T40" fmla="*/ 126847355 w 489"/>
                <a:gd name="T41" fmla="*/ 50290009 h 892"/>
                <a:gd name="T42" fmla="*/ 136927960 w 489"/>
                <a:gd name="T43" fmla="*/ 56436782 h 892"/>
                <a:gd name="T44" fmla="*/ 136927960 w 489"/>
                <a:gd name="T45" fmla="*/ 56995484 h 892"/>
                <a:gd name="T46" fmla="*/ 136648032 w 489"/>
                <a:gd name="T47" fmla="*/ 57833801 h 8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9" h="892">
                  <a:moveTo>
                    <a:pt x="488" y="207"/>
                  </a:moveTo>
                  <a:lnTo>
                    <a:pt x="419" y="490"/>
                  </a:lnTo>
                  <a:lnTo>
                    <a:pt x="416" y="501"/>
                  </a:lnTo>
                  <a:lnTo>
                    <a:pt x="353" y="729"/>
                  </a:lnTo>
                  <a:lnTo>
                    <a:pt x="318" y="855"/>
                  </a:lnTo>
                  <a:lnTo>
                    <a:pt x="303" y="853"/>
                  </a:lnTo>
                  <a:lnTo>
                    <a:pt x="248" y="882"/>
                  </a:lnTo>
                  <a:lnTo>
                    <a:pt x="206" y="892"/>
                  </a:lnTo>
                  <a:lnTo>
                    <a:pt x="191" y="873"/>
                  </a:lnTo>
                  <a:lnTo>
                    <a:pt x="216" y="820"/>
                  </a:lnTo>
                  <a:lnTo>
                    <a:pt x="93" y="630"/>
                  </a:lnTo>
                  <a:lnTo>
                    <a:pt x="141" y="592"/>
                  </a:lnTo>
                  <a:lnTo>
                    <a:pt x="141" y="577"/>
                  </a:lnTo>
                  <a:lnTo>
                    <a:pt x="89" y="534"/>
                  </a:lnTo>
                  <a:lnTo>
                    <a:pt x="102" y="505"/>
                  </a:lnTo>
                  <a:lnTo>
                    <a:pt x="3" y="201"/>
                  </a:lnTo>
                  <a:lnTo>
                    <a:pt x="0" y="156"/>
                  </a:lnTo>
                  <a:lnTo>
                    <a:pt x="2" y="138"/>
                  </a:lnTo>
                  <a:lnTo>
                    <a:pt x="287" y="0"/>
                  </a:lnTo>
                  <a:lnTo>
                    <a:pt x="272" y="16"/>
                  </a:lnTo>
                  <a:lnTo>
                    <a:pt x="453" y="180"/>
                  </a:lnTo>
                  <a:lnTo>
                    <a:pt x="489" y="202"/>
                  </a:lnTo>
                  <a:lnTo>
                    <a:pt x="489" y="204"/>
                  </a:lnTo>
                  <a:lnTo>
                    <a:pt x="488" y="20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9AE09CD0-0E7A-E2A8-7ECB-26FDD83CC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210" y="4861205"/>
              <a:ext cx="758818" cy="765779"/>
            </a:xfrm>
            <a:custGeom>
              <a:avLst/>
              <a:gdLst>
                <a:gd name="T0" fmla="*/ 266593071 w 982"/>
                <a:gd name="T1" fmla="*/ 38439924 h 989"/>
                <a:gd name="T2" fmla="*/ 205394301 w 982"/>
                <a:gd name="T3" fmla="*/ 0 h 989"/>
                <a:gd name="T4" fmla="*/ 156770011 w 982"/>
                <a:gd name="T5" fmla="*/ 34511656 h 989"/>
                <a:gd name="T6" fmla="*/ 130222826 w 982"/>
                <a:gd name="T7" fmla="*/ 46015718 h 989"/>
                <a:gd name="T8" fmla="*/ 98924330 w 982"/>
                <a:gd name="T9" fmla="*/ 85017126 h 989"/>
                <a:gd name="T10" fmla="*/ 86349320 w 982"/>
                <a:gd name="T11" fmla="*/ 99046276 h 989"/>
                <a:gd name="T12" fmla="*/ 15090224 w 982"/>
                <a:gd name="T13" fmla="*/ 136924716 h 989"/>
                <a:gd name="T14" fmla="*/ 0 w 982"/>
                <a:gd name="T15" fmla="*/ 144781252 h 989"/>
                <a:gd name="T16" fmla="*/ 15090224 w 982"/>
                <a:gd name="T17" fmla="*/ 220258450 h 989"/>
                <a:gd name="T18" fmla="*/ 48065000 w 982"/>
                <a:gd name="T19" fmla="*/ 256453498 h 989"/>
                <a:gd name="T20" fmla="*/ 42196698 w 982"/>
                <a:gd name="T21" fmla="*/ 268238302 h 989"/>
                <a:gd name="T22" fmla="*/ 69023527 w 982"/>
                <a:gd name="T23" fmla="*/ 270202436 h 989"/>
                <a:gd name="T24" fmla="*/ 157049656 w 982"/>
                <a:gd name="T25" fmla="*/ 276655792 h 989"/>
                <a:gd name="T26" fmla="*/ 167109981 w 982"/>
                <a:gd name="T27" fmla="*/ 277497488 h 989"/>
                <a:gd name="T28" fmla="*/ 182200205 w 982"/>
                <a:gd name="T29" fmla="*/ 225589368 h 989"/>
                <a:gd name="T30" fmla="*/ 204555896 w 982"/>
                <a:gd name="T31" fmla="*/ 200056156 h 989"/>
                <a:gd name="T32" fmla="*/ 274417828 w 982"/>
                <a:gd name="T33" fmla="*/ 89787090 h 989"/>
                <a:gd name="T34" fmla="*/ 268549525 w 982"/>
                <a:gd name="T35" fmla="*/ 81649812 h 989"/>
                <a:gd name="T36" fmla="*/ 266593071 w 982"/>
                <a:gd name="T37" fmla="*/ 38439924 h 9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2" h="989">
                  <a:moveTo>
                    <a:pt x="954" y="137"/>
                  </a:moveTo>
                  <a:lnTo>
                    <a:pt x="735" y="0"/>
                  </a:lnTo>
                  <a:lnTo>
                    <a:pt x="561" y="123"/>
                  </a:lnTo>
                  <a:lnTo>
                    <a:pt x="466" y="164"/>
                  </a:lnTo>
                  <a:lnTo>
                    <a:pt x="354" y="303"/>
                  </a:lnTo>
                  <a:lnTo>
                    <a:pt x="309" y="353"/>
                  </a:lnTo>
                  <a:lnTo>
                    <a:pt x="54" y="488"/>
                  </a:lnTo>
                  <a:lnTo>
                    <a:pt x="0" y="516"/>
                  </a:lnTo>
                  <a:lnTo>
                    <a:pt x="54" y="785"/>
                  </a:lnTo>
                  <a:lnTo>
                    <a:pt x="172" y="914"/>
                  </a:lnTo>
                  <a:lnTo>
                    <a:pt x="151" y="956"/>
                  </a:lnTo>
                  <a:lnTo>
                    <a:pt x="247" y="963"/>
                  </a:lnTo>
                  <a:lnTo>
                    <a:pt x="562" y="986"/>
                  </a:lnTo>
                  <a:lnTo>
                    <a:pt x="598" y="989"/>
                  </a:lnTo>
                  <a:lnTo>
                    <a:pt x="652" y="804"/>
                  </a:lnTo>
                  <a:lnTo>
                    <a:pt x="732" y="713"/>
                  </a:lnTo>
                  <a:lnTo>
                    <a:pt x="982" y="320"/>
                  </a:lnTo>
                  <a:lnTo>
                    <a:pt x="961" y="291"/>
                  </a:lnTo>
                  <a:lnTo>
                    <a:pt x="954" y="1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607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roup 452">
            <a:extLst>
              <a:ext uri="{FF2B5EF4-FFF2-40B4-BE49-F238E27FC236}">
                <a16:creationId xmlns:a16="http://schemas.microsoft.com/office/drawing/2014/main" id="{9F4931E4-4CC2-4076-C5DF-2BF2C582D8EE}"/>
              </a:ext>
            </a:extLst>
          </p:cNvPr>
          <p:cNvGrpSpPr/>
          <p:nvPr/>
        </p:nvGrpSpPr>
        <p:grpSpPr>
          <a:xfrm>
            <a:off x="224976" y="243281"/>
            <a:ext cx="11897420" cy="6233020"/>
            <a:chOff x="224976" y="243281"/>
            <a:chExt cx="11897420" cy="623302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61C6E31-2FE4-1C5D-EB08-33D12E036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69" y="5030603"/>
              <a:ext cx="575494" cy="601021"/>
            </a:xfrm>
            <a:custGeom>
              <a:avLst/>
              <a:gdLst>
                <a:gd name="T0" fmla="*/ 170708956 w 743"/>
                <a:gd name="T1" fmla="*/ 84845628 h 777"/>
                <a:gd name="T2" fmla="*/ 141508921 w 743"/>
                <a:gd name="T3" fmla="*/ 0 h 777"/>
                <a:gd name="T4" fmla="*/ 103323730 w 743"/>
                <a:gd name="T5" fmla="*/ 559859 h 777"/>
                <a:gd name="T6" fmla="*/ 25269393 w 743"/>
                <a:gd name="T7" fmla="*/ 90445806 h 777"/>
                <a:gd name="T8" fmla="*/ 4773149 w 743"/>
                <a:gd name="T9" fmla="*/ 113407434 h 777"/>
                <a:gd name="T10" fmla="*/ 0 w 743"/>
                <a:gd name="T11" fmla="*/ 129088249 h 777"/>
                <a:gd name="T12" fmla="*/ 11511618 w 743"/>
                <a:gd name="T13" fmla="*/ 161850584 h 777"/>
                <a:gd name="T14" fmla="*/ 32007863 w 743"/>
                <a:gd name="T15" fmla="*/ 173611328 h 777"/>
                <a:gd name="T16" fmla="*/ 46327310 w 743"/>
                <a:gd name="T17" fmla="*/ 197412744 h 777"/>
                <a:gd name="T18" fmla="*/ 46046474 w 743"/>
                <a:gd name="T19" fmla="*/ 202173133 h 777"/>
                <a:gd name="T20" fmla="*/ 97427768 w 743"/>
                <a:gd name="T21" fmla="*/ 212533700 h 777"/>
                <a:gd name="T22" fmla="*/ 97427768 w 743"/>
                <a:gd name="T23" fmla="*/ 217574019 h 777"/>
                <a:gd name="T24" fmla="*/ 208613311 w 743"/>
                <a:gd name="T25" fmla="*/ 194892320 h 777"/>
                <a:gd name="T26" fmla="*/ 197101692 w 743"/>
                <a:gd name="T27" fmla="*/ 161850584 h 777"/>
                <a:gd name="T28" fmla="*/ 170708956 w 743"/>
                <a:gd name="T29" fmla="*/ 84845628 h 7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3" h="777">
                  <a:moveTo>
                    <a:pt x="608" y="303"/>
                  </a:moveTo>
                  <a:lnTo>
                    <a:pt x="504" y="0"/>
                  </a:lnTo>
                  <a:lnTo>
                    <a:pt x="368" y="2"/>
                  </a:lnTo>
                  <a:lnTo>
                    <a:pt x="90" y="323"/>
                  </a:lnTo>
                  <a:lnTo>
                    <a:pt x="17" y="405"/>
                  </a:lnTo>
                  <a:lnTo>
                    <a:pt x="0" y="461"/>
                  </a:lnTo>
                  <a:lnTo>
                    <a:pt x="41" y="578"/>
                  </a:lnTo>
                  <a:lnTo>
                    <a:pt x="114" y="620"/>
                  </a:lnTo>
                  <a:lnTo>
                    <a:pt x="165" y="705"/>
                  </a:lnTo>
                  <a:lnTo>
                    <a:pt x="164" y="722"/>
                  </a:lnTo>
                  <a:lnTo>
                    <a:pt x="347" y="759"/>
                  </a:lnTo>
                  <a:lnTo>
                    <a:pt x="347" y="777"/>
                  </a:lnTo>
                  <a:lnTo>
                    <a:pt x="743" y="696"/>
                  </a:lnTo>
                  <a:lnTo>
                    <a:pt x="702" y="578"/>
                  </a:lnTo>
                  <a:lnTo>
                    <a:pt x="608" y="3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F2F348F-51F6-1E4F-3604-BD2BFB399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729" y="5568969"/>
              <a:ext cx="494276" cy="362004"/>
            </a:xfrm>
            <a:custGeom>
              <a:avLst/>
              <a:gdLst>
                <a:gd name="T0" fmla="*/ 178650283 w 638"/>
                <a:gd name="T1" fmla="*/ 129927879 h 468"/>
                <a:gd name="T2" fmla="*/ 179212080 w 638"/>
                <a:gd name="T3" fmla="*/ 56843612 h 468"/>
                <a:gd name="T4" fmla="*/ 179212080 w 638"/>
                <a:gd name="T5" fmla="*/ 23521458 h 468"/>
                <a:gd name="T6" fmla="*/ 179212080 w 638"/>
                <a:gd name="T7" fmla="*/ 5040313 h 468"/>
                <a:gd name="T8" fmla="*/ 177526690 w 638"/>
                <a:gd name="T9" fmla="*/ 0 h 468"/>
                <a:gd name="T10" fmla="*/ 66291478 w 638"/>
                <a:gd name="T11" fmla="*/ 22681671 h 468"/>
                <a:gd name="T12" fmla="*/ 66291478 w 638"/>
                <a:gd name="T13" fmla="*/ 17641358 h 468"/>
                <a:gd name="T14" fmla="*/ 14887612 w 638"/>
                <a:gd name="T15" fmla="*/ 7280275 h 468"/>
                <a:gd name="T16" fmla="*/ 13202222 w 638"/>
                <a:gd name="T17" fmla="*/ 14280621 h 468"/>
                <a:gd name="T18" fmla="*/ 5617967 w 638"/>
                <a:gd name="T19" fmla="*/ 46762988 h 468"/>
                <a:gd name="T20" fmla="*/ 0 w 638"/>
                <a:gd name="T21" fmla="*/ 57963329 h 468"/>
                <a:gd name="T22" fmla="*/ 1685390 w 638"/>
                <a:gd name="T23" fmla="*/ 120967500 h 468"/>
                <a:gd name="T24" fmla="*/ 11516832 w 638"/>
                <a:gd name="T25" fmla="*/ 113967154 h 468"/>
                <a:gd name="T26" fmla="*/ 72190343 w 638"/>
                <a:gd name="T27" fmla="*/ 131048125 h 468"/>
                <a:gd name="T28" fmla="*/ 178650283 w 638"/>
                <a:gd name="T29" fmla="*/ 129927879 h 4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468">
                  <a:moveTo>
                    <a:pt x="636" y="464"/>
                  </a:moveTo>
                  <a:lnTo>
                    <a:pt x="638" y="203"/>
                  </a:lnTo>
                  <a:lnTo>
                    <a:pt x="638" y="84"/>
                  </a:lnTo>
                  <a:lnTo>
                    <a:pt x="638" y="18"/>
                  </a:lnTo>
                  <a:lnTo>
                    <a:pt x="632" y="0"/>
                  </a:lnTo>
                  <a:lnTo>
                    <a:pt x="236" y="81"/>
                  </a:lnTo>
                  <a:lnTo>
                    <a:pt x="236" y="63"/>
                  </a:lnTo>
                  <a:lnTo>
                    <a:pt x="53" y="26"/>
                  </a:lnTo>
                  <a:lnTo>
                    <a:pt x="47" y="51"/>
                  </a:lnTo>
                  <a:lnTo>
                    <a:pt x="20" y="167"/>
                  </a:lnTo>
                  <a:lnTo>
                    <a:pt x="0" y="207"/>
                  </a:lnTo>
                  <a:lnTo>
                    <a:pt x="6" y="432"/>
                  </a:lnTo>
                  <a:lnTo>
                    <a:pt x="41" y="407"/>
                  </a:lnTo>
                  <a:lnTo>
                    <a:pt x="257" y="468"/>
                  </a:lnTo>
                  <a:lnTo>
                    <a:pt x="636" y="4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5126CA0-0D49-6649-F081-F48C9D195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46" y="5884562"/>
              <a:ext cx="591737" cy="580135"/>
            </a:xfrm>
            <a:custGeom>
              <a:avLst/>
              <a:gdLst>
                <a:gd name="T0" fmla="*/ 213933101 w 766"/>
                <a:gd name="T1" fmla="*/ 15960725 h 750"/>
                <a:gd name="T2" fmla="*/ 210581511 w 766"/>
                <a:gd name="T3" fmla="*/ 32201908 h 750"/>
                <a:gd name="T4" fmla="*/ 212257306 w 766"/>
                <a:gd name="T5" fmla="*/ 70844304 h 750"/>
                <a:gd name="T6" fmla="*/ 212257306 w 766"/>
                <a:gd name="T7" fmla="*/ 210013021 h 750"/>
                <a:gd name="T8" fmla="*/ 206392288 w 766"/>
                <a:gd name="T9" fmla="*/ 210013021 h 750"/>
                <a:gd name="T10" fmla="*/ 202203066 w 766"/>
                <a:gd name="T11" fmla="*/ 210013021 h 750"/>
                <a:gd name="T12" fmla="*/ 141877093 w 766"/>
                <a:gd name="T13" fmla="*/ 146169063 h 750"/>
                <a:gd name="T14" fmla="*/ 93002122 w 766"/>
                <a:gd name="T15" fmla="*/ 145609204 h 750"/>
                <a:gd name="T16" fmla="*/ 9216607 w 766"/>
                <a:gd name="T17" fmla="*/ 104166458 h 750"/>
                <a:gd name="T18" fmla="*/ 0 w 766"/>
                <a:gd name="T19" fmla="*/ 33882013 h 750"/>
                <a:gd name="T20" fmla="*/ 37983098 w 766"/>
                <a:gd name="T21" fmla="*/ 29682017 h 750"/>
                <a:gd name="T22" fmla="*/ 37983098 w 766"/>
                <a:gd name="T23" fmla="*/ 7000346 h 750"/>
                <a:gd name="T24" fmla="*/ 47757775 w 766"/>
                <a:gd name="T25" fmla="*/ 0 h 750"/>
                <a:gd name="T26" fmla="*/ 108083747 w 766"/>
                <a:gd name="T27" fmla="*/ 17080971 h 750"/>
                <a:gd name="T28" fmla="*/ 213933101 w 766"/>
                <a:gd name="T29" fmla="*/ 15960725 h 7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6" h="750">
                  <a:moveTo>
                    <a:pt x="766" y="57"/>
                  </a:moveTo>
                  <a:lnTo>
                    <a:pt x="754" y="115"/>
                  </a:lnTo>
                  <a:lnTo>
                    <a:pt x="760" y="253"/>
                  </a:lnTo>
                  <a:lnTo>
                    <a:pt x="760" y="750"/>
                  </a:lnTo>
                  <a:lnTo>
                    <a:pt x="739" y="750"/>
                  </a:lnTo>
                  <a:lnTo>
                    <a:pt x="724" y="750"/>
                  </a:lnTo>
                  <a:lnTo>
                    <a:pt x="508" y="522"/>
                  </a:lnTo>
                  <a:lnTo>
                    <a:pt x="333" y="520"/>
                  </a:lnTo>
                  <a:lnTo>
                    <a:pt x="33" y="372"/>
                  </a:lnTo>
                  <a:lnTo>
                    <a:pt x="0" y="121"/>
                  </a:lnTo>
                  <a:lnTo>
                    <a:pt x="136" y="106"/>
                  </a:lnTo>
                  <a:lnTo>
                    <a:pt x="136" y="25"/>
                  </a:lnTo>
                  <a:lnTo>
                    <a:pt x="171" y="0"/>
                  </a:lnTo>
                  <a:lnTo>
                    <a:pt x="387" y="61"/>
                  </a:lnTo>
                  <a:lnTo>
                    <a:pt x="766" y="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E1D6407-5F7E-9E8F-6288-5D3735754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411" y="4392455"/>
              <a:ext cx="877165" cy="793625"/>
            </a:xfrm>
            <a:custGeom>
              <a:avLst/>
              <a:gdLst>
                <a:gd name="T0" fmla="*/ 242923389 w 1133"/>
                <a:gd name="T1" fmla="*/ 47976561 h 1025"/>
                <a:gd name="T2" fmla="*/ 288365962 w 1133"/>
                <a:gd name="T3" fmla="*/ 122045303 h 1025"/>
                <a:gd name="T4" fmla="*/ 292854608 w 1133"/>
                <a:gd name="T5" fmla="*/ 123447903 h 1025"/>
                <a:gd name="T6" fmla="*/ 317819952 w 1133"/>
                <a:gd name="T7" fmla="*/ 120361970 h 1025"/>
                <a:gd name="T8" fmla="*/ 313612012 w 1133"/>
                <a:gd name="T9" fmla="*/ 123447903 h 1025"/>
                <a:gd name="T10" fmla="*/ 174759000 w 1133"/>
                <a:gd name="T11" fmla="*/ 222206755 h 1025"/>
                <a:gd name="T12" fmla="*/ 149793126 w 1133"/>
                <a:gd name="T13" fmla="*/ 264291123 h 1025"/>
                <a:gd name="T14" fmla="*/ 132962426 w 1133"/>
                <a:gd name="T15" fmla="*/ 282808308 h 1025"/>
                <a:gd name="T16" fmla="*/ 128755016 w 1133"/>
                <a:gd name="T17" fmla="*/ 282528106 h 1025"/>
                <a:gd name="T18" fmla="*/ 94252027 w 1133"/>
                <a:gd name="T19" fmla="*/ 287578103 h 1025"/>
                <a:gd name="T20" fmla="*/ 79665385 w 1133"/>
                <a:gd name="T21" fmla="*/ 196955710 h 1025"/>
                <a:gd name="T22" fmla="*/ 35063871 w 1133"/>
                <a:gd name="T23" fmla="*/ 123447903 h 1025"/>
                <a:gd name="T24" fmla="*/ 0 w 1133"/>
                <a:gd name="T25" fmla="*/ 102405719 h 1025"/>
                <a:gd name="T26" fmla="*/ 61993097 w 1133"/>
                <a:gd name="T27" fmla="*/ 64529682 h 1025"/>
                <a:gd name="T28" fmla="*/ 132962426 w 1133"/>
                <a:gd name="T29" fmla="*/ 54429158 h 1025"/>
                <a:gd name="T30" fmla="*/ 169709472 w 1133"/>
                <a:gd name="T31" fmla="*/ 30020310 h 1025"/>
                <a:gd name="T32" fmla="*/ 202529814 w 1133"/>
                <a:gd name="T33" fmla="*/ 0 h 1025"/>
                <a:gd name="T34" fmla="*/ 210945164 w 1133"/>
                <a:gd name="T35" fmla="*/ 35351039 h 1025"/>
                <a:gd name="T36" fmla="*/ 242923389 w 1133"/>
                <a:gd name="T37" fmla="*/ 47976561 h 10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3" h="1025">
                  <a:moveTo>
                    <a:pt x="866" y="171"/>
                  </a:moveTo>
                  <a:lnTo>
                    <a:pt x="1028" y="435"/>
                  </a:lnTo>
                  <a:lnTo>
                    <a:pt x="1044" y="440"/>
                  </a:lnTo>
                  <a:lnTo>
                    <a:pt x="1133" y="429"/>
                  </a:lnTo>
                  <a:lnTo>
                    <a:pt x="1118" y="440"/>
                  </a:lnTo>
                  <a:lnTo>
                    <a:pt x="623" y="792"/>
                  </a:lnTo>
                  <a:lnTo>
                    <a:pt x="534" y="942"/>
                  </a:lnTo>
                  <a:lnTo>
                    <a:pt x="474" y="1008"/>
                  </a:lnTo>
                  <a:lnTo>
                    <a:pt x="459" y="1007"/>
                  </a:lnTo>
                  <a:lnTo>
                    <a:pt x="336" y="1025"/>
                  </a:lnTo>
                  <a:lnTo>
                    <a:pt x="284" y="702"/>
                  </a:lnTo>
                  <a:lnTo>
                    <a:pt x="125" y="440"/>
                  </a:lnTo>
                  <a:lnTo>
                    <a:pt x="0" y="365"/>
                  </a:lnTo>
                  <a:lnTo>
                    <a:pt x="221" y="230"/>
                  </a:lnTo>
                  <a:lnTo>
                    <a:pt x="474" y="194"/>
                  </a:lnTo>
                  <a:lnTo>
                    <a:pt x="605" y="107"/>
                  </a:lnTo>
                  <a:lnTo>
                    <a:pt x="722" y="0"/>
                  </a:lnTo>
                  <a:lnTo>
                    <a:pt x="752" y="126"/>
                  </a:lnTo>
                  <a:lnTo>
                    <a:pt x="866" y="1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32ACE89F-A307-C016-8E7E-AA3FA569C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535" y="4636111"/>
              <a:ext cx="584777" cy="877164"/>
            </a:xfrm>
            <a:custGeom>
              <a:avLst/>
              <a:gdLst>
                <a:gd name="T0" fmla="*/ 202452817 w 756"/>
                <a:gd name="T1" fmla="*/ 304658713 h 1134"/>
                <a:gd name="T2" fmla="*/ 184811458 w 756"/>
                <a:gd name="T3" fmla="*/ 317539688 h 1134"/>
                <a:gd name="T4" fmla="*/ 173610588 w 756"/>
                <a:gd name="T5" fmla="*/ 304658713 h 1134"/>
                <a:gd name="T6" fmla="*/ 108366454 w 756"/>
                <a:gd name="T7" fmla="*/ 260416146 h 1134"/>
                <a:gd name="T8" fmla="*/ 46762988 w 756"/>
                <a:gd name="T9" fmla="*/ 288138129 h 1134"/>
                <a:gd name="T10" fmla="*/ 36962292 w 756"/>
                <a:gd name="T11" fmla="*/ 288138129 h 1134"/>
                <a:gd name="T12" fmla="*/ 0 w 756"/>
                <a:gd name="T13" fmla="*/ 250895379 h 1134"/>
                <a:gd name="T14" fmla="*/ 36962292 w 756"/>
                <a:gd name="T15" fmla="*/ 257055937 h 1134"/>
                <a:gd name="T16" fmla="*/ 37802608 w 756"/>
                <a:gd name="T17" fmla="*/ 257055937 h 1134"/>
                <a:gd name="T18" fmla="*/ 42562463 w 756"/>
                <a:gd name="T19" fmla="*/ 255375833 h 1134"/>
                <a:gd name="T20" fmla="*/ 73644654 w 756"/>
                <a:gd name="T21" fmla="*/ 214773404 h 1134"/>
                <a:gd name="T22" fmla="*/ 36962292 w 756"/>
                <a:gd name="T23" fmla="*/ 122647604 h 1134"/>
                <a:gd name="T24" fmla="*/ 85405383 w 756"/>
                <a:gd name="T25" fmla="*/ 0 h 1134"/>
                <a:gd name="T26" fmla="*/ 108366454 w 756"/>
                <a:gd name="T27" fmla="*/ 12320588 h 1134"/>
                <a:gd name="T28" fmla="*/ 113967154 w 756"/>
                <a:gd name="T29" fmla="*/ 15960725 h 1134"/>
                <a:gd name="T30" fmla="*/ 117607292 w 756"/>
                <a:gd name="T31" fmla="*/ 14000692 h 1134"/>
                <a:gd name="T32" fmla="*/ 152609550 w 756"/>
                <a:gd name="T33" fmla="*/ 35002258 h 1134"/>
                <a:gd name="T34" fmla="*/ 197132046 w 756"/>
                <a:gd name="T35" fmla="*/ 108366454 h 1134"/>
                <a:gd name="T36" fmla="*/ 211693125 w 756"/>
                <a:gd name="T37" fmla="*/ 198812150 h 1134"/>
                <a:gd name="T38" fmla="*/ 199932396 w 756"/>
                <a:gd name="T39" fmla="*/ 215053333 h 1134"/>
                <a:gd name="T40" fmla="*/ 202452817 w 756"/>
                <a:gd name="T41" fmla="*/ 304658713 h 11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56" h="1134">
                  <a:moveTo>
                    <a:pt x="723" y="1088"/>
                  </a:moveTo>
                  <a:lnTo>
                    <a:pt x="660" y="1134"/>
                  </a:lnTo>
                  <a:lnTo>
                    <a:pt x="620" y="1088"/>
                  </a:lnTo>
                  <a:lnTo>
                    <a:pt x="387" y="930"/>
                  </a:lnTo>
                  <a:lnTo>
                    <a:pt x="167" y="1029"/>
                  </a:lnTo>
                  <a:lnTo>
                    <a:pt x="132" y="1029"/>
                  </a:lnTo>
                  <a:lnTo>
                    <a:pt x="0" y="896"/>
                  </a:lnTo>
                  <a:lnTo>
                    <a:pt x="132" y="918"/>
                  </a:lnTo>
                  <a:lnTo>
                    <a:pt x="135" y="918"/>
                  </a:lnTo>
                  <a:lnTo>
                    <a:pt x="152" y="912"/>
                  </a:lnTo>
                  <a:lnTo>
                    <a:pt x="263" y="767"/>
                  </a:lnTo>
                  <a:lnTo>
                    <a:pt x="132" y="438"/>
                  </a:lnTo>
                  <a:lnTo>
                    <a:pt x="305" y="0"/>
                  </a:lnTo>
                  <a:lnTo>
                    <a:pt x="387" y="44"/>
                  </a:lnTo>
                  <a:lnTo>
                    <a:pt x="407" y="57"/>
                  </a:lnTo>
                  <a:lnTo>
                    <a:pt x="420" y="50"/>
                  </a:lnTo>
                  <a:lnTo>
                    <a:pt x="545" y="125"/>
                  </a:lnTo>
                  <a:lnTo>
                    <a:pt x="704" y="387"/>
                  </a:lnTo>
                  <a:lnTo>
                    <a:pt x="756" y="710"/>
                  </a:lnTo>
                  <a:lnTo>
                    <a:pt x="714" y="768"/>
                  </a:lnTo>
                  <a:lnTo>
                    <a:pt x="723" y="10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9DF4E44-4F77-1D76-5572-832635D07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054" y="5121105"/>
              <a:ext cx="570853" cy="619584"/>
            </a:xfrm>
            <a:custGeom>
              <a:avLst/>
              <a:gdLst>
                <a:gd name="T0" fmla="*/ 113126837 w 738"/>
                <a:gd name="T1" fmla="*/ 3360204 h 801"/>
                <a:gd name="T2" fmla="*/ 82325104 w 738"/>
                <a:gd name="T3" fmla="*/ 0 h 801"/>
                <a:gd name="T4" fmla="*/ 65524062 w 738"/>
                <a:gd name="T5" fmla="*/ 18481124 h 801"/>
                <a:gd name="T6" fmla="*/ 61323537 w 738"/>
                <a:gd name="T7" fmla="*/ 18201195 h 801"/>
                <a:gd name="T8" fmla="*/ 26881667 w 738"/>
                <a:gd name="T9" fmla="*/ 23241502 h 801"/>
                <a:gd name="T10" fmla="*/ 15120937 w 738"/>
                <a:gd name="T11" fmla="*/ 39482137 h 801"/>
                <a:gd name="T12" fmla="*/ 17641358 w 738"/>
                <a:gd name="T13" fmla="*/ 129087939 h 801"/>
                <a:gd name="T14" fmla="*/ 0 w 738"/>
                <a:gd name="T15" fmla="*/ 141968370 h 801"/>
                <a:gd name="T16" fmla="*/ 0 w 738"/>
                <a:gd name="T17" fmla="*/ 142528757 h 801"/>
                <a:gd name="T18" fmla="*/ 1400175 w 738"/>
                <a:gd name="T19" fmla="*/ 143648472 h 801"/>
                <a:gd name="T20" fmla="*/ 47602775 w 738"/>
                <a:gd name="T21" fmla="*/ 224293377 h 801"/>
                <a:gd name="T22" fmla="*/ 134968192 w 738"/>
                <a:gd name="T23" fmla="*/ 193771609 h 801"/>
                <a:gd name="T24" fmla="*/ 199092608 w 738"/>
                <a:gd name="T25" fmla="*/ 157649147 h 801"/>
                <a:gd name="T26" fmla="*/ 206652813 w 738"/>
                <a:gd name="T27" fmla="*/ 157649147 h 801"/>
                <a:gd name="T28" fmla="*/ 150929446 w 738"/>
                <a:gd name="T29" fmla="*/ 80364976 h 801"/>
                <a:gd name="T30" fmla="*/ 113126837 w 738"/>
                <a:gd name="T31" fmla="*/ 3360204 h 8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38" h="801">
                  <a:moveTo>
                    <a:pt x="404" y="12"/>
                  </a:moveTo>
                  <a:lnTo>
                    <a:pt x="294" y="0"/>
                  </a:lnTo>
                  <a:lnTo>
                    <a:pt x="234" y="66"/>
                  </a:lnTo>
                  <a:lnTo>
                    <a:pt x="219" y="65"/>
                  </a:lnTo>
                  <a:lnTo>
                    <a:pt x="96" y="83"/>
                  </a:lnTo>
                  <a:lnTo>
                    <a:pt x="54" y="141"/>
                  </a:lnTo>
                  <a:lnTo>
                    <a:pt x="63" y="461"/>
                  </a:lnTo>
                  <a:lnTo>
                    <a:pt x="0" y="507"/>
                  </a:lnTo>
                  <a:lnTo>
                    <a:pt x="0" y="509"/>
                  </a:lnTo>
                  <a:lnTo>
                    <a:pt x="5" y="513"/>
                  </a:lnTo>
                  <a:lnTo>
                    <a:pt x="170" y="801"/>
                  </a:lnTo>
                  <a:lnTo>
                    <a:pt x="482" y="692"/>
                  </a:lnTo>
                  <a:lnTo>
                    <a:pt x="711" y="563"/>
                  </a:lnTo>
                  <a:lnTo>
                    <a:pt x="738" y="563"/>
                  </a:lnTo>
                  <a:lnTo>
                    <a:pt x="539" y="287"/>
                  </a:lnTo>
                  <a:lnTo>
                    <a:pt x="404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D40AB12B-00A1-0B37-E7E6-4D8456B88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048" y="4192889"/>
              <a:ext cx="874844" cy="589417"/>
            </a:xfrm>
            <a:custGeom>
              <a:avLst/>
              <a:gdLst>
                <a:gd name="T0" fmla="*/ 246538578 w 1132"/>
                <a:gd name="T1" fmla="*/ 16241183 h 762"/>
                <a:gd name="T2" fmla="*/ 248216139 w 1132"/>
                <a:gd name="T3" fmla="*/ 0 h 762"/>
                <a:gd name="T4" fmla="*/ 245700061 w 1132"/>
                <a:gd name="T5" fmla="*/ 279929 h 762"/>
                <a:gd name="T6" fmla="*/ 174421952 w 1132"/>
                <a:gd name="T7" fmla="*/ 3640137 h 762"/>
                <a:gd name="T8" fmla="*/ 112368049 w 1132"/>
                <a:gd name="T9" fmla="*/ 6720417 h 762"/>
                <a:gd name="T10" fmla="*/ 32704248 w 1132"/>
                <a:gd name="T11" fmla="*/ 88485663 h 762"/>
                <a:gd name="T12" fmla="*/ 13417317 w 1132"/>
                <a:gd name="T13" fmla="*/ 106126492 h 762"/>
                <a:gd name="T14" fmla="*/ 0 w 1132"/>
                <a:gd name="T15" fmla="*/ 120407642 h 762"/>
                <a:gd name="T16" fmla="*/ 45282520 w 1132"/>
                <a:gd name="T17" fmla="*/ 194332225 h 762"/>
                <a:gd name="T18" fmla="*/ 49754783 w 1132"/>
                <a:gd name="T19" fmla="*/ 195732400 h 762"/>
                <a:gd name="T20" fmla="*/ 74632704 w 1132"/>
                <a:gd name="T21" fmla="*/ 192652121 h 762"/>
                <a:gd name="T22" fmla="*/ 72955142 w 1132"/>
                <a:gd name="T23" fmla="*/ 195732400 h 762"/>
                <a:gd name="T24" fmla="*/ 72396308 w 1132"/>
                <a:gd name="T25" fmla="*/ 195732400 h 762"/>
                <a:gd name="T26" fmla="*/ 67364682 w 1132"/>
                <a:gd name="T27" fmla="*/ 213373229 h 762"/>
                <a:gd name="T28" fmla="*/ 192311532 w 1132"/>
                <a:gd name="T29" fmla="*/ 133568017 h 762"/>
                <a:gd name="T30" fmla="*/ 247377094 w 1132"/>
                <a:gd name="T31" fmla="*/ 114527012 h 762"/>
                <a:gd name="T32" fmla="*/ 316419337 w 1132"/>
                <a:gd name="T33" fmla="*/ 55723367 h 762"/>
                <a:gd name="T34" fmla="*/ 250172324 w 1132"/>
                <a:gd name="T35" fmla="*/ 22681671 h 762"/>
                <a:gd name="T36" fmla="*/ 246538578 w 1132"/>
                <a:gd name="T37" fmla="*/ 16241183 h 7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2" h="762">
                  <a:moveTo>
                    <a:pt x="882" y="58"/>
                  </a:moveTo>
                  <a:lnTo>
                    <a:pt x="888" y="0"/>
                  </a:lnTo>
                  <a:lnTo>
                    <a:pt x="879" y="1"/>
                  </a:lnTo>
                  <a:lnTo>
                    <a:pt x="624" y="13"/>
                  </a:lnTo>
                  <a:lnTo>
                    <a:pt x="402" y="24"/>
                  </a:lnTo>
                  <a:lnTo>
                    <a:pt x="117" y="316"/>
                  </a:lnTo>
                  <a:lnTo>
                    <a:pt x="48" y="379"/>
                  </a:lnTo>
                  <a:lnTo>
                    <a:pt x="0" y="430"/>
                  </a:lnTo>
                  <a:lnTo>
                    <a:pt x="162" y="694"/>
                  </a:lnTo>
                  <a:lnTo>
                    <a:pt x="178" y="699"/>
                  </a:lnTo>
                  <a:lnTo>
                    <a:pt x="267" y="688"/>
                  </a:lnTo>
                  <a:lnTo>
                    <a:pt x="261" y="699"/>
                  </a:lnTo>
                  <a:lnTo>
                    <a:pt x="259" y="699"/>
                  </a:lnTo>
                  <a:lnTo>
                    <a:pt x="241" y="762"/>
                  </a:lnTo>
                  <a:lnTo>
                    <a:pt x="688" y="477"/>
                  </a:lnTo>
                  <a:lnTo>
                    <a:pt x="885" y="409"/>
                  </a:lnTo>
                  <a:lnTo>
                    <a:pt x="1132" y="199"/>
                  </a:lnTo>
                  <a:lnTo>
                    <a:pt x="895" y="81"/>
                  </a:lnTo>
                  <a:lnTo>
                    <a:pt x="882" y="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4F5AF3A4-143D-75B0-7BFF-1C38A99BA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967" y="3689331"/>
              <a:ext cx="659034" cy="835395"/>
            </a:xfrm>
            <a:custGeom>
              <a:avLst/>
              <a:gdLst>
                <a:gd name="T0" fmla="*/ 158862375 w 851"/>
                <a:gd name="T1" fmla="*/ 46396707 h 1081"/>
                <a:gd name="T2" fmla="*/ 128830255 w 851"/>
                <a:gd name="T3" fmla="*/ 0 h 1081"/>
                <a:gd name="T4" fmla="*/ 122093994 w 851"/>
                <a:gd name="T5" fmla="*/ 20962578 h 1081"/>
                <a:gd name="T6" fmla="*/ 87570858 w 851"/>
                <a:gd name="T7" fmla="*/ 73787999 h 1081"/>
                <a:gd name="T8" fmla="*/ 71572305 w 851"/>
                <a:gd name="T9" fmla="*/ 73228658 h 1081"/>
                <a:gd name="T10" fmla="*/ 15998553 w 851"/>
                <a:gd name="T11" fmla="*/ 139190649 h 1081"/>
                <a:gd name="T12" fmla="*/ 0 w 851"/>
                <a:gd name="T13" fmla="*/ 198165114 h 1081"/>
                <a:gd name="T14" fmla="*/ 11507536 w 851"/>
                <a:gd name="T15" fmla="*/ 234779707 h 1081"/>
                <a:gd name="T16" fmla="*/ 15998553 w 851"/>
                <a:gd name="T17" fmla="*/ 237574823 h 1081"/>
                <a:gd name="T18" fmla="*/ 52766933 w 851"/>
                <a:gd name="T19" fmla="*/ 284251200 h 1081"/>
                <a:gd name="T20" fmla="*/ 85605872 w 851"/>
                <a:gd name="T21" fmla="*/ 254344463 h 1081"/>
                <a:gd name="T22" fmla="*/ 94026330 w 851"/>
                <a:gd name="T23" fmla="*/ 289561762 h 1081"/>
                <a:gd name="T24" fmla="*/ 126023436 w 851"/>
                <a:gd name="T25" fmla="*/ 302138992 h 1081"/>
                <a:gd name="T26" fmla="*/ 139495957 w 851"/>
                <a:gd name="T27" fmla="*/ 287884270 h 1081"/>
                <a:gd name="T28" fmla="*/ 158862375 w 851"/>
                <a:gd name="T29" fmla="*/ 270276148 h 1081"/>
                <a:gd name="T30" fmla="*/ 238855138 w 851"/>
                <a:gd name="T31" fmla="*/ 188662142 h 1081"/>
                <a:gd name="T32" fmla="*/ 221172388 w 851"/>
                <a:gd name="T33" fmla="*/ 108445958 h 1081"/>
                <a:gd name="T34" fmla="*/ 158862375 w 851"/>
                <a:gd name="T35" fmla="*/ 46396707 h 10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51" h="1081">
                  <a:moveTo>
                    <a:pt x="566" y="166"/>
                  </a:moveTo>
                  <a:lnTo>
                    <a:pt x="459" y="0"/>
                  </a:lnTo>
                  <a:lnTo>
                    <a:pt x="435" y="75"/>
                  </a:lnTo>
                  <a:lnTo>
                    <a:pt x="312" y="264"/>
                  </a:lnTo>
                  <a:lnTo>
                    <a:pt x="255" y="262"/>
                  </a:lnTo>
                  <a:lnTo>
                    <a:pt x="57" y="498"/>
                  </a:lnTo>
                  <a:lnTo>
                    <a:pt x="0" y="709"/>
                  </a:lnTo>
                  <a:lnTo>
                    <a:pt x="41" y="840"/>
                  </a:lnTo>
                  <a:lnTo>
                    <a:pt x="57" y="850"/>
                  </a:lnTo>
                  <a:lnTo>
                    <a:pt x="188" y="1017"/>
                  </a:lnTo>
                  <a:lnTo>
                    <a:pt x="305" y="910"/>
                  </a:lnTo>
                  <a:lnTo>
                    <a:pt x="335" y="1036"/>
                  </a:lnTo>
                  <a:lnTo>
                    <a:pt x="449" y="1081"/>
                  </a:lnTo>
                  <a:lnTo>
                    <a:pt x="497" y="1030"/>
                  </a:lnTo>
                  <a:lnTo>
                    <a:pt x="566" y="967"/>
                  </a:lnTo>
                  <a:lnTo>
                    <a:pt x="851" y="675"/>
                  </a:lnTo>
                  <a:lnTo>
                    <a:pt x="788" y="388"/>
                  </a:lnTo>
                  <a:lnTo>
                    <a:pt x="566" y="1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41B4F035-875C-4E36-B439-6BDFFBE6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839" y="3631318"/>
              <a:ext cx="928217" cy="733291"/>
            </a:xfrm>
            <a:custGeom>
              <a:avLst/>
              <a:gdLst>
                <a:gd name="T0" fmla="*/ 314774946 w 1201"/>
                <a:gd name="T1" fmla="*/ 64403817 h 948"/>
                <a:gd name="T2" fmla="*/ 244048318 w 1201"/>
                <a:gd name="T3" fmla="*/ 0 h 948"/>
                <a:gd name="T4" fmla="*/ 231748035 w 1201"/>
                <a:gd name="T5" fmla="*/ 5040313 h 948"/>
                <a:gd name="T6" fmla="*/ 161021407 w 1201"/>
                <a:gd name="T7" fmla="*/ 104726317 h 948"/>
                <a:gd name="T8" fmla="*/ 79112752 w 1201"/>
                <a:gd name="T9" fmla="*/ 37802608 h 948"/>
                <a:gd name="T10" fmla="*/ 59823768 w 1201"/>
                <a:gd name="T11" fmla="*/ 23521458 h 948"/>
                <a:gd name="T12" fmla="*/ 48082877 w 1201"/>
                <a:gd name="T13" fmla="*/ 79805213 h 948"/>
                <a:gd name="T14" fmla="*/ 77435633 w 1201"/>
                <a:gd name="T15" fmla="*/ 108086525 h 948"/>
                <a:gd name="T16" fmla="*/ 0 w 1201"/>
                <a:gd name="T17" fmla="*/ 177251254 h 948"/>
                <a:gd name="T18" fmla="*/ 83306078 w 1201"/>
                <a:gd name="T19" fmla="*/ 221493821 h 948"/>
                <a:gd name="T20" fmla="*/ 152914450 w 1201"/>
                <a:gd name="T21" fmla="*/ 254535517 h 948"/>
                <a:gd name="T22" fmla="*/ 209942843 w 1201"/>
                <a:gd name="T23" fmla="*/ 265456458 h 948"/>
                <a:gd name="T24" fmla="*/ 256628297 w 1201"/>
                <a:gd name="T25" fmla="*/ 219253329 h 948"/>
                <a:gd name="T26" fmla="*/ 327074700 w 1201"/>
                <a:gd name="T27" fmla="*/ 189851771 h 948"/>
                <a:gd name="T28" fmla="*/ 335461353 w 1201"/>
                <a:gd name="T29" fmla="*/ 184531529 h 948"/>
                <a:gd name="T30" fmla="*/ 307785716 w 1201"/>
                <a:gd name="T31" fmla="*/ 158770108 h 948"/>
                <a:gd name="T32" fmla="*/ 332107115 w 1201"/>
                <a:gd name="T33" fmla="*/ 138328400 h 948"/>
                <a:gd name="T34" fmla="*/ 335741049 w 1201"/>
                <a:gd name="T35" fmla="*/ 99686004 h 948"/>
                <a:gd name="T36" fmla="*/ 314774946 w 1201"/>
                <a:gd name="T37" fmla="*/ 64403817 h 9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01" h="948">
                  <a:moveTo>
                    <a:pt x="1126" y="230"/>
                  </a:moveTo>
                  <a:lnTo>
                    <a:pt x="873" y="0"/>
                  </a:lnTo>
                  <a:lnTo>
                    <a:pt x="829" y="18"/>
                  </a:lnTo>
                  <a:lnTo>
                    <a:pt x="576" y="374"/>
                  </a:lnTo>
                  <a:lnTo>
                    <a:pt x="283" y="135"/>
                  </a:lnTo>
                  <a:lnTo>
                    <a:pt x="214" y="84"/>
                  </a:lnTo>
                  <a:lnTo>
                    <a:pt x="172" y="285"/>
                  </a:lnTo>
                  <a:lnTo>
                    <a:pt x="277" y="386"/>
                  </a:lnTo>
                  <a:lnTo>
                    <a:pt x="0" y="633"/>
                  </a:lnTo>
                  <a:lnTo>
                    <a:pt x="298" y="791"/>
                  </a:lnTo>
                  <a:lnTo>
                    <a:pt x="547" y="909"/>
                  </a:lnTo>
                  <a:lnTo>
                    <a:pt x="751" y="948"/>
                  </a:lnTo>
                  <a:lnTo>
                    <a:pt x="918" y="783"/>
                  </a:lnTo>
                  <a:lnTo>
                    <a:pt x="1170" y="678"/>
                  </a:lnTo>
                  <a:lnTo>
                    <a:pt x="1200" y="659"/>
                  </a:lnTo>
                  <a:lnTo>
                    <a:pt x="1101" y="567"/>
                  </a:lnTo>
                  <a:lnTo>
                    <a:pt x="1188" y="494"/>
                  </a:lnTo>
                  <a:lnTo>
                    <a:pt x="1201" y="356"/>
                  </a:lnTo>
                  <a:lnTo>
                    <a:pt x="1126" y="23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6A2F80CB-61DB-E291-E86C-235F5C494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68" y="5332274"/>
              <a:ext cx="705445" cy="853959"/>
            </a:xfrm>
            <a:custGeom>
              <a:avLst/>
              <a:gdLst>
                <a:gd name="T0" fmla="*/ 233534479 w 912"/>
                <a:gd name="T1" fmla="*/ 85685313 h 1104"/>
                <a:gd name="T2" fmla="*/ 219253329 w 912"/>
                <a:gd name="T3" fmla="*/ 52923546 h 1104"/>
                <a:gd name="T4" fmla="*/ 206652813 w 912"/>
                <a:gd name="T5" fmla="*/ 47883233 h 1104"/>
                <a:gd name="T6" fmla="*/ 122367675 w 912"/>
                <a:gd name="T7" fmla="*/ 12040658 h 1104"/>
                <a:gd name="T8" fmla="*/ 89045521 w 912"/>
                <a:gd name="T9" fmla="*/ 6720417 h 1104"/>
                <a:gd name="T10" fmla="*/ 67764025 w 912"/>
                <a:gd name="T11" fmla="*/ 3360208 h 1104"/>
                <a:gd name="T12" fmla="*/ 47883233 w 912"/>
                <a:gd name="T13" fmla="*/ 0 h 1104"/>
                <a:gd name="T14" fmla="*/ 34441871 w 912"/>
                <a:gd name="T15" fmla="*/ 2800350 h 1104"/>
                <a:gd name="T16" fmla="*/ 4199996 w 912"/>
                <a:gd name="T17" fmla="*/ 9240838 h 1104"/>
                <a:gd name="T18" fmla="*/ 1400175 w 912"/>
                <a:gd name="T19" fmla="*/ 193491908 h 1104"/>
                <a:gd name="T20" fmla="*/ 5880629 w 912"/>
                <a:gd name="T21" fmla="*/ 220093646 h 1104"/>
                <a:gd name="T22" fmla="*/ 0 w 912"/>
                <a:gd name="T23" fmla="*/ 309139167 h 1104"/>
                <a:gd name="T24" fmla="*/ 105566633 w 912"/>
                <a:gd name="T25" fmla="*/ 306619275 h 1104"/>
                <a:gd name="T26" fmla="*/ 129368021 w 912"/>
                <a:gd name="T27" fmla="*/ 306058888 h 1104"/>
                <a:gd name="T28" fmla="*/ 169410592 w 912"/>
                <a:gd name="T29" fmla="*/ 304939171 h 1104"/>
                <a:gd name="T30" fmla="*/ 182011108 w 912"/>
                <a:gd name="T31" fmla="*/ 228494167 h 1104"/>
                <a:gd name="T32" fmla="*/ 230174271 w 912"/>
                <a:gd name="T33" fmla="*/ 141408679 h 1104"/>
                <a:gd name="T34" fmla="*/ 255375833 w 912"/>
                <a:gd name="T35" fmla="*/ 136928225 h 1104"/>
                <a:gd name="T36" fmla="*/ 247815100 w 912"/>
                <a:gd name="T37" fmla="*/ 118727537 h 1104"/>
                <a:gd name="T38" fmla="*/ 233534479 w 912"/>
                <a:gd name="T39" fmla="*/ 85685313 h 1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2" h="1104">
                  <a:moveTo>
                    <a:pt x="834" y="306"/>
                  </a:moveTo>
                  <a:lnTo>
                    <a:pt x="783" y="189"/>
                  </a:lnTo>
                  <a:lnTo>
                    <a:pt x="738" y="171"/>
                  </a:lnTo>
                  <a:lnTo>
                    <a:pt x="437" y="43"/>
                  </a:lnTo>
                  <a:lnTo>
                    <a:pt x="318" y="24"/>
                  </a:lnTo>
                  <a:lnTo>
                    <a:pt x="242" y="12"/>
                  </a:lnTo>
                  <a:lnTo>
                    <a:pt x="171" y="0"/>
                  </a:lnTo>
                  <a:lnTo>
                    <a:pt x="123" y="10"/>
                  </a:lnTo>
                  <a:lnTo>
                    <a:pt x="15" y="33"/>
                  </a:lnTo>
                  <a:lnTo>
                    <a:pt x="5" y="691"/>
                  </a:lnTo>
                  <a:lnTo>
                    <a:pt x="21" y="786"/>
                  </a:lnTo>
                  <a:lnTo>
                    <a:pt x="0" y="1104"/>
                  </a:lnTo>
                  <a:lnTo>
                    <a:pt x="377" y="1095"/>
                  </a:lnTo>
                  <a:lnTo>
                    <a:pt x="462" y="1093"/>
                  </a:lnTo>
                  <a:lnTo>
                    <a:pt x="605" y="1089"/>
                  </a:lnTo>
                  <a:lnTo>
                    <a:pt x="650" y="816"/>
                  </a:lnTo>
                  <a:lnTo>
                    <a:pt x="822" y="505"/>
                  </a:lnTo>
                  <a:lnTo>
                    <a:pt x="912" y="489"/>
                  </a:lnTo>
                  <a:lnTo>
                    <a:pt x="885" y="424"/>
                  </a:lnTo>
                  <a:lnTo>
                    <a:pt x="834" y="3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07187EA-5195-2B2B-0B0A-0663AB435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287" y="4120951"/>
              <a:ext cx="721688" cy="589417"/>
            </a:xfrm>
            <a:custGeom>
              <a:avLst/>
              <a:gdLst>
                <a:gd name="T0" fmla="*/ 226328364 w 934"/>
                <a:gd name="T1" fmla="*/ 192091733 h 762"/>
                <a:gd name="T2" fmla="*/ 211519119 w 934"/>
                <a:gd name="T3" fmla="*/ 141128750 h 762"/>
                <a:gd name="T4" fmla="*/ 224092917 w 934"/>
                <a:gd name="T5" fmla="*/ 145329275 h 762"/>
                <a:gd name="T6" fmla="*/ 260975952 w 934"/>
                <a:gd name="T7" fmla="*/ 88205733 h 762"/>
                <a:gd name="T8" fmla="*/ 203974946 w 934"/>
                <a:gd name="T9" fmla="*/ 77284792 h 762"/>
                <a:gd name="T10" fmla="*/ 134399613 w 934"/>
                <a:gd name="T11" fmla="*/ 44242567 h 762"/>
                <a:gd name="T12" fmla="*/ 51133551 w 934"/>
                <a:gd name="T13" fmla="*/ 0 h 762"/>
                <a:gd name="T14" fmla="*/ 1676718 w 934"/>
                <a:gd name="T15" fmla="*/ 25761421 h 762"/>
                <a:gd name="T16" fmla="*/ 0 w 934"/>
                <a:gd name="T17" fmla="*/ 42002604 h 762"/>
                <a:gd name="T18" fmla="*/ 3632536 w 934"/>
                <a:gd name="T19" fmla="*/ 48443092 h 762"/>
                <a:gd name="T20" fmla="*/ 69854433 w 934"/>
                <a:gd name="T21" fmla="*/ 81485317 h 762"/>
                <a:gd name="T22" fmla="*/ 78236965 w 934"/>
                <a:gd name="T23" fmla="*/ 96606254 h 762"/>
                <a:gd name="T24" fmla="*/ 79075324 w 934"/>
                <a:gd name="T25" fmla="*/ 131887912 h 762"/>
                <a:gd name="T26" fmla="*/ 114840371 w 934"/>
                <a:gd name="T27" fmla="*/ 209733092 h 762"/>
                <a:gd name="T28" fmla="*/ 140826326 w 934"/>
                <a:gd name="T29" fmla="*/ 213373229 h 762"/>
                <a:gd name="T30" fmla="*/ 212077848 w 934"/>
                <a:gd name="T31" fmla="*/ 194892083 h 762"/>
                <a:gd name="T32" fmla="*/ 226328364 w 934"/>
                <a:gd name="T33" fmla="*/ 192091733 h 7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4" h="762">
                  <a:moveTo>
                    <a:pt x="810" y="686"/>
                  </a:moveTo>
                  <a:lnTo>
                    <a:pt x="757" y="504"/>
                  </a:lnTo>
                  <a:lnTo>
                    <a:pt x="802" y="519"/>
                  </a:lnTo>
                  <a:lnTo>
                    <a:pt x="934" y="315"/>
                  </a:lnTo>
                  <a:lnTo>
                    <a:pt x="730" y="276"/>
                  </a:lnTo>
                  <a:lnTo>
                    <a:pt x="481" y="158"/>
                  </a:lnTo>
                  <a:lnTo>
                    <a:pt x="183" y="0"/>
                  </a:lnTo>
                  <a:lnTo>
                    <a:pt x="6" y="92"/>
                  </a:lnTo>
                  <a:lnTo>
                    <a:pt x="0" y="150"/>
                  </a:lnTo>
                  <a:lnTo>
                    <a:pt x="13" y="173"/>
                  </a:lnTo>
                  <a:lnTo>
                    <a:pt x="250" y="291"/>
                  </a:lnTo>
                  <a:lnTo>
                    <a:pt x="280" y="345"/>
                  </a:lnTo>
                  <a:lnTo>
                    <a:pt x="283" y="471"/>
                  </a:lnTo>
                  <a:lnTo>
                    <a:pt x="411" y="749"/>
                  </a:lnTo>
                  <a:lnTo>
                    <a:pt x="504" y="762"/>
                  </a:lnTo>
                  <a:lnTo>
                    <a:pt x="759" y="696"/>
                  </a:lnTo>
                  <a:lnTo>
                    <a:pt x="810" y="6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B5A57B80-3DBC-93C1-F349-1A59843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213" y="4652356"/>
              <a:ext cx="744893" cy="744893"/>
            </a:xfrm>
            <a:custGeom>
              <a:avLst/>
              <a:gdLst>
                <a:gd name="T0" fmla="*/ 268535945 w 963"/>
                <a:gd name="T1" fmla="*/ 226343321 h 964"/>
                <a:gd name="T2" fmla="*/ 245854825 w 963"/>
                <a:gd name="T3" fmla="*/ 248977653 h 964"/>
                <a:gd name="T4" fmla="*/ 225973524 w 963"/>
                <a:gd name="T5" fmla="*/ 245624634 h 964"/>
                <a:gd name="T6" fmla="*/ 212532704 w 963"/>
                <a:gd name="T7" fmla="*/ 248418905 h 964"/>
                <a:gd name="T8" fmla="*/ 182290859 w 963"/>
                <a:gd name="T9" fmla="*/ 254845833 h 964"/>
                <a:gd name="T10" fmla="*/ 145328603 w 963"/>
                <a:gd name="T11" fmla="*/ 266023444 h 964"/>
                <a:gd name="T12" fmla="*/ 70284377 w 963"/>
                <a:gd name="T13" fmla="*/ 269376463 h 964"/>
                <a:gd name="T14" fmla="*/ 64683682 w 963"/>
                <a:gd name="T15" fmla="*/ 246462493 h 964"/>
                <a:gd name="T16" fmla="*/ 28561743 w 963"/>
                <a:gd name="T17" fmla="*/ 209577169 h 964"/>
                <a:gd name="T18" fmla="*/ 24081293 w 963"/>
                <a:gd name="T19" fmla="*/ 186384088 h 964"/>
                <a:gd name="T20" fmla="*/ 22681119 w 963"/>
                <a:gd name="T21" fmla="*/ 185545701 h 964"/>
                <a:gd name="T22" fmla="*/ 0 w 963"/>
                <a:gd name="T23" fmla="*/ 119319479 h 964"/>
                <a:gd name="T24" fmla="*/ 0 w 963"/>
                <a:gd name="T25" fmla="*/ 72374041 h 964"/>
                <a:gd name="T26" fmla="*/ 44242523 w 963"/>
                <a:gd name="T27" fmla="*/ 17604539 h 964"/>
                <a:gd name="T28" fmla="*/ 70284377 w 963"/>
                <a:gd name="T29" fmla="*/ 21237197 h 964"/>
                <a:gd name="T30" fmla="*/ 141688469 w 963"/>
                <a:gd name="T31" fmla="*/ 2794271 h 964"/>
                <a:gd name="T32" fmla="*/ 155969605 w 963"/>
                <a:gd name="T33" fmla="*/ 0 h 964"/>
                <a:gd name="T34" fmla="*/ 141688469 w 963"/>
                <a:gd name="T35" fmla="*/ 63152313 h 964"/>
                <a:gd name="T36" fmla="*/ 212532704 w 963"/>
                <a:gd name="T37" fmla="*/ 59519656 h 964"/>
                <a:gd name="T38" fmla="*/ 269656190 w 963"/>
                <a:gd name="T39" fmla="*/ 146145217 h 964"/>
                <a:gd name="T40" fmla="*/ 266855842 w 963"/>
                <a:gd name="T41" fmla="*/ 146703965 h 964"/>
                <a:gd name="T42" fmla="*/ 268535945 w 963"/>
                <a:gd name="T43" fmla="*/ 226343321 h 9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63" h="964">
                  <a:moveTo>
                    <a:pt x="959" y="810"/>
                  </a:moveTo>
                  <a:lnTo>
                    <a:pt x="878" y="891"/>
                  </a:lnTo>
                  <a:lnTo>
                    <a:pt x="807" y="879"/>
                  </a:lnTo>
                  <a:lnTo>
                    <a:pt x="759" y="889"/>
                  </a:lnTo>
                  <a:lnTo>
                    <a:pt x="651" y="912"/>
                  </a:lnTo>
                  <a:lnTo>
                    <a:pt x="519" y="952"/>
                  </a:lnTo>
                  <a:lnTo>
                    <a:pt x="251" y="964"/>
                  </a:lnTo>
                  <a:lnTo>
                    <a:pt x="231" y="882"/>
                  </a:lnTo>
                  <a:lnTo>
                    <a:pt x="102" y="750"/>
                  </a:lnTo>
                  <a:lnTo>
                    <a:pt x="86" y="667"/>
                  </a:lnTo>
                  <a:lnTo>
                    <a:pt x="81" y="664"/>
                  </a:lnTo>
                  <a:lnTo>
                    <a:pt x="0" y="427"/>
                  </a:lnTo>
                  <a:lnTo>
                    <a:pt x="0" y="259"/>
                  </a:lnTo>
                  <a:lnTo>
                    <a:pt x="158" y="63"/>
                  </a:lnTo>
                  <a:lnTo>
                    <a:pt x="251" y="76"/>
                  </a:lnTo>
                  <a:lnTo>
                    <a:pt x="506" y="10"/>
                  </a:lnTo>
                  <a:lnTo>
                    <a:pt x="557" y="0"/>
                  </a:lnTo>
                  <a:lnTo>
                    <a:pt x="506" y="226"/>
                  </a:lnTo>
                  <a:lnTo>
                    <a:pt x="759" y="213"/>
                  </a:lnTo>
                  <a:lnTo>
                    <a:pt x="963" y="523"/>
                  </a:lnTo>
                  <a:lnTo>
                    <a:pt x="953" y="525"/>
                  </a:lnTo>
                  <a:lnTo>
                    <a:pt x="959" y="81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AFCA2228-BC53-2EAA-9448-FADC7B51F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064" y="4014206"/>
              <a:ext cx="837715" cy="1041924"/>
            </a:xfrm>
            <a:custGeom>
              <a:avLst/>
              <a:gdLst>
                <a:gd name="T0" fmla="*/ 292597460 w 1082"/>
                <a:gd name="T1" fmla="*/ 245770677 h 1348"/>
                <a:gd name="T2" fmla="*/ 272399056 w 1082"/>
                <a:gd name="T3" fmla="*/ 170557266 h 1348"/>
                <a:gd name="T4" fmla="*/ 284461955 w 1082"/>
                <a:gd name="T5" fmla="*/ 123304921 h 1348"/>
                <a:gd name="T6" fmla="*/ 303538549 w 1082"/>
                <a:gd name="T7" fmla="*/ 124423279 h 1348"/>
                <a:gd name="T8" fmla="*/ 285303577 w 1082"/>
                <a:gd name="T9" fmla="*/ 100936703 h 1348"/>
                <a:gd name="T10" fmla="*/ 276046262 w 1082"/>
                <a:gd name="T11" fmla="*/ 84998911 h 1348"/>
                <a:gd name="T12" fmla="*/ 277448789 w 1082"/>
                <a:gd name="T13" fmla="*/ 54522465 h 1348"/>
                <a:gd name="T14" fmla="*/ 246309297 w 1082"/>
                <a:gd name="T15" fmla="*/ 38585203 h 1348"/>
                <a:gd name="T16" fmla="*/ 213767277 w 1082"/>
                <a:gd name="T17" fmla="*/ 21808775 h 1348"/>
                <a:gd name="T18" fmla="*/ 172248130 w 1082"/>
                <a:gd name="T19" fmla="*/ 0 h 1348"/>
                <a:gd name="T20" fmla="*/ 147841616 w 1082"/>
                <a:gd name="T21" fmla="*/ 20411224 h 1348"/>
                <a:gd name="T22" fmla="*/ 175614619 w 1082"/>
                <a:gd name="T23" fmla="*/ 46134516 h 1348"/>
                <a:gd name="T24" fmla="*/ 167198927 w 1082"/>
                <a:gd name="T25" fmla="*/ 51447113 h 1348"/>
                <a:gd name="T26" fmla="*/ 96503719 w 1082"/>
                <a:gd name="T27" fmla="*/ 80805201 h 1348"/>
                <a:gd name="T28" fmla="*/ 49654652 w 1082"/>
                <a:gd name="T29" fmla="*/ 126939717 h 1348"/>
                <a:gd name="T30" fmla="*/ 12623804 w 1082"/>
                <a:gd name="T31" fmla="*/ 183978620 h 1348"/>
                <a:gd name="T32" fmla="*/ 0 w 1082"/>
                <a:gd name="T33" fmla="*/ 179784381 h 1348"/>
                <a:gd name="T34" fmla="*/ 14868483 w 1082"/>
                <a:gd name="T35" fmla="*/ 230672051 h 1348"/>
                <a:gd name="T36" fmla="*/ 560905 w 1082"/>
                <a:gd name="T37" fmla="*/ 293862187 h 1348"/>
                <a:gd name="T38" fmla="*/ 71536300 w 1082"/>
                <a:gd name="T39" fmla="*/ 290227392 h 1348"/>
                <a:gd name="T40" fmla="*/ 128765552 w 1082"/>
                <a:gd name="T41" fmla="*/ 376904105 h 1348"/>
                <a:gd name="T42" fmla="*/ 173931375 w 1082"/>
                <a:gd name="T43" fmla="*/ 298056427 h 1348"/>
                <a:gd name="T44" fmla="*/ 185152651 w 1082"/>
                <a:gd name="T45" fmla="*/ 289388755 h 1348"/>
                <a:gd name="T46" fmla="*/ 200301851 w 1082"/>
                <a:gd name="T47" fmla="*/ 297217262 h 1348"/>
                <a:gd name="T48" fmla="*/ 201985096 w 1082"/>
                <a:gd name="T49" fmla="*/ 306444376 h 1348"/>
                <a:gd name="T50" fmla="*/ 208718074 w 1082"/>
                <a:gd name="T51" fmla="*/ 311197530 h 1348"/>
                <a:gd name="T52" fmla="*/ 292597460 w 1082"/>
                <a:gd name="T53" fmla="*/ 245770677 h 13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82" h="1348">
                  <a:moveTo>
                    <a:pt x="1043" y="879"/>
                  </a:moveTo>
                  <a:lnTo>
                    <a:pt x="971" y="610"/>
                  </a:lnTo>
                  <a:lnTo>
                    <a:pt x="1014" y="441"/>
                  </a:lnTo>
                  <a:lnTo>
                    <a:pt x="1082" y="445"/>
                  </a:lnTo>
                  <a:lnTo>
                    <a:pt x="1017" y="361"/>
                  </a:lnTo>
                  <a:lnTo>
                    <a:pt x="984" y="304"/>
                  </a:lnTo>
                  <a:lnTo>
                    <a:pt x="989" y="195"/>
                  </a:lnTo>
                  <a:lnTo>
                    <a:pt x="878" y="138"/>
                  </a:lnTo>
                  <a:lnTo>
                    <a:pt x="762" y="78"/>
                  </a:lnTo>
                  <a:lnTo>
                    <a:pt x="614" y="0"/>
                  </a:lnTo>
                  <a:lnTo>
                    <a:pt x="527" y="73"/>
                  </a:lnTo>
                  <a:lnTo>
                    <a:pt x="626" y="165"/>
                  </a:lnTo>
                  <a:lnTo>
                    <a:pt x="596" y="184"/>
                  </a:lnTo>
                  <a:lnTo>
                    <a:pt x="344" y="289"/>
                  </a:lnTo>
                  <a:lnTo>
                    <a:pt x="177" y="454"/>
                  </a:lnTo>
                  <a:lnTo>
                    <a:pt x="45" y="658"/>
                  </a:lnTo>
                  <a:lnTo>
                    <a:pt x="0" y="643"/>
                  </a:lnTo>
                  <a:lnTo>
                    <a:pt x="53" y="825"/>
                  </a:lnTo>
                  <a:lnTo>
                    <a:pt x="2" y="1051"/>
                  </a:lnTo>
                  <a:lnTo>
                    <a:pt x="255" y="1038"/>
                  </a:lnTo>
                  <a:lnTo>
                    <a:pt x="459" y="1348"/>
                  </a:lnTo>
                  <a:lnTo>
                    <a:pt x="620" y="1066"/>
                  </a:lnTo>
                  <a:lnTo>
                    <a:pt x="660" y="1035"/>
                  </a:lnTo>
                  <a:lnTo>
                    <a:pt x="714" y="1063"/>
                  </a:lnTo>
                  <a:lnTo>
                    <a:pt x="720" y="1096"/>
                  </a:lnTo>
                  <a:lnTo>
                    <a:pt x="744" y="1113"/>
                  </a:lnTo>
                  <a:lnTo>
                    <a:pt x="1043" y="879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500FAD-067D-EFEF-37BB-947C6CDA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718" y="5116464"/>
              <a:ext cx="526764" cy="721687"/>
            </a:xfrm>
            <a:custGeom>
              <a:avLst/>
              <a:gdLst>
                <a:gd name="T0" fmla="*/ 157650081 w 681"/>
                <a:gd name="T1" fmla="*/ 127414169 h 934"/>
                <a:gd name="T2" fmla="*/ 142529123 w 681"/>
                <a:gd name="T3" fmla="*/ 52251010 h 934"/>
                <a:gd name="T4" fmla="*/ 82325218 w 681"/>
                <a:gd name="T5" fmla="*/ 41074301 h 934"/>
                <a:gd name="T6" fmla="*/ 66364471 w 681"/>
                <a:gd name="T7" fmla="*/ 28500503 h 934"/>
                <a:gd name="T8" fmla="*/ 51803372 w 681"/>
                <a:gd name="T9" fmla="*/ 0 h 934"/>
                <a:gd name="T10" fmla="*/ 18481171 w 681"/>
                <a:gd name="T11" fmla="*/ 8662161 h 934"/>
                <a:gd name="T12" fmla="*/ 0 w 681"/>
                <a:gd name="T13" fmla="*/ 31853410 h 934"/>
                <a:gd name="T14" fmla="*/ 12320605 w 681"/>
                <a:gd name="T15" fmla="*/ 51971910 h 934"/>
                <a:gd name="T16" fmla="*/ 21561455 w 681"/>
                <a:gd name="T17" fmla="*/ 244210888 h 934"/>
                <a:gd name="T18" fmla="*/ 93806034 w 681"/>
                <a:gd name="T19" fmla="*/ 250637601 h 934"/>
                <a:gd name="T20" fmla="*/ 99686672 w 681"/>
                <a:gd name="T21" fmla="*/ 253152149 h 934"/>
                <a:gd name="T22" fmla="*/ 103046885 w 681"/>
                <a:gd name="T23" fmla="*/ 260975952 h 934"/>
                <a:gd name="T24" fmla="*/ 136649015 w 681"/>
                <a:gd name="T25" fmla="*/ 229681271 h 934"/>
                <a:gd name="T26" fmla="*/ 157650081 w 681"/>
                <a:gd name="T27" fmla="*/ 221298739 h 934"/>
                <a:gd name="T28" fmla="*/ 184811715 w 681"/>
                <a:gd name="T29" fmla="*/ 175194813 h 934"/>
                <a:gd name="T30" fmla="*/ 190692352 w 681"/>
                <a:gd name="T31" fmla="*/ 163459374 h 934"/>
                <a:gd name="T32" fmla="*/ 157650081 w 681"/>
                <a:gd name="T33" fmla="*/ 127414169 h 9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1" h="934">
                  <a:moveTo>
                    <a:pt x="563" y="456"/>
                  </a:moveTo>
                  <a:lnTo>
                    <a:pt x="509" y="187"/>
                  </a:lnTo>
                  <a:lnTo>
                    <a:pt x="294" y="147"/>
                  </a:lnTo>
                  <a:lnTo>
                    <a:pt x="237" y="102"/>
                  </a:lnTo>
                  <a:lnTo>
                    <a:pt x="185" y="0"/>
                  </a:lnTo>
                  <a:lnTo>
                    <a:pt x="66" y="31"/>
                  </a:lnTo>
                  <a:lnTo>
                    <a:pt x="0" y="114"/>
                  </a:lnTo>
                  <a:lnTo>
                    <a:pt x="44" y="186"/>
                  </a:lnTo>
                  <a:lnTo>
                    <a:pt x="77" y="874"/>
                  </a:lnTo>
                  <a:lnTo>
                    <a:pt x="335" y="897"/>
                  </a:lnTo>
                  <a:lnTo>
                    <a:pt x="356" y="906"/>
                  </a:lnTo>
                  <a:lnTo>
                    <a:pt x="368" y="934"/>
                  </a:lnTo>
                  <a:lnTo>
                    <a:pt x="488" y="822"/>
                  </a:lnTo>
                  <a:lnTo>
                    <a:pt x="563" y="792"/>
                  </a:lnTo>
                  <a:lnTo>
                    <a:pt x="660" y="627"/>
                  </a:lnTo>
                  <a:lnTo>
                    <a:pt x="681" y="585"/>
                  </a:lnTo>
                  <a:lnTo>
                    <a:pt x="563" y="4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D78B31B-C6D4-5723-5613-57990EF5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704" y="4812472"/>
              <a:ext cx="659034" cy="559251"/>
            </a:xfrm>
            <a:custGeom>
              <a:avLst/>
              <a:gdLst>
                <a:gd name="T0" fmla="*/ 234104787 w 853"/>
                <a:gd name="T1" fmla="*/ 120634118 h 724"/>
                <a:gd name="T2" fmla="*/ 238295103 w 853"/>
                <a:gd name="T3" fmla="*/ 86286805 h 724"/>
                <a:gd name="T4" fmla="*/ 195273547 w 853"/>
                <a:gd name="T5" fmla="*/ 26249024 h 724"/>
                <a:gd name="T6" fmla="*/ 176835738 w 853"/>
                <a:gd name="T7" fmla="*/ 0 h 724"/>
                <a:gd name="T8" fmla="*/ 155045359 w 853"/>
                <a:gd name="T9" fmla="*/ 5864059 h 724"/>
                <a:gd name="T10" fmla="*/ 148340749 w 853"/>
                <a:gd name="T11" fmla="*/ 1954686 h 724"/>
                <a:gd name="T12" fmla="*/ 0 w 853"/>
                <a:gd name="T13" fmla="*/ 10331990 h 724"/>
                <a:gd name="T14" fmla="*/ 12012272 w 853"/>
                <a:gd name="T15" fmla="*/ 44679303 h 724"/>
                <a:gd name="T16" fmla="*/ 17879136 w 853"/>
                <a:gd name="T17" fmla="*/ 61154895 h 724"/>
                <a:gd name="T18" fmla="*/ 39389914 w 853"/>
                <a:gd name="T19" fmla="*/ 118399889 h 724"/>
                <a:gd name="T20" fmla="*/ 106436541 w 853"/>
                <a:gd name="T21" fmla="*/ 182626057 h 724"/>
                <a:gd name="T22" fmla="*/ 124315677 w 853"/>
                <a:gd name="T23" fmla="*/ 176203440 h 724"/>
                <a:gd name="T24" fmla="*/ 201419484 w 853"/>
                <a:gd name="T25" fmla="*/ 196309390 h 724"/>
                <a:gd name="T26" fmla="*/ 224047608 w 853"/>
                <a:gd name="T27" fmla="*/ 202173450 h 724"/>
                <a:gd name="T28" fmla="*/ 227120577 w 853"/>
                <a:gd name="T29" fmla="*/ 177600097 h 724"/>
                <a:gd name="T30" fmla="*/ 234104787 w 853"/>
                <a:gd name="T31" fmla="*/ 120634118 h 7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53" h="724">
                  <a:moveTo>
                    <a:pt x="838" y="432"/>
                  </a:moveTo>
                  <a:lnTo>
                    <a:pt x="853" y="309"/>
                  </a:lnTo>
                  <a:lnTo>
                    <a:pt x="699" y="94"/>
                  </a:lnTo>
                  <a:lnTo>
                    <a:pt x="633" y="0"/>
                  </a:lnTo>
                  <a:lnTo>
                    <a:pt x="555" y="21"/>
                  </a:lnTo>
                  <a:lnTo>
                    <a:pt x="531" y="7"/>
                  </a:lnTo>
                  <a:lnTo>
                    <a:pt x="0" y="37"/>
                  </a:lnTo>
                  <a:lnTo>
                    <a:pt x="43" y="160"/>
                  </a:lnTo>
                  <a:lnTo>
                    <a:pt x="64" y="219"/>
                  </a:lnTo>
                  <a:lnTo>
                    <a:pt x="141" y="424"/>
                  </a:lnTo>
                  <a:lnTo>
                    <a:pt x="381" y="654"/>
                  </a:lnTo>
                  <a:lnTo>
                    <a:pt x="445" y="631"/>
                  </a:lnTo>
                  <a:lnTo>
                    <a:pt x="721" y="703"/>
                  </a:lnTo>
                  <a:lnTo>
                    <a:pt x="802" y="724"/>
                  </a:lnTo>
                  <a:lnTo>
                    <a:pt x="813" y="636"/>
                  </a:lnTo>
                  <a:lnTo>
                    <a:pt x="838" y="4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64E117AB-DA90-3264-FFFB-A1B78731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124" y="5791741"/>
              <a:ext cx="851640" cy="450185"/>
            </a:xfrm>
            <a:custGeom>
              <a:avLst/>
              <a:gdLst>
                <a:gd name="T0" fmla="*/ 221371793 w 1102"/>
                <a:gd name="T1" fmla="*/ 46081223 h 581"/>
                <a:gd name="T2" fmla="*/ 217179305 w 1102"/>
                <a:gd name="T3" fmla="*/ 16859113 h 581"/>
                <a:gd name="T4" fmla="*/ 213825315 w 1102"/>
                <a:gd name="T5" fmla="*/ 8991174 h 581"/>
                <a:gd name="T6" fmla="*/ 207955304 w 1102"/>
                <a:gd name="T7" fmla="*/ 6462704 h 581"/>
                <a:gd name="T8" fmla="*/ 135841878 w 1102"/>
                <a:gd name="T9" fmla="*/ 0 h 581"/>
                <a:gd name="T10" fmla="*/ 117394405 w 1102"/>
                <a:gd name="T11" fmla="*/ 3933705 h 581"/>
                <a:gd name="T12" fmla="*/ 97549083 w 1102"/>
                <a:gd name="T13" fmla="*/ 14049173 h 581"/>
                <a:gd name="T14" fmla="*/ 0 w 1102"/>
                <a:gd name="T15" fmla="*/ 85699742 h 581"/>
                <a:gd name="T16" fmla="*/ 0 w 1102"/>
                <a:gd name="T17" fmla="*/ 90757211 h 581"/>
                <a:gd name="T18" fmla="*/ 16211656 w 1102"/>
                <a:gd name="T19" fmla="*/ 129813848 h 581"/>
                <a:gd name="T20" fmla="*/ 2795168 w 1102"/>
                <a:gd name="T21" fmla="*/ 153977959 h 581"/>
                <a:gd name="T22" fmla="*/ 44721628 w 1102"/>
                <a:gd name="T23" fmla="*/ 155664135 h 581"/>
                <a:gd name="T24" fmla="*/ 84691417 w 1102"/>
                <a:gd name="T25" fmla="*/ 158193135 h 581"/>
                <a:gd name="T26" fmla="*/ 107611053 w 1102"/>
                <a:gd name="T27" fmla="*/ 158193135 h 581"/>
                <a:gd name="T28" fmla="*/ 200687974 w 1102"/>
                <a:gd name="T29" fmla="*/ 161564957 h 581"/>
                <a:gd name="T30" fmla="*/ 271683756 w 1102"/>
                <a:gd name="T31" fmla="*/ 163250603 h 581"/>
                <a:gd name="T32" fmla="*/ 308019880 w 1102"/>
                <a:gd name="T33" fmla="*/ 160721604 h 581"/>
                <a:gd name="T34" fmla="*/ 271683756 w 1102"/>
                <a:gd name="T35" fmla="*/ 78113274 h 581"/>
                <a:gd name="T36" fmla="*/ 221371793 w 1102"/>
                <a:gd name="T37" fmla="*/ 46081223 h 5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02" h="581">
                  <a:moveTo>
                    <a:pt x="792" y="164"/>
                  </a:moveTo>
                  <a:lnTo>
                    <a:pt x="777" y="60"/>
                  </a:lnTo>
                  <a:lnTo>
                    <a:pt x="765" y="32"/>
                  </a:lnTo>
                  <a:lnTo>
                    <a:pt x="744" y="23"/>
                  </a:lnTo>
                  <a:lnTo>
                    <a:pt x="486" y="0"/>
                  </a:lnTo>
                  <a:lnTo>
                    <a:pt x="420" y="14"/>
                  </a:lnTo>
                  <a:lnTo>
                    <a:pt x="349" y="50"/>
                  </a:lnTo>
                  <a:lnTo>
                    <a:pt x="0" y="305"/>
                  </a:lnTo>
                  <a:lnTo>
                    <a:pt x="0" y="323"/>
                  </a:lnTo>
                  <a:lnTo>
                    <a:pt x="58" y="462"/>
                  </a:lnTo>
                  <a:lnTo>
                    <a:pt x="10" y="548"/>
                  </a:lnTo>
                  <a:lnTo>
                    <a:pt x="160" y="554"/>
                  </a:lnTo>
                  <a:lnTo>
                    <a:pt x="303" y="563"/>
                  </a:lnTo>
                  <a:lnTo>
                    <a:pt x="385" y="563"/>
                  </a:lnTo>
                  <a:lnTo>
                    <a:pt x="718" y="575"/>
                  </a:lnTo>
                  <a:lnTo>
                    <a:pt x="972" y="581"/>
                  </a:lnTo>
                  <a:lnTo>
                    <a:pt x="1102" y="572"/>
                  </a:lnTo>
                  <a:lnTo>
                    <a:pt x="972" y="278"/>
                  </a:lnTo>
                  <a:lnTo>
                    <a:pt x="792" y="1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E144D489-4FCF-7879-F81F-F22969E1C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70" y="2452483"/>
              <a:ext cx="556930" cy="475710"/>
            </a:xfrm>
            <a:custGeom>
              <a:avLst/>
              <a:gdLst>
                <a:gd name="T0" fmla="*/ 165490525 w 720"/>
                <a:gd name="T1" fmla="*/ 46915401 h 614"/>
                <a:gd name="T2" fmla="*/ 183971671 w 720"/>
                <a:gd name="T3" fmla="*/ 22755149 h 614"/>
                <a:gd name="T4" fmla="*/ 179211288 w 720"/>
                <a:gd name="T5" fmla="*/ 17698685 h 614"/>
                <a:gd name="T6" fmla="*/ 149529271 w 720"/>
                <a:gd name="T7" fmla="*/ 6461568 h 614"/>
                <a:gd name="T8" fmla="*/ 116207117 w 720"/>
                <a:gd name="T9" fmla="*/ 0 h 614"/>
                <a:gd name="T10" fmla="*/ 80924929 w 720"/>
                <a:gd name="T11" fmla="*/ 38487430 h 614"/>
                <a:gd name="T12" fmla="*/ 7000346 w 720"/>
                <a:gd name="T13" fmla="*/ 81750410 h 614"/>
                <a:gd name="T14" fmla="*/ 0 w 720"/>
                <a:gd name="T15" fmla="*/ 103662815 h 614"/>
                <a:gd name="T16" fmla="*/ 38922325 w 720"/>
                <a:gd name="T17" fmla="*/ 131474958 h 614"/>
                <a:gd name="T18" fmla="*/ 29682017 w 720"/>
                <a:gd name="T19" fmla="*/ 133160446 h 614"/>
                <a:gd name="T20" fmla="*/ 96606254 w 720"/>
                <a:gd name="T21" fmla="*/ 172490620 h 614"/>
                <a:gd name="T22" fmla="*/ 149529271 w 720"/>
                <a:gd name="T23" fmla="*/ 157320698 h 614"/>
                <a:gd name="T24" fmla="*/ 178091042 w 720"/>
                <a:gd name="T25" fmla="*/ 154791936 h 614"/>
                <a:gd name="T26" fmla="*/ 201612500 w 720"/>
                <a:gd name="T27" fmla="*/ 119676012 h 614"/>
                <a:gd name="T28" fmla="*/ 177531183 w 720"/>
                <a:gd name="T29" fmla="*/ 86807405 h 614"/>
                <a:gd name="T30" fmla="*/ 165490525 w 720"/>
                <a:gd name="T31" fmla="*/ 46915401 h 6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0" h="614">
                  <a:moveTo>
                    <a:pt x="591" y="167"/>
                  </a:moveTo>
                  <a:lnTo>
                    <a:pt x="657" y="81"/>
                  </a:lnTo>
                  <a:lnTo>
                    <a:pt x="640" y="63"/>
                  </a:lnTo>
                  <a:lnTo>
                    <a:pt x="534" y="23"/>
                  </a:lnTo>
                  <a:lnTo>
                    <a:pt x="415" y="0"/>
                  </a:lnTo>
                  <a:lnTo>
                    <a:pt x="289" y="137"/>
                  </a:lnTo>
                  <a:lnTo>
                    <a:pt x="25" y="291"/>
                  </a:lnTo>
                  <a:lnTo>
                    <a:pt x="0" y="369"/>
                  </a:lnTo>
                  <a:lnTo>
                    <a:pt x="139" y="468"/>
                  </a:lnTo>
                  <a:lnTo>
                    <a:pt x="106" y="474"/>
                  </a:lnTo>
                  <a:lnTo>
                    <a:pt x="345" y="614"/>
                  </a:lnTo>
                  <a:lnTo>
                    <a:pt x="534" y="560"/>
                  </a:lnTo>
                  <a:lnTo>
                    <a:pt x="636" y="551"/>
                  </a:lnTo>
                  <a:lnTo>
                    <a:pt x="720" y="426"/>
                  </a:lnTo>
                  <a:lnTo>
                    <a:pt x="634" y="309"/>
                  </a:lnTo>
                  <a:lnTo>
                    <a:pt x="591" y="1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AB5BD46D-F54C-814E-D76F-E5C11292E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15" y="3202017"/>
              <a:ext cx="642791" cy="408415"/>
            </a:xfrm>
            <a:custGeom>
              <a:avLst/>
              <a:gdLst>
                <a:gd name="T0" fmla="*/ 194703513 w 832"/>
                <a:gd name="T1" fmla="*/ 106283443 h 529"/>
                <a:gd name="T2" fmla="*/ 195262171 w 832"/>
                <a:gd name="T3" fmla="*/ 125531938 h 529"/>
                <a:gd name="T4" fmla="*/ 113973007 w 832"/>
                <a:gd name="T5" fmla="*/ 139758626 h 529"/>
                <a:gd name="T6" fmla="*/ 77937218 w 832"/>
                <a:gd name="T7" fmla="*/ 147569679 h 529"/>
                <a:gd name="T8" fmla="*/ 12849652 w 832"/>
                <a:gd name="T9" fmla="*/ 111584121 h 529"/>
                <a:gd name="T10" fmla="*/ 0 w 832"/>
                <a:gd name="T11" fmla="*/ 97356904 h 529"/>
                <a:gd name="T12" fmla="*/ 6704419 w 832"/>
                <a:gd name="T13" fmla="*/ 78945553 h 529"/>
                <a:gd name="T14" fmla="*/ 47209468 w 832"/>
                <a:gd name="T15" fmla="*/ 20363982 h 529"/>
                <a:gd name="T16" fmla="*/ 47768126 w 832"/>
                <a:gd name="T17" fmla="*/ 15900448 h 529"/>
                <a:gd name="T18" fmla="*/ 49723691 w 832"/>
                <a:gd name="T19" fmla="*/ 0 h 529"/>
                <a:gd name="T20" fmla="*/ 90787398 w 832"/>
                <a:gd name="T21" fmla="*/ 15900448 h 529"/>
                <a:gd name="T22" fmla="*/ 158388659 w 832"/>
                <a:gd name="T23" fmla="*/ 41286236 h 529"/>
                <a:gd name="T24" fmla="*/ 232415275 w 832"/>
                <a:gd name="T25" fmla="*/ 78666681 h 529"/>
                <a:gd name="T26" fmla="*/ 218727373 w 832"/>
                <a:gd name="T27" fmla="*/ 90661867 h 529"/>
                <a:gd name="T28" fmla="*/ 212861204 w 832"/>
                <a:gd name="T29" fmla="*/ 107399459 h 529"/>
                <a:gd name="T30" fmla="*/ 194703513 w 832"/>
                <a:gd name="T31" fmla="*/ 106283443 h 5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32" h="529">
                  <a:moveTo>
                    <a:pt x="697" y="381"/>
                  </a:moveTo>
                  <a:lnTo>
                    <a:pt x="699" y="450"/>
                  </a:lnTo>
                  <a:lnTo>
                    <a:pt x="408" y="501"/>
                  </a:lnTo>
                  <a:lnTo>
                    <a:pt x="279" y="529"/>
                  </a:lnTo>
                  <a:lnTo>
                    <a:pt x="46" y="400"/>
                  </a:lnTo>
                  <a:lnTo>
                    <a:pt x="0" y="349"/>
                  </a:lnTo>
                  <a:lnTo>
                    <a:pt x="24" y="283"/>
                  </a:lnTo>
                  <a:lnTo>
                    <a:pt x="169" y="73"/>
                  </a:lnTo>
                  <a:lnTo>
                    <a:pt x="171" y="57"/>
                  </a:lnTo>
                  <a:lnTo>
                    <a:pt x="178" y="0"/>
                  </a:lnTo>
                  <a:lnTo>
                    <a:pt x="325" y="57"/>
                  </a:lnTo>
                  <a:lnTo>
                    <a:pt x="567" y="148"/>
                  </a:lnTo>
                  <a:lnTo>
                    <a:pt x="832" y="282"/>
                  </a:lnTo>
                  <a:lnTo>
                    <a:pt x="783" y="325"/>
                  </a:lnTo>
                  <a:lnTo>
                    <a:pt x="762" y="385"/>
                  </a:lnTo>
                  <a:lnTo>
                    <a:pt x="697" y="3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1FDAF8D4-1874-96D9-9FCF-D16838B32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743" y="4390134"/>
              <a:ext cx="698482" cy="858600"/>
            </a:xfrm>
            <a:custGeom>
              <a:avLst/>
              <a:gdLst>
                <a:gd name="T0" fmla="*/ 251454974 w 903"/>
                <a:gd name="T1" fmla="*/ 135211712 h 1109"/>
                <a:gd name="T2" fmla="*/ 252855148 w 903"/>
                <a:gd name="T3" fmla="*/ 222734825 h 1109"/>
                <a:gd name="T4" fmla="*/ 236054124 w 903"/>
                <a:gd name="T5" fmla="*/ 237322275 h 1109"/>
                <a:gd name="T6" fmla="*/ 201892218 w 903"/>
                <a:gd name="T7" fmla="*/ 268460035 h 1109"/>
                <a:gd name="T8" fmla="*/ 149809043 w 903"/>
                <a:gd name="T9" fmla="*/ 310538648 h 1109"/>
                <a:gd name="T10" fmla="*/ 109206657 w 903"/>
                <a:gd name="T11" fmla="*/ 311099541 h 1109"/>
                <a:gd name="T12" fmla="*/ 103605962 w 903"/>
                <a:gd name="T13" fmla="*/ 304367238 h 1109"/>
                <a:gd name="T14" fmla="*/ 69164128 w 903"/>
                <a:gd name="T15" fmla="*/ 260605417 h 1109"/>
                <a:gd name="T16" fmla="*/ 63284034 w 903"/>
                <a:gd name="T17" fmla="*/ 252470088 h 1109"/>
                <a:gd name="T18" fmla="*/ 61323473 w 903"/>
                <a:gd name="T19" fmla="*/ 209269690 h 1109"/>
                <a:gd name="T20" fmla="*/ 0 w 903"/>
                <a:gd name="T21" fmla="*/ 170838204 h 1109"/>
                <a:gd name="T22" fmla="*/ 18481126 w 903"/>
                <a:gd name="T23" fmla="*/ 124552101 h 1109"/>
                <a:gd name="T24" fmla="*/ 22681118 w 903"/>
                <a:gd name="T25" fmla="*/ 116136590 h 1109"/>
                <a:gd name="T26" fmla="*/ 51523317 w 903"/>
                <a:gd name="T27" fmla="*/ 96780227 h 1109"/>
                <a:gd name="T28" fmla="*/ 68324341 w 903"/>
                <a:gd name="T29" fmla="*/ 97621831 h 1109"/>
                <a:gd name="T30" fmla="*/ 68884199 w 903"/>
                <a:gd name="T31" fmla="*/ 34504177 h 1109"/>
                <a:gd name="T32" fmla="*/ 71404088 w 903"/>
                <a:gd name="T33" fmla="*/ 2244101 h 1109"/>
                <a:gd name="T34" fmla="*/ 93525348 w 903"/>
                <a:gd name="T35" fmla="*/ 10098719 h 1109"/>
                <a:gd name="T36" fmla="*/ 164929965 w 903"/>
                <a:gd name="T37" fmla="*/ 6452121 h 1109"/>
                <a:gd name="T38" fmla="*/ 180610744 w 903"/>
                <a:gd name="T39" fmla="*/ 0 h 1109"/>
                <a:gd name="T40" fmla="*/ 174730650 w 903"/>
                <a:gd name="T41" fmla="*/ 14026028 h 1109"/>
                <a:gd name="T42" fmla="*/ 178370784 w 903"/>
                <a:gd name="T43" fmla="*/ 86681508 h 1109"/>
                <a:gd name="T44" fmla="*/ 251454974 w 903"/>
                <a:gd name="T45" fmla="*/ 135211712 h 1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03" h="1109">
                  <a:moveTo>
                    <a:pt x="898" y="482"/>
                  </a:moveTo>
                  <a:lnTo>
                    <a:pt x="903" y="794"/>
                  </a:lnTo>
                  <a:lnTo>
                    <a:pt x="843" y="846"/>
                  </a:lnTo>
                  <a:lnTo>
                    <a:pt x="721" y="957"/>
                  </a:lnTo>
                  <a:lnTo>
                    <a:pt x="535" y="1107"/>
                  </a:lnTo>
                  <a:lnTo>
                    <a:pt x="390" y="1109"/>
                  </a:lnTo>
                  <a:lnTo>
                    <a:pt x="370" y="1085"/>
                  </a:lnTo>
                  <a:lnTo>
                    <a:pt x="247" y="929"/>
                  </a:lnTo>
                  <a:lnTo>
                    <a:pt x="226" y="900"/>
                  </a:lnTo>
                  <a:lnTo>
                    <a:pt x="219" y="746"/>
                  </a:lnTo>
                  <a:lnTo>
                    <a:pt x="0" y="609"/>
                  </a:lnTo>
                  <a:lnTo>
                    <a:pt x="66" y="444"/>
                  </a:lnTo>
                  <a:lnTo>
                    <a:pt x="81" y="414"/>
                  </a:lnTo>
                  <a:lnTo>
                    <a:pt x="184" y="345"/>
                  </a:lnTo>
                  <a:lnTo>
                    <a:pt x="244" y="348"/>
                  </a:lnTo>
                  <a:lnTo>
                    <a:pt x="246" y="123"/>
                  </a:lnTo>
                  <a:lnTo>
                    <a:pt x="255" y="8"/>
                  </a:lnTo>
                  <a:lnTo>
                    <a:pt x="334" y="36"/>
                  </a:lnTo>
                  <a:lnTo>
                    <a:pt x="589" y="23"/>
                  </a:lnTo>
                  <a:lnTo>
                    <a:pt x="645" y="0"/>
                  </a:lnTo>
                  <a:lnTo>
                    <a:pt x="624" y="50"/>
                  </a:lnTo>
                  <a:lnTo>
                    <a:pt x="637" y="309"/>
                  </a:lnTo>
                  <a:lnTo>
                    <a:pt x="898" y="4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F82550E6-4A05-0693-ECCD-E4B4CE6C2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214" y="5726766"/>
              <a:ext cx="503558" cy="512840"/>
            </a:xfrm>
            <a:custGeom>
              <a:avLst/>
              <a:gdLst>
                <a:gd name="T0" fmla="*/ 131608704 w 651"/>
                <a:gd name="T1" fmla="*/ 11167110 h 664"/>
                <a:gd name="T2" fmla="*/ 166050624 w 651"/>
                <a:gd name="T3" fmla="*/ 84869509 h 664"/>
                <a:gd name="T4" fmla="*/ 168571049 w 651"/>
                <a:gd name="T5" fmla="*/ 178672177 h 664"/>
                <a:gd name="T6" fmla="*/ 182291831 w 651"/>
                <a:gd name="T7" fmla="*/ 185372443 h 664"/>
                <a:gd name="T8" fmla="*/ 168010661 w 651"/>
                <a:gd name="T9" fmla="*/ 184255996 h 664"/>
                <a:gd name="T10" fmla="*/ 97166254 w 651"/>
                <a:gd name="T11" fmla="*/ 180068132 h 664"/>
                <a:gd name="T12" fmla="*/ 11480817 w 651"/>
                <a:gd name="T13" fmla="*/ 177555730 h 664"/>
                <a:gd name="T14" fmla="*/ 840318 w 651"/>
                <a:gd name="T15" fmla="*/ 177834710 h 664"/>
                <a:gd name="T16" fmla="*/ 0 w 651"/>
                <a:gd name="T17" fmla="*/ 178393197 h 664"/>
                <a:gd name="T18" fmla="*/ 10920958 w 651"/>
                <a:gd name="T19" fmla="*/ 145729334 h 664"/>
                <a:gd name="T20" fmla="*/ 29121671 w 651"/>
                <a:gd name="T21" fmla="*/ 89056845 h 664"/>
                <a:gd name="T22" fmla="*/ 45922737 w 651"/>
                <a:gd name="T23" fmla="*/ 14516979 h 664"/>
                <a:gd name="T24" fmla="*/ 39202311 w 651"/>
                <a:gd name="T25" fmla="*/ 0 h 664"/>
                <a:gd name="T26" fmla="*/ 100806396 w 651"/>
                <a:gd name="T27" fmla="*/ 33780310 h 664"/>
                <a:gd name="T28" fmla="*/ 131608704 w 651"/>
                <a:gd name="T29" fmla="*/ 11167110 h 6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64">
                  <a:moveTo>
                    <a:pt x="470" y="40"/>
                  </a:moveTo>
                  <a:lnTo>
                    <a:pt x="593" y="304"/>
                  </a:lnTo>
                  <a:lnTo>
                    <a:pt x="602" y="640"/>
                  </a:lnTo>
                  <a:lnTo>
                    <a:pt x="651" y="664"/>
                  </a:lnTo>
                  <a:lnTo>
                    <a:pt x="600" y="660"/>
                  </a:lnTo>
                  <a:lnTo>
                    <a:pt x="347" y="645"/>
                  </a:lnTo>
                  <a:lnTo>
                    <a:pt x="41" y="636"/>
                  </a:lnTo>
                  <a:lnTo>
                    <a:pt x="3" y="637"/>
                  </a:lnTo>
                  <a:lnTo>
                    <a:pt x="0" y="639"/>
                  </a:lnTo>
                  <a:lnTo>
                    <a:pt x="39" y="522"/>
                  </a:lnTo>
                  <a:lnTo>
                    <a:pt x="104" y="319"/>
                  </a:lnTo>
                  <a:lnTo>
                    <a:pt x="164" y="52"/>
                  </a:lnTo>
                  <a:lnTo>
                    <a:pt x="140" y="0"/>
                  </a:lnTo>
                  <a:lnTo>
                    <a:pt x="360" y="121"/>
                  </a:lnTo>
                  <a:lnTo>
                    <a:pt x="470" y="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F2242E96-651C-2256-0B70-17858ED20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145" y="5601456"/>
              <a:ext cx="598700" cy="633508"/>
            </a:xfrm>
            <a:custGeom>
              <a:avLst/>
              <a:gdLst>
                <a:gd name="T0" fmla="*/ 206932742 w 774"/>
                <a:gd name="T1" fmla="*/ 9240848 h 819"/>
                <a:gd name="T2" fmla="*/ 182571496 w 774"/>
                <a:gd name="T3" fmla="*/ 28841733 h 819"/>
                <a:gd name="T4" fmla="*/ 214213546 w 774"/>
                <a:gd name="T5" fmla="*/ 60483820 h 819"/>
                <a:gd name="T6" fmla="*/ 216733437 w 774"/>
                <a:gd name="T7" fmla="*/ 59923961 h 819"/>
                <a:gd name="T8" fmla="*/ 199932396 w 774"/>
                <a:gd name="T9" fmla="*/ 134688418 h 819"/>
                <a:gd name="T10" fmla="*/ 181731179 w 774"/>
                <a:gd name="T11" fmla="*/ 191532096 h 819"/>
                <a:gd name="T12" fmla="*/ 170810767 w 774"/>
                <a:gd name="T13" fmla="*/ 224294430 h 819"/>
                <a:gd name="T14" fmla="*/ 169130663 w 774"/>
                <a:gd name="T15" fmla="*/ 224574359 h 819"/>
                <a:gd name="T16" fmla="*/ 148969413 w 774"/>
                <a:gd name="T17" fmla="*/ 226254465 h 819"/>
                <a:gd name="T18" fmla="*/ 91005554 w 774"/>
                <a:gd name="T19" fmla="*/ 229334748 h 819"/>
                <a:gd name="T20" fmla="*/ 54603121 w 774"/>
                <a:gd name="T21" fmla="*/ 147009549 h 819"/>
                <a:gd name="T22" fmla="*/ 4199996 w 774"/>
                <a:gd name="T23" fmla="*/ 115087533 h 819"/>
                <a:gd name="T24" fmla="*/ 0 w 774"/>
                <a:gd name="T25" fmla="*/ 85965341 h 819"/>
                <a:gd name="T26" fmla="*/ 33602083 w 774"/>
                <a:gd name="T27" fmla="*/ 54603713 h 819"/>
                <a:gd name="T28" fmla="*/ 54603121 w 774"/>
                <a:gd name="T29" fmla="*/ 46203182 h 819"/>
                <a:gd name="T30" fmla="*/ 81765246 w 774"/>
                <a:gd name="T31" fmla="*/ 0 h 819"/>
                <a:gd name="T32" fmla="*/ 108646912 w 774"/>
                <a:gd name="T33" fmla="*/ 1960036 h 819"/>
                <a:gd name="T34" fmla="*/ 196852117 w 774"/>
                <a:gd name="T35" fmla="*/ 8400531 h 819"/>
                <a:gd name="T36" fmla="*/ 206932742 w 774"/>
                <a:gd name="T37" fmla="*/ 9240848 h 8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4" h="819">
                  <a:moveTo>
                    <a:pt x="739" y="33"/>
                  </a:moveTo>
                  <a:lnTo>
                    <a:pt x="652" y="103"/>
                  </a:lnTo>
                  <a:lnTo>
                    <a:pt x="765" y="216"/>
                  </a:lnTo>
                  <a:lnTo>
                    <a:pt x="774" y="214"/>
                  </a:lnTo>
                  <a:lnTo>
                    <a:pt x="714" y="481"/>
                  </a:lnTo>
                  <a:lnTo>
                    <a:pt x="649" y="684"/>
                  </a:lnTo>
                  <a:lnTo>
                    <a:pt x="610" y="801"/>
                  </a:lnTo>
                  <a:lnTo>
                    <a:pt x="604" y="802"/>
                  </a:lnTo>
                  <a:lnTo>
                    <a:pt x="532" y="808"/>
                  </a:lnTo>
                  <a:lnTo>
                    <a:pt x="325" y="819"/>
                  </a:lnTo>
                  <a:lnTo>
                    <a:pt x="195" y="525"/>
                  </a:lnTo>
                  <a:lnTo>
                    <a:pt x="15" y="411"/>
                  </a:lnTo>
                  <a:lnTo>
                    <a:pt x="0" y="307"/>
                  </a:lnTo>
                  <a:lnTo>
                    <a:pt x="120" y="195"/>
                  </a:lnTo>
                  <a:lnTo>
                    <a:pt x="195" y="165"/>
                  </a:lnTo>
                  <a:lnTo>
                    <a:pt x="292" y="0"/>
                  </a:lnTo>
                  <a:lnTo>
                    <a:pt x="388" y="7"/>
                  </a:lnTo>
                  <a:lnTo>
                    <a:pt x="703" y="30"/>
                  </a:lnTo>
                  <a:lnTo>
                    <a:pt x="739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60FD69CE-C05F-FCF5-1071-8AD8143B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702" y="5109502"/>
              <a:ext cx="691521" cy="710086"/>
            </a:xfrm>
            <a:custGeom>
              <a:avLst/>
              <a:gdLst>
                <a:gd name="T0" fmla="*/ 213009303 w 893"/>
                <a:gd name="T1" fmla="*/ 49734585 h 919"/>
                <a:gd name="T2" fmla="*/ 228164125 w 893"/>
                <a:gd name="T3" fmla="*/ 119865906 h 919"/>
                <a:gd name="T4" fmla="*/ 234619242 w 893"/>
                <a:gd name="T5" fmla="*/ 127409955 h 919"/>
                <a:gd name="T6" fmla="*/ 250615852 w 893"/>
                <a:gd name="T7" fmla="*/ 134954004 h 919"/>
                <a:gd name="T8" fmla="*/ 209360851 w 893"/>
                <a:gd name="T9" fmla="*/ 172115527 h 919"/>
                <a:gd name="T10" fmla="*/ 145654654 w 893"/>
                <a:gd name="T11" fmla="*/ 214585688 h 919"/>
                <a:gd name="T12" fmla="*/ 120116020 w 893"/>
                <a:gd name="T13" fmla="*/ 234144079 h 919"/>
                <a:gd name="T14" fmla="*/ 89244831 w 893"/>
                <a:gd name="T15" fmla="*/ 256776225 h 919"/>
                <a:gd name="T16" fmla="*/ 27502981 w 893"/>
                <a:gd name="T17" fmla="*/ 222968082 h 919"/>
                <a:gd name="T18" fmla="*/ 34238869 w 893"/>
                <a:gd name="T19" fmla="*/ 237496930 h 919"/>
                <a:gd name="T20" fmla="*/ 31712977 w 893"/>
                <a:gd name="T21" fmla="*/ 238055651 h 919"/>
                <a:gd name="T22" fmla="*/ 0 w 893"/>
                <a:gd name="T23" fmla="*/ 206482919 h 919"/>
                <a:gd name="T24" fmla="*/ 24416074 w 893"/>
                <a:gd name="T25" fmla="*/ 186924000 h 919"/>
                <a:gd name="T26" fmla="*/ 39570896 w 893"/>
                <a:gd name="T27" fmla="*/ 135233628 h 919"/>
                <a:gd name="T28" fmla="*/ 62022622 w 893"/>
                <a:gd name="T29" fmla="*/ 109807351 h 919"/>
                <a:gd name="T30" fmla="*/ 132183936 w 893"/>
                <a:gd name="T31" fmla="*/ 0 h 919"/>
                <a:gd name="T32" fmla="*/ 166703048 w 893"/>
                <a:gd name="T33" fmla="*/ 43587602 h 919"/>
                <a:gd name="T34" fmla="*/ 172315847 w 893"/>
                <a:gd name="T35" fmla="*/ 50293306 h 919"/>
                <a:gd name="T36" fmla="*/ 213009303 w 893"/>
                <a:gd name="T37" fmla="*/ 49734585 h 9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3" h="919">
                  <a:moveTo>
                    <a:pt x="759" y="178"/>
                  </a:moveTo>
                  <a:lnTo>
                    <a:pt x="813" y="429"/>
                  </a:lnTo>
                  <a:lnTo>
                    <a:pt x="836" y="456"/>
                  </a:lnTo>
                  <a:lnTo>
                    <a:pt x="893" y="483"/>
                  </a:lnTo>
                  <a:lnTo>
                    <a:pt x="746" y="616"/>
                  </a:lnTo>
                  <a:lnTo>
                    <a:pt x="519" y="768"/>
                  </a:lnTo>
                  <a:lnTo>
                    <a:pt x="428" y="838"/>
                  </a:lnTo>
                  <a:lnTo>
                    <a:pt x="318" y="919"/>
                  </a:lnTo>
                  <a:lnTo>
                    <a:pt x="98" y="798"/>
                  </a:lnTo>
                  <a:lnTo>
                    <a:pt x="122" y="850"/>
                  </a:lnTo>
                  <a:lnTo>
                    <a:pt x="113" y="852"/>
                  </a:lnTo>
                  <a:lnTo>
                    <a:pt x="0" y="739"/>
                  </a:lnTo>
                  <a:lnTo>
                    <a:pt x="87" y="669"/>
                  </a:lnTo>
                  <a:lnTo>
                    <a:pt x="141" y="484"/>
                  </a:lnTo>
                  <a:lnTo>
                    <a:pt x="221" y="393"/>
                  </a:lnTo>
                  <a:lnTo>
                    <a:pt x="471" y="0"/>
                  </a:lnTo>
                  <a:lnTo>
                    <a:pt x="594" y="156"/>
                  </a:lnTo>
                  <a:lnTo>
                    <a:pt x="614" y="180"/>
                  </a:lnTo>
                  <a:lnTo>
                    <a:pt x="759" y="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B40B5E5E-824A-F631-1D62-FE632747F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233" y="3552419"/>
              <a:ext cx="531403" cy="577814"/>
            </a:xfrm>
            <a:custGeom>
              <a:avLst/>
              <a:gdLst>
                <a:gd name="T0" fmla="*/ 192091788 w 688"/>
                <a:gd name="T1" fmla="*/ 86245062 h 747"/>
                <a:gd name="T2" fmla="*/ 181203115 w 688"/>
                <a:gd name="T3" fmla="*/ 77844552 h 747"/>
                <a:gd name="T4" fmla="*/ 177015042 w 688"/>
                <a:gd name="T5" fmla="*/ 77284694 h 747"/>
                <a:gd name="T6" fmla="*/ 161658774 w 688"/>
                <a:gd name="T7" fmla="*/ 85405275 h 747"/>
                <a:gd name="T8" fmla="*/ 149932064 w 688"/>
                <a:gd name="T9" fmla="*/ 88205093 h 747"/>
                <a:gd name="T10" fmla="*/ 145743991 w 688"/>
                <a:gd name="T11" fmla="*/ 82884858 h 747"/>
                <a:gd name="T12" fmla="*/ 152724113 w 688"/>
                <a:gd name="T13" fmla="*/ 68043868 h 747"/>
                <a:gd name="T14" fmla="*/ 118382020 w 688"/>
                <a:gd name="T15" fmla="*/ 14840990 h 747"/>
                <a:gd name="T16" fmla="*/ 131783748 w 688"/>
                <a:gd name="T17" fmla="*/ 4199991 h 747"/>
                <a:gd name="T18" fmla="*/ 131783748 w 688"/>
                <a:gd name="T19" fmla="*/ 0 h 747"/>
                <a:gd name="T20" fmla="*/ 16193777 w 688"/>
                <a:gd name="T21" fmla="*/ 45362755 h 747"/>
                <a:gd name="T22" fmla="*/ 0 w 688"/>
                <a:gd name="T23" fmla="*/ 59363429 h 747"/>
                <a:gd name="T24" fmla="*/ 4188073 w 688"/>
                <a:gd name="T25" fmla="*/ 69444041 h 747"/>
                <a:gd name="T26" fmla="*/ 8376146 w 688"/>
                <a:gd name="T27" fmla="*/ 157929592 h 747"/>
                <a:gd name="T28" fmla="*/ 1954540 w 688"/>
                <a:gd name="T29" fmla="*/ 209172440 h 747"/>
                <a:gd name="T30" fmla="*/ 125641663 w 688"/>
                <a:gd name="T31" fmla="*/ 190691317 h 747"/>
                <a:gd name="T32" fmla="*/ 133459294 w 688"/>
                <a:gd name="T33" fmla="*/ 181451020 h 747"/>
                <a:gd name="T34" fmla="*/ 161100259 w 688"/>
                <a:gd name="T35" fmla="*/ 184530767 h 747"/>
                <a:gd name="T36" fmla="*/ 183715642 w 688"/>
                <a:gd name="T37" fmla="*/ 158769378 h 747"/>
                <a:gd name="T38" fmla="*/ 181203115 w 688"/>
                <a:gd name="T39" fmla="*/ 123207307 h 747"/>
                <a:gd name="T40" fmla="*/ 177015042 w 688"/>
                <a:gd name="T41" fmla="*/ 110886735 h 747"/>
                <a:gd name="T42" fmla="*/ 173384956 w 688"/>
                <a:gd name="T43" fmla="*/ 99126020 h 747"/>
                <a:gd name="T44" fmla="*/ 192091788 w 688"/>
                <a:gd name="T45" fmla="*/ 86245062 h 7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8" h="747">
                  <a:moveTo>
                    <a:pt x="688" y="308"/>
                  </a:moveTo>
                  <a:lnTo>
                    <a:pt x="649" y="278"/>
                  </a:lnTo>
                  <a:lnTo>
                    <a:pt x="634" y="276"/>
                  </a:lnTo>
                  <a:lnTo>
                    <a:pt x="579" y="305"/>
                  </a:lnTo>
                  <a:lnTo>
                    <a:pt x="537" y="315"/>
                  </a:lnTo>
                  <a:lnTo>
                    <a:pt x="522" y="296"/>
                  </a:lnTo>
                  <a:lnTo>
                    <a:pt x="547" y="243"/>
                  </a:lnTo>
                  <a:lnTo>
                    <a:pt x="424" y="53"/>
                  </a:lnTo>
                  <a:lnTo>
                    <a:pt x="472" y="15"/>
                  </a:lnTo>
                  <a:lnTo>
                    <a:pt x="472" y="0"/>
                  </a:lnTo>
                  <a:lnTo>
                    <a:pt x="58" y="162"/>
                  </a:lnTo>
                  <a:lnTo>
                    <a:pt x="0" y="212"/>
                  </a:lnTo>
                  <a:lnTo>
                    <a:pt x="15" y="248"/>
                  </a:lnTo>
                  <a:lnTo>
                    <a:pt x="30" y="564"/>
                  </a:lnTo>
                  <a:lnTo>
                    <a:pt x="7" y="747"/>
                  </a:lnTo>
                  <a:lnTo>
                    <a:pt x="450" y="681"/>
                  </a:lnTo>
                  <a:lnTo>
                    <a:pt x="478" y="648"/>
                  </a:lnTo>
                  <a:lnTo>
                    <a:pt x="577" y="659"/>
                  </a:lnTo>
                  <a:lnTo>
                    <a:pt x="658" y="567"/>
                  </a:lnTo>
                  <a:lnTo>
                    <a:pt x="649" y="440"/>
                  </a:lnTo>
                  <a:lnTo>
                    <a:pt x="634" y="396"/>
                  </a:lnTo>
                  <a:lnTo>
                    <a:pt x="621" y="354"/>
                  </a:lnTo>
                  <a:lnTo>
                    <a:pt x="688" y="308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39B5051D-1452-4479-7789-2D63443EA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316" y="2308610"/>
              <a:ext cx="747214" cy="519801"/>
            </a:xfrm>
            <a:custGeom>
              <a:avLst/>
              <a:gdLst>
                <a:gd name="T0" fmla="*/ 249818147 w 967"/>
                <a:gd name="T1" fmla="*/ 160086244 h 671"/>
                <a:gd name="T2" fmla="*/ 198121809 w 967"/>
                <a:gd name="T3" fmla="*/ 188452101 h 671"/>
                <a:gd name="T4" fmla="*/ 135807092 w 967"/>
                <a:gd name="T5" fmla="*/ 182554229 h 671"/>
                <a:gd name="T6" fmla="*/ 134130311 w 967"/>
                <a:gd name="T7" fmla="*/ 181992476 h 671"/>
                <a:gd name="T8" fmla="*/ 36047617 w 967"/>
                <a:gd name="T9" fmla="*/ 171881989 h 671"/>
                <a:gd name="T10" fmla="*/ 12016049 w 967"/>
                <a:gd name="T11" fmla="*/ 139022111 h 671"/>
                <a:gd name="T12" fmla="*/ 0 w 967"/>
                <a:gd name="T13" fmla="*/ 99140856 h 671"/>
                <a:gd name="T14" fmla="*/ 18443004 w 967"/>
                <a:gd name="T15" fmla="*/ 74987614 h 671"/>
                <a:gd name="T16" fmla="*/ 41357071 w 967"/>
                <a:gd name="T17" fmla="*/ 69932370 h 671"/>
                <a:gd name="T18" fmla="*/ 55608122 w 967"/>
                <a:gd name="T19" fmla="*/ 51396124 h 671"/>
                <a:gd name="T20" fmla="*/ 100877505 w 967"/>
                <a:gd name="T21" fmla="*/ 8425759 h 671"/>
                <a:gd name="T22" fmla="*/ 125747464 w 967"/>
                <a:gd name="T23" fmla="*/ 4774367 h 671"/>
                <a:gd name="T24" fmla="*/ 154529735 w 967"/>
                <a:gd name="T25" fmla="*/ 0 h 671"/>
                <a:gd name="T26" fmla="*/ 257363133 w 967"/>
                <a:gd name="T27" fmla="*/ 159805368 h 671"/>
                <a:gd name="T28" fmla="*/ 268261151 w 967"/>
                <a:gd name="T29" fmla="*/ 161770972 h 671"/>
                <a:gd name="T30" fmla="*/ 270217043 w 967"/>
                <a:gd name="T31" fmla="*/ 173285841 h 671"/>
                <a:gd name="T32" fmla="*/ 257642244 w 967"/>
                <a:gd name="T33" fmla="*/ 174409346 h 671"/>
                <a:gd name="T34" fmla="*/ 249818147 w 967"/>
                <a:gd name="T35" fmla="*/ 160086244 h 6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7" h="671">
                  <a:moveTo>
                    <a:pt x="894" y="570"/>
                  </a:moveTo>
                  <a:lnTo>
                    <a:pt x="709" y="671"/>
                  </a:lnTo>
                  <a:lnTo>
                    <a:pt x="486" y="650"/>
                  </a:lnTo>
                  <a:lnTo>
                    <a:pt x="480" y="648"/>
                  </a:lnTo>
                  <a:lnTo>
                    <a:pt x="129" y="612"/>
                  </a:lnTo>
                  <a:lnTo>
                    <a:pt x="43" y="495"/>
                  </a:lnTo>
                  <a:lnTo>
                    <a:pt x="0" y="353"/>
                  </a:lnTo>
                  <a:lnTo>
                    <a:pt x="66" y="267"/>
                  </a:lnTo>
                  <a:lnTo>
                    <a:pt x="148" y="249"/>
                  </a:lnTo>
                  <a:lnTo>
                    <a:pt x="199" y="183"/>
                  </a:lnTo>
                  <a:lnTo>
                    <a:pt x="361" y="30"/>
                  </a:lnTo>
                  <a:lnTo>
                    <a:pt x="450" y="17"/>
                  </a:lnTo>
                  <a:lnTo>
                    <a:pt x="553" y="0"/>
                  </a:lnTo>
                  <a:lnTo>
                    <a:pt x="921" y="569"/>
                  </a:lnTo>
                  <a:lnTo>
                    <a:pt x="960" y="576"/>
                  </a:lnTo>
                  <a:lnTo>
                    <a:pt x="967" y="617"/>
                  </a:lnTo>
                  <a:lnTo>
                    <a:pt x="922" y="621"/>
                  </a:lnTo>
                  <a:lnTo>
                    <a:pt x="894" y="5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0" name="Freeform 67">
              <a:extLst>
                <a:ext uri="{FF2B5EF4-FFF2-40B4-BE49-F238E27FC236}">
                  <a16:creationId xmlns:a16="http://schemas.microsoft.com/office/drawing/2014/main" id="{8474D249-6016-7E5B-7963-A7BD0F034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122" y="1900194"/>
              <a:ext cx="484994" cy="654393"/>
            </a:xfrm>
            <a:custGeom>
              <a:avLst/>
              <a:gdLst>
                <a:gd name="T0" fmla="*/ 160218735 w 628"/>
                <a:gd name="T1" fmla="*/ 208679446 h 847"/>
                <a:gd name="T2" fmla="*/ 130910442 w 628"/>
                <a:gd name="T3" fmla="*/ 222367625 h 847"/>
                <a:gd name="T4" fmla="*/ 130631487 w 628"/>
                <a:gd name="T5" fmla="*/ 222088555 h 847"/>
                <a:gd name="T6" fmla="*/ 129794092 w 628"/>
                <a:gd name="T7" fmla="*/ 222088555 h 847"/>
                <a:gd name="T8" fmla="*/ 115837863 w 628"/>
                <a:gd name="T9" fmla="*/ 236615001 h 847"/>
                <a:gd name="T10" fmla="*/ 104114335 w 628"/>
                <a:gd name="T11" fmla="*/ 230748714 h 847"/>
                <a:gd name="T12" fmla="*/ 6140720 w 628"/>
                <a:gd name="T13" fmla="*/ 132415077 h 847"/>
                <a:gd name="T14" fmla="*/ 0 w 628"/>
                <a:gd name="T15" fmla="*/ 58944051 h 847"/>
                <a:gd name="T16" fmla="*/ 1674790 w 628"/>
                <a:gd name="T17" fmla="*/ 37992650 h 847"/>
                <a:gd name="T18" fmla="*/ 2512185 w 628"/>
                <a:gd name="T19" fmla="*/ 27097815 h 847"/>
                <a:gd name="T20" fmla="*/ 71177508 w 628"/>
                <a:gd name="T21" fmla="*/ 18716726 h 847"/>
                <a:gd name="T22" fmla="*/ 73131253 w 628"/>
                <a:gd name="T23" fmla="*/ 9497898 h 847"/>
                <a:gd name="T24" fmla="*/ 79551456 w 628"/>
                <a:gd name="T25" fmla="*/ 7542822 h 847"/>
                <a:gd name="T26" fmla="*/ 80388851 w 628"/>
                <a:gd name="T27" fmla="*/ 4190280 h 847"/>
                <a:gd name="T28" fmla="*/ 90716545 w 628"/>
                <a:gd name="T29" fmla="*/ 0 h 847"/>
                <a:gd name="T30" fmla="*/ 96298825 w 628"/>
                <a:gd name="T31" fmla="*/ 838267 h 847"/>
                <a:gd name="T32" fmla="*/ 102439545 w 628"/>
                <a:gd name="T33" fmla="*/ 7542822 h 847"/>
                <a:gd name="T34" fmla="*/ 106347564 w 628"/>
                <a:gd name="T35" fmla="*/ 8660159 h 847"/>
                <a:gd name="T36" fmla="*/ 144029805 w 628"/>
                <a:gd name="T37" fmla="*/ 9497898 h 847"/>
                <a:gd name="T38" fmla="*/ 148495735 w 628"/>
                <a:gd name="T39" fmla="*/ 37992650 h 847"/>
                <a:gd name="T40" fmla="*/ 164126753 w 628"/>
                <a:gd name="T41" fmla="*/ 127666128 h 847"/>
                <a:gd name="T42" fmla="*/ 175291842 w 628"/>
                <a:gd name="T43" fmla="*/ 186889778 h 847"/>
                <a:gd name="T44" fmla="*/ 161893524 w 628"/>
                <a:gd name="T45" fmla="*/ 208958517 h 847"/>
                <a:gd name="T46" fmla="*/ 160218735 w 628"/>
                <a:gd name="T47" fmla="*/ 208679446 h 8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8" h="847">
                  <a:moveTo>
                    <a:pt x="574" y="747"/>
                  </a:moveTo>
                  <a:lnTo>
                    <a:pt x="469" y="796"/>
                  </a:lnTo>
                  <a:lnTo>
                    <a:pt x="468" y="795"/>
                  </a:lnTo>
                  <a:lnTo>
                    <a:pt x="465" y="795"/>
                  </a:lnTo>
                  <a:lnTo>
                    <a:pt x="415" y="847"/>
                  </a:lnTo>
                  <a:lnTo>
                    <a:pt x="373" y="826"/>
                  </a:lnTo>
                  <a:lnTo>
                    <a:pt x="22" y="474"/>
                  </a:lnTo>
                  <a:lnTo>
                    <a:pt x="0" y="211"/>
                  </a:lnTo>
                  <a:lnTo>
                    <a:pt x="6" y="136"/>
                  </a:lnTo>
                  <a:lnTo>
                    <a:pt x="9" y="97"/>
                  </a:lnTo>
                  <a:lnTo>
                    <a:pt x="255" y="67"/>
                  </a:lnTo>
                  <a:lnTo>
                    <a:pt x="262" y="34"/>
                  </a:lnTo>
                  <a:lnTo>
                    <a:pt x="285" y="27"/>
                  </a:lnTo>
                  <a:lnTo>
                    <a:pt x="288" y="15"/>
                  </a:lnTo>
                  <a:lnTo>
                    <a:pt x="325" y="0"/>
                  </a:lnTo>
                  <a:lnTo>
                    <a:pt x="345" y="3"/>
                  </a:lnTo>
                  <a:lnTo>
                    <a:pt x="367" y="27"/>
                  </a:lnTo>
                  <a:lnTo>
                    <a:pt x="381" y="31"/>
                  </a:lnTo>
                  <a:lnTo>
                    <a:pt x="516" y="34"/>
                  </a:lnTo>
                  <a:lnTo>
                    <a:pt x="532" y="136"/>
                  </a:lnTo>
                  <a:lnTo>
                    <a:pt x="588" y="457"/>
                  </a:lnTo>
                  <a:lnTo>
                    <a:pt x="628" y="669"/>
                  </a:lnTo>
                  <a:lnTo>
                    <a:pt x="580" y="748"/>
                  </a:lnTo>
                  <a:lnTo>
                    <a:pt x="574" y="7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1" name="Freeform 68">
              <a:extLst>
                <a:ext uri="{FF2B5EF4-FFF2-40B4-BE49-F238E27FC236}">
                  <a16:creationId xmlns:a16="http://schemas.microsoft.com/office/drawing/2014/main" id="{C51F54AE-32F8-63D5-EC9C-9A11AE52C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296" y="2062632"/>
              <a:ext cx="775061" cy="740252"/>
            </a:xfrm>
            <a:custGeom>
              <a:avLst/>
              <a:gdLst>
                <a:gd name="T0" fmla="*/ 189851771 w 1002"/>
                <a:gd name="T1" fmla="*/ 265169719 h 956"/>
                <a:gd name="T2" fmla="*/ 209733092 w 1002"/>
                <a:gd name="T3" fmla="*/ 252542791 h 956"/>
                <a:gd name="T4" fmla="*/ 255375833 w 1002"/>
                <a:gd name="T5" fmla="*/ 209329850 h 956"/>
                <a:gd name="T6" fmla="*/ 280577396 w 1002"/>
                <a:gd name="T7" fmla="*/ 178463615 h 956"/>
                <a:gd name="T8" fmla="*/ 268816667 w 1002"/>
                <a:gd name="T9" fmla="*/ 172571013 h 956"/>
                <a:gd name="T10" fmla="*/ 170530838 w 1002"/>
                <a:gd name="T11" fmla="*/ 73798425 h 956"/>
                <a:gd name="T12" fmla="*/ 164370279 w 1002"/>
                <a:gd name="T13" fmla="*/ 0 h 956"/>
                <a:gd name="T14" fmla="*/ 113406767 w 1002"/>
                <a:gd name="T15" fmla="*/ 23570406 h 956"/>
                <a:gd name="T16" fmla="*/ 79524754 w 1002"/>
                <a:gd name="T17" fmla="*/ 42651438 h 956"/>
                <a:gd name="T18" fmla="*/ 42002604 w 1002"/>
                <a:gd name="T19" fmla="*/ 63696671 h 956"/>
                <a:gd name="T20" fmla="*/ 35282188 w 1002"/>
                <a:gd name="T21" fmla="*/ 69870024 h 956"/>
                <a:gd name="T22" fmla="*/ 0 w 1002"/>
                <a:gd name="T23" fmla="*/ 89231807 h 956"/>
                <a:gd name="T24" fmla="*/ 103046213 w 1002"/>
                <a:gd name="T25" fmla="*/ 248894612 h 956"/>
                <a:gd name="T26" fmla="*/ 113967154 w 1002"/>
                <a:gd name="T27" fmla="*/ 250858812 h 956"/>
                <a:gd name="T28" fmla="*/ 115927187 w 1002"/>
                <a:gd name="T29" fmla="*/ 262363794 h 956"/>
                <a:gd name="T30" fmla="*/ 123207462 w 1002"/>
                <a:gd name="T31" fmla="*/ 261802291 h 956"/>
                <a:gd name="T32" fmla="*/ 184531529 w 1002"/>
                <a:gd name="T33" fmla="*/ 268256395 h 956"/>
                <a:gd name="T34" fmla="*/ 189851771 w 1002"/>
                <a:gd name="T35" fmla="*/ 265169719 h 9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2" h="956">
                  <a:moveTo>
                    <a:pt x="678" y="945"/>
                  </a:moveTo>
                  <a:lnTo>
                    <a:pt x="749" y="900"/>
                  </a:lnTo>
                  <a:lnTo>
                    <a:pt x="912" y="746"/>
                  </a:lnTo>
                  <a:lnTo>
                    <a:pt x="1002" y="636"/>
                  </a:lnTo>
                  <a:lnTo>
                    <a:pt x="960" y="615"/>
                  </a:lnTo>
                  <a:lnTo>
                    <a:pt x="609" y="263"/>
                  </a:lnTo>
                  <a:lnTo>
                    <a:pt x="587" y="0"/>
                  </a:lnTo>
                  <a:lnTo>
                    <a:pt x="405" y="84"/>
                  </a:lnTo>
                  <a:lnTo>
                    <a:pt x="284" y="152"/>
                  </a:lnTo>
                  <a:lnTo>
                    <a:pt x="150" y="227"/>
                  </a:lnTo>
                  <a:lnTo>
                    <a:pt x="126" y="249"/>
                  </a:lnTo>
                  <a:lnTo>
                    <a:pt x="0" y="318"/>
                  </a:lnTo>
                  <a:lnTo>
                    <a:pt x="368" y="887"/>
                  </a:lnTo>
                  <a:lnTo>
                    <a:pt x="407" y="894"/>
                  </a:lnTo>
                  <a:lnTo>
                    <a:pt x="414" y="935"/>
                  </a:lnTo>
                  <a:lnTo>
                    <a:pt x="440" y="933"/>
                  </a:lnTo>
                  <a:lnTo>
                    <a:pt x="659" y="956"/>
                  </a:lnTo>
                  <a:lnTo>
                    <a:pt x="678" y="9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2" name="Freeform 69">
              <a:extLst>
                <a:ext uri="{FF2B5EF4-FFF2-40B4-BE49-F238E27FC236}">
                  <a16:creationId xmlns:a16="http://schemas.microsoft.com/office/drawing/2014/main" id="{0CD12E48-DB2F-875D-EA89-B1504FF72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123" y="2032464"/>
              <a:ext cx="424658" cy="482673"/>
            </a:xfrm>
            <a:custGeom>
              <a:avLst/>
              <a:gdLst>
                <a:gd name="T0" fmla="*/ 94022888 w 550"/>
                <a:gd name="T1" fmla="*/ 169690521 h 624"/>
                <a:gd name="T2" fmla="*/ 71144804 w 550"/>
                <a:gd name="T3" fmla="*/ 174730833 h 624"/>
                <a:gd name="T4" fmla="*/ 66401536 w 550"/>
                <a:gd name="T5" fmla="*/ 169690521 h 624"/>
                <a:gd name="T6" fmla="*/ 36827942 w 550"/>
                <a:gd name="T7" fmla="*/ 158489650 h 624"/>
                <a:gd name="T8" fmla="*/ 3627174 w 550"/>
                <a:gd name="T9" fmla="*/ 152049692 h 624"/>
                <a:gd name="T10" fmla="*/ 7812132 w 550"/>
                <a:gd name="T11" fmla="*/ 109766629 h 624"/>
                <a:gd name="T12" fmla="*/ 7532712 w 550"/>
                <a:gd name="T13" fmla="*/ 108926842 h 624"/>
                <a:gd name="T14" fmla="*/ 6137726 w 550"/>
                <a:gd name="T15" fmla="*/ 107246737 h 624"/>
                <a:gd name="T16" fmla="*/ 0 w 550"/>
                <a:gd name="T17" fmla="*/ 79805213 h 624"/>
                <a:gd name="T18" fmla="*/ 36827942 w 550"/>
                <a:gd name="T19" fmla="*/ 3360208 h 624"/>
                <a:gd name="T20" fmla="*/ 60263809 w 550"/>
                <a:gd name="T21" fmla="*/ 0 h 624"/>
                <a:gd name="T22" fmla="*/ 62216578 w 550"/>
                <a:gd name="T23" fmla="*/ 7560204 h 624"/>
                <a:gd name="T24" fmla="*/ 118295430 w 550"/>
                <a:gd name="T25" fmla="*/ 80645000 h 624"/>
                <a:gd name="T26" fmla="*/ 153449495 w 550"/>
                <a:gd name="T27" fmla="*/ 108366454 h 624"/>
                <a:gd name="T28" fmla="*/ 108251638 w 550"/>
                <a:gd name="T29" fmla="*/ 151209375 h 624"/>
                <a:gd name="T30" fmla="*/ 94022888 w 550"/>
                <a:gd name="T31" fmla="*/ 169690521 h 6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0" h="624">
                  <a:moveTo>
                    <a:pt x="337" y="606"/>
                  </a:moveTo>
                  <a:lnTo>
                    <a:pt x="255" y="624"/>
                  </a:lnTo>
                  <a:lnTo>
                    <a:pt x="238" y="606"/>
                  </a:lnTo>
                  <a:lnTo>
                    <a:pt x="132" y="566"/>
                  </a:lnTo>
                  <a:lnTo>
                    <a:pt x="13" y="543"/>
                  </a:lnTo>
                  <a:lnTo>
                    <a:pt x="28" y="392"/>
                  </a:lnTo>
                  <a:lnTo>
                    <a:pt x="27" y="389"/>
                  </a:lnTo>
                  <a:lnTo>
                    <a:pt x="22" y="383"/>
                  </a:lnTo>
                  <a:lnTo>
                    <a:pt x="0" y="285"/>
                  </a:lnTo>
                  <a:lnTo>
                    <a:pt x="132" y="12"/>
                  </a:lnTo>
                  <a:lnTo>
                    <a:pt x="216" y="0"/>
                  </a:lnTo>
                  <a:lnTo>
                    <a:pt x="223" y="27"/>
                  </a:lnTo>
                  <a:lnTo>
                    <a:pt x="424" y="288"/>
                  </a:lnTo>
                  <a:lnTo>
                    <a:pt x="550" y="387"/>
                  </a:lnTo>
                  <a:lnTo>
                    <a:pt x="388" y="540"/>
                  </a:lnTo>
                  <a:lnTo>
                    <a:pt x="337" y="6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3" name="Freeform 70">
              <a:extLst>
                <a:ext uri="{FF2B5EF4-FFF2-40B4-BE49-F238E27FC236}">
                  <a16:creationId xmlns:a16="http://schemas.microsoft.com/office/drawing/2014/main" id="{D755B1DD-861E-D725-CA92-33F652DE5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989" y="4053656"/>
              <a:ext cx="607982" cy="364324"/>
            </a:xfrm>
            <a:custGeom>
              <a:avLst/>
              <a:gdLst>
                <a:gd name="T0" fmla="*/ 220093646 w 786"/>
                <a:gd name="T1" fmla="*/ 66363717 h 471"/>
                <a:gd name="T2" fmla="*/ 216733437 w 786"/>
                <a:gd name="T3" fmla="*/ 59643314 h 471"/>
                <a:gd name="T4" fmla="*/ 167450558 w 786"/>
                <a:gd name="T5" fmla="*/ 3080273 h 471"/>
                <a:gd name="T6" fmla="*/ 139728575 w 786"/>
                <a:gd name="T7" fmla="*/ 0 h 471"/>
                <a:gd name="T8" fmla="*/ 131887912 w 786"/>
                <a:gd name="T9" fmla="*/ 9240290 h 471"/>
                <a:gd name="T10" fmla="*/ 7840662 w 786"/>
                <a:gd name="T11" fmla="*/ 27721399 h 471"/>
                <a:gd name="T12" fmla="*/ 5320242 w 786"/>
                <a:gd name="T13" fmla="*/ 62163729 h 471"/>
                <a:gd name="T14" fmla="*/ 5040313 w 786"/>
                <a:gd name="T15" fmla="*/ 66363717 h 471"/>
                <a:gd name="T16" fmla="*/ 1120246 w 786"/>
                <a:gd name="T17" fmla="*/ 105006035 h 471"/>
                <a:gd name="T18" fmla="*/ 0 w 786"/>
                <a:gd name="T19" fmla="*/ 124047001 h 471"/>
                <a:gd name="T20" fmla="*/ 22121283 w 786"/>
                <a:gd name="T21" fmla="*/ 131887648 h 471"/>
                <a:gd name="T22" fmla="*/ 93525975 w 786"/>
                <a:gd name="T23" fmla="*/ 128247518 h 471"/>
                <a:gd name="T24" fmla="*/ 109206771 w 786"/>
                <a:gd name="T25" fmla="*/ 121807043 h 471"/>
                <a:gd name="T26" fmla="*/ 198532221 w 786"/>
                <a:gd name="T27" fmla="*/ 66924103 h 471"/>
                <a:gd name="T28" fmla="*/ 220093646 w 786"/>
                <a:gd name="T29" fmla="*/ 66363717 h 4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6" h="471">
                  <a:moveTo>
                    <a:pt x="786" y="237"/>
                  </a:moveTo>
                  <a:lnTo>
                    <a:pt x="774" y="213"/>
                  </a:lnTo>
                  <a:lnTo>
                    <a:pt x="598" y="11"/>
                  </a:lnTo>
                  <a:lnTo>
                    <a:pt x="499" y="0"/>
                  </a:lnTo>
                  <a:lnTo>
                    <a:pt x="471" y="33"/>
                  </a:lnTo>
                  <a:lnTo>
                    <a:pt x="28" y="99"/>
                  </a:lnTo>
                  <a:lnTo>
                    <a:pt x="19" y="222"/>
                  </a:lnTo>
                  <a:lnTo>
                    <a:pt x="18" y="237"/>
                  </a:lnTo>
                  <a:lnTo>
                    <a:pt x="4" y="375"/>
                  </a:lnTo>
                  <a:lnTo>
                    <a:pt x="0" y="443"/>
                  </a:lnTo>
                  <a:lnTo>
                    <a:pt x="79" y="471"/>
                  </a:lnTo>
                  <a:lnTo>
                    <a:pt x="334" y="458"/>
                  </a:lnTo>
                  <a:lnTo>
                    <a:pt x="390" y="435"/>
                  </a:lnTo>
                  <a:lnTo>
                    <a:pt x="709" y="239"/>
                  </a:lnTo>
                  <a:lnTo>
                    <a:pt x="786" y="237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5" name="Freeform 72">
              <a:extLst>
                <a:ext uri="{FF2B5EF4-FFF2-40B4-BE49-F238E27FC236}">
                  <a16:creationId xmlns:a16="http://schemas.microsoft.com/office/drawing/2014/main" id="{E81E9BCD-9D1C-6A27-729C-F6A21ECF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16" y="4218414"/>
              <a:ext cx="645111" cy="786664"/>
            </a:xfrm>
            <a:custGeom>
              <a:avLst/>
              <a:gdLst>
                <a:gd name="T0" fmla="*/ 201409102 w 835"/>
                <a:gd name="T1" fmla="*/ 220246916 h 1016"/>
                <a:gd name="T2" fmla="*/ 215376642 w 835"/>
                <a:gd name="T3" fmla="*/ 169744344 h 1016"/>
                <a:gd name="T4" fmla="*/ 223198401 w 835"/>
                <a:gd name="T5" fmla="*/ 141126361 h 1016"/>
                <a:gd name="T6" fmla="*/ 233254797 w 835"/>
                <a:gd name="T7" fmla="*/ 106896863 h 1016"/>
                <a:gd name="T8" fmla="*/ 213700664 w 835"/>
                <a:gd name="T9" fmla="*/ 96796243 h 1016"/>
                <a:gd name="T10" fmla="*/ 131852054 w 835"/>
                <a:gd name="T11" fmla="*/ 22726263 h 1016"/>
                <a:gd name="T12" fmla="*/ 113135646 w 835"/>
                <a:gd name="T13" fmla="*/ 0 h 1016"/>
                <a:gd name="T14" fmla="*/ 116487602 w 835"/>
                <a:gd name="T15" fmla="*/ 6733923 h 1016"/>
                <a:gd name="T16" fmla="*/ 94977897 w 835"/>
                <a:gd name="T17" fmla="*/ 7294863 h 1016"/>
                <a:gd name="T18" fmla="*/ 5866187 w 835"/>
                <a:gd name="T19" fmla="*/ 62286541 h 1016"/>
                <a:gd name="T20" fmla="*/ 0 w 835"/>
                <a:gd name="T21" fmla="*/ 76314797 h 1016"/>
                <a:gd name="T22" fmla="*/ 3631550 w 835"/>
                <a:gd name="T23" fmla="*/ 148982163 h 1016"/>
                <a:gd name="T24" fmla="*/ 76541082 w 835"/>
                <a:gd name="T25" fmla="*/ 197520652 h 1016"/>
                <a:gd name="T26" fmla="*/ 77937995 w 835"/>
                <a:gd name="T27" fmla="*/ 285058479 h 1016"/>
                <a:gd name="T28" fmla="*/ 131852054 w 835"/>
                <a:gd name="T29" fmla="*/ 235678316 h 1016"/>
                <a:gd name="T30" fmla="*/ 170960320 w 835"/>
                <a:gd name="T31" fmla="*/ 200887879 h 1016"/>
                <a:gd name="T32" fmla="*/ 201409102 w 835"/>
                <a:gd name="T33" fmla="*/ 220246916 h 10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5" h="1016">
                  <a:moveTo>
                    <a:pt x="721" y="785"/>
                  </a:moveTo>
                  <a:lnTo>
                    <a:pt x="771" y="605"/>
                  </a:lnTo>
                  <a:lnTo>
                    <a:pt x="799" y="503"/>
                  </a:lnTo>
                  <a:lnTo>
                    <a:pt x="835" y="381"/>
                  </a:lnTo>
                  <a:lnTo>
                    <a:pt x="765" y="345"/>
                  </a:lnTo>
                  <a:lnTo>
                    <a:pt x="472" y="81"/>
                  </a:lnTo>
                  <a:lnTo>
                    <a:pt x="405" y="0"/>
                  </a:lnTo>
                  <a:lnTo>
                    <a:pt x="417" y="24"/>
                  </a:lnTo>
                  <a:lnTo>
                    <a:pt x="340" y="26"/>
                  </a:lnTo>
                  <a:lnTo>
                    <a:pt x="21" y="222"/>
                  </a:lnTo>
                  <a:lnTo>
                    <a:pt x="0" y="272"/>
                  </a:lnTo>
                  <a:lnTo>
                    <a:pt x="13" y="531"/>
                  </a:lnTo>
                  <a:lnTo>
                    <a:pt x="274" y="704"/>
                  </a:lnTo>
                  <a:lnTo>
                    <a:pt x="279" y="1016"/>
                  </a:lnTo>
                  <a:lnTo>
                    <a:pt x="472" y="840"/>
                  </a:lnTo>
                  <a:lnTo>
                    <a:pt x="612" y="716"/>
                  </a:lnTo>
                  <a:lnTo>
                    <a:pt x="721" y="7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6" name="Freeform 73">
              <a:extLst>
                <a:ext uri="{FF2B5EF4-FFF2-40B4-BE49-F238E27FC236}">
                  <a16:creationId xmlns:a16="http://schemas.microsoft.com/office/drawing/2014/main" id="{91A7EAF8-EB45-AF39-A385-4FA5B4393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725" y="5552726"/>
              <a:ext cx="865561" cy="735611"/>
            </a:xfrm>
            <a:custGeom>
              <a:avLst/>
              <a:gdLst>
                <a:gd name="T0" fmla="*/ 294017981 w 1119"/>
                <a:gd name="T1" fmla="*/ 266576293 h 950"/>
                <a:gd name="T2" fmla="*/ 306618487 w 1119"/>
                <a:gd name="T3" fmla="*/ 266576293 h 950"/>
                <a:gd name="T4" fmla="*/ 313338898 w 1119"/>
                <a:gd name="T5" fmla="*/ 266015316 h 950"/>
                <a:gd name="T6" fmla="*/ 259015752 w 1119"/>
                <a:gd name="T7" fmla="*/ 152369569 h 950"/>
                <a:gd name="T8" fmla="*/ 259855539 w 1119"/>
                <a:gd name="T9" fmla="*/ 62855890 h 950"/>
                <a:gd name="T10" fmla="*/ 273296361 w 1119"/>
                <a:gd name="T11" fmla="*/ 11505057 h 950"/>
                <a:gd name="T12" fmla="*/ 232973895 w 1119"/>
                <a:gd name="T13" fmla="*/ 8979337 h 950"/>
                <a:gd name="T14" fmla="*/ 239414377 w 1119"/>
                <a:gd name="T15" fmla="*/ 3367450 h 950"/>
                <a:gd name="T16" fmla="*/ 238854519 w 1119"/>
                <a:gd name="T17" fmla="*/ 1683460 h 950"/>
                <a:gd name="T18" fmla="*/ 236054172 w 1119"/>
                <a:gd name="T19" fmla="*/ 0 h 950"/>
                <a:gd name="T20" fmla="*/ 205812322 w 1119"/>
                <a:gd name="T21" fmla="*/ 10943551 h 950"/>
                <a:gd name="T22" fmla="*/ 113686600 w 1119"/>
                <a:gd name="T23" fmla="*/ 68187554 h 950"/>
                <a:gd name="T24" fmla="*/ 112006497 w 1119"/>
                <a:gd name="T25" fmla="*/ 105788893 h 950"/>
                <a:gd name="T26" fmla="*/ 57963280 w 1119"/>
                <a:gd name="T27" fmla="*/ 152369569 h 950"/>
                <a:gd name="T28" fmla="*/ 0 w 1119"/>
                <a:gd name="T29" fmla="*/ 258157932 h 950"/>
                <a:gd name="T30" fmla="*/ 133567904 w 1119"/>
                <a:gd name="T31" fmla="*/ 263208843 h 950"/>
                <a:gd name="T32" fmla="*/ 190691397 w 1119"/>
                <a:gd name="T33" fmla="*/ 263489596 h 950"/>
                <a:gd name="T34" fmla="*/ 294017981 w 1119"/>
                <a:gd name="T35" fmla="*/ 266576293 h 9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19" h="950">
                  <a:moveTo>
                    <a:pt x="1050" y="950"/>
                  </a:moveTo>
                  <a:lnTo>
                    <a:pt x="1095" y="950"/>
                  </a:lnTo>
                  <a:lnTo>
                    <a:pt x="1119" y="948"/>
                  </a:lnTo>
                  <a:lnTo>
                    <a:pt x="925" y="543"/>
                  </a:lnTo>
                  <a:lnTo>
                    <a:pt x="928" y="224"/>
                  </a:lnTo>
                  <a:lnTo>
                    <a:pt x="976" y="41"/>
                  </a:lnTo>
                  <a:lnTo>
                    <a:pt x="832" y="32"/>
                  </a:lnTo>
                  <a:lnTo>
                    <a:pt x="855" y="12"/>
                  </a:lnTo>
                  <a:lnTo>
                    <a:pt x="853" y="6"/>
                  </a:lnTo>
                  <a:lnTo>
                    <a:pt x="843" y="0"/>
                  </a:lnTo>
                  <a:lnTo>
                    <a:pt x="735" y="39"/>
                  </a:lnTo>
                  <a:lnTo>
                    <a:pt x="406" y="243"/>
                  </a:lnTo>
                  <a:lnTo>
                    <a:pt x="400" y="377"/>
                  </a:lnTo>
                  <a:lnTo>
                    <a:pt x="207" y="543"/>
                  </a:lnTo>
                  <a:lnTo>
                    <a:pt x="0" y="920"/>
                  </a:lnTo>
                  <a:lnTo>
                    <a:pt x="477" y="938"/>
                  </a:lnTo>
                  <a:lnTo>
                    <a:pt x="681" y="939"/>
                  </a:lnTo>
                  <a:lnTo>
                    <a:pt x="1050" y="9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9" name="Freeform 76">
              <a:extLst>
                <a:ext uri="{FF2B5EF4-FFF2-40B4-BE49-F238E27FC236}">
                  <a16:creationId xmlns:a16="http://schemas.microsoft.com/office/drawing/2014/main" id="{9C469B13-1FEC-3DE8-849F-C93F2F503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540" y="5483109"/>
              <a:ext cx="763458" cy="782022"/>
            </a:xfrm>
            <a:custGeom>
              <a:avLst/>
              <a:gdLst>
                <a:gd name="T0" fmla="*/ 220486523 w 988"/>
                <a:gd name="T1" fmla="*/ 177530488 h 1011"/>
                <a:gd name="T2" fmla="*/ 162640066 w 988"/>
                <a:gd name="T3" fmla="*/ 283097023 h 1011"/>
                <a:gd name="T4" fmla="*/ 158448554 w 988"/>
                <a:gd name="T5" fmla="*/ 283097023 h 1011"/>
                <a:gd name="T6" fmla="*/ 107588479 w 988"/>
                <a:gd name="T7" fmla="*/ 280016747 h 1011"/>
                <a:gd name="T8" fmla="*/ 68185942 w 988"/>
                <a:gd name="T9" fmla="*/ 276376613 h 1011"/>
                <a:gd name="T10" fmla="*/ 50580430 w 988"/>
                <a:gd name="T11" fmla="*/ 274136652 h 1011"/>
                <a:gd name="T12" fmla="*/ 36887312 w 988"/>
                <a:gd name="T13" fmla="*/ 267416242 h 1011"/>
                <a:gd name="T14" fmla="*/ 34372617 w 988"/>
                <a:gd name="T15" fmla="*/ 173330496 h 1011"/>
                <a:gd name="T16" fmla="*/ 0 w 988"/>
                <a:gd name="T17" fmla="*/ 99405982 h 1011"/>
                <a:gd name="T18" fmla="*/ 25429773 w 988"/>
                <a:gd name="T19" fmla="*/ 79804609 h 1011"/>
                <a:gd name="T20" fmla="*/ 88865441 w 988"/>
                <a:gd name="T21" fmla="*/ 37242186 h 1011"/>
                <a:gd name="T22" fmla="*/ 129944266 w 988"/>
                <a:gd name="T23" fmla="*/ 0 h 1011"/>
                <a:gd name="T24" fmla="*/ 167111223 w 988"/>
                <a:gd name="T25" fmla="*/ 28561744 h 1011"/>
                <a:gd name="T26" fmla="*/ 218809707 w 988"/>
                <a:gd name="T27" fmla="*/ 12040647 h 1011"/>
                <a:gd name="T28" fmla="*/ 276096873 w 988"/>
                <a:gd name="T29" fmla="*/ 93525888 h 1011"/>
                <a:gd name="T30" fmla="*/ 274420057 w 988"/>
                <a:gd name="T31" fmla="*/ 131048003 h 1011"/>
                <a:gd name="T32" fmla="*/ 220486523 w 988"/>
                <a:gd name="T33" fmla="*/ 177530488 h 10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8" h="1011">
                  <a:moveTo>
                    <a:pt x="789" y="634"/>
                  </a:moveTo>
                  <a:lnTo>
                    <a:pt x="582" y="1011"/>
                  </a:lnTo>
                  <a:lnTo>
                    <a:pt x="567" y="1011"/>
                  </a:lnTo>
                  <a:lnTo>
                    <a:pt x="385" y="1000"/>
                  </a:lnTo>
                  <a:lnTo>
                    <a:pt x="244" y="987"/>
                  </a:lnTo>
                  <a:lnTo>
                    <a:pt x="181" y="979"/>
                  </a:lnTo>
                  <a:lnTo>
                    <a:pt x="132" y="955"/>
                  </a:lnTo>
                  <a:lnTo>
                    <a:pt x="123" y="619"/>
                  </a:lnTo>
                  <a:lnTo>
                    <a:pt x="0" y="355"/>
                  </a:lnTo>
                  <a:lnTo>
                    <a:pt x="91" y="285"/>
                  </a:lnTo>
                  <a:lnTo>
                    <a:pt x="318" y="133"/>
                  </a:lnTo>
                  <a:lnTo>
                    <a:pt x="465" y="0"/>
                  </a:lnTo>
                  <a:lnTo>
                    <a:pt x="598" y="102"/>
                  </a:lnTo>
                  <a:lnTo>
                    <a:pt x="783" y="43"/>
                  </a:lnTo>
                  <a:lnTo>
                    <a:pt x="988" y="334"/>
                  </a:lnTo>
                  <a:lnTo>
                    <a:pt x="982" y="468"/>
                  </a:lnTo>
                  <a:lnTo>
                    <a:pt x="789" y="63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" name="Freeform 79">
              <a:extLst>
                <a:ext uri="{FF2B5EF4-FFF2-40B4-BE49-F238E27FC236}">
                  <a16:creationId xmlns:a16="http://schemas.microsoft.com/office/drawing/2014/main" id="{617F0031-83B8-003E-7EA4-2097BA6EB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46" y="1851462"/>
              <a:ext cx="512840" cy="543007"/>
            </a:xfrm>
            <a:custGeom>
              <a:avLst/>
              <a:gdLst>
                <a:gd name="T0" fmla="*/ 160730371 w 663"/>
                <a:gd name="T1" fmla="*/ 103340530 h 701"/>
                <a:gd name="T2" fmla="*/ 135528772 w 663"/>
                <a:gd name="T3" fmla="*/ 168490144 h 701"/>
                <a:gd name="T4" fmla="*/ 120407813 w 663"/>
                <a:gd name="T5" fmla="*/ 175229686 h 701"/>
                <a:gd name="T6" fmla="*/ 120127884 w 663"/>
                <a:gd name="T7" fmla="*/ 167647568 h 701"/>
                <a:gd name="T8" fmla="*/ 59923977 w 663"/>
                <a:gd name="T9" fmla="*/ 186743291 h 701"/>
                <a:gd name="T10" fmla="*/ 38642451 w 663"/>
                <a:gd name="T11" fmla="*/ 196852604 h 701"/>
                <a:gd name="T12" fmla="*/ 14281170 w 663"/>
                <a:gd name="T13" fmla="*/ 176633978 h 701"/>
                <a:gd name="T14" fmla="*/ 16241206 w 663"/>
                <a:gd name="T15" fmla="*/ 160908026 h 701"/>
                <a:gd name="T16" fmla="*/ 12880993 w 663"/>
                <a:gd name="T17" fmla="*/ 165682089 h 701"/>
                <a:gd name="T18" fmla="*/ 0 w 663"/>
                <a:gd name="T19" fmla="*/ 0 h 701"/>
                <a:gd name="T20" fmla="*/ 0 w 663"/>
                <a:gd name="T21" fmla="*/ 561717 h 701"/>
                <a:gd name="T22" fmla="*/ 59923977 w 663"/>
                <a:gd name="T23" fmla="*/ 30047611 h 701"/>
                <a:gd name="T24" fmla="*/ 100806394 w 663"/>
                <a:gd name="T25" fmla="*/ 40437783 h 701"/>
                <a:gd name="T26" fmla="*/ 131048312 w 663"/>
                <a:gd name="T27" fmla="*/ 33417382 h 701"/>
                <a:gd name="T28" fmla="*/ 132168559 w 663"/>
                <a:gd name="T29" fmla="*/ 32855665 h 701"/>
                <a:gd name="T30" fmla="*/ 185652040 w 663"/>
                <a:gd name="T31" fmla="*/ 42684120 h 701"/>
                <a:gd name="T32" fmla="*/ 180051861 w 663"/>
                <a:gd name="T33" fmla="*/ 55601488 h 701"/>
                <a:gd name="T34" fmla="*/ 160730371 w 663"/>
                <a:gd name="T35" fmla="*/ 103340530 h 7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701">
                  <a:moveTo>
                    <a:pt x="574" y="368"/>
                  </a:moveTo>
                  <a:lnTo>
                    <a:pt x="484" y="600"/>
                  </a:lnTo>
                  <a:lnTo>
                    <a:pt x="430" y="624"/>
                  </a:lnTo>
                  <a:lnTo>
                    <a:pt x="429" y="597"/>
                  </a:lnTo>
                  <a:lnTo>
                    <a:pt x="214" y="665"/>
                  </a:lnTo>
                  <a:lnTo>
                    <a:pt x="138" y="701"/>
                  </a:lnTo>
                  <a:lnTo>
                    <a:pt x="51" y="629"/>
                  </a:lnTo>
                  <a:lnTo>
                    <a:pt x="58" y="573"/>
                  </a:lnTo>
                  <a:lnTo>
                    <a:pt x="46" y="59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14" y="107"/>
                  </a:lnTo>
                  <a:lnTo>
                    <a:pt x="360" y="144"/>
                  </a:lnTo>
                  <a:lnTo>
                    <a:pt x="468" y="119"/>
                  </a:lnTo>
                  <a:lnTo>
                    <a:pt x="472" y="117"/>
                  </a:lnTo>
                  <a:lnTo>
                    <a:pt x="663" y="152"/>
                  </a:lnTo>
                  <a:lnTo>
                    <a:pt x="643" y="198"/>
                  </a:lnTo>
                  <a:lnTo>
                    <a:pt x="574" y="36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5" name="Freeform 82">
              <a:extLst>
                <a:ext uri="{FF2B5EF4-FFF2-40B4-BE49-F238E27FC236}">
                  <a16:creationId xmlns:a16="http://schemas.microsoft.com/office/drawing/2014/main" id="{92526EB3-5CF7-408F-C97B-473D60923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126" y="2338776"/>
              <a:ext cx="710086" cy="601021"/>
            </a:xfrm>
            <a:custGeom>
              <a:avLst/>
              <a:gdLst>
                <a:gd name="T0" fmla="*/ 210853337 w 918"/>
                <a:gd name="T1" fmla="*/ 58932130 h 778"/>
                <a:gd name="T2" fmla="*/ 223173925 w 918"/>
                <a:gd name="T3" fmla="*/ 20109464 h 778"/>
                <a:gd name="T4" fmla="*/ 198812150 w 918"/>
                <a:gd name="T5" fmla="*/ 0 h 778"/>
                <a:gd name="T6" fmla="*/ 102206425 w 918"/>
                <a:gd name="T7" fmla="*/ 13406133 h 778"/>
                <a:gd name="T8" fmla="*/ 45362813 w 918"/>
                <a:gd name="T9" fmla="*/ 27091837 h 778"/>
                <a:gd name="T10" fmla="*/ 44523025 w 918"/>
                <a:gd name="T11" fmla="*/ 28488628 h 778"/>
                <a:gd name="T12" fmla="*/ 31081662 w 918"/>
                <a:gd name="T13" fmla="*/ 50552966 h 778"/>
                <a:gd name="T14" fmla="*/ 29401558 w 918"/>
                <a:gd name="T15" fmla="*/ 50273925 h 778"/>
                <a:gd name="T16" fmla="*/ 0 w 918"/>
                <a:gd name="T17" fmla="*/ 63959628 h 778"/>
                <a:gd name="T18" fmla="*/ 29961946 w 918"/>
                <a:gd name="T19" fmla="*/ 117305649 h 778"/>
                <a:gd name="T20" fmla="*/ 54603121 w 918"/>
                <a:gd name="T21" fmla="*/ 148307762 h 778"/>
                <a:gd name="T22" fmla="*/ 63564029 w 918"/>
                <a:gd name="T23" fmla="*/ 214501306 h 778"/>
                <a:gd name="T24" fmla="*/ 102206425 w 918"/>
                <a:gd name="T25" fmla="*/ 217294361 h 778"/>
                <a:gd name="T26" fmla="*/ 156809546 w 918"/>
                <a:gd name="T27" fmla="*/ 191319746 h 778"/>
                <a:gd name="T28" fmla="*/ 204972708 w 918"/>
                <a:gd name="T29" fmla="*/ 150821247 h 778"/>
                <a:gd name="T30" fmla="*/ 207212671 w 918"/>
                <a:gd name="T31" fmla="*/ 148307762 h 778"/>
                <a:gd name="T32" fmla="*/ 244454892 w 918"/>
                <a:gd name="T33" fmla="*/ 103340377 h 778"/>
                <a:gd name="T34" fmla="*/ 257055937 w 918"/>
                <a:gd name="T35" fmla="*/ 87978841 h 778"/>
                <a:gd name="T36" fmla="*/ 225133958 w 918"/>
                <a:gd name="T37" fmla="*/ 58932130 h 778"/>
                <a:gd name="T38" fmla="*/ 210853337 w 918"/>
                <a:gd name="T39" fmla="*/ 58932130 h 7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8" h="778">
                  <a:moveTo>
                    <a:pt x="753" y="211"/>
                  </a:moveTo>
                  <a:lnTo>
                    <a:pt x="797" y="72"/>
                  </a:lnTo>
                  <a:lnTo>
                    <a:pt x="710" y="0"/>
                  </a:lnTo>
                  <a:lnTo>
                    <a:pt x="365" y="48"/>
                  </a:lnTo>
                  <a:lnTo>
                    <a:pt x="162" y="97"/>
                  </a:lnTo>
                  <a:lnTo>
                    <a:pt x="159" y="102"/>
                  </a:lnTo>
                  <a:lnTo>
                    <a:pt x="111" y="181"/>
                  </a:lnTo>
                  <a:lnTo>
                    <a:pt x="105" y="180"/>
                  </a:lnTo>
                  <a:lnTo>
                    <a:pt x="0" y="229"/>
                  </a:lnTo>
                  <a:lnTo>
                    <a:pt x="107" y="420"/>
                  </a:lnTo>
                  <a:lnTo>
                    <a:pt x="195" y="531"/>
                  </a:lnTo>
                  <a:lnTo>
                    <a:pt x="227" y="768"/>
                  </a:lnTo>
                  <a:lnTo>
                    <a:pt x="365" y="778"/>
                  </a:lnTo>
                  <a:lnTo>
                    <a:pt x="560" y="685"/>
                  </a:lnTo>
                  <a:lnTo>
                    <a:pt x="732" y="540"/>
                  </a:lnTo>
                  <a:lnTo>
                    <a:pt x="740" y="531"/>
                  </a:lnTo>
                  <a:lnTo>
                    <a:pt x="873" y="370"/>
                  </a:lnTo>
                  <a:lnTo>
                    <a:pt x="918" y="315"/>
                  </a:lnTo>
                  <a:lnTo>
                    <a:pt x="804" y="211"/>
                  </a:lnTo>
                  <a:lnTo>
                    <a:pt x="753" y="211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9" name="Freeform 86">
              <a:extLst>
                <a:ext uri="{FF2B5EF4-FFF2-40B4-BE49-F238E27FC236}">
                  <a16:creationId xmlns:a16="http://schemas.microsoft.com/office/drawing/2014/main" id="{B655FE84-A5E3-B93A-7FF0-1B13213D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255" y="1758641"/>
              <a:ext cx="517482" cy="659034"/>
            </a:xfrm>
            <a:custGeom>
              <a:avLst/>
              <a:gdLst>
                <a:gd name="T0" fmla="*/ 187052544 w 670"/>
                <a:gd name="T1" fmla="*/ 194332225 h 852"/>
                <a:gd name="T2" fmla="*/ 185098075 w 670"/>
                <a:gd name="T3" fmla="*/ 210013021 h 852"/>
                <a:gd name="T4" fmla="*/ 88780120 w 670"/>
                <a:gd name="T5" fmla="*/ 223453854 h 852"/>
                <a:gd name="T6" fmla="*/ 32105809 w 670"/>
                <a:gd name="T7" fmla="*/ 237174617 h 852"/>
                <a:gd name="T8" fmla="*/ 31268330 w 670"/>
                <a:gd name="T9" fmla="*/ 238574792 h 852"/>
                <a:gd name="T10" fmla="*/ 20101069 w 670"/>
                <a:gd name="T11" fmla="*/ 179211288 h 852"/>
                <a:gd name="T12" fmla="*/ 4466904 w 670"/>
                <a:gd name="T13" fmla="*/ 89325450 h 852"/>
                <a:gd name="T14" fmla="*/ 0 w 670"/>
                <a:gd name="T15" fmla="*/ 60763679 h 852"/>
                <a:gd name="T16" fmla="*/ 17867617 w 670"/>
                <a:gd name="T17" fmla="*/ 57963329 h 852"/>
                <a:gd name="T18" fmla="*/ 63932634 w 670"/>
                <a:gd name="T19" fmla="*/ 49563338 h 852"/>
                <a:gd name="T20" fmla="*/ 64491129 w 670"/>
                <a:gd name="T21" fmla="*/ 48723021 h 852"/>
                <a:gd name="T22" fmla="*/ 64491129 w 670"/>
                <a:gd name="T23" fmla="*/ 49002950 h 852"/>
                <a:gd name="T24" fmla="*/ 88780120 w 670"/>
                <a:gd name="T25" fmla="*/ 41162817 h 852"/>
                <a:gd name="T26" fmla="*/ 169463910 w 670"/>
                <a:gd name="T27" fmla="*/ 0 h 852"/>
                <a:gd name="T28" fmla="*/ 170859883 w 670"/>
                <a:gd name="T29" fmla="*/ 33882013 h 852"/>
                <a:gd name="T30" fmla="*/ 183702101 w 670"/>
                <a:gd name="T31" fmla="*/ 199092608 h 852"/>
                <a:gd name="T32" fmla="*/ 187052544 w 670"/>
                <a:gd name="T33" fmla="*/ 194332225 h 8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0" h="852">
                  <a:moveTo>
                    <a:pt x="670" y="694"/>
                  </a:moveTo>
                  <a:lnTo>
                    <a:pt x="663" y="750"/>
                  </a:lnTo>
                  <a:lnTo>
                    <a:pt x="318" y="798"/>
                  </a:lnTo>
                  <a:lnTo>
                    <a:pt x="115" y="847"/>
                  </a:lnTo>
                  <a:lnTo>
                    <a:pt x="112" y="852"/>
                  </a:lnTo>
                  <a:lnTo>
                    <a:pt x="72" y="640"/>
                  </a:lnTo>
                  <a:lnTo>
                    <a:pt x="16" y="319"/>
                  </a:lnTo>
                  <a:lnTo>
                    <a:pt x="0" y="217"/>
                  </a:lnTo>
                  <a:lnTo>
                    <a:pt x="64" y="207"/>
                  </a:lnTo>
                  <a:lnTo>
                    <a:pt x="229" y="177"/>
                  </a:lnTo>
                  <a:lnTo>
                    <a:pt x="231" y="174"/>
                  </a:lnTo>
                  <a:lnTo>
                    <a:pt x="231" y="175"/>
                  </a:lnTo>
                  <a:lnTo>
                    <a:pt x="318" y="147"/>
                  </a:lnTo>
                  <a:lnTo>
                    <a:pt x="607" y="0"/>
                  </a:lnTo>
                  <a:lnTo>
                    <a:pt x="612" y="121"/>
                  </a:lnTo>
                  <a:lnTo>
                    <a:pt x="658" y="711"/>
                  </a:lnTo>
                  <a:lnTo>
                    <a:pt x="670" y="694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1" name="Freeform 88">
              <a:extLst>
                <a:ext uri="{FF2B5EF4-FFF2-40B4-BE49-F238E27FC236}">
                  <a16:creationId xmlns:a16="http://schemas.microsoft.com/office/drawing/2014/main" id="{61C7A29A-8293-7FFB-5B8E-F16E95076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0333" y="4441186"/>
              <a:ext cx="563891" cy="524442"/>
            </a:xfrm>
            <a:custGeom>
              <a:avLst/>
              <a:gdLst>
                <a:gd name="T0" fmla="*/ 204412528 w 728"/>
                <a:gd name="T1" fmla="*/ 190132202 h 677"/>
                <a:gd name="T2" fmla="*/ 191215547 w 728"/>
                <a:gd name="T3" fmla="*/ 135648217 h 677"/>
                <a:gd name="T4" fmla="*/ 191777233 w 728"/>
                <a:gd name="T5" fmla="*/ 135648217 h 677"/>
                <a:gd name="T6" fmla="*/ 192619763 w 728"/>
                <a:gd name="T7" fmla="*/ 135367344 h 677"/>
                <a:gd name="T8" fmla="*/ 192058076 w 728"/>
                <a:gd name="T9" fmla="*/ 105878901 h 677"/>
                <a:gd name="T10" fmla="*/ 176053193 w 728"/>
                <a:gd name="T11" fmla="*/ 16008148 h 677"/>
                <a:gd name="T12" fmla="*/ 174929820 w 728"/>
                <a:gd name="T13" fmla="*/ 11514717 h 677"/>
                <a:gd name="T14" fmla="*/ 148255013 w 728"/>
                <a:gd name="T15" fmla="*/ 0 h 677"/>
                <a:gd name="T16" fmla="*/ 16566570 w 728"/>
                <a:gd name="T17" fmla="*/ 16850766 h 677"/>
                <a:gd name="T18" fmla="*/ 0 w 728"/>
                <a:gd name="T19" fmla="*/ 3369941 h 677"/>
                <a:gd name="T20" fmla="*/ 5896648 w 728"/>
                <a:gd name="T21" fmla="*/ 41284033 h 677"/>
                <a:gd name="T22" fmla="*/ 42679690 w 728"/>
                <a:gd name="T23" fmla="*/ 107563607 h 677"/>
                <a:gd name="T24" fmla="*/ 57280358 w 728"/>
                <a:gd name="T25" fmla="*/ 125256991 h 677"/>
                <a:gd name="T26" fmla="*/ 133935189 w 728"/>
                <a:gd name="T27" fmla="*/ 124695245 h 677"/>
                <a:gd name="T28" fmla="*/ 144885954 w 728"/>
                <a:gd name="T29" fmla="*/ 134805599 h 677"/>
                <a:gd name="T30" fmla="*/ 143762582 w 728"/>
                <a:gd name="T31" fmla="*/ 137895198 h 677"/>
                <a:gd name="T32" fmla="*/ 145727954 w 728"/>
                <a:gd name="T33" fmla="*/ 140422521 h 677"/>
                <a:gd name="T34" fmla="*/ 148816700 w 728"/>
                <a:gd name="T35" fmla="*/ 139579903 h 677"/>
                <a:gd name="T36" fmla="*/ 150501759 w 728"/>
                <a:gd name="T37" fmla="*/ 146320316 h 677"/>
                <a:gd name="T38" fmla="*/ 204412528 w 728"/>
                <a:gd name="T39" fmla="*/ 190132202 h 6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8" h="677">
                  <a:moveTo>
                    <a:pt x="728" y="677"/>
                  </a:moveTo>
                  <a:lnTo>
                    <a:pt x="681" y="483"/>
                  </a:lnTo>
                  <a:lnTo>
                    <a:pt x="683" y="483"/>
                  </a:lnTo>
                  <a:lnTo>
                    <a:pt x="686" y="482"/>
                  </a:lnTo>
                  <a:lnTo>
                    <a:pt x="684" y="377"/>
                  </a:lnTo>
                  <a:lnTo>
                    <a:pt x="627" y="57"/>
                  </a:lnTo>
                  <a:lnTo>
                    <a:pt x="623" y="41"/>
                  </a:lnTo>
                  <a:lnTo>
                    <a:pt x="528" y="0"/>
                  </a:lnTo>
                  <a:lnTo>
                    <a:pt x="59" y="60"/>
                  </a:lnTo>
                  <a:lnTo>
                    <a:pt x="0" y="12"/>
                  </a:lnTo>
                  <a:lnTo>
                    <a:pt x="21" y="147"/>
                  </a:lnTo>
                  <a:lnTo>
                    <a:pt x="152" y="383"/>
                  </a:lnTo>
                  <a:lnTo>
                    <a:pt x="204" y="446"/>
                  </a:lnTo>
                  <a:lnTo>
                    <a:pt x="477" y="444"/>
                  </a:lnTo>
                  <a:lnTo>
                    <a:pt x="516" y="480"/>
                  </a:lnTo>
                  <a:lnTo>
                    <a:pt x="512" y="491"/>
                  </a:lnTo>
                  <a:lnTo>
                    <a:pt x="519" y="500"/>
                  </a:lnTo>
                  <a:lnTo>
                    <a:pt x="530" y="497"/>
                  </a:lnTo>
                  <a:lnTo>
                    <a:pt x="536" y="521"/>
                  </a:lnTo>
                  <a:lnTo>
                    <a:pt x="728" y="6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Freeform 89">
              <a:extLst>
                <a:ext uri="{FF2B5EF4-FFF2-40B4-BE49-F238E27FC236}">
                  <a16:creationId xmlns:a16="http://schemas.microsoft.com/office/drawing/2014/main" id="{DAC9A6E4-F3A6-AE77-B60B-EF3E2DB78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1415" y="4325159"/>
              <a:ext cx="656714" cy="656714"/>
            </a:xfrm>
            <a:custGeom>
              <a:avLst/>
              <a:gdLst>
                <a:gd name="T0" fmla="*/ 237455580 w 850"/>
                <a:gd name="T1" fmla="*/ 167170815 h 849"/>
                <a:gd name="T2" fmla="*/ 222929058 w 850"/>
                <a:gd name="T3" fmla="*/ 149529437 h 849"/>
                <a:gd name="T4" fmla="*/ 186332622 w 850"/>
                <a:gd name="T5" fmla="*/ 83445443 h 849"/>
                <a:gd name="T6" fmla="*/ 180466304 w 850"/>
                <a:gd name="T7" fmla="*/ 45642792 h 849"/>
                <a:gd name="T8" fmla="*/ 175996402 w 850"/>
                <a:gd name="T9" fmla="*/ 36122544 h 849"/>
                <a:gd name="T10" fmla="*/ 168733140 w 850"/>
                <a:gd name="T11" fmla="*/ 28001944 h 849"/>
                <a:gd name="T12" fmla="*/ 169291812 w 850"/>
                <a:gd name="T13" fmla="*/ 27722014 h 849"/>
                <a:gd name="T14" fmla="*/ 135210192 w 850"/>
                <a:gd name="T15" fmla="*/ 0 h 849"/>
                <a:gd name="T16" fmla="*/ 89953552 w 850"/>
                <a:gd name="T17" fmla="*/ 12601060 h 849"/>
                <a:gd name="T18" fmla="*/ 63973466 w 850"/>
                <a:gd name="T19" fmla="*/ 10920954 h 849"/>
                <a:gd name="T20" fmla="*/ 34640820 w 850"/>
                <a:gd name="T21" fmla="*/ 11760742 h 849"/>
                <a:gd name="T22" fmla="*/ 17879082 w 850"/>
                <a:gd name="T23" fmla="*/ 16801060 h 849"/>
                <a:gd name="T24" fmla="*/ 2514287 w 850"/>
                <a:gd name="T25" fmla="*/ 42002651 h 849"/>
                <a:gd name="T26" fmla="*/ 0 w 850"/>
                <a:gd name="T27" fmla="*/ 58243852 h 849"/>
                <a:gd name="T28" fmla="*/ 34361220 w 850"/>
                <a:gd name="T29" fmla="*/ 164090533 h 849"/>
                <a:gd name="T30" fmla="*/ 37154579 w 850"/>
                <a:gd name="T31" fmla="*/ 187612017 h 849"/>
                <a:gd name="T32" fmla="*/ 44418369 w 850"/>
                <a:gd name="T33" fmla="*/ 176411134 h 849"/>
                <a:gd name="T34" fmla="*/ 86321921 w 850"/>
                <a:gd name="T35" fmla="*/ 224574350 h 849"/>
                <a:gd name="T36" fmla="*/ 147502028 w 850"/>
                <a:gd name="T37" fmla="*/ 237735269 h 849"/>
                <a:gd name="T38" fmla="*/ 182980592 w 850"/>
                <a:gd name="T39" fmla="*/ 197692653 h 849"/>
                <a:gd name="T40" fmla="*/ 193037212 w 850"/>
                <a:gd name="T41" fmla="*/ 197412724 h 849"/>
                <a:gd name="T42" fmla="*/ 237455580 w 850"/>
                <a:gd name="T43" fmla="*/ 167170815 h 8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849">
                  <a:moveTo>
                    <a:pt x="850" y="597"/>
                  </a:moveTo>
                  <a:lnTo>
                    <a:pt x="798" y="534"/>
                  </a:lnTo>
                  <a:lnTo>
                    <a:pt x="667" y="298"/>
                  </a:lnTo>
                  <a:lnTo>
                    <a:pt x="646" y="163"/>
                  </a:lnTo>
                  <a:lnTo>
                    <a:pt x="630" y="129"/>
                  </a:lnTo>
                  <a:lnTo>
                    <a:pt x="604" y="100"/>
                  </a:lnTo>
                  <a:lnTo>
                    <a:pt x="606" y="99"/>
                  </a:lnTo>
                  <a:lnTo>
                    <a:pt x="484" y="0"/>
                  </a:lnTo>
                  <a:lnTo>
                    <a:pt x="322" y="45"/>
                  </a:lnTo>
                  <a:lnTo>
                    <a:pt x="229" y="39"/>
                  </a:lnTo>
                  <a:lnTo>
                    <a:pt x="124" y="42"/>
                  </a:lnTo>
                  <a:lnTo>
                    <a:pt x="64" y="60"/>
                  </a:lnTo>
                  <a:lnTo>
                    <a:pt x="9" y="150"/>
                  </a:lnTo>
                  <a:lnTo>
                    <a:pt x="0" y="208"/>
                  </a:lnTo>
                  <a:lnTo>
                    <a:pt x="123" y="586"/>
                  </a:lnTo>
                  <a:lnTo>
                    <a:pt x="133" y="670"/>
                  </a:lnTo>
                  <a:lnTo>
                    <a:pt x="159" y="630"/>
                  </a:lnTo>
                  <a:lnTo>
                    <a:pt x="309" y="802"/>
                  </a:lnTo>
                  <a:lnTo>
                    <a:pt x="528" y="849"/>
                  </a:lnTo>
                  <a:lnTo>
                    <a:pt x="655" y="706"/>
                  </a:lnTo>
                  <a:lnTo>
                    <a:pt x="691" y="705"/>
                  </a:lnTo>
                  <a:lnTo>
                    <a:pt x="850" y="5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Freeform 90">
              <a:extLst>
                <a:ext uri="{FF2B5EF4-FFF2-40B4-BE49-F238E27FC236}">
                  <a16:creationId xmlns:a16="http://schemas.microsoft.com/office/drawing/2014/main" id="{82939135-8371-7A1F-CE3C-46466B0D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6793" y="5566649"/>
              <a:ext cx="751856" cy="740252"/>
            </a:xfrm>
            <a:custGeom>
              <a:avLst/>
              <a:gdLst>
                <a:gd name="T0" fmla="*/ 250851302 w 971"/>
                <a:gd name="T1" fmla="*/ 115927073 h 957"/>
                <a:gd name="T2" fmla="*/ 255902103 w 971"/>
                <a:gd name="T3" fmla="*/ 43122807 h 957"/>
                <a:gd name="T4" fmla="*/ 250009591 w 971"/>
                <a:gd name="T5" fmla="*/ 43122807 h 957"/>
                <a:gd name="T6" fmla="*/ 250570555 w 971"/>
                <a:gd name="T7" fmla="*/ 24361222 h 957"/>
                <a:gd name="T8" fmla="*/ 244958790 w 971"/>
                <a:gd name="T9" fmla="*/ 12040646 h 957"/>
                <a:gd name="T10" fmla="*/ 244678573 w 971"/>
                <a:gd name="T11" fmla="*/ 12040646 h 957"/>
                <a:gd name="T12" fmla="*/ 198660934 w 971"/>
                <a:gd name="T13" fmla="*/ 0 h 957"/>
                <a:gd name="T14" fmla="*/ 179019226 w 971"/>
                <a:gd name="T15" fmla="*/ 51242862 h 957"/>
                <a:gd name="T16" fmla="*/ 107467897 w 971"/>
                <a:gd name="T17" fmla="*/ 111166694 h 957"/>
                <a:gd name="T18" fmla="*/ 34513362 w 971"/>
                <a:gd name="T19" fmla="*/ 192651401 h 957"/>
                <a:gd name="T20" fmla="*/ 34232615 w 971"/>
                <a:gd name="T21" fmla="*/ 197691709 h 957"/>
                <a:gd name="T22" fmla="*/ 0 w 971"/>
                <a:gd name="T23" fmla="*/ 237174382 h 957"/>
                <a:gd name="T24" fmla="*/ 4209089 w 971"/>
                <a:gd name="T25" fmla="*/ 264056023 h 957"/>
                <a:gd name="T26" fmla="*/ 85020307 w 971"/>
                <a:gd name="T27" fmla="*/ 266575912 h 957"/>
                <a:gd name="T28" fmla="*/ 141139017 w 971"/>
                <a:gd name="T29" fmla="*/ 267976085 h 957"/>
                <a:gd name="T30" fmla="*/ 149837412 w 971"/>
                <a:gd name="T31" fmla="*/ 254535265 h 957"/>
                <a:gd name="T32" fmla="*/ 177616020 w 971"/>
                <a:gd name="T33" fmla="*/ 237174382 h 957"/>
                <a:gd name="T34" fmla="*/ 250009591 w 971"/>
                <a:gd name="T35" fmla="*/ 204972506 h 957"/>
                <a:gd name="T36" fmla="*/ 272457181 w 971"/>
                <a:gd name="T37" fmla="*/ 208612640 h 957"/>
                <a:gd name="T38" fmla="*/ 250009591 w 971"/>
                <a:gd name="T39" fmla="*/ 160449525 h 957"/>
                <a:gd name="T40" fmla="*/ 250851302 w 971"/>
                <a:gd name="T41" fmla="*/ 115927073 h 9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71" h="957">
                  <a:moveTo>
                    <a:pt x="894" y="414"/>
                  </a:moveTo>
                  <a:lnTo>
                    <a:pt x="912" y="154"/>
                  </a:lnTo>
                  <a:lnTo>
                    <a:pt x="891" y="154"/>
                  </a:lnTo>
                  <a:lnTo>
                    <a:pt x="893" y="87"/>
                  </a:lnTo>
                  <a:lnTo>
                    <a:pt x="873" y="43"/>
                  </a:lnTo>
                  <a:lnTo>
                    <a:pt x="872" y="43"/>
                  </a:lnTo>
                  <a:lnTo>
                    <a:pt x="708" y="0"/>
                  </a:lnTo>
                  <a:lnTo>
                    <a:pt x="638" y="183"/>
                  </a:lnTo>
                  <a:lnTo>
                    <a:pt x="383" y="397"/>
                  </a:lnTo>
                  <a:lnTo>
                    <a:pt x="123" y="688"/>
                  </a:lnTo>
                  <a:lnTo>
                    <a:pt x="122" y="706"/>
                  </a:lnTo>
                  <a:lnTo>
                    <a:pt x="0" y="847"/>
                  </a:lnTo>
                  <a:lnTo>
                    <a:pt x="15" y="943"/>
                  </a:lnTo>
                  <a:lnTo>
                    <a:pt x="303" y="952"/>
                  </a:lnTo>
                  <a:lnTo>
                    <a:pt x="503" y="957"/>
                  </a:lnTo>
                  <a:lnTo>
                    <a:pt x="534" y="909"/>
                  </a:lnTo>
                  <a:lnTo>
                    <a:pt x="633" y="847"/>
                  </a:lnTo>
                  <a:lnTo>
                    <a:pt x="891" y="732"/>
                  </a:lnTo>
                  <a:lnTo>
                    <a:pt x="971" y="745"/>
                  </a:lnTo>
                  <a:lnTo>
                    <a:pt x="891" y="573"/>
                  </a:lnTo>
                  <a:lnTo>
                    <a:pt x="894" y="414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Freeform 91">
              <a:extLst>
                <a:ext uri="{FF2B5EF4-FFF2-40B4-BE49-F238E27FC236}">
                  <a16:creationId xmlns:a16="http://schemas.microsoft.com/office/drawing/2014/main" id="{2C9FEF46-64BD-B179-2931-A68A69F9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831" y="4784626"/>
              <a:ext cx="689202" cy="814511"/>
            </a:xfrm>
            <a:custGeom>
              <a:avLst/>
              <a:gdLst>
                <a:gd name="T0" fmla="*/ 249495998 w 891"/>
                <a:gd name="T1" fmla="*/ 104166552 h 1053"/>
                <a:gd name="T2" fmla="*/ 247815892 w 891"/>
                <a:gd name="T3" fmla="*/ 81204931 h 1053"/>
                <a:gd name="T4" fmla="*/ 246415715 w 891"/>
                <a:gd name="T5" fmla="*/ 71124297 h 1053"/>
                <a:gd name="T6" fmla="*/ 238015186 w 891"/>
                <a:gd name="T7" fmla="*/ 66083980 h 1053"/>
                <a:gd name="T8" fmla="*/ 236894939 w 891"/>
                <a:gd name="T9" fmla="*/ 65244192 h 1053"/>
                <a:gd name="T10" fmla="*/ 183131548 w 891"/>
                <a:gd name="T11" fmla="*/ 21561444 h 1053"/>
                <a:gd name="T12" fmla="*/ 181451442 w 891"/>
                <a:gd name="T13" fmla="*/ 14841022 h 1053"/>
                <a:gd name="T14" fmla="*/ 178371689 w 891"/>
                <a:gd name="T15" fmla="*/ 15680810 h 1053"/>
                <a:gd name="T16" fmla="*/ 176411125 w 891"/>
                <a:gd name="T17" fmla="*/ 13160916 h 1053"/>
                <a:gd name="T18" fmla="*/ 177531372 w 891"/>
                <a:gd name="T19" fmla="*/ 10080634 h 1053"/>
                <a:gd name="T20" fmla="*/ 166610948 w 891"/>
                <a:gd name="T21" fmla="*/ 0 h 1053"/>
                <a:gd name="T22" fmla="*/ 90165862 w 891"/>
                <a:gd name="T23" fmla="*/ 559859 h 1053"/>
                <a:gd name="T24" fmla="*/ 45642790 w 891"/>
                <a:gd name="T25" fmla="*/ 30801761 h 1053"/>
                <a:gd name="T26" fmla="*/ 35562154 w 891"/>
                <a:gd name="T27" fmla="*/ 31082220 h 1053"/>
                <a:gd name="T28" fmla="*/ 0 w 891"/>
                <a:gd name="T29" fmla="*/ 71124297 h 1053"/>
                <a:gd name="T30" fmla="*/ 5040318 w 891"/>
                <a:gd name="T31" fmla="*/ 161010215 h 1053"/>
                <a:gd name="T32" fmla="*/ 39482754 w 891"/>
                <a:gd name="T33" fmla="*/ 173611272 h 1053"/>
                <a:gd name="T34" fmla="*/ 41162860 w 891"/>
                <a:gd name="T35" fmla="*/ 211413386 h 1053"/>
                <a:gd name="T36" fmla="*/ 112007240 w 891"/>
                <a:gd name="T37" fmla="*/ 232414971 h 1053"/>
                <a:gd name="T38" fmla="*/ 126287876 w 891"/>
                <a:gd name="T39" fmla="*/ 250896133 h 1053"/>
                <a:gd name="T40" fmla="*/ 201052855 w 891"/>
                <a:gd name="T41" fmla="*/ 282818141 h 1053"/>
                <a:gd name="T42" fmla="*/ 246975574 w 891"/>
                <a:gd name="T43" fmla="*/ 294858810 h 1053"/>
                <a:gd name="T44" fmla="*/ 247256033 w 891"/>
                <a:gd name="T45" fmla="*/ 294858810 h 1053"/>
                <a:gd name="T46" fmla="*/ 222894232 w 891"/>
                <a:gd name="T47" fmla="*/ 130208454 h 1053"/>
                <a:gd name="T48" fmla="*/ 249495998 w 891"/>
                <a:gd name="T49" fmla="*/ 104166552 h 10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1" h="1053">
                  <a:moveTo>
                    <a:pt x="891" y="372"/>
                  </a:moveTo>
                  <a:lnTo>
                    <a:pt x="885" y="290"/>
                  </a:lnTo>
                  <a:lnTo>
                    <a:pt x="880" y="254"/>
                  </a:lnTo>
                  <a:lnTo>
                    <a:pt x="850" y="236"/>
                  </a:lnTo>
                  <a:lnTo>
                    <a:pt x="846" y="233"/>
                  </a:lnTo>
                  <a:lnTo>
                    <a:pt x="654" y="77"/>
                  </a:lnTo>
                  <a:lnTo>
                    <a:pt x="648" y="53"/>
                  </a:lnTo>
                  <a:lnTo>
                    <a:pt x="637" y="56"/>
                  </a:lnTo>
                  <a:lnTo>
                    <a:pt x="630" y="47"/>
                  </a:lnTo>
                  <a:lnTo>
                    <a:pt x="634" y="36"/>
                  </a:lnTo>
                  <a:lnTo>
                    <a:pt x="595" y="0"/>
                  </a:lnTo>
                  <a:lnTo>
                    <a:pt x="322" y="2"/>
                  </a:lnTo>
                  <a:lnTo>
                    <a:pt x="163" y="110"/>
                  </a:lnTo>
                  <a:lnTo>
                    <a:pt x="127" y="111"/>
                  </a:lnTo>
                  <a:lnTo>
                    <a:pt x="0" y="254"/>
                  </a:lnTo>
                  <a:lnTo>
                    <a:pt x="18" y="575"/>
                  </a:lnTo>
                  <a:lnTo>
                    <a:pt x="141" y="620"/>
                  </a:lnTo>
                  <a:lnTo>
                    <a:pt x="147" y="755"/>
                  </a:lnTo>
                  <a:lnTo>
                    <a:pt x="400" y="830"/>
                  </a:lnTo>
                  <a:lnTo>
                    <a:pt x="451" y="896"/>
                  </a:lnTo>
                  <a:lnTo>
                    <a:pt x="718" y="1010"/>
                  </a:lnTo>
                  <a:lnTo>
                    <a:pt x="882" y="1053"/>
                  </a:lnTo>
                  <a:lnTo>
                    <a:pt x="883" y="1053"/>
                  </a:lnTo>
                  <a:lnTo>
                    <a:pt x="796" y="465"/>
                  </a:lnTo>
                  <a:lnTo>
                    <a:pt x="891" y="3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Freeform 92">
              <a:extLst>
                <a:ext uri="{FF2B5EF4-FFF2-40B4-BE49-F238E27FC236}">
                  <a16:creationId xmlns:a16="http://schemas.microsoft.com/office/drawing/2014/main" id="{79517E8E-0929-81C1-2759-B8C476F01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457" y="5369402"/>
              <a:ext cx="788984" cy="728650"/>
            </a:xfrm>
            <a:custGeom>
              <a:avLst/>
              <a:gdLst>
                <a:gd name="T0" fmla="*/ 196572188 w 1020"/>
                <a:gd name="T1" fmla="*/ 20956566 h 943"/>
                <a:gd name="T2" fmla="*/ 125727883 w 1020"/>
                <a:gd name="T3" fmla="*/ 0 h 943"/>
                <a:gd name="T4" fmla="*/ 73644654 w 1020"/>
                <a:gd name="T5" fmla="*/ 55605071 h 943"/>
                <a:gd name="T6" fmla="*/ 49282879 w 1020"/>
                <a:gd name="T7" fmla="*/ 49737550 h 943"/>
                <a:gd name="T8" fmla="*/ 0 w 1020"/>
                <a:gd name="T9" fmla="*/ 70694116 h 943"/>
                <a:gd name="T10" fmla="*/ 14000692 w 1020"/>
                <a:gd name="T11" fmla="*/ 129093924 h 943"/>
                <a:gd name="T12" fmla="*/ 76164546 w 1020"/>
                <a:gd name="T13" fmla="*/ 234716178 h 943"/>
                <a:gd name="T14" fmla="*/ 121807287 w 1020"/>
                <a:gd name="T15" fmla="*/ 263496634 h 943"/>
                <a:gd name="T16" fmla="*/ 194612154 w 1020"/>
                <a:gd name="T17" fmla="*/ 182184419 h 943"/>
                <a:gd name="T18" fmla="*/ 266016317 w 1020"/>
                <a:gd name="T19" fmla="*/ 122387506 h 943"/>
                <a:gd name="T20" fmla="*/ 285617708 w 1020"/>
                <a:gd name="T21" fmla="*/ 71252852 h 943"/>
                <a:gd name="T22" fmla="*/ 210853337 w 1020"/>
                <a:gd name="T23" fmla="*/ 39398555 h 943"/>
                <a:gd name="T24" fmla="*/ 196572188 w 1020"/>
                <a:gd name="T25" fmla="*/ 20956566 h 9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0" h="943">
                  <a:moveTo>
                    <a:pt x="702" y="75"/>
                  </a:moveTo>
                  <a:lnTo>
                    <a:pt x="449" y="0"/>
                  </a:lnTo>
                  <a:lnTo>
                    <a:pt x="263" y="199"/>
                  </a:lnTo>
                  <a:lnTo>
                    <a:pt x="176" y="178"/>
                  </a:lnTo>
                  <a:lnTo>
                    <a:pt x="0" y="253"/>
                  </a:lnTo>
                  <a:lnTo>
                    <a:pt x="50" y="462"/>
                  </a:lnTo>
                  <a:lnTo>
                    <a:pt x="272" y="840"/>
                  </a:lnTo>
                  <a:lnTo>
                    <a:pt x="435" y="943"/>
                  </a:lnTo>
                  <a:lnTo>
                    <a:pt x="695" y="652"/>
                  </a:lnTo>
                  <a:lnTo>
                    <a:pt x="950" y="438"/>
                  </a:lnTo>
                  <a:lnTo>
                    <a:pt x="1020" y="255"/>
                  </a:lnTo>
                  <a:lnTo>
                    <a:pt x="753" y="141"/>
                  </a:lnTo>
                  <a:lnTo>
                    <a:pt x="702" y="7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Freeform 93">
              <a:extLst>
                <a:ext uri="{FF2B5EF4-FFF2-40B4-BE49-F238E27FC236}">
                  <a16:creationId xmlns:a16="http://schemas.microsoft.com/office/drawing/2014/main" id="{02AE059D-F8D8-BA32-3D61-976DEE3E4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515" y="4812472"/>
              <a:ext cx="782023" cy="772741"/>
            </a:xfrm>
            <a:custGeom>
              <a:avLst/>
              <a:gdLst>
                <a:gd name="T0" fmla="*/ 247184584 w 1010"/>
                <a:gd name="T1" fmla="*/ 151209518 h 999"/>
                <a:gd name="T2" fmla="*/ 242133980 w 1010"/>
                <a:gd name="T3" fmla="*/ 61324125 h 999"/>
                <a:gd name="T4" fmla="*/ 180688754 w 1010"/>
                <a:gd name="T5" fmla="*/ 48163208 h 999"/>
                <a:gd name="T6" fmla="*/ 138602678 w 1010"/>
                <a:gd name="T7" fmla="*/ 0 h 999"/>
                <a:gd name="T8" fmla="*/ 131307773 w 1010"/>
                <a:gd name="T9" fmla="*/ 11200881 h 999"/>
                <a:gd name="T10" fmla="*/ 86697189 w 1010"/>
                <a:gd name="T11" fmla="*/ 39762679 h 999"/>
                <a:gd name="T12" fmla="*/ 64531736 w 1010"/>
                <a:gd name="T13" fmla="*/ 69724653 h 999"/>
                <a:gd name="T14" fmla="*/ 45172056 w 1010"/>
                <a:gd name="T15" fmla="*/ 132168496 h 999"/>
                <a:gd name="T16" fmla="*/ 29460359 w 1010"/>
                <a:gd name="T17" fmla="*/ 241095441 h 999"/>
                <a:gd name="T18" fmla="*/ 10100679 w 1010"/>
                <a:gd name="T19" fmla="*/ 248936110 h 999"/>
                <a:gd name="T20" fmla="*/ 5892284 w 1010"/>
                <a:gd name="T21" fmla="*/ 269937168 h 999"/>
                <a:gd name="T22" fmla="*/ 6453227 w 1010"/>
                <a:gd name="T23" fmla="*/ 271617274 h 999"/>
                <a:gd name="T24" fmla="*/ 0 w 1010"/>
                <a:gd name="T25" fmla="*/ 277217450 h 999"/>
                <a:gd name="T26" fmla="*/ 40402718 w 1010"/>
                <a:gd name="T27" fmla="*/ 279737873 h 999"/>
                <a:gd name="T28" fmla="*/ 132710924 w 1010"/>
                <a:gd name="T29" fmla="*/ 268257062 h 999"/>
                <a:gd name="T30" fmla="*/ 138883414 w 1010"/>
                <a:gd name="T31" fmla="*/ 262376956 h 999"/>
                <a:gd name="T32" fmla="*/ 157401415 w 1010"/>
                <a:gd name="T33" fmla="*/ 272457591 h 999"/>
                <a:gd name="T34" fmla="*/ 206781867 w 1010"/>
                <a:gd name="T35" fmla="*/ 251456005 h 999"/>
                <a:gd name="T36" fmla="*/ 231191621 w 1010"/>
                <a:gd name="T37" fmla="*/ 257336639 h 999"/>
                <a:gd name="T38" fmla="*/ 283378376 w 1010"/>
                <a:gd name="T39" fmla="*/ 201612691 h 999"/>
                <a:gd name="T40" fmla="*/ 281695018 w 1010"/>
                <a:gd name="T41" fmla="*/ 163810576 h 999"/>
                <a:gd name="T42" fmla="*/ 247184584 w 1010"/>
                <a:gd name="T43" fmla="*/ 151209518 h 9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0" h="999">
                  <a:moveTo>
                    <a:pt x="881" y="540"/>
                  </a:moveTo>
                  <a:lnTo>
                    <a:pt x="863" y="219"/>
                  </a:lnTo>
                  <a:lnTo>
                    <a:pt x="644" y="172"/>
                  </a:lnTo>
                  <a:lnTo>
                    <a:pt x="494" y="0"/>
                  </a:lnTo>
                  <a:lnTo>
                    <a:pt x="468" y="40"/>
                  </a:lnTo>
                  <a:lnTo>
                    <a:pt x="309" y="142"/>
                  </a:lnTo>
                  <a:lnTo>
                    <a:pt x="230" y="249"/>
                  </a:lnTo>
                  <a:lnTo>
                    <a:pt x="161" y="472"/>
                  </a:lnTo>
                  <a:lnTo>
                    <a:pt x="105" y="861"/>
                  </a:lnTo>
                  <a:lnTo>
                    <a:pt x="36" y="889"/>
                  </a:lnTo>
                  <a:lnTo>
                    <a:pt x="21" y="964"/>
                  </a:lnTo>
                  <a:lnTo>
                    <a:pt x="23" y="970"/>
                  </a:lnTo>
                  <a:lnTo>
                    <a:pt x="0" y="990"/>
                  </a:lnTo>
                  <a:lnTo>
                    <a:pt x="144" y="999"/>
                  </a:lnTo>
                  <a:lnTo>
                    <a:pt x="473" y="958"/>
                  </a:lnTo>
                  <a:lnTo>
                    <a:pt x="495" y="937"/>
                  </a:lnTo>
                  <a:lnTo>
                    <a:pt x="561" y="973"/>
                  </a:lnTo>
                  <a:lnTo>
                    <a:pt x="737" y="898"/>
                  </a:lnTo>
                  <a:lnTo>
                    <a:pt x="824" y="919"/>
                  </a:lnTo>
                  <a:lnTo>
                    <a:pt x="1010" y="720"/>
                  </a:lnTo>
                  <a:lnTo>
                    <a:pt x="1004" y="585"/>
                  </a:lnTo>
                  <a:lnTo>
                    <a:pt x="881" y="540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Freeform 97">
              <a:extLst>
                <a:ext uri="{FF2B5EF4-FFF2-40B4-BE49-F238E27FC236}">
                  <a16:creationId xmlns:a16="http://schemas.microsoft.com/office/drawing/2014/main" id="{3882D941-0499-A047-D143-55BB4182D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497" y="2450162"/>
              <a:ext cx="830754" cy="670637"/>
            </a:xfrm>
            <a:custGeom>
              <a:avLst/>
              <a:gdLst>
                <a:gd name="T0" fmla="*/ 218540295 w 1073"/>
                <a:gd name="T1" fmla="*/ 18481166 h 867"/>
                <a:gd name="T2" fmla="*/ 193572131 w 1073"/>
                <a:gd name="T3" fmla="*/ 0 h 867"/>
                <a:gd name="T4" fmla="*/ 147844479 w 1073"/>
                <a:gd name="T5" fmla="*/ 15680813 h 867"/>
                <a:gd name="T6" fmla="*/ 69573997 w 1073"/>
                <a:gd name="T7" fmla="*/ 50123250 h 867"/>
                <a:gd name="T8" fmla="*/ 29176312 w 1073"/>
                <a:gd name="T9" fmla="*/ 24081343 h 867"/>
                <a:gd name="T10" fmla="*/ 6452316 w 1073"/>
                <a:gd name="T11" fmla="*/ 44242615 h 867"/>
                <a:gd name="T12" fmla="*/ 0 w 1073"/>
                <a:gd name="T13" fmla="*/ 61324133 h 867"/>
                <a:gd name="T14" fmla="*/ 37031167 w 1073"/>
                <a:gd name="T15" fmla="*/ 119007596 h 867"/>
                <a:gd name="T16" fmla="*/ 60596792 w 1073"/>
                <a:gd name="T17" fmla="*/ 117607420 h 867"/>
                <a:gd name="T18" fmla="*/ 75745593 w 1073"/>
                <a:gd name="T19" fmla="*/ 164370458 h 867"/>
                <a:gd name="T20" fmla="*/ 132975868 w 1073"/>
                <a:gd name="T21" fmla="*/ 173050918 h 867"/>
                <a:gd name="T22" fmla="*/ 167201427 w 1073"/>
                <a:gd name="T23" fmla="*/ 197972578 h 867"/>
                <a:gd name="T24" fmla="*/ 197500088 w 1073"/>
                <a:gd name="T25" fmla="*/ 242775581 h 867"/>
                <a:gd name="T26" fmla="*/ 253046574 w 1073"/>
                <a:gd name="T27" fmla="*/ 198252508 h 867"/>
                <a:gd name="T28" fmla="*/ 274367501 w 1073"/>
                <a:gd name="T29" fmla="*/ 131048268 h 867"/>
                <a:gd name="T30" fmla="*/ 301018924 w 1073"/>
                <a:gd name="T31" fmla="*/ 103326783 h 867"/>
                <a:gd name="T32" fmla="*/ 248838426 w 1073"/>
                <a:gd name="T33" fmla="*/ 77284876 h 867"/>
                <a:gd name="T34" fmla="*/ 218540295 w 1073"/>
                <a:gd name="T35" fmla="*/ 18481166 h 8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73" h="867">
                  <a:moveTo>
                    <a:pt x="779" y="66"/>
                  </a:moveTo>
                  <a:lnTo>
                    <a:pt x="690" y="0"/>
                  </a:lnTo>
                  <a:lnTo>
                    <a:pt x="527" y="56"/>
                  </a:lnTo>
                  <a:lnTo>
                    <a:pt x="248" y="179"/>
                  </a:lnTo>
                  <a:lnTo>
                    <a:pt x="104" y="86"/>
                  </a:lnTo>
                  <a:lnTo>
                    <a:pt x="23" y="158"/>
                  </a:lnTo>
                  <a:lnTo>
                    <a:pt x="0" y="219"/>
                  </a:lnTo>
                  <a:lnTo>
                    <a:pt x="132" y="425"/>
                  </a:lnTo>
                  <a:lnTo>
                    <a:pt x="216" y="420"/>
                  </a:lnTo>
                  <a:lnTo>
                    <a:pt x="270" y="587"/>
                  </a:lnTo>
                  <a:lnTo>
                    <a:pt x="474" y="618"/>
                  </a:lnTo>
                  <a:lnTo>
                    <a:pt x="596" y="707"/>
                  </a:lnTo>
                  <a:lnTo>
                    <a:pt x="704" y="867"/>
                  </a:lnTo>
                  <a:lnTo>
                    <a:pt x="902" y="708"/>
                  </a:lnTo>
                  <a:lnTo>
                    <a:pt x="978" y="468"/>
                  </a:lnTo>
                  <a:lnTo>
                    <a:pt x="1073" y="369"/>
                  </a:lnTo>
                  <a:lnTo>
                    <a:pt x="887" y="276"/>
                  </a:lnTo>
                  <a:lnTo>
                    <a:pt x="779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Freeform 98">
              <a:extLst>
                <a:ext uri="{FF2B5EF4-FFF2-40B4-BE49-F238E27FC236}">
                  <a16:creationId xmlns:a16="http://schemas.microsoft.com/office/drawing/2014/main" id="{FF065166-B7F4-1641-9B6F-81187692B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580" y="2053350"/>
              <a:ext cx="965345" cy="805227"/>
            </a:xfrm>
            <a:custGeom>
              <a:avLst/>
              <a:gdLst>
                <a:gd name="T0" fmla="*/ 272333178 w 1247"/>
                <a:gd name="T1" fmla="*/ 159329822 h 1041"/>
                <a:gd name="T2" fmla="*/ 296172718 w 1247"/>
                <a:gd name="T3" fmla="*/ 136928101 h 1041"/>
                <a:gd name="T4" fmla="*/ 337962216 w 1247"/>
                <a:gd name="T5" fmla="*/ 57963277 h 1041"/>
                <a:gd name="T6" fmla="*/ 349741909 w 1247"/>
                <a:gd name="T7" fmla="*/ 0 h 1041"/>
                <a:gd name="T8" fmla="*/ 300099106 w 1247"/>
                <a:gd name="T9" fmla="*/ 42842353 h 1041"/>
                <a:gd name="T10" fmla="*/ 286076065 w 1247"/>
                <a:gd name="T11" fmla="*/ 72244414 h 1041"/>
                <a:gd name="T12" fmla="*/ 242884210 w 1247"/>
                <a:gd name="T13" fmla="*/ 74484374 h 1041"/>
                <a:gd name="T14" fmla="*/ 232226191 w 1247"/>
                <a:gd name="T15" fmla="*/ 69723995 h 1041"/>
                <a:gd name="T16" fmla="*/ 214556916 w 1247"/>
                <a:gd name="T17" fmla="*/ 77284722 h 1041"/>
                <a:gd name="T18" fmla="*/ 214276763 w 1247"/>
                <a:gd name="T19" fmla="*/ 78964824 h 1041"/>
                <a:gd name="T20" fmla="*/ 202497070 w 1247"/>
                <a:gd name="T21" fmla="*/ 91565329 h 1041"/>
                <a:gd name="T22" fmla="*/ 184266429 w 1247"/>
                <a:gd name="T23" fmla="*/ 72244414 h 1041"/>
                <a:gd name="T24" fmla="*/ 154537307 w 1247"/>
                <a:gd name="T25" fmla="*/ 46762945 h 1041"/>
                <a:gd name="T26" fmla="*/ 84981352 w 1247"/>
                <a:gd name="T27" fmla="*/ 21841334 h 1041"/>
                <a:gd name="T28" fmla="*/ 76567210 w 1247"/>
                <a:gd name="T29" fmla="*/ 17640813 h 1041"/>
                <a:gd name="T30" fmla="*/ 67031394 w 1247"/>
                <a:gd name="T31" fmla="*/ 16521098 h 1041"/>
                <a:gd name="T32" fmla="*/ 11499010 w 1247"/>
                <a:gd name="T33" fmla="*/ 33322124 h 1041"/>
                <a:gd name="T34" fmla="*/ 0 w 1247"/>
                <a:gd name="T35" fmla="*/ 64403758 h 1041"/>
                <a:gd name="T36" fmla="*/ 6450948 w 1247"/>
                <a:gd name="T37" fmla="*/ 72244414 h 1041"/>
                <a:gd name="T38" fmla="*/ 11499010 w 1247"/>
                <a:gd name="T39" fmla="*/ 81484714 h 1041"/>
                <a:gd name="T40" fmla="*/ 1683040 w 1247"/>
                <a:gd name="T41" fmla="*/ 143648511 h 1041"/>
                <a:gd name="T42" fmla="*/ 26644254 w 1247"/>
                <a:gd name="T43" fmla="*/ 162129640 h 1041"/>
                <a:gd name="T44" fmla="*/ 56934742 w 1247"/>
                <a:gd name="T45" fmla="*/ 220933233 h 1041"/>
                <a:gd name="T46" fmla="*/ 109101575 w 1247"/>
                <a:gd name="T47" fmla="*/ 246975088 h 1041"/>
                <a:gd name="T48" fmla="*/ 139392063 w 1247"/>
                <a:gd name="T49" fmla="*/ 251734938 h 1041"/>
                <a:gd name="T50" fmla="*/ 153695787 w 1247"/>
                <a:gd name="T51" fmla="*/ 268535965 h 1041"/>
                <a:gd name="T52" fmla="*/ 173048102 w 1247"/>
                <a:gd name="T53" fmla="*/ 291497544 h 1041"/>
                <a:gd name="T54" fmla="*/ 225214936 w 1247"/>
                <a:gd name="T55" fmla="*/ 283937346 h 1041"/>
                <a:gd name="T56" fmla="*/ 235311588 w 1247"/>
                <a:gd name="T57" fmla="*/ 252855183 h 1041"/>
                <a:gd name="T58" fmla="*/ 259992648 w 1247"/>
                <a:gd name="T59" fmla="*/ 164650059 h 1041"/>
                <a:gd name="T60" fmla="*/ 272333178 w 1247"/>
                <a:gd name="T61" fmla="*/ 159329822 h 10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47" h="1041">
                  <a:moveTo>
                    <a:pt x="971" y="569"/>
                  </a:moveTo>
                  <a:lnTo>
                    <a:pt x="1056" y="489"/>
                  </a:lnTo>
                  <a:lnTo>
                    <a:pt x="1205" y="207"/>
                  </a:lnTo>
                  <a:lnTo>
                    <a:pt x="1247" y="0"/>
                  </a:lnTo>
                  <a:lnTo>
                    <a:pt x="1070" y="153"/>
                  </a:lnTo>
                  <a:lnTo>
                    <a:pt x="1020" y="258"/>
                  </a:lnTo>
                  <a:lnTo>
                    <a:pt x="866" y="266"/>
                  </a:lnTo>
                  <a:lnTo>
                    <a:pt x="828" y="249"/>
                  </a:lnTo>
                  <a:lnTo>
                    <a:pt x="765" y="276"/>
                  </a:lnTo>
                  <a:lnTo>
                    <a:pt x="764" y="282"/>
                  </a:lnTo>
                  <a:lnTo>
                    <a:pt x="722" y="327"/>
                  </a:lnTo>
                  <a:lnTo>
                    <a:pt x="657" y="258"/>
                  </a:lnTo>
                  <a:lnTo>
                    <a:pt x="551" y="167"/>
                  </a:lnTo>
                  <a:lnTo>
                    <a:pt x="303" y="78"/>
                  </a:lnTo>
                  <a:lnTo>
                    <a:pt x="273" y="63"/>
                  </a:lnTo>
                  <a:lnTo>
                    <a:pt x="239" y="59"/>
                  </a:lnTo>
                  <a:lnTo>
                    <a:pt x="41" y="119"/>
                  </a:lnTo>
                  <a:lnTo>
                    <a:pt x="0" y="230"/>
                  </a:lnTo>
                  <a:lnTo>
                    <a:pt x="23" y="258"/>
                  </a:lnTo>
                  <a:lnTo>
                    <a:pt x="41" y="291"/>
                  </a:lnTo>
                  <a:lnTo>
                    <a:pt x="6" y="513"/>
                  </a:lnTo>
                  <a:lnTo>
                    <a:pt x="95" y="579"/>
                  </a:lnTo>
                  <a:lnTo>
                    <a:pt x="203" y="789"/>
                  </a:lnTo>
                  <a:lnTo>
                    <a:pt x="389" y="882"/>
                  </a:lnTo>
                  <a:lnTo>
                    <a:pt x="497" y="899"/>
                  </a:lnTo>
                  <a:lnTo>
                    <a:pt x="548" y="959"/>
                  </a:lnTo>
                  <a:lnTo>
                    <a:pt x="617" y="1041"/>
                  </a:lnTo>
                  <a:lnTo>
                    <a:pt x="803" y="1014"/>
                  </a:lnTo>
                  <a:lnTo>
                    <a:pt x="839" y="903"/>
                  </a:lnTo>
                  <a:lnTo>
                    <a:pt x="927" y="588"/>
                  </a:lnTo>
                  <a:lnTo>
                    <a:pt x="971" y="5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Freeform 99">
              <a:extLst>
                <a:ext uri="{FF2B5EF4-FFF2-40B4-BE49-F238E27FC236}">
                  <a16:creationId xmlns:a16="http://schemas.microsoft.com/office/drawing/2014/main" id="{4FDD1F76-EB2C-E376-2471-C8B71969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5339" y="2582433"/>
              <a:ext cx="543007" cy="529083"/>
            </a:xfrm>
            <a:custGeom>
              <a:avLst/>
              <a:gdLst>
                <a:gd name="T0" fmla="*/ 181451250 w 702"/>
                <a:gd name="T1" fmla="*/ 130945056 h 685"/>
                <a:gd name="T2" fmla="*/ 123207462 w 702"/>
                <a:gd name="T3" fmla="*/ 191252266 h 685"/>
                <a:gd name="T4" fmla="*/ 107526667 w 702"/>
                <a:gd name="T5" fmla="*/ 177850605 h 685"/>
                <a:gd name="T6" fmla="*/ 35002258 w 702"/>
                <a:gd name="T7" fmla="*/ 110842300 h 685"/>
                <a:gd name="T8" fmla="*/ 15960725 w 702"/>
                <a:gd name="T9" fmla="*/ 74825897 h 685"/>
                <a:gd name="T10" fmla="*/ 0 w 702"/>
                <a:gd name="T11" fmla="*/ 62820253 h 685"/>
                <a:gd name="T12" fmla="*/ 2239963 w 702"/>
                <a:gd name="T13" fmla="*/ 60307211 h 685"/>
                <a:gd name="T14" fmla="*/ 39482713 w 702"/>
                <a:gd name="T15" fmla="*/ 15356191 h 685"/>
                <a:gd name="T16" fmla="*/ 52083229 w 702"/>
                <a:gd name="T17" fmla="*/ 0 h 685"/>
                <a:gd name="T18" fmla="*/ 110886875 w 702"/>
                <a:gd name="T19" fmla="*/ 12843148 h 685"/>
                <a:gd name="T20" fmla="*/ 110886875 w 702"/>
                <a:gd name="T21" fmla="*/ 26803322 h 685"/>
                <a:gd name="T22" fmla="*/ 120967500 w 702"/>
                <a:gd name="T23" fmla="*/ 13680653 h 685"/>
                <a:gd name="T24" fmla="*/ 157929792 w 702"/>
                <a:gd name="T25" fmla="*/ 71196358 h 685"/>
                <a:gd name="T26" fmla="*/ 181451250 w 702"/>
                <a:gd name="T27" fmla="*/ 69800340 h 685"/>
                <a:gd name="T28" fmla="*/ 196572188 w 702"/>
                <a:gd name="T29" fmla="*/ 116426369 h 685"/>
                <a:gd name="T30" fmla="*/ 195732400 w 702"/>
                <a:gd name="T31" fmla="*/ 116426369 h 685"/>
                <a:gd name="T32" fmla="*/ 181451250 w 702"/>
                <a:gd name="T33" fmla="*/ 130945056 h 6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2" h="685">
                  <a:moveTo>
                    <a:pt x="648" y="469"/>
                  </a:moveTo>
                  <a:lnTo>
                    <a:pt x="440" y="685"/>
                  </a:lnTo>
                  <a:lnTo>
                    <a:pt x="384" y="637"/>
                  </a:lnTo>
                  <a:lnTo>
                    <a:pt x="125" y="397"/>
                  </a:lnTo>
                  <a:lnTo>
                    <a:pt x="57" y="268"/>
                  </a:lnTo>
                  <a:lnTo>
                    <a:pt x="0" y="225"/>
                  </a:lnTo>
                  <a:lnTo>
                    <a:pt x="8" y="216"/>
                  </a:lnTo>
                  <a:lnTo>
                    <a:pt x="141" y="55"/>
                  </a:lnTo>
                  <a:lnTo>
                    <a:pt x="186" y="0"/>
                  </a:lnTo>
                  <a:lnTo>
                    <a:pt x="396" y="46"/>
                  </a:lnTo>
                  <a:lnTo>
                    <a:pt x="396" y="96"/>
                  </a:lnTo>
                  <a:lnTo>
                    <a:pt x="432" y="49"/>
                  </a:lnTo>
                  <a:lnTo>
                    <a:pt x="564" y="255"/>
                  </a:lnTo>
                  <a:lnTo>
                    <a:pt x="648" y="250"/>
                  </a:lnTo>
                  <a:lnTo>
                    <a:pt x="702" y="417"/>
                  </a:lnTo>
                  <a:lnTo>
                    <a:pt x="699" y="417"/>
                  </a:lnTo>
                  <a:lnTo>
                    <a:pt x="648" y="4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Freeform 100">
              <a:extLst>
                <a:ext uri="{FF2B5EF4-FFF2-40B4-BE49-F238E27FC236}">
                  <a16:creationId xmlns:a16="http://schemas.microsoft.com/office/drawing/2014/main" id="{2E1747D3-FCFF-7B48-B6DA-E0E2E3BC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583" y="2313251"/>
              <a:ext cx="399133" cy="343440"/>
            </a:xfrm>
            <a:custGeom>
              <a:avLst/>
              <a:gdLst>
                <a:gd name="T0" fmla="*/ 115534613 w 515"/>
                <a:gd name="T1" fmla="*/ 111388045 h 443"/>
                <a:gd name="T2" fmla="*/ 121999800 w 515"/>
                <a:gd name="T3" fmla="*/ 94229800 h 443"/>
                <a:gd name="T4" fmla="*/ 144769519 w 515"/>
                <a:gd name="T5" fmla="*/ 73977428 h 443"/>
                <a:gd name="T6" fmla="*/ 140552885 w 515"/>
                <a:gd name="T7" fmla="*/ 68351887 h 443"/>
                <a:gd name="T8" fmla="*/ 109631431 w 515"/>
                <a:gd name="T9" fmla="*/ 562713 h 443"/>
                <a:gd name="T10" fmla="*/ 109631431 w 515"/>
                <a:gd name="T11" fmla="*/ 843805 h 443"/>
                <a:gd name="T12" fmla="*/ 94451441 w 515"/>
                <a:gd name="T13" fmla="*/ 7594772 h 443"/>
                <a:gd name="T14" fmla="*/ 94170438 w 515"/>
                <a:gd name="T15" fmla="*/ 0 h 443"/>
                <a:gd name="T16" fmla="*/ 33732544 w 515"/>
                <a:gd name="T17" fmla="*/ 19127476 h 443"/>
                <a:gd name="T18" fmla="*/ 12368900 w 515"/>
                <a:gd name="T19" fmla="*/ 29253662 h 443"/>
                <a:gd name="T20" fmla="*/ 0 w 515"/>
                <a:gd name="T21" fmla="*/ 68351887 h 443"/>
                <a:gd name="T22" fmla="*/ 14336450 w 515"/>
                <a:gd name="T23" fmla="*/ 68351887 h 443"/>
                <a:gd name="T24" fmla="*/ 46382447 w 515"/>
                <a:gd name="T25" fmla="*/ 97605019 h 443"/>
                <a:gd name="T26" fmla="*/ 105414796 w 515"/>
                <a:gd name="T27" fmla="*/ 110544240 h 443"/>
                <a:gd name="T28" fmla="*/ 105414796 w 515"/>
                <a:gd name="T29" fmla="*/ 124608358 h 443"/>
                <a:gd name="T30" fmla="*/ 115534613 w 515"/>
                <a:gd name="T31" fmla="*/ 111388045 h 4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5" h="443">
                  <a:moveTo>
                    <a:pt x="411" y="396"/>
                  </a:moveTo>
                  <a:lnTo>
                    <a:pt x="434" y="335"/>
                  </a:lnTo>
                  <a:lnTo>
                    <a:pt x="515" y="263"/>
                  </a:lnTo>
                  <a:lnTo>
                    <a:pt x="500" y="243"/>
                  </a:lnTo>
                  <a:lnTo>
                    <a:pt x="390" y="2"/>
                  </a:lnTo>
                  <a:lnTo>
                    <a:pt x="390" y="3"/>
                  </a:lnTo>
                  <a:lnTo>
                    <a:pt x="336" y="27"/>
                  </a:lnTo>
                  <a:lnTo>
                    <a:pt x="335" y="0"/>
                  </a:lnTo>
                  <a:lnTo>
                    <a:pt x="120" y="68"/>
                  </a:lnTo>
                  <a:lnTo>
                    <a:pt x="44" y="104"/>
                  </a:lnTo>
                  <a:lnTo>
                    <a:pt x="0" y="243"/>
                  </a:lnTo>
                  <a:lnTo>
                    <a:pt x="51" y="243"/>
                  </a:lnTo>
                  <a:lnTo>
                    <a:pt x="165" y="347"/>
                  </a:lnTo>
                  <a:lnTo>
                    <a:pt x="375" y="393"/>
                  </a:lnTo>
                  <a:lnTo>
                    <a:pt x="375" y="443"/>
                  </a:lnTo>
                  <a:lnTo>
                    <a:pt x="411" y="3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Freeform 102">
              <a:extLst>
                <a:ext uri="{FF2B5EF4-FFF2-40B4-BE49-F238E27FC236}">
                  <a16:creationId xmlns:a16="http://schemas.microsoft.com/office/drawing/2014/main" id="{D90B90AD-B1EC-C3A8-AF0D-FD3674FB6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798" y="3768229"/>
              <a:ext cx="721688" cy="468749"/>
            </a:xfrm>
            <a:custGeom>
              <a:avLst/>
              <a:gdLst>
                <a:gd name="T0" fmla="*/ 260974998 w 932"/>
                <a:gd name="T1" fmla="*/ 114150262 h 607"/>
                <a:gd name="T2" fmla="*/ 254239961 w 932"/>
                <a:gd name="T3" fmla="*/ 106614664 h 607"/>
                <a:gd name="T4" fmla="*/ 223652595 w 932"/>
                <a:gd name="T5" fmla="*/ 79821132 h 607"/>
                <a:gd name="T6" fmla="*/ 190820218 w 932"/>
                <a:gd name="T7" fmla="*/ 44376243 h 607"/>
                <a:gd name="T8" fmla="*/ 121226956 w 932"/>
                <a:gd name="T9" fmla="*/ 0 h 607"/>
                <a:gd name="T10" fmla="*/ 118701184 w 932"/>
                <a:gd name="T11" fmla="*/ 3628329 h 607"/>
                <a:gd name="T12" fmla="*/ 47705187 w 932"/>
                <a:gd name="T13" fmla="*/ 26793004 h 607"/>
                <a:gd name="T14" fmla="*/ 43776150 w 932"/>
                <a:gd name="T15" fmla="*/ 25955656 h 607"/>
                <a:gd name="T16" fmla="*/ 27781365 w 932"/>
                <a:gd name="T17" fmla="*/ 55260702 h 607"/>
                <a:gd name="T18" fmla="*/ 13469544 w 932"/>
                <a:gd name="T19" fmla="*/ 79821132 h 607"/>
                <a:gd name="T20" fmla="*/ 0 w 932"/>
                <a:gd name="T21" fmla="*/ 104102622 h 607"/>
                <a:gd name="T22" fmla="*/ 45460175 w 932"/>
                <a:gd name="T23" fmla="*/ 130895626 h 607"/>
                <a:gd name="T24" fmla="*/ 52195211 w 932"/>
                <a:gd name="T25" fmla="*/ 139268571 h 607"/>
                <a:gd name="T26" fmla="*/ 105793158 w 932"/>
                <a:gd name="T27" fmla="*/ 159921732 h 607"/>
                <a:gd name="T28" fmla="*/ 119262702 w 932"/>
                <a:gd name="T29" fmla="*/ 154339768 h 607"/>
                <a:gd name="T30" fmla="*/ 119543461 w 932"/>
                <a:gd name="T31" fmla="*/ 169410965 h 607"/>
                <a:gd name="T32" fmla="*/ 189978471 w 932"/>
                <a:gd name="T33" fmla="*/ 119173819 h 607"/>
                <a:gd name="T34" fmla="*/ 261535986 w 932"/>
                <a:gd name="T35" fmla="*/ 135640242 h 607"/>
                <a:gd name="T36" fmla="*/ 261535986 w 932"/>
                <a:gd name="T37" fmla="*/ 114708142 h 607"/>
                <a:gd name="T38" fmla="*/ 260974998 w 932"/>
                <a:gd name="T39" fmla="*/ 114150262 h 6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2" h="607">
                  <a:moveTo>
                    <a:pt x="930" y="409"/>
                  </a:moveTo>
                  <a:lnTo>
                    <a:pt x="906" y="382"/>
                  </a:lnTo>
                  <a:lnTo>
                    <a:pt x="797" y="286"/>
                  </a:lnTo>
                  <a:lnTo>
                    <a:pt x="680" y="159"/>
                  </a:lnTo>
                  <a:lnTo>
                    <a:pt x="432" y="0"/>
                  </a:lnTo>
                  <a:lnTo>
                    <a:pt x="423" y="13"/>
                  </a:lnTo>
                  <a:lnTo>
                    <a:pt x="170" y="96"/>
                  </a:lnTo>
                  <a:lnTo>
                    <a:pt x="156" y="93"/>
                  </a:lnTo>
                  <a:lnTo>
                    <a:pt x="99" y="198"/>
                  </a:lnTo>
                  <a:lnTo>
                    <a:pt x="48" y="286"/>
                  </a:lnTo>
                  <a:lnTo>
                    <a:pt x="0" y="373"/>
                  </a:lnTo>
                  <a:lnTo>
                    <a:pt x="162" y="469"/>
                  </a:lnTo>
                  <a:lnTo>
                    <a:pt x="186" y="499"/>
                  </a:lnTo>
                  <a:lnTo>
                    <a:pt x="377" y="573"/>
                  </a:lnTo>
                  <a:lnTo>
                    <a:pt x="425" y="553"/>
                  </a:lnTo>
                  <a:lnTo>
                    <a:pt x="426" y="607"/>
                  </a:lnTo>
                  <a:lnTo>
                    <a:pt x="677" y="427"/>
                  </a:lnTo>
                  <a:lnTo>
                    <a:pt x="932" y="486"/>
                  </a:lnTo>
                  <a:lnTo>
                    <a:pt x="932" y="411"/>
                  </a:lnTo>
                  <a:lnTo>
                    <a:pt x="930" y="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Freeform 103">
              <a:extLst>
                <a:ext uri="{FF2B5EF4-FFF2-40B4-BE49-F238E27FC236}">
                  <a16:creationId xmlns:a16="http://schemas.microsoft.com/office/drawing/2014/main" id="{B6C600BE-CA1C-2BBD-36DA-00AD07092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59" y="2904988"/>
              <a:ext cx="754175" cy="594058"/>
            </a:xfrm>
            <a:custGeom>
              <a:avLst/>
              <a:gdLst>
                <a:gd name="T0" fmla="*/ 194492390 w 976"/>
                <a:gd name="T1" fmla="*/ 78201084 h 769"/>
                <a:gd name="T2" fmla="*/ 210420888 w 976"/>
                <a:gd name="T3" fmla="*/ 123166681 h 769"/>
                <a:gd name="T4" fmla="*/ 272736668 w 976"/>
                <a:gd name="T5" fmla="*/ 151933353 h 769"/>
                <a:gd name="T6" fmla="*/ 271619157 w 976"/>
                <a:gd name="T7" fmla="*/ 176231740 h 769"/>
                <a:gd name="T8" fmla="*/ 200360645 w 976"/>
                <a:gd name="T9" fmla="*/ 197178515 h 769"/>
                <a:gd name="T10" fmla="*/ 129102662 w 976"/>
                <a:gd name="T11" fmla="*/ 214773680 h 769"/>
                <a:gd name="T12" fmla="*/ 123514049 w 976"/>
                <a:gd name="T13" fmla="*/ 213656476 h 769"/>
                <a:gd name="T14" fmla="*/ 99761388 w 976"/>
                <a:gd name="T15" fmla="*/ 182655397 h 769"/>
                <a:gd name="T16" fmla="*/ 88862748 w 976"/>
                <a:gd name="T17" fmla="*/ 154447326 h 769"/>
                <a:gd name="T18" fmla="*/ 0 w 976"/>
                <a:gd name="T19" fmla="*/ 74849473 h 769"/>
                <a:gd name="T20" fmla="*/ 58124321 w 976"/>
                <a:gd name="T21" fmla="*/ 14523119 h 769"/>
                <a:gd name="T22" fmla="*/ 72376023 w 976"/>
                <a:gd name="T23" fmla="*/ 0 h 769"/>
                <a:gd name="T24" fmla="*/ 73213892 w 976"/>
                <a:gd name="T25" fmla="*/ 0 h 769"/>
                <a:gd name="T26" fmla="*/ 130220701 w 976"/>
                <a:gd name="T27" fmla="*/ 8658064 h 769"/>
                <a:gd name="T28" fmla="*/ 164312719 w 976"/>
                <a:gd name="T29" fmla="*/ 33514524 h 769"/>
                <a:gd name="T30" fmla="*/ 194492390 w 976"/>
                <a:gd name="T31" fmla="*/ 78201084 h 7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6" h="769">
                  <a:moveTo>
                    <a:pt x="696" y="280"/>
                  </a:moveTo>
                  <a:lnTo>
                    <a:pt x="753" y="441"/>
                  </a:lnTo>
                  <a:lnTo>
                    <a:pt x="976" y="544"/>
                  </a:lnTo>
                  <a:lnTo>
                    <a:pt x="972" y="631"/>
                  </a:lnTo>
                  <a:lnTo>
                    <a:pt x="717" y="706"/>
                  </a:lnTo>
                  <a:lnTo>
                    <a:pt x="462" y="769"/>
                  </a:lnTo>
                  <a:lnTo>
                    <a:pt x="442" y="765"/>
                  </a:lnTo>
                  <a:lnTo>
                    <a:pt x="357" y="654"/>
                  </a:lnTo>
                  <a:lnTo>
                    <a:pt x="318" y="553"/>
                  </a:lnTo>
                  <a:lnTo>
                    <a:pt x="0" y="268"/>
                  </a:lnTo>
                  <a:lnTo>
                    <a:pt x="208" y="52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466" y="31"/>
                  </a:lnTo>
                  <a:lnTo>
                    <a:pt x="588" y="120"/>
                  </a:lnTo>
                  <a:lnTo>
                    <a:pt x="696" y="2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Freeform 104">
              <a:extLst>
                <a:ext uri="{FF2B5EF4-FFF2-40B4-BE49-F238E27FC236}">
                  <a16:creationId xmlns:a16="http://schemas.microsoft.com/office/drawing/2014/main" id="{BD54894D-7ED8-11AE-E98B-22BD154C3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084" y="3784474"/>
              <a:ext cx="635828" cy="617264"/>
            </a:xfrm>
            <a:custGeom>
              <a:avLst/>
              <a:gdLst>
                <a:gd name="T0" fmla="*/ 125727883 w 822"/>
                <a:gd name="T1" fmla="*/ 223734223 h 797"/>
                <a:gd name="T2" fmla="*/ 155409900 w 822"/>
                <a:gd name="T3" fmla="*/ 164221529 h 797"/>
                <a:gd name="T4" fmla="*/ 213933087 w 822"/>
                <a:gd name="T5" fmla="*/ 99936651 h 797"/>
                <a:gd name="T6" fmla="*/ 229894342 w 822"/>
                <a:gd name="T7" fmla="*/ 98533129 h 797"/>
                <a:gd name="T8" fmla="*/ 230174271 w 822"/>
                <a:gd name="T9" fmla="*/ 92356894 h 797"/>
                <a:gd name="T10" fmla="*/ 199932396 w 822"/>
                <a:gd name="T11" fmla="*/ 74110057 h 797"/>
                <a:gd name="T12" fmla="*/ 141969067 w 822"/>
                <a:gd name="T13" fmla="*/ 72987346 h 797"/>
                <a:gd name="T14" fmla="*/ 70564375 w 822"/>
                <a:gd name="T15" fmla="*/ 10947890 h 797"/>
                <a:gd name="T16" fmla="*/ 61043608 w 822"/>
                <a:gd name="T17" fmla="*/ 14316553 h 797"/>
                <a:gd name="T18" fmla="*/ 63564029 w 822"/>
                <a:gd name="T19" fmla="*/ 9263558 h 797"/>
                <a:gd name="T20" fmla="*/ 26041879 w 822"/>
                <a:gd name="T21" fmla="*/ 0 h 797"/>
                <a:gd name="T22" fmla="*/ 24361775 w 822"/>
                <a:gd name="T23" fmla="*/ 74110057 h 797"/>
                <a:gd name="T24" fmla="*/ 0 w 822"/>
                <a:gd name="T25" fmla="*/ 149624166 h 797"/>
                <a:gd name="T26" fmla="*/ 20161250 w 822"/>
                <a:gd name="T27" fmla="*/ 206890908 h 797"/>
                <a:gd name="T28" fmla="*/ 46203129 w 822"/>
                <a:gd name="T29" fmla="*/ 208575239 h 797"/>
                <a:gd name="T30" fmla="*/ 91565942 w 822"/>
                <a:gd name="T31" fmla="*/ 195943018 h 797"/>
                <a:gd name="T32" fmla="*/ 125727883 w 822"/>
                <a:gd name="T33" fmla="*/ 223734223 h 7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2" h="797">
                  <a:moveTo>
                    <a:pt x="449" y="797"/>
                  </a:moveTo>
                  <a:lnTo>
                    <a:pt x="555" y="585"/>
                  </a:lnTo>
                  <a:lnTo>
                    <a:pt x="764" y="356"/>
                  </a:lnTo>
                  <a:lnTo>
                    <a:pt x="821" y="351"/>
                  </a:lnTo>
                  <a:lnTo>
                    <a:pt x="822" y="329"/>
                  </a:lnTo>
                  <a:lnTo>
                    <a:pt x="714" y="264"/>
                  </a:lnTo>
                  <a:lnTo>
                    <a:pt x="507" y="260"/>
                  </a:lnTo>
                  <a:lnTo>
                    <a:pt x="252" y="39"/>
                  </a:lnTo>
                  <a:lnTo>
                    <a:pt x="218" y="51"/>
                  </a:lnTo>
                  <a:lnTo>
                    <a:pt x="227" y="33"/>
                  </a:lnTo>
                  <a:lnTo>
                    <a:pt x="93" y="0"/>
                  </a:lnTo>
                  <a:lnTo>
                    <a:pt x="87" y="264"/>
                  </a:lnTo>
                  <a:lnTo>
                    <a:pt x="0" y="533"/>
                  </a:lnTo>
                  <a:lnTo>
                    <a:pt x="72" y="737"/>
                  </a:lnTo>
                  <a:lnTo>
                    <a:pt x="165" y="743"/>
                  </a:lnTo>
                  <a:lnTo>
                    <a:pt x="327" y="698"/>
                  </a:lnTo>
                  <a:lnTo>
                    <a:pt x="449" y="7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Freeform 105">
              <a:extLst>
                <a:ext uri="{FF2B5EF4-FFF2-40B4-BE49-F238E27FC236}">
                  <a16:creationId xmlns:a16="http://schemas.microsoft.com/office/drawing/2014/main" id="{273EBF67-4AB2-1AC5-9E83-5CDE8623C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3655" y="3392301"/>
              <a:ext cx="526764" cy="450185"/>
            </a:xfrm>
            <a:custGeom>
              <a:avLst/>
              <a:gdLst>
                <a:gd name="T0" fmla="*/ 153901498 w 680"/>
                <a:gd name="T1" fmla="*/ 0 h 581"/>
                <a:gd name="T2" fmla="*/ 190972782 w 680"/>
                <a:gd name="T3" fmla="*/ 12362996 h 581"/>
                <a:gd name="T4" fmla="*/ 185075018 w 680"/>
                <a:gd name="T5" fmla="*/ 78113274 h 581"/>
                <a:gd name="T6" fmla="*/ 151374188 w 680"/>
                <a:gd name="T7" fmla="*/ 127846730 h 581"/>
                <a:gd name="T8" fmla="*/ 155867596 w 680"/>
                <a:gd name="T9" fmla="*/ 136276552 h 581"/>
                <a:gd name="T10" fmla="*/ 153339756 w 680"/>
                <a:gd name="T11" fmla="*/ 139929316 h 581"/>
                <a:gd name="T12" fmla="*/ 82286771 w 680"/>
                <a:gd name="T13" fmla="*/ 163250603 h 581"/>
                <a:gd name="T14" fmla="*/ 78355105 w 680"/>
                <a:gd name="T15" fmla="*/ 162407780 h 581"/>
                <a:gd name="T16" fmla="*/ 42969048 w 680"/>
                <a:gd name="T17" fmla="*/ 133747553 h 581"/>
                <a:gd name="T18" fmla="*/ 10672044 w 680"/>
                <a:gd name="T19" fmla="*/ 111830970 h 581"/>
                <a:gd name="T20" fmla="*/ 0 w 680"/>
                <a:gd name="T21" fmla="*/ 95814680 h 581"/>
                <a:gd name="T22" fmla="*/ 5055151 w 680"/>
                <a:gd name="T23" fmla="*/ 37651401 h 581"/>
                <a:gd name="T24" fmla="*/ 10672044 w 680"/>
                <a:gd name="T25" fmla="*/ 38775696 h 581"/>
                <a:gd name="T26" fmla="*/ 82286771 w 680"/>
                <a:gd name="T27" fmla="*/ 21073759 h 581"/>
                <a:gd name="T28" fmla="*/ 153901498 w 680"/>
                <a:gd name="T29" fmla="*/ 0 h 5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581">
                  <a:moveTo>
                    <a:pt x="548" y="0"/>
                  </a:moveTo>
                  <a:lnTo>
                    <a:pt x="680" y="44"/>
                  </a:lnTo>
                  <a:lnTo>
                    <a:pt x="659" y="278"/>
                  </a:lnTo>
                  <a:lnTo>
                    <a:pt x="539" y="455"/>
                  </a:lnTo>
                  <a:lnTo>
                    <a:pt x="555" y="485"/>
                  </a:lnTo>
                  <a:lnTo>
                    <a:pt x="546" y="498"/>
                  </a:lnTo>
                  <a:lnTo>
                    <a:pt x="293" y="581"/>
                  </a:lnTo>
                  <a:lnTo>
                    <a:pt x="279" y="578"/>
                  </a:lnTo>
                  <a:lnTo>
                    <a:pt x="153" y="476"/>
                  </a:lnTo>
                  <a:lnTo>
                    <a:pt x="38" y="398"/>
                  </a:lnTo>
                  <a:lnTo>
                    <a:pt x="0" y="341"/>
                  </a:lnTo>
                  <a:lnTo>
                    <a:pt x="18" y="134"/>
                  </a:lnTo>
                  <a:lnTo>
                    <a:pt x="38" y="138"/>
                  </a:lnTo>
                  <a:lnTo>
                    <a:pt x="293" y="75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Freeform 107">
              <a:extLst>
                <a:ext uri="{FF2B5EF4-FFF2-40B4-BE49-F238E27FC236}">
                  <a16:creationId xmlns:a16="http://schemas.microsoft.com/office/drawing/2014/main" id="{2322D110-CA98-F09F-444E-9CB170F8A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352" y="3264672"/>
              <a:ext cx="816831" cy="798266"/>
            </a:xfrm>
            <a:custGeom>
              <a:avLst/>
              <a:gdLst>
                <a:gd name="T0" fmla="*/ 295138475 w 1056"/>
                <a:gd name="T1" fmla="*/ 172210942 h 1032"/>
                <a:gd name="T2" fmla="*/ 283937604 w 1056"/>
                <a:gd name="T3" fmla="*/ 183971671 h 1032"/>
                <a:gd name="T4" fmla="*/ 272456804 w 1056"/>
                <a:gd name="T5" fmla="*/ 179491217 h 1032"/>
                <a:gd name="T6" fmla="*/ 273016663 w 1056"/>
                <a:gd name="T7" fmla="*/ 171930483 h 1032"/>
                <a:gd name="T8" fmla="*/ 213653158 w 1056"/>
                <a:gd name="T9" fmla="*/ 158489650 h 1032"/>
                <a:gd name="T10" fmla="*/ 217853683 w 1056"/>
                <a:gd name="T11" fmla="*/ 172210942 h 1032"/>
                <a:gd name="T12" fmla="*/ 144488958 w 1056"/>
                <a:gd name="T13" fmla="*/ 239414579 h 1032"/>
                <a:gd name="T14" fmla="*/ 137208683 w 1056"/>
                <a:gd name="T15" fmla="*/ 288977917 h 1032"/>
                <a:gd name="T16" fmla="*/ 106686879 w 1056"/>
                <a:gd name="T17" fmla="*/ 262096250 h 1032"/>
                <a:gd name="T18" fmla="*/ 73924583 w 1056"/>
                <a:gd name="T19" fmla="*/ 226534133 h 1032"/>
                <a:gd name="T20" fmla="*/ 4480454 w 1056"/>
                <a:gd name="T21" fmla="*/ 182011108 h 1032"/>
                <a:gd name="T22" fmla="*/ 0 w 1056"/>
                <a:gd name="T23" fmla="*/ 173610588 h 1032"/>
                <a:gd name="T24" fmla="*/ 33602083 w 1056"/>
                <a:gd name="T25" fmla="*/ 124047779 h 1032"/>
                <a:gd name="T26" fmla="*/ 39482713 w 1056"/>
                <a:gd name="T27" fmla="*/ 58523717 h 1032"/>
                <a:gd name="T28" fmla="*/ 70844304 w 1056"/>
                <a:gd name="T29" fmla="*/ 38642396 h 1032"/>
                <a:gd name="T30" fmla="*/ 73364725 w 1056"/>
                <a:gd name="T31" fmla="*/ 40042571 h 1032"/>
                <a:gd name="T32" fmla="*/ 136368367 w 1056"/>
                <a:gd name="T33" fmla="*/ 0 h 1032"/>
                <a:gd name="T34" fmla="*/ 144488958 w 1056"/>
                <a:gd name="T35" fmla="*/ 46762988 h 1032"/>
                <a:gd name="T36" fmla="*/ 202732746 w 1056"/>
                <a:gd name="T37" fmla="*/ 82884963 h 1032"/>
                <a:gd name="T38" fmla="*/ 272176875 w 1056"/>
                <a:gd name="T39" fmla="*/ 77284792 h 1032"/>
                <a:gd name="T40" fmla="*/ 273856979 w 1056"/>
                <a:gd name="T41" fmla="*/ 77844650 h 1032"/>
                <a:gd name="T42" fmla="*/ 274136908 w 1056"/>
                <a:gd name="T43" fmla="*/ 82884963 h 1032"/>
                <a:gd name="T44" fmla="*/ 286458025 w 1056"/>
                <a:gd name="T45" fmla="*/ 105846562 h 1032"/>
                <a:gd name="T46" fmla="*/ 292618054 w 1056"/>
                <a:gd name="T47" fmla="*/ 108366454 h 1032"/>
                <a:gd name="T48" fmla="*/ 295698333 w 1056"/>
                <a:gd name="T49" fmla="*/ 169410592 h 1032"/>
                <a:gd name="T50" fmla="*/ 295138475 w 1056"/>
                <a:gd name="T51" fmla="*/ 172210942 h 10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6" h="1032">
                  <a:moveTo>
                    <a:pt x="1054" y="615"/>
                  </a:moveTo>
                  <a:lnTo>
                    <a:pt x="1014" y="657"/>
                  </a:lnTo>
                  <a:lnTo>
                    <a:pt x="973" y="641"/>
                  </a:lnTo>
                  <a:lnTo>
                    <a:pt x="975" y="614"/>
                  </a:lnTo>
                  <a:lnTo>
                    <a:pt x="763" y="566"/>
                  </a:lnTo>
                  <a:lnTo>
                    <a:pt x="778" y="615"/>
                  </a:lnTo>
                  <a:lnTo>
                    <a:pt x="516" y="855"/>
                  </a:lnTo>
                  <a:lnTo>
                    <a:pt x="490" y="1032"/>
                  </a:lnTo>
                  <a:lnTo>
                    <a:pt x="381" y="936"/>
                  </a:lnTo>
                  <a:lnTo>
                    <a:pt x="264" y="809"/>
                  </a:lnTo>
                  <a:lnTo>
                    <a:pt x="16" y="650"/>
                  </a:lnTo>
                  <a:lnTo>
                    <a:pt x="0" y="620"/>
                  </a:lnTo>
                  <a:lnTo>
                    <a:pt x="120" y="443"/>
                  </a:lnTo>
                  <a:lnTo>
                    <a:pt x="141" y="209"/>
                  </a:lnTo>
                  <a:lnTo>
                    <a:pt x="253" y="138"/>
                  </a:lnTo>
                  <a:lnTo>
                    <a:pt x="262" y="143"/>
                  </a:lnTo>
                  <a:lnTo>
                    <a:pt x="487" y="0"/>
                  </a:lnTo>
                  <a:lnTo>
                    <a:pt x="516" y="167"/>
                  </a:lnTo>
                  <a:lnTo>
                    <a:pt x="724" y="296"/>
                  </a:lnTo>
                  <a:lnTo>
                    <a:pt x="972" y="276"/>
                  </a:lnTo>
                  <a:lnTo>
                    <a:pt x="978" y="278"/>
                  </a:lnTo>
                  <a:lnTo>
                    <a:pt x="979" y="296"/>
                  </a:lnTo>
                  <a:lnTo>
                    <a:pt x="1023" y="378"/>
                  </a:lnTo>
                  <a:lnTo>
                    <a:pt x="1045" y="387"/>
                  </a:lnTo>
                  <a:lnTo>
                    <a:pt x="1056" y="605"/>
                  </a:lnTo>
                  <a:lnTo>
                    <a:pt x="1054" y="6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" name="Freeform 109">
              <a:extLst>
                <a:ext uri="{FF2B5EF4-FFF2-40B4-BE49-F238E27FC236}">
                  <a16:creationId xmlns:a16="http://schemas.microsoft.com/office/drawing/2014/main" id="{809B6F11-7BB2-D20F-C103-B66FDC55F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612" y="2494253"/>
              <a:ext cx="895729" cy="665995"/>
            </a:xfrm>
            <a:custGeom>
              <a:avLst/>
              <a:gdLst>
                <a:gd name="T0" fmla="*/ 317830373 w 1159"/>
                <a:gd name="T1" fmla="*/ 116496077 h 862"/>
                <a:gd name="T2" fmla="*/ 310562724 w 1159"/>
                <a:gd name="T3" fmla="*/ 186337908 h 862"/>
                <a:gd name="T4" fmla="*/ 297703965 w 1159"/>
                <a:gd name="T5" fmla="*/ 192763517 h 862"/>
                <a:gd name="T6" fmla="*/ 296865431 w 1159"/>
                <a:gd name="T7" fmla="*/ 200585561 h 862"/>
                <a:gd name="T8" fmla="*/ 264439641 w 1159"/>
                <a:gd name="T9" fmla="*/ 222935391 h 862"/>
                <a:gd name="T10" fmla="*/ 259407907 w 1159"/>
                <a:gd name="T11" fmla="*/ 220700144 h 862"/>
                <a:gd name="T12" fmla="*/ 236486210 w 1159"/>
                <a:gd name="T13" fmla="*/ 235786081 h 862"/>
                <a:gd name="T14" fmla="*/ 225025361 w 1159"/>
                <a:gd name="T15" fmla="*/ 240814727 h 862"/>
                <a:gd name="T16" fmla="*/ 218036871 w 1159"/>
                <a:gd name="T17" fmla="*/ 235786081 h 862"/>
                <a:gd name="T18" fmla="*/ 207134869 w 1159"/>
                <a:gd name="T19" fmla="*/ 238020800 h 862"/>
                <a:gd name="T20" fmla="*/ 199587532 w 1159"/>
                <a:gd name="T21" fmla="*/ 232433475 h 862"/>
                <a:gd name="T22" fmla="*/ 199587532 w 1159"/>
                <a:gd name="T23" fmla="*/ 224891035 h 862"/>
                <a:gd name="T24" fmla="*/ 105663770 w 1159"/>
                <a:gd name="T25" fmla="*/ 175163258 h 862"/>
                <a:gd name="T26" fmla="*/ 78269714 w 1159"/>
                <a:gd name="T27" fmla="*/ 181867942 h 862"/>
                <a:gd name="T28" fmla="*/ 54788641 w 1159"/>
                <a:gd name="T29" fmla="*/ 223214467 h 862"/>
                <a:gd name="T30" fmla="*/ 53670419 w 1159"/>
                <a:gd name="T31" fmla="*/ 223773147 h 862"/>
                <a:gd name="T32" fmla="*/ 17889963 w 1159"/>
                <a:gd name="T33" fmla="*/ 182147546 h 862"/>
                <a:gd name="T34" fmla="*/ 0 w 1159"/>
                <a:gd name="T35" fmla="*/ 131861618 h 862"/>
                <a:gd name="T36" fmla="*/ 51993351 w 1159"/>
                <a:gd name="T37" fmla="*/ 124318650 h 862"/>
                <a:gd name="T38" fmla="*/ 62056819 w 1159"/>
                <a:gd name="T39" fmla="*/ 93308492 h 862"/>
                <a:gd name="T40" fmla="*/ 86655585 w 1159"/>
                <a:gd name="T41" fmla="*/ 5307721 h 862"/>
                <a:gd name="T42" fmla="*/ 98954967 w 1159"/>
                <a:gd name="T43" fmla="*/ 0 h 862"/>
                <a:gd name="T44" fmla="*/ 112372572 w 1159"/>
                <a:gd name="T45" fmla="*/ 5866929 h 862"/>
                <a:gd name="T46" fmla="*/ 114888704 w 1159"/>
                <a:gd name="T47" fmla="*/ 4469966 h 862"/>
                <a:gd name="T48" fmla="*/ 117683994 w 1159"/>
                <a:gd name="T49" fmla="*/ 6146005 h 862"/>
                <a:gd name="T50" fmla="*/ 120199597 w 1159"/>
                <a:gd name="T51" fmla="*/ 10336367 h 862"/>
                <a:gd name="T52" fmla="*/ 122715728 w 1159"/>
                <a:gd name="T53" fmla="*/ 11733330 h 862"/>
                <a:gd name="T54" fmla="*/ 193717264 w 1159"/>
                <a:gd name="T55" fmla="*/ 66489225 h 862"/>
                <a:gd name="T56" fmla="*/ 234249766 w 1159"/>
                <a:gd name="T57" fmla="*/ 76546516 h 862"/>
                <a:gd name="T58" fmla="*/ 240678881 w 1159"/>
                <a:gd name="T59" fmla="*/ 76546516 h 862"/>
                <a:gd name="T60" fmla="*/ 243195012 w 1159"/>
                <a:gd name="T61" fmla="*/ 75429157 h 862"/>
                <a:gd name="T62" fmla="*/ 296865431 w 1159"/>
                <a:gd name="T63" fmla="*/ 93029416 h 862"/>
                <a:gd name="T64" fmla="*/ 323980328 w 1159"/>
                <a:gd name="T65" fmla="*/ 102528028 h 862"/>
                <a:gd name="T66" fmla="*/ 317830373 w 1159"/>
                <a:gd name="T67" fmla="*/ 116496077 h 8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59" h="862">
                  <a:moveTo>
                    <a:pt x="1137" y="417"/>
                  </a:moveTo>
                  <a:lnTo>
                    <a:pt x="1111" y="667"/>
                  </a:lnTo>
                  <a:lnTo>
                    <a:pt x="1065" y="690"/>
                  </a:lnTo>
                  <a:lnTo>
                    <a:pt x="1062" y="718"/>
                  </a:lnTo>
                  <a:lnTo>
                    <a:pt x="946" y="798"/>
                  </a:lnTo>
                  <a:lnTo>
                    <a:pt x="928" y="790"/>
                  </a:lnTo>
                  <a:lnTo>
                    <a:pt x="846" y="844"/>
                  </a:lnTo>
                  <a:lnTo>
                    <a:pt x="805" y="862"/>
                  </a:lnTo>
                  <a:lnTo>
                    <a:pt x="780" y="844"/>
                  </a:lnTo>
                  <a:lnTo>
                    <a:pt x="741" y="852"/>
                  </a:lnTo>
                  <a:lnTo>
                    <a:pt x="714" y="832"/>
                  </a:lnTo>
                  <a:lnTo>
                    <a:pt x="714" y="805"/>
                  </a:lnTo>
                  <a:lnTo>
                    <a:pt x="378" y="627"/>
                  </a:lnTo>
                  <a:lnTo>
                    <a:pt x="280" y="651"/>
                  </a:lnTo>
                  <a:lnTo>
                    <a:pt x="196" y="799"/>
                  </a:lnTo>
                  <a:lnTo>
                    <a:pt x="192" y="801"/>
                  </a:lnTo>
                  <a:lnTo>
                    <a:pt x="64" y="652"/>
                  </a:lnTo>
                  <a:lnTo>
                    <a:pt x="0" y="472"/>
                  </a:lnTo>
                  <a:lnTo>
                    <a:pt x="186" y="445"/>
                  </a:lnTo>
                  <a:lnTo>
                    <a:pt x="222" y="334"/>
                  </a:lnTo>
                  <a:lnTo>
                    <a:pt x="310" y="19"/>
                  </a:lnTo>
                  <a:lnTo>
                    <a:pt x="354" y="0"/>
                  </a:lnTo>
                  <a:lnTo>
                    <a:pt x="402" y="21"/>
                  </a:lnTo>
                  <a:lnTo>
                    <a:pt x="411" y="16"/>
                  </a:lnTo>
                  <a:lnTo>
                    <a:pt x="421" y="22"/>
                  </a:lnTo>
                  <a:lnTo>
                    <a:pt x="430" y="37"/>
                  </a:lnTo>
                  <a:lnTo>
                    <a:pt x="439" y="42"/>
                  </a:lnTo>
                  <a:lnTo>
                    <a:pt x="693" y="238"/>
                  </a:lnTo>
                  <a:lnTo>
                    <a:pt x="838" y="274"/>
                  </a:lnTo>
                  <a:lnTo>
                    <a:pt x="861" y="274"/>
                  </a:lnTo>
                  <a:lnTo>
                    <a:pt x="870" y="270"/>
                  </a:lnTo>
                  <a:lnTo>
                    <a:pt x="1062" y="333"/>
                  </a:lnTo>
                  <a:lnTo>
                    <a:pt x="1159" y="367"/>
                  </a:lnTo>
                  <a:lnTo>
                    <a:pt x="1137" y="4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7" name="Freeform 110">
              <a:extLst>
                <a:ext uri="{FF2B5EF4-FFF2-40B4-BE49-F238E27FC236}">
                  <a16:creationId xmlns:a16="http://schemas.microsoft.com/office/drawing/2014/main" id="{2BA782FC-0328-01CE-BD7D-CC9196357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8084" y="2489612"/>
              <a:ext cx="373608" cy="533724"/>
            </a:xfrm>
            <a:custGeom>
              <a:avLst/>
              <a:gdLst>
                <a:gd name="T0" fmla="*/ 121248196 w 483"/>
                <a:gd name="T1" fmla="*/ 185910097 h 689"/>
                <a:gd name="T2" fmla="*/ 135248915 w 483"/>
                <a:gd name="T3" fmla="*/ 184224905 h 689"/>
                <a:gd name="T4" fmla="*/ 127968625 w 483"/>
                <a:gd name="T5" fmla="*/ 94359111 h 689"/>
                <a:gd name="T6" fmla="*/ 127968625 w 483"/>
                <a:gd name="T7" fmla="*/ 60659504 h 689"/>
                <a:gd name="T8" fmla="*/ 110047303 w 483"/>
                <a:gd name="T9" fmla="*/ 18534996 h 689"/>
                <a:gd name="T10" fmla="*/ 86805728 w 483"/>
                <a:gd name="T11" fmla="*/ 0 h 689"/>
                <a:gd name="T12" fmla="*/ 82325265 w 483"/>
                <a:gd name="T13" fmla="*/ 4212451 h 689"/>
                <a:gd name="T14" fmla="*/ 27161649 w 483"/>
                <a:gd name="T15" fmla="*/ 52234602 h 689"/>
                <a:gd name="T16" fmla="*/ 0 w 483"/>
                <a:gd name="T17" fmla="*/ 94920841 h 689"/>
                <a:gd name="T18" fmla="*/ 27161649 w 483"/>
                <a:gd name="T19" fmla="*/ 104469205 h 689"/>
                <a:gd name="T20" fmla="*/ 21001608 w 483"/>
                <a:gd name="T21" fmla="*/ 118510354 h 689"/>
                <a:gd name="T22" fmla="*/ 13720789 w 483"/>
                <a:gd name="T23" fmla="*/ 188718221 h 689"/>
                <a:gd name="T24" fmla="*/ 38642471 w 483"/>
                <a:gd name="T25" fmla="*/ 193492403 h 689"/>
                <a:gd name="T26" fmla="*/ 110047303 w 483"/>
                <a:gd name="T27" fmla="*/ 170744956 h 689"/>
                <a:gd name="T28" fmla="*/ 121248196 w 483"/>
                <a:gd name="T29" fmla="*/ 185910097 h 6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3" h="689">
                  <a:moveTo>
                    <a:pt x="433" y="662"/>
                  </a:moveTo>
                  <a:lnTo>
                    <a:pt x="483" y="656"/>
                  </a:lnTo>
                  <a:lnTo>
                    <a:pt x="457" y="336"/>
                  </a:lnTo>
                  <a:lnTo>
                    <a:pt x="457" y="216"/>
                  </a:lnTo>
                  <a:lnTo>
                    <a:pt x="393" y="66"/>
                  </a:lnTo>
                  <a:lnTo>
                    <a:pt x="310" y="0"/>
                  </a:lnTo>
                  <a:lnTo>
                    <a:pt x="294" y="15"/>
                  </a:lnTo>
                  <a:lnTo>
                    <a:pt x="97" y="186"/>
                  </a:lnTo>
                  <a:lnTo>
                    <a:pt x="0" y="338"/>
                  </a:lnTo>
                  <a:lnTo>
                    <a:pt x="97" y="372"/>
                  </a:lnTo>
                  <a:lnTo>
                    <a:pt x="75" y="422"/>
                  </a:lnTo>
                  <a:lnTo>
                    <a:pt x="49" y="672"/>
                  </a:lnTo>
                  <a:lnTo>
                    <a:pt x="138" y="689"/>
                  </a:lnTo>
                  <a:lnTo>
                    <a:pt x="393" y="608"/>
                  </a:lnTo>
                  <a:lnTo>
                    <a:pt x="433" y="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8" name="Freeform 111">
              <a:extLst>
                <a:ext uri="{FF2B5EF4-FFF2-40B4-BE49-F238E27FC236}">
                  <a16:creationId xmlns:a16="http://schemas.microsoft.com/office/drawing/2014/main" id="{69619CCA-4D6E-7FA4-3FE1-6B3ED791C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7280" y="2979245"/>
              <a:ext cx="573175" cy="515160"/>
            </a:xfrm>
            <a:custGeom>
              <a:avLst/>
              <a:gdLst>
                <a:gd name="T0" fmla="*/ 192932296 w 741"/>
                <a:gd name="T1" fmla="*/ 60763679 h 666"/>
                <a:gd name="T2" fmla="*/ 207493394 w 741"/>
                <a:gd name="T3" fmla="*/ 96045867 h 666"/>
                <a:gd name="T4" fmla="*/ 150089850 w 741"/>
                <a:gd name="T5" fmla="*/ 160730142 h 666"/>
                <a:gd name="T6" fmla="*/ 137488788 w 741"/>
                <a:gd name="T7" fmla="*/ 181451250 h 666"/>
                <a:gd name="T8" fmla="*/ 135808682 w 741"/>
                <a:gd name="T9" fmla="*/ 180891392 h 666"/>
                <a:gd name="T10" fmla="*/ 66364464 w 741"/>
                <a:gd name="T11" fmla="*/ 186491563 h 666"/>
                <a:gd name="T12" fmla="*/ 8120602 w 741"/>
                <a:gd name="T13" fmla="*/ 150369588 h 666"/>
                <a:gd name="T14" fmla="*/ 0 w 741"/>
                <a:gd name="T15" fmla="*/ 103606600 h 666"/>
                <a:gd name="T16" fmla="*/ 7560743 w 741"/>
                <a:gd name="T17" fmla="*/ 94365763 h 666"/>
                <a:gd name="T18" fmla="*/ 8120602 w 741"/>
                <a:gd name="T19" fmla="*/ 52083229 h 666"/>
                <a:gd name="T20" fmla="*/ 10920956 w 741"/>
                <a:gd name="T21" fmla="*/ 48163163 h 666"/>
                <a:gd name="T22" fmla="*/ 34442444 w 741"/>
                <a:gd name="T23" fmla="*/ 6720417 h 666"/>
                <a:gd name="T24" fmla="*/ 61884004 w 741"/>
                <a:gd name="T25" fmla="*/ 0 h 666"/>
                <a:gd name="T26" fmla="*/ 155969957 w 741"/>
                <a:gd name="T27" fmla="*/ 49843267 h 666"/>
                <a:gd name="T28" fmla="*/ 155969957 w 741"/>
                <a:gd name="T29" fmla="*/ 57403471 h 666"/>
                <a:gd name="T30" fmla="*/ 163530700 w 741"/>
                <a:gd name="T31" fmla="*/ 63003642 h 666"/>
                <a:gd name="T32" fmla="*/ 174451127 w 741"/>
                <a:gd name="T33" fmla="*/ 60763679 h 666"/>
                <a:gd name="T34" fmla="*/ 181451481 w 741"/>
                <a:gd name="T35" fmla="*/ 65803992 h 666"/>
                <a:gd name="T36" fmla="*/ 192932296 w 741"/>
                <a:gd name="T37" fmla="*/ 60763679 h 6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666">
                  <a:moveTo>
                    <a:pt x="689" y="217"/>
                  </a:moveTo>
                  <a:lnTo>
                    <a:pt x="741" y="343"/>
                  </a:lnTo>
                  <a:lnTo>
                    <a:pt x="536" y="574"/>
                  </a:lnTo>
                  <a:lnTo>
                    <a:pt x="491" y="648"/>
                  </a:lnTo>
                  <a:lnTo>
                    <a:pt x="485" y="646"/>
                  </a:lnTo>
                  <a:lnTo>
                    <a:pt x="237" y="666"/>
                  </a:lnTo>
                  <a:lnTo>
                    <a:pt x="29" y="537"/>
                  </a:lnTo>
                  <a:lnTo>
                    <a:pt x="0" y="370"/>
                  </a:lnTo>
                  <a:lnTo>
                    <a:pt x="27" y="337"/>
                  </a:lnTo>
                  <a:lnTo>
                    <a:pt x="29" y="186"/>
                  </a:lnTo>
                  <a:lnTo>
                    <a:pt x="39" y="172"/>
                  </a:lnTo>
                  <a:lnTo>
                    <a:pt x="123" y="24"/>
                  </a:lnTo>
                  <a:lnTo>
                    <a:pt x="221" y="0"/>
                  </a:lnTo>
                  <a:lnTo>
                    <a:pt x="557" y="178"/>
                  </a:lnTo>
                  <a:lnTo>
                    <a:pt x="557" y="205"/>
                  </a:lnTo>
                  <a:lnTo>
                    <a:pt x="584" y="225"/>
                  </a:lnTo>
                  <a:lnTo>
                    <a:pt x="623" y="217"/>
                  </a:lnTo>
                  <a:lnTo>
                    <a:pt x="648" y="235"/>
                  </a:lnTo>
                  <a:lnTo>
                    <a:pt x="689" y="2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9" name="Freeform 112">
              <a:extLst>
                <a:ext uri="{FF2B5EF4-FFF2-40B4-BE49-F238E27FC236}">
                  <a16:creationId xmlns:a16="http://schemas.microsoft.com/office/drawing/2014/main" id="{FC92E3C2-5979-0554-EE0F-8CDE1761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0436" y="2004618"/>
              <a:ext cx="786664" cy="747214"/>
            </a:xfrm>
            <a:custGeom>
              <a:avLst/>
              <a:gdLst>
                <a:gd name="T0" fmla="*/ 224971694 w 1018"/>
                <a:gd name="T1" fmla="*/ 228126014 h 965"/>
                <a:gd name="T2" fmla="*/ 197863187 w 1018"/>
                <a:gd name="T3" fmla="*/ 270777078 h 965"/>
                <a:gd name="T4" fmla="*/ 144205481 w 1018"/>
                <a:gd name="T5" fmla="*/ 253099429 h 965"/>
                <a:gd name="T6" fmla="*/ 141690177 w 1018"/>
                <a:gd name="T7" fmla="*/ 254221895 h 965"/>
                <a:gd name="T8" fmla="*/ 135262354 w 1018"/>
                <a:gd name="T9" fmla="*/ 254221895 h 965"/>
                <a:gd name="T10" fmla="*/ 94739420 w 1018"/>
                <a:gd name="T11" fmla="*/ 244120229 h 965"/>
                <a:gd name="T12" fmla="*/ 23754769 w 1018"/>
                <a:gd name="T13" fmla="*/ 189123096 h 965"/>
                <a:gd name="T14" fmla="*/ 21239464 w 1018"/>
                <a:gd name="T15" fmla="*/ 187719881 h 965"/>
                <a:gd name="T16" fmla="*/ 18724160 w 1018"/>
                <a:gd name="T17" fmla="*/ 183511295 h 965"/>
                <a:gd name="T18" fmla="*/ 15929731 w 1018"/>
                <a:gd name="T19" fmla="*/ 181827331 h 965"/>
                <a:gd name="T20" fmla="*/ 13414426 w 1018"/>
                <a:gd name="T21" fmla="*/ 183230546 h 965"/>
                <a:gd name="T22" fmla="*/ 0 w 1018"/>
                <a:gd name="T23" fmla="*/ 177337996 h 965"/>
                <a:gd name="T24" fmla="*/ 23754769 w 1018"/>
                <a:gd name="T25" fmla="*/ 154890263 h 965"/>
                <a:gd name="T26" fmla="*/ 65395263 w 1018"/>
                <a:gd name="T27" fmla="*/ 75761432 h 965"/>
                <a:gd name="T28" fmla="*/ 77133349 w 1018"/>
                <a:gd name="T29" fmla="*/ 17677650 h 965"/>
                <a:gd name="T30" fmla="*/ 137777658 w 1018"/>
                <a:gd name="T31" fmla="*/ 0 h 965"/>
                <a:gd name="T32" fmla="*/ 163768076 w 1018"/>
                <a:gd name="T33" fmla="*/ 0 h 965"/>
                <a:gd name="T34" fmla="*/ 172711203 w 1018"/>
                <a:gd name="T35" fmla="*/ 59486997 h 965"/>
                <a:gd name="T36" fmla="*/ 176344068 w 1018"/>
                <a:gd name="T37" fmla="*/ 90072213 h 965"/>
                <a:gd name="T38" fmla="*/ 198981276 w 1018"/>
                <a:gd name="T39" fmla="*/ 129355880 h 965"/>
                <a:gd name="T40" fmla="*/ 237268560 w 1018"/>
                <a:gd name="T41" fmla="*/ 137212613 h 965"/>
                <a:gd name="T42" fmla="*/ 284498443 w 1018"/>
                <a:gd name="T43" fmla="*/ 175934781 h 965"/>
                <a:gd name="T44" fmla="*/ 280027143 w 1018"/>
                <a:gd name="T45" fmla="*/ 180143897 h 965"/>
                <a:gd name="T46" fmla="*/ 224971694 w 1018"/>
                <a:gd name="T47" fmla="*/ 228126014 h 9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18" h="965">
                  <a:moveTo>
                    <a:pt x="805" y="813"/>
                  </a:moveTo>
                  <a:lnTo>
                    <a:pt x="708" y="965"/>
                  </a:lnTo>
                  <a:lnTo>
                    <a:pt x="516" y="902"/>
                  </a:lnTo>
                  <a:lnTo>
                    <a:pt x="507" y="906"/>
                  </a:lnTo>
                  <a:lnTo>
                    <a:pt x="484" y="906"/>
                  </a:lnTo>
                  <a:lnTo>
                    <a:pt x="339" y="870"/>
                  </a:lnTo>
                  <a:lnTo>
                    <a:pt x="85" y="674"/>
                  </a:lnTo>
                  <a:lnTo>
                    <a:pt x="76" y="669"/>
                  </a:lnTo>
                  <a:lnTo>
                    <a:pt x="67" y="654"/>
                  </a:lnTo>
                  <a:lnTo>
                    <a:pt x="57" y="648"/>
                  </a:lnTo>
                  <a:lnTo>
                    <a:pt x="48" y="653"/>
                  </a:lnTo>
                  <a:lnTo>
                    <a:pt x="0" y="632"/>
                  </a:lnTo>
                  <a:lnTo>
                    <a:pt x="85" y="552"/>
                  </a:lnTo>
                  <a:lnTo>
                    <a:pt x="234" y="270"/>
                  </a:lnTo>
                  <a:lnTo>
                    <a:pt x="276" y="63"/>
                  </a:lnTo>
                  <a:lnTo>
                    <a:pt x="493" y="0"/>
                  </a:lnTo>
                  <a:lnTo>
                    <a:pt x="586" y="0"/>
                  </a:lnTo>
                  <a:lnTo>
                    <a:pt x="618" y="212"/>
                  </a:lnTo>
                  <a:lnTo>
                    <a:pt x="631" y="321"/>
                  </a:lnTo>
                  <a:lnTo>
                    <a:pt x="712" y="461"/>
                  </a:lnTo>
                  <a:lnTo>
                    <a:pt x="849" y="489"/>
                  </a:lnTo>
                  <a:lnTo>
                    <a:pt x="1018" y="627"/>
                  </a:lnTo>
                  <a:lnTo>
                    <a:pt x="1002" y="642"/>
                  </a:lnTo>
                  <a:lnTo>
                    <a:pt x="805" y="813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60" name="Freeform 113">
              <a:extLst>
                <a:ext uri="{FF2B5EF4-FFF2-40B4-BE49-F238E27FC236}">
                  <a16:creationId xmlns:a16="http://schemas.microsoft.com/office/drawing/2014/main" id="{6B668F00-DC79-4665-B0D0-BB49D4232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5695" y="3494405"/>
              <a:ext cx="614944" cy="561571"/>
            </a:xfrm>
            <a:custGeom>
              <a:avLst/>
              <a:gdLst>
                <a:gd name="T0" fmla="*/ 206413527 w 796"/>
                <a:gd name="T1" fmla="*/ 200220701 h 727"/>
                <a:gd name="T2" fmla="*/ 200548206 w 796"/>
                <a:gd name="T3" fmla="*/ 178718527 h 727"/>
                <a:gd name="T4" fmla="*/ 213955258 w 796"/>
                <a:gd name="T5" fmla="*/ 89638543 h 727"/>
                <a:gd name="T6" fmla="*/ 222334665 w 796"/>
                <a:gd name="T7" fmla="*/ 86287713 h 727"/>
                <a:gd name="T8" fmla="*/ 98039330 w 796"/>
                <a:gd name="T9" fmla="*/ 22898310 h 727"/>
                <a:gd name="T10" fmla="*/ 29328190 w 796"/>
                <a:gd name="T11" fmla="*/ 0 h 727"/>
                <a:gd name="T12" fmla="*/ 8658985 w 796"/>
                <a:gd name="T13" fmla="*/ 25411565 h 727"/>
                <a:gd name="T14" fmla="*/ 11731170 w 796"/>
                <a:gd name="T15" fmla="*/ 86287713 h 727"/>
                <a:gd name="T16" fmla="*/ 11172543 w 796"/>
                <a:gd name="T17" fmla="*/ 89079984 h 727"/>
                <a:gd name="T18" fmla="*/ 0 w 796"/>
                <a:gd name="T19" fmla="*/ 100808154 h 727"/>
                <a:gd name="T20" fmla="*/ 10055289 w 796"/>
                <a:gd name="T21" fmla="*/ 115050108 h 727"/>
                <a:gd name="T22" fmla="*/ 32679953 w 796"/>
                <a:gd name="T23" fmla="*/ 178718527 h 727"/>
                <a:gd name="T24" fmla="*/ 36031716 w 796"/>
                <a:gd name="T25" fmla="*/ 203012972 h 727"/>
                <a:gd name="T26" fmla="*/ 73180686 w 796"/>
                <a:gd name="T27" fmla="*/ 200499717 h 727"/>
                <a:gd name="T28" fmla="*/ 144126335 w 796"/>
                <a:gd name="T29" fmla="*/ 177880952 h 727"/>
                <a:gd name="T30" fmla="*/ 206413527 w 796"/>
                <a:gd name="T31" fmla="*/ 200220701 h 7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6" h="727">
                  <a:moveTo>
                    <a:pt x="739" y="717"/>
                  </a:moveTo>
                  <a:lnTo>
                    <a:pt x="718" y="640"/>
                  </a:lnTo>
                  <a:lnTo>
                    <a:pt x="766" y="321"/>
                  </a:lnTo>
                  <a:lnTo>
                    <a:pt x="796" y="309"/>
                  </a:lnTo>
                  <a:lnTo>
                    <a:pt x="351" y="82"/>
                  </a:lnTo>
                  <a:lnTo>
                    <a:pt x="105" y="0"/>
                  </a:lnTo>
                  <a:lnTo>
                    <a:pt x="31" y="91"/>
                  </a:lnTo>
                  <a:lnTo>
                    <a:pt x="42" y="309"/>
                  </a:lnTo>
                  <a:lnTo>
                    <a:pt x="40" y="319"/>
                  </a:lnTo>
                  <a:lnTo>
                    <a:pt x="0" y="361"/>
                  </a:lnTo>
                  <a:lnTo>
                    <a:pt x="36" y="412"/>
                  </a:lnTo>
                  <a:lnTo>
                    <a:pt x="117" y="640"/>
                  </a:lnTo>
                  <a:lnTo>
                    <a:pt x="129" y="727"/>
                  </a:lnTo>
                  <a:lnTo>
                    <a:pt x="262" y="718"/>
                  </a:lnTo>
                  <a:lnTo>
                    <a:pt x="516" y="637"/>
                  </a:lnTo>
                  <a:lnTo>
                    <a:pt x="739" y="7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1" name="Freeform 114">
              <a:extLst>
                <a:ext uri="{FF2B5EF4-FFF2-40B4-BE49-F238E27FC236}">
                  <a16:creationId xmlns:a16="http://schemas.microsoft.com/office/drawing/2014/main" id="{E5F614F3-FA5E-8EB6-FD4C-E5A69F722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849" y="2960681"/>
              <a:ext cx="835395" cy="772741"/>
            </a:xfrm>
            <a:custGeom>
              <a:avLst/>
              <a:gdLst>
                <a:gd name="T0" fmla="*/ 302138992 w 1081"/>
                <a:gd name="T1" fmla="*/ 194052479 h 999"/>
                <a:gd name="T2" fmla="*/ 297666912 w 1081"/>
                <a:gd name="T3" fmla="*/ 232135053 h 999"/>
                <a:gd name="T4" fmla="*/ 296269618 w 1081"/>
                <a:gd name="T5" fmla="*/ 231854594 h 999"/>
                <a:gd name="T6" fmla="*/ 232543403 w 1081"/>
                <a:gd name="T7" fmla="*/ 279737873 h 999"/>
                <a:gd name="T8" fmla="*/ 108166288 w 1081"/>
                <a:gd name="T9" fmla="*/ 216173784 h 999"/>
                <a:gd name="T10" fmla="*/ 39409181 w 1081"/>
                <a:gd name="T11" fmla="*/ 193212162 h 999"/>
                <a:gd name="T12" fmla="*/ 18726273 w 1081"/>
                <a:gd name="T13" fmla="*/ 218694207 h 999"/>
                <a:gd name="T14" fmla="*/ 12577229 w 1081"/>
                <a:gd name="T15" fmla="*/ 216173784 h 999"/>
                <a:gd name="T16" fmla="*/ 279670 w 1081"/>
                <a:gd name="T17" fmla="*/ 193212162 h 999"/>
                <a:gd name="T18" fmla="*/ 0 w 1081"/>
                <a:gd name="T19" fmla="*/ 188171845 h 999"/>
                <a:gd name="T20" fmla="*/ 12577229 w 1081"/>
                <a:gd name="T21" fmla="*/ 167450717 h 999"/>
                <a:gd name="T22" fmla="*/ 69874730 w 1081"/>
                <a:gd name="T23" fmla="*/ 102766381 h 999"/>
                <a:gd name="T24" fmla="*/ 55340867 w 1081"/>
                <a:gd name="T25" fmla="*/ 67484160 h 999"/>
                <a:gd name="T26" fmla="*/ 78260079 w 1081"/>
                <a:gd name="T27" fmla="*/ 52363208 h 999"/>
                <a:gd name="T28" fmla="*/ 83290970 w 1081"/>
                <a:gd name="T29" fmla="*/ 54603702 h 999"/>
                <a:gd name="T30" fmla="*/ 115712625 w 1081"/>
                <a:gd name="T31" fmla="*/ 32201939 h 999"/>
                <a:gd name="T32" fmla="*/ 116551107 w 1081"/>
                <a:gd name="T33" fmla="*/ 24361798 h 999"/>
                <a:gd name="T34" fmla="*/ 129408536 w 1081"/>
                <a:gd name="T35" fmla="*/ 17921304 h 999"/>
                <a:gd name="T36" fmla="*/ 154283853 w 1081"/>
                <a:gd name="T37" fmla="*/ 22681692 h 999"/>
                <a:gd name="T38" fmla="*/ 225555877 w 1081"/>
                <a:gd name="T39" fmla="*/ 0 h 999"/>
                <a:gd name="T40" fmla="*/ 236736341 w 1081"/>
                <a:gd name="T41" fmla="*/ 15120952 h 999"/>
                <a:gd name="T42" fmla="*/ 225555877 w 1081"/>
                <a:gd name="T43" fmla="*/ 96606346 h 999"/>
                <a:gd name="T44" fmla="*/ 302138992 w 1081"/>
                <a:gd name="T45" fmla="*/ 194052479 h 9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81" h="999">
                  <a:moveTo>
                    <a:pt x="1081" y="693"/>
                  </a:moveTo>
                  <a:lnTo>
                    <a:pt x="1065" y="829"/>
                  </a:lnTo>
                  <a:lnTo>
                    <a:pt x="1060" y="828"/>
                  </a:lnTo>
                  <a:lnTo>
                    <a:pt x="832" y="999"/>
                  </a:lnTo>
                  <a:lnTo>
                    <a:pt x="387" y="772"/>
                  </a:lnTo>
                  <a:lnTo>
                    <a:pt x="141" y="690"/>
                  </a:lnTo>
                  <a:lnTo>
                    <a:pt x="67" y="781"/>
                  </a:lnTo>
                  <a:lnTo>
                    <a:pt x="45" y="772"/>
                  </a:lnTo>
                  <a:lnTo>
                    <a:pt x="1" y="690"/>
                  </a:lnTo>
                  <a:lnTo>
                    <a:pt x="0" y="672"/>
                  </a:lnTo>
                  <a:lnTo>
                    <a:pt x="45" y="598"/>
                  </a:lnTo>
                  <a:lnTo>
                    <a:pt x="250" y="367"/>
                  </a:lnTo>
                  <a:lnTo>
                    <a:pt x="198" y="241"/>
                  </a:lnTo>
                  <a:lnTo>
                    <a:pt x="280" y="187"/>
                  </a:lnTo>
                  <a:lnTo>
                    <a:pt x="298" y="195"/>
                  </a:lnTo>
                  <a:lnTo>
                    <a:pt x="414" y="115"/>
                  </a:lnTo>
                  <a:lnTo>
                    <a:pt x="417" y="87"/>
                  </a:lnTo>
                  <a:lnTo>
                    <a:pt x="463" y="64"/>
                  </a:lnTo>
                  <a:lnTo>
                    <a:pt x="552" y="81"/>
                  </a:lnTo>
                  <a:lnTo>
                    <a:pt x="807" y="0"/>
                  </a:lnTo>
                  <a:lnTo>
                    <a:pt x="847" y="54"/>
                  </a:lnTo>
                  <a:lnTo>
                    <a:pt x="807" y="345"/>
                  </a:lnTo>
                  <a:lnTo>
                    <a:pt x="1081" y="69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4" name="Freeform 117">
              <a:extLst>
                <a:ext uri="{FF2B5EF4-FFF2-40B4-BE49-F238E27FC236}">
                  <a16:creationId xmlns:a16="http://schemas.microsoft.com/office/drawing/2014/main" id="{B71F7BBD-B34E-4B12-3691-D77DB7A9E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005" y="4097746"/>
              <a:ext cx="988551" cy="717048"/>
            </a:xfrm>
            <a:custGeom>
              <a:avLst/>
              <a:gdLst>
                <a:gd name="T0" fmla="*/ 257772342 w 1279"/>
                <a:gd name="T1" fmla="*/ 62017565 h 926"/>
                <a:gd name="T2" fmla="*/ 187038947 w 1279"/>
                <a:gd name="T3" fmla="*/ 16556982 h 926"/>
                <a:gd name="T4" fmla="*/ 115746132 w 1279"/>
                <a:gd name="T5" fmla="*/ 0 h 926"/>
                <a:gd name="T6" fmla="*/ 45571629 w 1279"/>
                <a:gd name="T7" fmla="*/ 50512171 h 926"/>
                <a:gd name="T8" fmla="*/ 45291919 w 1279"/>
                <a:gd name="T9" fmla="*/ 35358466 h 926"/>
                <a:gd name="T10" fmla="*/ 31872169 w 1279"/>
                <a:gd name="T11" fmla="*/ 40971048 h 926"/>
                <a:gd name="T12" fmla="*/ 14258352 w 1279"/>
                <a:gd name="T13" fmla="*/ 91483218 h 926"/>
                <a:gd name="T14" fmla="*/ 3634648 w 1279"/>
                <a:gd name="T15" fmla="*/ 123754897 h 926"/>
                <a:gd name="T16" fmla="*/ 0 w 1279"/>
                <a:gd name="T17" fmla="*/ 136102046 h 926"/>
                <a:gd name="T18" fmla="*/ 1118312 w 1279"/>
                <a:gd name="T19" fmla="*/ 140592111 h 926"/>
                <a:gd name="T20" fmla="*/ 17054397 w 1279"/>
                <a:gd name="T21" fmla="*/ 230391290 h 926"/>
                <a:gd name="T22" fmla="*/ 17613289 w 1279"/>
                <a:gd name="T23" fmla="*/ 259856943 h 926"/>
                <a:gd name="T24" fmla="*/ 116025313 w 1279"/>
                <a:gd name="T25" fmla="*/ 250596582 h 926"/>
                <a:gd name="T26" fmla="*/ 208845776 w 1279"/>
                <a:gd name="T27" fmla="*/ 185211469 h 926"/>
                <a:gd name="T28" fmla="*/ 257772342 w 1279"/>
                <a:gd name="T29" fmla="*/ 207099740 h 926"/>
                <a:gd name="T30" fmla="*/ 257772342 w 1279"/>
                <a:gd name="T31" fmla="*/ 164725945 h 926"/>
                <a:gd name="T32" fmla="*/ 276224762 w 1279"/>
                <a:gd name="T33" fmla="*/ 140592111 h 926"/>
                <a:gd name="T34" fmla="*/ 357582389 w 1279"/>
                <a:gd name="T35" fmla="*/ 138627840 h 926"/>
                <a:gd name="T36" fmla="*/ 281816324 w 1279"/>
                <a:gd name="T37" fmla="*/ 51353925 h 926"/>
                <a:gd name="T38" fmla="*/ 257772342 w 1279"/>
                <a:gd name="T39" fmla="*/ 62017565 h 9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79" h="926">
                  <a:moveTo>
                    <a:pt x="922" y="221"/>
                  </a:moveTo>
                  <a:lnTo>
                    <a:pt x="669" y="59"/>
                  </a:lnTo>
                  <a:lnTo>
                    <a:pt x="414" y="0"/>
                  </a:lnTo>
                  <a:lnTo>
                    <a:pt x="163" y="180"/>
                  </a:lnTo>
                  <a:lnTo>
                    <a:pt x="162" y="126"/>
                  </a:lnTo>
                  <a:lnTo>
                    <a:pt x="114" y="146"/>
                  </a:lnTo>
                  <a:lnTo>
                    <a:pt x="51" y="326"/>
                  </a:lnTo>
                  <a:lnTo>
                    <a:pt x="13" y="441"/>
                  </a:lnTo>
                  <a:lnTo>
                    <a:pt x="0" y="485"/>
                  </a:lnTo>
                  <a:lnTo>
                    <a:pt x="4" y="501"/>
                  </a:lnTo>
                  <a:lnTo>
                    <a:pt x="61" y="821"/>
                  </a:lnTo>
                  <a:lnTo>
                    <a:pt x="63" y="926"/>
                  </a:lnTo>
                  <a:lnTo>
                    <a:pt x="415" y="893"/>
                  </a:lnTo>
                  <a:lnTo>
                    <a:pt x="747" y="660"/>
                  </a:lnTo>
                  <a:lnTo>
                    <a:pt x="922" y="738"/>
                  </a:lnTo>
                  <a:lnTo>
                    <a:pt x="922" y="587"/>
                  </a:lnTo>
                  <a:lnTo>
                    <a:pt x="988" y="501"/>
                  </a:lnTo>
                  <a:lnTo>
                    <a:pt x="1279" y="494"/>
                  </a:lnTo>
                  <a:lnTo>
                    <a:pt x="1008" y="183"/>
                  </a:lnTo>
                  <a:lnTo>
                    <a:pt x="922" y="2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5" name="Freeform 118">
              <a:extLst>
                <a:ext uri="{FF2B5EF4-FFF2-40B4-BE49-F238E27FC236}">
                  <a16:creationId xmlns:a16="http://schemas.microsoft.com/office/drawing/2014/main" id="{1BCD5DAC-248A-128B-6E42-A4684B9C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479" y="3986360"/>
              <a:ext cx="591737" cy="925897"/>
            </a:xfrm>
            <a:custGeom>
              <a:avLst/>
              <a:gdLst>
                <a:gd name="T0" fmla="*/ 170364549 w 766"/>
                <a:gd name="T1" fmla="*/ 22439026 h 1196"/>
                <a:gd name="T2" fmla="*/ 174553772 w 766"/>
                <a:gd name="T3" fmla="*/ 24402289 h 1196"/>
                <a:gd name="T4" fmla="*/ 180977388 w 766"/>
                <a:gd name="T5" fmla="*/ 32536562 h 1196"/>
                <a:gd name="T6" fmla="*/ 213933101 w 766"/>
                <a:gd name="T7" fmla="*/ 47963028 h 1196"/>
                <a:gd name="T8" fmla="*/ 179581156 w 766"/>
                <a:gd name="T9" fmla="*/ 165767254 h 1196"/>
                <a:gd name="T10" fmla="*/ 179301593 w 766"/>
                <a:gd name="T11" fmla="*/ 264778815 h 1196"/>
                <a:gd name="T12" fmla="*/ 130705656 w 766"/>
                <a:gd name="T13" fmla="*/ 335461562 h 1196"/>
                <a:gd name="T14" fmla="*/ 108362782 w 766"/>
                <a:gd name="T15" fmla="*/ 319473710 h 1196"/>
                <a:gd name="T16" fmla="*/ 105570319 w 766"/>
                <a:gd name="T17" fmla="*/ 270669132 h 1196"/>
                <a:gd name="T18" fmla="*/ 8658009 w 766"/>
                <a:gd name="T19" fmla="*/ 190730399 h 1196"/>
                <a:gd name="T20" fmla="*/ 29604124 w 766"/>
                <a:gd name="T21" fmla="*/ 157352818 h 1196"/>
                <a:gd name="T22" fmla="*/ 21225678 w 766"/>
                <a:gd name="T23" fmla="*/ 90877288 h 1196"/>
                <a:gd name="T24" fmla="*/ 0 w 766"/>
                <a:gd name="T25" fmla="*/ 25243838 h 1196"/>
                <a:gd name="T26" fmla="*/ 37144936 w 766"/>
                <a:gd name="T27" fmla="*/ 22719190 h 1196"/>
                <a:gd name="T28" fmla="*/ 108083747 w 766"/>
                <a:gd name="T29" fmla="*/ 0 h 1196"/>
                <a:gd name="T30" fmla="*/ 170364549 w 766"/>
                <a:gd name="T31" fmla="*/ 22439026 h 1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66" h="1196">
                  <a:moveTo>
                    <a:pt x="610" y="80"/>
                  </a:moveTo>
                  <a:lnTo>
                    <a:pt x="625" y="87"/>
                  </a:lnTo>
                  <a:lnTo>
                    <a:pt x="648" y="116"/>
                  </a:lnTo>
                  <a:lnTo>
                    <a:pt x="766" y="171"/>
                  </a:lnTo>
                  <a:lnTo>
                    <a:pt x="643" y="591"/>
                  </a:lnTo>
                  <a:lnTo>
                    <a:pt x="642" y="944"/>
                  </a:lnTo>
                  <a:lnTo>
                    <a:pt x="468" y="1196"/>
                  </a:lnTo>
                  <a:lnTo>
                    <a:pt x="388" y="1139"/>
                  </a:lnTo>
                  <a:lnTo>
                    <a:pt x="378" y="965"/>
                  </a:lnTo>
                  <a:lnTo>
                    <a:pt x="31" y="680"/>
                  </a:lnTo>
                  <a:lnTo>
                    <a:pt x="106" y="561"/>
                  </a:lnTo>
                  <a:lnTo>
                    <a:pt x="76" y="324"/>
                  </a:lnTo>
                  <a:lnTo>
                    <a:pt x="0" y="90"/>
                  </a:lnTo>
                  <a:lnTo>
                    <a:pt x="133" y="81"/>
                  </a:lnTo>
                  <a:lnTo>
                    <a:pt x="387" y="0"/>
                  </a:lnTo>
                  <a:lnTo>
                    <a:pt x="610" y="80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6" name="Freeform 119">
              <a:extLst>
                <a:ext uri="{FF2B5EF4-FFF2-40B4-BE49-F238E27FC236}">
                  <a16:creationId xmlns:a16="http://schemas.microsoft.com/office/drawing/2014/main" id="{E2938F04-27AA-1728-6B5E-D4F02C05B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993" y="5434377"/>
              <a:ext cx="990872" cy="707766"/>
            </a:xfrm>
            <a:custGeom>
              <a:avLst/>
              <a:gdLst>
                <a:gd name="T0" fmla="*/ 358702769 w 1281"/>
                <a:gd name="T1" fmla="*/ 34161977 h 915"/>
                <a:gd name="T2" fmla="*/ 355342558 w 1281"/>
                <a:gd name="T3" fmla="*/ 89885930 h 915"/>
                <a:gd name="T4" fmla="*/ 353662453 w 1281"/>
                <a:gd name="T5" fmla="*/ 91286107 h 915"/>
                <a:gd name="T6" fmla="*/ 353662453 w 1281"/>
                <a:gd name="T7" fmla="*/ 92405825 h 915"/>
                <a:gd name="T8" fmla="*/ 352822135 w 1281"/>
                <a:gd name="T9" fmla="*/ 95486107 h 915"/>
                <a:gd name="T10" fmla="*/ 325100661 w 1281"/>
                <a:gd name="T11" fmla="*/ 108926954 h 915"/>
                <a:gd name="T12" fmla="*/ 286178307 w 1281"/>
                <a:gd name="T13" fmla="*/ 118447731 h 915"/>
                <a:gd name="T14" fmla="*/ 213373387 w 1281"/>
                <a:gd name="T15" fmla="*/ 168850908 h 915"/>
                <a:gd name="T16" fmla="*/ 210573564 w 1281"/>
                <a:gd name="T17" fmla="*/ 194892285 h 915"/>
                <a:gd name="T18" fmla="*/ 22401229 w 1281"/>
                <a:gd name="T19" fmla="*/ 256216415 h 915"/>
                <a:gd name="T20" fmla="*/ 0 w 1281"/>
                <a:gd name="T21" fmla="*/ 208053202 h 915"/>
                <a:gd name="T22" fmla="*/ 840317 w 1281"/>
                <a:gd name="T23" fmla="*/ 163530661 h 915"/>
                <a:gd name="T24" fmla="*/ 5880634 w 1281"/>
                <a:gd name="T25" fmla="*/ 90725719 h 915"/>
                <a:gd name="T26" fmla="*/ 118447696 w 1281"/>
                <a:gd name="T27" fmla="*/ 50123248 h 915"/>
                <a:gd name="T28" fmla="*/ 152609663 w 1281"/>
                <a:gd name="T29" fmla="*/ 15680812 h 915"/>
                <a:gd name="T30" fmla="*/ 180611596 w 1281"/>
                <a:gd name="T31" fmla="*/ 559859 h 915"/>
                <a:gd name="T32" fmla="*/ 181171454 w 1281"/>
                <a:gd name="T33" fmla="*/ 0 h 915"/>
                <a:gd name="T34" fmla="*/ 213373387 w 1281"/>
                <a:gd name="T35" fmla="*/ 11760741 h 915"/>
                <a:gd name="T36" fmla="*/ 214773563 w 1281"/>
                <a:gd name="T37" fmla="*/ 14841024 h 915"/>
                <a:gd name="T38" fmla="*/ 213373387 w 1281"/>
                <a:gd name="T39" fmla="*/ 43682753 h 915"/>
                <a:gd name="T40" fmla="*/ 303259290 w 1281"/>
                <a:gd name="T41" fmla="*/ 15680812 h 915"/>
                <a:gd name="T42" fmla="*/ 318940098 w 1281"/>
                <a:gd name="T43" fmla="*/ 4200529 h 915"/>
                <a:gd name="T44" fmla="*/ 358702769 w 1281"/>
                <a:gd name="T45" fmla="*/ 34161977 h 9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81" h="915">
                  <a:moveTo>
                    <a:pt x="1281" y="122"/>
                  </a:moveTo>
                  <a:lnTo>
                    <a:pt x="1269" y="321"/>
                  </a:lnTo>
                  <a:lnTo>
                    <a:pt x="1263" y="326"/>
                  </a:lnTo>
                  <a:lnTo>
                    <a:pt x="1263" y="330"/>
                  </a:lnTo>
                  <a:lnTo>
                    <a:pt x="1260" y="341"/>
                  </a:lnTo>
                  <a:lnTo>
                    <a:pt x="1161" y="389"/>
                  </a:lnTo>
                  <a:lnTo>
                    <a:pt x="1022" y="423"/>
                  </a:lnTo>
                  <a:lnTo>
                    <a:pt x="762" y="603"/>
                  </a:lnTo>
                  <a:lnTo>
                    <a:pt x="752" y="696"/>
                  </a:lnTo>
                  <a:lnTo>
                    <a:pt x="80" y="915"/>
                  </a:lnTo>
                  <a:lnTo>
                    <a:pt x="0" y="743"/>
                  </a:lnTo>
                  <a:lnTo>
                    <a:pt x="3" y="584"/>
                  </a:lnTo>
                  <a:lnTo>
                    <a:pt x="21" y="324"/>
                  </a:lnTo>
                  <a:lnTo>
                    <a:pt x="423" y="179"/>
                  </a:lnTo>
                  <a:lnTo>
                    <a:pt x="545" y="56"/>
                  </a:lnTo>
                  <a:lnTo>
                    <a:pt x="645" y="2"/>
                  </a:lnTo>
                  <a:lnTo>
                    <a:pt x="647" y="0"/>
                  </a:lnTo>
                  <a:lnTo>
                    <a:pt x="762" y="42"/>
                  </a:lnTo>
                  <a:lnTo>
                    <a:pt x="767" y="53"/>
                  </a:lnTo>
                  <a:lnTo>
                    <a:pt x="762" y="156"/>
                  </a:lnTo>
                  <a:lnTo>
                    <a:pt x="1083" y="56"/>
                  </a:lnTo>
                  <a:lnTo>
                    <a:pt x="1139" y="15"/>
                  </a:lnTo>
                  <a:lnTo>
                    <a:pt x="1281" y="1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7" name="Freeform 120">
              <a:extLst>
                <a:ext uri="{FF2B5EF4-FFF2-40B4-BE49-F238E27FC236}">
                  <a16:creationId xmlns:a16="http://schemas.microsoft.com/office/drawing/2014/main" id="{81AC46CB-E2A9-AF93-F675-506948B04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480636"/>
              <a:ext cx="652073" cy="607982"/>
            </a:xfrm>
            <a:custGeom>
              <a:avLst/>
              <a:gdLst>
                <a:gd name="T0" fmla="*/ 223704655 w 842"/>
                <a:gd name="T1" fmla="*/ 165908096 h 787"/>
                <a:gd name="T2" fmla="*/ 236335515 w 842"/>
                <a:gd name="T3" fmla="*/ 155852964 h 787"/>
                <a:gd name="T4" fmla="*/ 213880653 w 842"/>
                <a:gd name="T5" fmla="*/ 139932602 h 787"/>
                <a:gd name="T6" fmla="*/ 211073795 w 842"/>
                <a:gd name="T7" fmla="*/ 91333325 h 787"/>
                <a:gd name="T8" fmla="*/ 113676679 w 842"/>
                <a:gd name="T9" fmla="*/ 11730988 h 787"/>
                <a:gd name="T10" fmla="*/ 108624547 w 842"/>
                <a:gd name="T11" fmla="*/ 6144803 h 787"/>
                <a:gd name="T12" fmla="*/ 107782702 w 842"/>
                <a:gd name="T13" fmla="*/ 6982466 h 787"/>
                <a:gd name="T14" fmla="*/ 100203974 w 842"/>
                <a:gd name="T15" fmla="*/ 0 h 787"/>
                <a:gd name="T16" fmla="*/ 18525367 w 842"/>
                <a:gd name="T17" fmla="*/ 1954900 h 787"/>
                <a:gd name="T18" fmla="*/ 0 w 842"/>
                <a:gd name="T19" fmla="*/ 25975494 h 787"/>
                <a:gd name="T20" fmla="*/ 0 w 842"/>
                <a:gd name="T21" fmla="*/ 68150923 h 787"/>
                <a:gd name="T22" fmla="*/ 7297936 w 842"/>
                <a:gd name="T23" fmla="*/ 114794772 h 787"/>
                <a:gd name="T24" fmla="*/ 0 w 842"/>
                <a:gd name="T25" fmla="*/ 191324972 h 787"/>
                <a:gd name="T26" fmla="*/ 71293551 w 842"/>
                <a:gd name="T27" fmla="*/ 219813984 h 787"/>
                <a:gd name="T28" fmla="*/ 142306310 w 842"/>
                <a:gd name="T29" fmla="*/ 187693687 h 787"/>
                <a:gd name="T30" fmla="*/ 148762401 w 842"/>
                <a:gd name="T31" fmla="*/ 180990266 h 787"/>
                <a:gd name="T32" fmla="*/ 206021663 w 842"/>
                <a:gd name="T33" fmla="*/ 170377044 h 787"/>
                <a:gd name="T34" fmla="*/ 220617006 w 842"/>
                <a:gd name="T35" fmla="*/ 165069904 h 787"/>
                <a:gd name="T36" fmla="*/ 223704655 w 842"/>
                <a:gd name="T37" fmla="*/ 165908096 h 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2" h="787">
                  <a:moveTo>
                    <a:pt x="797" y="594"/>
                  </a:moveTo>
                  <a:lnTo>
                    <a:pt x="842" y="558"/>
                  </a:lnTo>
                  <a:lnTo>
                    <a:pt x="762" y="501"/>
                  </a:lnTo>
                  <a:lnTo>
                    <a:pt x="752" y="327"/>
                  </a:lnTo>
                  <a:lnTo>
                    <a:pt x="405" y="42"/>
                  </a:lnTo>
                  <a:lnTo>
                    <a:pt x="387" y="22"/>
                  </a:lnTo>
                  <a:lnTo>
                    <a:pt x="384" y="25"/>
                  </a:lnTo>
                  <a:lnTo>
                    <a:pt x="357" y="0"/>
                  </a:lnTo>
                  <a:lnTo>
                    <a:pt x="66" y="7"/>
                  </a:lnTo>
                  <a:lnTo>
                    <a:pt x="0" y="93"/>
                  </a:lnTo>
                  <a:lnTo>
                    <a:pt x="0" y="244"/>
                  </a:lnTo>
                  <a:lnTo>
                    <a:pt x="26" y="411"/>
                  </a:lnTo>
                  <a:lnTo>
                    <a:pt x="0" y="685"/>
                  </a:lnTo>
                  <a:lnTo>
                    <a:pt x="254" y="787"/>
                  </a:lnTo>
                  <a:lnTo>
                    <a:pt x="507" y="672"/>
                  </a:lnTo>
                  <a:lnTo>
                    <a:pt x="530" y="648"/>
                  </a:lnTo>
                  <a:lnTo>
                    <a:pt x="734" y="610"/>
                  </a:lnTo>
                  <a:lnTo>
                    <a:pt x="786" y="591"/>
                  </a:lnTo>
                  <a:lnTo>
                    <a:pt x="797" y="59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8" name="Freeform 121">
              <a:extLst>
                <a:ext uri="{FF2B5EF4-FFF2-40B4-BE49-F238E27FC236}">
                  <a16:creationId xmlns:a16="http://schemas.microsoft.com/office/drawing/2014/main" id="{806E675C-148B-6CBF-FA7F-A2F904379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775" y="4870487"/>
              <a:ext cx="580135" cy="814509"/>
            </a:xfrm>
            <a:custGeom>
              <a:avLst/>
              <a:gdLst>
                <a:gd name="T0" fmla="*/ 35282188 w 750"/>
                <a:gd name="T1" fmla="*/ 294857752 h 1053"/>
                <a:gd name="T2" fmla="*/ 147849167 w 750"/>
                <a:gd name="T3" fmla="*/ 254255359 h 1053"/>
                <a:gd name="T4" fmla="*/ 182011108 w 750"/>
                <a:gd name="T5" fmla="*/ 219812990 h 1053"/>
                <a:gd name="T6" fmla="*/ 210013021 w 750"/>
                <a:gd name="T7" fmla="*/ 204692066 h 1053"/>
                <a:gd name="T8" fmla="*/ 179771146 w 750"/>
                <a:gd name="T9" fmla="*/ 82325030 h 1053"/>
                <a:gd name="T10" fmla="*/ 100806250 w 750"/>
                <a:gd name="T11" fmla="*/ 0 h 1053"/>
                <a:gd name="T12" fmla="*/ 24921633 w 750"/>
                <a:gd name="T13" fmla="*/ 50123151 h 1053"/>
                <a:gd name="T14" fmla="*/ 26601737 w 750"/>
                <a:gd name="T15" fmla="*/ 73084201 h 1053"/>
                <a:gd name="T16" fmla="*/ 0 w 750"/>
                <a:gd name="T17" fmla="*/ 99126057 h 1053"/>
                <a:gd name="T18" fmla="*/ 24361775 w 750"/>
                <a:gd name="T19" fmla="*/ 263776117 h 1053"/>
                <a:gd name="T20" fmla="*/ 29961946 w 750"/>
                <a:gd name="T21" fmla="*/ 276096694 h 1053"/>
                <a:gd name="T22" fmla="*/ 29401558 w 750"/>
                <a:gd name="T23" fmla="*/ 294857752 h 1053"/>
                <a:gd name="T24" fmla="*/ 35282188 w 750"/>
                <a:gd name="T25" fmla="*/ 294857752 h 10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0" h="1053">
                  <a:moveTo>
                    <a:pt x="126" y="1053"/>
                  </a:moveTo>
                  <a:lnTo>
                    <a:pt x="528" y="908"/>
                  </a:lnTo>
                  <a:lnTo>
                    <a:pt x="650" y="785"/>
                  </a:lnTo>
                  <a:lnTo>
                    <a:pt x="750" y="731"/>
                  </a:lnTo>
                  <a:lnTo>
                    <a:pt x="642" y="294"/>
                  </a:lnTo>
                  <a:lnTo>
                    <a:pt x="360" y="0"/>
                  </a:lnTo>
                  <a:lnTo>
                    <a:pt x="89" y="179"/>
                  </a:lnTo>
                  <a:lnTo>
                    <a:pt x="95" y="261"/>
                  </a:lnTo>
                  <a:lnTo>
                    <a:pt x="0" y="354"/>
                  </a:lnTo>
                  <a:lnTo>
                    <a:pt x="87" y="942"/>
                  </a:lnTo>
                  <a:lnTo>
                    <a:pt x="107" y="986"/>
                  </a:lnTo>
                  <a:lnTo>
                    <a:pt x="105" y="1053"/>
                  </a:lnTo>
                  <a:lnTo>
                    <a:pt x="126" y="10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9" name="Freeform 122">
              <a:extLst>
                <a:ext uri="{FF2B5EF4-FFF2-40B4-BE49-F238E27FC236}">
                  <a16:creationId xmlns:a16="http://schemas.microsoft.com/office/drawing/2014/main" id="{62185E18-CC75-C486-D4A3-AEDBD4F87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5411" y="4937782"/>
              <a:ext cx="879486" cy="617264"/>
            </a:xfrm>
            <a:custGeom>
              <a:avLst/>
              <a:gdLst>
                <a:gd name="T0" fmla="*/ 223567060 w 1136"/>
                <a:gd name="T1" fmla="*/ 838208 h 799"/>
                <a:gd name="T2" fmla="*/ 228055699 w 1136"/>
                <a:gd name="T3" fmla="*/ 11172583 h 799"/>
                <a:gd name="T4" fmla="*/ 236471037 w 1136"/>
                <a:gd name="T5" fmla="*/ 9496695 h 799"/>
                <a:gd name="T6" fmla="*/ 240678441 w 1136"/>
                <a:gd name="T7" fmla="*/ 10055324 h 799"/>
                <a:gd name="T8" fmla="*/ 242361614 w 1136"/>
                <a:gd name="T9" fmla="*/ 12569420 h 799"/>
                <a:gd name="T10" fmla="*/ 242361614 w 1136"/>
                <a:gd name="T11" fmla="*/ 15921194 h 799"/>
                <a:gd name="T12" fmla="*/ 284999183 w 1136"/>
                <a:gd name="T13" fmla="*/ 20110649 h 799"/>
                <a:gd name="T14" fmla="*/ 318660533 w 1136"/>
                <a:gd name="T15" fmla="*/ 54746183 h 799"/>
                <a:gd name="T16" fmla="*/ 237031918 w 1136"/>
                <a:gd name="T17" fmla="*/ 105581963 h 799"/>
                <a:gd name="T18" fmla="*/ 213749255 w 1136"/>
                <a:gd name="T19" fmla="*/ 178483328 h 799"/>
                <a:gd name="T20" fmla="*/ 168867631 w 1136"/>
                <a:gd name="T21" fmla="*/ 191052748 h 799"/>
                <a:gd name="T22" fmla="*/ 145584968 w 1136"/>
                <a:gd name="T23" fmla="*/ 213677492 h 799"/>
                <a:gd name="T24" fmla="*/ 105752865 w 1136"/>
                <a:gd name="T25" fmla="*/ 183790569 h 799"/>
                <a:gd name="T26" fmla="*/ 90043952 w 1136"/>
                <a:gd name="T27" fmla="*/ 195242731 h 799"/>
                <a:gd name="T28" fmla="*/ 0 w 1136"/>
                <a:gd name="T29" fmla="*/ 223174187 h 799"/>
                <a:gd name="T30" fmla="*/ 1402468 w 1136"/>
                <a:gd name="T31" fmla="*/ 194404523 h 799"/>
                <a:gd name="T32" fmla="*/ 19355435 w 1136"/>
                <a:gd name="T33" fmla="*/ 195242731 h 799"/>
                <a:gd name="T34" fmla="*/ 37868754 w 1136"/>
                <a:gd name="T35" fmla="*/ 105581963 h 799"/>
                <a:gd name="T36" fmla="*/ 71249928 w 1136"/>
                <a:gd name="T37" fmla="*/ 54746183 h 799"/>
                <a:gd name="T38" fmla="*/ 142219151 w 1136"/>
                <a:gd name="T39" fmla="*/ 22624744 h 799"/>
                <a:gd name="T40" fmla="*/ 148670610 w 1136"/>
                <a:gd name="T41" fmla="*/ 15921194 h 799"/>
                <a:gd name="T42" fmla="*/ 205895328 w 1136"/>
                <a:gd name="T43" fmla="*/ 5307241 h 799"/>
                <a:gd name="T44" fmla="*/ 220481419 w 1136"/>
                <a:gd name="T45" fmla="*/ 0 h 799"/>
                <a:gd name="T46" fmla="*/ 223567060 w 1136"/>
                <a:gd name="T47" fmla="*/ 838208 h 7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36" h="799">
                  <a:moveTo>
                    <a:pt x="797" y="3"/>
                  </a:moveTo>
                  <a:lnTo>
                    <a:pt x="813" y="40"/>
                  </a:lnTo>
                  <a:lnTo>
                    <a:pt x="843" y="34"/>
                  </a:lnTo>
                  <a:lnTo>
                    <a:pt x="858" y="36"/>
                  </a:lnTo>
                  <a:lnTo>
                    <a:pt x="864" y="45"/>
                  </a:lnTo>
                  <a:lnTo>
                    <a:pt x="864" y="57"/>
                  </a:lnTo>
                  <a:lnTo>
                    <a:pt x="1016" y="72"/>
                  </a:lnTo>
                  <a:lnTo>
                    <a:pt x="1136" y="196"/>
                  </a:lnTo>
                  <a:lnTo>
                    <a:pt x="845" y="378"/>
                  </a:lnTo>
                  <a:lnTo>
                    <a:pt x="762" y="639"/>
                  </a:lnTo>
                  <a:lnTo>
                    <a:pt x="602" y="684"/>
                  </a:lnTo>
                  <a:lnTo>
                    <a:pt x="519" y="765"/>
                  </a:lnTo>
                  <a:lnTo>
                    <a:pt x="377" y="658"/>
                  </a:lnTo>
                  <a:lnTo>
                    <a:pt x="321" y="699"/>
                  </a:lnTo>
                  <a:lnTo>
                    <a:pt x="0" y="799"/>
                  </a:lnTo>
                  <a:lnTo>
                    <a:pt x="5" y="696"/>
                  </a:lnTo>
                  <a:lnTo>
                    <a:pt x="69" y="699"/>
                  </a:lnTo>
                  <a:lnTo>
                    <a:pt x="135" y="378"/>
                  </a:lnTo>
                  <a:lnTo>
                    <a:pt x="254" y="196"/>
                  </a:lnTo>
                  <a:lnTo>
                    <a:pt x="507" y="81"/>
                  </a:lnTo>
                  <a:lnTo>
                    <a:pt x="530" y="57"/>
                  </a:lnTo>
                  <a:lnTo>
                    <a:pt x="734" y="19"/>
                  </a:lnTo>
                  <a:lnTo>
                    <a:pt x="786" y="0"/>
                  </a:lnTo>
                  <a:lnTo>
                    <a:pt x="797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1" name="Freeform 124">
              <a:extLst>
                <a:ext uri="{FF2B5EF4-FFF2-40B4-BE49-F238E27FC236}">
                  <a16:creationId xmlns:a16="http://schemas.microsoft.com/office/drawing/2014/main" id="{10C1EBFF-6060-B926-F5BE-64AEC0E5A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675" y="4007245"/>
              <a:ext cx="1199721" cy="1081372"/>
            </a:xfrm>
            <a:custGeom>
              <a:avLst/>
              <a:gdLst>
                <a:gd name="T0" fmla="*/ 301469971 w 1552"/>
                <a:gd name="T1" fmla="*/ 262656108 h 1398"/>
                <a:gd name="T2" fmla="*/ 237708359 w 1552"/>
                <a:gd name="T3" fmla="*/ 319779650 h 1398"/>
                <a:gd name="T4" fmla="*/ 203310869 w 1552"/>
                <a:gd name="T5" fmla="*/ 345261671 h 1398"/>
                <a:gd name="T6" fmla="*/ 166116419 w 1552"/>
                <a:gd name="T7" fmla="*/ 355061838 h 1398"/>
                <a:gd name="T8" fmla="*/ 101515560 w 1552"/>
                <a:gd name="T9" fmla="*/ 386423958 h 1398"/>
                <a:gd name="T10" fmla="*/ 95083449 w 1552"/>
                <a:gd name="T11" fmla="*/ 391464271 h 1398"/>
                <a:gd name="T12" fmla="*/ 94803700 w 1552"/>
                <a:gd name="T13" fmla="*/ 391464271 h 1398"/>
                <a:gd name="T14" fmla="*/ 61244929 w 1552"/>
                <a:gd name="T15" fmla="*/ 356741942 h 1398"/>
                <a:gd name="T16" fmla="*/ 18736835 w 1552"/>
                <a:gd name="T17" fmla="*/ 352541946 h 1398"/>
                <a:gd name="T18" fmla="*/ 18736835 w 1552"/>
                <a:gd name="T19" fmla="*/ 349181738 h 1398"/>
                <a:gd name="T20" fmla="*/ 17058870 w 1552"/>
                <a:gd name="T21" fmla="*/ 346661317 h 1398"/>
                <a:gd name="T22" fmla="*/ 12864222 w 1552"/>
                <a:gd name="T23" fmla="*/ 346101458 h 1398"/>
                <a:gd name="T24" fmla="*/ 4474397 w 1552"/>
                <a:gd name="T25" fmla="*/ 347781563 h 1398"/>
                <a:gd name="T26" fmla="*/ 0 w 1552"/>
                <a:gd name="T27" fmla="*/ 337421008 h 1398"/>
                <a:gd name="T28" fmla="*/ 12584473 w 1552"/>
                <a:gd name="T29" fmla="*/ 327340383 h 1398"/>
                <a:gd name="T30" fmla="*/ 61244929 w 1552"/>
                <a:gd name="T31" fmla="*/ 256776008 h 1398"/>
                <a:gd name="T32" fmla="*/ 61524678 w 1552"/>
                <a:gd name="T33" fmla="*/ 157929792 h 1398"/>
                <a:gd name="T34" fmla="*/ 95922167 w 1552"/>
                <a:gd name="T35" fmla="*/ 40322500 h 1398"/>
                <a:gd name="T36" fmla="*/ 131998150 w 1552"/>
                <a:gd name="T37" fmla="*/ 37522150 h 1398"/>
                <a:gd name="T38" fmla="*/ 202471622 w 1552"/>
                <a:gd name="T39" fmla="*/ 840317 h 1398"/>
                <a:gd name="T40" fmla="*/ 226801850 w 1552"/>
                <a:gd name="T41" fmla="*/ 0 h 1398"/>
                <a:gd name="T42" fmla="*/ 345096532 w 1552"/>
                <a:gd name="T43" fmla="*/ 116766975 h 1398"/>
                <a:gd name="T44" fmla="*/ 345096532 w 1552"/>
                <a:gd name="T45" fmla="*/ 136088438 h 1398"/>
                <a:gd name="T46" fmla="*/ 434027619 w 1552"/>
                <a:gd name="T47" fmla="*/ 145889133 h 1398"/>
                <a:gd name="T48" fmla="*/ 371664223 w 1552"/>
                <a:gd name="T49" fmla="*/ 201612500 h 1398"/>
                <a:gd name="T50" fmla="*/ 301469971 w 1552"/>
                <a:gd name="T51" fmla="*/ 262656108 h 13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2" h="1398">
                  <a:moveTo>
                    <a:pt x="1078" y="938"/>
                  </a:moveTo>
                  <a:lnTo>
                    <a:pt x="850" y="1142"/>
                  </a:lnTo>
                  <a:lnTo>
                    <a:pt x="727" y="1233"/>
                  </a:lnTo>
                  <a:lnTo>
                    <a:pt x="594" y="1268"/>
                  </a:lnTo>
                  <a:lnTo>
                    <a:pt x="363" y="1380"/>
                  </a:lnTo>
                  <a:lnTo>
                    <a:pt x="340" y="1398"/>
                  </a:lnTo>
                  <a:lnTo>
                    <a:pt x="339" y="1398"/>
                  </a:lnTo>
                  <a:lnTo>
                    <a:pt x="219" y="1274"/>
                  </a:lnTo>
                  <a:lnTo>
                    <a:pt x="67" y="1259"/>
                  </a:lnTo>
                  <a:lnTo>
                    <a:pt x="67" y="1247"/>
                  </a:lnTo>
                  <a:lnTo>
                    <a:pt x="61" y="1238"/>
                  </a:lnTo>
                  <a:lnTo>
                    <a:pt x="46" y="1236"/>
                  </a:lnTo>
                  <a:lnTo>
                    <a:pt x="16" y="1242"/>
                  </a:lnTo>
                  <a:lnTo>
                    <a:pt x="0" y="1205"/>
                  </a:lnTo>
                  <a:lnTo>
                    <a:pt x="45" y="1169"/>
                  </a:lnTo>
                  <a:lnTo>
                    <a:pt x="219" y="917"/>
                  </a:lnTo>
                  <a:lnTo>
                    <a:pt x="220" y="564"/>
                  </a:lnTo>
                  <a:lnTo>
                    <a:pt x="343" y="144"/>
                  </a:lnTo>
                  <a:lnTo>
                    <a:pt x="472" y="134"/>
                  </a:lnTo>
                  <a:lnTo>
                    <a:pt x="724" y="3"/>
                  </a:lnTo>
                  <a:lnTo>
                    <a:pt x="811" y="0"/>
                  </a:lnTo>
                  <a:lnTo>
                    <a:pt x="1234" y="417"/>
                  </a:lnTo>
                  <a:lnTo>
                    <a:pt x="1234" y="486"/>
                  </a:lnTo>
                  <a:lnTo>
                    <a:pt x="1552" y="521"/>
                  </a:lnTo>
                  <a:lnTo>
                    <a:pt x="1329" y="720"/>
                  </a:lnTo>
                  <a:lnTo>
                    <a:pt x="1078" y="93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BAFCC08E-9670-818C-B252-4C7A9D1A3563}"/>
                </a:ext>
              </a:extLst>
            </p:cNvPr>
            <p:cNvSpPr txBox="1"/>
            <p:nvPr/>
          </p:nvSpPr>
          <p:spPr>
            <a:xfrm>
              <a:off x="224976" y="243281"/>
              <a:ext cx="1000543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Jobs Announced/Incentivized in the Post-COVID Recovery 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1-50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50-100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100-500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500-1000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1000-5000 Jobs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    5000+ Jobs</a:t>
              </a: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67051F9-1DC1-5DFB-0EF1-EEDCFCBBD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206" y="5608419"/>
              <a:ext cx="724009" cy="607982"/>
            </a:xfrm>
            <a:custGeom>
              <a:avLst/>
              <a:gdLst>
                <a:gd name="T0" fmla="*/ 248404315 w 937"/>
                <a:gd name="T1" fmla="*/ 220093646 h 786"/>
                <a:gd name="T2" fmla="*/ 261816531 w 937"/>
                <a:gd name="T3" fmla="*/ 196012329 h 786"/>
                <a:gd name="T4" fmla="*/ 245610125 w 937"/>
                <a:gd name="T5" fmla="*/ 157090004 h 786"/>
                <a:gd name="T6" fmla="*/ 245610125 w 937"/>
                <a:gd name="T7" fmla="*/ 152049692 h 786"/>
                <a:gd name="T8" fmla="*/ 193637984 w 937"/>
                <a:gd name="T9" fmla="*/ 42842921 h 786"/>
                <a:gd name="T10" fmla="*/ 169607741 w 937"/>
                <a:gd name="T11" fmla="*/ 43122850 h 786"/>
                <a:gd name="T12" fmla="*/ 138592552 w 937"/>
                <a:gd name="T13" fmla="*/ 0 h 786"/>
                <a:gd name="T14" fmla="*/ 91649530 w 937"/>
                <a:gd name="T15" fmla="*/ 27161596 h 786"/>
                <a:gd name="T16" fmla="*/ 84105323 w 937"/>
                <a:gd name="T17" fmla="*/ 43682708 h 786"/>
                <a:gd name="T18" fmla="*/ 3352922 w 937"/>
                <a:gd name="T19" fmla="*/ 113406767 h 786"/>
                <a:gd name="T20" fmla="*/ 1117464 w 937"/>
                <a:gd name="T21" fmla="*/ 132168371 h 786"/>
                <a:gd name="T22" fmla="*/ 0 w 937"/>
                <a:gd name="T23" fmla="*/ 203572533 h 786"/>
                <a:gd name="T24" fmla="*/ 43589572 w 937"/>
                <a:gd name="T25" fmla="*/ 204972708 h 786"/>
                <a:gd name="T26" fmla="*/ 65663459 w 937"/>
                <a:gd name="T27" fmla="*/ 207493129 h 786"/>
                <a:gd name="T28" fmla="*/ 117356498 w 937"/>
                <a:gd name="T29" fmla="*/ 211133267 h 786"/>
                <a:gd name="T30" fmla="*/ 162622267 w 937"/>
                <a:gd name="T31" fmla="*/ 214213546 h 786"/>
                <a:gd name="T32" fmla="*/ 233315902 w 937"/>
                <a:gd name="T33" fmla="*/ 219253329 h 786"/>
                <a:gd name="T34" fmla="*/ 248404315 w 937"/>
                <a:gd name="T35" fmla="*/ 220093646 h 7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7" h="786">
                  <a:moveTo>
                    <a:pt x="889" y="786"/>
                  </a:moveTo>
                  <a:lnTo>
                    <a:pt x="937" y="700"/>
                  </a:lnTo>
                  <a:lnTo>
                    <a:pt x="879" y="561"/>
                  </a:lnTo>
                  <a:lnTo>
                    <a:pt x="879" y="543"/>
                  </a:lnTo>
                  <a:lnTo>
                    <a:pt x="693" y="153"/>
                  </a:lnTo>
                  <a:lnTo>
                    <a:pt x="607" y="154"/>
                  </a:lnTo>
                  <a:lnTo>
                    <a:pt x="496" y="0"/>
                  </a:lnTo>
                  <a:lnTo>
                    <a:pt x="328" y="97"/>
                  </a:lnTo>
                  <a:lnTo>
                    <a:pt x="301" y="156"/>
                  </a:lnTo>
                  <a:lnTo>
                    <a:pt x="12" y="405"/>
                  </a:lnTo>
                  <a:lnTo>
                    <a:pt x="4" y="472"/>
                  </a:lnTo>
                  <a:lnTo>
                    <a:pt x="0" y="727"/>
                  </a:lnTo>
                  <a:lnTo>
                    <a:pt x="156" y="732"/>
                  </a:lnTo>
                  <a:lnTo>
                    <a:pt x="235" y="741"/>
                  </a:lnTo>
                  <a:lnTo>
                    <a:pt x="420" y="754"/>
                  </a:lnTo>
                  <a:lnTo>
                    <a:pt x="582" y="765"/>
                  </a:lnTo>
                  <a:lnTo>
                    <a:pt x="835" y="783"/>
                  </a:lnTo>
                  <a:lnTo>
                    <a:pt x="889" y="786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DA6676DF-7083-BF77-18FB-7B5A9DD6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781" y="3236826"/>
              <a:ext cx="584777" cy="480351"/>
            </a:xfrm>
            <a:custGeom>
              <a:avLst/>
              <a:gdLst>
                <a:gd name="T0" fmla="*/ 173050729 w 756"/>
                <a:gd name="T1" fmla="*/ 8989658 h 620"/>
                <a:gd name="T2" fmla="*/ 200772713 w 756"/>
                <a:gd name="T3" fmla="*/ 94389557 h 620"/>
                <a:gd name="T4" fmla="*/ 197132046 w 756"/>
                <a:gd name="T5" fmla="*/ 102535954 h 620"/>
                <a:gd name="T6" fmla="*/ 211693125 w 756"/>
                <a:gd name="T7" fmla="*/ 114615625 h 620"/>
                <a:gd name="T8" fmla="*/ 95765938 w 756"/>
                <a:gd name="T9" fmla="*/ 160124677 h 620"/>
                <a:gd name="T10" fmla="*/ 79524754 w 756"/>
                <a:gd name="T11" fmla="*/ 174170720 h 620"/>
                <a:gd name="T12" fmla="*/ 24921633 w 756"/>
                <a:gd name="T13" fmla="*/ 153382831 h 620"/>
                <a:gd name="T14" fmla="*/ 24921633 w 756"/>
                <a:gd name="T15" fmla="*/ 151696840 h 620"/>
                <a:gd name="T16" fmla="*/ 9240838 w 756"/>
                <a:gd name="T17" fmla="*/ 166866524 h 620"/>
                <a:gd name="T18" fmla="*/ 559858 w 756"/>
                <a:gd name="T19" fmla="*/ 113491984 h 620"/>
                <a:gd name="T20" fmla="*/ 0 w 756"/>
                <a:gd name="T21" fmla="*/ 94108117 h 620"/>
                <a:gd name="T22" fmla="*/ 18201217 w 756"/>
                <a:gd name="T23" fmla="*/ 95232288 h 620"/>
                <a:gd name="T24" fmla="*/ 24081317 w 756"/>
                <a:gd name="T25" fmla="*/ 78376612 h 620"/>
                <a:gd name="T26" fmla="*/ 37802608 w 756"/>
                <a:gd name="T27" fmla="*/ 66297471 h 620"/>
                <a:gd name="T28" fmla="*/ 81204858 w 756"/>
                <a:gd name="T29" fmla="*/ 3090013 h 620"/>
                <a:gd name="T30" fmla="*/ 81485317 w 756"/>
                <a:gd name="T31" fmla="*/ 3090013 h 620"/>
                <a:gd name="T32" fmla="*/ 82325104 w 756"/>
                <a:gd name="T33" fmla="*/ 0 h 620"/>
                <a:gd name="T34" fmla="*/ 114806942 w 756"/>
                <a:gd name="T35" fmla="*/ 7304197 h 620"/>
                <a:gd name="T36" fmla="*/ 146169063 w 756"/>
                <a:gd name="T37" fmla="*/ 24440252 h 620"/>
                <a:gd name="T38" fmla="*/ 173050729 w 756"/>
                <a:gd name="T39" fmla="*/ 8989658 h 6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6" h="620">
                  <a:moveTo>
                    <a:pt x="618" y="32"/>
                  </a:moveTo>
                  <a:lnTo>
                    <a:pt x="717" y="336"/>
                  </a:lnTo>
                  <a:lnTo>
                    <a:pt x="704" y="365"/>
                  </a:lnTo>
                  <a:lnTo>
                    <a:pt x="756" y="408"/>
                  </a:lnTo>
                  <a:lnTo>
                    <a:pt x="342" y="570"/>
                  </a:lnTo>
                  <a:lnTo>
                    <a:pt x="284" y="620"/>
                  </a:lnTo>
                  <a:lnTo>
                    <a:pt x="89" y="546"/>
                  </a:lnTo>
                  <a:lnTo>
                    <a:pt x="89" y="540"/>
                  </a:lnTo>
                  <a:lnTo>
                    <a:pt x="33" y="594"/>
                  </a:lnTo>
                  <a:lnTo>
                    <a:pt x="2" y="404"/>
                  </a:lnTo>
                  <a:lnTo>
                    <a:pt x="0" y="335"/>
                  </a:lnTo>
                  <a:lnTo>
                    <a:pt x="65" y="339"/>
                  </a:lnTo>
                  <a:lnTo>
                    <a:pt x="86" y="279"/>
                  </a:lnTo>
                  <a:lnTo>
                    <a:pt x="135" y="236"/>
                  </a:lnTo>
                  <a:lnTo>
                    <a:pt x="290" y="11"/>
                  </a:lnTo>
                  <a:lnTo>
                    <a:pt x="291" y="11"/>
                  </a:lnTo>
                  <a:lnTo>
                    <a:pt x="294" y="0"/>
                  </a:lnTo>
                  <a:lnTo>
                    <a:pt x="410" y="26"/>
                  </a:lnTo>
                  <a:lnTo>
                    <a:pt x="522" y="87"/>
                  </a:lnTo>
                  <a:lnTo>
                    <a:pt x="618" y="32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23FF52C1-6465-9E51-8B4A-CBE557B5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095" y="5139669"/>
              <a:ext cx="672957" cy="888766"/>
            </a:xfrm>
            <a:custGeom>
              <a:avLst/>
              <a:gdLst>
                <a:gd name="T0" fmla="*/ 240807912 w 869"/>
                <a:gd name="T1" fmla="*/ 0 h 1148"/>
                <a:gd name="T2" fmla="*/ 222284308 w 869"/>
                <a:gd name="T3" fmla="*/ 23281881 h 1148"/>
                <a:gd name="T4" fmla="*/ 234633377 w 869"/>
                <a:gd name="T5" fmla="*/ 43478154 h 1148"/>
                <a:gd name="T6" fmla="*/ 243895444 w 869"/>
                <a:gd name="T7" fmla="*/ 236465824 h 1148"/>
                <a:gd name="T8" fmla="*/ 225371840 w 869"/>
                <a:gd name="T9" fmla="*/ 240392480 h 1148"/>
                <a:gd name="T10" fmla="*/ 205444860 w 869"/>
                <a:gd name="T11" fmla="*/ 250490881 h 1148"/>
                <a:gd name="T12" fmla="*/ 107493589 w 869"/>
                <a:gd name="T13" fmla="*/ 322019680 h 1148"/>
                <a:gd name="T14" fmla="*/ 55290561 w 869"/>
                <a:gd name="T15" fmla="*/ 212622538 h 1148"/>
                <a:gd name="T16" fmla="*/ 31153454 w 869"/>
                <a:gd name="T17" fmla="*/ 212903240 h 1148"/>
                <a:gd name="T18" fmla="*/ 0 w 869"/>
                <a:gd name="T19" fmla="*/ 169705259 h 1148"/>
                <a:gd name="T20" fmla="*/ 15997634 w 869"/>
                <a:gd name="T21" fmla="*/ 122580621 h 1148"/>
                <a:gd name="T22" fmla="*/ 19365947 w 869"/>
                <a:gd name="T23" fmla="*/ 112762922 h 1148"/>
                <a:gd name="T24" fmla="*/ 30311641 w 869"/>
                <a:gd name="T25" fmla="*/ 78260890 h 1148"/>
                <a:gd name="T26" fmla="*/ 53045372 w 869"/>
                <a:gd name="T27" fmla="*/ 84151403 h 1148"/>
                <a:gd name="T28" fmla="*/ 56132374 w 869"/>
                <a:gd name="T29" fmla="*/ 59467069 h 1148"/>
                <a:gd name="T30" fmla="*/ 63149252 w 869"/>
                <a:gd name="T31" fmla="*/ 2244030 h 1148"/>
                <a:gd name="T32" fmla="*/ 148750924 w 869"/>
                <a:gd name="T33" fmla="*/ 15708212 h 1148"/>
                <a:gd name="T34" fmla="*/ 176817376 w 869"/>
                <a:gd name="T35" fmla="*/ 13464182 h 1148"/>
                <a:gd name="T36" fmla="*/ 240807912 w 869"/>
                <a:gd name="T37" fmla="*/ 0 h 11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9" h="1148">
                  <a:moveTo>
                    <a:pt x="858" y="0"/>
                  </a:moveTo>
                  <a:lnTo>
                    <a:pt x="792" y="83"/>
                  </a:lnTo>
                  <a:lnTo>
                    <a:pt x="836" y="155"/>
                  </a:lnTo>
                  <a:lnTo>
                    <a:pt x="869" y="843"/>
                  </a:lnTo>
                  <a:lnTo>
                    <a:pt x="803" y="857"/>
                  </a:lnTo>
                  <a:lnTo>
                    <a:pt x="732" y="893"/>
                  </a:lnTo>
                  <a:lnTo>
                    <a:pt x="383" y="1148"/>
                  </a:lnTo>
                  <a:lnTo>
                    <a:pt x="197" y="758"/>
                  </a:lnTo>
                  <a:lnTo>
                    <a:pt x="111" y="759"/>
                  </a:lnTo>
                  <a:lnTo>
                    <a:pt x="0" y="605"/>
                  </a:lnTo>
                  <a:lnTo>
                    <a:pt x="57" y="437"/>
                  </a:lnTo>
                  <a:lnTo>
                    <a:pt x="69" y="402"/>
                  </a:lnTo>
                  <a:lnTo>
                    <a:pt x="108" y="279"/>
                  </a:lnTo>
                  <a:lnTo>
                    <a:pt x="189" y="300"/>
                  </a:lnTo>
                  <a:lnTo>
                    <a:pt x="200" y="212"/>
                  </a:lnTo>
                  <a:lnTo>
                    <a:pt x="225" y="8"/>
                  </a:lnTo>
                  <a:lnTo>
                    <a:pt x="530" y="56"/>
                  </a:lnTo>
                  <a:lnTo>
                    <a:pt x="630" y="4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6734F0A0-6E0B-6D87-C520-6493CFAC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928" y="1215634"/>
              <a:ext cx="440903" cy="735612"/>
            </a:xfrm>
            <a:custGeom>
              <a:avLst/>
              <a:gdLst>
                <a:gd name="T0" fmla="*/ 149774571 w 569"/>
                <a:gd name="T1" fmla="*/ 248375734 h 951"/>
                <a:gd name="T2" fmla="*/ 159890405 w 569"/>
                <a:gd name="T3" fmla="*/ 192932242 h 951"/>
                <a:gd name="T4" fmla="*/ 157642265 w 569"/>
                <a:gd name="T5" fmla="*/ 179491395 h 951"/>
                <a:gd name="T6" fmla="*/ 144997340 w 569"/>
                <a:gd name="T7" fmla="*/ 52923598 h 951"/>
                <a:gd name="T8" fmla="*/ 73060572 w 569"/>
                <a:gd name="T9" fmla="*/ 0 h 951"/>
                <a:gd name="T10" fmla="*/ 57043702 w 569"/>
                <a:gd name="T11" fmla="*/ 15961270 h 951"/>
                <a:gd name="T12" fmla="*/ 32877125 w 569"/>
                <a:gd name="T13" fmla="*/ 30241905 h 951"/>
                <a:gd name="T14" fmla="*/ 1686237 w 569"/>
                <a:gd name="T15" fmla="*/ 55163563 h 951"/>
                <a:gd name="T16" fmla="*/ 0 w 569"/>
                <a:gd name="T17" fmla="*/ 84005292 h 951"/>
                <a:gd name="T18" fmla="*/ 16579303 w 569"/>
                <a:gd name="T19" fmla="*/ 105006879 h 951"/>
                <a:gd name="T20" fmla="*/ 1404756 w 569"/>
                <a:gd name="T21" fmla="*/ 161290160 h 951"/>
                <a:gd name="T22" fmla="*/ 4214799 w 569"/>
                <a:gd name="T23" fmla="*/ 177251430 h 951"/>
                <a:gd name="T24" fmla="*/ 53109324 w 569"/>
                <a:gd name="T25" fmla="*/ 194892277 h 951"/>
                <a:gd name="T26" fmla="*/ 53109324 w 569"/>
                <a:gd name="T27" fmla="*/ 195732594 h 951"/>
                <a:gd name="T28" fmla="*/ 47208288 w 569"/>
                <a:gd name="T29" fmla="*/ 208893512 h 951"/>
                <a:gd name="T30" fmla="*/ 72498670 w 569"/>
                <a:gd name="T31" fmla="*/ 226814288 h 951"/>
                <a:gd name="T32" fmla="*/ 72498670 w 569"/>
                <a:gd name="T33" fmla="*/ 227654605 h 951"/>
                <a:gd name="T34" fmla="*/ 124484189 w 569"/>
                <a:gd name="T35" fmla="*/ 266297040 h 951"/>
                <a:gd name="T36" fmla="*/ 126450848 w 569"/>
                <a:gd name="T37" fmla="*/ 257056193 h 951"/>
                <a:gd name="T38" fmla="*/ 132914316 w 569"/>
                <a:gd name="T39" fmla="*/ 255096158 h 951"/>
                <a:gd name="T40" fmla="*/ 133757170 w 569"/>
                <a:gd name="T41" fmla="*/ 251735946 h 951"/>
                <a:gd name="T42" fmla="*/ 144154486 w 569"/>
                <a:gd name="T43" fmla="*/ 247535946 h 951"/>
                <a:gd name="T44" fmla="*/ 149774571 w 569"/>
                <a:gd name="T45" fmla="*/ 248375734 h 9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9" h="951">
                  <a:moveTo>
                    <a:pt x="533" y="887"/>
                  </a:moveTo>
                  <a:lnTo>
                    <a:pt x="569" y="689"/>
                  </a:lnTo>
                  <a:lnTo>
                    <a:pt x="561" y="641"/>
                  </a:lnTo>
                  <a:lnTo>
                    <a:pt x="516" y="189"/>
                  </a:lnTo>
                  <a:lnTo>
                    <a:pt x="260" y="0"/>
                  </a:lnTo>
                  <a:lnTo>
                    <a:pt x="203" y="57"/>
                  </a:lnTo>
                  <a:lnTo>
                    <a:pt x="117" y="108"/>
                  </a:lnTo>
                  <a:lnTo>
                    <a:pt x="6" y="197"/>
                  </a:lnTo>
                  <a:lnTo>
                    <a:pt x="0" y="300"/>
                  </a:lnTo>
                  <a:lnTo>
                    <a:pt x="59" y="375"/>
                  </a:lnTo>
                  <a:lnTo>
                    <a:pt x="5" y="576"/>
                  </a:lnTo>
                  <a:lnTo>
                    <a:pt x="15" y="633"/>
                  </a:lnTo>
                  <a:lnTo>
                    <a:pt x="189" y="696"/>
                  </a:lnTo>
                  <a:lnTo>
                    <a:pt x="189" y="699"/>
                  </a:lnTo>
                  <a:lnTo>
                    <a:pt x="168" y="746"/>
                  </a:lnTo>
                  <a:lnTo>
                    <a:pt x="258" y="810"/>
                  </a:lnTo>
                  <a:lnTo>
                    <a:pt x="258" y="813"/>
                  </a:lnTo>
                  <a:lnTo>
                    <a:pt x="443" y="951"/>
                  </a:lnTo>
                  <a:lnTo>
                    <a:pt x="450" y="918"/>
                  </a:lnTo>
                  <a:lnTo>
                    <a:pt x="473" y="911"/>
                  </a:lnTo>
                  <a:lnTo>
                    <a:pt x="476" y="899"/>
                  </a:lnTo>
                  <a:lnTo>
                    <a:pt x="513" y="884"/>
                  </a:lnTo>
                  <a:lnTo>
                    <a:pt x="533" y="88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" name="Freeform 78">
              <a:extLst>
                <a:ext uri="{FF2B5EF4-FFF2-40B4-BE49-F238E27FC236}">
                  <a16:creationId xmlns:a16="http://schemas.microsoft.com/office/drawing/2014/main" id="{D1CBB03A-4BEF-F779-A0FA-83E329B5C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488" y="2756473"/>
              <a:ext cx="730971" cy="603341"/>
            </a:xfrm>
            <a:custGeom>
              <a:avLst/>
              <a:gdLst>
                <a:gd name="T0" fmla="*/ 230454960 w 945"/>
                <a:gd name="T1" fmla="*/ 161156414 h 781"/>
                <a:gd name="T2" fmla="*/ 206093160 w 945"/>
                <a:gd name="T3" fmla="*/ 183779976 h 781"/>
                <a:gd name="T4" fmla="*/ 180891573 w 945"/>
                <a:gd name="T5" fmla="*/ 191041945 h 781"/>
                <a:gd name="T6" fmla="*/ 151209526 w 945"/>
                <a:gd name="T7" fmla="*/ 199700182 h 781"/>
                <a:gd name="T8" fmla="*/ 89045610 w 945"/>
                <a:gd name="T9" fmla="*/ 218133883 h 781"/>
                <a:gd name="T10" fmla="*/ 38642434 w 945"/>
                <a:gd name="T11" fmla="*/ 187131654 h 781"/>
                <a:gd name="T12" fmla="*/ 38642434 w 945"/>
                <a:gd name="T13" fmla="*/ 117306087 h 781"/>
                <a:gd name="T14" fmla="*/ 23521482 w 945"/>
                <a:gd name="T15" fmla="*/ 117306087 h 781"/>
                <a:gd name="T16" fmla="*/ 11760741 w 945"/>
                <a:gd name="T17" fmla="*/ 91610417 h 781"/>
                <a:gd name="T18" fmla="*/ 11760741 w 945"/>
                <a:gd name="T19" fmla="*/ 87142042 h 781"/>
                <a:gd name="T20" fmla="*/ 0 w 945"/>
                <a:gd name="T21" fmla="*/ 63680825 h 781"/>
                <a:gd name="T22" fmla="*/ 38642434 w 945"/>
                <a:gd name="T23" fmla="*/ 66473361 h 781"/>
                <a:gd name="T24" fmla="*/ 93246139 w 945"/>
                <a:gd name="T25" fmla="*/ 40498649 h 781"/>
                <a:gd name="T26" fmla="*/ 141408821 w 945"/>
                <a:gd name="T27" fmla="*/ 0 h 781"/>
                <a:gd name="T28" fmla="*/ 157370091 w 945"/>
                <a:gd name="T29" fmla="*/ 12009915 h 781"/>
                <a:gd name="T30" fmla="*/ 176411114 w 945"/>
                <a:gd name="T31" fmla="*/ 48039661 h 781"/>
                <a:gd name="T32" fmla="*/ 248936124 w 945"/>
                <a:gd name="T33" fmla="*/ 115072163 h 781"/>
                <a:gd name="T34" fmla="*/ 264616935 w 945"/>
                <a:gd name="T35" fmla="*/ 128478347 h 781"/>
                <a:gd name="T36" fmla="*/ 257336653 w 945"/>
                <a:gd name="T37" fmla="*/ 140767833 h 781"/>
                <a:gd name="T38" fmla="*/ 230454960 w 945"/>
                <a:gd name="T39" fmla="*/ 161156414 h 7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45" h="781">
                  <a:moveTo>
                    <a:pt x="823" y="577"/>
                  </a:moveTo>
                  <a:lnTo>
                    <a:pt x="736" y="658"/>
                  </a:lnTo>
                  <a:lnTo>
                    <a:pt x="646" y="684"/>
                  </a:lnTo>
                  <a:lnTo>
                    <a:pt x="540" y="715"/>
                  </a:lnTo>
                  <a:lnTo>
                    <a:pt x="318" y="781"/>
                  </a:lnTo>
                  <a:lnTo>
                    <a:pt x="138" y="670"/>
                  </a:lnTo>
                  <a:lnTo>
                    <a:pt x="138" y="420"/>
                  </a:lnTo>
                  <a:lnTo>
                    <a:pt x="84" y="420"/>
                  </a:lnTo>
                  <a:lnTo>
                    <a:pt x="42" y="328"/>
                  </a:lnTo>
                  <a:lnTo>
                    <a:pt x="42" y="312"/>
                  </a:lnTo>
                  <a:lnTo>
                    <a:pt x="0" y="228"/>
                  </a:lnTo>
                  <a:lnTo>
                    <a:pt x="138" y="238"/>
                  </a:lnTo>
                  <a:lnTo>
                    <a:pt x="333" y="145"/>
                  </a:lnTo>
                  <a:lnTo>
                    <a:pt x="505" y="0"/>
                  </a:lnTo>
                  <a:lnTo>
                    <a:pt x="562" y="43"/>
                  </a:lnTo>
                  <a:lnTo>
                    <a:pt x="630" y="172"/>
                  </a:lnTo>
                  <a:lnTo>
                    <a:pt x="889" y="412"/>
                  </a:lnTo>
                  <a:lnTo>
                    <a:pt x="945" y="460"/>
                  </a:lnTo>
                  <a:lnTo>
                    <a:pt x="919" y="504"/>
                  </a:lnTo>
                  <a:lnTo>
                    <a:pt x="823" y="577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1E90DDCB-4323-CDA9-DEEC-94A0E1D3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187" y="3403905"/>
              <a:ext cx="828434" cy="965345"/>
            </a:xfrm>
            <a:custGeom>
              <a:avLst/>
              <a:gdLst>
                <a:gd name="T0" fmla="*/ 229482809 w 1070"/>
                <a:gd name="T1" fmla="*/ 324540033 h 1248"/>
                <a:gd name="T2" fmla="*/ 240704751 w 1070"/>
                <a:gd name="T3" fmla="*/ 301858892 h 1248"/>
                <a:gd name="T4" fmla="*/ 242107296 w 1070"/>
                <a:gd name="T5" fmla="*/ 299898858 h 1248"/>
                <a:gd name="T6" fmla="*/ 300179402 w 1070"/>
                <a:gd name="T7" fmla="*/ 177251254 h 1248"/>
                <a:gd name="T8" fmla="*/ 249121076 w 1070"/>
                <a:gd name="T9" fmla="*/ 122087746 h 1248"/>
                <a:gd name="T10" fmla="*/ 141954098 w 1070"/>
                <a:gd name="T11" fmla="*/ 32761767 h 1248"/>
                <a:gd name="T12" fmla="*/ 106605536 w 1070"/>
                <a:gd name="T13" fmla="*/ 0 h 1248"/>
                <a:gd name="T14" fmla="*/ 93139947 w 1070"/>
                <a:gd name="T15" fmla="*/ 1120246 h 1248"/>
                <a:gd name="T16" fmla="*/ 86687079 w 1070"/>
                <a:gd name="T17" fmla="*/ 32761767 h 1248"/>
                <a:gd name="T18" fmla="*/ 45167430 w 1070"/>
                <a:gd name="T19" fmla="*/ 122087746 h 1248"/>
                <a:gd name="T20" fmla="*/ 13185398 w 1070"/>
                <a:gd name="T21" fmla="*/ 145609204 h 1248"/>
                <a:gd name="T22" fmla="*/ 0 w 1070"/>
                <a:gd name="T23" fmla="*/ 181451250 h 1248"/>
                <a:gd name="T24" fmla="*/ 31701311 w 1070"/>
                <a:gd name="T25" fmla="*/ 280017538 h 1248"/>
                <a:gd name="T26" fmla="*/ 22443354 w 1070"/>
                <a:gd name="T27" fmla="*/ 275537083 h 1248"/>
                <a:gd name="T28" fmla="*/ 21040810 w 1070"/>
                <a:gd name="T29" fmla="*/ 306058888 h 1248"/>
                <a:gd name="T30" fmla="*/ 30298237 w 1070"/>
                <a:gd name="T31" fmla="*/ 322020142 h 1248"/>
                <a:gd name="T32" fmla="*/ 48533430 w 1070"/>
                <a:gd name="T33" fmla="*/ 345541600 h 1248"/>
                <a:gd name="T34" fmla="*/ 101556272 w 1070"/>
                <a:gd name="T35" fmla="*/ 305778958 h 1248"/>
                <a:gd name="T36" fmla="*/ 103519727 w 1070"/>
                <a:gd name="T37" fmla="*/ 316699900 h 1248"/>
                <a:gd name="T38" fmla="*/ 172533056 w 1070"/>
                <a:gd name="T39" fmla="*/ 349461667 h 1248"/>
                <a:gd name="T40" fmla="*/ 229482809 w 1070"/>
                <a:gd name="T41" fmla="*/ 324540033 h 1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70" h="1248">
                  <a:moveTo>
                    <a:pt x="818" y="1159"/>
                  </a:moveTo>
                  <a:lnTo>
                    <a:pt x="858" y="1078"/>
                  </a:lnTo>
                  <a:lnTo>
                    <a:pt x="863" y="1071"/>
                  </a:lnTo>
                  <a:lnTo>
                    <a:pt x="1070" y="633"/>
                  </a:lnTo>
                  <a:lnTo>
                    <a:pt x="888" y="436"/>
                  </a:lnTo>
                  <a:lnTo>
                    <a:pt x="506" y="117"/>
                  </a:lnTo>
                  <a:lnTo>
                    <a:pt x="380" y="0"/>
                  </a:lnTo>
                  <a:lnTo>
                    <a:pt x="332" y="4"/>
                  </a:lnTo>
                  <a:lnTo>
                    <a:pt x="309" y="117"/>
                  </a:lnTo>
                  <a:lnTo>
                    <a:pt x="161" y="436"/>
                  </a:lnTo>
                  <a:lnTo>
                    <a:pt x="47" y="520"/>
                  </a:lnTo>
                  <a:lnTo>
                    <a:pt x="0" y="648"/>
                  </a:lnTo>
                  <a:lnTo>
                    <a:pt x="113" y="1000"/>
                  </a:lnTo>
                  <a:lnTo>
                    <a:pt x="80" y="984"/>
                  </a:lnTo>
                  <a:lnTo>
                    <a:pt x="75" y="1093"/>
                  </a:lnTo>
                  <a:lnTo>
                    <a:pt x="108" y="1150"/>
                  </a:lnTo>
                  <a:lnTo>
                    <a:pt x="173" y="1234"/>
                  </a:lnTo>
                  <a:lnTo>
                    <a:pt x="362" y="1092"/>
                  </a:lnTo>
                  <a:lnTo>
                    <a:pt x="369" y="1131"/>
                  </a:lnTo>
                  <a:lnTo>
                    <a:pt x="615" y="1248"/>
                  </a:lnTo>
                  <a:lnTo>
                    <a:pt x="818" y="1159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E02AB1F1-079B-8822-63E5-6699C57F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779" y="3257710"/>
              <a:ext cx="800586" cy="610303"/>
            </a:xfrm>
            <a:custGeom>
              <a:avLst/>
              <a:gdLst>
                <a:gd name="T0" fmla="*/ 255375600 w 1035"/>
                <a:gd name="T1" fmla="*/ 91798287 h 788"/>
                <a:gd name="T2" fmla="*/ 242494637 w 1035"/>
                <a:gd name="T3" fmla="*/ 77481512 h 788"/>
                <a:gd name="T4" fmla="*/ 249215047 w 1035"/>
                <a:gd name="T5" fmla="*/ 58953048 h 788"/>
                <a:gd name="T6" fmla="*/ 289817440 w 1035"/>
                <a:gd name="T7" fmla="*/ 0 h 788"/>
                <a:gd name="T8" fmla="*/ 128247658 w 1035"/>
                <a:gd name="T9" fmla="*/ 22458279 h 788"/>
                <a:gd name="T10" fmla="*/ 35842013 w 1035"/>
                <a:gd name="T11" fmla="*/ 54742418 h 788"/>
                <a:gd name="T12" fmla="*/ 0 w 1035"/>
                <a:gd name="T13" fmla="*/ 86464399 h 788"/>
                <a:gd name="T14" fmla="*/ 61323482 w 1035"/>
                <a:gd name="T15" fmla="*/ 163945911 h 788"/>
                <a:gd name="T16" fmla="*/ 59363450 w 1035"/>
                <a:gd name="T17" fmla="*/ 175174785 h 788"/>
                <a:gd name="T18" fmla="*/ 113967050 w 1035"/>
                <a:gd name="T19" fmla="*/ 221214600 h 788"/>
                <a:gd name="T20" fmla="*/ 178090879 w 1035"/>
                <a:gd name="T21" fmla="*/ 193422434 h 788"/>
                <a:gd name="T22" fmla="*/ 229893603 w 1035"/>
                <a:gd name="T23" fmla="*/ 110326751 h 788"/>
                <a:gd name="T24" fmla="*/ 255375600 w 1035"/>
                <a:gd name="T25" fmla="*/ 91798287 h 7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5" h="788">
                  <a:moveTo>
                    <a:pt x="912" y="327"/>
                  </a:moveTo>
                  <a:lnTo>
                    <a:pt x="866" y="276"/>
                  </a:lnTo>
                  <a:lnTo>
                    <a:pt x="890" y="210"/>
                  </a:lnTo>
                  <a:lnTo>
                    <a:pt x="1035" y="0"/>
                  </a:lnTo>
                  <a:lnTo>
                    <a:pt x="458" y="80"/>
                  </a:lnTo>
                  <a:lnTo>
                    <a:pt x="128" y="195"/>
                  </a:lnTo>
                  <a:lnTo>
                    <a:pt x="0" y="308"/>
                  </a:lnTo>
                  <a:lnTo>
                    <a:pt x="219" y="584"/>
                  </a:lnTo>
                  <a:lnTo>
                    <a:pt x="212" y="624"/>
                  </a:lnTo>
                  <a:lnTo>
                    <a:pt x="407" y="788"/>
                  </a:lnTo>
                  <a:lnTo>
                    <a:pt x="636" y="689"/>
                  </a:lnTo>
                  <a:lnTo>
                    <a:pt x="821" y="393"/>
                  </a:lnTo>
                  <a:lnTo>
                    <a:pt x="912" y="327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E4EDB33-E78D-B479-0A74-30684C66E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131" y="4694126"/>
              <a:ext cx="851640" cy="784343"/>
            </a:xfrm>
            <a:custGeom>
              <a:avLst/>
              <a:gdLst>
                <a:gd name="T0" fmla="*/ 280858095 w 1101"/>
                <a:gd name="T1" fmla="*/ 87645346 h 1014"/>
                <a:gd name="T2" fmla="*/ 268816897 w 1101"/>
                <a:gd name="T3" fmla="*/ 53203475 h 1014"/>
                <a:gd name="T4" fmla="*/ 258736264 w 1101"/>
                <a:gd name="T5" fmla="*/ 23521458 h 1014"/>
                <a:gd name="T6" fmla="*/ 231854574 w 1101"/>
                <a:gd name="T7" fmla="*/ 14280621 h 1014"/>
                <a:gd name="T8" fmla="*/ 187332040 w 1101"/>
                <a:gd name="T9" fmla="*/ 0 h 1014"/>
                <a:gd name="T10" fmla="*/ 103606689 w 1101"/>
                <a:gd name="T11" fmla="*/ 65524062 h 1014"/>
                <a:gd name="T12" fmla="*/ 96886266 w 1101"/>
                <a:gd name="T13" fmla="*/ 60763679 h 1014"/>
                <a:gd name="T14" fmla="*/ 95206161 w 1101"/>
                <a:gd name="T15" fmla="*/ 51523371 h 1014"/>
                <a:gd name="T16" fmla="*/ 80085210 w 1101"/>
                <a:gd name="T17" fmla="*/ 43682708 h 1014"/>
                <a:gd name="T18" fmla="*/ 68884330 w 1101"/>
                <a:gd name="T19" fmla="*/ 52363158 h 1014"/>
                <a:gd name="T20" fmla="*/ 23801408 w 1101"/>
                <a:gd name="T21" fmla="*/ 131328054 h 1014"/>
                <a:gd name="T22" fmla="*/ 21001585 w 1101"/>
                <a:gd name="T23" fmla="*/ 131887912 h 1014"/>
                <a:gd name="T24" fmla="*/ 22681690 w 1101"/>
                <a:gd name="T25" fmla="*/ 211693125 h 1014"/>
                <a:gd name="T26" fmla="*/ 0 w 1101"/>
                <a:gd name="T27" fmla="*/ 234374267 h 1014"/>
                <a:gd name="T28" fmla="*/ 21281514 w 1101"/>
                <a:gd name="T29" fmla="*/ 237734475 h 1014"/>
                <a:gd name="T30" fmla="*/ 54603697 w 1101"/>
                <a:gd name="T31" fmla="*/ 243055246 h 1014"/>
                <a:gd name="T32" fmla="*/ 138888907 w 1101"/>
                <a:gd name="T33" fmla="*/ 278897292 h 1014"/>
                <a:gd name="T34" fmla="*/ 151489434 w 1101"/>
                <a:gd name="T35" fmla="*/ 283937604 h 1014"/>
                <a:gd name="T36" fmla="*/ 154849645 w 1101"/>
                <a:gd name="T37" fmla="*/ 274696767 h 1014"/>
                <a:gd name="T38" fmla="*/ 184251758 w 1101"/>
                <a:gd name="T39" fmla="*/ 178370971 h 1014"/>
                <a:gd name="T40" fmla="*/ 251176053 w 1101"/>
                <a:gd name="T41" fmla="*/ 148689483 h 1014"/>
                <a:gd name="T42" fmla="*/ 308299644 w 1101"/>
                <a:gd name="T43" fmla="*/ 161569929 h 1014"/>
                <a:gd name="T44" fmla="*/ 286738200 w 1101"/>
                <a:gd name="T45" fmla="*/ 104166458 h 1014"/>
                <a:gd name="T46" fmla="*/ 280858095 w 1101"/>
                <a:gd name="T47" fmla="*/ 87645346 h 10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1" h="1014">
                  <a:moveTo>
                    <a:pt x="1003" y="313"/>
                  </a:moveTo>
                  <a:lnTo>
                    <a:pt x="960" y="190"/>
                  </a:lnTo>
                  <a:lnTo>
                    <a:pt x="924" y="84"/>
                  </a:lnTo>
                  <a:lnTo>
                    <a:pt x="828" y="51"/>
                  </a:lnTo>
                  <a:lnTo>
                    <a:pt x="669" y="0"/>
                  </a:lnTo>
                  <a:lnTo>
                    <a:pt x="370" y="234"/>
                  </a:lnTo>
                  <a:lnTo>
                    <a:pt x="346" y="217"/>
                  </a:lnTo>
                  <a:lnTo>
                    <a:pt x="340" y="184"/>
                  </a:lnTo>
                  <a:lnTo>
                    <a:pt x="286" y="156"/>
                  </a:lnTo>
                  <a:lnTo>
                    <a:pt x="246" y="187"/>
                  </a:lnTo>
                  <a:lnTo>
                    <a:pt x="85" y="469"/>
                  </a:lnTo>
                  <a:lnTo>
                    <a:pt x="75" y="471"/>
                  </a:lnTo>
                  <a:lnTo>
                    <a:pt x="81" y="756"/>
                  </a:lnTo>
                  <a:lnTo>
                    <a:pt x="0" y="837"/>
                  </a:lnTo>
                  <a:lnTo>
                    <a:pt x="76" y="849"/>
                  </a:lnTo>
                  <a:lnTo>
                    <a:pt x="195" y="868"/>
                  </a:lnTo>
                  <a:lnTo>
                    <a:pt x="496" y="996"/>
                  </a:lnTo>
                  <a:lnTo>
                    <a:pt x="541" y="1014"/>
                  </a:lnTo>
                  <a:lnTo>
                    <a:pt x="553" y="981"/>
                  </a:lnTo>
                  <a:lnTo>
                    <a:pt x="658" y="637"/>
                  </a:lnTo>
                  <a:lnTo>
                    <a:pt x="897" y="531"/>
                  </a:lnTo>
                  <a:lnTo>
                    <a:pt x="1101" y="577"/>
                  </a:lnTo>
                  <a:lnTo>
                    <a:pt x="1024" y="372"/>
                  </a:lnTo>
                  <a:lnTo>
                    <a:pt x="1003" y="313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1840C489-6E66-A906-608C-3D4A2D78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467" y="4724292"/>
              <a:ext cx="652073" cy="833075"/>
            </a:xfrm>
            <a:custGeom>
              <a:avLst/>
              <a:gdLst>
                <a:gd name="T0" fmla="*/ 218974175 w 843"/>
                <a:gd name="T1" fmla="*/ 257056163 h 1077"/>
                <a:gd name="T2" fmla="*/ 206373115 w 843"/>
                <a:gd name="T3" fmla="*/ 271057396 h 1077"/>
                <a:gd name="T4" fmla="*/ 196572408 w 843"/>
                <a:gd name="T5" fmla="*/ 281417959 h 1077"/>
                <a:gd name="T6" fmla="*/ 125728024 w 843"/>
                <a:gd name="T7" fmla="*/ 301579227 h 1077"/>
                <a:gd name="T8" fmla="*/ 124327848 w 843"/>
                <a:gd name="T9" fmla="*/ 301299298 h 1077"/>
                <a:gd name="T10" fmla="*/ 68604419 w 843"/>
                <a:gd name="T11" fmla="*/ 224014438 h 1077"/>
                <a:gd name="T12" fmla="*/ 30801768 w 843"/>
                <a:gd name="T13" fmla="*/ 147009508 h 1077"/>
                <a:gd name="T14" fmla="*/ 0 w 843"/>
                <a:gd name="T15" fmla="*/ 143649297 h 1077"/>
                <a:gd name="T16" fmla="*/ 24921661 w 843"/>
                <a:gd name="T17" fmla="*/ 101646656 h 1077"/>
                <a:gd name="T18" fmla="*/ 163530675 w 843"/>
                <a:gd name="T19" fmla="*/ 3080282 h 1077"/>
                <a:gd name="T20" fmla="*/ 167730676 w 843"/>
                <a:gd name="T21" fmla="*/ 0 h 1077"/>
                <a:gd name="T22" fmla="*/ 166050569 w 843"/>
                <a:gd name="T23" fmla="*/ 3080282 h 1077"/>
                <a:gd name="T24" fmla="*/ 165490710 w 843"/>
                <a:gd name="T25" fmla="*/ 3080282 h 1077"/>
                <a:gd name="T26" fmla="*/ 160450392 w 843"/>
                <a:gd name="T27" fmla="*/ 20721127 h 1077"/>
                <a:gd name="T28" fmla="*/ 170531029 w 843"/>
                <a:gd name="T29" fmla="*/ 43682747 h 1077"/>
                <a:gd name="T30" fmla="*/ 170251099 w 843"/>
                <a:gd name="T31" fmla="*/ 92965669 h 1077"/>
                <a:gd name="T32" fmla="*/ 236055165 w 843"/>
                <a:gd name="T33" fmla="*/ 165490670 h 1077"/>
                <a:gd name="T34" fmla="*/ 234095129 w 843"/>
                <a:gd name="T35" fmla="*/ 175571304 h 1077"/>
                <a:gd name="T36" fmla="*/ 218974175 w 843"/>
                <a:gd name="T37" fmla="*/ 257056163 h 10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43" h="1077">
                  <a:moveTo>
                    <a:pt x="782" y="918"/>
                  </a:moveTo>
                  <a:lnTo>
                    <a:pt x="737" y="968"/>
                  </a:lnTo>
                  <a:lnTo>
                    <a:pt x="702" y="1005"/>
                  </a:lnTo>
                  <a:lnTo>
                    <a:pt x="449" y="1077"/>
                  </a:lnTo>
                  <a:lnTo>
                    <a:pt x="444" y="1076"/>
                  </a:lnTo>
                  <a:lnTo>
                    <a:pt x="245" y="800"/>
                  </a:lnTo>
                  <a:lnTo>
                    <a:pt x="110" y="525"/>
                  </a:lnTo>
                  <a:lnTo>
                    <a:pt x="0" y="513"/>
                  </a:lnTo>
                  <a:lnTo>
                    <a:pt x="89" y="363"/>
                  </a:lnTo>
                  <a:lnTo>
                    <a:pt x="584" y="11"/>
                  </a:lnTo>
                  <a:lnTo>
                    <a:pt x="599" y="0"/>
                  </a:lnTo>
                  <a:lnTo>
                    <a:pt x="593" y="11"/>
                  </a:lnTo>
                  <a:lnTo>
                    <a:pt x="591" y="11"/>
                  </a:lnTo>
                  <a:lnTo>
                    <a:pt x="573" y="74"/>
                  </a:lnTo>
                  <a:lnTo>
                    <a:pt x="609" y="156"/>
                  </a:lnTo>
                  <a:lnTo>
                    <a:pt x="608" y="332"/>
                  </a:lnTo>
                  <a:lnTo>
                    <a:pt x="843" y="591"/>
                  </a:lnTo>
                  <a:lnTo>
                    <a:pt x="836" y="627"/>
                  </a:lnTo>
                  <a:lnTo>
                    <a:pt x="782" y="918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53205C54-C6D8-F390-E120-E024D1C39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203" y="5972743"/>
              <a:ext cx="684561" cy="503558"/>
            </a:xfrm>
            <a:custGeom>
              <a:avLst/>
              <a:gdLst>
                <a:gd name="T0" fmla="*/ 248096228 w 884"/>
                <a:gd name="T1" fmla="*/ 182291831 h 651"/>
                <a:gd name="T2" fmla="*/ 248096228 w 884"/>
                <a:gd name="T3" fmla="*/ 90165898 h 651"/>
                <a:gd name="T4" fmla="*/ 240799234 w 884"/>
                <a:gd name="T5" fmla="*/ 69164300 h 651"/>
                <a:gd name="T6" fmla="*/ 238273310 w 884"/>
                <a:gd name="T7" fmla="*/ 52083305 h 651"/>
                <a:gd name="T8" fmla="*/ 237150737 w 884"/>
                <a:gd name="T9" fmla="*/ 42842983 h 651"/>
                <a:gd name="T10" fmla="*/ 233783015 w 884"/>
                <a:gd name="T11" fmla="*/ 33602132 h 651"/>
                <a:gd name="T12" fmla="*/ 215540528 w 884"/>
                <a:gd name="T13" fmla="*/ 2520424 h 651"/>
                <a:gd name="T14" fmla="*/ 42939640 w 884"/>
                <a:gd name="T15" fmla="*/ 0 h 651"/>
                <a:gd name="T16" fmla="*/ 32836476 w 884"/>
                <a:gd name="T17" fmla="*/ 840318 h 651"/>
                <a:gd name="T18" fmla="*/ 1684126 w 884"/>
                <a:gd name="T19" fmla="*/ 279930 h 651"/>
                <a:gd name="T20" fmla="*/ 841798 w 884"/>
                <a:gd name="T21" fmla="*/ 65804087 h 651"/>
                <a:gd name="T22" fmla="*/ 841798 w 884"/>
                <a:gd name="T23" fmla="*/ 90165898 h 651"/>
                <a:gd name="T24" fmla="*/ 0 w 884"/>
                <a:gd name="T25" fmla="*/ 179211548 h 651"/>
                <a:gd name="T26" fmla="*/ 64830624 w 884"/>
                <a:gd name="T27" fmla="*/ 180051865 h 651"/>
                <a:gd name="T28" fmla="*/ 117593182 w 884"/>
                <a:gd name="T29" fmla="*/ 179771407 h 651"/>
                <a:gd name="T30" fmla="*/ 248096228 w 884"/>
                <a:gd name="T31" fmla="*/ 182291831 h 6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84" h="651">
                  <a:moveTo>
                    <a:pt x="884" y="651"/>
                  </a:moveTo>
                  <a:lnTo>
                    <a:pt x="884" y="322"/>
                  </a:lnTo>
                  <a:lnTo>
                    <a:pt x="858" y="247"/>
                  </a:lnTo>
                  <a:lnTo>
                    <a:pt x="849" y="186"/>
                  </a:lnTo>
                  <a:lnTo>
                    <a:pt x="845" y="153"/>
                  </a:lnTo>
                  <a:lnTo>
                    <a:pt x="833" y="120"/>
                  </a:lnTo>
                  <a:lnTo>
                    <a:pt x="768" y="9"/>
                  </a:lnTo>
                  <a:lnTo>
                    <a:pt x="153" y="0"/>
                  </a:lnTo>
                  <a:lnTo>
                    <a:pt x="117" y="3"/>
                  </a:lnTo>
                  <a:lnTo>
                    <a:pt x="6" y="1"/>
                  </a:lnTo>
                  <a:lnTo>
                    <a:pt x="3" y="235"/>
                  </a:lnTo>
                  <a:lnTo>
                    <a:pt x="3" y="322"/>
                  </a:lnTo>
                  <a:lnTo>
                    <a:pt x="0" y="640"/>
                  </a:lnTo>
                  <a:lnTo>
                    <a:pt x="231" y="643"/>
                  </a:lnTo>
                  <a:lnTo>
                    <a:pt x="419" y="642"/>
                  </a:lnTo>
                  <a:lnTo>
                    <a:pt x="884" y="651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3" name="Freeform 80">
              <a:extLst>
                <a:ext uri="{FF2B5EF4-FFF2-40B4-BE49-F238E27FC236}">
                  <a16:creationId xmlns:a16="http://schemas.microsoft.com/office/drawing/2014/main" id="{ECB80DEA-A85D-6175-A3ED-4D828D106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705" y="1294532"/>
              <a:ext cx="429300" cy="598700"/>
            </a:xfrm>
            <a:custGeom>
              <a:avLst/>
              <a:gdLst>
                <a:gd name="T0" fmla="*/ 155129593 w 556"/>
                <a:gd name="T1" fmla="*/ 167576951 h 775"/>
                <a:gd name="T2" fmla="*/ 74495609 w 556"/>
                <a:gd name="T3" fmla="*/ 208633277 h 775"/>
                <a:gd name="T4" fmla="*/ 50222062 w 556"/>
                <a:gd name="T5" fmla="*/ 216453781 h 775"/>
                <a:gd name="T6" fmla="*/ 50222062 w 556"/>
                <a:gd name="T7" fmla="*/ 216174742 h 775"/>
                <a:gd name="T8" fmla="*/ 32923052 w 556"/>
                <a:gd name="T9" fmla="*/ 167018343 h 775"/>
                <a:gd name="T10" fmla="*/ 29295806 w 556"/>
                <a:gd name="T11" fmla="*/ 77923361 h 775"/>
                <a:gd name="T12" fmla="*/ 0 w 556"/>
                <a:gd name="T13" fmla="*/ 9495798 h 775"/>
                <a:gd name="T14" fmla="*/ 9486196 w 556"/>
                <a:gd name="T15" fmla="*/ 0 h 775"/>
                <a:gd name="T16" fmla="*/ 74495609 w 556"/>
                <a:gd name="T17" fmla="*/ 46362833 h 775"/>
                <a:gd name="T18" fmla="*/ 105744751 w 556"/>
                <a:gd name="T19" fmla="*/ 62282881 h 775"/>
                <a:gd name="T20" fmla="*/ 128902711 w 556"/>
                <a:gd name="T21" fmla="*/ 118142041 h 775"/>
                <a:gd name="T22" fmla="*/ 141458358 w 556"/>
                <a:gd name="T23" fmla="*/ 133223914 h 775"/>
                <a:gd name="T24" fmla="*/ 155129593 w 556"/>
                <a:gd name="T25" fmla="*/ 167576951 h 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6" h="775">
                  <a:moveTo>
                    <a:pt x="556" y="600"/>
                  </a:moveTo>
                  <a:lnTo>
                    <a:pt x="267" y="747"/>
                  </a:lnTo>
                  <a:lnTo>
                    <a:pt x="180" y="775"/>
                  </a:lnTo>
                  <a:lnTo>
                    <a:pt x="180" y="774"/>
                  </a:lnTo>
                  <a:lnTo>
                    <a:pt x="118" y="598"/>
                  </a:lnTo>
                  <a:lnTo>
                    <a:pt x="105" y="279"/>
                  </a:lnTo>
                  <a:lnTo>
                    <a:pt x="0" y="34"/>
                  </a:lnTo>
                  <a:lnTo>
                    <a:pt x="34" y="0"/>
                  </a:lnTo>
                  <a:lnTo>
                    <a:pt x="267" y="166"/>
                  </a:lnTo>
                  <a:lnTo>
                    <a:pt x="379" y="223"/>
                  </a:lnTo>
                  <a:lnTo>
                    <a:pt x="462" y="423"/>
                  </a:lnTo>
                  <a:lnTo>
                    <a:pt x="507" y="477"/>
                  </a:lnTo>
                  <a:lnTo>
                    <a:pt x="556" y="60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8" name="Freeform 65">
              <a:extLst>
                <a:ext uri="{FF2B5EF4-FFF2-40B4-BE49-F238E27FC236}">
                  <a16:creationId xmlns:a16="http://schemas.microsoft.com/office/drawing/2014/main" id="{42289F9A-6861-EF44-F554-E59B3A188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202" y="1981413"/>
              <a:ext cx="626546" cy="350402"/>
            </a:xfrm>
            <a:custGeom>
              <a:avLst/>
              <a:gdLst>
                <a:gd name="T0" fmla="*/ 189291913 w 810"/>
                <a:gd name="T1" fmla="*/ 22401259 h 453"/>
                <a:gd name="T2" fmla="*/ 176410938 w 810"/>
                <a:gd name="T3" fmla="*/ 0 h 453"/>
                <a:gd name="T4" fmla="*/ 157090004 w 810"/>
                <a:gd name="T5" fmla="*/ 10920964 h 453"/>
                <a:gd name="T6" fmla="*/ 118447079 w 810"/>
                <a:gd name="T7" fmla="*/ 37802687 h 453"/>
                <a:gd name="T8" fmla="*/ 74764900 w 810"/>
                <a:gd name="T9" fmla="*/ 50963619 h 453"/>
                <a:gd name="T10" fmla="*/ 47322846 w 810"/>
                <a:gd name="T11" fmla="*/ 20161292 h 453"/>
                <a:gd name="T12" fmla="*/ 42282533 w 810"/>
                <a:gd name="T13" fmla="*/ 17360936 h 453"/>
                <a:gd name="T14" fmla="*/ 0 w 810"/>
                <a:gd name="T15" fmla="*/ 18481184 h 453"/>
                <a:gd name="T16" fmla="*/ 1960033 w 810"/>
                <a:gd name="T17" fmla="*/ 26041933 h 453"/>
                <a:gd name="T18" fmla="*/ 58243787 w 810"/>
                <a:gd name="T19" fmla="*/ 99126353 h 453"/>
                <a:gd name="T20" fmla="*/ 93525975 w 810"/>
                <a:gd name="T21" fmla="*/ 126848394 h 453"/>
                <a:gd name="T22" fmla="*/ 118447079 w 810"/>
                <a:gd name="T23" fmla="*/ 123208249 h 453"/>
                <a:gd name="T24" fmla="*/ 147289308 w 810"/>
                <a:gd name="T25" fmla="*/ 118447855 h 453"/>
                <a:gd name="T26" fmla="*/ 182571496 w 810"/>
                <a:gd name="T27" fmla="*/ 99126353 h 453"/>
                <a:gd name="T28" fmla="*/ 189291913 w 810"/>
                <a:gd name="T29" fmla="*/ 92966311 h 453"/>
                <a:gd name="T30" fmla="*/ 226814062 w 810"/>
                <a:gd name="T31" fmla="*/ 71964700 h 453"/>
                <a:gd name="T32" fmla="*/ 210853337 w 810"/>
                <a:gd name="T33" fmla="*/ 59364157 h 453"/>
                <a:gd name="T34" fmla="*/ 189291913 w 810"/>
                <a:gd name="T35" fmla="*/ 22401259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0" h="453">
                  <a:moveTo>
                    <a:pt x="676" y="80"/>
                  </a:moveTo>
                  <a:lnTo>
                    <a:pt x="630" y="0"/>
                  </a:lnTo>
                  <a:lnTo>
                    <a:pt x="561" y="39"/>
                  </a:lnTo>
                  <a:lnTo>
                    <a:pt x="423" y="135"/>
                  </a:lnTo>
                  <a:lnTo>
                    <a:pt x="267" y="182"/>
                  </a:lnTo>
                  <a:lnTo>
                    <a:pt x="169" y="72"/>
                  </a:lnTo>
                  <a:lnTo>
                    <a:pt x="151" y="62"/>
                  </a:lnTo>
                  <a:lnTo>
                    <a:pt x="0" y="66"/>
                  </a:lnTo>
                  <a:lnTo>
                    <a:pt x="7" y="93"/>
                  </a:lnTo>
                  <a:lnTo>
                    <a:pt x="208" y="354"/>
                  </a:lnTo>
                  <a:lnTo>
                    <a:pt x="334" y="453"/>
                  </a:lnTo>
                  <a:lnTo>
                    <a:pt x="423" y="440"/>
                  </a:lnTo>
                  <a:lnTo>
                    <a:pt x="526" y="423"/>
                  </a:lnTo>
                  <a:lnTo>
                    <a:pt x="652" y="354"/>
                  </a:lnTo>
                  <a:lnTo>
                    <a:pt x="676" y="332"/>
                  </a:lnTo>
                  <a:lnTo>
                    <a:pt x="810" y="257"/>
                  </a:lnTo>
                  <a:lnTo>
                    <a:pt x="753" y="212"/>
                  </a:lnTo>
                  <a:lnTo>
                    <a:pt x="676" y="80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55E4109-1ECB-46EE-E91D-1231C7F6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320" y="5165195"/>
              <a:ext cx="742573" cy="1032641"/>
            </a:xfrm>
            <a:custGeom>
              <a:avLst/>
              <a:gdLst>
                <a:gd name="T0" fmla="*/ 226621919 w 961"/>
                <a:gd name="T1" fmla="*/ 0 h 1334"/>
                <a:gd name="T2" fmla="*/ 228019051 w 961"/>
                <a:gd name="T3" fmla="*/ 841477 h 1334"/>
                <a:gd name="T4" fmla="*/ 232490085 w 961"/>
                <a:gd name="T5" fmla="*/ 24117391 h 1334"/>
                <a:gd name="T6" fmla="*/ 268536941 w 961"/>
                <a:gd name="T7" fmla="*/ 61135483 h 1334"/>
                <a:gd name="T8" fmla="*/ 261830389 w 961"/>
                <a:gd name="T9" fmla="*/ 113296980 h 1334"/>
                <a:gd name="T10" fmla="*/ 248417815 w 961"/>
                <a:gd name="T11" fmla="*/ 203317517 h 1334"/>
                <a:gd name="T12" fmla="*/ 225503896 w 961"/>
                <a:gd name="T13" fmla="*/ 371019225 h 1334"/>
                <a:gd name="T14" fmla="*/ 152571272 w 961"/>
                <a:gd name="T15" fmla="*/ 371580033 h 1334"/>
                <a:gd name="T16" fmla="*/ 99199555 w 961"/>
                <a:gd name="T17" fmla="*/ 372701649 h 1334"/>
                <a:gd name="T18" fmla="*/ 51415838 w 961"/>
                <a:gd name="T19" fmla="*/ 373543126 h 1334"/>
                <a:gd name="T20" fmla="*/ 22075534 w 961"/>
                <a:gd name="T21" fmla="*/ 374103934 h 1334"/>
                <a:gd name="T22" fmla="*/ 32693844 w 961"/>
                <a:gd name="T23" fmla="*/ 292777245 h 1334"/>
                <a:gd name="T24" fmla="*/ 41915022 w 961"/>
                <a:gd name="T25" fmla="*/ 137695040 h 1334"/>
                <a:gd name="T26" fmla="*/ 0 w 961"/>
                <a:gd name="T27" fmla="*/ 111614027 h 1334"/>
                <a:gd name="T28" fmla="*/ 12574718 w 961"/>
                <a:gd name="T29" fmla="*/ 97592238 h 1334"/>
                <a:gd name="T30" fmla="*/ 27664062 w 961"/>
                <a:gd name="T31" fmla="*/ 15984881 h 1334"/>
                <a:gd name="T32" fmla="*/ 29619942 w 961"/>
                <a:gd name="T33" fmla="*/ 5889278 h 1334"/>
                <a:gd name="T34" fmla="*/ 119039043 w 961"/>
                <a:gd name="T35" fmla="*/ 37017563 h 1334"/>
                <a:gd name="T36" fmla="*/ 224106764 w 961"/>
                <a:gd name="T37" fmla="*/ 0 h 1334"/>
                <a:gd name="T38" fmla="*/ 226621919 w 961"/>
                <a:gd name="T39" fmla="*/ 0 h 13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1" h="1334">
                  <a:moveTo>
                    <a:pt x="811" y="0"/>
                  </a:moveTo>
                  <a:lnTo>
                    <a:pt x="816" y="3"/>
                  </a:lnTo>
                  <a:lnTo>
                    <a:pt x="832" y="86"/>
                  </a:lnTo>
                  <a:lnTo>
                    <a:pt x="961" y="218"/>
                  </a:lnTo>
                  <a:lnTo>
                    <a:pt x="937" y="404"/>
                  </a:lnTo>
                  <a:lnTo>
                    <a:pt x="889" y="725"/>
                  </a:lnTo>
                  <a:lnTo>
                    <a:pt x="807" y="1323"/>
                  </a:lnTo>
                  <a:lnTo>
                    <a:pt x="546" y="1325"/>
                  </a:lnTo>
                  <a:lnTo>
                    <a:pt x="355" y="1329"/>
                  </a:lnTo>
                  <a:lnTo>
                    <a:pt x="184" y="1332"/>
                  </a:lnTo>
                  <a:lnTo>
                    <a:pt x="79" y="1334"/>
                  </a:lnTo>
                  <a:lnTo>
                    <a:pt x="117" y="1044"/>
                  </a:lnTo>
                  <a:lnTo>
                    <a:pt x="150" y="491"/>
                  </a:lnTo>
                  <a:lnTo>
                    <a:pt x="0" y="398"/>
                  </a:lnTo>
                  <a:lnTo>
                    <a:pt x="45" y="348"/>
                  </a:lnTo>
                  <a:lnTo>
                    <a:pt x="99" y="57"/>
                  </a:lnTo>
                  <a:lnTo>
                    <a:pt x="106" y="21"/>
                  </a:lnTo>
                  <a:lnTo>
                    <a:pt x="426" y="132"/>
                  </a:lnTo>
                  <a:lnTo>
                    <a:pt x="802" y="0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4" name="Freeform 81">
              <a:extLst>
                <a:ext uri="{FF2B5EF4-FFF2-40B4-BE49-F238E27FC236}">
                  <a16:creationId xmlns:a16="http://schemas.microsoft.com/office/drawing/2014/main" id="{A4C59372-B301-C601-27BE-86B18E5EA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324" y="3264672"/>
              <a:ext cx="596379" cy="559250"/>
            </a:xfrm>
            <a:custGeom>
              <a:avLst/>
              <a:gdLst>
                <a:gd name="T0" fmla="*/ 195503988 w 772"/>
                <a:gd name="T1" fmla="*/ 199091819 h 723"/>
                <a:gd name="T2" fmla="*/ 196062592 w 772"/>
                <a:gd name="T3" fmla="*/ 173610361 h 723"/>
                <a:gd name="T4" fmla="*/ 196342158 w 772"/>
                <a:gd name="T5" fmla="*/ 172210187 h 723"/>
                <a:gd name="T6" fmla="*/ 215613202 w 772"/>
                <a:gd name="T7" fmla="*/ 132448127 h 723"/>
                <a:gd name="T8" fmla="*/ 208072313 w 772"/>
                <a:gd name="T9" fmla="*/ 114246934 h 723"/>
                <a:gd name="T10" fmla="*/ 172043679 w 772"/>
                <a:gd name="T11" fmla="*/ 40322447 h 723"/>
                <a:gd name="T12" fmla="*/ 151096823 w 772"/>
                <a:gd name="T13" fmla="*/ 0 h 723"/>
                <a:gd name="T14" fmla="*/ 125960701 w 772"/>
                <a:gd name="T15" fmla="*/ 7280265 h 723"/>
                <a:gd name="T16" fmla="*/ 96355748 w 772"/>
                <a:gd name="T17" fmla="*/ 15960704 h 723"/>
                <a:gd name="T18" fmla="*/ 34352822 w 772"/>
                <a:gd name="T19" fmla="*/ 34441826 h 723"/>
                <a:gd name="T20" fmla="*/ 14244137 w 772"/>
                <a:gd name="T21" fmla="*/ 82884854 h 723"/>
                <a:gd name="T22" fmla="*/ 0 w 772"/>
                <a:gd name="T23" fmla="*/ 154288923 h 723"/>
                <a:gd name="T24" fmla="*/ 5306473 w 772"/>
                <a:gd name="T25" fmla="*/ 160449474 h 723"/>
                <a:gd name="T26" fmla="*/ 69822853 w 772"/>
                <a:gd name="T27" fmla="*/ 172770045 h 723"/>
                <a:gd name="T28" fmla="*/ 97472956 w 772"/>
                <a:gd name="T29" fmla="*/ 171930259 h 723"/>
                <a:gd name="T30" fmla="*/ 151096823 w 772"/>
                <a:gd name="T31" fmla="*/ 188171421 h 723"/>
                <a:gd name="T32" fmla="*/ 188521703 w 772"/>
                <a:gd name="T33" fmla="*/ 197411717 h 723"/>
                <a:gd name="T34" fmla="*/ 186008249 w 772"/>
                <a:gd name="T35" fmla="*/ 202452023 h 723"/>
                <a:gd name="T36" fmla="*/ 195503988 w 772"/>
                <a:gd name="T37" fmla="*/ 199091819 h 7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2" h="723">
                  <a:moveTo>
                    <a:pt x="700" y="711"/>
                  </a:moveTo>
                  <a:lnTo>
                    <a:pt x="702" y="620"/>
                  </a:lnTo>
                  <a:lnTo>
                    <a:pt x="703" y="615"/>
                  </a:lnTo>
                  <a:lnTo>
                    <a:pt x="772" y="473"/>
                  </a:lnTo>
                  <a:lnTo>
                    <a:pt x="745" y="408"/>
                  </a:lnTo>
                  <a:lnTo>
                    <a:pt x="616" y="144"/>
                  </a:lnTo>
                  <a:lnTo>
                    <a:pt x="541" y="0"/>
                  </a:lnTo>
                  <a:lnTo>
                    <a:pt x="451" y="26"/>
                  </a:lnTo>
                  <a:lnTo>
                    <a:pt x="345" y="57"/>
                  </a:lnTo>
                  <a:lnTo>
                    <a:pt x="123" y="123"/>
                  </a:lnTo>
                  <a:lnTo>
                    <a:pt x="51" y="296"/>
                  </a:lnTo>
                  <a:lnTo>
                    <a:pt x="0" y="551"/>
                  </a:lnTo>
                  <a:lnTo>
                    <a:pt x="19" y="573"/>
                  </a:lnTo>
                  <a:lnTo>
                    <a:pt x="250" y="617"/>
                  </a:lnTo>
                  <a:lnTo>
                    <a:pt x="349" y="614"/>
                  </a:lnTo>
                  <a:lnTo>
                    <a:pt x="541" y="672"/>
                  </a:lnTo>
                  <a:lnTo>
                    <a:pt x="675" y="705"/>
                  </a:lnTo>
                  <a:lnTo>
                    <a:pt x="666" y="723"/>
                  </a:lnTo>
                  <a:lnTo>
                    <a:pt x="700" y="711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0" name="Freeform 77">
              <a:extLst>
                <a:ext uri="{FF2B5EF4-FFF2-40B4-BE49-F238E27FC236}">
                  <a16:creationId xmlns:a16="http://schemas.microsoft.com/office/drawing/2014/main" id="{4DCB3D35-4824-7052-8CF7-3F28AE50C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369" y="3081349"/>
              <a:ext cx="587096" cy="714727"/>
            </a:xfrm>
            <a:custGeom>
              <a:avLst/>
              <a:gdLst>
                <a:gd name="T0" fmla="*/ 212532648 w 759"/>
                <a:gd name="T1" fmla="*/ 100868006 h 925"/>
                <a:gd name="T2" fmla="*/ 192371423 w 759"/>
                <a:gd name="T3" fmla="*/ 149206396 h 925"/>
                <a:gd name="T4" fmla="*/ 178090820 w 759"/>
                <a:gd name="T5" fmla="*/ 220456190 h 925"/>
                <a:gd name="T6" fmla="*/ 183411055 w 759"/>
                <a:gd name="T7" fmla="*/ 226603217 h 925"/>
                <a:gd name="T8" fmla="*/ 160449484 w 759"/>
                <a:gd name="T9" fmla="*/ 219617839 h 925"/>
                <a:gd name="T10" fmla="*/ 162129586 w 759"/>
                <a:gd name="T11" fmla="*/ 254823825 h 925"/>
                <a:gd name="T12" fmla="*/ 127687758 w 759"/>
                <a:gd name="T13" fmla="*/ 258456327 h 925"/>
                <a:gd name="T14" fmla="*/ 126287584 w 759"/>
                <a:gd name="T15" fmla="*/ 240853598 h 925"/>
                <a:gd name="T16" fmla="*/ 102486227 w 759"/>
                <a:gd name="T17" fmla="*/ 191955955 h 925"/>
                <a:gd name="T18" fmla="*/ 0 w 759"/>
                <a:gd name="T19" fmla="*/ 146132619 h 925"/>
                <a:gd name="T20" fmla="*/ 19320909 w 759"/>
                <a:gd name="T21" fmla="*/ 67059096 h 925"/>
                <a:gd name="T22" fmla="*/ 19601367 w 759"/>
                <a:gd name="T23" fmla="*/ 66220745 h 925"/>
                <a:gd name="T24" fmla="*/ 19601367 w 759"/>
                <a:gd name="T25" fmla="*/ 65662021 h 925"/>
                <a:gd name="T26" fmla="*/ 22121256 w 759"/>
                <a:gd name="T27" fmla="*/ 56162118 h 925"/>
                <a:gd name="T28" fmla="*/ 91005441 w 759"/>
                <a:gd name="T29" fmla="*/ 25147359 h 925"/>
                <a:gd name="T30" fmla="*/ 147008667 w 759"/>
                <a:gd name="T31" fmla="*/ 0 h 925"/>
                <a:gd name="T32" fmla="*/ 162129586 w 759"/>
                <a:gd name="T33" fmla="*/ 0 h 925"/>
                <a:gd name="T34" fmla="*/ 162129586 w 759"/>
                <a:gd name="T35" fmla="*/ 69853247 h 925"/>
                <a:gd name="T36" fmla="*/ 212532648 w 759"/>
                <a:gd name="T37" fmla="*/ 100868006 h 9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59" h="925">
                  <a:moveTo>
                    <a:pt x="759" y="361"/>
                  </a:moveTo>
                  <a:lnTo>
                    <a:pt x="687" y="534"/>
                  </a:lnTo>
                  <a:lnTo>
                    <a:pt x="636" y="789"/>
                  </a:lnTo>
                  <a:lnTo>
                    <a:pt x="655" y="811"/>
                  </a:lnTo>
                  <a:lnTo>
                    <a:pt x="573" y="786"/>
                  </a:lnTo>
                  <a:lnTo>
                    <a:pt x="579" y="912"/>
                  </a:lnTo>
                  <a:lnTo>
                    <a:pt x="456" y="925"/>
                  </a:lnTo>
                  <a:lnTo>
                    <a:pt x="451" y="862"/>
                  </a:lnTo>
                  <a:lnTo>
                    <a:pt x="366" y="687"/>
                  </a:lnTo>
                  <a:lnTo>
                    <a:pt x="0" y="523"/>
                  </a:lnTo>
                  <a:lnTo>
                    <a:pt x="69" y="240"/>
                  </a:lnTo>
                  <a:lnTo>
                    <a:pt x="70" y="237"/>
                  </a:lnTo>
                  <a:lnTo>
                    <a:pt x="70" y="235"/>
                  </a:lnTo>
                  <a:lnTo>
                    <a:pt x="79" y="201"/>
                  </a:lnTo>
                  <a:lnTo>
                    <a:pt x="325" y="90"/>
                  </a:lnTo>
                  <a:lnTo>
                    <a:pt x="525" y="0"/>
                  </a:lnTo>
                  <a:lnTo>
                    <a:pt x="579" y="0"/>
                  </a:lnTo>
                  <a:lnTo>
                    <a:pt x="579" y="250"/>
                  </a:lnTo>
                  <a:lnTo>
                    <a:pt x="759" y="361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20B91F7B-3BB8-59ED-CAD1-3D4F0816A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194" y="2749512"/>
              <a:ext cx="471071" cy="554609"/>
            </a:xfrm>
            <a:custGeom>
              <a:avLst/>
              <a:gdLst>
                <a:gd name="T0" fmla="*/ 170811581 w 608"/>
                <a:gd name="T1" fmla="*/ 129087922 h 717"/>
                <a:gd name="T2" fmla="*/ 90743536 w 608"/>
                <a:gd name="T3" fmla="*/ 167729737 h 717"/>
                <a:gd name="T4" fmla="*/ 90181696 w 608"/>
                <a:gd name="T5" fmla="*/ 172770043 h 717"/>
                <a:gd name="T6" fmla="*/ 91024456 w 608"/>
                <a:gd name="T7" fmla="*/ 185371072 h 717"/>
                <a:gd name="T8" fmla="*/ 64054542 w 608"/>
                <a:gd name="T9" fmla="*/ 200771919 h 717"/>
                <a:gd name="T10" fmla="*/ 32588846 w 608"/>
                <a:gd name="T11" fmla="*/ 183690970 h 717"/>
                <a:gd name="T12" fmla="*/ 0 w 608"/>
                <a:gd name="T13" fmla="*/ 176410705 h 717"/>
                <a:gd name="T14" fmla="*/ 14327983 w 608"/>
                <a:gd name="T15" fmla="*/ 71964455 h 717"/>
                <a:gd name="T16" fmla="*/ 38488697 w 608"/>
                <a:gd name="T17" fmla="*/ 30801693 h 717"/>
                <a:gd name="T18" fmla="*/ 15170743 w 608"/>
                <a:gd name="T19" fmla="*/ 28281804 h 717"/>
                <a:gd name="T20" fmla="*/ 67144662 w 608"/>
                <a:gd name="T21" fmla="*/ 0 h 717"/>
                <a:gd name="T22" fmla="*/ 75010954 w 608"/>
                <a:gd name="T23" fmla="*/ 14280602 h 717"/>
                <a:gd name="T24" fmla="*/ 87653416 w 608"/>
                <a:gd name="T25" fmla="*/ 13160887 h 717"/>
                <a:gd name="T26" fmla="*/ 94957867 w 608"/>
                <a:gd name="T27" fmla="*/ 12600500 h 717"/>
                <a:gd name="T28" fmla="*/ 156483598 w 608"/>
                <a:gd name="T29" fmla="*/ 19040979 h 717"/>
                <a:gd name="T30" fmla="*/ 161821609 w 608"/>
                <a:gd name="T31" fmla="*/ 15960704 h 717"/>
                <a:gd name="T32" fmla="*/ 164349890 w 608"/>
                <a:gd name="T33" fmla="*/ 71964455 h 717"/>
                <a:gd name="T34" fmla="*/ 167721460 w 608"/>
                <a:gd name="T35" fmla="*/ 119847096 h 717"/>
                <a:gd name="T36" fmla="*/ 170811581 w 608"/>
                <a:gd name="T37" fmla="*/ 129087922 h 7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8" h="717">
                  <a:moveTo>
                    <a:pt x="608" y="461"/>
                  </a:moveTo>
                  <a:lnTo>
                    <a:pt x="323" y="599"/>
                  </a:lnTo>
                  <a:lnTo>
                    <a:pt x="321" y="617"/>
                  </a:lnTo>
                  <a:lnTo>
                    <a:pt x="324" y="662"/>
                  </a:lnTo>
                  <a:lnTo>
                    <a:pt x="228" y="717"/>
                  </a:lnTo>
                  <a:lnTo>
                    <a:pt x="116" y="656"/>
                  </a:lnTo>
                  <a:lnTo>
                    <a:pt x="0" y="630"/>
                  </a:lnTo>
                  <a:lnTo>
                    <a:pt x="51" y="257"/>
                  </a:lnTo>
                  <a:lnTo>
                    <a:pt x="137" y="110"/>
                  </a:lnTo>
                  <a:lnTo>
                    <a:pt x="54" y="101"/>
                  </a:lnTo>
                  <a:lnTo>
                    <a:pt x="239" y="0"/>
                  </a:lnTo>
                  <a:lnTo>
                    <a:pt x="267" y="51"/>
                  </a:lnTo>
                  <a:lnTo>
                    <a:pt x="312" y="47"/>
                  </a:lnTo>
                  <a:lnTo>
                    <a:pt x="338" y="45"/>
                  </a:lnTo>
                  <a:lnTo>
                    <a:pt x="557" y="68"/>
                  </a:lnTo>
                  <a:lnTo>
                    <a:pt x="576" y="57"/>
                  </a:lnTo>
                  <a:lnTo>
                    <a:pt x="585" y="257"/>
                  </a:lnTo>
                  <a:lnTo>
                    <a:pt x="597" y="428"/>
                  </a:lnTo>
                  <a:lnTo>
                    <a:pt x="608" y="461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2C6DFC6-AE82-22F8-4C66-389667BDB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83" y="6172309"/>
              <a:ext cx="916613" cy="299351"/>
            </a:xfrm>
            <a:custGeom>
              <a:avLst/>
              <a:gdLst>
                <a:gd name="T0" fmla="*/ 222333431 w 1185"/>
                <a:gd name="T1" fmla="*/ 41442847 h 387"/>
                <a:gd name="T2" fmla="*/ 138328290 w 1185"/>
                <a:gd name="T3" fmla="*/ 0 h 387"/>
                <a:gd name="T4" fmla="*/ 127407886 w 1185"/>
                <a:gd name="T5" fmla="*/ 11200898 h 387"/>
                <a:gd name="T6" fmla="*/ 95485932 w 1185"/>
                <a:gd name="T7" fmla="*/ 60483898 h 387"/>
                <a:gd name="T8" fmla="*/ 50962943 w 1185"/>
                <a:gd name="T9" fmla="*/ 12881006 h 387"/>
                <a:gd name="T10" fmla="*/ 47602737 w 1185"/>
                <a:gd name="T11" fmla="*/ 12601077 h 387"/>
                <a:gd name="T12" fmla="*/ 29401535 w 1185"/>
                <a:gd name="T13" fmla="*/ 17921331 h 387"/>
                <a:gd name="T14" fmla="*/ 24361226 w 1185"/>
                <a:gd name="T15" fmla="*/ 24361834 h 387"/>
                <a:gd name="T16" fmla="*/ 0 w 1185"/>
                <a:gd name="T17" fmla="*/ 108367248 h 387"/>
                <a:gd name="T18" fmla="*/ 15120925 w 1185"/>
                <a:gd name="T19" fmla="*/ 108367248 h 387"/>
                <a:gd name="T20" fmla="*/ 21561408 w 1185"/>
                <a:gd name="T21" fmla="*/ 107526929 h 387"/>
                <a:gd name="T22" fmla="*/ 24361226 w 1185"/>
                <a:gd name="T23" fmla="*/ 107526929 h 387"/>
                <a:gd name="T24" fmla="*/ 40322468 w 1185"/>
                <a:gd name="T25" fmla="*/ 105286961 h 387"/>
                <a:gd name="T26" fmla="*/ 66924184 w 1185"/>
                <a:gd name="T27" fmla="*/ 102486604 h 387"/>
                <a:gd name="T28" fmla="*/ 252575282 w 1185"/>
                <a:gd name="T29" fmla="*/ 106127280 h 387"/>
                <a:gd name="T30" fmla="*/ 331820044 w 1185"/>
                <a:gd name="T31" fmla="*/ 105846821 h 387"/>
                <a:gd name="T32" fmla="*/ 271336342 w 1185"/>
                <a:gd name="T33" fmla="*/ 42002707 h 387"/>
                <a:gd name="T34" fmla="*/ 222333431 w 1185"/>
                <a:gd name="T35" fmla="*/ 41442847 h 3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85" h="387">
                  <a:moveTo>
                    <a:pt x="794" y="148"/>
                  </a:moveTo>
                  <a:lnTo>
                    <a:pt x="494" y="0"/>
                  </a:lnTo>
                  <a:lnTo>
                    <a:pt x="455" y="40"/>
                  </a:lnTo>
                  <a:lnTo>
                    <a:pt x="341" y="216"/>
                  </a:lnTo>
                  <a:lnTo>
                    <a:pt x="182" y="46"/>
                  </a:lnTo>
                  <a:lnTo>
                    <a:pt x="170" y="45"/>
                  </a:lnTo>
                  <a:lnTo>
                    <a:pt x="105" y="64"/>
                  </a:lnTo>
                  <a:lnTo>
                    <a:pt x="87" y="87"/>
                  </a:lnTo>
                  <a:lnTo>
                    <a:pt x="0" y="387"/>
                  </a:lnTo>
                  <a:lnTo>
                    <a:pt x="54" y="387"/>
                  </a:lnTo>
                  <a:lnTo>
                    <a:pt x="77" y="384"/>
                  </a:lnTo>
                  <a:lnTo>
                    <a:pt x="87" y="384"/>
                  </a:lnTo>
                  <a:lnTo>
                    <a:pt x="144" y="376"/>
                  </a:lnTo>
                  <a:lnTo>
                    <a:pt x="239" y="366"/>
                  </a:lnTo>
                  <a:lnTo>
                    <a:pt x="902" y="379"/>
                  </a:lnTo>
                  <a:lnTo>
                    <a:pt x="1185" y="378"/>
                  </a:lnTo>
                  <a:lnTo>
                    <a:pt x="969" y="150"/>
                  </a:lnTo>
                  <a:lnTo>
                    <a:pt x="794" y="148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4A24671-2FA2-076D-63EE-74970D1C9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77" y="6320824"/>
              <a:ext cx="85861" cy="153156"/>
            </a:xfrm>
            <a:custGeom>
              <a:avLst/>
              <a:gdLst>
                <a:gd name="T0" fmla="*/ 31082456 w 111"/>
                <a:gd name="T1" fmla="*/ 55164827 h 199"/>
                <a:gd name="T2" fmla="*/ 22681864 w 111"/>
                <a:gd name="T3" fmla="*/ 0 h 199"/>
                <a:gd name="T4" fmla="*/ 0 w 111"/>
                <a:gd name="T5" fmla="*/ 53501590 h 199"/>
                <a:gd name="T6" fmla="*/ 559863 w 111"/>
                <a:gd name="T7" fmla="*/ 54887358 h 199"/>
                <a:gd name="T8" fmla="*/ 22681864 w 111"/>
                <a:gd name="T9" fmla="*/ 54887358 h 199"/>
                <a:gd name="T10" fmla="*/ 31082456 w 111"/>
                <a:gd name="T11" fmla="*/ 55164827 h 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199">
                  <a:moveTo>
                    <a:pt x="111" y="199"/>
                  </a:moveTo>
                  <a:lnTo>
                    <a:pt x="81" y="0"/>
                  </a:lnTo>
                  <a:lnTo>
                    <a:pt x="0" y="193"/>
                  </a:lnTo>
                  <a:lnTo>
                    <a:pt x="2" y="198"/>
                  </a:lnTo>
                  <a:lnTo>
                    <a:pt x="81" y="198"/>
                  </a:lnTo>
                  <a:lnTo>
                    <a:pt x="111" y="199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9" name="Freeform 66">
              <a:extLst>
                <a:ext uri="{FF2B5EF4-FFF2-40B4-BE49-F238E27FC236}">
                  <a16:creationId xmlns:a16="http://schemas.microsoft.com/office/drawing/2014/main" id="{39D8949F-9E1D-3000-77EC-D09C708B1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515" y="1793449"/>
              <a:ext cx="570853" cy="387530"/>
            </a:xfrm>
            <a:custGeom>
              <a:avLst/>
              <a:gdLst>
                <a:gd name="T0" fmla="*/ 154849513 w 738"/>
                <a:gd name="T1" fmla="*/ 17921254 h 501"/>
                <a:gd name="T2" fmla="*/ 129647950 w 738"/>
                <a:gd name="T3" fmla="*/ 0 h 501"/>
                <a:gd name="T4" fmla="*/ 84285138 w 738"/>
                <a:gd name="T5" fmla="*/ 46482971 h 501"/>
                <a:gd name="T6" fmla="*/ 13440833 w 738"/>
                <a:gd name="T7" fmla="*/ 59083464 h 501"/>
                <a:gd name="T8" fmla="*/ 0 w 738"/>
                <a:gd name="T9" fmla="*/ 68323754 h 501"/>
                <a:gd name="T10" fmla="*/ 12880975 w 738"/>
                <a:gd name="T11" fmla="*/ 90725454 h 501"/>
                <a:gd name="T12" fmla="*/ 34441871 w 738"/>
                <a:gd name="T13" fmla="*/ 127687676 h 501"/>
                <a:gd name="T14" fmla="*/ 50403125 w 738"/>
                <a:gd name="T15" fmla="*/ 140288169 h 501"/>
                <a:gd name="T16" fmla="*/ 84285138 w 738"/>
                <a:gd name="T17" fmla="*/ 121247200 h 501"/>
                <a:gd name="T18" fmla="*/ 135248121 w 738"/>
                <a:gd name="T19" fmla="*/ 97725787 h 501"/>
                <a:gd name="T20" fmla="*/ 136928225 w 738"/>
                <a:gd name="T21" fmla="*/ 76724259 h 501"/>
                <a:gd name="T22" fmla="*/ 137768542 w 738"/>
                <a:gd name="T23" fmla="*/ 65803868 h 501"/>
                <a:gd name="T24" fmla="*/ 206652813 w 738"/>
                <a:gd name="T25" fmla="*/ 57403363 h 501"/>
                <a:gd name="T26" fmla="*/ 154849513 w 738"/>
                <a:gd name="T27" fmla="*/ 18761040 h 501"/>
                <a:gd name="T28" fmla="*/ 154849513 w 738"/>
                <a:gd name="T29" fmla="*/ 17921254 h 5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8" h="501">
                  <a:moveTo>
                    <a:pt x="553" y="64"/>
                  </a:moveTo>
                  <a:lnTo>
                    <a:pt x="463" y="0"/>
                  </a:lnTo>
                  <a:lnTo>
                    <a:pt x="301" y="166"/>
                  </a:lnTo>
                  <a:lnTo>
                    <a:pt x="48" y="211"/>
                  </a:lnTo>
                  <a:lnTo>
                    <a:pt x="0" y="244"/>
                  </a:lnTo>
                  <a:lnTo>
                    <a:pt x="46" y="324"/>
                  </a:lnTo>
                  <a:lnTo>
                    <a:pt x="123" y="456"/>
                  </a:lnTo>
                  <a:lnTo>
                    <a:pt x="180" y="501"/>
                  </a:lnTo>
                  <a:lnTo>
                    <a:pt x="301" y="433"/>
                  </a:lnTo>
                  <a:lnTo>
                    <a:pt x="483" y="349"/>
                  </a:lnTo>
                  <a:lnTo>
                    <a:pt x="489" y="274"/>
                  </a:lnTo>
                  <a:lnTo>
                    <a:pt x="492" y="235"/>
                  </a:lnTo>
                  <a:lnTo>
                    <a:pt x="738" y="205"/>
                  </a:lnTo>
                  <a:lnTo>
                    <a:pt x="553" y="67"/>
                  </a:lnTo>
                  <a:lnTo>
                    <a:pt x="553" y="6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4" name="Freeform 71">
              <a:extLst>
                <a:ext uri="{FF2B5EF4-FFF2-40B4-BE49-F238E27FC236}">
                  <a16:creationId xmlns:a16="http://schemas.microsoft.com/office/drawing/2014/main" id="{C1D3E6BE-5B38-21BF-F13D-F2F021FDA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77" y="3858731"/>
              <a:ext cx="624225" cy="679918"/>
            </a:xfrm>
            <a:custGeom>
              <a:avLst/>
              <a:gdLst>
                <a:gd name="T0" fmla="*/ 169690322 w 807"/>
                <a:gd name="T1" fmla="*/ 236894433 h 879"/>
                <a:gd name="T2" fmla="*/ 210572633 w 807"/>
                <a:gd name="T3" fmla="*/ 246134731 h 879"/>
                <a:gd name="T4" fmla="*/ 221773490 w 807"/>
                <a:gd name="T5" fmla="*/ 227373676 h 879"/>
                <a:gd name="T6" fmla="*/ 225973481 w 807"/>
                <a:gd name="T7" fmla="*/ 198811936 h 879"/>
                <a:gd name="T8" fmla="*/ 212252735 w 807"/>
                <a:gd name="T9" fmla="*/ 160449511 h 879"/>
                <a:gd name="T10" fmla="*/ 187890988 w 807"/>
                <a:gd name="T11" fmla="*/ 136928078 h 879"/>
                <a:gd name="T12" fmla="*/ 124887420 w 807"/>
                <a:gd name="T13" fmla="*/ 33322118 h 879"/>
                <a:gd name="T14" fmla="*/ 108926714 w 807"/>
                <a:gd name="T15" fmla="*/ 47042866 h 879"/>
                <a:gd name="T16" fmla="*/ 73084181 w 807"/>
                <a:gd name="T17" fmla="*/ 48443040 h 879"/>
                <a:gd name="T18" fmla="*/ 59643363 w 807"/>
                <a:gd name="T19" fmla="*/ 29121598 h 879"/>
                <a:gd name="T20" fmla="*/ 68043874 w 807"/>
                <a:gd name="T21" fmla="*/ 13440819 h 879"/>
                <a:gd name="T22" fmla="*/ 15960706 w 807"/>
                <a:gd name="T23" fmla="*/ 0 h 879"/>
                <a:gd name="T24" fmla="*/ 20161226 w 807"/>
                <a:gd name="T25" fmla="*/ 12320574 h 879"/>
                <a:gd name="T26" fmla="*/ 22681115 w 807"/>
                <a:gd name="T27" fmla="*/ 47882653 h 879"/>
                <a:gd name="T28" fmla="*/ 0 w 807"/>
                <a:gd name="T29" fmla="*/ 73644575 h 879"/>
                <a:gd name="T30" fmla="*/ 49282821 w 807"/>
                <a:gd name="T31" fmla="*/ 130207668 h 879"/>
                <a:gd name="T32" fmla="*/ 68043874 w 807"/>
                <a:gd name="T33" fmla="*/ 152889315 h 879"/>
                <a:gd name="T34" fmla="*/ 150088953 w 807"/>
                <a:gd name="T35" fmla="*/ 226813819 h 879"/>
                <a:gd name="T36" fmla="*/ 169690322 w 807"/>
                <a:gd name="T37" fmla="*/ 236894433 h 8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7" h="879">
                  <a:moveTo>
                    <a:pt x="606" y="846"/>
                  </a:moveTo>
                  <a:lnTo>
                    <a:pt x="752" y="879"/>
                  </a:lnTo>
                  <a:lnTo>
                    <a:pt x="792" y="812"/>
                  </a:lnTo>
                  <a:lnTo>
                    <a:pt x="807" y="710"/>
                  </a:lnTo>
                  <a:lnTo>
                    <a:pt x="758" y="573"/>
                  </a:lnTo>
                  <a:lnTo>
                    <a:pt x="671" y="489"/>
                  </a:lnTo>
                  <a:lnTo>
                    <a:pt x="446" y="119"/>
                  </a:lnTo>
                  <a:lnTo>
                    <a:pt x="389" y="168"/>
                  </a:lnTo>
                  <a:lnTo>
                    <a:pt x="261" y="173"/>
                  </a:lnTo>
                  <a:lnTo>
                    <a:pt x="213" y="104"/>
                  </a:lnTo>
                  <a:lnTo>
                    <a:pt x="243" y="48"/>
                  </a:lnTo>
                  <a:lnTo>
                    <a:pt x="57" y="0"/>
                  </a:lnTo>
                  <a:lnTo>
                    <a:pt x="72" y="44"/>
                  </a:lnTo>
                  <a:lnTo>
                    <a:pt x="81" y="171"/>
                  </a:lnTo>
                  <a:lnTo>
                    <a:pt x="0" y="263"/>
                  </a:lnTo>
                  <a:lnTo>
                    <a:pt x="176" y="465"/>
                  </a:lnTo>
                  <a:lnTo>
                    <a:pt x="243" y="546"/>
                  </a:lnTo>
                  <a:lnTo>
                    <a:pt x="536" y="810"/>
                  </a:lnTo>
                  <a:lnTo>
                    <a:pt x="606" y="846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76D45F3-3628-C6AE-9BD3-C712082D0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401" y="5582892"/>
              <a:ext cx="526764" cy="884127"/>
            </a:xfrm>
            <a:custGeom>
              <a:avLst/>
              <a:gdLst>
                <a:gd name="T0" fmla="*/ 189852034 w 681"/>
                <a:gd name="T1" fmla="*/ 141128867 h 1143"/>
                <a:gd name="T2" fmla="*/ 190692352 w 681"/>
                <a:gd name="T3" fmla="*/ 51803343 h 1143"/>
                <a:gd name="T4" fmla="*/ 190692352 w 681"/>
                <a:gd name="T5" fmla="*/ 18201232 h 1143"/>
                <a:gd name="T6" fmla="*/ 190692352 w 681"/>
                <a:gd name="T7" fmla="*/ 3360211 h 1143"/>
                <a:gd name="T8" fmla="*/ 110607099 w 681"/>
                <a:gd name="T9" fmla="*/ 3080282 h 1143"/>
                <a:gd name="T10" fmla="*/ 61884011 w 681"/>
                <a:gd name="T11" fmla="*/ 559859 h 1143"/>
                <a:gd name="T12" fmla="*/ 3920072 w 681"/>
                <a:gd name="T13" fmla="*/ 0 h 1143"/>
                <a:gd name="T14" fmla="*/ 3920072 w 681"/>
                <a:gd name="T15" fmla="*/ 18481161 h 1143"/>
                <a:gd name="T16" fmla="*/ 3920072 w 681"/>
                <a:gd name="T17" fmla="*/ 51803343 h 1143"/>
                <a:gd name="T18" fmla="*/ 3360213 w 681"/>
                <a:gd name="T19" fmla="*/ 124888199 h 1143"/>
                <a:gd name="T20" fmla="*/ 0 w 681"/>
                <a:gd name="T21" fmla="*/ 141128867 h 1143"/>
                <a:gd name="T22" fmla="*/ 1680106 w 681"/>
                <a:gd name="T23" fmla="*/ 179771294 h 1143"/>
                <a:gd name="T24" fmla="*/ 1680106 w 681"/>
                <a:gd name="T25" fmla="*/ 318940126 h 1143"/>
                <a:gd name="T26" fmla="*/ 33322200 w 681"/>
                <a:gd name="T27" fmla="*/ 318940126 h 1143"/>
                <a:gd name="T28" fmla="*/ 156810293 w 681"/>
                <a:gd name="T29" fmla="*/ 319220056 h 1143"/>
                <a:gd name="T30" fmla="*/ 172211181 w 681"/>
                <a:gd name="T31" fmla="*/ 319780444 h 1143"/>
                <a:gd name="T32" fmla="*/ 181451502 w 681"/>
                <a:gd name="T33" fmla="*/ 320060373 h 1143"/>
                <a:gd name="T34" fmla="*/ 188171928 w 681"/>
                <a:gd name="T35" fmla="*/ 320060373 h 1143"/>
                <a:gd name="T36" fmla="*/ 189012246 w 681"/>
                <a:gd name="T37" fmla="*/ 231014778 h 1143"/>
                <a:gd name="T38" fmla="*/ 189012246 w 681"/>
                <a:gd name="T39" fmla="*/ 206652983 h 1143"/>
                <a:gd name="T40" fmla="*/ 189852034 w 681"/>
                <a:gd name="T41" fmla="*/ 141128867 h 11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1" h="1143">
                  <a:moveTo>
                    <a:pt x="678" y="504"/>
                  </a:moveTo>
                  <a:lnTo>
                    <a:pt x="681" y="185"/>
                  </a:lnTo>
                  <a:lnTo>
                    <a:pt x="681" y="65"/>
                  </a:lnTo>
                  <a:lnTo>
                    <a:pt x="681" y="12"/>
                  </a:lnTo>
                  <a:lnTo>
                    <a:pt x="395" y="11"/>
                  </a:lnTo>
                  <a:lnTo>
                    <a:pt x="221" y="2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14" y="185"/>
                  </a:lnTo>
                  <a:lnTo>
                    <a:pt x="12" y="446"/>
                  </a:lnTo>
                  <a:lnTo>
                    <a:pt x="0" y="504"/>
                  </a:lnTo>
                  <a:lnTo>
                    <a:pt x="6" y="642"/>
                  </a:lnTo>
                  <a:lnTo>
                    <a:pt x="6" y="1139"/>
                  </a:lnTo>
                  <a:lnTo>
                    <a:pt x="119" y="1139"/>
                  </a:lnTo>
                  <a:lnTo>
                    <a:pt x="560" y="1140"/>
                  </a:lnTo>
                  <a:lnTo>
                    <a:pt x="615" y="1142"/>
                  </a:lnTo>
                  <a:lnTo>
                    <a:pt x="648" y="1143"/>
                  </a:lnTo>
                  <a:lnTo>
                    <a:pt x="672" y="1143"/>
                  </a:lnTo>
                  <a:lnTo>
                    <a:pt x="675" y="825"/>
                  </a:lnTo>
                  <a:lnTo>
                    <a:pt x="675" y="738"/>
                  </a:lnTo>
                  <a:lnTo>
                    <a:pt x="678" y="504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BE3722CB-1B84-E6E6-8E48-AB9D48CD0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919" y="4248582"/>
              <a:ext cx="942140" cy="591737"/>
            </a:xfrm>
            <a:custGeom>
              <a:avLst/>
              <a:gdLst>
                <a:gd name="T0" fmla="*/ 278440087 w 1219"/>
                <a:gd name="T1" fmla="*/ 203599297 h 766"/>
                <a:gd name="T2" fmla="*/ 335469711 w 1219"/>
                <a:gd name="T3" fmla="*/ 175112370 h 766"/>
                <a:gd name="T4" fmla="*/ 329599193 w 1219"/>
                <a:gd name="T5" fmla="*/ 167571557 h 766"/>
                <a:gd name="T6" fmla="*/ 340781358 w 1219"/>
                <a:gd name="T7" fmla="*/ 121489577 h 766"/>
                <a:gd name="T8" fmla="*/ 335749410 w 1219"/>
                <a:gd name="T9" fmla="*/ 85740873 h 766"/>
                <a:gd name="T10" fmla="*/ 296890739 w 1219"/>
                <a:gd name="T11" fmla="*/ 37703534 h 766"/>
                <a:gd name="T12" fmla="*/ 211346039 w 1219"/>
                <a:gd name="T13" fmla="*/ 18712250 h 766"/>
                <a:gd name="T14" fmla="*/ 154595587 w 1219"/>
                <a:gd name="T15" fmla="*/ 43568552 h 766"/>
                <a:gd name="T16" fmla="*/ 85824399 w 1219"/>
                <a:gd name="T17" fmla="*/ 10892402 h 766"/>
                <a:gd name="T18" fmla="*/ 83867560 w 1219"/>
                <a:gd name="T19" fmla="*/ 0 h 766"/>
                <a:gd name="T20" fmla="*/ 31030786 w 1219"/>
                <a:gd name="T21" fmla="*/ 39658364 h 766"/>
                <a:gd name="T22" fmla="*/ 12021264 w 1219"/>
                <a:gd name="T23" fmla="*/ 38541696 h 766"/>
                <a:gd name="T24" fmla="*/ 0 w 1219"/>
                <a:gd name="T25" fmla="*/ 85740873 h 766"/>
                <a:gd name="T26" fmla="*/ 20128320 w 1219"/>
                <a:gd name="T27" fmla="*/ 160868907 h 766"/>
                <a:gd name="T28" fmla="*/ 64577810 w 1219"/>
                <a:gd name="T29" fmla="*/ 175112370 h 766"/>
                <a:gd name="T30" fmla="*/ 91415746 w 1219"/>
                <a:gd name="T31" fmla="*/ 184328977 h 766"/>
                <a:gd name="T32" fmla="*/ 101479642 w 1219"/>
                <a:gd name="T33" fmla="*/ 213933101 h 766"/>
                <a:gd name="T34" fmla="*/ 249925011 w 1219"/>
                <a:gd name="T35" fmla="*/ 205554655 h 766"/>
                <a:gd name="T36" fmla="*/ 256634099 w 1219"/>
                <a:gd name="T37" fmla="*/ 209464315 h 766"/>
                <a:gd name="T38" fmla="*/ 278440087 w 1219"/>
                <a:gd name="T39" fmla="*/ 203599297 h 7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19" h="766">
                  <a:moveTo>
                    <a:pt x="996" y="729"/>
                  </a:moveTo>
                  <a:lnTo>
                    <a:pt x="1200" y="627"/>
                  </a:lnTo>
                  <a:lnTo>
                    <a:pt x="1179" y="600"/>
                  </a:lnTo>
                  <a:lnTo>
                    <a:pt x="1219" y="435"/>
                  </a:lnTo>
                  <a:lnTo>
                    <a:pt x="1201" y="307"/>
                  </a:lnTo>
                  <a:lnTo>
                    <a:pt x="1062" y="135"/>
                  </a:lnTo>
                  <a:lnTo>
                    <a:pt x="756" y="67"/>
                  </a:lnTo>
                  <a:lnTo>
                    <a:pt x="553" y="156"/>
                  </a:lnTo>
                  <a:lnTo>
                    <a:pt x="307" y="39"/>
                  </a:lnTo>
                  <a:lnTo>
                    <a:pt x="300" y="0"/>
                  </a:lnTo>
                  <a:lnTo>
                    <a:pt x="111" y="142"/>
                  </a:lnTo>
                  <a:lnTo>
                    <a:pt x="43" y="138"/>
                  </a:lnTo>
                  <a:lnTo>
                    <a:pt x="0" y="307"/>
                  </a:lnTo>
                  <a:lnTo>
                    <a:pt x="72" y="576"/>
                  </a:lnTo>
                  <a:lnTo>
                    <a:pt x="231" y="627"/>
                  </a:lnTo>
                  <a:lnTo>
                    <a:pt x="327" y="660"/>
                  </a:lnTo>
                  <a:lnTo>
                    <a:pt x="363" y="766"/>
                  </a:lnTo>
                  <a:lnTo>
                    <a:pt x="894" y="736"/>
                  </a:lnTo>
                  <a:lnTo>
                    <a:pt x="918" y="750"/>
                  </a:lnTo>
                  <a:lnTo>
                    <a:pt x="996" y="729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AD26E474-C8EA-5883-22BB-78919BDD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348" y="4545611"/>
              <a:ext cx="540686" cy="714727"/>
            </a:xfrm>
            <a:custGeom>
              <a:avLst/>
              <a:gdLst>
                <a:gd name="T0" fmla="*/ 111726511 w 699"/>
                <a:gd name="T1" fmla="*/ 250632598 h 925"/>
                <a:gd name="T2" fmla="*/ 96605594 w 699"/>
                <a:gd name="T3" fmla="*/ 258456327 h 925"/>
                <a:gd name="T4" fmla="*/ 36402384 w 699"/>
                <a:gd name="T5" fmla="*/ 247279723 h 925"/>
                <a:gd name="T6" fmla="*/ 20441152 w 699"/>
                <a:gd name="T7" fmla="*/ 234706043 h 925"/>
                <a:gd name="T8" fmla="*/ 5880092 w 699"/>
                <a:gd name="T9" fmla="*/ 206206337 h 925"/>
                <a:gd name="T10" fmla="*/ 10080611 w 699"/>
                <a:gd name="T11" fmla="*/ 157588321 h 925"/>
                <a:gd name="T12" fmla="*/ 0 w 699"/>
                <a:gd name="T13" fmla="*/ 120706161 h 925"/>
                <a:gd name="T14" fmla="*/ 22121253 w 699"/>
                <a:gd name="T15" fmla="*/ 34367635 h 925"/>
                <a:gd name="T16" fmla="*/ 40602374 w 699"/>
                <a:gd name="T17" fmla="*/ 1117449 h 925"/>
                <a:gd name="T18" fmla="*/ 55723291 w 699"/>
                <a:gd name="T19" fmla="*/ 1117449 h 925"/>
                <a:gd name="T20" fmla="*/ 64123801 w 699"/>
                <a:gd name="T21" fmla="*/ 0 h 925"/>
                <a:gd name="T22" fmla="*/ 122927367 w 699"/>
                <a:gd name="T23" fmla="*/ 76279372 h 925"/>
                <a:gd name="T24" fmla="*/ 150648784 w 699"/>
                <a:gd name="T25" fmla="*/ 118191637 h 925"/>
                <a:gd name="T26" fmla="*/ 195731606 w 699"/>
                <a:gd name="T27" fmla="*/ 198941333 h 925"/>
                <a:gd name="T28" fmla="*/ 183131107 w 699"/>
                <a:gd name="T29" fmla="*/ 212912088 h 925"/>
                <a:gd name="T30" fmla="*/ 111726511 w 699"/>
                <a:gd name="T31" fmla="*/ 250632598 h 9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9" h="925">
                  <a:moveTo>
                    <a:pt x="399" y="897"/>
                  </a:moveTo>
                  <a:lnTo>
                    <a:pt x="345" y="925"/>
                  </a:lnTo>
                  <a:lnTo>
                    <a:pt x="130" y="885"/>
                  </a:lnTo>
                  <a:lnTo>
                    <a:pt x="73" y="840"/>
                  </a:lnTo>
                  <a:lnTo>
                    <a:pt x="21" y="738"/>
                  </a:lnTo>
                  <a:lnTo>
                    <a:pt x="36" y="564"/>
                  </a:lnTo>
                  <a:lnTo>
                    <a:pt x="0" y="432"/>
                  </a:lnTo>
                  <a:lnTo>
                    <a:pt x="79" y="123"/>
                  </a:lnTo>
                  <a:lnTo>
                    <a:pt x="145" y="4"/>
                  </a:lnTo>
                  <a:lnTo>
                    <a:pt x="199" y="4"/>
                  </a:lnTo>
                  <a:lnTo>
                    <a:pt x="229" y="0"/>
                  </a:lnTo>
                  <a:lnTo>
                    <a:pt x="439" y="273"/>
                  </a:lnTo>
                  <a:lnTo>
                    <a:pt x="538" y="423"/>
                  </a:lnTo>
                  <a:lnTo>
                    <a:pt x="699" y="712"/>
                  </a:lnTo>
                  <a:lnTo>
                    <a:pt x="654" y="762"/>
                  </a:lnTo>
                  <a:lnTo>
                    <a:pt x="399" y="897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DDE0119-204C-2220-C8CC-22BBC42C5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118" y="3494405"/>
              <a:ext cx="559250" cy="682239"/>
            </a:xfrm>
            <a:custGeom>
              <a:avLst/>
              <a:gdLst>
                <a:gd name="T0" fmla="*/ 202452023 w 723"/>
                <a:gd name="T1" fmla="*/ 246975312 h 882"/>
                <a:gd name="T2" fmla="*/ 193211727 w 723"/>
                <a:gd name="T3" fmla="*/ 242494858 h 882"/>
                <a:gd name="T4" fmla="*/ 162129576 w 723"/>
                <a:gd name="T5" fmla="*/ 226534133 h 882"/>
                <a:gd name="T6" fmla="*/ 129647781 w 723"/>
                <a:gd name="T7" fmla="*/ 209733092 h 882"/>
                <a:gd name="T8" fmla="*/ 88205089 w 723"/>
                <a:gd name="T9" fmla="*/ 187891738 h 882"/>
                <a:gd name="T10" fmla="*/ 91845222 w 723"/>
                <a:gd name="T11" fmla="*/ 149249342 h 882"/>
                <a:gd name="T12" fmla="*/ 70844212 w 723"/>
                <a:gd name="T13" fmla="*/ 113967154 h 882"/>
                <a:gd name="T14" fmla="*/ 0 w 723"/>
                <a:gd name="T15" fmla="*/ 49563338 h 882"/>
                <a:gd name="T16" fmla="*/ 58803569 w 723"/>
                <a:gd name="T17" fmla="*/ 18201217 h 882"/>
                <a:gd name="T18" fmla="*/ 92405608 w 723"/>
                <a:gd name="T19" fmla="*/ 0 h 882"/>
                <a:gd name="T20" fmla="*/ 129647781 w 723"/>
                <a:gd name="T21" fmla="*/ 62723712 h 882"/>
                <a:gd name="T22" fmla="*/ 183970901 w 723"/>
                <a:gd name="T23" fmla="*/ 89045521 h 882"/>
                <a:gd name="T24" fmla="*/ 183970901 w 723"/>
                <a:gd name="T25" fmla="*/ 112566979 h 882"/>
                <a:gd name="T26" fmla="*/ 170810014 w 723"/>
                <a:gd name="T27" fmla="*/ 148409025 h 882"/>
                <a:gd name="T28" fmla="*/ 202452023 w 723"/>
                <a:gd name="T29" fmla="*/ 246975312 h 8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3" h="882">
                  <a:moveTo>
                    <a:pt x="723" y="882"/>
                  </a:moveTo>
                  <a:lnTo>
                    <a:pt x="690" y="866"/>
                  </a:lnTo>
                  <a:lnTo>
                    <a:pt x="579" y="809"/>
                  </a:lnTo>
                  <a:lnTo>
                    <a:pt x="463" y="749"/>
                  </a:lnTo>
                  <a:lnTo>
                    <a:pt x="315" y="671"/>
                  </a:lnTo>
                  <a:lnTo>
                    <a:pt x="328" y="533"/>
                  </a:lnTo>
                  <a:lnTo>
                    <a:pt x="253" y="407"/>
                  </a:lnTo>
                  <a:lnTo>
                    <a:pt x="0" y="177"/>
                  </a:lnTo>
                  <a:lnTo>
                    <a:pt x="210" y="65"/>
                  </a:lnTo>
                  <a:lnTo>
                    <a:pt x="330" y="0"/>
                  </a:lnTo>
                  <a:lnTo>
                    <a:pt x="463" y="224"/>
                  </a:lnTo>
                  <a:lnTo>
                    <a:pt x="657" y="318"/>
                  </a:lnTo>
                  <a:lnTo>
                    <a:pt x="657" y="402"/>
                  </a:lnTo>
                  <a:lnTo>
                    <a:pt x="610" y="530"/>
                  </a:lnTo>
                  <a:lnTo>
                    <a:pt x="723" y="882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8BC1CFDA-0BD1-36F6-DBDC-5422C26F9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696" y="3482803"/>
              <a:ext cx="935178" cy="1120821"/>
            </a:xfrm>
            <a:custGeom>
              <a:avLst/>
              <a:gdLst>
                <a:gd name="T0" fmla="*/ 305778719 w 1209"/>
                <a:gd name="T1" fmla="*/ 139168626 h 1449"/>
                <a:gd name="T2" fmla="*/ 305778719 w 1209"/>
                <a:gd name="T3" fmla="*/ 140008413 h 1449"/>
                <a:gd name="T4" fmla="*/ 336860358 w 1209"/>
                <a:gd name="T5" fmla="*/ 183131235 h 1449"/>
                <a:gd name="T6" fmla="*/ 338540460 w 1209"/>
                <a:gd name="T7" fmla="*/ 196292130 h 1449"/>
                <a:gd name="T8" fmla="*/ 306898435 w 1209"/>
                <a:gd name="T9" fmla="*/ 252015461 h 1449"/>
                <a:gd name="T10" fmla="*/ 227653672 w 1209"/>
                <a:gd name="T11" fmla="*/ 330699847 h 1449"/>
                <a:gd name="T12" fmla="*/ 217573055 w 1209"/>
                <a:gd name="T13" fmla="*/ 405744627 h 1449"/>
                <a:gd name="T14" fmla="*/ 156529494 w 1209"/>
                <a:gd name="T15" fmla="*/ 400704318 h 1449"/>
                <a:gd name="T16" fmla="*/ 145608561 w 1209"/>
                <a:gd name="T17" fmla="*/ 399864531 h 1449"/>
                <a:gd name="T18" fmla="*/ 129647849 w 1209"/>
                <a:gd name="T19" fmla="*/ 398744286 h 1449"/>
                <a:gd name="T20" fmla="*/ 124607540 w 1209"/>
                <a:gd name="T21" fmla="*/ 362902263 h 1449"/>
                <a:gd name="T22" fmla="*/ 85685246 w 1209"/>
                <a:gd name="T23" fmla="*/ 314739132 h 1449"/>
                <a:gd name="T24" fmla="*/ 0 w 1209"/>
                <a:gd name="T25" fmla="*/ 295698141 h 1449"/>
                <a:gd name="T26" fmla="*/ 11200862 w 1209"/>
                <a:gd name="T27" fmla="*/ 273016484 h 1449"/>
                <a:gd name="T28" fmla="*/ 12600507 w 1209"/>
                <a:gd name="T29" fmla="*/ 271056452 h 1449"/>
                <a:gd name="T30" fmla="*/ 70564320 w 1209"/>
                <a:gd name="T31" fmla="*/ 148408928 h 1449"/>
                <a:gd name="T32" fmla="*/ 152889360 w 1209"/>
                <a:gd name="T33" fmla="*/ 134128317 h 1449"/>
                <a:gd name="T34" fmla="*/ 170530175 w 1209"/>
                <a:gd name="T35" fmla="*/ 92965527 h 1449"/>
                <a:gd name="T36" fmla="*/ 157369281 w 1209"/>
                <a:gd name="T37" fmla="*/ 3920064 h 1449"/>
                <a:gd name="T38" fmla="*/ 158209597 w 1209"/>
                <a:gd name="T39" fmla="*/ 3920064 h 1449"/>
                <a:gd name="T40" fmla="*/ 184811314 w 1209"/>
                <a:gd name="T41" fmla="*/ 559858 h 1449"/>
                <a:gd name="T42" fmla="*/ 186771346 w 1209"/>
                <a:gd name="T43" fmla="*/ 0 h 1449"/>
                <a:gd name="T44" fmla="*/ 189851622 w 1209"/>
                <a:gd name="T45" fmla="*/ 3360206 h 1449"/>
                <a:gd name="T46" fmla="*/ 190131551 w 1209"/>
                <a:gd name="T47" fmla="*/ 3920064 h 1449"/>
                <a:gd name="T48" fmla="*/ 191811654 w 1209"/>
                <a:gd name="T49" fmla="*/ 4760380 h 1449"/>
                <a:gd name="T50" fmla="*/ 253135144 w 1209"/>
                <a:gd name="T51" fmla="*/ 82045121 h 1449"/>
                <a:gd name="T52" fmla="*/ 251175112 w 1209"/>
                <a:gd name="T53" fmla="*/ 93245456 h 1449"/>
                <a:gd name="T54" fmla="*/ 305778719 w 1209"/>
                <a:gd name="T55" fmla="*/ 139168626 h 1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09" h="1449">
                  <a:moveTo>
                    <a:pt x="1092" y="497"/>
                  </a:moveTo>
                  <a:lnTo>
                    <a:pt x="1092" y="500"/>
                  </a:lnTo>
                  <a:lnTo>
                    <a:pt x="1203" y="654"/>
                  </a:lnTo>
                  <a:lnTo>
                    <a:pt x="1209" y="701"/>
                  </a:lnTo>
                  <a:lnTo>
                    <a:pt x="1096" y="900"/>
                  </a:lnTo>
                  <a:lnTo>
                    <a:pt x="813" y="1181"/>
                  </a:lnTo>
                  <a:lnTo>
                    <a:pt x="777" y="1449"/>
                  </a:lnTo>
                  <a:lnTo>
                    <a:pt x="559" y="1431"/>
                  </a:lnTo>
                  <a:lnTo>
                    <a:pt x="520" y="1428"/>
                  </a:lnTo>
                  <a:lnTo>
                    <a:pt x="463" y="1424"/>
                  </a:lnTo>
                  <a:lnTo>
                    <a:pt x="445" y="1296"/>
                  </a:lnTo>
                  <a:lnTo>
                    <a:pt x="306" y="1124"/>
                  </a:lnTo>
                  <a:lnTo>
                    <a:pt x="0" y="1056"/>
                  </a:lnTo>
                  <a:lnTo>
                    <a:pt x="40" y="975"/>
                  </a:lnTo>
                  <a:lnTo>
                    <a:pt x="45" y="968"/>
                  </a:lnTo>
                  <a:lnTo>
                    <a:pt x="252" y="530"/>
                  </a:lnTo>
                  <a:lnTo>
                    <a:pt x="546" y="479"/>
                  </a:lnTo>
                  <a:lnTo>
                    <a:pt x="609" y="332"/>
                  </a:lnTo>
                  <a:lnTo>
                    <a:pt x="562" y="14"/>
                  </a:lnTo>
                  <a:lnTo>
                    <a:pt x="565" y="14"/>
                  </a:lnTo>
                  <a:lnTo>
                    <a:pt x="660" y="2"/>
                  </a:lnTo>
                  <a:lnTo>
                    <a:pt x="667" y="0"/>
                  </a:lnTo>
                  <a:lnTo>
                    <a:pt x="678" y="12"/>
                  </a:lnTo>
                  <a:lnTo>
                    <a:pt x="679" y="14"/>
                  </a:lnTo>
                  <a:lnTo>
                    <a:pt x="685" y="17"/>
                  </a:lnTo>
                  <a:lnTo>
                    <a:pt x="904" y="293"/>
                  </a:lnTo>
                  <a:lnTo>
                    <a:pt x="897" y="333"/>
                  </a:lnTo>
                  <a:lnTo>
                    <a:pt x="1092" y="49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204613F3-B3AA-DD3B-4027-681C5A45D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339" y="4585059"/>
              <a:ext cx="784343" cy="598700"/>
            </a:xfrm>
            <a:custGeom>
              <a:avLst/>
              <a:gdLst>
                <a:gd name="T0" fmla="*/ 271640697 w 1015"/>
                <a:gd name="T1" fmla="*/ 143649171 h 774"/>
                <a:gd name="T2" fmla="*/ 267449069 w 1015"/>
                <a:gd name="T3" fmla="*/ 192372192 h 774"/>
                <a:gd name="T4" fmla="*/ 234192520 w 1015"/>
                <a:gd name="T5" fmla="*/ 201052642 h 774"/>
                <a:gd name="T6" fmla="*/ 170474371 w 1015"/>
                <a:gd name="T7" fmla="*/ 214493475 h 774"/>
                <a:gd name="T8" fmla="*/ 142527536 w 1015"/>
                <a:gd name="T9" fmla="*/ 216733437 h 774"/>
                <a:gd name="T10" fmla="*/ 57290351 w 1015"/>
                <a:gd name="T11" fmla="*/ 203292604 h 774"/>
                <a:gd name="T12" fmla="*/ 61482508 w 1015"/>
                <a:gd name="T13" fmla="*/ 168850733 h 774"/>
                <a:gd name="T14" fmla="*/ 18444964 w 1015"/>
                <a:gd name="T15" fmla="*/ 108646912 h 774"/>
                <a:gd name="T16" fmla="*/ 0 w 1015"/>
                <a:gd name="T17" fmla="*/ 82325104 h 774"/>
                <a:gd name="T18" fmla="*/ 57011226 w 1015"/>
                <a:gd name="T19" fmla="*/ 53763333 h 774"/>
                <a:gd name="T20" fmla="*/ 51142206 w 1015"/>
                <a:gd name="T21" fmla="*/ 46203129 h 774"/>
                <a:gd name="T22" fmla="*/ 62320940 w 1015"/>
                <a:gd name="T23" fmla="*/ 0 h 774"/>
                <a:gd name="T24" fmla="*/ 78250609 w 1015"/>
                <a:gd name="T25" fmla="*/ 1120246 h 774"/>
                <a:gd name="T26" fmla="*/ 89149690 w 1015"/>
                <a:gd name="T27" fmla="*/ 1960033 h 774"/>
                <a:gd name="T28" fmla="*/ 150073419 w 1015"/>
                <a:gd name="T29" fmla="*/ 7000346 h 774"/>
                <a:gd name="T30" fmla="*/ 230838794 w 1015"/>
                <a:gd name="T31" fmla="*/ 13720762 h 774"/>
                <a:gd name="T32" fmla="*/ 250680968 w 1015"/>
                <a:gd name="T33" fmla="*/ 18481146 h 774"/>
                <a:gd name="T34" fmla="*/ 283657863 w 1015"/>
                <a:gd name="T35" fmla="*/ 20161250 h 774"/>
                <a:gd name="T36" fmla="*/ 261580048 w 1015"/>
                <a:gd name="T37" fmla="*/ 106686879 h 774"/>
                <a:gd name="T38" fmla="*/ 271640697 w 1015"/>
                <a:gd name="T39" fmla="*/ 143649171 h 7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15" h="774">
                  <a:moveTo>
                    <a:pt x="972" y="513"/>
                  </a:moveTo>
                  <a:lnTo>
                    <a:pt x="957" y="687"/>
                  </a:lnTo>
                  <a:lnTo>
                    <a:pt x="838" y="718"/>
                  </a:lnTo>
                  <a:lnTo>
                    <a:pt x="610" y="766"/>
                  </a:lnTo>
                  <a:lnTo>
                    <a:pt x="510" y="774"/>
                  </a:lnTo>
                  <a:lnTo>
                    <a:pt x="205" y="726"/>
                  </a:lnTo>
                  <a:lnTo>
                    <a:pt x="220" y="603"/>
                  </a:lnTo>
                  <a:lnTo>
                    <a:pt x="66" y="388"/>
                  </a:lnTo>
                  <a:lnTo>
                    <a:pt x="0" y="294"/>
                  </a:lnTo>
                  <a:lnTo>
                    <a:pt x="204" y="192"/>
                  </a:lnTo>
                  <a:lnTo>
                    <a:pt x="183" y="165"/>
                  </a:lnTo>
                  <a:lnTo>
                    <a:pt x="223" y="0"/>
                  </a:lnTo>
                  <a:lnTo>
                    <a:pt x="280" y="4"/>
                  </a:lnTo>
                  <a:lnTo>
                    <a:pt x="319" y="7"/>
                  </a:lnTo>
                  <a:lnTo>
                    <a:pt x="537" y="25"/>
                  </a:lnTo>
                  <a:lnTo>
                    <a:pt x="826" y="49"/>
                  </a:lnTo>
                  <a:lnTo>
                    <a:pt x="897" y="66"/>
                  </a:lnTo>
                  <a:lnTo>
                    <a:pt x="1015" y="72"/>
                  </a:lnTo>
                  <a:lnTo>
                    <a:pt x="936" y="381"/>
                  </a:lnTo>
                  <a:lnTo>
                    <a:pt x="972" y="513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A265D9A-AD43-72B4-8D9C-1F249B509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09" y="3610432"/>
              <a:ext cx="1030321" cy="601021"/>
            </a:xfrm>
            <a:custGeom>
              <a:avLst/>
              <a:gdLst>
                <a:gd name="T0" fmla="*/ 372983125 w 1332"/>
                <a:gd name="T1" fmla="*/ 115927328 h 777"/>
                <a:gd name="T2" fmla="*/ 295418404 w 1332"/>
                <a:gd name="T3" fmla="*/ 185092142 h 777"/>
                <a:gd name="T4" fmla="*/ 245855067 w 1332"/>
                <a:gd name="T5" fmla="*/ 210853594 h 777"/>
                <a:gd name="T6" fmla="*/ 243335175 w 1332"/>
                <a:gd name="T7" fmla="*/ 211133523 h 777"/>
                <a:gd name="T8" fmla="*/ 171930483 w 1332"/>
                <a:gd name="T9" fmla="*/ 214493736 h 777"/>
                <a:gd name="T10" fmla="*/ 109766629 w 1332"/>
                <a:gd name="T11" fmla="*/ 217574019 h 777"/>
                <a:gd name="T12" fmla="*/ 92125800 w 1332"/>
                <a:gd name="T13" fmla="*/ 137208850 h 777"/>
                <a:gd name="T14" fmla="*/ 29961946 w 1332"/>
                <a:gd name="T15" fmla="*/ 75044920 h 777"/>
                <a:gd name="T16" fmla="*/ 0 w 1332"/>
                <a:gd name="T17" fmla="*/ 28561806 h 777"/>
                <a:gd name="T18" fmla="*/ 29961946 w 1332"/>
                <a:gd name="T19" fmla="*/ 12880991 h 777"/>
                <a:gd name="T20" fmla="*/ 99126146 w 1332"/>
                <a:gd name="T21" fmla="*/ 35282230 h 777"/>
                <a:gd name="T22" fmla="*/ 129368021 w 1332"/>
                <a:gd name="T23" fmla="*/ 31362159 h 777"/>
                <a:gd name="T24" fmla="*/ 172210942 w 1332"/>
                <a:gd name="T25" fmla="*/ 80645098 h 777"/>
                <a:gd name="T26" fmla="*/ 171930483 w 1332"/>
                <a:gd name="T27" fmla="*/ 10920955 h 777"/>
                <a:gd name="T28" fmla="*/ 271056629 w 1332"/>
                <a:gd name="T29" fmla="*/ 0 h 777"/>
                <a:gd name="T30" fmla="*/ 301298504 w 1332"/>
                <a:gd name="T31" fmla="*/ 0 h 777"/>
                <a:gd name="T32" fmla="*/ 308018921 w 1332"/>
                <a:gd name="T33" fmla="*/ 2520424 h 777"/>
                <a:gd name="T34" fmla="*/ 355342296 w 1332"/>
                <a:gd name="T35" fmla="*/ 31362159 h 777"/>
                <a:gd name="T36" fmla="*/ 343581567 w 1332"/>
                <a:gd name="T37" fmla="*/ 87645452 h 777"/>
                <a:gd name="T38" fmla="*/ 372983125 w 1332"/>
                <a:gd name="T39" fmla="*/ 115927328 h 7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2" h="777">
                  <a:moveTo>
                    <a:pt x="1332" y="414"/>
                  </a:moveTo>
                  <a:lnTo>
                    <a:pt x="1055" y="661"/>
                  </a:lnTo>
                  <a:lnTo>
                    <a:pt x="878" y="753"/>
                  </a:lnTo>
                  <a:lnTo>
                    <a:pt x="869" y="754"/>
                  </a:lnTo>
                  <a:lnTo>
                    <a:pt x="614" y="766"/>
                  </a:lnTo>
                  <a:lnTo>
                    <a:pt x="392" y="777"/>
                  </a:lnTo>
                  <a:lnTo>
                    <a:pt x="329" y="490"/>
                  </a:lnTo>
                  <a:lnTo>
                    <a:pt x="107" y="268"/>
                  </a:lnTo>
                  <a:lnTo>
                    <a:pt x="0" y="102"/>
                  </a:lnTo>
                  <a:lnTo>
                    <a:pt x="107" y="46"/>
                  </a:lnTo>
                  <a:lnTo>
                    <a:pt x="354" y="126"/>
                  </a:lnTo>
                  <a:lnTo>
                    <a:pt x="462" y="112"/>
                  </a:lnTo>
                  <a:lnTo>
                    <a:pt x="615" y="288"/>
                  </a:lnTo>
                  <a:lnTo>
                    <a:pt x="614" y="39"/>
                  </a:lnTo>
                  <a:lnTo>
                    <a:pt x="968" y="0"/>
                  </a:lnTo>
                  <a:lnTo>
                    <a:pt x="1076" y="0"/>
                  </a:lnTo>
                  <a:lnTo>
                    <a:pt x="1100" y="9"/>
                  </a:lnTo>
                  <a:lnTo>
                    <a:pt x="1269" y="112"/>
                  </a:lnTo>
                  <a:lnTo>
                    <a:pt x="1227" y="313"/>
                  </a:lnTo>
                  <a:lnTo>
                    <a:pt x="1332" y="4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D314CD3C-6A19-BDE6-955E-106C04AC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691" y="4346044"/>
              <a:ext cx="814509" cy="921254"/>
            </a:xfrm>
            <a:custGeom>
              <a:avLst/>
              <a:gdLst>
                <a:gd name="T0" fmla="*/ 273535477 w 1052"/>
                <a:gd name="T1" fmla="*/ 296537886 h 1191"/>
                <a:gd name="T2" fmla="*/ 250811079 w 1052"/>
                <a:gd name="T3" fmla="*/ 230174088 h 1191"/>
                <a:gd name="T4" fmla="*/ 250811079 w 1052"/>
                <a:gd name="T5" fmla="*/ 183131209 h 1191"/>
                <a:gd name="T6" fmla="*/ 295138035 w 1052"/>
                <a:gd name="T7" fmla="*/ 128247673 h 1191"/>
                <a:gd name="T8" fmla="*/ 259227523 w 1052"/>
                <a:gd name="T9" fmla="*/ 50403085 h 1191"/>
                <a:gd name="T10" fmla="*/ 258385878 w 1052"/>
                <a:gd name="T11" fmla="*/ 15120926 h 1191"/>
                <a:gd name="T12" fmla="*/ 249969435 w 1052"/>
                <a:gd name="T13" fmla="*/ 0 h 1191"/>
                <a:gd name="T14" fmla="*/ 180673872 w 1052"/>
                <a:gd name="T15" fmla="*/ 58803599 h 1191"/>
                <a:gd name="T16" fmla="*/ 125405539 w 1052"/>
                <a:gd name="T17" fmla="*/ 77844588 h 1191"/>
                <a:gd name="T18" fmla="*/ 0 w 1052"/>
                <a:gd name="T19" fmla="*/ 157649737 h 1191"/>
                <a:gd name="T20" fmla="*/ 10099732 w 1052"/>
                <a:gd name="T21" fmla="*/ 180610790 h 1191"/>
                <a:gd name="T22" fmla="*/ 9819008 w 1052"/>
                <a:gd name="T23" fmla="*/ 229893630 h 1191"/>
                <a:gd name="T24" fmla="*/ 75748522 w 1052"/>
                <a:gd name="T25" fmla="*/ 302418510 h 1191"/>
                <a:gd name="T26" fmla="*/ 165524274 w 1052"/>
                <a:gd name="T27" fmla="*/ 333500148 h 1191"/>
                <a:gd name="T28" fmla="*/ 271010544 w 1052"/>
                <a:gd name="T29" fmla="*/ 296537886 h 1191"/>
                <a:gd name="T30" fmla="*/ 273535477 w 1052"/>
                <a:gd name="T31" fmla="*/ 296537886 h 11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2" h="1191">
                  <a:moveTo>
                    <a:pt x="975" y="1059"/>
                  </a:moveTo>
                  <a:lnTo>
                    <a:pt x="894" y="822"/>
                  </a:lnTo>
                  <a:lnTo>
                    <a:pt x="894" y="654"/>
                  </a:lnTo>
                  <a:lnTo>
                    <a:pt x="1052" y="458"/>
                  </a:lnTo>
                  <a:lnTo>
                    <a:pt x="924" y="180"/>
                  </a:lnTo>
                  <a:lnTo>
                    <a:pt x="921" y="54"/>
                  </a:lnTo>
                  <a:lnTo>
                    <a:pt x="891" y="0"/>
                  </a:lnTo>
                  <a:lnTo>
                    <a:pt x="644" y="210"/>
                  </a:lnTo>
                  <a:lnTo>
                    <a:pt x="447" y="278"/>
                  </a:lnTo>
                  <a:lnTo>
                    <a:pt x="0" y="563"/>
                  </a:lnTo>
                  <a:lnTo>
                    <a:pt x="36" y="645"/>
                  </a:lnTo>
                  <a:lnTo>
                    <a:pt x="35" y="821"/>
                  </a:lnTo>
                  <a:lnTo>
                    <a:pt x="270" y="1080"/>
                  </a:lnTo>
                  <a:lnTo>
                    <a:pt x="590" y="1191"/>
                  </a:lnTo>
                  <a:lnTo>
                    <a:pt x="966" y="1059"/>
                  </a:lnTo>
                  <a:lnTo>
                    <a:pt x="975" y="1059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2DF9D4D0-BC29-CBDA-6112-FCDC078A8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856" y="2737909"/>
              <a:ext cx="849318" cy="758818"/>
            </a:xfrm>
            <a:custGeom>
              <a:avLst/>
              <a:gdLst>
                <a:gd name="T0" fmla="*/ 295395864 w 1097"/>
                <a:gd name="T1" fmla="*/ 188556144 h 980"/>
                <a:gd name="T2" fmla="*/ 295957292 w 1097"/>
                <a:gd name="T3" fmla="*/ 184066876 h 980"/>
                <a:gd name="T4" fmla="*/ 297920701 w 1097"/>
                <a:gd name="T5" fmla="*/ 168073428 h 980"/>
                <a:gd name="T6" fmla="*/ 307739335 w 1097"/>
                <a:gd name="T7" fmla="*/ 93997592 h 980"/>
                <a:gd name="T8" fmla="*/ 301848049 w 1097"/>
                <a:gd name="T9" fmla="*/ 81370963 h 980"/>
                <a:gd name="T10" fmla="*/ 273234289 w 1097"/>
                <a:gd name="T11" fmla="*/ 68744334 h 980"/>
                <a:gd name="T12" fmla="*/ 206188135 w 1097"/>
                <a:gd name="T13" fmla="*/ 29461782 h 980"/>
                <a:gd name="T14" fmla="*/ 215445341 w 1097"/>
                <a:gd name="T15" fmla="*/ 27778372 h 980"/>
                <a:gd name="T16" fmla="*/ 176452049 w 1097"/>
                <a:gd name="T17" fmla="*/ 0 h 980"/>
                <a:gd name="T18" fmla="*/ 112491631 w 1097"/>
                <a:gd name="T19" fmla="*/ 81370963 h 980"/>
                <a:gd name="T20" fmla="*/ 104076037 w 1097"/>
                <a:gd name="T21" fmla="*/ 75478500 h 980"/>
                <a:gd name="T22" fmla="*/ 103514609 w 1097"/>
                <a:gd name="T23" fmla="*/ 72391897 h 980"/>
                <a:gd name="T24" fmla="*/ 88927545 w 1097"/>
                <a:gd name="T25" fmla="*/ 67060924 h 980"/>
                <a:gd name="T26" fmla="*/ 62838092 w 1097"/>
                <a:gd name="T27" fmla="*/ 92314183 h 980"/>
                <a:gd name="T28" fmla="*/ 62277194 w 1097"/>
                <a:gd name="T29" fmla="*/ 93997592 h 980"/>
                <a:gd name="T30" fmla="*/ 26930535 w 1097"/>
                <a:gd name="T31" fmla="*/ 143942619 h 980"/>
                <a:gd name="T32" fmla="*/ 21881391 w 1097"/>
                <a:gd name="T33" fmla="*/ 180980272 h 980"/>
                <a:gd name="T34" fmla="*/ 22442289 w 1097"/>
                <a:gd name="T35" fmla="*/ 184066876 h 980"/>
                <a:gd name="T36" fmla="*/ 0 w 1097"/>
                <a:gd name="T37" fmla="*/ 270207851 h 980"/>
                <a:gd name="T38" fmla="*/ 3085735 w 1097"/>
                <a:gd name="T39" fmla="*/ 273574670 h 980"/>
                <a:gd name="T40" fmla="*/ 3366449 w 1097"/>
                <a:gd name="T41" fmla="*/ 274136159 h 980"/>
                <a:gd name="T42" fmla="*/ 5049674 w 1097"/>
                <a:gd name="T43" fmla="*/ 274977864 h 980"/>
                <a:gd name="T44" fmla="*/ 40957231 w 1097"/>
                <a:gd name="T45" fmla="*/ 243271184 h 980"/>
                <a:gd name="T46" fmla="*/ 133531409 w 1097"/>
                <a:gd name="T47" fmla="*/ 211003543 h 980"/>
                <a:gd name="T48" fmla="*/ 295395864 w 1097"/>
                <a:gd name="T49" fmla="*/ 188556144 h 9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7" h="980">
                  <a:moveTo>
                    <a:pt x="1053" y="672"/>
                  </a:moveTo>
                  <a:lnTo>
                    <a:pt x="1055" y="656"/>
                  </a:lnTo>
                  <a:lnTo>
                    <a:pt x="1062" y="599"/>
                  </a:lnTo>
                  <a:lnTo>
                    <a:pt x="1097" y="335"/>
                  </a:lnTo>
                  <a:lnTo>
                    <a:pt x="1076" y="290"/>
                  </a:lnTo>
                  <a:lnTo>
                    <a:pt x="974" y="245"/>
                  </a:lnTo>
                  <a:lnTo>
                    <a:pt x="735" y="105"/>
                  </a:lnTo>
                  <a:lnTo>
                    <a:pt x="768" y="99"/>
                  </a:lnTo>
                  <a:lnTo>
                    <a:pt x="629" y="0"/>
                  </a:lnTo>
                  <a:lnTo>
                    <a:pt x="401" y="290"/>
                  </a:lnTo>
                  <a:lnTo>
                    <a:pt x="371" y="269"/>
                  </a:lnTo>
                  <a:lnTo>
                    <a:pt x="369" y="258"/>
                  </a:lnTo>
                  <a:lnTo>
                    <a:pt x="317" y="239"/>
                  </a:lnTo>
                  <a:lnTo>
                    <a:pt x="224" y="329"/>
                  </a:lnTo>
                  <a:lnTo>
                    <a:pt x="222" y="335"/>
                  </a:lnTo>
                  <a:lnTo>
                    <a:pt x="96" y="513"/>
                  </a:lnTo>
                  <a:lnTo>
                    <a:pt x="78" y="645"/>
                  </a:lnTo>
                  <a:lnTo>
                    <a:pt x="80" y="656"/>
                  </a:lnTo>
                  <a:lnTo>
                    <a:pt x="0" y="963"/>
                  </a:lnTo>
                  <a:lnTo>
                    <a:pt x="11" y="975"/>
                  </a:lnTo>
                  <a:lnTo>
                    <a:pt x="12" y="977"/>
                  </a:lnTo>
                  <a:lnTo>
                    <a:pt x="18" y="980"/>
                  </a:lnTo>
                  <a:lnTo>
                    <a:pt x="146" y="867"/>
                  </a:lnTo>
                  <a:lnTo>
                    <a:pt x="476" y="752"/>
                  </a:lnTo>
                  <a:lnTo>
                    <a:pt x="1053" y="672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6" name="Freeform 83">
              <a:extLst>
                <a:ext uri="{FF2B5EF4-FFF2-40B4-BE49-F238E27FC236}">
                  <a16:creationId xmlns:a16="http://schemas.microsoft.com/office/drawing/2014/main" id="{45B81354-FDEF-B51D-BFBC-3842CFC0D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585" y="3485123"/>
              <a:ext cx="452506" cy="508199"/>
            </a:xfrm>
            <a:custGeom>
              <a:avLst/>
              <a:gdLst>
                <a:gd name="T0" fmla="*/ 138609082 w 585"/>
                <a:gd name="T1" fmla="*/ 46063228 h 656"/>
                <a:gd name="T2" fmla="*/ 36122563 w 585"/>
                <a:gd name="T3" fmla="*/ 0 h 656"/>
                <a:gd name="T4" fmla="*/ 35282244 w 585"/>
                <a:gd name="T5" fmla="*/ 3089749 h 656"/>
                <a:gd name="T6" fmla="*/ 17641387 w 585"/>
                <a:gd name="T7" fmla="*/ 67128638 h 656"/>
                <a:gd name="T8" fmla="*/ 7840675 w 585"/>
                <a:gd name="T9" fmla="*/ 102518717 h 656"/>
                <a:gd name="T10" fmla="*/ 18761105 w 585"/>
                <a:gd name="T11" fmla="*/ 110944775 h 656"/>
                <a:gd name="T12" fmla="*/ 0 w 585"/>
                <a:gd name="T13" fmla="*/ 123865013 h 656"/>
                <a:gd name="T14" fmla="*/ 3640143 w 585"/>
                <a:gd name="T15" fmla="*/ 135661176 h 656"/>
                <a:gd name="T16" fmla="*/ 55723457 w 585"/>
                <a:gd name="T17" fmla="*/ 149143187 h 656"/>
                <a:gd name="T18" fmla="*/ 47322922 w 585"/>
                <a:gd name="T19" fmla="*/ 164872288 h 656"/>
                <a:gd name="T20" fmla="*/ 60763777 w 585"/>
                <a:gd name="T21" fmla="*/ 184252380 h 656"/>
                <a:gd name="T22" fmla="*/ 96606410 w 585"/>
                <a:gd name="T23" fmla="*/ 182847949 h 656"/>
                <a:gd name="T24" fmla="*/ 112567161 w 585"/>
                <a:gd name="T25" fmla="*/ 169085052 h 656"/>
                <a:gd name="T26" fmla="*/ 114247268 w 585"/>
                <a:gd name="T27" fmla="*/ 163186970 h 656"/>
                <a:gd name="T28" fmla="*/ 148689723 w 585"/>
                <a:gd name="T29" fmla="*/ 143806878 h 656"/>
                <a:gd name="T30" fmla="*/ 136088657 w 585"/>
                <a:gd name="T31" fmla="*/ 116000198 h 656"/>
                <a:gd name="T32" fmla="*/ 138609082 w 585"/>
                <a:gd name="T33" fmla="*/ 110102116 h 656"/>
                <a:gd name="T34" fmla="*/ 141969296 w 585"/>
                <a:gd name="T35" fmla="*/ 108416799 h 656"/>
                <a:gd name="T36" fmla="*/ 147009617 w 585"/>
                <a:gd name="T37" fmla="*/ 114595767 h 656"/>
                <a:gd name="T38" fmla="*/ 151490078 w 585"/>
                <a:gd name="T39" fmla="*/ 117966402 h 656"/>
                <a:gd name="T40" fmla="*/ 160450472 w 585"/>
                <a:gd name="T41" fmla="*/ 116281084 h 656"/>
                <a:gd name="T42" fmla="*/ 163810685 w 585"/>
                <a:gd name="T43" fmla="*/ 112910979 h 656"/>
                <a:gd name="T44" fmla="*/ 162410508 w 585"/>
                <a:gd name="T45" fmla="*/ 95215674 h 656"/>
                <a:gd name="T46" fmla="*/ 138609082 w 585"/>
                <a:gd name="T47" fmla="*/ 46063228 h 6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85" h="656">
                  <a:moveTo>
                    <a:pt x="495" y="164"/>
                  </a:moveTo>
                  <a:lnTo>
                    <a:pt x="129" y="0"/>
                  </a:lnTo>
                  <a:lnTo>
                    <a:pt x="126" y="11"/>
                  </a:lnTo>
                  <a:lnTo>
                    <a:pt x="63" y="239"/>
                  </a:lnTo>
                  <a:lnTo>
                    <a:pt x="28" y="365"/>
                  </a:lnTo>
                  <a:lnTo>
                    <a:pt x="67" y="395"/>
                  </a:lnTo>
                  <a:lnTo>
                    <a:pt x="0" y="441"/>
                  </a:lnTo>
                  <a:lnTo>
                    <a:pt x="13" y="483"/>
                  </a:lnTo>
                  <a:lnTo>
                    <a:pt x="199" y="531"/>
                  </a:lnTo>
                  <a:lnTo>
                    <a:pt x="169" y="587"/>
                  </a:lnTo>
                  <a:lnTo>
                    <a:pt x="217" y="656"/>
                  </a:lnTo>
                  <a:lnTo>
                    <a:pt x="345" y="651"/>
                  </a:lnTo>
                  <a:lnTo>
                    <a:pt x="402" y="602"/>
                  </a:lnTo>
                  <a:lnTo>
                    <a:pt x="408" y="581"/>
                  </a:lnTo>
                  <a:lnTo>
                    <a:pt x="531" y="512"/>
                  </a:lnTo>
                  <a:lnTo>
                    <a:pt x="486" y="413"/>
                  </a:lnTo>
                  <a:lnTo>
                    <a:pt x="495" y="392"/>
                  </a:lnTo>
                  <a:lnTo>
                    <a:pt x="507" y="386"/>
                  </a:lnTo>
                  <a:lnTo>
                    <a:pt x="525" y="408"/>
                  </a:lnTo>
                  <a:lnTo>
                    <a:pt x="541" y="420"/>
                  </a:lnTo>
                  <a:lnTo>
                    <a:pt x="573" y="414"/>
                  </a:lnTo>
                  <a:lnTo>
                    <a:pt x="585" y="402"/>
                  </a:lnTo>
                  <a:lnTo>
                    <a:pt x="580" y="339"/>
                  </a:lnTo>
                  <a:lnTo>
                    <a:pt x="495" y="164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7" name="Freeform 84">
              <a:extLst>
                <a:ext uri="{FF2B5EF4-FFF2-40B4-BE49-F238E27FC236}">
                  <a16:creationId xmlns:a16="http://schemas.microsoft.com/office/drawing/2014/main" id="{CB6A4911-F368-BCDA-DC3C-CD34B02A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062" y="1320059"/>
              <a:ext cx="324876" cy="605660"/>
            </a:xfrm>
            <a:custGeom>
              <a:avLst/>
              <a:gdLst>
                <a:gd name="T0" fmla="*/ 96786427 w 419"/>
                <a:gd name="T1" fmla="*/ 68604259 h 783"/>
                <a:gd name="T2" fmla="*/ 67244151 w 419"/>
                <a:gd name="T3" fmla="*/ 0 h 783"/>
                <a:gd name="T4" fmla="*/ 1406699 w 419"/>
                <a:gd name="T5" fmla="*/ 15120919 h 783"/>
                <a:gd name="T6" fmla="*/ 562786 w 419"/>
                <a:gd name="T7" fmla="*/ 15120919 h 783"/>
                <a:gd name="T8" fmla="*/ 0 w 419"/>
                <a:gd name="T9" fmla="*/ 15120919 h 783"/>
                <a:gd name="T10" fmla="*/ 12660824 w 419"/>
                <a:gd name="T11" fmla="*/ 141688437 h 783"/>
                <a:gd name="T12" fmla="*/ 14911967 w 419"/>
                <a:gd name="T13" fmla="*/ 155129254 h 783"/>
                <a:gd name="T14" fmla="*/ 4782884 w 419"/>
                <a:gd name="T15" fmla="*/ 210572625 h 783"/>
                <a:gd name="T16" fmla="*/ 10972997 w 419"/>
                <a:gd name="T17" fmla="*/ 217293034 h 783"/>
                <a:gd name="T18" fmla="*/ 14911967 w 419"/>
                <a:gd name="T19" fmla="*/ 218413278 h 783"/>
                <a:gd name="T20" fmla="*/ 52894970 w 419"/>
                <a:gd name="T21" fmla="*/ 219253065 h 783"/>
                <a:gd name="T22" fmla="*/ 70901463 w 419"/>
                <a:gd name="T23" fmla="*/ 216452718 h 783"/>
                <a:gd name="T24" fmla="*/ 117325192 w 419"/>
                <a:gd name="T25" fmla="*/ 208052207 h 783"/>
                <a:gd name="T26" fmla="*/ 117887977 w 419"/>
                <a:gd name="T27" fmla="*/ 207212421 h 783"/>
                <a:gd name="T28" fmla="*/ 100443739 w 419"/>
                <a:gd name="T29" fmla="*/ 157929601 h 783"/>
                <a:gd name="T30" fmla="*/ 96786427 w 419"/>
                <a:gd name="T31" fmla="*/ 68604259 h 7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9" h="783">
                  <a:moveTo>
                    <a:pt x="344" y="245"/>
                  </a:moveTo>
                  <a:lnTo>
                    <a:pt x="239" y="0"/>
                  </a:lnTo>
                  <a:lnTo>
                    <a:pt x="5" y="54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45" y="506"/>
                  </a:lnTo>
                  <a:lnTo>
                    <a:pt x="53" y="554"/>
                  </a:lnTo>
                  <a:lnTo>
                    <a:pt x="17" y="752"/>
                  </a:lnTo>
                  <a:lnTo>
                    <a:pt x="39" y="776"/>
                  </a:lnTo>
                  <a:lnTo>
                    <a:pt x="53" y="780"/>
                  </a:lnTo>
                  <a:lnTo>
                    <a:pt x="188" y="783"/>
                  </a:lnTo>
                  <a:lnTo>
                    <a:pt x="252" y="773"/>
                  </a:lnTo>
                  <a:lnTo>
                    <a:pt x="417" y="743"/>
                  </a:lnTo>
                  <a:lnTo>
                    <a:pt x="419" y="740"/>
                  </a:lnTo>
                  <a:lnTo>
                    <a:pt x="357" y="564"/>
                  </a:lnTo>
                  <a:lnTo>
                    <a:pt x="344" y="2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B9A524D3-D5E8-8937-8D01-5F2766CEA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715" y="4025810"/>
              <a:ext cx="670637" cy="614943"/>
            </a:xfrm>
            <a:custGeom>
              <a:avLst/>
              <a:gdLst>
                <a:gd name="T0" fmla="*/ 223454098 w 867"/>
                <a:gd name="T1" fmla="*/ 133847787 h 795"/>
                <a:gd name="T2" fmla="*/ 211693356 w 867"/>
                <a:gd name="T3" fmla="*/ 127687765 h 795"/>
                <a:gd name="T4" fmla="*/ 152329787 w 867"/>
                <a:gd name="T5" fmla="*/ 136928062 h 795"/>
                <a:gd name="T6" fmla="*/ 184251801 w 867"/>
                <a:gd name="T7" fmla="*/ 77284700 h 795"/>
                <a:gd name="T8" fmla="*/ 120967632 w 867"/>
                <a:gd name="T9" fmla="*/ 0 h 795"/>
                <a:gd name="T10" fmla="*/ 89325547 w 867"/>
                <a:gd name="T11" fmla="*/ 55723300 h 795"/>
                <a:gd name="T12" fmla="*/ 10080636 w 867"/>
                <a:gd name="T13" fmla="*/ 134408174 h 795"/>
                <a:gd name="T14" fmla="*/ 0 w 867"/>
                <a:gd name="T15" fmla="*/ 209452384 h 795"/>
                <a:gd name="T16" fmla="*/ 80925017 w 867"/>
                <a:gd name="T17" fmla="*/ 216172793 h 795"/>
                <a:gd name="T18" fmla="*/ 100806360 w 867"/>
                <a:gd name="T19" fmla="*/ 220933171 h 795"/>
                <a:gd name="T20" fmla="*/ 133848621 w 867"/>
                <a:gd name="T21" fmla="*/ 222613273 h 795"/>
                <a:gd name="T22" fmla="*/ 152329787 w 867"/>
                <a:gd name="T23" fmla="*/ 189291158 h 795"/>
                <a:gd name="T24" fmla="*/ 167450741 w 867"/>
                <a:gd name="T25" fmla="*/ 189291158 h 795"/>
                <a:gd name="T26" fmla="*/ 175851271 w 867"/>
                <a:gd name="T27" fmla="*/ 188171443 h 795"/>
                <a:gd name="T28" fmla="*/ 223454098 w 867"/>
                <a:gd name="T29" fmla="*/ 178930617 h 795"/>
                <a:gd name="T30" fmla="*/ 241095475 w 867"/>
                <a:gd name="T31" fmla="*/ 190691332 h 795"/>
                <a:gd name="T32" fmla="*/ 242775581 w 867"/>
                <a:gd name="T33" fmla="*/ 191531647 h 795"/>
                <a:gd name="T34" fmla="*/ 240535616 w 867"/>
                <a:gd name="T35" fmla="*/ 182290821 h 795"/>
                <a:gd name="T36" fmla="*/ 238575052 w 867"/>
                <a:gd name="T37" fmla="*/ 172490137 h 795"/>
                <a:gd name="T38" fmla="*/ 232974875 w 867"/>
                <a:gd name="T39" fmla="*/ 166610044 h 795"/>
                <a:gd name="T40" fmla="*/ 223454098 w 867"/>
                <a:gd name="T41" fmla="*/ 133847787 h 7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7" h="795">
                  <a:moveTo>
                    <a:pt x="798" y="478"/>
                  </a:moveTo>
                  <a:lnTo>
                    <a:pt x="756" y="456"/>
                  </a:lnTo>
                  <a:lnTo>
                    <a:pt x="544" y="489"/>
                  </a:lnTo>
                  <a:lnTo>
                    <a:pt x="658" y="276"/>
                  </a:lnTo>
                  <a:lnTo>
                    <a:pt x="432" y="0"/>
                  </a:lnTo>
                  <a:lnTo>
                    <a:pt x="319" y="199"/>
                  </a:lnTo>
                  <a:lnTo>
                    <a:pt x="36" y="480"/>
                  </a:lnTo>
                  <a:lnTo>
                    <a:pt x="0" y="748"/>
                  </a:lnTo>
                  <a:lnTo>
                    <a:pt x="289" y="772"/>
                  </a:lnTo>
                  <a:lnTo>
                    <a:pt x="360" y="789"/>
                  </a:lnTo>
                  <a:lnTo>
                    <a:pt x="478" y="795"/>
                  </a:lnTo>
                  <a:lnTo>
                    <a:pt x="544" y="676"/>
                  </a:lnTo>
                  <a:lnTo>
                    <a:pt x="598" y="676"/>
                  </a:lnTo>
                  <a:lnTo>
                    <a:pt x="628" y="672"/>
                  </a:lnTo>
                  <a:lnTo>
                    <a:pt x="798" y="639"/>
                  </a:lnTo>
                  <a:lnTo>
                    <a:pt x="861" y="681"/>
                  </a:lnTo>
                  <a:lnTo>
                    <a:pt x="867" y="684"/>
                  </a:lnTo>
                  <a:lnTo>
                    <a:pt x="859" y="651"/>
                  </a:lnTo>
                  <a:lnTo>
                    <a:pt x="852" y="616"/>
                  </a:lnTo>
                  <a:lnTo>
                    <a:pt x="832" y="595"/>
                  </a:lnTo>
                  <a:lnTo>
                    <a:pt x="798" y="478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Freeform 94">
              <a:extLst>
                <a:ext uri="{FF2B5EF4-FFF2-40B4-BE49-F238E27FC236}">
                  <a16:creationId xmlns:a16="http://schemas.microsoft.com/office/drawing/2014/main" id="{7BC4CB82-4B6F-3B11-4358-E8B6FF10E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845" y="4055976"/>
              <a:ext cx="603341" cy="431621"/>
            </a:xfrm>
            <a:custGeom>
              <a:avLst/>
              <a:gdLst>
                <a:gd name="T0" fmla="*/ 190339742 w 779"/>
                <a:gd name="T1" fmla="*/ 138392065 h 559"/>
                <a:gd name="T2" fmla="*/ 186690163 w 779"/>
                <a:gd name="T3" fmla="*/ 150668955 h 559"/>
                <a:gd name="T4" fmla="*/ 160019837 w 779"/>
                <a:gd name="T5" fmla="*/ 139229293 h 559"/>
                <a:gd name="T6" fmla="*/ 28354177 w 779"/>
                <a:gd name="T7" fmla="*/ 155970171 h 559"/>
                <a:gd name="T8" fmla="*/ 11791192 w 779"/>
                <a:gd name="T9" fmla="*/ 142577152 h 559"/>
                <a:gd name="T10" fmla="*/ 7299158 w 779"/>
                <a:gd name="T11" fmla="*/ 133090848 h 559"/>
                <a:gd name="T12" fmla="*/ 0 w 779"/>
                <a:gd name="T13" fmla="*/ 124999574 h 559"/>
                <a:gd name="T14" fmla="*/ 561637 w 779"/>
                <a:gd name="T15" fmla="*/ 124720146 h 559"/>
                <a:gd name="T16" fmla="*/ 30319375 w 779"/>
                <a:gd name="T17" fmla="*/ 65569009 h 559"/>
                <a:gd name="T18" fmla="*/ 88993457 w 779"/>
                <a:gd name="T19" fmla="*/ 1673929 h 559"/>
                <a:gd name="T20" fmla="*/ 104995334 w 779"/>
                <a:gd name="T21" fmla="*/ 278900 h 559"/>
                <a:gd name="T22" fmla="*/ 112014204 w 779"/>
                <a:gd name="T23" fmla="*/ 0 h 559"/>
                <a:gd name="T24" fmla="*/ 112575311 w 779"/>
                <a:gd name="T25" fmla="*/ 278900 h 559"/>
                <a:gd name="T26" fmla="*/ 112856129 w 779"/>
                <a:gd name="T27" fmla="*/ 278900 h 559"/>
                <a:gd name="T28" fmla="*/ 158335457 w 779"/>
                <a:gd name="T29" fmla="*/ 27064410 h 559"/>
                <a:gd name="T30" fmla="*/ 165072978 w 779"/>
                <a:gd name="T31" fmla="*/ 35435113 h 559"/>
                <a:gd name="T32" fmla="*/ 218693918 w 779"/>
                <a:gd name="T33" fmla="*/ 56082178 h 559"/>
                <a:gd name="T34" fmla="*/ 201007660 w 779"/>
                <a:gd name="T35" fmla="*/ 106305339 h 559"/>
                <a:gd name="T36" fmla="*/ 190339742 w 779"/>
                <a:gd name="T37" fmla="*/ 138392065 h 5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9" h="559">
                  <a:moveTo>
                    <a:pt x="678" y="496"/>
                  </a:moveTo>
                  <a:lnTo>
                    <a:pt x="665" y="540"/>
                  </a:lnTo>
                  <a:lnTo>
                    <a:pt x="570" y="499"/>
                  </a:lnTo>
                  <a:lnTo>
                    <a:pt x="101" y="559"/>
                  </a:lnTo>
                  <a:lnTo>
                    <a:pt x="42" y="511"/>
                  </a:lnTo>
                  <a:lnTo>
                    <a:pt x="26" y="477"/>
                  </a:lnTo>
                  <a:lnTo>
                    <a:pt x="0" y="448"/>
                  </a:lnTo>
                  <a:lnTo>
                    <a:pt x="2" y="447"/>
                  </a:lnTo>
                  <a:lnTo>
                    <a:pt x="108" y="235"/>
                  </a:lnTo>
                  <a:lnTo>
                    <a:pt x="317" y="6"/>
                  </a:lnTo>
                  <a:lnTo>
                    <a:pt x="374" y="1"/>
                  </a:lnTo>
                  <a:lnTo>
                    <a:pt x="399" y="0"/>
                  </a:lnTo>
                  <a:lnTo>
                    <a:pt x="401" y="1"/>
                  </a:lnTo>
                  <a:lnTo>
                    <a:pt x="402" y="1"/>
                  </a:lnTo>
                  <a:lnTo>
                    <a:pt x="564" y="97"/>
                  </a:lnTo>
                  <a:lnTo>
                    <a:pt x="588" y="127"/>
                  </a:lnTo>
                  <a:lnTo>
                    <a:pt x="779" y="201"/>
                  </a:lnTo>
                  <a:lnTo>
                    <a:pt x="716" y="381"/>
                  </a:lnTo>
                  <a:lnTo>
                    <a:pt x="678" y="496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8B0AAF8-357B-0D76-740D-F2209859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720" y="5028283"/>
              <a:ext cx="707765" cy="563891"/>
            </a:xfrm>
            <a:custGeom>
              <a:avLst/>
              <a:gdLst>
                <a:gd name="T0" fmla="*/ 256495679 w 914"/>
                <a:gd name="T1" fmla="*/ 153729067 h 729"/>
                <a:gd name="T2" fmla="*/ 256495679 w 914"/>
                <a:gd name="T3" fmla="*/ 146168873 h 729"/>
                <a:gd name="T4" fmla="*/ 246673676 w 914"/>
                <a:gd name="T5" fmla="*/ 146168873 h 729"/>
                <a:gd name="T6" fmla="*/ 209630722 w 914"/>
                <a:gd name="T7" fmla="*/ 108926700 h 729"/>
                <a:gd name="T8" fmla="*/ 175674062 w 914"/>
                <a:gd name="T9" fmla="*/ 77004763 h 729"/>
                <a:gd name="T10" fmla="*/ 104113449 w 914"/>
                <a:gd name="T11" fmla="*/ 52083162 h 729"/>
                <a:gd name="T12" fmla="*/ 3086825 w 914"/>
                <a:gd name="T13" fmla="*/ 0 h 729"/>
                <a:gd name="T14" fmla="*/ 0 w 914"/>
                <a:gd name="T15" fmla="*/ 839786 h 729"/>
                <a:gd name="T16" fmla="*/ 29185246 w 914"/>
                <a:gd name="T17" fmla="*/ 85685201 h 729"/>
                <a:gd name="T18" fmla="*/ 55564961 w 914"/>
                <a:gd name="T19" fmla="*/ 162689435 h 729"/>
                <a:gd name="T20" fmla="*/ 67070494 w 914"/>
                <a:gd name="T21" fmla="*/ 195731617 h 729"/>
                <a:gd name="T22" fmla="*/ 68754554 w 914"/>
                <a:gd name="T23" fmla="*/ 200771923 h 729"/>
                <a:gd name="T24" fmla="*/ 126844810 w 914"/>
                <a:gd name="T25" fmla="*/ 201331781 h 729"/>
                <a:gd name="T26" fmla="*/ 175674062 w 914"/>
                <a:gd name="T27" fmla="*/ 203852198 h 729"/>
                <a:gd name="T28" fmla="*/ 255934679 w 914"/>
                <a:gd name="T29" fmla="*/ 204132127 h 729"/>
                <a:gd name="T30" fmla="*/ 255653914 w 914"/>
                <a:gd name="T31" fmla="*/ 161289791 h 729"/>
                <a:gd name="T32" fmla="*/ 256495679 w 914"/>
                <a:gd name="T33" fmla="*/ 153729067 h 7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4" h="729">
                  <a:moveTo>
                    <a:pt x="914" y="549"/>
                  </a:moveTo>
                  <a:lnTo>
                    <a:pt x="914" y="522"/>
                  </a:lnTo>
                  <a:lnTo>
                    <a:pt x="879" y="522"/>
                  </a:lnTo>
                  <a:lnTo>
                    <a:pt x="747" y="389"/>
                  </a:lnTo>
                  <a:lnTo>
                    <a:pt x="626" y="275"/>
                  </a:lnTo>
                  <a:lnTo>
                    <a:pt x="371" y="186"/>
                  </a:lnTo>
                  <a:lnTo>
                    <a:pt x="11" y="0"/>
                  </a:lnTo>
                  <a:lnTo>
                    <a:pt x="0" y="3"/>
                  </a:lnTo>
                  <a:lnTo>
                    <a:pt x="104" y="306"/>
                  </a:lnTo>
                  <a:lnTo>
                    <a:pt x="198" y="581"/>
                  </a:lnTo>
                  <a:lnTo>
                    <a:pt x="239" y="699"/>
                  </a:lnTo>
                  <a:lnTo>
                    <a:pt x="245" y="717"/>
                  </a:lnTo>
                  <a:lnTo>
                    <a:pt x="452" y="719"/>
                  </a:lnTo>
                  <a:lnTo>
                    <a:pt x="626" y="728"/>
                  </a:lnTo>
                  <a:lnTo>
                    <a:pt x="912" y="729"/>
                  </a:lnTo>
                  <a:lnTo>
                    <a:pt x="911" y="576"/>
                  </a:lnTo>
                  <a:lnTo>
                    <a:pt x="914" y="549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8" name="Freeform 85">
              <a:extLst>
                <a:ext uri="{FF2B5EF4-FFF2-40B4-BE49-F238E27FC236}">
                  <a16:creationId xmlns:a16="http://schemas.microsoft.com/office/drawing/2014/main" id="{623C32B0-07E5-3B7A-E772-E7073E4AF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537" y="3689331"/>
              <a:ext cx="698484" cy="751855"/>
            </a:xfrm>
            <a:custGeom>
              <a:avLst/>
              <a:gdLst>
                <a:gd name="T0" fmla="*/ 252576498 w 904"/>
                <a:gd name="T1" fmla="*/ 34722329 h 972"/>
                <a:gd name="T2" fmla="*/ 250900365 w 904"/>
                <a:gd name="T3" fmla="*/ 108646912 h 972"/>
                <a:gd name="T4" fmla="*/ 226592471 w 904"/>
                <a:gd name="T5" fmla="*/ 183971671 h 972"/>
                <a:gd name="T6" fmla="*/ 246709239 w 904"/>
                <a:gd name="T7" fmla="*/ 241094683 h 972"/>
                <a:gd name="T8" fmla="*/ 217372418 w 904"/>
                <a:gd name="T9" fmla="*/ 241935000 h 972"/>
                <a:gd name="T10" fmla="*/ 200608444 w 904"/>
                <a:gd name="T11" fmla="*/ 246975312 h 972"/>
                <a:gd name="T12" fmla="*/ 185241512 w 904"/>
                <a:gd name="T13" fmla="*/ 272176875 h 972"/>
                <a:gd name="T14" fmla="*/ 156183782 w 904"/>
                <a:gd name="T15" fmla="*/ 270776700 h 972"/>
                <a:gd name="T16" fmla="*/ 101421644 w 904"/>
                <a:gd name="T17" fmla="*/ 260416146 h 972"/>
                <a:gd name="T18" fmla="*/ 100862933 w 904"/>
                <a:gd name="T19" fmla="*/ 260416146 h 972"/>
                <a:gd name="T20" fmla="*/ 87172663 w 904"/>
                <a:gd name="T21" fmla="*/ 222053679 h 972"/>
                <a:gd name="T22" fmla="*/ 62864769 w 904"/>
                <a:gd name="T23" fmla="*/ 198532221 h 972"/>
                <a:gd name="T24" fmla="*/ 0 w 904"/>
                <a:gd name="T25" fmla="*/ 94926150 h 972"/>
                <a:gd name="T26" fmla="*/ 1676133 w 904"/>
                <a:gd name="T27" fmla="*/ 89045521 h 972"/>
                <a:gd name="T28" fmla="*/ 36042411 w 904"/>
                <a:gd name="T29" fmla="*/ 69724588 h 972"/>
                <a:gd name="T30" fmla="*/ 23469563 w 904"/>
                <a:gd name="T31" fmla="*/ 42002604 h 972"/>
                <a:gd name="T32" fmla="*/ 25984027 w 904"/>
                <a:gd name="T33" fmla="*/ 36122504 h 972"/>
                <a:gd name="T34" fmla="*/ 29336822 w 904"/>
                <a:gd name="T35" fmla="*/ 34441871 h 972"/>
                <a:gd name="T36" fmla="*/ 34366278 w 904"/>
                <a:gd name="T37" fmla="*/ 40602429 h 972"/>
                <a:gd name="T38" fmla="*/ 38836495 w 904"/>
                <a:gd name="T39" fmla="*/ 43962638 h 972"/>
                <a:gd name="T40" fmla="*/ 47776928 w 904"/>
                <a:gd name="T41" fmla="*/ 42282533 h 972"/>
                <a:gd name="T42" fmla="*/ 51129723 w 904"/>
                <a:gd name="T43" fmla="*/ 38922325 h 972"/>
                <a:gd name="T44" fmla="*/ 85496001 w 904"/>
                <a:gd name="T45" fmla="*/ 35282188 h 972"/>
                <a:gd name="T46" fmla="*/ 83819868 w 904"/>
                <a:gd name="T47" fmla="*/ 0 h 972"/>
                <a:gd name="T48" fmla="*/ 106730192 w 904"/>
                <a:gd name="T49" fmla="*/ 7000346 h 972"/>
                <a:gd name="T50" fmla="*/ 171271622 w 904"/>
                <a:gd name="T51" fmla="*/ 19321463 h 972"/>
                <a:gd name="T52" fmla="*/ 198931782 w 904"/>
                <a:gd name="T53" fmla="*/ 18481146 h 972"/>
                <a:gd name="T54" fmla="*/ 252576498 w 904"/>
                <a:gd name="T55" fmla="*/ 34722329 h 9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4" h="972">
                  <a:moveTo>
                    <a:pt x="904" y="124"/>
                  </a:moveTo>
                  <a:lnTo>
                    <a:pt x="898" y="388"/>
                  </a:lnTo>
                  <a:lnTo>
                    <a:pt x="811" y="657"/>
                  </a:lnTo>
                  <a:lnTo>
                    <a:pt x="883" y="861"/>
                  </a:lnTo>
                  <a:lnTo>
                    <a:pt x="778" y="864"/>
                  </a:lnTo>
                  <a:lnTo>
                    <a:pt x="718" y="882"/>
                  </a:lnTo>
                  <a:lnTo>
                    <a:pt x="663" y="972"/>
                  </a:lnTo>
                  <a:lnTo>
                    <a:pt x="559" y="967"/>
                  </a:lnTo>
                  <a:lnTo>
                    <a:pt x="363" y="930"/>
                  </a:lnTo>
                  <a:lnTo>
                    <a:pt x="361" y="930"/>
                  </a:lnTo>
                  <a:lnTo>
                    <a:pt x="312" y="793"/>
                  </a:lnTo>
                  <a:lnTo>
                    <a:pt x="225" y="709"/>
                  </a:lnTo>
                  <a:lnTo>
                    <a:pt x="0" y="339"/>
                  </a:lnTo>
                  <a:lnTo>
                    <a:pt x="6" y="318"/>
                  </a:lnTo>
                  <a:lnTo>
                    <a:pt x="129" y="249"/>
                  </a:lnTo>
                  <a:lnTo>
                    <a:pt x="84" y="150"/>
                  </a:lnTo>
                  <a:lnTo>
                    <a:pt x="93" y="129"/>
                  </a:lnTo>
                  <a:lnTo>
                    <a:pt x="105" y="123"/>
                  </a:lnTo>
                  <a:lnTo>
                    <a:pt x="123" y="145"/>
                  </a:lnTo>
                  <a:lnTo>
                    <a:pt x="139" y="157"/>
                  </a:lnTo>
                  <a:lnTo>
                    <a:pt x="171" y="151"/>
                  </a:lnTo>
                  <a:lnTo>
                    <a:pt x="183" y="139"/>
                  </a:lnTo>
                  <a:lnTo>
                    <a:pt x="306" y="126"/>
                  </a:lnTo>
                  <a:lnTo>
                    <a:pt x="300" y="0"/>
                  </a:lnTo>
                  <a:lnTo>
                    <a:pt x="382" y="25"/>
                  </a:lnTo>
                  <a:lnTo>
                    <a:pt x="613" y="69"/>
                  </a:lnTo>
                  <a:lnTo>
                    <a:pt x="712" y="66"/>
                  </a:lnTo>
                  <a:lnTo>
                    <a:pt x="904" y="12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62" name="Freeform 115">
              <a:extLst>
                <a:ext uri="{FF2B5EF4-FFF2-40B4-BE49-F238E27FC236}">
                  <a16:creationId xmlns:a16="http://schemas.microsoft.com/office/drawing/2014/main" id="{140CEFC9-37A2-B1C8-F3A6-7896A8451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9601" y="3703254"/>
              <a:ext cx="587096" cy="809870"/>
            </a:xfrm>
            <a:custGeom>
              <a:avLst/>
              <a:gdLst>
                <a:gd name="T0" fmla="*/ 212532648 w 759"/>
                <a:gd name="T1" fmla="*/ 259856522 h 1047"/>
                <a:gd name="T2" fmla="*/ 191531637 w 759"/>
                <a:gd name="T3" fmla="*/ 293178706 h 1047"/>
                <a:gd name="T4" fmla="*/ 186491330 w 759"/>
                <a:gd name="T5" fmla="*/ 287578530 h 1047"/>
                <a:gd name="T6" fmla="*/ 185651015 w 759"/>
                <a:gd name="T7" fmla="*/ 288418319 h 1047"/>
                <a:gd name="T8" fmla="*/ 178090820 w 759"/>
                <a:gd name="T9" fmla="*/ 281417966 h 1047"/>
                <a:gd name="T10" fmla="*/ 102206298 w 759"/>
                <a:gd name="T11" fmla="*/ 194332400 h 1047"/>
                <a:gd name="T12" fmla="*/ 78124482 w 759"/>
                <a:gd name="T13" fmla="*/ 204972893 h 1047"/>
                <a:gd name="T14" fmla="*/ 7280266 w 759"/>
                <a:gd name="T15" fmla="*/ 159610040 h 1047"/>
                <a:gd name="T16" fmla="*/ 7280266 w 759"/>
                <a:gd name="T17" fmla="*/ 138608983 h 1047"/>
                <a:gd name="T18" fmla="*/ 6720408 w 759"/>
                <a:gd name="T19" fmla="*/ 138048595 h 1047"/>
                <a:gd name="T20" fmla="*/ 0 w 759"/>
                <a:gd name="T21" fmla="*/ 130488384 h 1047"/>
                <a:gd name="T22" fmla="*/ 7280266 w 759"/>
                <a:gd name="T23" fmla="*/ 80925002 h 1047"/>
                <a:gd name="T24" fmla="*/ 80644900 w 759"/>
                <a:gd name="T25" fmla="*/ 13720775 h 1047"/>
                <a:gd name="T26" fmla="*/ 76444380 w 759"/>
                <a:gd name="T27" fmla="*/ 0 h 1047"/>
                <a:gd name="T28" fmla="*/ 135808339 w 759"/>
                <a:gd name="T29" fmla="*/ 13440845 h 1047"/>
                <a:gd name="T30" fmla="*/ 135247952 w 759"/>
                <a:gd name="T31" fmla="*/ 21001586 h 1047"/>
                <a:gd name="T32" fmla="*/ 146728738 w 759"/>
                <a:gd name="T33" fmla="*/ 25481515 h 1047"/>
                <a:gd name="T34" fmla="*/ 156809351 w 759"/>
                <a:gd name="T35" fmla="*/ 39762678 h 1047"/>
                <a:gd name="T36" fmla="*/ 179490464 w 759"/>
                <a:gd name="T37" fmla="*/ 103606694 h 1047"/>
                <a:gd name="T38" fmla="*/ 182850668 w 759"/>
                <a:gd name="T39" fmla="*/ 127967961 h 1047"/>
                <a:gd name="T40" fmla="*/ 204132138 w 759"/>
                <a:gd name="T41" fmla="*/ 193492083 h 1047"/>
                <a:gd name="T42" fmla="*/ 212532648 w 759"/>
                <a:gd name="T43" fmla="*/ 259856522 h 10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9" h="1047">
                  <a:moveTo>
                    <a:pt x="759" y="928"/>
                  </a:moveTo>
                  <a:lnTo>
                    <a:pt x="684" y="1047"/>
                  </a:lnTo>
                  <a:lnTo>
                    <a:pt x="666" y="1027"/>
                  </a:lnTo>
                  <a:lnTo>
                    <a:pt x="663" y="1030"/>
                  </a:lnTo>
                  <a:lnTo>
                    <a:pt x="636" y="1005"/>
                  </a:lnTo>
                  <a:lnTo>
                    <a:pt x="365" y="694"/>
                  </a:lnTo>
                  <a:lnTo>
                    <a:pt x="279" y="732"/>
                  </a:lnTo>
                  <a:lnTo>
                    <a:pt x="26" y="570"/>
                  </a:lnTo>
                  <a:lnTo>
                    <a:pt x="26" y="495"/>
                  </a:lnTo>
                  <a:lnTo>
                    <a:pt x="24" y="493"/>
                  </a:lnTo>
                  <a:lnTo>
                    <a:pt x="0" y="466"/>
                  </a:lnTo>
                  <a:lnTo>
                    <a:pt x="26" y="289"/>
                  </a:lnTo>
                  <a:lnTo>
                    <a:pt x="288" y="49"/>
                  </a:lnTo>
                  <a:lnTo>
                    <a:pt x="273" y="0"/>
                  </a:lnTo>
                  <a:lnTo>
                    <a:pt x="485" y="48"/>
                  </a:lnTo>
                  <a:lnTo>
                    <a:pt x="483" y="75"/>
                  </a:lnTo>
                  <a:lnTo>
                    <a:pt x="524" y="91"/>
                  </a:lnTo>
                  <a:lnTo>
                    <a:pt x="560" y="142"/>
                  </a:lnTo>
                  <a:lnTo>
                    <a:pt x="641" y="370"/>
                  </a:lnTo>
                  <a:lnTo>
                    <a:pt x="653" y="457"/>
                  </a:lnTo>
                  <a:lnTo>
                    <a:pt x="729" y="691"/>
                  </a:lnTo>
                  <a:lnTo>
                    <a:pt x="759" y="92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C8CE1F7C-0B0E-FC10-556B-DEE6E5178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492" y="4028130"/>
              <a:ext cx="770420" cy="631187"/>
            </a:xfrm>
            <a:custGeom>
              <a:avLst/>
              <a:gdLst>
                <a:gd name="T0" fmla="*/ 273307936 w 997"/>
                <a:gd name="T1" fmla="*/ 133288087 h 816"/>
                <a:gd name="T2" fmla="*/ 274425472 w 997"/>
                <a:gd name="T3" fmla="*/ 114247083 h 816"/>
                <a:gd name="T4" fmla="*/ 278337907 w 997"/>
                <a:gd name="T5" fmla="*/ 75604688 h 816"/>
                <a:gd name="T6" fmla="*/ 278617555 w 997"/>
                <a:gd name="T7" fmla="*/ 71404692 h 816"/>
                <a:gd name="T8" fmla="*/ 149508807 w 997"/>
                <a:gd name="T9" fmla="*/ 71404692 h 816"/>
                <a:gd name="T10" fmla="*/ 117651093 w 997"/>
                <a:gd name="T11" fmla="*/ 57683400 h 816"/>
                <a:gd name="T12" fmla="*/ 67348743 w 997"/>
                <a:gd name="T13" fmla="*/ 0 h 816"/>
                <a:gd name="T14" fmla="*/ 39682583 w 997"/>
                <a:gd name="T15" fmla="*/ 31921979 h 816"/>
                <a:gd name="T16" fmla="*/ 21797773 w 997"/>
                <a:gd name="T17" fmla="*/ 73084796 h 816"/>
                <a:gd name="T18" fmla="*/ 0 w 997"/>
                <a:gd name="T19" fmla="*/ 126567671 h 816"/>
                <a:gd name="T20" fmla="*/ 11737303 w 997"/>
                <a:gd name="T21" fmla="*/ 132728229 h 816"/>
                <a:gd name="T22" fmla="*/ 21238476 w 997"/>
                <a:gd name="T23" fmla="*/ 165490525 h 816"/>
                <a:gd name="T24" fmla="*/ 26827744 w 997"/>
                <a:gd name="T25" fmla="*/ 171370625 h 816"/>
                <a:gd name="T26" fmla="*/ 28783697 w 997"/>
                <a:gd name="T27" fmla="*/ 181171321 h 816"/>
                <a:gd name="T28" fmla="*/ 31019826 w 997"/>
                <a:gd name="T29" fmla="*/ 190411629 h 816"/>
                <a:gd name="T30" fmla="*/ 153700890 w 997"/>
                <a:gd name="T31" fmla="*/ 222333608 h 816"/>
                <a:gd name="T32" fmla="*/ 224682419 w 997"/>
                <a:gd name="T33" fmla="*/ 203012675 h 816"/>
                <a:gd name="T34" fmla="*/ 253466645 w 997"/>
                <a:gd name="T35" fmla="*/ 227653850 h 816"/>
                <a:gd name="T36" fmla="*/ 270233918 w 997"/>
                <a:gd name="T37" fmla="*/ 228494167 h 816"/>
                <a:gd name="T38" fmla="*/ 270792686 w 997"/>
                <a:gd name="T39" fmla="*/ 165490525 h 816"/>
                <a:gd name="T40" fmla="*/ 273307936 w 997"/>
                <a:gd name="T41" fmla="*/ 133288087 h 8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7" h="816">
                  <a:moveTo>
                    <a:pt x="978" y="476"/>
                  </a:moveTo>
                  <a:lnTo>
                    <a:pt x="982" y="408"/>
                  </a:lnTo>
                  <a:lnTo>
                    <a:pt x="996" y="270"/>
                  </a:lnTo>
                  <a:lnTo>
                    <a:pt x="997" y="255"/>
                  </a:lnTo>
                  <a:lnTo>
                    <a:pt x="535" y="255"/>
                  </a:lnTo>
                  <a:lnTo>
                    <a:pt x="421" y="206"/>
                  </a:lnTo>
                  <a:lnTo>
                    <a:pt x="241" y="0"/>
                  </a:lnTo>
                  <a:lnTo>
                    <a:pt x="142" y="114"/>
                  </a:lnTo>
                  <a:lnTo>
                    <a:pt x="78" y="261"/>
                  </a:lnTo>
                  <a:lnTo>
                    <a:pt x="0" y="452"/>
                  </a:lnTo>
                  <a:lnTo>
                    <a:pt x="42" y="474"/>
                  </a:lnTo>
                  <a:lnTo>
                    <a:pt x="76" y="591"/>
                  </a:lnTo>
                  <a:lnTo>
                    <a:pt x="96" y="612"/>
                  </a:lnTo>
                  <a:lnTo>
                    <a:pt x="103" y="647"/>
                  </a:lnTo>
                  <a:lnTo>
                    <a:pt x="111" y="680"/>
                  </a:lnTo>
                  <a:lnTo>
                    <a:pt x="550" y="794"/>
                  </a:lnTo>
                  <a:lnTo>
                    <a:pt x="804" y="725"/>
                  </a:lnTo>
                  <a:lnTo>
                    <a:pt x="907" y="813"/>
                  </a:lnTo>
                  <a:lnTo>
                    <a:pt x="967" y="816"/>
                  </a:lnTo>
                  <a:lnTo>
                    <a:pt x="969" y="591"/>
                  </a:lnTo>
                  <a:lnTo>
                    <a:pt x="978" y="476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74F6F3B-24B1-20C1-7136-86C49911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844" y="5355479"/>
              <a:ext cx="589418" cy="624226"/>
            </a:xfrm>
            <a:custGeom>
              <a:avLst/>
              <a:gdLst>
                <a:gd name="T0" fmla="*/ 187051421 w 762"/>
                <a:gd name="T1" fmla="*/ 139795075 h 806"/>
                <a:gd name="T2" fmla="*/ 204972708 w 762"/>
                <a:gd name="T3" fmla="*/ 200429173 h 806"/>
                <a:gd name="T4" fmla="*/ 212252983 w 762"/>
                <a:gd name="T5" fmla="*/ 224008982 h 806"/>
                <a:gd name="T6" fmla="*/ 213373229 w 762"/>
                <a:gd name="T7" fmla="*/ 226254905 h 806"/>
                <a:gd name="T8" fmla="*/ 41162817 w 762"/>
                <a:gd name="T9" fmla="*/ 223728705 h 806"/>
                <a:gd name="T10" fmla="*/ 31081662 w 762"/>
                <a:gd name="T11" fmla="*/ 224570595 h 806"/>
                <a:gd name="T12" fmla="*/ 0 w 762"/>
                <a:gd name="T13" fmla="*/ 224008982 h 806"/>
                <a:gd name="T14" fmla="*/ 840317 w 762"/>
                <a:gd name="T15" fmla="*/ 134461868 h 806"/>
                <a:gd name="T16" fmla="*/ 840317 w 762"/>
                <a:gd name="T17" fmla="*/ 100776200 h 806"/>
                <a:gd name="T18" fmla="*/ 840317 w 762"/>
                <a:gd name="T19" fmla="*/ 85898217 h 806"/>
                <a:gd name="T20" fmla="*/ 559858 w 762"/>
                <a:gd name="T21" fmla="*/ 42949108 h 806"/>
                <a:gd name="T22" fmla="*/ 1400175 w 762"/>
                <a:gd name="T23" fmla="*/ 35369979 h 806"/>
                <a:gd name="T24" fmla="*/ 1400175 w 762"/>
                <a:gd name="T25" fmla="*/ 27790849 h 806"/>
                <a:gd name="T26" fmla="*/ 63003642 w 762"/>
                <a:gd name="T27" fmla="*/ 0 h 806"/>
                <a:gd name="T28" fmla="*/ 128247775 w 762"/>
                <a:gd name="T29" fmla="*/ 44352612 h 806"/>
                <a:gd name="T30" fmla="*/ 139448646 w 762"/>
                <a:gd name="T31" fmla="*/ 57265478 h 806"/>
                <a:gd name="T32" fmla="*/ 139448646 w 762"/>
                <a:gd name="T33" fmla="*/ 57827091 h 806"/>
                <a:gd name="T34" fmla="*/ 140848821 w 762"/>
                <a:gd name="T35" fmla="*/ 58949788 h 806"/>
                <a:gd name="T36" fmla="*/ 187051421 w 762"/>
                <a:gd name="T37" fmla="*/ 139795075 h 8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62" h="806">
                  <a:moveTo>
                    <a:pt x="668" y="498"/>
                  </a:moveTo>
                  <a:lnTo>
                    <a:pt x="732" y="714"/>
                  </a:lnTo>
                  <a:lnTo>
                    <a:pt x="758" y="798"/>
                  </a:lnTo>
                  <a:lnTo>
                    <a:pt x="762" y="806"/>
                  </a:lnTo>
                  <a:lnTo>
                    <a:pt x="147" y="797"/>
                  </a:lnTo>
                  <a:lnTo>
                    <a:pt x="111" y="800"/>
                  </a:lnTo>
                  <a:lnTo>
                    <a:pt x="0" y="798"/>
                  </a:lnTo>
                  <a:lnTo>
                    <a:pt x="3" y="479"/>
                  </a:lnTo>
                  <a:lnTo>
                    <a:pt x="3" y="359"/>
                  </a:lnTo>
                  <a:lnTo>
                    <a:pt x="3" y="306"/>
                  </a:lnTo>
                  <a:lnTo>
                    <a:pt x="2" y="153"/>
                  </a:lnTo>
                  <a:lnTo>
                    <a:pt x="5" y="126"/>
                  </a:lnTo>
                  <a:lnTo>
                    <a:pt x="5" y="99"/>
                  </a:lnTo>
                  <a:lnTo>
                    <a:pt x="225" y="0"/>
                  </a:lnTo>
                  <a:lnTo>
                    <a:pt x="458" y="158"/>
                  </a:lnTo>
                  <a:lnTo>
                    <a:pt x="498" y="204"/>
                  </a:lnTo>
                  <a:lnTo>
                    <a:pt x="498" y="206"/>
                  </a:lnTo>
                  <a:lnTo>
                    <a:pt x="503" y="210"/>
                  </a:lnTo>
                  <a:lnTo>
                    <a:pt x="668" y="498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3" name="Freeform 116">
              <a:extLst>
                <a:ext uri="{FF2B5EF4-FFF2-40B4-BE49-F238E27FC236}">
                  <a16:creationId xmlns:a16="http://schemas.microsoft.com/office/drawing/2014/main" id="{3BD63972-F1F3-0496-931B-FCA7646A5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0306" y="3601150"/>
              <a:ext cx="512839" cy="517481"/>
            </a:xfrm>
            <a:custGeom>
              <a:avLst/>
              <a:gdLst>
                <a:gd name="T0" fmla="*/ 185650981 w 663"/>
                <a:gd name="T1" fmla="*/ 140150048 h 670"/>
                <a:gd name="T2" fmla="*/ 180610676 w 663"/>
                <a:gd name="T3" fmla="*/ 146850405 h 670"/>
                <a:gd name="T4" fmla="*/ 156249465 w 663"/>
                <a:gd name="T5" fmla="*/ 147687883 h 670"/>
                <a:gd name="T6" fmla="*/ 85685190 w 663"/>
                <a:gd name="T7" fmla="*/ 184260596 h 670"/>
                <a:gd name="T8" fmla="*/ 49562738 w 663"/>
                <a:gd name="T9" fmla="*/ 187052544 h 670"/>
                <a:gd name="T10" fmla="*/ 16521089 w 663"/>
                <a:gd name="T11" fmla="*/ 171697362 h 670"/>
                <a:gd name="T12" fmla="*/ 10080611 w 663"/>
                <a:gd name="T13" fmla="*/ 163601032 h 670"/>
                <a:gd name="T14" fmla="*/ 5880092 w 663"/>
                <a:gd name="T15" fmla="*/ 161647091 h 670"/>
                <a:gd name="T16" fmla="*/ 0 w 663"/>
                <a:gd name="T17" fmla="*/ 140150048 h 670"/>
                <a:gd name="T18" fmla="*/ 13440814 w 663"/>
                <a:gd name="T19" fmla="*/ 51090416 h 670"/>
                <a:gd name="T20" fmla="*/ 21841323 w 663"/>
                <a:gd name="T21" fmla="*/ 47740502 h 670"/>
                <a:gd name="T22" fmla="*/ 85685190 w 663"/>
                <a:gd name="T23" fmla="*/ 0 h 670"/>
                <a:gd name="T24" fmla="*/ 87085363 w 663"/>
                <a:gd name="T25" fmla="*/ 278983 h 670"/>
                <a:gd name="T26" fmla="*/ 85685190 w 663"/>
                <a:gd name="T27" fmla="*/ 11167261 h 670"/>
                <a:gd name="T28" fmla="*/ 131607796 w 663"/>
                <a:gd name="T29" fmla="*/ 50531921 h 670"/>
                <a:gd name="T30" fmla="*/ 134127684 w 663"/>
                <a:gd name="T31" fmla="*/ 64770641 h 670"/>
                <a:gd name="T32" fmla="*/ 157089251 w 663"/>
                <a:gd name="T33" fmla="*/ 103018311 h 670"/>
                <a:gd name="T34" fmla="*/ 185650981 w 663"/>
                <a:gd name="T35" fmla="*/ 140150048 h 6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670">
                  <a:moveTo>
                    <a:pt x="663" y="502"/>
                  </a:moveTo>
                  <a:lnTo>
                    <a:pt x="645" y="526"/>
                  </a:lnTo>
                  <a:lnTo>
                    <a:pt x="558" y="529"/>
                  </a:lnTo>
                  <a:lnTo>
                    <a:pt x="306" y="660"/>
                  </a:lnTo>
                  <a:lnTo>
                    <a:pt x="177" y="670"/>
                  </a:lnTo>
                  <a:lnTo>
                    <a:pt x="59" y="615"/>
                  </a:lnTo>
                  <a:lnTo>
                    <a:pt x="36" y="586"/>
                  </a:lnTo>
                  <a:lnTo>
                    <a:pt x="21" y="579"/>
                  </a:lnTo>
                  <a:lnTo>
                    <a:pt x="0" y="502"/>
                  </a:lnTo>
                  <a:lnTo>
                    <a:pt x="48" y="183"/>
                  </a:lnTo>
                  <a:lnTo>
                    <a:pt x="78" y="171"/>
                  </a:lnTo>
                  <a:lnTo>
                    <a:pt x="306" y="0"/>
                  </a:lnTo>
                  <a:lnTo>
                    <a:pt x="311" y="1"/>
                  </a:lnTo>
                  <a:lnTo>
                    <a:pt x="306" y="40"/>
                  </a:lnTo>
                  <a:lnTo>
                    <a:pt x="470" y="181"/>
                  </a:lnTo>
                  <a:lnTo>
                    <a:pt x="479" y="232"/>
                  </a:lnTo>
                  <a:lnTo>
                    <a:pt x="561" y="369"/>
                  </a:lnTo>
                  <a:lnTo>
                    <a:pt x="663" y="502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99" name="Freeform 96">
              <a:extLst>
                <a:ext uri="{FF2B5EF4-FFF2-40B4-BE49-F238E27FC236}">
                  <a16:creationId xmlns:a16="http://schemas.microsoft.com/office/drawing/2014/main" id="{75525882-0DE8-CDF0-E339-6BF019F4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254" y="1969811"/>
              <a:ext cx="577814" cy="619584"/>
            </a:xfrm>
            <a:custGeom>
              <a:avLst/>
              <a:gdLst>
                <a:gd name="T0" fmla="*/ 197941290 w 746"/>
                <a:gd name="T1" fmla="*/ 94925509 h 801"/>
                <a:gd name="T2" fmla="*/ 204398881 w 746"/>
                <a:gd name="T3" fmla="*/ 102766162 h 801"/>
                <a:gd name="T4" fmla="*/ 209452832 w 746"/>
                <a:gd name="T5" fmla="*/ 112006460 h 801"/>
                <a:gd name="T6" fmla="*/ 199625764 w 746"/>
                <a:gd name="T7" fmla="*/ 174170240 h 801"/>
                <a:gd name="T8" fmla="*/ 153860961 w 746"/>
                <a:gd name="T9" fmla="*/ 189851547 h 801"/>
                <a:gd name="T10" fmla="*/ 75526311 w 746"/>
                <a:gd name="T11" fmla="*/ 224293377 h 801"/>
                <a:gd name="T12" fmla="*/ 35095763 w 746"/>
                <a:gd name="T13" fmla="*/ 198252058 h 801"/>
                <a:gd name="T14" fmla="*/ 30884314 w 746"/>
                <a:gd name="T15" fmla="*/ 192651364 h 801"/>
                <a:gd name="T16" fmla="*/ 0 w 746"/>
                <a:gd name="T17" fmla="*/ 125167348 h 801"/>
                <a:gd name="T18" fmla="*/ 0 w 746"/>
                <a:gd name="T19" fmla="*/ 125447277 h 801"/>
                <a:gd name="T20" fmla="*/ 25269225 w 746"/>
                <a:gd name="T21" fmla="*/ 60483679 h 801"/>
                <a:gd name="T22" fmla="*/ 44641997 w 746"/>
                <a:gd name="T23" fmla="*/ 12880960 h 801"/>
                <a:gd name="T24" fmla="*/ 50257616 w 746"/>
                <a:gd name="T25" fmla="*/ 0 h 801"/>
                <a:gd name="T26" fmla="*/ 80580262 w 746"/>
                <a:gd name="T27" fmla="*/ 12880960 h 801"/>
                <a:gd name="T28" fmla="*/ 137857136 w 746"/>
                <a:gd name="T29" fmla="*/ 85124825 h 801"/>
                <a:gd name="T30" fmla="*/ 160880219 w 746"/>
                <a:gd name="T31" fmla="*/ 91845233 h 801"/>
                <a:gd name="T32" fmla="*/ 163406665 w 746"/>
                <a:gd name="T33" fmla="*/ 92405620 h 801"/>
                <a:gd name="T34" fmla="*/ 167337810 w 746"/>
                <a:gd name="T35" fmla="*/ 94365651 h 801"/>
                <a:gd name="T36" fmla="*/ 173233733 w 746"/>
                <a:gd name="T37" fmla="*/ 97445927 h 801"/>
                <a:gd name="T38" fmla="*/ 197941290 w 746"/>
                <a:gd name="T39" fmla="*/ 94925509 h 8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6" h="801">
                  <a:moveTo>
                    <a:pt x="705" y="339"/>
                  </a:moveTo>
                  <a:lnTo>
                    <a:pt x="728" y="367"/>
                  </a:lnTo>
                  <a:lnTo>
                    <a:pt x="746" y="400"/>
                  </a:lnTo>
                  <a:lnTo>
                    <a:pt x="711" y="622"/>
                  </a:lnTo>
                  <a:lnTo>
                    <a:pt x="548" y="678"/>
                  </a:lnTo>
                  <a:lnTo>
                    <a:pt x="269" y="801"/>
                  </a:lnTo>
                  <a:lnTo>
                    <a:pt x="125" y="708"/>
                  </a:lnTo>
                  <a:lnTo>
                    <a:pt x="110" y="688"/>
                  </a:lnTo>
                  <a:lnTo>
                    <a:pt x="0" y="447"/>
                  </a:lnTo>
                  <a:lnTo>
                    <a:pt x="0" y="448"/>
                  </a:lnTo>
                  <a:lnTo>
                    <a:pt x="90" y="216"/>
                  </a:lnTo>
                  <a:lnTo>
                    <a:pt x="159" y="46"/>
                  </a:lnTo>
                  <a:lnTo>
                    <a:pt x="179" y="0"/>
                  </a:lnTo>
                  <a:lnTo>
                    <a:pt x="287" y="46"/>
                  </a:lnTo>
                  <a:lnTo>
                    <a:pt x="491" y="304"/>
                  </a:lnTo>
                  <a:lnTo>
                    <a:pt x="573" y="328"/>
                  </a:lnTo>
                  <a:lnTo>
                    <a:pt x="582" y="330"/>
                  </a:lnTo>
                  <a:lnTo>
                    <a:pt x="596" y="337"/>
                  </a:lnTo>
                  <a:lnTo>
                    <a:pt x="617" y="348"/>
                  </a:lnTo>
                  <a:lnTo>
                    <a:pt x="705" y="339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77BC1520-D767-6CA6-7674-312A0BC0D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897" y="3111517"/>
              <a:ext cx="809868" cy="782022"/>
            </a:xfrm>
            <a:custGeom>
              <a:avLst/>
              <a:gdLst>
                <a:gd name="T0" fmla="*/ 293177648 w 1047"/>
                <a:gd name="T1" fmla="*/ 227823949 h 1010"/>
                <a:gd name="T2" fmla="*/ 280016756 w 1047"/>
                <a:gd name="T3" fmla="*/ 138602419 h 1010"/>
                <a:gd name="T4" fmla="*/ 234653984 w 1047"/>
                <a:gd name="T5" fmla="*/ 138602419 h 1010"/>
                <a:gd name="T6" fmla="*/ 137208030 w 1047"/>
                <a:gd name="T7" fmla="*/ 105214463 h 1010"/>
                <a:gd name="T8" fmla="*/ 125167383 w 1047"/>
                <a:gd name="T9" fmla="*/ 48538682 h 1010"/>
                <a:gd name="T10" fmla="*/ 91845788 w 1047"/>
                <a:gd name="T11" fmla="*/ 7575628 h 1010"/>
                <a:gd name="T12" fmla="*/ 65803932 w 1047"/>
                <a:gd name="T13" fmla="*/ 0 h 1010"/>
                <a:gd name="T14" fmla="*/ 68884209 w 1047"/>
                <a:gd name="T15" fmla="*/ 21042999 h 1010"/>
                <a:gd name="T16" fmla="*/ 65803932 w 1047"/>
                <a:gd name="T17" fmla="*/ 44330294 h 1010"/>
                <a:gd name="T18" fmla="*/ 16241169 w 1047"/>
                <a:gd name="T19" fmla="*/ 52186128 h 1010"/>
                <a:gd name="T20" fmla="*/ 13720750 w 1047"/>
                <a:gd name="T21" fmla="*/ 58639342 h 1010"/>
                <a:gd name="T22" fmla="*/ 16241169 w 1047"/>
                <a:gd name="T23" fmla="*/ 67056648 h 1010"/>
                <a:gd name="T24" fmla="*/ 0 w 1047"/>
                <a:gd name="T25" fmla="*/ 105775405 h 1010"/>
                <a:gd name="T26" fmla="*/ 35282156 w 1047"/>
                <a:gd name="T27" fmla="*/ 138602419 h 1010"/>
                <a:gd name="T28" fmla="*/ 142248338 w 1047"/>
                <a:gd name="T29" fmla="*/ 228104685 h 1010"/>
                <a:gd name="T30" fmla="*/ 193211805 w 1047"/>
                <a:gd name="T31" fmla="*/ 283377317 h 1010"/>
                <a:gd name="T32" fmla="*/ 275536835 w 1047"/>
                <a:gd name="T33" fmla="*/ 269068269 h 1010"/>
                <a:gd name="T34" fmla="*/ 293177648 w 1047"/>
                <a:gd name="T35" fmla="*/ 227823949 h 10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7" h="1010">
                  <a:moveTo>
                    <a:pt x="1047" y="812"/>
                  </a:moveTo>
                  <a:lnTo>
                    <a:pt x="1000" y="494"/>
                  </a:lnTo>
                  <a:lnTo>
                    <a:pt x="838" y="494"/>
                  </a:lnTo>
                  <a:lnTo>
                    <a:pt x="490" y="375"/>
                  </a:lnTo>
                  <a:lnTo>
                    <a:pt x="447" y="173"/>
                  </a:lnTo>
                  <a:lnTo>
                    <a:pt x="328" y="27"/>
                  </a:lnTo>
                  <a:lnTo>
                    <a:pt x="235" y="0"/>
                  </a:lnTo>
                  <a:lnTo>
                    <a:pt x="246" y="75"/>
                  </a:lnTo>
                  <a:lnTo>
                    <a:pt x="235" y="158"/>
                  </a:lnTo>
                  <a:lnTo>
                    <a:pt x="58" y="186"/>
                  </a:lnTo>
                  <a:lnTo>
                    <a:pt x="49" y="209"/>
                  </a:lnTo>
                  <a:lnTo>
                    <a:pt x="58" y="239"/>
                  </a:lnTo>
                  <a:lnTo>
                    <a:pt x="0" y="377"/>
                  </a:lnTo>
                  <a:lnTo>
                    <a:pt x="126" y="494"/>
                  </a:lnTo>
                  <a:lnTo>
                    <a:pt x="508" y="813"/>
                  </a:lnTo>
                  <a:lnTo>
                    <a:pt x="690" y="1010"/>
                  </a:lnTo>
                  <a:lnTo>
                    <a:pt x="984" y="959"/>
                  </a:lnTo>
                  <a:lnTo>
                    <a:pt x="1047" y="812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Freeform 106">
              <a:extLst>
                <a:ext uri="{FF2B5EF4-FFF2-40B4-BE49-F238E27FC236}">
                  <a16:creationId xmlns:a16="http://schemas.microsoft.com/office/drawing/2014/main" id="{D703347B-8A59-5002-BA78-0155E3A2B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4021" y="3111517"/>
              <a:ext cx="503557" cy="568532"/>
            </a:xfrm>
            <a:custGeom>
              <a:avLst/>
              <a:gdLst>
                <a:gd name="T0" fmla="*/ 177250468 w 651"/>
                <a:gd name="T1" fmla="*/ 197131792 h 735"/>
                <a:gd name="T2" fmla="*/ 182290773 w 651"/>
                <a:gd name="T3" fmla="*/ 139168009 h 735"/>
                <a:gd name="T4" fmla="*/ 158489420 w 651"/>
                <a:gd name="T5" fmla="*/ 108086386 h 735"/>
                <a:gd name="T6" fmla="*/ 147568494 w 651"/>
                <a:gd name="T7" fmla="*/ 79804581 h 735"/>
                <a:gd name="T8" fmla="*/ 58523632 w 651"/>
                <a:gd name="T9" fmla="*/ 0 h 735"/>
                <a:gd name="T10" fmla="*/ 51242838 w 651"/>
                <a:gd name="T11" fmla="*/ 12320572 h 735"/>
                <a:gd name="T12" fmla="*/ 24361210 w 651"/>
                <a:gd name="T13" fmla="*/ 32761725 h 735"/>
                <a:gd name="T14" fmla="*/ 0 w 651"/>
                <a:gd name="T15" fmla="*/ 55443366 h 735"/>
                <a:gd name="T16" fmla="*/ 21001007 w 651"/>
                <a:gd name="T17" fmla="*/ 95765814 h 735"/>
                <a:gd name="T18" fmla="*/ 57123459 w 651"/>
                <a:gd name="T19" fmla="*/ 169690303 h 735"/>
                <a:gd name="T20" fmla="*/ 64683652 w 651"/>
                <a:gd name="T21" fmla="*/ 187890967 h 735"/>
                <a:gd name="T22" fmla="*/ 116766806 w 651"/>
                <a:gd name="T23" fmla="*/ 205812231 h 735"/>
                <a:gd name="T24" fmla="*/ 176410681 w 651"/>
                <a:gd name="T25" fmla="*/ 197131792 h 735"/>
                <a:gd name="T26" fmla="*/ 177250468 w 651"/>
                <a:gd name="T27" fmla="*/ 197131792 h 7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1" h="735">
                  <a:moveTo>
                    <a:pt x="633" y="704"/>
                  </a:moveTo>
                  <a:lnTo>
                    <a:pt x="651" y="497"/>
                  </a:lnTo>
                  <a:lnTo>
                    <a:pt x="566" y="386"/>
                  </a:lnTo>
                  <a:lnTo>
                    <a:pt x="527" y="285"/>
                  </a:lnTo>
                  <a:lnTo>
                    <a:pt x="209" y="0"/>
                  </a:lnTo>
                  <a:lnTo>
                    <a:pt x="183" y="44"/>
                  </a:lnTo>
                  <a:lnTo>
                    <a:pt x="87" y="117"/>
                  </a:lnTo>
                  <a:lnTo>
                    <a:pt x="0" y="198"/>
                  </a:lnTo>
                  <a:lnTo>
                    <a:pt x="75" y="342"/>
                  </a:lnTo>
                  <a:lnTo>
                    <a:pt x="204" y="606"/>
                  </a:lnTo>
                  <a:lnTo>
                    <a:pt x="231" y="671"/>
                  </a:lnTo>
                  <a:lnTo>
                    <a:pt x="417" y="735"/>
                  </a:lnTo>
                  <a:lnTo>
                    <a:pt x="630" y="704"/>
                  </a:lnTo>
                  <a:lnTo>
                    <a:pt x="633" y="704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C0AB5338-881E-F5FB-34C3-88F628C56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373" y="3510650"/>
              <a:ext cx="918935" cy="893408"/>
            </a:xfrm>
            <a:custGeom>
              <a:avLst/>
              <a:gdLst>
                <a:gd name="T0" fmla="*/ 323715096 w 1189"/>
                <a:gd name="T1" fmla="*/ 14024994 h 1154"/>
                <a:gd name="T2" fmla="*/ 332380843 w 1189"/>
                <a:gd name="T3" fmla="*/ 67320606 h 1154"/>
                <a:gd name="T4" fmla="*/ 307221625 w 1189"/>
                <a:gd name="T5" fmla="*/ 83309449 h 1154"/>
                <a:gd name="T6" fmla="*/ 273675825 w 1189"/>
                <a:gd name="T7" fmla="*/ 91443956 h 1154"/>
                <a:gd name="T8" fmla="*/ 277030563 w 1189"/>
                <a:gd name="T9" fmla="*/ 103224930 h 1154"/>
                <a:gd name="T10" fmla="*/ 190650670 w 1189"/>
                <a:gd name="T11" fmla="*/ 187656124 h 1154"/>
                <a:gd name="T12" fmla="*/ 162975794 w 1189"/>
                <a:gd name="T13" fmla="*/ 219633279 h 1154"/>
                <a:gd name="T14" fmla="*/ 145084912 w 1189"/>
                <a:gd name="T15" fmla="*/ 260867217 h 1154"/>
                <a:gd name="T16" fmla="*/ 123279904 w 1189"/>
                <a:gd name="T17" fmla="*/ 314443001 h 1154"/>
                <a:gd name="T18" fmla="*/ 64016027 w 1189"/>
                <a:gd name="T19" fmla="*/ 323699782 h 1154"/>
                <a:gd name="T20" fmla="*/ 95884722 w 1189"/>
                <a:gd name="T21" fmla="*/ 263952811 h 1154"/>
                <a:gd name="T22" fmla="*/ 32706719 w 1189"/>
                <a:gd name="T23" fmla="*/ 186533849 h 1154"/>
                <a:gd name="T24" fmla="*/ 31029614 w 1189"/>
                <a:gd name="T25" fmla="*/ 173350429 h 1154"/>
                <a:gd name="T26" fmla="*/ 0 w 1189"/>
                <a:gd name="T27" fmla="*/ 130153172 h 1154"/>
                <a:gd name="T28" fmla="*/ 0 w 1189"/>
                <a:gd name="T29" fmla="*/ 129311598 h 1154"/>
                <a:gd name="T30" fmla="*/ 64016027 w 1189"/>
                <a:gd name="T31" fmla="*/ 101541782 h 1154"/>
                <a:gd name="T32" fmla="*/ 115732403 w 1189"/>
                <a:gd name="T33" fmla="*/ 18513034 h 1154"/>
                <a:gd name="T34" fmla="*/ 141170786 w 1189"/>
                <a:gd name="T35" fmla="*/ 0 h 1154"/>
                <a:gd name="T36" fmla="*/ 206305588 w 1189"/>
                <a:gd name="T37" fmla="*/ 36185024 h 1154"/>
                <a:gd name="T38" fmla="*/ 242367046 w 1189"/>
                <a:gd name="T39" fmla="*/ 28330689 h 1154"/>
                <a:gd name="T40" fmla="*/ 323715096 w 1189"/>
                <a:gd name="T41" fmla="*/ 14024994 h 1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89" h="1154">
                  <a:moveTo>
                    <a:pt x="1158" y="50"/>
                  </a:moveTo>
                  <a:lnTo>
                    <a:pt x="1189" y="240"/>
                  </a:lnTo>
                  <a:lnTo>
                    <a:pt x="1099" y="297"/>
                  </a:lnTo>
                  <a:lnTo>
                    <a:pt x="979" y="326"/>
                  </a:lnTo>
                  <a:lnTo>
                    <a:pt x="991" y="368"/>
                  </a:lnTo>
                  <a:lnTo>
                    <a:pt x="682" y="669"/>
                  </a:lnTo>
                  <a:lnTo>
                    <a:pt x="583" y="783"/>
                  </a:lnTo>
                  <a:lnTo>
                    <a:pt x="519" y="930"/>
                  </a:lnTo>
                  <a:lnTo>
                    <a:pt x="441" y="1121"/>
                  </a:lnTo>
                  <a:lnTo>
                    <a:pt x="229" y="1154"/>
                  </a:lnTo>
                  <a:lnTo>
                    <a:pt x="343" y="941"/>
                  </a:lnTo>
                  <a:lnTo>
                    <a:pt x="117" y="665"/>
                  </a:lnTo>
                  <a:lnTo>
                    <a:pt x="111" y="618"/>
                  </a:lnTo>
                  <a:lnTo>
                    <a:pt x="0" y="464"/>
                  </a:lnTo>
                  <a:lnTo>
                    <a:pt x="0" y="461"/>
                  </a:lnTo>
                  <a:lnTo>
                    <a:pt x="229" y="362"/>
                  </a:lnTo>
                  <a:lnTo>
                    <a:pt x="414" y="66"/>
                  </a:lnTo>
                  <a:lnTo>
                    <a:pt x="505" y="0"/>
                  </a:lnTo>
                  <a:lnTo>
                    <a:pt x="738" y="129"/>
                  </a:lnTo>
                  <a:lnTo>
                    <a:pt x="867" y="101"/>
                  </a:lnTo>
                  <a:lnTo>
                    <a:pt x="1158" y="5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0" name="Freeform 123">
              <a:extLst>
                <a:ext uri="{FF2B5EF4-FFF2-40B4-BE49-F238E27FC236}">
                  <a16:creationId xmlns:a16="http://schemas.microsoft.com/office/drawing/2014/main" id="{7330E133-8562-DA65-9C8A-823C22EA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095" y="4608265"/>
              <a:ext cx="865563" cy="870204"/>
            </a:xfrm>
            <a:custGeom>
              <a:avLst/>
              <a:gdLst>
                <a:gd name="T0" fmla="*/ 243771245 w 1118"/>
                <a:gd name="T1" fmla="*/ 314458733 h 1124"/>
                <a:gd name="T2" fmla="*/ 261724466 w 1118"/>
                <a:gd name="T3" fmla="*/ 315300327 h 1124"/>
                <a:gd name="T4" fmla="*/ 280238577 w 1118"/>
                <a:gd name="T5" fmla="*/ 225254469 h 1124"/>
                <a:gd name="T6" fmla="*/ 313620225 w 1118"/>
                <a:gd name="T7" fmla="*/ 174200554 h 1124"/>
                <a:gd name="T8" fmla="*/ 242368227 w 1118"/>
                <a:gd name="T9" fmla="*/ 145587925 h 1124"/>
                <a:gd name="T10" fmla="*/ 249661906 w 1118"/>
                <a:gd name="T11" fmla="*/ 68726344 h 1124"/>
                <a:gd name="T12" fmla="*/ 242368227 w 1118"/>
                <a:gd name="T13" fmla="*/ 21880401 h 1124"/>
                <a:gd name="T14" fmla="*/ 193277445 w 1118"/>
                <a:gd name="T15" fmla="*/ 0 h 1124"/>
                <a:gd name="T16" fmla="*/ 100145472 w 1118"/>
                <a:gd name="T17" fmla="*/ 65360495 h 1124"/>
                <a:gd name="T18" fmla="*/ 1402488 w 1118"/>
                <a:gd name="T19" fmla="*/ 74617506 h 1124"/>
                <a:gd name="T20" fmla="*/ 560889 w 1118"/>
                <a:gd name="T21" fmla="*/ 74897684 h 1124"/>
                <a:gd name="T22" fmla="*/ 0 w 1118"/>
                <a:gd name="T23" fmla="*/ 74897684 h 1124"/>
                <a:gd name="T24" fmla="*/ 13184339 w 1118"/>
                <a:gd name="T25" fmla="*/ 129317979 h 1124"/>
                <a:gd name="T26" fmla="*/ 14306647 w 1118"/>
                <a:gd name="T27" fmla="*/ 130159573 h 1124"/>
                <a:gd name="T28" fmla="*/ 22722104 w 1118"/>
                <a:gd name="T29" fmla="*/ 135208611 h 1124"/>
                <a:gd name="T30" fmla="*/ 24124592 w 1118"/>
                <a:gd name="T31" fmla="*/ 145307217 h 1124"/>
                <a:gd name="T32" fmla="*/ 100145472 w 1118"/>
                <a:gd name="T33" fmla="*/ 95094896 h 1124"/>
                <a:gd name="T34" fmla="*/ 179251507 w 1118"/>
                <a:gd name="T35" fmla="*/ 177566932 h 1124"/>
                <a:gd name="T36" fmla="*/ 209547469 w 1118"/>
                <a:gd name="T37" fmla="*/ 300152683 h 1124"/>
                <a:gd name="T38" fmla="*/ 210108888 w 1118"/>
                <a:gd name="T39" fmla="*/ 299591267 h 1124"/>
                <a:gd name="T40" fmla="*/ 242368227 w 1118"/>
                <a:gd name="T41" fmla="*/ 311373062 h 1124"/>
                <a:gd name="T42" fmla="*/ 243771245 w 1118"/>
                <a:gd name="T43" fmla="*/ 314458733 h 11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18" h="1124">
                  <a:moveTo>
                    <a:pt x="869" y="1121"/>
                  </a:moveTo>
                  <a:lnTo>
                    <a:pt x="933" y="1124"/>
                  </a:lnTo>
                  <a:lnTo>
                    <a:pt x="999" y="803"/>
                  </a:lnTo>
                  <a:lnTo>
                    <a:pt x="1118" y="621"/>
                  </a:lnTo>
                  <a:lnTo>
                    <a:pt x="864" y="519"/>
                  </a:lnTo>
                  <a:lnTo>
                    <a:pt x="890" y="245"/>
                  </a:lnTo>
                  <a:lnTo>
                    <a:pt x="864" y="78"/>
                  </a:lnTo>
                  <a:lnTo>
                    <a:pt x="689" y="0"/>
                  </a:lnTo>
                  <a:lnTo>
                    <a:pt x="357" y="233"/>
                  </a:lnTo>
                  <a:lnTo>
                    <a:pt x="5" y="266"/>
                  </a:lnTo>
                  <a:lnTo>
                    <a:pt x="2" y="267"/>
                  </a:lnTo>
                  <a:lnTo>
                    <a:pt x="0" y="267"/>
                  </a:lnTo>
                  <a:lnTo>
                    <a:pt x="47" y="461"/>
                  </a:lnTo>
                  <a:lnTo>
                    <a:pt x="51" y="464"/>
                  </a:lnTo>
                  <a:lnTo>
                    <a:pt x="81" y="482"/>
                  </a:lnTo>
                  <a:lnTo>
                    <a:pt x="86" y="518"/>
                  </a:lnTo>
                  <a:lnTo>
                    <a:pt x="357" y="339"/>
                  </a:lnTo>
                  <a:lnTo>
                    <a:pt x="639" y="633"/>
                  </a:lnTo>
                  <a:lnTo>
                    <a:pt x="747" y="1070"/>
                  </a:lnTo>
                  <a:lnTo>
                    <a:pt x="749" y="1068"/>
                  </a:lnTo>
                  <a:lnTo>
                    <a:pt x="864" y="1110"/>
                  </a:lnTo>
                  <a:lnTo>
                    <a:pt x="869" y="1121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Freeform 108">
              <a:extLst>
                <a:ext uri="{FF2B5EF4-FFF2-40B4-BE49-F238E27FC236}">
                  <a16:creationId xmlns:a16="http://schemas.microsoft.com/office/drawing/2014/main" id="{A04C3B5E-946F-4EFA-C2D5-693B396C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009" y="3631318"/>
              <a:ext cx="582457" cy="424658"/>
            </a:xfrm>
            <a:custGeom>
              <a:avLst/>
              <a:gdLst>
                <a:gd name="T0" fmla="*/ 180611689 w 753"/>
                <a:gd name="T1" fmla="*/ 129176425 h 550"/>
                <a:gd name="T2" fmla="*/ 167170839 w 753"/>
                <a:gd name="T3" fmla="*/ 153449495 h 550"/>
                <a:gd name="T4" fmla="*/ 166890909 w 753"/>
                <a:gd name="T5" fmla="*/ 153449495 h 550"/>
                <a:gd name="T6" fmla="*/ 166330521 w 753"/>
                <a:gd name="T7" fmla="*/ 153170603 h 550"/>
                <a:gd name="T8" fmla="*/ 159330167 w 753"/>
                <a:gd name="T9" fmla="*/ 153449495 h 550"/>
                <a:gd name="T10" fmla="*/ 159610096 w 753"/>
                <a:gd name="T11" fmla="*/ 147311769 h 550"/>
                <a:gd name="T12" fmla="*/ 129368183 w 753"/>
                <a:gd name="T13" fmla="*/ 129176425 h 550"/>
                <a:gd name="T14" fmla="*/ 71404781 w 753"/>
                <a:gd name="T15" fmla="*/ 128060331 h 550"/>
                <a:gd name="T16" fmla="*/ 0 w 753"/>
                <a:gd name="T17" fmla="*/ 66401536 h 550"/>
                <a:gd name="T18" fmla="*/ 559859 w 753"/>
                <a:gd name="T19" fmla="*/ 41012900 h 550"/>
                <a:gd name="T20" fmla="*/ 840318 w 753"/>
                <a:gd name="T21" fmla="*/ 39617914 h 550"/>
                <a:gd name="T22" fmla="*/ 20161275 w 753"/>
                <a:gd name="T23" fmla="*/ 0 h 550"/>
                <a:gd name="T24" fmla="*/ 72244570 w 753"/>
                <a:gd name="T25" fmla="*/ 17855924 h 550"/>
                <a:gd name="T26" fmla="*/ 131888607 w 753"/>
                <a:gd name="T27" fmla="*/ 9207118 h 550"/>
                <a:gd name="T28" fmla="*/ 132728396 w 753"/>
                <a:gd name="T29" fmla="*/ 9207118 h 550"/>
                <a:gd name="T30" fmla="*/ 143369422 w 753"/>
                <a:gd name="T31" fmla="*/ 25109744 h 550"/>
                <a:gd name="T32" fmla="*/ 175571370 w 753"/>
                <a:gd name="T33" fmla="*/ 46871734 h 550"/>
                <a:gd name="T34" fmla="*/ 210853602 w 753"/>
                <a:gd name="T35" fmla="*/ 75329762 h 550"/>
                <a:gd name="T36" fmla="*/ 194892328 w 753"/>
                <a:gd name="T37" fmla="*/ 104624463 h 550"/>
                <a:gd name="T38" fmla="*/ 180611689 w 753"/>
                <a:gd name="T39" fmla="*/ 129176425 h 5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3" h="550">
                  <a:moveTo>
                    <a:pt x="645" y="463"/>
                  </a:moveTo>
                  <a:lnTo>
                    <a:pt x="597" y="550"/>
                  </a:lnTo>
                  <a:lnTo>
                    <a:pt x="596" y="550"/>
                  </a:lnTo>
                  <a:lnTo>
                    <a:pt x="594" y="549"/>
                  </a:lnTo>
                  <a:lnTo>
                    <a:pt x="569" y="550"/>
                  </a:lnTo>
                  <a:lnTo>
                    <a:pt x="570" y="528"/>
                  </a:lnTo>
                  <a:lnTo>
                    <a:pt x="462" y="463"/>
                  </a:lnTo>
                  <a:lnTo>
                    <a:pt x="255" y="459"/>
                  </a:lnTo>
                  <a:lnTo>
                    <a:pt x="0" y="238"/>
                  </a:lnTo>
                  <a:lnTo>
                    <a:pt x="2" y="147"/>
                  </a:lnTo>
                  <a:lnTo>
                    <a:pt x="3" y="142"/>
                  </a:lnTo>
                  <a:lnTo>
                    <a:pt x="72" y="0"/>
                  </a:lnTo>
                  <a:lnTo>
                    <a:pt x="258" y="64"/>
                  </a:lnTo>
                  <a:lnTo>
                    <a:pt x="471" y="33"/>
                  </a:lnTo>
                  <a:lnTo>
                    <a:pt x="474" y="33"/>
                  </a:lnTo>
                  <a:lnTo>
                    <a:pt x="512" y="90"/>
                  </a:lnTo>
                  <a:lnTo>
                    <a:pt x="627" y="168"/>
                  </a:lnTo>
                  <a:lnTo>
                    <a:pt x="753" y="270"/>
                  </a:lnTo>
                  <a:lnTo>
                    <a:pt x="696" y="375"/>
                  </a:lnTo>
                  <a:lnTo>
                    <a:pt x="645" y="463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7" name="Freeform 74">
              <a:extLst>
                <a:ext uri="{FF2B5EF4-FFF2-40B4-BE49-F238E27FC236}">
                  <a16:creationId xmlns:a16="http://schemas.microsoft.com/office/drawing/2014/main" id="{C27452CA-7A97-7754-636E-47E1351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800" y="4773024"/>
              <a:ext cx="963024" cy="967665"/>
            </a:xfrm>
            <a:custGeom>
              <a:avLst/>
              <a:gdLst>
                <a:gd name="T0" fmla="*/ 313842890 w 1244"/>
                <a:gd name="T1" fmla="*/ 262795620 h 1252"/>
                <a:gd name="T2" fmla="*/ 309635814 w 1244"/>
                <a:gd name="T3" fmla="*/ 283763477 h 1252"/>
                <a:gd name="T4" fmla="*/ 306831097 w 1244"/>
                <a:gd name="T5" fmla="*/ 282085774 h 1252"/>
                <a:gd name="T6" fmla="*/ 276540574 w 1244"/>
                <a:gd name="T7" fmla="*/ 292988996 h 1252"/>
                <a:gd name="T8" fmla="*/ 184267174 w 1244"/>
                <a:gd name="T9" fmla="*/ 350021396 h 1252"/>
                <a:gd name="T10" fmla="*/ 126770999 w 1244"/>
                <a:gd name="T11" fmla="*/ 268666789 h 1252"/>
                <a:gd name="T12" fmla="*/ 74884787 w 1244"/>
                <a:gd name="T13" fmla="*/ 285160946 h 1252"/>
                <a:gd name="T14" fmla="*/ 37582471 w 1244"/>
                <a:gd name="T15" fmla="*/ 256645275 h 1252"/>
                <a:gd name="T16" fmla="*/ 21596217 w 1244"/>
                <a:gd name="T17" fmla="*/ 249096931 h 1252"/>
                <a:gd name="T18" fmla="*/ 15145262 w 1244"/>
                <a:gd name="T19" fmla="*/ 241548058 h 1252"/>
                <a:gd name="T20" fmla="*/ 0 w 1244"/>
                <a:gd name="T21" fmla="*/ 171376379 h 1252"/>
                <a:gd name="T22" fmla="*/ 52166895 w 1244"/>
                <a:gd name="T23" fmla="*/ 129440666 h 1252"/>
                <a:gd name="T24" fmla="*/ 86383811 w 1244"/>
                <a:gd name="T25" fmla="*/ 98408703 h 1252"/>
                <a:gd name="T26" fmla="*/ 103212115 w 1244"/>
                <a:gd name="T27" fmla="*/ 83870898 h 1252"/>
                <a:gd name="T28" fmla="*/ 157342206 w 1244"/>
                <a:gd name="T29" fmla="*/ 34666546 h 1252"/>
                <a:gd name="T30" fmla="*/ 196607719 w 1244"/>
                <a:gd name="T31" fmla="*/ 0 h 1252"/>
                <a:gd name="T32" fmla="*/ 227178396 w 1244"/>
                <a:gd name="T33" fmla="*/ 19290153 h 1252"/>
                <a:gd name="T34" fmla="*/ 254944886 w 1244"/>
                <a:gd name="T35" fmla="*/ 49763234 h 1252"/>
                <a:gd name="T36" fmla="*/ 342450372 w 1244"/>
                <a:gd name="T37" fmla="*/ 137548420 h 1252"/>
                <a:gd name="T38" fmla="*/ 348901327 w 1244"/>
                <a:gd name="T39" fmla="*/ 146215057 h 1252"/>
                <a:gd name="T40" fmla="*/ 333195228 w 1244"/>
                <a:gd name="T41" fmla="*/ 254967571 h 1252"/>
                <a:gd name="T42" fmla="*/ 313842890 w 1244"/>
                <a:gd name="T43" fmla="*/ 262795620 h 12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4" h="1252">
                  <a:moveTo>
                    <a:pt x="1119" y="940"/>
                  </a:moveTo>
                  <a:lnTo>
                    <a:pt x="1104" y="1015"/>
                  </a:lnTo>
                  <a:lnTo>
                    <a:pt x="1094" y="1009"/>
                  </a:lnTo>
                  <a:lnTo>
                    <a:pt x="986" y="1048"/>
                  </a:lnTo>
                  <a:lnTo>
                    <a:pt x="657" y="1252"/>
                  </a:lnTo>
                  <a:lnTo>
                    <a:pt x="452" y="961"/>
                  </a:lnTo>
                  <a:lnTo>
                    <a:pt x="267" y="1020"/>
                  </a:lnTo>
                  <a:lnTo>
                    <a:pt x="134" y="918"/>
                  </a:lnTo>
                  <a:lnTo>
                    <a:pt x="77" y="891"/>
                  </a:lnTo>
                  <a:lnTo>
                    <a:pt x="54" y="864"/>
                  </a:lnTo>
                  <a:lnTo>
                    <a:pt x="0" y="613"/>
                  </a:lnTo>
                  <a:lnTo>
                    <a:pt x="186" y="463"/>
                  </a:lnTo>
                  <a:lnTo>
                    <a:pt x="308" y="352"/>
                  </a:lnTo>
                  <a:lnTo>
                    <a:pt x="368" y="300"/>
                  </a:lnTo>
                  <a:lnTo>
                    <a:pt x="561" y="124"/>
                  </a:lnTo>
                  <a:lnTo>
                    <a:pt x="701" y="0"/>
                  </a:lnTo>
                  <a:lnTo>
                    <a:pt x="810" y="69"/>
                  </a:lnTo>
                  <a:lnTo>
                    <a:pt x="909" y="178"/>
                  </a:lnTo>
                  <a:lnTo>
                    <a:pt x="1221" y="492"/>
                  </a:lnTo>
                  <a:lnTo>
                    <a:pt x="1244" y="523"/>
                  </a:lnTo>
                  <a:lnTo>
                    <a:pt x="1188" y="912"/>
                  </a:lnTo>
                  <a:lnTo>
                    <a:pt x="1119" y="94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8" name="Freeform 75">
              <a:extLst>
                <a:ext uri="{FF2B5EF4-FFF2-40B4-BE49-F238E27FC236}">
                  <a16:creationId xmlns:a16="http://schemas.microsoft.com/office/drawing/2014/main" id="{C4C266AC-ACDC-8996-54E9-B55B95F4C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346" y="4408698"/>
              <a:ext cx="573173" cy="768100"/>
            </a:xfrm>
            <a:custGeom>
              <a:avLst/>
              <a:gdLst>
                <a:gd name="T0" fmla="*/ 170250162 w 741"/>
                <a:gd name="T1" fmla="*/ 27945222 h 994"/>
                <a:gd name="T2" fmla="*/ 172770051 w 741"/>
                <a:gd name="T3" fmla="*/ 11737279 h 994"/>
                <a:gd name="T4" fmla="*/ 143648458 w 741"/>
                <a:gd name="T5" fmla="*/ 10339568 h 994"/>
                <a:gd name="T6" fmla="*/ 88765478 w 741"/>
                <a:gd name="T7" fmla="*/ 0 h 994"/>
                <a:gd name="T8" fmla="*/ 88205092 w 741"/>
                <a:gd name="T9" fmla="*/ 0 h 994"/>
                <a:gd name="T10" fmla="*/ 84005101 w 741"/>
                <a:gd name="T11" fmla="*/ 28504518 h 994"/>
                <a:gd name="T12" fmla="*/ 72804245 w 741"/>
                <a:gd name="T13" fmla="*/ 47227705 h 994"/>
                <a:gd name="T14" fmla="*/ 31921938 w 741"/>
                <a:gd name="T15" fmla="*/ 38005671 h 994"/>
                <a:gd name="T16" fmla="*/ 21841326 w 741"/>
                <a:gd name="T17" fmla="*/ 72099444 h 994"/>
                <a:gd name="T18" fmla="*/ 14000674 w 741"/>
                <a:gd name="T19" fmla="*/ 100603962 h 994"/>
                <a:gd name="T20" fmla="*/ 0 w 741"/>
                <a:gd name="T21" fmla="*/ 150905678 h 994"/>
                <a:gd name="T22" fmla="*/ 27721419 w 741"/>
                <a:gd name="T23" fmla="*/ 181366145 h 994"/>
                <a:gd name="T24" fmla="*/ 115086724 w 741"/>
                <a:gd name="T25" fmla="*/ 269114765 h 994"/>
                <a:gd name="T26" fmla="*/ 121527203 w 741"/>
                <a:gd name="T27" fmla="*/ 277778033 h 994"/>
                <a:gd name="T28" fmla="*/ 140848112 w 741"/>
                <a:gd name="T29" fmla="*/ 215459389 h 994"/>
                <a:gd name="T30" fmla="*/ 162969896 w 741"/>
                <a:gd name="T31" fmla="*/ 185558219 h 994"/>
                <a:gd name="T32" fmla="*/ 207492335 w 741"/>
                <a:gd name="T33" fmla="*/ 157053701 h 994"/>
                <a:gd name="T34" fmla="*/ 204691989 w 741"/>
                <a:gd name="T35" fmla="*/ 133579144 h 994"/>
                <a:gd name="T36" fmla="*/ 170250162 w 741"/>
                <a:gd name="T37" fmla="*/ 27945222 h 9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1" h="994">
                  <a:moveTo>
                    <a:pt x="608" y="100"/>
                  </a:moveTo>
                  <a:lnTo>
                    <a:pt x="617" y="42"/>
                  </a:lnTo>
                  <a:lnTo>
                    <a:pt x="513" y="37"/>
                  </a:lnTo>
                  <a:lnTo>
                    <a:pt x="317" y="0"/>
                  </a:lnTo>
                  <a:lnTo>
                    <a:pt x="315" y="0"/>
                  </a:lnTo>
                  <a:lnTo>
                    <a:pt x="300" y="102"/>
                  </a:lnTo>
                  <a:lnTo>
                    <a:pt x="260" y="169"/>
                  </a:lnTo>
                  <a:lnTo>
                    <a:pt x="114" y="136"/>
                  </a:lnTo>
                  <a:lnTo>
                    <a:pt x="78" y="258"/>
                  </a:lnTo>
                  <a:lnTo>
                    <a:pt x="50" y="360"/>
                  </a:lnTo>
                  <a:lnTo>
                    <a:pt x="0" y="540"/>
                  </a:lnTo>
                  <a:lnTo>
                    <a:pt x="99" y="649"/>
                  </a:lnTo>
                  <a:lnTo>
                    <a:pt x="411" y="963"/>
                  </a:lnTo>
                  <a:lnTo>
                    <a:pt x="434" y="994"/>
                  </a:lnTo>
                  <a:lnTo>
                    <a:pt x="503" y="771"/>
                  </a:lnTo>
                  <a:lnTo>
                    <a:pt x="582" y="664"/>
                  </a:lnTo>
                  <a:lnTo>
                    <a:pt x="741" y="562"/>
                  </a:lnTo>
                  <a:lnTo>
                    <a:pt x="731" y="478"/>
                  </a:lnTo>
                  <a:lnTo>
                    <a:pt x="608" y="100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Freeform 101">
              <a:extLst>
                <a:ext uri="{FF2B5EF4-FFF2-40B4-BE49-F238E27FC236}">
                  <a16:creationId xmlns:a16="http://schemas.microsoft.com/office/drawing/2014/main" id="{EAE6ED20-1C3C-94C6-1E2D-0CBC6350D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825" y="2735589"/>
              <a:ext cx="612623" cy="691521"/>
            </a:xfrm>
            <a:custGeom>
              <a:avLst/>
              <a:gdLst>
                <a:gd name="T0" fmla="*/ 218142343 w 793"/>
                <a:gd name="T1" fmla="*/ 182699658 h 893"/>
                <a:gd name="T2" fmla="*/ 210601185 w 793"/>
                <a:gd name="T3" fmla="*/ 191960909 h 893"/>
                <a:gd name="T4" fmla="*/ 147755740 w 793"/>
                <a:gd name="T5" fmla="*/ 232093350 h 893"/>
                <a:gd name="T6" fmla="*/ 145242197 w 793"/>
                <a:gd name="T7" fmla="*/ 230690018 h 893"/>
                <a:gd name="T8" fmla="*/ 113959262 w 793"/>
                <a:gd name="T9" fmla="*/ 250615852 h 893"/>
                <a:gd name="T10" fmla="*/ 77090089 w 793"/>
                <a:gd name="T11" fmla="*/ 238267694 h 893"/>
                <a:gd name="T12" fmla="*/ 78207337 w 793"/>
                <a:gd name="T13" fmla="*/ 213851620 h 893"/>
                <a:gd name="T14" fmla="*/ 15920515 w 793"/>
                <a:gd name="T15" fmla="*/ 184944778 h 893"/>
                <a:gd name="T16" fmla="*/ 0 w 793"/>
                <a:gd name="T17" fmla="*/ 139761082 h 893"/>
                <a:gd name="T18" fmla="*/ 55303760 w 793"/>
                <a:gd name="T19" fmla="*/ 95138402 h 893"/>
                <a:gd name="T20" fmla="*/ 76531465 w 793"/>
                <a:gd name="T21" fmla="*/ 27783753 h 893"/>
                <a:gd name="T22" fmla="*/ 103065833 w 793"/>
                <a:gd name="T23" fmla="*/ 0 h 893"/>
                <a:gd name="T24" fmla="*/ 133231520 w 793"/>
                <a:gd name="T25" fmla="*/ 4771012 h 893"/>
                <a:gd name="T26" fmla="*/ 147476692 w 793"/>
                <a:gd name="T27" fmla="*/ 21609409 h 893"/>
                <a:gd name="T28" fmla="*/ 166748950 w 793"/>
                <a:gd name="T29" fmla="*/ 44622680 h 893"/>
                <a:gd name="T30" fmla="*/ 184624913 w 793"/>
                <a:gd name="T31" fmla="*/ 95138402 h 893"/>
                <a:gd name="T32" fmla="*/ 220376838 w 793"/>
                <a:gd name="T33" fmla="*/ 136954948 h 893"/>
                <a:gd name="T34" fmla="*/ 221494086 w 793"/>
                <a:gd name="T35" fmla="*/ 136393403 h 893"/>
                <a:gd name="T36" fmla="*/ 218700967 w 793"/>
                <a:gd name="T37" fmla="*/ 140322627 h 893"/>
                <a:gd name="T38" fmla="*/ 218142343 w 793"/>
                <a:gd name="T39" fmla="*/ 182699658 h 8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93" h="893">
                  <a:moveTo>
                    <a:pt x="781" y="651"/>
                  </a:moveTo>
                  <a:lnTo>
                    <a:pt x="754" y="684"/>
                  </a:lnTo>
                  <a:lnTo>
                    <a:pt x="529" y="827"/>
                  </a:lnTo>
                  <a:lnTo>
                    <a:pt x="520" y="822"/>
                  </a:lnTo>
                  <a:lnTo>
                    <a:pt x="408" y="893"/>
                  </a:lnTo>
                  <a:lnTo>
                    <a:pt x="276" y="849"/>
                  </a:lnTo>
                  <a:lnTo>
                    <a:pt x="280" y="762"/>
                  </a:lnTo>
                  <a:lnTo>
                    <a:pt x="57" y="659"/>
                  </a:lnTo>
                  <a:lnTo>
                    <a:pt x="0" y="498"/>
                  </a:lnTo>
                  <a:lnTo>
                    <a:pt x="198" y="339"/>
                  </a:lnTo>
                  <a:lnTo>
                    <a:pt x="274" y="99"/>
                  </a:lnTo>
                  <a:lnTo>
                    <a:pt x="369" y="0"/>
                  </a:lnTo>
                  <a:lnTo>
                    <a:pt x="477" y="17"/>
                  </a:lnTo>
                  <a:lnTo>
                    <a:pt x="528" y="77"/>
                  </a:lnTo>
                  <a:lnTo>
                    <a:pt x="597" y="159"/>
                  </a:lnTo>
                  <a:lnTo>
                    <a:pt x="661" y="339"/>
                  </a:lnTo>
                  <a:lnTo>
                    <a:pt x="789" y="488"/>
                  </a:lnTo>
                  <a:lnTo>
                    <a:pt x="793" y="486"/>
                  </a:lnTo>
                  <a:lnTo>
                    <a:pt x="783" y="500"/>
                  </a:lnTo>
                  <a:lnTo>
                    <a:pt x="781" y="651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0" name="Freeform 87">
              <a:extLst>
                <a:ext uri="{FF2B5EF4-FFF2-40B4-BE49-F238E27FC236}">
                  <a16:creationId xmlns:a16="http://schemas.microsoft.com/office/drawing/2014/main" id="{0C8CE39D-08D7-7DBB-CD12-7F3FE1CB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6738" y="2515137"/>
              <a:ext cx="533725" cy="747214"/>
            </a:xfrm>
            <a:custGeom>
              <a:avLst/>
              <a:gdLst>
                <a:gd name="T0" fmla="*/ 181697647 w 689"/>
                <a:gd name="T1" fmla="*/ 178840415 h 967"/>
                <a:gd name="T2" fmla="*/ 193492403 w 689"/>
                <a:gd name="T3" fmla="*/ 204548764 h 967"/>
                <a:gd name="T4" fmla="*/ 137326215 w 689"/>
                <a:gd name="T5" fmla="*/ 229698363 h 967"/>
                <a:gd name="T6" fmla="*/ 68241810 w 689"/>
                <a:gd name="T7" fmla="*/ 260716166 h 967"/>
                <a:gd name="T8" fmla="*/ 65714551 w 689"/>
                <a:gd name="T9" fmla="*/ 270217043 h 967"/>
                <a:gd name="T10" fmla="*/ 55604457 w 689"/>
                <a:gd name="T11" fmla="*/ 264069199 h 967"/>
                <a:gd name="T12" fmla="*/ 4774182 w 689"/>
                <a:gd name="T13" fmla="*/ 218241594 h 967"/>
                <a:gd name="T14" fmla="*/ 8986632 w 689"/>
                <a:gd name="T15" fmla="*/ 213770530 h 967"/>
                <a:gd name="T16" fmla="*/ 5897643 w 689"/>
                <a:gd name="T17" fmla="*/ 204548764 h 967"/>
                <a:gd name="T18" fmla="*/ 2527259 w 689"/>
                <a:gd name="T19" fmla="*/ 156765267 h 967"/>
                <a:gd name="T20" fmla="*/ 0 w 689"/>
                <a:gd name="T21" fmla="*/ 100877505 h 967"/>
                <a:gd name="T22" fmla="*/ 19938793 w 689"/>
                <a:gd name="T23" fmla="*/ 88302706 h 967"/>
                <a:gd name="T24" fmla="*/ 65714551 w 689"/>
                <a:gd name="T25" fmla="*/ 45268854 h 967"/>
                <a:gd name="T26" fmla="*/ 90989256 w 689"/>
                <a:gd name="T27" fmla="*/ 14530691 h 967"/>
                <a:gd name="T28" fmla="*/ 105030935 w 689"/>
                <a:gd name="T29" fmla="*/ 0 h 967"/>
                <a:gd name="T30" fmla="*/ 105873002 w 689"/>
                <a:gd name="T31" fmla="*/ 0 h 967"/>
                <a:gd name="T32" fmla="*/ 106153867 w 689"/>
                <a:gd name="T33" fmla="*/ 279640 h 967"/>
                <a:gd name="T34" fmla="*/ 136202754 w 689"/>
                <a:gd name="T35" fmla="*/ 53652230 h 967"/>
                <a:gd name="T36" fmla="*/ 160916258 w 689"/>
                <a:gd name="T37" fmla="*/ 84670033 h 967"/>
                <a:gd name="T38" fmla="*/ 169902360 w 689"/>
                <a:gd name="T39" fmla="*/ 150896534 h 967"/>
                <a:gd name="T40" fmla="*/ 181697647 w 689"/>
                <a:gd name="T41" fmla="*/ 174369880 h 967"/>
                <a:gd name="T42" fmla="*/ 181697647 w 689"/>
                <a:gd name="T43" fmla="*/ 178840415 h 9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9" h="967">
                  <a:moveTo>
                    <a:pt x="647" y="640"/>
                  </a:moveTo>
                  <a:lnTo>
                    <a:pt x="689" y="732"/>
                  </a:lnTo>
                  <a:lnTo>
                    <a:pt x="489" y="822"/>
                  </a:lnTo>
                  <a:lnTo>
                    <a:pt x="243" y="933"/>
                  </a:lnTo>
                  <a:lnTo>
                    <a:pt x="234" y="967"/>
                  </a:lnTo>
                  <a:lnTo>
                    <a:pt x="198" y="945"/>
                  </a:lnTo>
                  <a:lnTo>
                    <a:pt x="17" y="781"/>
                  </a:lnTo>
                  <a:lnTo>
                    <a:pt x="32" y="765"/>
                  </a:lnTo>
                  <a:lnTo>
                    <a:pt x="21" y="732"/>
                  </a:lnTo>
                  <a:lnTo>
                    <a:pt x="9" y="561"/>
                  </a:lnTo>
                  <a:lnTo>
                    <a:pt x="0" y="361"/>
                  </a:lnTo>
                  <a:lnTo>
                    <a:pt x="71" y="316"/>
                  </a:lnTo>
                  <a:lnTo>
                    <a:pt x="234" y="162"/>
                  </a:lnTo>
                  <a:lnTo>
                    <a:pt x="324" y="52"/>
                  </a:lnTo>
                  <a:lnTo>
                    <a:pt x="374" y="0"/>
                  </a:lnTo>
                  <a:lnTo>
                    <a:pt x="377" y="0"/>
                  </a:lnTo>
                  <a:lnTo>
                    <a:pt x="378" y="1"/>
                  </a:lnTo>
                  <a:lnTo>
                    <a:pt x="485" y="192"/>
                  </a:lnTo>
                  <a:lnTo>
                    <a:pt x="573" y="303"/>
                  </a:lnTo>
                  <a:lnTo>
                    <a:pt x="605" y="540"/>
                  </a:lnTo>
                  <a:lnTo>
                    <a:pt x="647" y="624"/>
                  </a:lnTo>
                  <a:lnTo>
                    <a:pt x="647" y="6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DD0E06B7-C07A-F910-ADC2-478D10D91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032" y="2782000"/>
              <a:ext cx="802907" cy="638148"/>
            </a:xfrm>
            <a:custGeom>
              <a:avLst/>
              <a:gdLst>
                <a:gd name="T0" fmla="*/ 290658021 w 1038"/>
                <a:gd name="T1" fmla="*/ 19087402 h 824"/>
                <a:gd name="T2" fmla="*/ 267416492 w 1038"/>
                <a:gd name="T3" fmla="*/ 16561276 h 824"/>
                <a:gd name="T4" fmla="*/ 204972708 w 1038"/>
                <a:gd name="T5" fmla="*/ 10666630 h 824"/>
                <a:gd name="T6" fmla="*/ 203292604 w 1038"/>
                <a:gd name="T7" fmla="*/ 10105033 h 824"/>
                <a:gd name="T8" fmla="*/ 105006775 w 1038"/>
                <a:gd name="T9" fmla="*/ 0 h 824"/>
                <a:gd name="T10" fmla="*/ 81485317 w 1038"/>
                <a:gd name="T11" fmla="*/ 35087081 h 824"/>
                <a:gd name="T12" fmla="*/ 52923546 w 1038"/>
                <a:gd name="T13" fmla="*/ 37613207 h 824"/>
                <a:gd name="T14" fmla="*/ 0 w 1038"/>
                <a:gd name="T15" fmla="*/ 52771021 h 824"/>
                <a:gd name="T16" fmla="*/ 28561771 w 1038"/>
                <a:gd name="T17" fmla="*/ 65402180 h 824"/>
                <a:gd name="T18" fmla="*/ 34441871 w 1038"/>
                <a:gd name="T19" fmla="*/ 78033868 h 824"/>
                <a:gd name="T20" fmla="*/ 24641704 w 1038"/>
                <a:gd name="T21" fmla="*/ 152137619 h 824"/>
                <a:gd name="T22" fmla="*/ 65803992 w 1038"/>
                <a:gd name="T23" fmla="*/ 168137298 h 824"/>
                <a:gd name="T24" fmla="*/ 133568017 w 1038"/>
                <a:gd name="T25" fmla="*/ 193680943 h 824"/>
                <a:gd name="T26" fmla="*/ 207773058 w 1038"/>
                <a:gd name="T27" fmla="*/ 231294150 h 824"/>
                <a:gd name="T28" fmla="*/ 251175308 w 1038"/>
                <a:gd name="T29" fmla="*/ 168137298 h 824"/>
                <a:gd name="T30" fmla="*/ 251455767 w 1038"/>
                <a:gd name="T31" fmla="*/ 168137298 h 824"/>
                <a:gd name="T32" fmla="*/ 252295554 w 1038"/>
                <a:gd name="T33" fmla="*/ 165049575 h 824"/>
                <a:gd name="T34" fmla="*/ 266576704 w 1038"/>
                <a:gd name="T35" fmla="*/ 60349928 h 824"/>
                <a:gd name="T36" fmla="*/ 290658021 w 1038"/>
                <a:gd name="T37" fmla="*/ 19087402 h 8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38" h="824">
                  <a:moveTo>
                    <a:pt x="1038" y="68"/>
                  </a:moveTo>
                  <a:lnTo>
                    <a:pt x="955" y="59"/>
                  </a:lnTo>
                  <a:lnTo>
                    <a:pt x="732" y="38"/>
                  </a:lnTo>
                  <a:lnTo>
                    <a:pt x="726" y="36"/>
                  </a:lnTo>
                  <a:lnTo>
                    <a:pt x="375" y="0"/>
                  </a:lnTo>
                  <a:lnTo>
                    <a:pt x="291" y="125"/>
                  </a:lnTo>
                  <a:lnTo>
                    <a:pt x="189" y="134"/>
                  </a:lnTo>
                  <a:lnTo>
                    <a:pt x="0" y="188"/>
                  </a:lnTo>
                  <a:lnTo>
                    <a:pt x="102" y="233"/>
                  </a:lnTo>
                  <a:lnTo>
                    <a:pt x="123" y="278"/>
                  </a:lnTo>
                  <a:lnTo>
                    <a:pt x="88" y="542"/>
                  </a:lnTo>
                  <a:lnTo>
                    <a:pt x="235" y="599"/>
                  </a:lnTo>
                  <a:lnTo>
                    <a:pt x="477" y="690"/>
                  </a:lnTo>
                  <a:lnTo>
                    <a:pt x="742" y="824"/>
                  </a:lnTo>
                  <a:lnTo>
                    <a:pt x="897" y="599"/>
                  </a:lnTo>
                  <a:lnTo>
                    <a:pt x="898" y="599"/>
                  </a:lnTo>
                  <a:lnTo>
                    <a:pt x="901" y="588"/>
                  </a:lnTo>
                  <a:lnTo>
                    <a:pt x="952" y="215"/>
                  </a:lnTo>
                  <a:lnTo>
                    <a:pt x="1038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DED65681-522A-3440-5AD3-C4140DD60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917" y="5710522"/>
              <a:ext cx="568532" cy="494274"/>
            </a:xfrm>
            <a:custGeom>
              <a:avLst/>
              <a:gdLst>
                <a:gd name="T0" fmla="*/ 199388870 w 736"/>
                <a:gd name="T1" fmla="*/ 166089724 h 640"/>
                <a:gd name="T2" fmla="*/ 200506007 w 736"/>
                <a:gd name="T3" fmla="*/ 94908187 h 640"/>
                <a:gd name="T4" fmla="*/ 202740281 w 736"/>
                <a:gd name="T5" fmla="*/ 76206041 h 640"/>
                <a:gd name="T6" fmla="*/ 205532595 w 736"/>
                <a:gd name="T7" fmla="*/ 54432660 h 640"/>
                <a:gd name="T8" fmla="*/ 101649425 w 736"/>
                <a:gd name="T9" fmla="*/ 37684312 h 640"/>
                <a:gd name="T10" fmla="*/ 85731544 w 736"/>
                <a:gd name="T11" fmla="*/ 0 h 640"/>
                <a:gd name="T12" fmla="*/ 60598604 w 736"/>
                <a:gd name="T13" fmla="*/ 4466050 h 640"/>
                <a:gd name="T14" fmla="*/ 12566470 w 736"/>
                <a:gd name="T15" fmla="*/ 91279555 h 640"/>
                <a:gd name="T16" fmla="*/ 0 w 736"/>
                <a:gd name="T17" fmla="*/ 167485068 h 640"/>
                <a:gd name="T18" fmla="*/ 36303253 w 736"/>
                <a:gd name="T19" fmla="*/ 166927142 h 640"/>
                <a:gd name="T20" fmla="*/ 98018994 w 736"/>
                <a:gd name="T21" fmla="*/ 165252307 h 640"/>
                <a:gd name="T22" fmla="*/ 112540189 w 736"/>
                <a:gd name="T23" fmla="*/ 178650986 h 640"/>
                <a:gd name="T24" fmla="*/ 120638640 w 736"/>
                <a:gd name="T25" fmla="*/ 170276811 h 640"/>
                <a:gd name="T26" fmla="*/ 149122990 w 736"/>
                <a:gd name="T27" fmla="*/ 164972816 h 640"/>
                <a:gd name="T28" fmla="*/ 199388870 w 736"/>
                <a:gd name="T29" fmla="*/ 166089724 h 6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6" h="640">
                  <a:moveTo>
                    <a:pt x="714" y="595"/>
                  </a:moveTo>
                  <a:lnTo>
                    <a:pt x="718" y="340"/>
                  </a:lnTo>
                  <a:lnTo>
                    <a:pt x="726" y="273"/>
                  </a:lnTo>
                  <a:lnTo>
                    <a:pt x="736" y="195"/>
                  </a:lnTo>
                  <a:lnTo>
                    <a:pt x="364" y="135"/>
                  </a:lnTo>
                  <a:lnTo>
                    <a:pt x="307" y="0"/>
                  </a:lnTo>
                  <a:lnTo>
                    <a:pt x="217" y="16"/>
                  </a:lnTo>
                  <a:lnTo>
                    <a:pt x="45" y="327"/>
                  </a:lnTo>
                  <a:lnTo>
                    <a:pt x="0" y="600"/>
                  </a:lnTo>
                  <a:lnTo>
                    <a:pt x="130" y="598"/>
                  </a:lnTo>
                  <a:lnTo>
                    <a:pt x="351" y="592"/>
                  </a:lnTo>
                  <a:lnTo>
                    <a:pt x="403" y="640"/>
                  </a:lnTo>
                  <a:lnTo>
                    <a:pt x="432" y="610"/>
                  </a:lnTo>
                  <a:lnTo>
                    <a:pt x="534" y="591"/>
                  </a:lnTo>
                  <a:lnTo>
                    <a:pt x="714" y="595"/>
                  </a:lnTo>
                  <a:close/>
                </a:path>
              </a:pathLst>
            </a:custGeom>
            <a:solidFill>
              <a:srgbClr val="8A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46A36051-2006-DEEC-53EB-BFB11AD41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709" y="4520084"/>
              <a:ext cx="800586" cy="575494"/>
            </a:xfrm>
            <a:custGeom>
              <a:avLst/>
              <a:gdLst>
                <a:gd name="T0" fmla="*/ 238294116 w 1035"/>
                <a:gd name="T1" fmla="*/ 123435783 h 745"/>
                <a:gd name="T2" fmla="*/ 256775245 w 1035"/>
                <a:gd name="T3" fmla="*/ 77356501 h 745"/>
                <a:gd name="T4" fmla="*/ 260975766 w 1035"/>
                <a:gd name="T5" fmla="*/ 68978882 h 745"/>
                <a:gd name="T6" fmla="*/ 289817440 w 1035"/>
                <a:gd name="T7" fmla="*/ 49709249 h 745"/>
                <a:gd name="T8" fmla="*/ 260975766 w 1035"/>
                <a:gd name="T9" fmla="*/ 25133914 h 745"/>
                <a:gd name="T10" fmla="*/ 189851598 w 1035"/>
                <a:gd name="T11" fmla="*/ 44403547 h 745"/>
                <a:gd name="T12" fmla="*/ 66924176 w 1035"/>
                <a:gd name="T13" fmla="*/ 12567221 h 745"/>
                <a:gd name="T14" fmla="*/ 65244074 w 1035"/>
                <a:gd name="T15" fmla="*/ 11729089 h 745"/>
                <a:gd name="T16" fmla="*/ 47602732 w 1035"/>
                <a:gd name="T17" fmla="*/ 0 h 745"/>
                <a:gd name="T18" fmla="*/ 0 w 1035"/>
                <a:gd name="T19" fmla="*/ 9215751 h 745"/>
                <a:gd name="T20" fmla="*/ 58803592 w 1035"/>
                <a:gd name="T21" fmla="*/ 85455624 h 745"/>
                <a:gd name="T22" fmla="*/ 86525021 w 1035"/>
                <a:gd name="T23" fmla="*/ 127345304 h 745"/>
                <a:gd name="T24" fmla="*/ 131607863 w 1035"/>
                <a:gd name="T25" fmla="*/ 208053275 h 745"/>
                <a:gd name="T26" fmla="*/ 162969955 w 1035"/>
                <a:gd name="T27" fmla="*/ 169235512 h 745"/>
                <a:gd name="T28" fmla="*/ 189571669 w 1035"/>
                <a:gd name="T29" fmla="*/ 157785448 h 745"/>
                <a:gd name="T30" fmla="*/ 238294116 w 1035"/>
                <a:gd name="T31" fmla="*/ 123435783 h 7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35" h="745">
                  <a:moveTo>
                    <a:pt x="851" y="442"/>
                  </a:moveTo>
                  <a:lnTo>
                    <a:pt x="917" y="277"/>
                  </a:lnTo>
                  <a:lnTo>
                    <a:pt x="932" y="247"/>
                  </a:lnTo>
                  <a:lnTo>
                    <a:pt x="1035" y="178"/>
                  </a:lnTo>
                  <a:lnTo>
                    <a:pt x="932" y="90"/>
                  </a:lnTo>
                  <a:lnTo>
                    <a:pt x="678" y="159"/>
                  </a:lnTo>
                  <a:lnTo>
                    <a:pt x="239" y="45"/>
                  </a:lnTo>
                  <a:lnTo>
                    <a:pt x="233" y="42"/>
                  </a:lnTo>
                  <a:lnTo>
                    <a:pt x="170" y="0"/>
                  </a:lnTo>
                  <a:lnTo>
                    <a:pt x="0" y="33"/>
                  </a:lnTo>
                  <a:lnTo>
                    <a:pt x="210" y="306"/>
                  </a:lnTo>
                  <a:lnTo>
                    <a:pt x="309" y="456"/>
                  </a:lnTo>
                  <a:lnTo>
                    <a:pt x="470" y="745"/>
                  </a:lnTo>
                  <a:lnTo>
                    <a:pt x="582" y="606"/>
                  </a:lnTo>
                  <a:lnTo>
                    <a:pt x="677" y="565"/>
                  </a:lnTo>
                  <a:lnTo>
                    <a:pt x="851" y="442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60ED2E29-F6AC-194A-570E-43C6A31F1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547" y="5334595"/>
              <a:ext cx="447864" cy="853959"/>
            </a:xfrm>
            <a:custGeom>
              <a:avLst/>
              <a:gdLst>
                <a:gd name="T0" fmla="*/ 161849989 w 580"/>
                <a:gd name="T1" fmla="*/ 218857181 h 1105"/>
                <a:gd name="T2" fmla="*/ 155990074 w 580"/>
                <a:gd name="T3" fmla="*/ 307741228 h 1105"/>
                <a:gd name="T4" fmla="*/ 124735958 w 580"/>
                <a:gd name="T5" fmla="*/ 308020904 h 1105"/>
                <a:gd name="T6" fmla="*/ 119713325 w 580"/>
                <a:gd name="T7" fmla="*/ 308579727 h 1105"/>
                <a:gd name="T8" fmla="*/ 48554944 w 580"/>
                <a:gd name="T9" fmla="*/ 308579727 h 1105"/>
                <a:gd name="T10" fmla="*/ 0 w 580"/>
                <a:gd name="T11" fmla="*/ 308859403 h 1105"/>
                <a:gd name="T12" fmla="*/ 22882355 w 580"/>
                <a:gd name="T13" fmla="*/ 141712117 h 1105"/>
                <a:gd name="T14" fmla="*/ 36276749 w 580"/>
                <a:gd name="T15" fmla="*/ 51989042 h 1105"/>
                <a:gd name="T16" fmla="*/ 42973946 w 580"/>
                <a:gd name="T17" fmla="*/ 0 h 1105"/>
                <a:gd name="T18" fmla="*/ 48554944 w 580"/>
                <a:gd name="T19" fmla="*/ 22919673 h 1105"/>
                <a:gd name="T20" fmla="*/ 123340841 w 580"/>
                <a:gd name="T21" fmla="*/ 19565677 h 1105"/>
                <a:gd name="T22" fmla="*/ 160175426 w 580"/>
                <a:gd name="T23" fmla="*/ 8385517 h 1105"/>
                <a:gd name="T24" fmla="*/ 157385191 w 580"/>
                <a:gd name="T25" fmla="*/ 192303308 h 1105"/>
                <a:gd name="T26" fmla="*/ 161849989 w 580"/>
                <a:gd name="T27" fmla="*/ 218857181 h 1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80" h="1105">
                  <a:moveTo>
                    <a:pt x="580" y="783"/>
                  </a:moveTo>
                  <a:lnTo>
                    <a:pt x="559" y="1101"/>
                  </a:lnTo>
                  <a:lnTo>
                    <a:pt x="447" y="1102"/>
                  </a:lnTo>
                  <a:lnTo>
                    <a:pt x="429" y="1104"/>
                  </a:lnTo>
                  <a:lnTo>
                    <a:pt x="174" y="1104"/>
                  </a:lnTo>
                  <a:lnTo>
                    <a:pt x="0" y="1105"/>
                  </a:lnTo>
                  <a:lnTo>
                    <a:pt x="82" y="507"/>
                  </a:lnTo>
                  <a:lnTo>
                    <a:pt x="130" y="186"/>
                  </a:lnTo>
                  <a:lnTo>
                    <a:pt x="154" y="0"/>
                  </a:lnTo>
                  <a:lnTo>
                    <a:pt x="174" y="82"/>
                  </a:lnTo>
                  <a:lnTo>
                    <a:pt x="442" y="70"/>
                  </a:lnTo>
                  <a:lnTo>
                    <a:pt x="574" y="30"/>
                  </a:lnTo>
                  <a:lnTo>
                    <a:pt x="564" y="688"/>
                  </a:lnTo>
                  <a:lnTo>
                    <a:pt x="580" y="783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C720DC8-1CC4-20F1-E532-5E6E758C0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325" y="5473827"/>
              <a:ext cx="782022" cy="730970"/>
            </a:xfrm>
            <a:custGeom>
              <a:avLst/>
              <a:gdLst>
                <a:gd name="T0" fmla="*/ 241094458 w 1011"/>
                <a:gd name="T1" fmla="*/ 0 h 946"/>
                <a:gd name="T2" fmla="*/ 283097023 w 1011"/>
                <a:gd name="T3" fmla="*/ 25986309 h 946"/>
                <a:gd name="T4" fmla="*/ 273856723 w 1011"/>
                <a:gd name="T5" fmla="*/ 180508638 h 946"/>
                <a:gd name="T6" fmla="*/ 263215721 w 1011"/>
                <a:gd name="T7" fmla="*/ 261541941 h 946"/>
                <a:gd name="T8" fmla="*/ 172490180 w 1011"/>
                <a:gd name="T9" fmla="*/ 264336156 h 946"/>
                <a:gd name="T10" fmla="*/ 174730670 w 1011"/>
                <a:gd name="T11" fmla="*/ 242541171 h 946"/>
                <a:gd name="T12" fmla="*/ 49002904 w 1011"/>
                <a:gd name="T13" fmla="*/ 232202151 h 946"/>
                <a:gd name="T14" fmla="*/ 47882659 w 1011"/>
                <a:gd name="T15" fmla="*/ 222981135 h 946"/>
                <a:gd name="T16" fmla="*/ 44522454 w 1011"/>
                <a:gd name="T17" fmla="*/ 213760118 h 946"/>
                <a:gd name="T18" fmla="*/ 26321784 w 1011"/>
                <a:gd name="T19" fmla="*/ 182744116 h 946"/>
                <a:gd name="T20" fmla="*/ 25201539 w 1011"/>
                <a:gd name="T21" fmla="*/ 180508638 h 946"/>
                <a:gd name="T22" fmla="*/ 17921271 w 1011"/>
                <a:gd name="T23" fmla="*/ 157036912 h 946"/>
                <a:gd name="T24" fmla="*/ 0 w 1011"/>
                <a:gd name="T25" fmla="*/ 96681120 h 946"/>
                <a:gd name="T26" fmla="*/ 87365335 w 1011"/>
                <a:gd name="T27" fmla="*/ 66223856 h 946"/>
                <a:gd name="T28" fmla="*/ 151489163 w 1011"/>
                <a:gd name="T29" fmla="*/ 30178160 h 946"/>
                <a:gd name="T30" fmla="*/ 159049360 w 1011"/>
                <a:gd name="T31" fmla="*/ 30178160 h 946"/>
                <a:gd name="T32" fmla="*/ 160449533 w 1011"/>
                <a:gd name="T33" fmla="*/ 30457265 h 946"/>
                <a:gd name="T34" fmla="*/ 231293771 w 1011"/>
                <a:gd name="T35" fmla="*/ 10338491 h 946"/>
                <a:gd name="T36" fmla="*/ 241094458 w 1011"/>
                <a:gd name="T37" fmla="*/ 0 h 9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11" h="946">
                  <a:moveTo>
                    <a:pt x="861" y="0"/>
                  </a:moveTo>
                  <a:lnTo>
                    <a:pt x="1011" y="93"/>
                  </a:lnTo>
                  <a:lnTo>
                    <a:pt x="978" y="646"/>
                  </a:lnTo>
                  <a:lnTo>
                    <a:pt x="940" y="936"/>
                  </a:lnTo>
                  <a:lnTo>
                    <a:pt x="616" y="946"/>
                  </a:lnTo>
                  <a:lnTo>
                    <a:pt x="624" y="868"/>
                  </a:lnTo>
                  <a:lnTo>
                    <a:pt x="175" y="831"/>
                  </a:lnTo>
                  <a:lnTo>
                    <a:pt x="171" y="798"/>
                  </a:lnTo>
                  <a:lnTo>
                    <a:pt x="159" y="765"/>
                  </a:lnTo>
                  <a:lnTo>
                    <a:pt x="94" y="654"/>
                  </a:lnTo>
                  <a:lnTo>
                    <a:pt x="90" y="646"/>
                  </a:lnTo>
                  <a:lnTo>
                    <a:pt x="64" y="562"/>
                  </a:lnTo>
                  <a:lnTo>
                    <a:pt x="0" y="346"/>
                  </a:lnTo>
                  <a:lnTo>
                    <a:pt x="312" y="237"/>
                  </a:lnTo>
                  <a:lnTo>
                    <a:pt x="541" y="108"/>
                  </a:lnTo>
                  <a:lnTo>
                    <a:pt x="568" y="108"/>
                  </a:lnTo>
                  <a:lnTo>
                    <a:pt x="573" y="109"/>
                  </a:lnTo>
                  <a:lnTo>
                    <a:pt x="826" y="37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6F4F4786-64CE-5F09-1210-3B8EE0C11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828" y="5104861"/>
              <a:ext cx="881806" cy="816830"/>
            </a:xfrm>
            <a:custGeom>
              <a:avLst/>
              <a:gdLst>
                <a:gd name="T0" fmla="*/ 288977917 w 1140"/>
                <a:gd name="T1" fmla="*/ 182291567 h 1056"/>
                <a:gd name="T2" fmla="*/ 304939171 w 1140"/>
                <a:gd name="T3" fmla="*/ 135248121 h 1056"/>
                <a:gd name="T4" fmla="*/ 308299379 w 1140"/>
                <a:gd name="T5" fmla="*/ 125447954 h 1056"/>
                <a:gd name="T6" fmla="*/ 319219792 w 1140"/>
                <a:gd name="T7" fmla="*/ 91005554 h 1056"/>
                <a:gd name="T8" fmla="*/ 241935000 w 1140"/>
                <a:gd name="T9" fmla="*/ 70844304 h 1056"/>
                <a:gd name="T10" fmla="*/ 224013712 w 1140"/>
                <a:gd name="T11" fmla="*/ 77284792 h 1056"/>
                <a:gd name="T12" fmla="*/ 156809546 w 1140"/>
                <a:gd name="T13" fmla="*/ 12880975 h 1056"/>
                <a:gd name="T14" fmla="*/ 99686004 w 1140"/>
                <a:gd name="T15" fmla="*/ 0 h 1056"/>
                <a:gd name="T16" fmla="*/ 32761767 w 1140"/>
                <a:gd name="T17" fmla="*/ 29682017 h 1056"/>
                <a:gd name="T18" fmla="*/ 3360208 w 1140"/>
                <a:gd name="T19" fmla="*/ 126007812 h 1056"/>
                <a:gd name="T20" fmla="*/ 0 w 1140"/>
                <a:gd name="T21" fmla="*/ 135248121 h 1056"/>
                <a:gd name="T22" fmla="*/ 14280621 w 1140"/>
                <a:gd name="T23" fmla="*/ 168010417 h 1056"/>
                <a:gd name="T24" fmla="*/ 28561771 w 1140"/>
                <a:gd name="T25" fmla="*/ 201052642 h 1056"/>
                <a:gd name="T26" fmla="*/ 36122504 w 1140"/>
                <a:gd name="T27" fmla="*/ 219253329 h 1056"/>
                <a:gd name="T28" fmla="*/ 52083229 w 1140"/>
                <a:gd name="T29" fmla="*/ 257055937 h 1056"/>
                <a:gd name="T30" fmla="*/ 156249688 w 1140"/>
                <a:gd name="T31" fmla="*/ 273856979 h 1056"/>
                <a:gd name="T32" fmla="*/ 153449338 w 1140"/>
                <a:gd name="T33" fmla="*/ 295698333 h 1056"/>
                <a:gd name="T34" fmla="*/ 234374267 w 1140"/>
                <a:gd name="T35" fmla="*/ 225973746 h 1056"/>
                <a:gd name="T36" fmla="*/ 241935000 w 1140"/>
                <a:gd name="T37" fmla="*/ 209453162 h 1056"/>
                <a:gd name="T38" fmla="*/ 288977917 w 1140"/>
                <a:gd name="T39" fmla="*/ 182291567 h 10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40" h="1056">
                  <a:moveTo>
                    <a:pt x="1032" y="651"/>
                  </a:moveTo>
                  <a:lnTo>
                    <a:pt x="1089" y="483"/>
                  </a:lnTo>
                  <a:lnTo>
                    <a:pt x="1101" y="448"/>
                  </a:lnTo>
                  <a:lnTo>
                    <a:pt x="1140" y="325"/>
                  </a:lnTo>
                  <a:lnTo>
                    <a:pt x="864" y="253"/>
                  </a:lnTo>
                  <a:lnTo>
                    <a:pt x="800" y="276"/>
                  </a:lnTo>
                  <a:lnTo>
                    <a:pt x="560" y="46"/>
                  </a:lnTo>
                  <a:lnTo>
                    <a:pt x="356" y="0"/>
                  </a:lnTo>
                  <a:lnTo>
                    <a:pt x="117" y="106"/>
                  </a:lnTo>
                  <a:lnTo>
                    <a:pt x="12" y="450"/>
                  </a:lnTo>
                  <a:lnTo>
                    <a:pt x="0" y="483"/>
                  </a:lnTo>
                  <a:lnTo>
                    <a:pt x="51" y="600"/>
                  </a:lnTo>
                  <a:lnTo>
                    <a:pt x="102" y="718"/>
                  </a:lnTo>
                  <a:lnTo>
                    <a:pt x="129" y="783"/>
                  </a:lnTo>
                  <a:lnTo>
                    <a:pt x="186" y="918"/>
                  </a:lnTo>
                  <a:lnTo>
                    <a:pt x="558" y="978"/>
                  </a:lnTo>
                  <a:lnTo>
                    <a:pt x="548" y="1056"/>
                  </a:lnTo>
                  <a:lnTo>
                    <a:pt x="837" y="807"/>
                  </a:lnTo>
                  <a:lnTo>
                    <a:pt x="864" y="748"/>
                  </a:lnTo>
                  <a:lnTo>
                    <a:pt x="1032" y="65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AA976514-EA64-AC30-676E-5073FF20B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135" y="3654523"/>
              <a:ext cx="610303" cy="570853"/>
            </a:xfrm>
            <a:custGeom>
              <a:avLst/>
              <a:gdLst>
                <a:gd name="T0" fmla="*/ 221214600 w 788"/>
                <a:gd name="T1" fmla="*/ 120967500 h 738"/>
                <a:gd name="T2" fmla="*/ 214757984 w 788"/>
                <a:gd name="T3" fmla="*/ 172210942 h 738"/>
                <a:gd name="T4" fmla="*/ 212231183 w 788"/>
                <a:gd name="T5" fmla="*/ 206652813 h 738"/>
                <a:gd name="T6" fmla="*/ 82534584 w 788"/>
                <a:gd name="T7" fmla="*/ 206652813 h 738"/>
                <a:gd name="T8" fmla="*/ 50531259 w 788"/>
                <a:gd name="T9" fmla="*/ 192932050 h 738"/>
                <a:gd name="T10" fmla="*/ 0 w 788"/>
                <a:gd name="T11" fmla="*/ 135248121 h 738"/>
                <a:gd name="T12" fmla="*/ 86745214 w 788"/>
                <a:gd name="T13" fmla="*/ 50962983 h 738"/>
                <a:gd name="T14" fmla="*/ 83376498 w 788"/>
                <a:gd name="T15" fmla="*/ 39202254 h 738"/>
                <a:gd name="T16" fmla="*/ 117064181 w 788"/>
                <a:gd name="T17" fmla="*/ 31081662 h 738"/>
                <a:gd name="T18" fmla="*/ 142329546 w 788"/>
                <a:gd name="T19" fmla="*/ 15120937 h 738"/>
                <a:gd name="T20" fmla="*/ 158050394 w 788"/>
                <a:gd name="T21" fmla="*/ 0 h 738"/>
                <a:gd name="T22" fmla="*/ 158050394 w 788"/>
                <a:gd name="T23" fmla="*/ 1680104 h 738"/>
                <a:gd name="T24" fmla="*/ 212792812 w 788"/>
                <a:gd name="T25" fmla="*/ 22401213 h 738"/>
                <a:gd name="T26" fmla="*/ 217003441 w 788"/>
                <a:gd name="T27" fmla="*/ 32481837 h 738"/>
                <a:gd name="T28" fmla="*/ 221214600 w 788"/>
                <a:gd name="T29" fmla="*/ 120967500 h 7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88" h="738">
                  <a:moveTo>
                    <a:pt x="788" y="432"/>
                  </a:moveTo>
                  <a:lnTo>
                    <a:pt x="765" y="615"/>
                  </a:lnTo>
                  <a:lnTo>
                    <a:pt x="756" y="738"/>
                  </a:lnTo>
                  <a:lnTo>
                    <a:pt x="294" y="738"/>
                  </a:lnTo>
                  <a:lnTo>
                    <a:pt x="180" y="689"/>
                  </a:lnTo>
                  <a:lnTo>
                    <a:pt x="0" y="483"/>
                  </a:lnTo>
                  <a:lnTo>
                    <a:pt x="309" y="182"/>
                  </a:lnTo>
                  <a:lnTo>
                    <a:pt x="297" y="140"/>
                  </a:lnTo>
                  <a:lnTo>
                    <a:pt x="417" y="111"/>
                  </a:lnTo>
                  <a:lnTo>
                    <a:pt x="507" y="54"/>
                  </a:lnTo>
                  <a:lnTo>
                    <a:pt x="563" y="0"/>
                  </a:lnTo>
                  <a:lnTo>
                    <a:pt x="563" y="6"/>
                  </a:lnTo>
                  <a:lnTo>
                    <a:pt x="758" y="80"/>
                  </a:lnTo>
                  <a:lnTo>
                    <a:pt x="773" y="116"/>
                  </a:lnTo>
                  <a:lnTo>
                    <a:pt x="788" y="432"/>
                  </a:lnTo>
                  <a:close/>
                </a:path>
              </a:pathLst>
            </a:custGeom>
            <a:solidFill>
              <a:srgbClr val="FF6565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Freeform 95">
              <a:extLst>
                <a:ext uri="{FF2B5EF4-FFF2-40B4-BE49-F238E27FC236}">
                  <a16:creationId xmlns:a16="http://schemas.microsoft.com/office/drawing/2014/main" id="{E0C31A49-DA85-BAAB-9C8C-DD57C266B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52" y="5536481"/>
              <a:ext cx="698482" cy="758818"/>
            </a:xfrm>
            <a:custGeom>
              <a:avLst/>
              <a:gdLst>
                <a:gd name="T0" fmla="*/ 252575219 w 903"/>
                <a:gd name="T1" fmla="*/ 208333117 h 981"/>
                <a:gd name="T2" fmla="*/ 252855148 w 903"/>
                <a:gd name="T3" fmla="*/ 203292800 h 981"/>
                <a:gd name="T4" fmla="*/ 207212454 w 903"/>
                <a:gd name="T5" fmla="*/ 174451072 h 981"/>
                <a:gd name="T6" fmla="*/ 145048665 w 903"/>
                <a:gd name="T7" fmla="*/ 68604408 h 981"/>
                <a:gd name="T8" fmla="*/ 131047988 w 903"/>
                <a:gd name="T9" fmla="*/ 10080635 h 981"/>
                <a:gd name="T10" fmla="*/ 112566861 w 903"/>
                <a:gd name="T11" fmla="*/ 0 h 981"/>
                <a:gd name="T12" fmla="*/ 106406309 w 903"/>
                <a:gd name="T13" fmla="*/ 5880635 h 981"/>
                <a:gd name="T14" fmla="*/ 14280606 w 903"/>
                <a:gd name="T15" fmla="*/ 17360917 h 981"/>
                <a:gd name="T16" fmla="*/ 839787 w 903"/>
                <a:gd name="T17" fmla="*/ 68604408 h 981"/>
                <a:gd name="T18" fmla="*/ 0 w 903"/>
                <a:gd name="T19" fmla="*/ 157929944 h 981"/>
                <a:gd name="T20" fmla="*/ 54323135 w 903"/>
                <a:gd name="T21" fmla="*/ 271337349 h 981"/>
                <a:gd name="T22" fmla="*/ 63003576 w 903"/>
                <a:gd name="T23" fmla="*/ 271897208 h 981"/>
                <a:gd name="T24" fmla="*/ 135247979 w 903"/>
                <a:gd name="T25" fmla="*/ 272177137 h 981"/>
                <a:gd name="T26" fmla="*/ 176970611 w 903"/>
                <a:gd name="T27" fmla="*/ 273017455 h 981"/>
                <a:gd name="T28" fmla="*/ 183691020 w 903"/>
                <a:gd name="T29" fmla="*/ 273017455 h 981"/>
                <a:gd name="T30" fmla="*/ 222613305 w 903"/>
                <a:gd name="T31" fmla="*/ 274697560 h 981"/>
                <a:gd name="T32" fmla="*/ 218413313 w 903"/>
                <a:gd name="T33" fmla="*/ 247815868 h 981"/>
                <a:gd name="T34" fmla="*/ 252575219 w 903"/>
                <a:gd name="T35" fmla="*/ 208333117 h 9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3" h="981">
                  <a:moveTo>
                    <a:pt x="902" y="744"/>
                  </a:moveTo>
                  <a:lnTo>
                    <a:pt x="903" y="726"/>
                  </a:lnTo>
                  <a:lnTo>
                    <a:pt x="740" y="623"/>
                  </a:lnTo>
                  <a:lnTo>
                    <a:pt x="518" y="245"/>
                  </a:lnTo>
                  <a:lnTo>
                    <a:pt x="468" y="36"/>
                  </a:lnTo>
                  <a:lnTo>
                    <a:pt x="402" y="0"/>
                  </a:lnTo>
                  <a:lnTo>
                    <a:pt x="380" y="21"/>
                  </a:lnTo>
                  <a:lnTo>
                    <a:pt x="51" y="62"/>
                  </a:lnTo>
                  <a:lnTo>
                    <a:pt x="3" y="245"/>
                  </a:lnTo>
                  <a:lnTo>
                    <a:pt x="0" y="564"/>
                  </a:lnTo>
                  <a:lnTo>
                    <a:pt x="194" y="969"/>
                  </a:lnTo>
                  <a:lnTo>
                    <a:pt x="225" y="971"/>
                  </a:lnTo>
                  <a:lnTo>
                    <a:pt x="483" y="972"/>
                  </a:lnTo>
                  <a:lnTo>
                    <a:pt x="632" y="975"/>
                  </a:lnTo>
                  <a:lnTo>
                    <a:pt x="656" y="975"/>
                  </a:lnTo>
                  <a:lnTo>
                    <a:pt x="795" y="981"/>
                  </a:lnTo>
                  <a:lnTo>
                    <a:pt x="780" y="885"/>
                  </a:lnTo>
                  <a:lnTo>
                    <a:pt x="902" y="744"/>
                  </a:lnTo>
                  <a:close/>
                </a:path>
              </a:pathLst>
            </a:custGeom>
            <a:solidFill>
              <a:srgbClr val="E2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9A9EE2BE-A332-94B4-05E3-479C70FE5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493" y="3106876"/>
              <a:ext cx="378248" cy="689200"/>
            </a:xfrm>
            <a:custGeom>
              <a:avLst/>
              <a:gdLst>
                <a:gd name="T0" fmla="*/ 136648032 w 489"/>
                <a:gd name="T1" fmla="*/ 57833801 h 892"/>
                <a:gd name="T2" fmla="*/ 117326607 w 489"/>
                <a:gd name="T3" fmla="*/ 136900902 h 892"/>
                <a:gd name="T4" fmla="*/ 116486821 w 489"/>
                <a:gd name="T5" fmla="*/ 139974025 h 892"/>
                <a:gd name="T6" fmla="*/ 98845497 w 489"/>
                <a:gd name="T7" fmla="*/ 203674984 h 892"/>
                <a:gd name="T8" fmla="*/ 89045349 w 489"/>
                <a:gd name="T9" fmla="*/ 238877937 h 892"/>
                <a:gd name="T10" fmla="*/ 84844832 w 489"/>
                <a:gd name="T11" fmla="*/ 238319236 h 892"/>
                <a:gd name="T12" fmla="*/ 69443995 w 489"/>
                <a:gd name="T13" fmla="*/ 246421201 h 892"/>
                <a:gd name="T14" fmla="*/ 57683289 w 489"/>
                <a:gd name="T15" fmla="*/ 249215237 h 892"/>
                <a:gd name="T16" fmla="*/ 53483301 w 489"/>
                <a:gd name="T17" fmla="*/ 243906779 h 892"/>
                <a:gd name="T18" fmla="*/ 60483633 w 489"/>
                <a:gd name="T19" fmla="*/ 229099339 h 892"/>
                <a:gd name="T20" fmla="*/ 26041300 w 489"/>
                <a:gd name="T21" fmla="*/ 176015294 h 892"/>
                <a:gd name="T22" fmla="*/ 39482107 w 489"/>
                <a:gd name="T23" fmla="*/ 165398380 h 892"/>
                <a:gd name="T24" fmla="*/ 39482107 w 489"/>
                <a:gd name="T25" fmla="*/ 161207854 h 892"/>
                <a:gd name="T26" fmla="*/ 24921585 w 489"/>
                <a:gd name="T27" fmla="*/ 149193921 h 892"/>
                <a:gd name="T28" fmla="*/ 28561716 w 489"/>
                <a:gd name="T29" fmla="*/ 141091428 h 892"/>
                <a:gd name="T30" fmla="*/ 839786 w 489"/>
                <a:gd name="T31" fmla="*/ 56157167 h 892"/>
                <a:gd name="T32" fmla="*/ 0 w 489"/>
                <a:gd name="T33" fmla="*/ 43584533 h 892"/>
                <a:gd name="T34" fmla="*/ 559857 w 489"/>
                <a:gd name="T35" fmla="*/ 38555691 h 892"/>
                <a:gd name="T36" fmla="*/ 80364916 w 489"/>
                <a:gd name="T37" fmla="*/ 0 h 892"/>
                <a:gd name="T38" fmla="*/ 76164399 w 489"/>
                <a:gd name="T39" fmla="*/ 4470141 h 892"/>
                <a:gd name="T40" fmla="*/ 126847355 w 489"/>
                <a:gd name="T41" fmla="*/ 50290009 h 892"/>
                <a:gd name="T42" fmla="*/ 136927960 w 489"/>
                <a:gd name="T43" fmla="*/ 56436782 h 892"/>
                <a:gd name="T44" fmla="*/ 136927960 w 489"/>
                <a:gd name="T45" fmla="*/ 56995484 h 892"/>
                <a:gd name="T46" fmla="*/ 136648032 w 489"/>
                <a:gd name="T47" fmla="*/ 57833801 h 8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9" h="892">
                  <a:moveTo>
                    <a:pt x="488" y="207"/>
                  </a:moveTo>
                  <a:lnTo>
                    <a:pt x="419" y="490"/>
                  </a:lnTo>
                  <a:lnTo>
                    <a:pt x="416" y="501"/>
                  </a:lnTo>
                  <a:lnTo>
                    <a:pt x="353" y="729"/>
                  </a:lnTo>
                  <a:lnTo>
                    <a:pt x="318" y="855"/>
                  </a:lnTo>
                  <a:lnTo>
                    <a:pt x="303" y="853"/>
                  </a:lnTo>
                  <a:lnTo>
                    <a:pt x="248" y="882"/>
                  </a:lnTo>
                  <a:lnTo>
                    <a:pt x="206" y="892"/>
                  </a:lnTo>
                  <a:lnTo>
                    <a:pt x="191" y="873"/>
                  </a:lnTo>
                  <a:lnTo>
                    <a:pt x="216" y="820"/>
                  </a:lnTo>
                  <a:lnTo>
                    <a:pt x="93" y="630"/>
                  </a:lnTo>
                  <a:lnTo>
                    <a:pt x="141" y="592"/>
                  </a:lnTo>
                  <a:lnTo>
                    <a:pt x="141" y="577"/>
                  </a:lnTo>
                  <a:lnTo>
                    <a:pt x="89" y="534"/>
                  </a:lnTo>
                  <a:lnTo>
                    <a:pt x="102" y="505"/>
                  </a:lnTo>
                  <a:lnTo>
                    <a:pt x="3" y="201"/>
                  </a:lnTo>
                  <a:lnTo>
                    <a:pt x="0" y="156"/>
                  </a:lnTo>
                  <a:lnTo>
                    <a:pt x="2" y="138"/>
                  </a:lnTo>
                  <a:lnTo>
                    <a:pt x="287" y="0"/>
                  </a:lnTo>
                  <a:lnTo>
                    <a:pt x="272" y="16"/>
                  </a:lnTo>
                  <a:lnTo>
                    <a:pt x="453" y="180"/>
                  </a:lnTo>
                  <a:lnTo>
                    <a:pt x="489" y="202"/>
                  </a:lnTo>
                  <a:lnTo>
                    <a:pt x="489" y="204"/>
                  </a:lnTo>
                  <a:lnTo>
                    <a:pt x="488" y="207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C2C549-127A-EFB7-AA46-5513FC213E20}"/>
                </a:ext>
              </a:extLst>
            </p:cNvPr>
            <p:cNvSpPr/>
            <p:nvPr/>
          </p:nvSpPr>
          <p:spPr>
            <a:xfrm>
              <a:off x="310838" y="612396"/>
              <a:ext cx="182880" cy="182880"/>
            </a:xfrm>
            <a:prstGeom prst="rect">
              <a:avLst/>
            </a:prstGeom>
            <a:solidFill>
              <a:srgbClr val="FFDDD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A8497E2C-2B12-92A9-F72E-DD6918474DC0}"/>
                </a:ext>
              </a:extLst>
            </p:cNvPr>
            <p:cNvSpPr/>
            <p:nvPr/>
          </p:nvSpPr>
          <p:spPr>
            <a:xfrm>
              <a:off x="310838" y="886352"/>
              <a:ext cx="182880" cy="182880"/>
            </a:xfrm>
            <a:prstGeom prst="rect">
              <a:avLst/>
            </a:prstGeom>
            <a:solidFill>
              <a:srgbClr val="FF656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38D22946-2F8F-F808-CC14-A4D85EBFEB71}"/>
                </a:ext>
              </a:extLst>
            </p:cNvPr>
            <p:cNvSpPr/>
            <p:nvPr/>
          </p:nvSpPr>
          <p:spPr>
            <a:xfrm>
              <a:off x="310838" y="1167503"/>
              <a:ext cx="182880" cy="182880"/>
            </a:xfrm>
            <a:prstGeom prst="rect">
              <a:avLst/>
            </a:prstGeom>
            <a:solidFill>
              <a:srgbClr val="E2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90116BCA-3C27-0758-4C23-85A056DE7263}"/>
                </a:ext>
              </a:extLst>
            </p:cNvPr>
            <p:cNvSpPr/>
            <p:nvPr/>
          </p:nvSpPr>
          <p:spPr>
            <a:xfrm>
              <a:off x="310838" y="1434801"/>
              <a:ext cx="182880" cy="182880"/>
            </a:xfrm>
            <a:prstGeom prst="rect">
              <a:avLst/>
            </a:prstGeom>
            <a:solidFill>
              <a:srgbClr val="8A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9BD2DFE4-665D-1BC6-ECBA-BA991D271AF3}"/>
                </a:ext>
              </a:extLst>
            </p:cNvPr>
            <p:cNvSpPr/>
            <p:nvPr/>
          </p:nvSpPr>
          <p:spPr>
            <a:xfrm>
              <a:off x="310838" y="1702099"/>
              <a:ext cx="182880" cy="182880"/>
            </a:xfrm>
            <a:prstGeom prst="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2BD18DA-ABD3-5723-7A0F-390225BA5DC5}"/>
                </a:ext>
              </a:extLst>
            </p:cNvPr>
            <p:cNvSpPr/>
            <p:nvPr/>
          </p:nvSpPr>
          <p:spPr>
            <a:xfrm>
              <a:off x="310838" y="1989846"/>
              <a:ext cx="182880" cy="1828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9AE09CD0-0E7A-E2A8-7ECB-26FDD83CC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210" y="4861205"/>
              <a:ext cx="758818" cy="765779"/>
            </a:xfrm>
            <a:custGeom>
              <a:avLst/>
              <a:gdLst>
                <a:gd name="T0" fmla="*/ 266593071 w 982"/>
                <a:gd name="T1" fmla="*/ 38439924 h 989"/>
                <a:gd name="T2" fmla="*/ 205394301 w 982"/>
                <a:gd name="T3" fmla="*/ 0 h 989"/>
                <a:gd name="T4" fmla="*/ 156770011 w 982"/>
                <a:gd name="T5" fmla="*/ 34511656 h 989"/>
                <a:gd name="T6" fmla="*/ 130222826 w 982"/>
                <a:gd name="T7" fmla="*/ 46015718 h 989"/>
                <a:gd name="T8" fmla="*/ 98924330 w 982"/>
                <a:gd name="T9" fmla="*/ 85017126 h 989"/>
                <a:gd name="T10" fmla="*/ 86349320 w 982"/>
                <a:gd name="T11" fmla="*/ 99046276 h 989"/>
                <a:gd name="T12" fmla="*/ 15090224 w 982"/>
                <a:gd name="T13" fmla="*/ 136924716 h 989"/>
                <a:gd name="T14" fmla="*/ 0 w 982"/>
                <a:gd name="T15" fmla="*/ 144781252 h 989"/>
                <a:gd name="T16" fmla="*/ 15090224 w 982"/>
                <a:gd name="T17" fmla="*/ 220258450 h 989"/>
                <a:gd name="T18" fmla="*/ 48065000 w 982"/>
                <a:gd name="T19" fmla="*/ 256453498 h 989"/>
                <a:gd name="T20" fmla="*/ 42196698 w 982"/>
                <a:gd name="T21" fmla="*/ 268238302 h 989"/>
                <a:gd name="T22" fmla="*/ 69023527 w 982"/>
                <a:gd name="T23" fmla="*/ 270202436 h 989"/>
                <a:gd name="T24" fmla="*/ 157049656 w 982"/>
                <a:gd name="T25" fmla="*/ 276655792 h 989"/>
                <a:gd name="T26" fmla="*/ 167109981 w 982"/>
                <a:gd name="T27" fmla="*/ 277497488 h 989"/>
                <a:gd name="T28" fmla="*/ 182200205 w 982"/>
                <a:gd name="T29" fmla="*/ 225589368 h 989"/>
                <a:gd name="T30" fmla="*/ 204555896 w 982"/>
                <a:gd name="T31" fmla="*/ 200056156 h 989"/>
                <a:gd name="T32" fmla="*/ 274417828 w 982"/>
                <a:gd name="T33" fmla="*/ 89787090 h 989"/>
                <a:gd name="T34" fmla="*/ 268549525 w 982"/>
                <a:gd name="T35" fmla="*/ 81649812 h 989"/>
                <a:gd name="T36" fmla="*/ 266593071 w 982"/>
                <a:gd name="T37" fmla="*/ 38439924 h 9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2" h="989">
                  <a:moveTo>
                    <a:pt x="954" y="137"/>
                  </a:moveTo>
                  <a:lnTo>
                    <a:pt x="735" y="0"/>
                  </a:lnTo>
                  <a:lnTo>
                    <a:pt x="561" y="123"/>
                  </a:lnTo>
                  <a:lnTo>
                    <a:pt x="466" y="164"/>
                  </a:lnTo>
                  <a:lnTo>
                    <a:pt x="354" y="303"/>
                  </a:lnTo>
                  <a:lnTo>
                    <a:pt x="309" y="353"/>
                  </a:lnTo>
                  <a:lnTo>
                    <a:pt x="54" y="488"/>
                  </a:lnTo>
                  <a:lnTo>
                    <a:pt x="0" y="516"/>
                  </a:lnTo>
                  <a:lnTo>
                    <a:pt x="54" y="785"/>
                  </a:lnTo>
                  <a:lnTo>
                    <a:pt x="172" y="914"/>
                  </a:lnTo>
                  <a:lnTo>
                    <a:pt x="151" y="956"/>
                  </a:lnTo>
                  <a:lnTo>
                    <a:pt x="247" y="963"/>
                  </a:lnTo>
                  <a:lnTo>
                    <a:pt x="562" y="986"/>
                  </a:lnTo>
                  <a:lnTo>
                    <a:pt x="598" y="989"/>
                  </a:lnTo>
                  <a:lnTo>
                    <a:pt x="652" y="804"/>
                  </a:lnTo>
                  <a:lnTo>
                    <a:pt x="732" y="713"/>
                  </a:lnTo>
                  <a:lnTo>
                    <a:pt x="982" y="320"/>
                  </a:lnTo>
                  <a:lnTo>
                    <a:pt x="961" y="291"/>
                  </a:lnTo>
                  <a:lnTo>
                    <a:pt x="954" y="137"/>
                  </a:lnTo>
                  <a:close/>
                </a:path>
              </a:pathLst>
            </a:custGeom>
            <a:solidFill>
              <a:srgbClr val="FFDDDD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48C40447-4CFA-A0C2-D1C4-C8C143FFE5C1}"/>
              </a:ext>
            </a:extLst>
          </p:cNvPr>
          <p:cNvGrpSpPr/>
          <p:nvPr/>
        </p:nvGrpSpPr>
        <p:grpSpPr>
          <a:xfrm>
            <a:off x="7927596" y="1325461"/>
            <a:ext cx="939567" cy="4983060"/>
            <a:chOff x="7927596" y="1325461"/>
            <a:chExt cx="939567" cy="4983060"/>
          </a:xfrm>
        </p:grpSpPr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97983B16-1872-BC7D-13FA-7A07B9B00CAD}"/>
                </a:ext>
              </a:extLst>
            </p:cNvPr>
            <p:cNvSpPr/>
            <p:nvPr/>
          </p:nvSpPr>
          <p:spPr>
            <a:xfrm>
              <a:off x="7927596" y="1325461"/>
              <a:ext cx="939567" cy="4983060"/>
            </a:xfrm>
            <a:custGeom>
              <a:avLst/>
              <a:gdLst>
                <a:gd name="connsiteX0" fmla="*/ 192947 w 939567"/>
                <a:gd name="connsiteY0" fmla="*/ 0 h 4983060"/>
                <a:gd name="connsiteX1" fmla="*/ 0 w 939567"/>
                <a:gd name="connsiteY1" fmla="*/ 192946 h 4983060"/>
                <a:gd name="connsiteX2" fmla="*/ 16778 w 939567"/>
                <a:gd name="connsiteY2" fmla="*/ 511728 h 4983060"/>
                <a:gd name="connsiteX3" fmla="*/ 75501 w 939567"/>
                <a:gd name="connsiteY3" fmla="*/ 755009 h 4983060"/>
                <a:gd name="connsiteX4" fmla="*/ 159391 w 939567"/>
                <a:gd name="connsiteY4" fmla="*/ 914400 h 4983060"/>
                <a:gd name="connsiteX5" fmla="*/ 109057 w 939567"/>
                <a:gd name="connsiteY5" fmla="*/ 1174458 h 4983060"/>
                <a:gd name="connsiteX6" fmla="*/ 134224 w 939567"/>
                <a:gd name="connsiteY6" fmla="*/ 1510018 h 4983060"/>
                <a:gd name="connsiteX7" fmla="*/ 192947 w 939567"/>
                <a:gd name="connsiteY7" fmla="*/ 1669409 h 4983060"/>
                <a:gd name="connsiteX8" fmla="*/ 251670 w 939567"/>
                <a:gd name="connsiteY8" fmla="*/ 1887522 h 4983060"/>
                <a:gd name="connsiteX9" fmla="*/ 318782 w 939567"/>
                <a:gd name="connsiteY9" fmla="*/ 1988190 h 4983060"/>
                <a:gd name="connsiteX10" fmla="*/ 419450 w 939567"/>
                <a:gd name="connsiteY10" fmla="*/ 2080469 h 4983060"/>
                <a:gd name="connsiteX11" fmla="*/ 411061 w 939567"/>
                <a:gd name="connsiteY11" fmla="*/ 2197915 h 4983060"/>
                <a:gd name="connsiteX12" fmla="*/ 385894 w 939567"/>
                <a:gd name="connsiteY12" fmla="*/ 2374084 h 4983060"/>
                <a:gd name="connsiteX13" fmla="*/ 461395 w 939567"/>
                <a:gd name="connsiteY13" fmla="*/ 2483141 h 4983060"/>
                <a:gd name="connsiteX14" fmla="*/ 562063 w 939567"/>
                <a:gd name="connsiteY14" fmla="*/ 2600587 h 4983060"/>
                <a:gd name="connsiteX15" fmla="*/ 620786 w 939567"/>
                <a:gd name="connsiteY15" fmla="*/ 2877423 h 4983060"/>
                <a:gd name="connsiteX16" fmla="*/ 595619 w 939567"/>
                <a:gd name="connsiteY16" fmla="*/ 3087148 h 4983060"/>
                <a:gd name="connsiteX17" fmla="*/ 545285 w 939567"/>
                <a:gd name="connsiteY17" fmla="*/ 3238150 h 4983060"/>
                <a:gd name="connsiteX18" fmla="*/ 528507 w 939567"/>
                <a:gd name="connsiteY18" fmla="*/ 3397541 h 4983060"/>
                <a:gd name="connsiteX19" fmla="*/ 553674 w 939567"/>
                <a:gd name="connsiteY19" fmla="*/ 3556932 h 4983060"/>
                <a:gd name="connsiteX20" fmla="*/ 687898 w 939567"/>
                <a:gd name="connsiteY20" fmla="*/ 3665989 h 4983060"/>
                <a:gd name="connsiteX21" fmla="*/ 830510 w 939567"/>
                <a:gd name="connsiteY21" fmla="*/ 3867324 h 4983060"/>
                <a:gd name="connsiteX22" fmla="*/ 847288 w 939567"/>
                <a:gd name="connsiteY22" fmla="*/ 4018326 h 4983060"/>
                <a:gd name="connsiteX23" fmla="*/ 780176 w 939567"/>
                <a:gd name="connsiteY23" fmla="*/ 4211273 h 4983060"/>
                <a:gd name="connsiteX24" fmla="*/ 687898 w 939567"/>
                <a:gd name="connsiteY24" fmla="*/ 4446165 h 4983060"/>
                <a:gd name="connsiteX25" fmla="*/ 729843 w 939567"/>
                <a:gd name="connsiteY25" fmla="*/ 4731390 h 4983060"/>
                <a:gd name="connsiteX26" fmla="*/ 889233 w 939567"/>
                <a:gd name="connsiteY26" fmla="*/ 4874003 h 4983060"/>
                <a:gd name="connsiteX27" fmla="*/ 939567 w 939567"/>
                <a:gd name="connsiteY27" fmla="*/ 4983060 h 498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39567" h="4983060">
                  <a:moveTo>
                    <a:pt x="192947" y="0"/>
                  </a:moveTo>
                  <a:lnTo>
                    <a:pt x="0" y="192946"/>
                  </a:lnTo>
                  <a:lnTo>
                    <a:pt x="16778" y="511728"/>
                  </a:lnTo>
                  <a:lnTo>
                    <a:pt x="75501" y="755009"/>
                  </a:lnTo>
                  <a:lnTo>
                    <a:pt x="159391" y="914400"/>
                  </a:lnTo>
                  <a:lnTo>
                    <a:pt x="109057" y="1174458"/>
                  </a:lnTo>
                  <a:lnTo>
                    <a:pt x="134224" y="1510018"/>
                  </a:lnTo>
                  <a:lnTo>
                    <a:pt x="192947" y="1669409"/>
                  </a:lnTo>
                  <a:lnTo>
                    <a:pt x="251670" y="1887522"/>
                  </a:lnTo>
                  <a:lnTo>
                    <a:pt x="318782" y="1988190"/>
                  </a:lnTo>
                  <a:lnTo>
                    <a:pt x="419450" y="2080469"/>
                  </a:lnTo>
                  <a:lnTo>
                    <a:pt x="411061" y="2197915"/>
                  </a:lnTo>
                  <a:lnTo>
                    <a:pt x="385894" y="2374084"/>
                  </a:lnTo>
                  <a:lnTo>
                    <a:pt x="461395" y="2483141"/>
                  </a:lnTo>
                  <a:lnTo>
                    <a:pt x="562063" y="2600587"/>
                  </a:lnTo>
                  <a:lnTo>
                    <a:pt x="620786" y="2877423"/>
                  </a:lnTo>
                  <a:lnTo>
                    <a:pt x="595619" y="3087148"/>
                  </a:lnTo>
                  <a:lnTo>
                    <a:pt x="545285" y="3238150"/>
                  </a:lnTo>
                  <a:lnTo>
                    <a:pt x="528507" y="3397541"/>
                  </a:lnTo>
                  <a:lnTo>
                    <a:pt x="553674" y="3556932"/>
                  </a:lnTo>
                  <a:lnTo>
                    <a:pt x="687898" y="3665989"/>
                  </a:lnTo>
                  <a:lnTo>
                    <a:pt x="830510" y="3867324"/>
                  </a:lnTo>
                  <a:lnTo>
                    <a:pt x="847288" y="4018326"/>
                  </a:lnTo>
                  <a:lnTo>
                    <a:pt x="780176" y="4211273"/>
                  </a:lnTo>
                  <a:lnTo>
                    <a:pt x="687898" y="4446165"/>
                  </a:lnTo>
                  <a:lnTo>
                    <a:pt x="729843" y="4731390"/>
                  </a:lnTo>
                  <a:lnTo>
                    <a:pt x="889233" y="4874003"/>
                  </a:lnTo>
                  <a:lnTo>
                    <a:pt x="939567" y="4983060"/>
                  </a:lnTo>
                </a:path>
              </a:pathLst>
            </a:cu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6" name="Picture 2" descr="Interstate 75 in Kentucky - Wikipedia">
              <a:extLst>
                <a:ext uri="{FF2B5EF4-FFF2-40B4-BE49-F238E27FC236}">
                  <a16:creationId xmlns:a16="http://schemas.microsoft.com/office/drawing/2014/main" id="{71EF237C-9A22-CB0B-DBEA-DD0C705A3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140" y="3581386"/>
              <a:ext cx="414995" cy="41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56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161C6E31-2FE4-1C5D-EB08-33D12E036E2F}"/>
              </a:ext>
            </a:extLst>
          </p:cNvPr>
          <p:cNvSpPr>
            <a:spLocks/>
          </p:cNvSpPr>
          <p:nvPr/>
        </p:nvSpPr>
        <p:spPr bwMode="auto">
          <a:xfrm>
            <a:off x="788869" y="5030603"/>
            <a:ext cx="575494" cy="601021"/>
          </a:xfrm>
          <a:custGeom>
            <a:avLst/>
            <a:gdLst>
              <a:gd name="T0" fmla="*/ 170708956 w 743"/>
              <a:gd name="T1" fmla="*/ 84845628 h 777"/>
              <a:gd name="T2" fmla="*/ 141508921 w 743"/>
              <a:gd name="T3" fmla="*/ 0 h 777"/>
              <a:gd name="T4" fmla="*/ 103323730 w 743"/>
              <a:gd name="T5" fmla="*/ 559859 h 777"/>
              <a:gd name="T6" fmla="*/ 25269393 w 743"/>
              <a:gd name="T7" fmla="*/ 90445806 h 777"/>
              <a:gd name="T8" fmla="*/ 4773149 w 743"/>
              <a:gd name="T9" fmla="*/ 113407434 h 777"/>
              <a:gd name="T10" fmla="*/ 0 w 743"/>
              <a:gd name="T11" fmla="*/ 129088249 h 777"/>
              <a:gd name="T12" fmla="*/ 11511618 w 743"/>
              <a:gd name="T13" fmla="*/ 161850584 h 777"/>
              <a:gd name="T14" fmla="*/ 32007863 w 743"/>
              <a:gd name="T15" fmla="*/ 173611328 h 777"/>
              <a:gd name="T16" fmla="*/ 46327310 w 743"/>
              <a:gd name="T17" fmla="*/ 197412744 h 777"/>
              <a:gd name="T18" fmla="*/ 46046474 w 743"/>
              <a:gd name="T19" fmla="*/ 202173133 h 777"/>
              <a:gd name="T20" fmla="*/ 97427768 w 743"/>
              <a:gd name="T21" fmla="*/ 212533700 h 777"/>
              <a:gd name="T22" fmla="*/ 97427768 w 743"/>
              <a:gd name="T23" fmla="*/ 217574019 h 777"/>
              <a:gd name="T24" fmla="*/ 208613311 w 743"/>
              <a:gd name="T25" fmla="*/ 194892320 h 777"/>
              <a:gd name="T26" fmla="*/ 197101692 w 743"/>
              <a:gd name="T27" fmla="*/ 161850584 h 777"/>
              <a:gd name="T28" fmla="*/ 170708956 w 743"/>
              <a:gd name="T29" fmla="*/ 84845628 h 77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3" h="777">
                <a:moveTo>
                  <a:pt x="608" y="303"/>
                </a:moveTo>
                <a:lnTo>
                  <a:pt x="504" y="0"/>
                </a:lnTo>
                <a:lnTo>
                  <a:pt x="368" y="2"/>
                </a:lnTo>
                <a:lnTo>
                  <a:pt x="90" y="323"/>
                </a:lnTo>
                <a:lnTo>
                  <a:pt x="17" y="405"/>
                </a:lnTo>
                <a:lnTo>
                  <a:pt x="0" y="461"/>
                </a:lnTo>
                <a:lnTo>
                  <a:pt x="41" y="578"/>
                </a:lnTo>
                <a:lnTo>
                  <a:pt x="114" y="620"/>
                </a:lnTo>
                <a:lnTo>
                  <a:pt x="165" y="705"/>
                </a:lnTo>
                <a:lnTo>
                  <a:pt x="164" y="722"/>
                </a:lnTo>
                <a:lnTo>
                  <a:pt x="347" y="759"/>
                </a:lnTo>
                <a:lnTo>
                  <a:pt x="347" y="777"/>
                </a:lnTo>
                <a:lnTo>
                  <a:pt x="743" y="696"/>
                </a:lnTo>
                <a:lnTo>
                  <a:pt x="702" y="578"/>
                </a:lnTo>
                <a:lnTo>
                  <a:pt x="608" y="3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F2F348F-51F6-1E4F-3604-BD2BFB399137}"/>
              </a:ext>
            </a:extLst>
          </p:cNvPr>
          <p:cNvSpPr>
            <a:spLocks/>
          </p:cNvSpPr>
          <p:nvPr/>
        </p:nvSpPr>
        <p:spPr bwMode="auto">
          <a:xfrm>
            <a:off x="874729" y="5568969"/>
            <a:ext cx="494276" cy="362004"/>
          </a:xfrm>
          <a:custGeom>
            <a:avLst/>
            <a:gdLst>
              <a:gd name="T0" fmla="*/ 178650283 w 638"/>
              <a:gd name="T1" fmla="*/ 129927879 h 468"/>
              <a:gd name="T2" fmla="*/ 179212080 w 638"/>
              <a:gd name="T3" fmla="*/ 56843612 h 468"/>
              <a:gd name="T4" fmla="*/ 179212080 w 638"/>
              <a:gd name="T5" fmla="*/ 23521458 h 468"/>
              <a:gd name="T6" fmla="*/ 179212080 w 638"/>
              <a:gd name="T7" fmla="*/ 5040313 h 468"/>
              <a:gd name="T8" fmla="*/ 177526690 w 638"/>
              <a:gd name="T9" fmla="*/ 0 h 468"/>
              <a:gd name="T10" fmla="*/ 66291478 w 638"/>
              <a:gd name="T11" fmla="*/ 22681671 h 468"/>
              <a:gd name="T12" fmla="*/ 66291478 w 638"/>
              <a:gd name="T13" fmla="*/ 17641358 h 468"/>
              <a:gd name="T14" fmla="*/ 14887612 w 638"/>
              <a:gd name="T15" fmla="*/ 7280275 h 468"/>
              <a:gd name="T16" fmla="*/ 13202222 w 638"/>
              <a:gd name="T17" fmla="*/ 14280621 h 468"/>
              <a:gd name="T18" fmla="*/ 5617967 w 638"/>
              <a:gd name="T19" fmla="*/ 46762988 h 468"/>
              <a:gd name="T20" fmla="*/ 0 w 638"/>
              <a:gd name="T21" fmla="*/ 57963329 h 468"/>
              <a:gd name="T22" fmla="*/ 1685390 w 638"/>
              <a:gd name="T23" fmla="*/ 120967500 h 468"/>
              <a:gd name="T24" fmla="*/ 11516832 w 638"/>
              <a:gd name="T25" fmla="*/ 113967154 h 468"/>
              <a:gd name="T26" fmla="*/ 72190343 w 638"/>
              <a:gd name="T27" fmla="*/ 131048125 h 468"/>
              <a:gd name="T28" fmla="*/ 178650283 w 638"/>
              <a:gd name="T29" fmla="*/ 129927879 h 46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38" h="468">
                <a:moveTo>
                  <a:pt x="636" y="464"/>
                </a:moveTo>
                <a:lnTo>
                  <a:pt x="638" y="203"/>
                </a:lnTo>
                <a:lnTo>
                  <a:pt x="638" y="84"/>
                </a:lnTo>
                <a:lnTo>
                  <a:pt x="638" y="18"/>
                </a:lnTo>
                <a:lnTo>
                  <a:pt x="632" y="0"/>
                </a:lnTo>
                <a:lnTo>
                  <a:pt x="236" y="81"/>
                </a:lnTo>
                <a:lnTo>
                  <a:pt x="236" y="63"/>
                </a:lnTo>
                <a:lnTo>
                  <a:pt x="53" y="26"/>
                </a:lnTo>
                <a:lnTo>
                  <a:pt x="47" y="51"/>
                </a:lnTo>
                <a:lnTo>
                  <a:pt x="20" y="167"/>
                </a:lnTo>
                <a:lnTo>
                  <a:pt x="0" y="207"/>
                </a:lnTo>
                <a:lnTo>
                  <a:pt x="6" y="432"/>
                </a:lnTo>
                <a:lnTo>
                  <a:pt x="41" y="407"/>
                </a:lnTo>
                <a:lnTo>
                  <a:pt x="257" y="468"/>
                </a:lnTo>
                <a:lnTo>
                  <a:pt x="636" y="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25126CA0-0D49-6649-F081-F48C9D19534D}"/>
              </a:ext>
            </a:extLst>
          </p:cNvPr>
          <p:cNvSpPr>
            <a:spLocks/>
          </p:cNvSpPr>
          <p:nvPr/>
        </p:nvSpPr>
        <p:spPr bwMode="auto">
          <a:xfrm>
            <a:off x="774946" y="5884562"/>
            <a:ext cx="591737" cy="580135"/>
          </a:xfrm>
          <a:custGeom>
            <a:avLst/>
            <a:gdLst>
              <a:gd name="T0" fmla="*/ 213933101 w 766"/>
              <a:gd name="T1" fmla="*/ 15960725 h 750"/>
              <a:gd name="T2" fmla="*/ 210581511 w 766"/>
              <a:gd name="T3" fmla="*/ 32201908 h 750"/>
              <a:gd name="T4" fmla="*/ 212257306 w 766"/>
              <a:gd name="T5" fmla="*/ 70844304 h 750"/>
              <a:gd name="T6" fmla="*/ 212257306 w 766"/>
              <a:gd name="T7" fmla="*/ 210013021 h 750"/>
              <a:gd name="T8" fmla="*/ 206392288 w 766"/>
              <a:gd name="T9" fmla="*/ 210013021 h 750"/>
              <a:gd name="T10" fmla="*/ 202203066 w 766"/>
              <a:gd name="T11" fmla="*/ 210013021 h 750"/>
              <a:gd name="T12" fmla="*/ 141877093 w 766"/>
              <a:gd name="T13" fmla="*/ 146169063 h 750"/>
              <a:gd name="T14" fmla="*/ 93002122 w 766"/>
              <a:gd name="T15" fmla="*/ 145609204 h 750"/>
              <a:gd name="T16" fmla="*/ 9216607 w 766"/>
              <a:gd name="T17" fmla="*/ 104166458 h 750"/>
              <a:gd name="T18" fmla="*/ 0 w 766"/>
              <a:gd name="T19" fmla="*/ 33882013 h 750"/>
              <a:gd name="T20" fmla="*/ 37983098 w 766"/>
              <a:gd name="T21" fmla="*/ 29682017 h 750"/>
              <a:gd name="T22" fmla="*/ 37983098 w 766"/>
              <a:gd name="T23" fmla="*/ 7000346 h 750"/>
              <a:gd name="T24" fmla="*/ 47757775 w 766"/>
              <a:gd name="T25" fmla="*/ 0 h 750"/>
              <a:gd name="T26" fmla="*/ 108083747 w 766"/>
              <a:gd name="T27" fmla="*/ 17080971 h 750"/>
              <a:gd name="T28" fmla="*/ 213933101 w 766"/>
              <a:gd name="T29" fmla="*/ 15960725 h 7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66" h="750">
                <a:moveTo>
                  <a:pt x="766" y="57"/>
                </a:moveTo>
                <a:lnTo>
                  <a:pt x="754" y="115"/>
                </a:lnTo>
                <a:lnTo>
                  <a:pt x="760" y="253"/>
                </a:lnTo>
                <a:lnTo>
                  <a:pt x="760" y="750"/>
                </a:lnTo>
                <a:lnTo>
                  <a:pt x="739" y="750"/>
                </a:lnTo>
                <a:lnTo>
                  <a:pt x="724" y="750"/>
                </a:lnTo>
                <a:lnTo>
                  <a:pt x="508" y="522"/>
                </a:lnTo>
                <a:lnTo>
                  <a:pt x="333" y="520"/>
                </a:lnTo>
                <a:lnTo>
                  <a:pt x="33" y="372"/>
                </a:lnTo>
                <a:lnTo>
                  <a:pt x="0" y="121"/>
                </a:lnTo>
                <a:lnTo>
                  <a:pt x="136" y="106"/>
                </a:lnTo>
                <a:lnTo>
                  <a:pt x="136" y="25"/>
                </a:lnTo>
                <a:lnTo>
                  <a:pt x="171" y="0"/>
                </a:lnTo>
                <a:lnTo>
                  <a:pt x="387" y="61"/>
                </a:lnTo>
                <a:lnTo>
                  <a:pt x="766" y="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5E1D6407-5F7E-9E8F-6288-5D3735754822}"/>
              </a:ext>
            </a:extLst>
          </p:cNvPr>
          <p:cNvSpPr>
            <a:spLocks/>
          </p:cNvSpPr>
          <p:nvPr/>
        </p:nvSpPr>
        <p:spPr bwMode="auto">
          <a:xfrm>
            <a:off x="2081411" y="4392455"/>
            <a:ext cx="877165" cy="793625"/>
          </a:xfrm>
          <a:custGeom>
            <a:avLst/>
            <a:gdLst>
              <a:gd name="T0" fmla="*/ 242923389 w 1133"/>
              <a:gd name="T1" fmla="*/ 47976561 h 1025"/>
              <a:gd name="T2" fmla="*/ 288365962 w 1133"/>
              <a:gd name="T3" fmla="*/ 122045303 h 1025"/>
              <a:gd name="T4" fmla="*/ 292854608 w 1133"/>
              <a:gd name="T5" fmla="*/ 123447903 h 1025"/>
              <a:gd name="T6" fmla="*/ 317819952 w 1133"/>
              <a:gd name="T7" fmla="*/ 120361970 h 1025"/>
              <a:gd name="T8" fmla="*/ 313612012 w 1133"/>
              <a:gd name="T9" fmla="*/ 123447903 h 1025"/>
              <a:gd name="T10" fmla="*/ 174759000 w 1133"/>
              <a:gd name="T11" fmla="*/ 222206755 h 1025"/>
              <a:gd name="T12" fmla="*/ 149793126 w 1133"/>
              <a:gd name="T13" fmla="*/ 264291123 h 1025"/>
              <a:gd name="T14" fmla="*/ 132962426 w 1133"/>
              <a:gd name="T15" fmla="*/ 282808308 h 1025"/>
              <a:gd name="T16" fmla="*/ 128755016 w 1133"/>
              <a:gd name="T17" fmla="*/ 282528106 h 1025"/>
              <a:gd name="T18" fmla="*/ 94252027 w 1133"/>
              <a:gd name="T19" fmla="*/ 287578103 h 1025"/>
              <a:gd name="T20" fmla="*/ 79665385 w 1133"/>
              <a:gd name="T21" fmla="*/ 196955710 h 1025"/>
              <a:gd name="T22" fmla="*/ 35063871 w 1133"/>
              <a:gd name="T23" fmla="*/ 123447903 h 1025"/>
              <a:gd name="T24" fmla="*/ 0 w 1133"/>
              <a:gd name="T25" fmla="*/ 102405719 h 1025"/>
              <a:gd name="T26" fmla="*/ 61993097 w 1133"/>
              <a:gd name="T27" fmla="*/ 64529682 h 1025"/>
              <a:gd name="T28" fmla="*/ 132962426 w 1133"/>
              <a:gd name="T29" fmla="*/ 54429158 h 1025"/>
              <a:gd name="T30" fmla="*/ 169709472 w 1133"/>
              <a:gd name="T31" fmla="*/ 30020310 h 1025"/>
              <a:gd name="T32" fmla="*/ 202529814 w 1133"/>
              <a:gd name="T33" fmla="*/ 0 h 1025"/>
              <a:gd name="T34" fmla="*/ 210945164 w 1133"/>
              <a:gd name="T35" fmla="*/ 35351039 h 1025"/>
              <a:gd name="T36" fmla="*/ 242923389 w 1133"/>
              <a:gd name="T37" fmla="*/ 47976561 h 10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33" h="1025">
                <a:moveTo>
                  <a:pt x="866" y="171"/>
                </a:moveTo>
                <a:lnTo>
                  <a:pt x="1028" y="435"/>
                </a:lnTo>
                <a:lnTo>
                  <a:pt x="1044" y="440"/>
                </a:lnTo>
                <a:lnTo>
                  <a:pt x="1133" y="429"/>
                </a:lnTo>
                <a:lnTo>
                  <a:pt x="1118" y="440"/>
                </a:lnTo>
                <a:lnTo>
                  <a:pt x="623" y="792"/>
                </a:lnTo>
                <a:lnTo>
                  <a:pt x="534" y="942"/>
                </a:lnTo>
                <a:lnTo>
                  <a:pt x="474" y="1008"/>
                </a:lnTo>
                <a:lnTo>
                  <a:pt x="459" y="1007"/>
                </a:lnTo>
                <a:lnTo>
                  <a:pt x="336" y="1025"/>
                </a:lnTo>
                <a:lnTo>
                  <a:pt x="284" y="702"/>
                </a:lnTo>
                <a:lnTo>
                  <a:pt x="125" y="440"/>
                </a:lnTo>
                <a:lnTo>
                  <a:pt x="0" y="365"/>
                </a:lnTo>
                <a:lnTo>
                  <a:pt x="221" y="230"/>
                </a:lnTo>
                <a:lnTo>
                  <a:pt x="474" y="194"/>
                </a:lnTo>
                <a:lnTo>
                  <a:pt x="605" y="107"/>
                </a:lnTo>
                <a:lnTo>
                  <a:pt x="722" y="0"/>
                </a:lnTo>
                <a:lnTo>
                  <a:pt x="752" y="126"/>
                </a:lnTo>
                <a:lnTo>
                  <a:pt x="866" y="1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32ACE89F-A307-C016-8E7E-AA3FA569CD9F}"/>
              </a:ext>
            </a:extLst>
          </p:cNvPr>
          <p:cNvSpPr>
            <a:spLocks/>
          </p:cNvSpPr>
          <p:nvPr/>
        </p:nvSpPr>
        <p:spPr bwMode="auto">
          <a:xfrm>
            <a:off x="1756535" y="4636111"/>
            <a:ext cx="584777" cy="877164"/>
          </a:xfrm>
          <a:custGeom>
            <a:avLst/>
            <a:gdLst>
              <a:gd name="T0" fmla="*/ 202452817 w 756"/>
              <a:gd name="T1" fmla="*/ 304658713 h 1134"/>
              <a:gd name="T2" fmla="*/ 184811458 w 756"/>
              <a:gd name="T3" fmla="*/ 317539688 h 1134"/>
              <a:gd name="T4" fmla="*/ 173610588 w 756"/>
              <a:gd name="T5" fmla="*/ 304658713 h 1134"/>
              <a:gd name="T6" fmla="*/ 108366454 w 756"/>
              <a:gd name="T7" fmla="*/ 260416146 h 1134"/>
              <a:gd name="T8" fmla="*/ 46762988 w 756"/>
              <a:gd name="T9" fmla="*/ 288138129 h 1134"/>
              <a:gd name="T10" fmla="*/ 36962292 w 756"/>
              <a:gd name="T11" fmla="*/ 288138129 h 1134"/>
              <a:gd name="T12" fmla="*/ 0 w 756"/>
              <a:gd name="T13" fmla="*/ 250895379 h 1134"/>
              <a:gd name="T14" fmla="*/ 36962292 w 756"/>
              <a:gd name="T15" fmla="*/ 257055937 h 1134"/>
              <a:gd name="T16" fmla="*/ 37802608 w 756"/>
              <a:gd name="T17" fmla="*/ 257055937 h 1134"/>
              <a:gd name="T18" fmla="*/ 42562463 w 756"/>
              <a:gd name="T19" fmla="*/ 255375833 h 1134"/>
              <a:gd name="T20" fmla="*/ 73644654 w 756"/>
              <a:gd name="T21" fmla="*/ 214773404 h 1134"/>
              <a:gd name="T22" fmla="*/ 36962292 w 756"/>
              <a:gd name="T23" fmla="*/ 122647604 h 1134"/>
              <a:gd name="T24" fmla="*/ 85405383 w 756"/>
              <a:gd name="T25" fmla="*/ 0 h 1134"/>
              <a:gd name="T26" fmla="*/ 108366454 w 756"/>
              <a:gd name="T27" fmla="*/ 12320588 h 1134"/>
              <a:gd name="T28" fmla="*/ 113967154 w 756"/>
              <a:gd name="T29" fmla="*/ 15960725 h 1134"/>
              <a:gd name="T30" fmla="*/ 117607292 w 756"/>
              <a:gd name="T31" fmla="*/ 14000692 h 1134"/>
              <a:gd name="T32" fmla="*/ 152609550 w 756"/>
              <a:gd name="T33" fmla="*/ 35002258 h 1134"/>
              <a:gd name="T34" fmla="*/ 197132046 w 756"/>
              <a:gd name="T35" fmla="*/ 108366454 h 1134"/>
              <a:gd name="T36" fmla="*/ 211693125 w 756"/>
              <a:gd name="T37" fmla="*/ 198812150 h 1134"/>
              <a:gd name="T38" fmla="*/ 199932396 w 756"/>
              <a:gd name="T39" fmla="*/ 215053333 h 1134"/>
              <a:gd name="T40" fmla="*/ 202452817 w 756"/>
              <a:gd name="T41" fmla="*/ 304658713 h 113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756" h="1134">
                <a:moveTo>
                  <a:pt x="723" y="1088"/>
                </a:moveTo>
                <a:lnTo>
                  <a:pt x="660" y="1134"/>
                </a:lnTo>
                <a:lnTo>
                  <a:pt x="620" y="1088"/>
                </a:lnTo>
                <a:lnTo>
                  <a:pt x="387" y="930"/>
                </a:lnTo>
                <a:lnTo>
                  <a:pt x="167" y="1029"/>
                </a:lnTo>
                <a:lnTo>
                  <a:pt x="132" y="1029"/>
                </a:lnTo>
                <a:lnTo>
                  <a:pt x="0" y="896"/>
                </a:lnTo>
                <a:lnTo>
                  <a:pt x="132" y="918"/>
                </a:lnTo>
                <a:lnTo>
                  <a:pt x="135" y="918"/>
                </a:lnTo>
                <a:lnTo>
                  <a:pt x="152" y="912"/>
                </a:lnTo>
                <a:lnTo>
                  <a:pt x="263" y="767"/>
                </a:lnTo>
                <a:lnTo>
                  <a:pt x="132" y="438"/>
                </a:lnTo>
                <a:lnTo>
                  <a:pt x="305" y="0"/>
                </a:lnTo>
                <a:lnTo>
                  <a:pt x="387" y="44"/>
                </a:lnTo>
                <a:lnTo>
                  <a:pt x="407" y="57"/>
                </a:lnTo>
                <a:lnTo>
                  <a:pt x="420" y="50"/>
                </a:lnTo>
                <a:lnTo>
                  <a:pt x="545" y="125"/>
                </a:lnTo>
                <a:lnTo>
                  <a:pt x="704" y="387"/>
                </a:lnTo>
                <a:lnTo>
                  <a:pt x="756" y="710"/>
                </a:lnTo>
                <a:lnTo>
                  <a:pt x="714" y="768"/>
                </a:lnTo>
                <a:lnTo>
                  <a:pt x="723" y="10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F9DF4E44-4F77-1D76-5572-832635D07AB1}"/>
              </a:ext>
            </a:extLst>
          </p:cNvPr>
          <p:cNvSpPr>
            <a:spLocks/>
          </p:cNvSpPr>
          <p:nvPr/>
        </p:nvSpPr>
        <p:spPr bwMode="auto">
          <a:xfrm>
            <a:off x="2267054" y="5121105"/>
            <a:ext cx="570853" cy="619584"/>
          </a:xfrm>
          <a:custGeom>
            <a:avLst/>
            <a:gdLst>
              <a:gd name="T0" fmla="*/ 113126837 w 738"/>
              <a:gd name="T1" fmla="*/ 3360204 h 801"/>
              <a:gd name="T2" fmla="*/ 82325104 w 738"/>
              <a:gd name="T3" fmla="*/ 0 h 801"/>
              <a:gd name="T4" fmla="*/ 65524062 w 738"/>
              <a:gd name="T5" fmla="*/ 18481124 h 801"/>
              <a:gd name="T6" fmla="*/ 61323537 w 738"/>
              <a:gd name="T7" fmla="*/ 18201195 h 801"/>
              <a:gd name="T8" fmla="*/ 26881667 w 738"/>
              <a:gd name="T9" fmla="*/ 23241502 h 801"/>
              <a:gd name="T10" fmla="*/ 15120937 w 738"/>
              <a:gd name="T11" fmla="*/ 39482137 h 801"/>
              <a:gd name="T12" fmla="*/ 17641358 w 738"/>
              <a:gd name="T13" fmla="*/ 129087939 h 801"/>
              <a:gd name="T14" fmla="*/ 0 w 738"/>
              <a:gd name="T15" fmla="*/ 141968370 h 801"/>
              <a:gd name="T16" fmla="*/ 0 w 738"/>
              <a:gd name="T17" fmla="*/ 142528757 h 801"/>
              <a:gd name="T18" fmla="*/ 1400175 w 738"/>
              <a:gd name="T19" fmla="*/ 143648472 h 801"/>
              <a:gd name="T20" fmla="*/ 47602775 w 738"/>
              <a:gd name="T21" fmla="*/ 224293377 h 801"/>
              <a:gd name="T22" fmla="*/ 134968192 w 738"/>
              <a:gd name="T23" fmla="*/ 193771609 h 801"/>
              <a:gd name="T24" fmla="*/ 199092608 w 738"/>
              <a:gd name="T25" fmla="*/ 157649147 h 801"/>
              <a:gd name="T26" fmla="*/ 206652813 w 738"/>
              <a:gd name="T27" fmla="*/ 157649147 h 801"/>
              <a:gd name="T28" fmla="*/ 150929446 w 738"/>
              <a:gd name="T29" fmla="*/ 80364976 h 801"/>
              <a:gd name="T30" fmla="*/ 113126837 w 738"/>
              <a:gd name="T31" fmla="*/ 3360204 h 80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38" h="801">
                <a:moveTo>
                  <a:pt x="404" y="12"/>
                </a:moveTo>
                <a:lnTo>
                  <a:pt x="294" y="0"/>
                </a:lnTo>
                <a:lnTo>
                  <a:pt x="234" y="66"/>
                </a:lnTo>
                <a:lnTo>
                  <a:pt x="219" y="65"/>
                </a:lnTo>
                <a:lnTo>
                  <a:pt x="96" y="83"/>
                </a:lnTo>
                <a:lnTo>
                  <a:pt x="54" y="141"/>
                </a:lnTo>
                <a:lnTo>
                  <a:pt x="63" y="461"/>
                </a:lnTo>
                <a:lnTo>
                  <a:pt x="0" y="507"/>
                </a:lnTo>
                <a:lnTo>
                  <a:pt x="0" y="509"/>
                </a:lnTo>
                <a:lnTo>
                  <a:pt x="5" y="513"/>
                </a:lnTo>
                <a:lnTo>
                  <a:pt x="170" y="801"/>
                </a:lnTo>
                <a:lnTo>
                  <a:pt x="482" y="692"/>
                </a:lnTo>
                <a:lnTo>
                  <a:pt x="711" y="563"/>
                </a:lnTo>
                <a:lnTo>
                  <a:pt x="738" y="563"/>
                </a:lnTo>
                <a:lnTo>
                  <a:pt x="539" y="287"/>
                </a:lnTo>
                <a:lnTo>
                  <a:pt x="404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D40AB12B-00A1-0B37-E7E6-4D8456B88C33}"/>
              </a:ext>
            </a:extLst>
          </p:cNvPr>
          <p:cNvSpPr>
            <a:spLocks/>
          </p:cNvSpPr>
          <p:nvPr/>
        </p:nvSpPr>
        <p:spPr bwMode="auto">
          <a:xfrm>
            <a:off x="2752048" y="4192889"/>
            <a:ext cx="874844" cy="589417"/>
          </a:xfrm>
          <a:custGeom>
            <a:avLst/>
            <a:gdLst>
              <a:gd name="T0" fmla="*/ 246538578 w 1132"/>
              <a:gd name="T1" fmla="*/ 16241183 h 762"/>
              <a:gd name="T2" fmla="*/ 248216139 w 1132"/>
              <a:gd name="T3" fmla="*/ 0 h 762"/>
              <a:gd name="T4" fmla="*/ 245700061 w 1132"/>
              <a:gd name="T5" fmla="*/ 279929 h 762"/>
              <a:gd name="T6" fmla="*/ 174421952 w 1132"/>
              <a:gd name="T7" fmla="*/ 3640137 h 762"/>
              <a:gd name="T8" fmla="*/ 112368049 w 1132"/>
              <a:gd name="T9" fmla="*/ 6720417 h 762"/>
              <a:gd name="T10" fmla="*/ 32704248 w 1132"/>
              <a:gd name="T11" fmla="*/ 88485663 h 762"/>
              <a:gd name="T12" fmla="*/ 13417317 w 1132"/>
              <a:gd name="T13" fmla="*/ 106126492 h 762"/>
              <a:gd name="T14" fmla="*/ 0 w 1132"/>
              <a:gd name="T15" fmla="*/ 120407642 h 762"/>
              <a:gd name="T16" fmla="*/ 45282520 w 1132"/>
              <a:gd name="T17" fmla="*/ 194332225 h 762"/>
              <a:gd name="T18" fmla="*/ 49754783 w 1132"/>
              <a:gd name="T19" fmla="*/ 195732400 h 762"/>
              <a:gd name="T20" fmla="*/ 74632704 w 1132"/>
              <a:gd name="T21" fmla="*/ 192652121 h 762"/>
              <a:gd name="T22" fmla="*/ 72955142 w 1132"/>
              <a:gd name="T23" fmla="*/ 195732400 h 762"/>
              <a:gd name="T24" fmla="*/ 72396308 w 1132"/>
              <a:gd name="T25" fmla="*/ 195732400 h 762"/>
              <a:gd name="T26" fmla="*/ 67364682 w 1132"/>
              <a:gd name="T27" fmla="*/ 213373229 h 762"/>
              <a:gd name="T28" fmla="*/ 192311532 w 1132"/>
              <a:gd name="T29" fmla="*/ 133568017 h 762"/>
              <a:gd name="T30" fmla="*/ 247377094 w 1132"/>
              <a:gd name="T31" fmla="*/ 114527012 h 762"/>
              <a:gd name="T32" fmla="*/ 316419337 w 1132"/>
              <a:gd name="T33" fmla="*/ 55723367 h 762"/>
              <a:gd name="T34" fmla="*/ 250172324 w 1132"/>
              <a:gd name="T35" fmla="*/ 22681671 h 762"/>
              <a:gd name="T36" fmla="*/ 246538578 w 1132"/>
              <a:gd name="T37" fmla="*/ 16241183 h 7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32" h="762">
                <a:moveTo>
                  <a:pt x="882" y="58"/>
                </a:moveTo>
                <a:lnTo>
                  <a:pt x="888" y="0"/>
                </a:lnTo>
                <a:lnTo>
                  <a:pt x="879" y="1"/>
                </a:lnTo>
                <a:lnTo>
                  <a:pt x="624" y="13"/>
                </a:lnTo>
                <a:lnTo>
                  <a:pt x="402" y="24"/>
                </a:lnTo>
                <a:lnTo>
                  <a:pt x="117" y="316"/>
                </a:lnTo>
                <a:lnTo>
                  <a:pt x="48" y="379"/>
                </a:lnTo>
                <a:lnTo>
                  <a:pt x="0" y="430"/>
                </a:lnTo>
                <a:lnTo>
                  <a:pt x="162" y="694"/>
                </a:lnTo>
                <a:lnTo>
                  <a:pt x="178" y="699"/>
                </a:lnTo>
                <a:lnTo>
                  <a:pt x="267" y="688"/>
                </a:lnTo>
                <a:lnTo>
                  <a:pt x="261" y="699"/>
                </a:lnTo>
                <a:lnTo>
                  <a:pt x="259" y="699"/>
                </a:lnTo>
                <a:lnTo>
                  <a:pt x="241" y="762"/>
                </a:lnTo>
                <a:lnTo>
                  <a:pt x="688" y="477"/>
                </a:lnTo>
                <a:lnTo>
                  <a:pt x="885" y="409"/>
                </a:lnTo>
                <a:lnTo>
                  <a:pt x="1132" y="199"/>
                </a:lnTo>
                <a:lnTo>
                  <a:pt x="895" y="81"/>
                </a:lnTo>
                <a:lnTo>
                  <a:pt x="882" y="5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4F5AF3A4-143D-75B0-7BFF-1C38A99BABCD}"/>
              </a:ext>
            </a:extLst>
          </p:cNvPr>
          <p:cNvSpPr>
            <a:spLocks/>
          </p:cNvSpPr>
          <p:nvPr/>
        </p:nvSpPr>
        <p:spPr bwMode="auto">
          <a:xfrm>
            <a:off x="2403967" y="3689331"/>
            <a:ext cx="659034" cy="835395"/>
          </a:xfrm>
          <a:custGeom>
            <a:avLst/>
            <a:gdLst>
              <a:gd name="T0" fmla="*/ 158862375 w 851"/>
              <a:gd name="T1" fmla="*/ 46396707 h 1081"/>
              <a:gd name="T2" fmla="*/ 128830255 w 851"/>
              <a:gd name="T3" fmla="*/ 0 h 1081"/>
              <a:gd name="T4" fmla="*/ 122093994 w 851"/>
              <a:gd name="T5" fmla="*/ 20962578 h 1081"/>
              <a:gd name="T6" fmla="*/ 87570858 w 851"/>
              <a:gd name="T7" fmla="*/ 73787999 h 1081"/>
              <a:gd name="T8" fmla="*/ 71572305 w 851"/>
              <a:gd name="T9" fmla="*/ 73228658 h 1081"/>
              <a:gd name="T10" fmla="*/ 15998553 w 851"/>
              <a:gd name="T11" fmla="*/ 139190649 h 1081"/>
              <a:gd name="T12" fmla="*/ 0 w 851"/>
              <a:gd name="T13" fmla="*/ 198165114 h 1081"/>
              <a:gd name="T14" fmla="*/ 11507536 w 851"/>
              <a:gd name="T15" fmla="*/ 234779707 h 1081"/>
              <a:gd name="T16" fmla="*/ 15998553 w 851"/>
              <a:gd name="T17" fmla="*/ 237574823 h 1081"/>
              <a:gd name="T18" fmla="*/ 52766933 w 851"/>
              <a:gd name="T19" fmla="*/ 284251200 h 1081"/>
              <a:gd name="T20" fmla="*/ 85605872 w 851"/>
              <a:gd name="T21" fmla="*/ 254344463 h 1081"/>
              <a:gd name="T22" fmla="*/ 94026330 w 851"/>
              <a:gd name="T23" fmla="*/ 289561762 h 1081"/>
              <a:gd name="T24" fmla="*/ 126023436 w 851"/>
              <a:gd name="T25" fmla="*/ 302138992 h 1081"/>
              <a:gd name="T26" fmla="*/ 139495957 w 851"/>
              <a:gd name="T27" fmla="*/ 287884270 h 1081"/>
              <a:gd name="T28" fmla="*/ 158862375 w 851"/>
              <a:gd name="T29" fmla="*/ 270276148 h 1081"/>
              <a:gd name="T30" fmla="*/ 238855138 w 851"/>
              <a:gd name="T31" fmla="*/ 188662142 h 1081"/>
              <a:gd name="T32" fmla="*/ 221172388 w 851"/>
              <a:gd name="T33" fmla="*/ 108445958 h 1081"/>
              <a:gd name="T34" fmla="*/ 158862375 w 851"/>
              <a:gd name="T35" fmla="*/ 46396707 h 108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1" h="1081">
                <a:moveTo>
                  <a:pt x="566" y="166"/>
                </a:moveTo>
                <a:lnTo>
                  <a:pt x="459" y="0"/>
                </a:lnTo>
                <a:lnTo>
                  <a:pt x="435" y="75"/>
                </a:lnTo>
                <a:lnTo>
                  <a:pt x="312" y="264"/>
                </a:lnTo>
                <a:lnTo>
                  <a:pt x="255" y="262"/>
                </a:lnTo>
                <a:lnTo>
                  <a:pt x="57" y="498"/>
                </a:lnTo>
                <a:lnTo>
                  <a:pt x="0" y="709"/>
                </a:lnTo>
                <a:lnTo>
                  <a:pt x="41" y="840"/>
                </a:lnTo>
                <a:lnTo>
                  <a:pt x="57" y="850"/>
                </a:lnTo>
                <a:lnTo>
                  <a:pt x="188" y="1017"/>
                </a:lnTo>
                <a:lnTo>
                  <a:pt x="305" y="910"/>
                </a:lnTo>
                <a:lnTo>
                  <a:pt x="335" y="1036"/>
                </a:lnTo>
                <a:lnTo>
                  <a:pt x="449" y="1081"/>
                </a:lnTo>
                <a:lnTo>
                  <a:pt x="497" y="1030"/>
                </a:lnTo>
                <a:lnTo>
                  <a:pt x="566" y="967"/>
                </a:lnTo>
                <a:lnTo>
                  <a:pt x="851" y="675"/>
                </a:lnTo>
                <a:lnTo>
                  <a:pt x="788" y="388"/>
                </a:lnTo>
                <a:lnTo>
                  <a:pt x="566" y="1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3" name="Freeform 24">
            <a:extLst>
              <a:ext uri="{FF2B5EF4-FFF2-40B4-BE49-F238E27FC236}">
                <a16:creationId xmlns:a16="http://schemas.microsoft.com/office/drawing/2014/main" id="{41B4F035-875C-4E36-B439-6BDFFBE671A6}"/>
              </a:ext>
            </a:extLst>
          </p:cNvPr>
          <p:cNvSpPr>
            <a:spLocks/>
          </p:cNvSpPr>
          <p:nvPr/>
        </p:nvSpPr>
        <p:spPr bwMode="auto">
          <a:xfrm>
            <a:off x="3575839" y="3631318"/>
            <a:ext cx="928217" cy="733291"/>
          </a:xfrm>
          <a:custGeom>
            <a:avLst/>
            <a:gdLst>
              <a:gd name="T0" fmla="*/ 314774946 w 1201"/>
              <a:gd name="T1" fmla="*/ 64403817 h 948"/>
              <a:gd name="T2" fmla="*/ 244048318 w 1201"/>
              <a:gd name="T3" fmla="*/ 0 h 948"/>
              <a:gd name="T4" fmla="*/ 231748035 w 1201"/>
              <a:gd name="T5" fmla="*/ 5040313 h 948"/>
              <a:gd name="T6" fmla="*/ 161021407 w 1201"/>
              <a:gd name="T7" fmla="*/ 104726317 h 948"/>
              <a:gd name="T8" fmla="*/ 79112752 w 1201"/>
              <a:gd name="T9" fmla="*/ 37802608 h 948"/>
              <a:gd name="T10" fmla="*/ 59823768 w 1201"/>
              <a:gd name="T11" fmla="*/ 23521458 h 948"/>
              <a:gd name="T12" fmla="*/ 48082877 w 1201"/>
              <a:gd name="T13" fmla="*/ 79805213 h 948"/>
              <a:gd name="T14" fmla="*/ 77435633 w 1201"/>
              <a:gd name="T15" fmla="*/ 108086525 h 948"/>
              <a:gd name="T16" fmla="*/ 0 w 1201"/>
              <a:gd name="T17" fmla="*/ 177251254 h 948"/>
              <a:gd name="T18" fmla="*/ 83306078 w 1201"/>
              <a:gd name="T19" fmla="*/ 221493821 h 948"/>
              <a:gd name="T20" fmla="*/ 152914450 w 1201"/>
              <a:gd name="T21" fmla="*/ 254535517 h 948"/>
              <a:gd name="T22" fmla="*/ 209942843 w 1201"/>
              <a:gd name="T23" fmla="*/ 265456458 h 948"/>
              <a:gd name="T24" fmla="*/ 256628297 w 1201"/>
              <a:gd name="T25" fmla="*/ 219253329 h 948"/>
              <a:gd name="T26" fmla="*/ 327074700 w 1201"/>
              <a:gd name="T27" fmla="*/ 189851771 h 948"/>
              <a:gd name="T28" fmla="*/ 335461353 w 1201"/>
              <a:gd name="T29" fmla="*/ 184531529 h 948"/>
              <a:gd name="T30" fmla="*/ 307785716 w 1201"/>
              <a:gd name="T31" fmla="*/ 158770108 h 948"/>
              <a:gd name="T32" fmla="*/ 332107115 w 1201"/>
              <a:gd name="T33" fmla="*/ 138328400 h 948"/>
              <a:gd name="T34" fmla="*/ 335741049 w 1201"/>
              <a:gd name="T35" fmla="*/ 99686004 h 948"/>
              <a:gd name="T36" fmla="*/ 314774946 w 1201"/>
              <a:gd name="T37" fmla="*/ 64403817 h 9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01" h="948">
                <a:moveTo>
                  <a:pt x="1126" y="230"/>
                </a:moveTo>
                <a:lnTo>
                  <a:pt x="873" y="0"/>
                </a:lnTo>
                <a:lnTo>
                  <a:pt x="829" y="18"/>
                </a:lnTo>
                <a:lnTo>
                  <a:pt x="576" y="374"/>
                </a:lnTo>
                <a:lnTo>
                  <a:pt x="283" y="135"/>
                </a:lnTo>
                <a:lnTo>
                  <a:pt x="214" y="84"/>
                </a:lnTo>
                <a:lnTo>
                  <a:pt x="172" y="285"/>
                </a:lnTo>
                <a:lnTo>
                  <a:pt x="277" y="386"/>
                </a:lnTo>
                <a:lnTo>
                  <a:pt x="0" y="633"/>
                </a:lnTo>
                <a:lnTo>
                  <a:pt x="298" y="791"/>
                </a:lnTo>
                <a:lnTo>
                  <a:pt x="547" y="909"/>
                </a:lnTo>
                <a:lnTo>
                  <a:pt x="751" y="948"/>
                </a:lnTo>
                <a:lnTo>
                  <a:pt x="918" y="783"/>
                </a:lnTo>
                <a:lnTo>
                  <a:pt x="1170" y="678"/>
                </a:lnTo>
                <a:lnTo>
                  <a:pt x="1200" y="659"/>
                </a:lnTo>
                <a:lnTo>
                  <a:pt x="1101" y="567"/>
                </a:lnTo>
                <a:lnTo>
                  <a:pt x="1188" y="494"/>
                </a:lnTo>
                <a:lnTo>
                  <a:pt x="1201" y="356"/>
                </a:lnTo>
                <a:lnTo>
                  <a:pt x="1126" y="23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Freeform 26">
            <a:extLst>
              <a:ext uri="{FF2B5EF4-FFF2-40B4-BE49-F238E27FC236}">
                <a16:creationId xmlns:a16="http://schemas.microsoft.com/office/drawing/2014/main" id="{6A2F80CB-61DB-E291-E86C-235F5C4943BA}"/>
              </a:ext>
            </a:extLst>
          </p:cNvPr>
          <p:cNvSpPr>
            <a:spLocks/>
          </p:cNvSpPr>
          <p:nvPr/>
        </p:nvSpPr>
        <p:spPr bwMode="auto">
          <a:xfrm>
            <a:off x="4121168" y="5332274"/>
            <a:ext cx="705445" cy="853959"/>
          </a:xfrm>
          <a:custGeom>
            <a:avLst/>
            <a:gdLst>
              <a:gd name="T0" fmla="*/ 233534479 w 912"/>
              <a:gd name="T1" fmla="*/ 85685313 h 1104"/>
              <a:gd name="T2" fmla="*/ 219253329 w 912"/>
              <a:gd name="T3" fmla="*/ 52923546 h 1104"/>
              <a:gd name="T4" fmla="*/ 206652813 w 912"/>
              <a:gd name="T5" fmla="*/ 47883233 h 1104"/>
              <a:gd name="T6" fmla="*/ 122367675 w 912"/>
              <a:gd name="T7" fmla="*/ 12040658 h 1104"/>
              <a:gd name="T8" fmla="*/ 89045521 w 912"/>
              <a:gd name="T9" fmla="*/ 6720417 h 1104"/>
              <a:gd name="T10" fmla="*/ 67764025 w 912"/>
              <a:gd name="T11" fmla="*/ 3360208 h 1104"/>
              <a:gd name="T12" fmla="*/ 47883233 w 912"/>
              <a:gd name="T13" fmla="*/ 0 h 1104"/>
              <a:gd name="T14" fmla="*/ 34441871 w 912"/>
              <a:gd name="T15" fmla="*/ 2800350 h 1104"/>
              <a:gd name="T16" fmla="*/ 4199996 w 912"/>
              <a:gd name="T17" fmla="*/ 9240838 h 1104"/>
              <a:gd name="T18" fmla="*/ 1400175 w 912"/>
              <a:gd name="T19" fmla="*/ 193491908 h 1104"/>
              <a:gd name="T20" fmla="*/ 5880629 w 912"/>
              <a:gd name="T21" fmla="*/ 220093646 h 1104"/>
              <a:gd name="T22" fmla="*/ 0 w 912"/>
              <a:gd name="T23" fmla="*/ 309139167 h 1104"/>
              <a:gd name="T24" fmla="*/ 105566633 w 912"/>
              <a:gd name="T25" fmla="*/ 306619275 h 1104"/>
              <a:gd name="T26" fmla="*/ 129368021 w 912"/>
              <a:gd name="T27" fmla="*/ 306058888 h 1104"/>
              <a:gd name="T28" fmla="*/ 169410592 w 912"/>
              <a:gd name="T29" fmla="*/ 304939171 h 1104"/>
              <a:gd name="T30" fmla="*/ 182011108 w 912"/>
              <a:gd name="T31" fmla="*/ 228494167 h 1104"/>
              <a:gd name="T32" fmla="*/ 230174271 w 912"/>
              <a:gd name="T33" fmla="*/ 141408679 h 1104"/>
              <a:gd name="T34" fmla="*/ 255375833 w 912"/>
              <a:gd name="T35" fmla="*/ 136928225 h 1104"/>
              <a:gd name="T36" fmla="*/ 247815100 w 912"/>
              <a:gd name="T37" fmla="*/ 118727537 h 1104"/>
              <a:gd name="T38" fmla="*/ 233534479 w 912"/>
              <a:gd name="T39" fmla="*/ 85685313 h 110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12" h="1104">
                <a:moveTo>
                  <a:pt x="834" y="306"/>
                </a:moveTo>
                <a:lnTo>
                  <a:pt x="783" y="189"/>
                </a:lnTo>
                <a:lnTo>
                  <a:pt x="738" y="171"/>
                </a:lnTo>
                <a:lnTo>
                  <a:pt x="437" y="43"/>
                </a:lnTo>
                <a:lnTo>
                  <a:pt x="318" y="24"/>
                </a:lnTo>
                <a:lnTo>
                  <a:pt x="242" y="12"/>
                </a:lnTo>
                <a:lnTo>
                  <a:pt x="171" y="0"/>
                </a:lnTo>
                <a:lnTo>
                  <a:pt x="123" y="10"/>
                </a:lnTo>
                <a:lnTo>
                  <a:pt x="15" y="33"/>
                </a:lnTo>
                <a:lnTo>
                  <a:pt x="5" y="691"/>
                </a:lnTo>
                <a:lnTo>
                  <a:pt x="21" y="786"/>
                </a:lnTo>
                <a:lnTo>
                  <a:pt x="0" y="1104"/>
                </a:lnTo>
                <a:lnTo>
                  <a:pt x="377" y="1095"/>
                </a:lnTo>
                <a:lnTo>
                  <a:pt x="462" y="1093"/>
                </a:lnTo>
                <a:lnTo>
                  <a:pt x="605" y="1089"/>
                </a:lnTo>
                <a:lnTo>
                  <a:pt x="650" y="816"/>
                </a:lnTo>
                <a:lnTo>
                  <a:pt x="822" y="505"/>
                </a:lnTo>
                <a:lnTo>
                  <a:pt x="912" y="489"/>
                </a:lnTo>
                <a:lnTo>
                  <a:pt x="885" y="424"/>
                </a:lnTo>
                <a:lnTo>
                  <a:pt x="834" y="3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D07187EA-5195-2B2B-0B0A-0663AB4351D4}"/>
              </a:ext>
            </a:extLst>
          </p:cNvPr>
          <p:cNvSpPr>
            <a:spLocks/>
          </p:cNvSpPr>
          <p:nvPr/>
        </p:nvSpPr>
        <p:spPr bwMode="auto">
          <a:xfrm>
            <a:off x="3434287" y="4120951"/>
            <a:ext cx="721688" cy="589417"/>
          </a:xfrm>
          <a:custGeom>
            <a:avLst/>
            <a:gdLst>
              <a:gd name="T0" fmla="*/ 226328364 w 934"/>
              <a:gd name="T1" fmla="*/ 192091733 h 762"/>
              <a:gd name="T2" fmla="*/ 211519119 w 934"/>
              <a:gd name="T3" fmla="*/ 141128750 h 762"/>
              <a:gd name="T4" fmla="*/ 224092917 w 934"/>
              <a:gd name="T5" fmla="*/ 145329275 h 762"/>
              <a:gd name="T6" fmla="*/ 260975952 w 934"/>
              <a:gd name="T7" fmla="*/ 88205733 h 762"/>
              <a:gd name="T8" fmla="*/ 203974946 w 934"/>
              <a:gd name="T9" fmla="*/ 77284792 h 762"/>
              <a:gd name="T10" fmla="*/ 134399613 w 934"/>
              <a:gd name="T11" fmla="*/ 44242567 h 762"/>
              <a:gd name="T12" fmla="*/ 51133551 w 934"/>
              <a:gd name="T13" fmla="*/ 0 h 762"/>
              <a:gd name="T14" fmla="*/ 1676718 w 934"/>
              <a:gd name="T15" fmla="*/ 25761421 h 762"/>
              <a:gd name="T16" fmla="*/ 0 w 934"/>
              <a:gd name="T17" fmla="*/ 42002604 h 762"/>
              <a:gd name="T18" fmla="*/ 3632536 w 934"/>
              <a:gd name="T19" fmla="*/ 48443092 h 762"/>
              <a:gd name="T20" fmla="*/ 69854433 w 934"/>
              <a:gd name="T21" fmla="*/ 81485317 h 762"/>
              <a:gd name="T22" fmla="*/ 78236965 w 934"/>
              <a:gd name="T23" fmla="*/ 96606254 h 762"/>
              <a:gd name="T24" fmla="*/ 79075324 w 934"/>
              <a:gd name="T25" fmla="*/ 131887912 h 762"/>
              <a:gd name="T26" fmla="*/ 114840371 w 934"/>
              <a:gd name="T27" fmla="*/ 209733092 h 762"/>
              <a:gd name="T28" fmla="*/ 140826326 w 934"/>
              <a:gd name="T29" fmla="*/ 213373229 h 762"/>
              <a:gd name="T30" fmla="*/ 212077848 w 934"/>
              <a:gd name="T31" fmla="*/ 194892083 h 762"/>
              <a:gd name="T32" fmla="*/ 226328364 w 934"/>
              <a:gd name="T33" fmla="*/ 192091733 h 7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34" h="762">
                <a:moveTo>
                  <a:pt x="810" y="686"/>
                </a:moveTo>
                <a:lnTo>
                  <a:pt x="757" y="504"/>
                </a:lnTo>
                <a:lnTo>
                  <a:pt x="802" y="519"/>
                </a:lnTo>
                <a:lnTo>
                  <a:pt x="934" y="315"/>
                </a:lnTo>
                <a:lnTo>
                  <a:pt x="730" y="276"/>
                </a:lnTo>
                <a:lnTo>
                  <a:pt x="481" y="158"/>
                </a:lnTo>
                <a:lnTo>
                  <a:pt x="183" y="0"/>
                </a:lnTo>
                <a:lnTo>
                  <a:pt x="6" y="92"/>
                </a:lnTo>
                <a:lnTo>
                  <a:pt x="0" y="150"/>
                </a:lnTo>
                <a:lnTo>
                  <a:pt x="13" y="173"/>
                </a:lnTo>
                <a:lnTo>
                  <a:pt x="250" y="291"/>
                </a:lnTo>
                <a:lnTo>
                  <a:pt x="280" y="345"/>
                </a:lnTo>
                <a:lnTo>
                  <a:pt x="283" y="471"/>
                </a:lnTo>
                <a:lnTo>
                  <a:pt x="411" y="749"/>
                </a:lnTo>
                <a:lnTo>
                  <a:pt x="504" y="762"/>
                </a:lnTo>
                <a:lnTo>
                  <a:pt x="759" y="696"/>
                </a:lnTo>
                <a:lnTo>
                  <a:pt x="810" y="6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B5A57B80-3DBC-93C1-F349-1A59843B6A14}"/>
              </a:ext>
            </a:extLst>
          </p:cNvPr>
          <p:cNvSpPr>
            <a:spLocks/>
          </p:cNvSpPr>
          <p:nvPr/>
        </p:nvSpPr>
        <p:spPr bwMode="auto">
          <a:xfrm>
            <a:off x="3629213" y="4652356"/>
            <a:ext cx="744893" cy="744893"/>
          </a:xfrm>
          <a:custGeom>
            <a:avLst/>
            <a:gdLst>
              <a:gd name="T0" fmla="*/ 268535945 w 963"/>
              <a:gd name="T1" fmla="*/ 226343321 h 964"/>
              <a:gd name="T2" fmla="*/ 245854825 w 963"/>
              <a:gd name="T3" fmla="*/ 248977653 h 964"/>
              <a:gd name="T4" fmla="*/ 225973524 w 963"/>
              <a:gd name="T5" fmla="*/ 245624634 h 964"/>
              <a:gd name="T6" fmla="*/ 212532704 w 963"/>
              <a:gd name="T7" fmla="*/ 248418905 h 964"/>
              <a:gd name="T8" fmla="*/ 182290859 w 963"/>
              <a:gd name="T9" fmla="*/ 254845833 h 964"/>
              <a:gd name="T10" fmla="*/ 145328603 w 963"/>
              <a:gd name="T11" fmla="*/ 266023444 h 964"/>
              <a:gd name="T12" fmla="*/ 70284377 w 963"/>
              <a:gd name="T13" fmla="*/ 269376463 h 964"/>
              <a:gd name="T14" fmla="*/ 64683682 w 963"/>
              <a:gd name="T15" fmla="*/ 246462493 h 964"/>
              <a:gd name="T16" fmla="*/ 28561743 w 963"/>
              <a:gd name="T17" fmla="*/ 209577169 h 964"/>
              <a:gd name="T18" fmla="*/ 24081293 w 963"/>
              <a:gd name="T19" fmla="*/ 186384088 h 964"/>
              <a:gd name="T20" fmla="*/ 22681119 w 963"/>
              <a:gd name="T21" fmla="*/ 185545701 h 964"/>
              <a:gd name="T22" fmla="*/ 0 w 963"/>
              <a:gd name="T23" fmla="*/ 119319479 h 964"/>
              <a:gd name="T24" fmla="*/ 0 w 963"/>
              <a:gd name="T25" fmla="*/ 72374041 h 964"/>
              <a:gd name="T26" fmla="*/ 44242523 w 963"/>
              <a:gd name="T27" fmla="*/ 17604539 h 964"/>
              <a:gd name="T28" fmla="*/ 70284377 w 963"/>
              <a:gd name="T29" fmla="*/ 21237197 h 964"/>
              <a:gd name="T30" fmla="*/ 141688469 w 963"/>
              <a:gd name="T31" fmla="*/ 2794271 h 964"/>
              <a:gd name="T32" fmla="*/ 155969605 w 963"/>
              <a:gd name="T33" fmla="*/ 0 h 964"/>
              <a:gd name="T34" fmla="*/ 141688469 w 963"/>
              <a:gd name="T35" fmla="*/ 63152313 h 964"/>
              <a:gd name="T36" fmla="*/ 212532704 w 963"/>
              <a:gd name="T37" fmla="*/ 59519656 h 964"/>
              <a:gd name="T38" fmla="*/ 269656190 w 963"/>
              <a:gd name="T39" fmla="*/ 146145217 h 964"/>
              <a:gd name="T40" fmla="*/ 266855842 w 963"/>
              <a:gd name="T41" fmla="*/ 146703965 h 964"/>
              <a:gd name="T42" fmla="*/ 268535945 w 963"/>
              <a:gd name="T43" fmla="*/ 226343321 h 96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63" h="964">
                <a:moveTo>
                  <a:pt x="959" y="810"/>
                </a:moveTo>
                <a:lnTo>
                  <a:pt x="878" y="891"/>
                </a:lnTo>
                <a:lnTo>
                  <a:pt x="807" y="879"/>
                </a:lnTo>
                <a:lnTo>
                  <a:pt x="759" y="889"/>
                </a:lnTo>
                <a:lnTo>
                  <a:pt x="651" y="912"/>
                </a:lnTo>
                <a:lnTo>
                  <a:pt x="519" y="952"/>
                </a:lnTo>
                <a:lnTo>
                  <a:pt x="251" y="964"/>
                </a:lnTo>
                <a:lnTo>
                  <a:pt x="231" y="882"/>
                </a:lnTo>
                <a:lnTo>
                  <a:pt x="102" y="750"/>
                </a:lnTo>
                <a:lnTo>
                  <a:pt x="86" y="667"/>
                </a:lnTo>
                <a:lnTo>
                  <a:pt x="81" y="664"/>
                </a:lnTo>
                <a:lnTo>
                  <a:pt x="0" y="427"/>
                </a:lnTo>
                <a:lnTo>
                  <a:pt x="0" y="259"/>
                </a:lnTo>
                <a:lnTo>
                  <a:pt x="158" y="63"/>
                </a:lnTo>
                <a:lnTo>
                  <a:pt x="251" y="76"/>
                </a:lnTo>
                <a:lnTo>
                  <a:pt x="506" y="10"/>
                </a:lnTo>
                <a:lnTo>
                  <a:pt x="557" y="0"/>
                </a:lnTo>
                <a:lnTo>
                  <a:pt x="506" y="226"/>
                </a:lnTo>
                <a:lnTo>
                  <a:pt x="759" y="213"/>
                </a:lnTo>
                <a:lnTo>
                  <a:pt x="963" y="523"/>
                </a:lnTo>
                <a:lnTo>
                  <a:pt x="953" y="525"/>
                </a:lnTo>
                <a:lnTo>
                  <a:pt x="959" y="8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AFCA2228-BC53-2EAA-9448-FADC7B51FEC7}"/>
              </a:ext>
            </a:extLst>
          </p:cNvPr>
          <p:cNvSpPr>
            <a:spLocks/>
          </p:cNvSpPr>
          <p:nvPr/>
        </p:nvSpPr>
        <p:spPr bwMode="auto">
          <a:xfrm>
            <a:off x="4019064" y="4014206"/>
            <a:ext cx="837715" cy="1041924"/>
          </a:xfrm>
          <a:custGeom>
            <a:avLst/>
            <a:gdLst>
              <a:gd name="T0" fmla="*/ 292597460 w 1082"/>
              <a:gd name="T1" fmla="*/ 245770677 h 1348"/>
              <a:gd name="T2" fmla="*/ 272399056 w 1082"/>
              <a:gd name="T3" fmla="*/ 170557266 h 1348"/>
              <a:gd name="T4" fmla="*/ 284461955 w 1082"/>
              <a:gd name="T5" fmla="*/ 123304921 h 1348"/>
              <a:gd name="T6" fmla="*/ 303538549 w 1082"/>
              <a:gd name="T7" fmla="*/ 124423279 h 1348"/>
              <a:gd name="T8" fmla="*/ 285303577 w 1082"/>
              <a:gd name="T9" fmla="*/ 100936703 h 1348"/>
              <a:gd name="T10" fmla="*/ 276046262 w 1082"/>
              <a:gd name="T11" fmla="*/ 84998911 h 1348"/>
              <a:gd name="T12" fmla="*/ 277448789 w 1082"/>
              <a:gd name="T13" fmla="*/ 54522465 h 1348"/>
              <a:gd name="T14" fmla="*/ 246309297 w 1082"/>
              <a:gd name="T15" fmla="*/ 38585203 h 1348"/>
              <a:gd name="T16" fmla="*/ 213767277 w 1082"/>
              <a:gd name="T17" fmla="*/ 21808775 h 1348"/>
              <a:gd name="T18" fmla="*/ 172248130 w 1082"/>
              <a:gd name="T19" fmla="*/ 0 h 1348"/>
              <a:gd name="T20" fmla="*/ 147841616 w 1082"/>
              <a:gd name="T21" fmla="*/ 20411224 h 1348"/>
              <a:gd name="T22" fmla="*/ 175614619 w 1082"/>
              <a:gd name="T23" fmla="*/ 46134516 h 1348"/>
              <a:gd name="T24" fmla="*/ 167198927 w 1082"/>
              <a:gd name="T25" fmla="*/ 51447113 h 1348"/>
              <a:gd name="T26" fmla="*/ 96503719 w 1082"/>
              <a:gd name="T27" fmla="*/ 80805201 h 1348"/>
              <a:gd name="T28" fmla="*/ 49654652 w 1082"/>
              <a:gd name="T29" fmla="*/ 126939717 h 1348"/>
              <a:gd name="T30" fmla="*/ 12623804 w 1082"/>
              <a:gd name="T31" fmla="*/ 183978620 h 1348"/>
              <a:gd name="T32" fmla="*/ 0 w 1082"/>
              <a:gd name="T33" fmla="*/ 179784381 h 1348"/>
              <a:gd name="T34" fmla="*/ 14868483 w 1082"/>
              <a:gd name="T35" fmla="*/ 230672051 h 1348"/>
              <a:gd name="T36" fmla="*/ 560905 w 1082"/>
              <a:gd name="T37" fmla="*/ 293862187 h 1348"/>
              <a:gd name="T38" fmla="*/ 71536300 w 1082"/>
              <a:gd name="T39" fmla="*/ 290227392 h 1348"/>
              <a:gd name="T40" fmla="*/ 128765552 w 1082"/>
              <a:gd name="T41" fmla="*/ 376904105 h 1348"/>
              <a:gd name="T42" fmla="*/ 173931375 w 1082"/>
              <a:gd name="T43" fmla="*/ 298056427 h 1348"/>
              <a:gd name="T44" fmla="*/ 185152651 w 1082"/>
              <a:gd name="T45" fmla="*/ 289388755 h 1348"/>
              <a:gd name="T46" fmla="*/ 200301851 w 1082"/>
              <a:gd name="T47" fmla="*/ 297217262 h 1348"/>
              <a:gd name="T48" fmla="*/ 201985096 w 1082"/>
              <a:gd name="T49" fmla="*/ 306444376 h 1348"/>
              <a:gd name="T50" fmla="*/ 208718074 w 1082"/>
              <a:gd name="T51" fmla="*/ 311197530 h 1348"/>
              <a:gd name="T52" fmla="*/ 292597460 w 1082"/>
              <a:gd name="T53" fmla="*/ 245770677 h 134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082" h="1348">
                <a:moveTo>
                  <a:pt x="1043" y="879"/>
                </a:moveTo>
                <a:lnTo>
                  <a:pt x="971" y="610"/>
                </a:lnTo>
                <a:lnTo>
                  <a:pt x="1014" y="441"/>
                </a:lnTo>
                <a:lnTo>
                  <a:pt x="1082" y="445"/>
                </a:lnTo>
                <a:lnTo>
                  <a:pt x="1017" y="361"/>
                </a:lnTo>
                <a:lnTo>
                  <a:pt x="984" y="304"/>
                </a:lnTo>
                <a:lnTo>
                  <a:pt x="989" y="195"/>
                </a:lnTo>
                <a:lnTo>
                  <a:pt x="878" y="138"/>
                </a:lnTo>
                <a:lnTo>
                  <a:pt x="762" y="78"/>
                </a:lnTo>
                <a:lnTo>
                  <a:pt x="614" y="0"/>
                </a:lnTo>
                <a:lnTo>
                  <a:pt x="527" y="73"/>
                </a:lnTo>
                <a:lnTo>
                  <a:pt x="626" y="165"/>
                </a:lnTo>
                <a:lnTo>
                  <a:pt x="596" y="184"/>
                </a:lnTo>
                <a:lnTo>
                  <a:pt x="344" y="289"/>
                </a:lnTo>
                <a:lnTo>
                  <a:pt x="177" y="454"/>
                </a:lnTo>
                <a:lnTo>
                  <a:pt x="45" y="658"/>
                </a:lnTo>
                <a:lnTo>
                  <a:pt x="0" y="643"/>
                </a:lnTo>
                <a:lnTo>
                  <a:pt x="53" y="825"/>
                </a:lnTo>
                <a:lnTo>
                  <a:pt x="2" y="1051"/>
                </a:lnTo>
                <a:lnTo>
                  <a:pt x="255" y="1038"/>
                </a:lnTo>
                <a:lnTo>
                  <a:pt x="459" y="1348"/>
                </a:lnTo>
                <a:lnTo>
                  <a:pt x="620" y="1066"/>
                </a:lnTo>
                <a:lnTo>
                  <a:pt x="660" y="1035"/>
                </a:lnTo>
                <a:lnTo>
                  <a:pt x="714" y="1063"/>
                </a:lnTo>
                <a:lnTo>
                  <a:pt x="720" y="1096"/>
                </a:lnTo>
                <a:lnTo>
                  <a:pt x="744" y="1113"/>
                </a:lnTo>
                <a:lnTo>
                  <a:pt x="1043" y="8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10500FAD-067D-EFEF-37BB-947C6CDAD55F}"/>
              </a:ext>
            </a:extLst>
          </p:cNvPr>
          <p:cNvSpPr>
            <a:spLocks/>
          </p:cNvSpPr>
          <p:nvPr/>
        </p:nvSpPr>
        <p:spPr bwMode="auto">
          <a:xfrm>
            <a:off x="6137718" y="5116464"/>
            <a:ext cx="526764" cy="721687"/>
          </a:xfrm>
          <a:custGeom>
            <a:avLst/>
            <a:gdLst>
              <a:gd name="T0" fmla="*/ 157650081 w 681"/>
              <a:gd name="T1" fmla="*/ 127414169 h 934"/>
              <a:gd name="T2" fmla="*/ 142529123 w 681"/>
              <a:gd name="T3" fmla="*/ 52251010 h 934"/>
              <a:gd name="T4" fmla="*/ 82325218 w 681"/>
              <a:gd name="T5" fmla="*/ 41074301 h 934"/>
              <a:gd name="T6" fmla="*/ 66364471 w 681"/>
              <a:gd name="T7" fmla="*/ 28500503 h 934"/>
              <a:gd name="T8" fmla="*/ 51803372 w 681"/>
              <a:gd name="T9" fmla="*/ 0 h 934"/>
              <a:gd name="T10" fmla="*/ 18481171 w 681"/>
              <a:gd name="T11" fmla="*/ 8662161 h 934"/>
              <a:gd name="T12" fmla="*/ 0 w 681"/>
              <a:gd name="T13" fmla="*/ 31853410 h 934"/>
              <a:gd name="T14" fmla="*/ 12320605 w 681"/>
              <a:gd name="T15" fmla="*/ 51971910 h 934"/>
              <a:gd name="T16" fmla="*/ 21561455 w 681"/>
              <a:gd name="T17" fmla="*/ 244210888 h 934"/>
              <a:gd name="T18" fmla="*/ 93806034 w 681"/>
              <a:gd name="T19" fmla="*/ 250637601 h 934"/>
              <a:gd name="T20" fmla="*/ 99686672 w 681"/>
              <a:gd name="T21" fmla="*/ 253152149 h 934"/>
              <a:gd name="T22" fmla="*/ 103046885 w 681"/>
              <a:gd name="T23" fmla="*/ 260975952 h 934"/>
              <a:gd name="T24" fmla="*/ 136649015 w 681"/>
              <a:gd name="T25" fmla="*/ 229681271 h 934"/>
              <a:gd name="T26" fmla="*/ 157650081 w 681"/>
              <a:gd name="T27" fmla="*/ 221298739 h 934"/>
              <a:gd name="T28" fmla="*/ 184811715 w 681"/>
              <a:gd name="T29" fmla="*/ 175194813 h 934"/>
              <a:gd name="T30" fmla="*/ 190692352 w 681"/>
              <a:gd name="T31" fmla="*/ 163459374 h 934"/>
              <a:gd name="T32" fmla="*/ 157650081 w 681"/>
              <a:gd name="T33" fmla="*/ 127414169 h 9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81" h="934">
                <a:moveTo>
                  <a:pt x="563" y="456"/>
                </a:moveTo>
                <a:lnTo>
                  <a:pt x="509" y="187"/>
                </a:lnTo>
                <a:lnTo>
                  <a:pt x="294" y="147"/>
                </a:lnTo>
                <a:lnTo>
                  <a:pt x="237" y="102"/>
                </a:lnTo>
                <a:lnTo>
                  <a:pt x="185" y="0"/>
                </a:lnTo>
                <a:lnTo>
                  <a:pt x="66" y="31"/>
                </a:lnTo>
                <a:lnTo>
                  <a:pt x="0" y="114"/>
                </a:lnTo>
                <a:lnTo>
                  <a:pt x="44" y="186"/>
                </a:lnTo>
                <a:lnTo>
                  <a:pt x="77" y="874"/>
                </a:lnTo>
                <a:lnTo>
                  <a:pt x="335" y="897"/>
                </a:lnTo>
                <a:lnTo>
                  <a:pt x="356" y="906"/>
                </a:lnTo>
                <a:lnTo>
                  <a:pt x="368" y="934"/>
                </a:lnTo>
                <a:lnTo>
                  <a:pt x="488" y="822"/>
                </a:lnTo>
                <a:lnTo>
                  <a:pt x="563" y="792"/>
                </a:lnTo>
                <a:lnTo>
                  <a:pt x="660" y="627"/>
                </a:lnTo>
                <a:lnTo>
                  <a:pt x="681" y="585"/>
                </a:lnTo>
                <a:lnTo>
                  <a:pt x="563" y="4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" name="Freeform 33">
            <a:extLst>
              <a:ext uri="{FF2B5EF4-FFF2-40B4-BE49-F238E27FC236}">
                <a16:creationId xmlns:a16="http://schemas.microsoft.com/office/drawing/2014/main" id="{FD78B31B-C6D4-5723-5613-57990EF5A397}"/>
              </a:ext>
            </a:extLst>
          </p:cNvPr>
          <p:cNvSpPr>
            <a:spLocks/>
          </p:cNvSpPr>
          <p:nvPr/>
        </p:nvSpPr>
        <p:spPr bwMode="auto">
          <a:xfrm>
            <a:off x="5051704" y="4812472"/>
            <a:ext cx="659034" cy="559251"/>
          </a:xfrm>
          <a:custGeom>
            <a:avLst/>
            <a:gdLst>
              <a:gd name="T0" fmla="*/ 234104787 w 853"/>
              <a:gd name="T1" fmla="*/ 120634118 h 724"/>
              <a:gd name="T2" fmla="*/ 238295103 w 853"/>
              <a:gd name="T3" fmla="*/ 86286805 h 724"/>
              <a:gd name="T4" fmla="*/ 195273547 w 853"/>
              <a:gd name="T5" fmla="*/ 26249024 h 724"/>
              <a:gd name="T6" fmla="*/ 176835738 w 853"/>
              <a:gd name="T7" fmla="*/ 0 h 724"/>
              <a:gd name="T8" fmla="*/ 155045359 w 853"/>
              <a:gd name="T9" fmla="*/ 5864059 h 724"/>
              <a:gd name="T10" fmla="*/ 148340749 w 853"/>
              <a:gd name="T11" fmla="*/ 1954686 h 724"/>
              <a:gd name="T12" fmla="*/ 0 w 853"/>
              <a:gd name="T13" fmla="*/ 10331990 h 724"/>
              <a:gd name="T14" fmla="*/ 12012272 w 853"/>
              <a:gd name="T15" fmla="*/ 44679303 h 724"/>
              <a:gd name="T16" fmla="*/ 17879136 w 853"/>
              <a:gd name="T17" fmla="*/ 61154895 h 724"/>
              <a:gd name="T18" fmla="*/ 39389914 w 853"/>
              <a:gd name="T19" fmla="*/ 118399889 h 724"/>
              <a:gd name="T20" fmla="*/ 106436541 w 853"/>
              <a:gd name="T21" fmla="*/ 182626057 h 724"/>
              <a:gd name="T22" fmla="*/ 124315677 w 853"/>
              <a:gd name="T23" fmla="*/ 176203440 h 724"/>
              <a:gd name="T24" fmla="*/ 201419484 w 853"/>
              <a:gd name="T25" fmla="*/ 196309390 h 724"/>
              <a:gd name="T26" fmla="*/ 224047608 w 853"/>
              <a:gd name="T27" fmla="*/ 202173450 h 724"/>
              <a:gd name="T28" fmla="*/ 227120577 w 853"/>
              <a:gd name="T29" fmla="*/ 177600097 h 724"/>
              <a:gd name="T30" fmla="*/ 234104787 w 853"/>
              <a:gd name="T31" fmla="*/ 120634118 h 7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53" h="724">
                <a:moveTo>
                  <a:pt x="838" y="432"/>
                </a:moveTo>
                <a:lnTo>
                  <a:pt x="853" y="309"/>
                </a:lnTo>
                <a:lnTo>
                  <a:pt x="699" y="94"/>
                </a:lnTo>
                <a:lnTo>
                  <a:pt x="633" y="0"/>
                </a:lnTo>
                <a:lnTo>
                  <a:pt x="555" y="21"/>
                </a:lnTo>
                <a:lnTo>
                  <a:pt x="531" y="7"/>
                </a:lnTo>
                <a:lnTo>
                  <a:pt x="0" y="37"/>
                </a:lnTo>
                <a:lnTo>
                  <a:pt x="43" y="160"/>
                </a:lnTo>
                <a:lnTo>
                  <a:pt x="64" y="219"/>
                </a:lnTo>
                <a:lnTo>
                  <a:pt x="141" y="424"/>
                </a:lnTo>
                <a:lnTo>
                  <a:pt x="381" y="654"/>
                </a:lnTo>
                <a:lnTo>
                  <a:pt x="445" y="631"/>
                </a:lnTo>
                <a:lnTo>
                  <a:pt x="721" y="703"/>
                </a:lnTo>
                <a:lnTo>
                  <a:pt x="802" y="724"/>
                </a:lnTo>
                <a:lnTo>
                  <a:pt x="813" y="636"/>
                </a:lnTo>
                <a:lnTo>
                  <a:pt x="838" y="4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" name="Freeform 39">
            <a:extLst>
              <a:ext uri="{FF2B5EF4-FFF2-40B4-BE49-F238E27FC236}">
                <a16:creationId xmlns:a16="http://schemas.microsoft.com/office/drawing/2014/main" id="{64E117AB-DA90-3264-FFFB-A1B78731C18C}"/>
              </a:ext>
            </a:extLst>
          </p:cNvPr>
          <p:cNvSpPr>
            <a:spLocks/>
          </p:cNvSpPr>
          <p:nvPr/>
        </p:nvSpPr>
        <p:spPr bwMode="auto">
          <a:xfrm>
            <a:off x="5822124" y="5791741"/>
            <a:ext cx="851640" cy="450185"/>
          </a:xfrm>
          <a:custGeom>
            <a:avLst/>
            <a:gdLst>
              <a:gd name="T0" fmla="*/ 221371793 w 1102"/>
              <a:gd name="T1" fmla="*/ 46081223 h 581"/>
              <a:gd name="T2" fmla="*/ 217179305 w 1102"/>
              <a:gd name="T3" fmla="*/ 16859113 h 581"/>
              <a:gd name="T4" fmla="*/ 213825315 w 1102"/>
              <a:gd name="T5" fmla="*/ 8991174 h 581"/>
              <a:gd name="T6" fmla="*/ 207955304 w 1102"/>
              <a:gd name="T7" fmla="*/ 6462704 h 581"/>
              <a:gd name="T8" fmla="*/ 135841878 w 1102"/>
              <a:gd name="T9" fmla="*/ 0 h 581"/>
              <a:gd name="T10" fmla="*/ 117394405 w 1102"/>
              <a:gd name="T11" fmla="*/ 3933705 h 581"/>
              <a:gd name="T12" fmla="*/ 97549083 w 1102"/>
              <a:gd name="T13" fmla="*/ 14049173 h 581"/>
              <a:gd name="T14" fmla="*/ 0 w 1102"/>
              <a:gd name="T15" fmla="*/ 85699742 h 581"/>
              <a:gd name="T16" fmla="*/ 0 w 1102"/>
              <a:gd name="T17" fmla="*/ 90757211 h 581"/>
              <a:gd name="T18" fmla="*/ 16211656 w 1102"/>
              <a:gd name="T19" fmla="*/ 129813848 h 581"/>
              <a:gd name="T20" fmla="*/ 2795168 w 1102"/>
              <a:gd name="T21" fmla="*/ 153977959 h 581"/>
              <a:gd name="T22" fmla="*/ 44721628 w 1102"/>
              <a:gd name="T23" fmla="*/ 155664135 h 581"/>
              <a:gd name="T24" fmla="*/ 84691417 w 1102"/>
              <a:gd name="T25" fmla="*/ 158193135 h 581"/>
              <a:gd name="T26" fmla="*/ 107611053 w 1102"/>
              <a:gd name="T27" fmla="*/ 158193135 h 581"/>
              <a:gd name="T28" fmla="*/ 200687974 w 1102"/>
              <a:gd name="T29" fmla="*/ 161564957 h 581"/>
              <a:gd name="T30" fmla="*/ 271683756 w 1102"/>
              <a:gd name="T31" fmla="*/ 163250603 h 581"/>
              <a:gd name="T32" fmla="*/ 308019880 w 1102"/>
              <a:gd name="T33" fmla="*/ 160721604 h 581"/>
              <a:gd name="T34" fmla="*/ 271683756 w 1102"/>
              <a:gd name="T35" fmla="*/ 78113274 h 581"/>
              <a:gd name="T36" fmla="*/ 221371793 w 1102"/>
              <a:gd name="T37" fmla="*/ 46081223 h 58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02" h="581">
                <a:moveTo>
                  <a:pt x="792" y="164"/>
                </a:moveTo>
                <a:lnTo>
                  <a:pt x="777" y="60"/>
                </a:lnTo>
                <a:lnTo>
                  <a:pt x="765" y="32"/>
                </a:lnTo>
                <a:lnTo>
                  <a:pt x="744" y="23"/>
                </a:lnTo>
                <a:lnTo>
                  <a:pt x="486" y="0"/>
                </a:lnTo>
                <a:lnTo>
                  <a:pt x="420" y="14"/>
                </a:lnTo>
                <a:lnTo>
                  <a:pt x="349" y="50"/>
                </a:lnTo>
                <a:lnTo>
                  <a:pt x="0" y="305"/>
                </a:lnTo>
                <a:lnTo>
                  <a:pt x="0" y="323"/>
                </a:lnTo>
                <a:lnTo>
                  <a:pt x="58" y="462"/>
                </a:lnTo>
                <a:lnTo>
                  <a:pt x="10" y="548"/>
                </a:lnTo>
                <a:lnTo>
                  <a:pt x="160" y="554"/>
                </a:lnTo>
                <a:lnTo>
                  <a:pt x="303" y="563"/>
                </a:lnTo>
                <a:lnTo>
                  <a:pt x="385" y="563"/>
                </a:lnTo>
                <a:lnTo>
                  <a:pt x="718" y="575"/>
                </a:lnTo>
                <a:lnTo>
                  <a:pt x="972" y="581"/>
                </a:lnTo>
                <a:lnTo>
                  <a:pt x="1102" y="572"/>
                </a:lnTo>
                <a:lnTo>
                  <a:pt x="972" y="278"/>
                </a:lnTo>
                <a:lnTo>
                  <a:pt x="792" y="16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" name="Freeform 48">
            <a:extLst>
              <a:ext uri="{FF2B5EF4-FFF2-40B4-BE49-F238E27FC236}">
                <a16:creationId xmlns:a16="http://schemas.microsoft.com/office/drawing/2014/main" id="{E144D489-4FCF-7879-F81F-F22969E1CABB}"/>
              </a:ext>
            </a:extLst>
          </p:cNvPr>
          <p:cNvSpPr>
            <a:spLocks/>
          </p:cNvSpPr>
          <p:nvPr/>
        </p:nvSpPr>
        <p:spPr bwMode="auto">
          <a:xfrm>
            <a:off x="6358170" y="2452483"/>
            <a:ext cx="556930" cy="475710"/>
          </a:xfrm>
          <a:custGeom>
            <a:avLst/>
            <a:gdLst>
              <a:gd name="T0" fmla="*/ 165490525 w 720"/>
              <a:gd name="T1" fmla="*/ 46915401 h 614"/>
              <a:gd name="T2" fmla="*/ 183971671 w 720"/>
              <a:gd name="T3" fmla="*/ 22755149 h 614"/>
              <a:gd name="T4" fmla="*/ 179211288 w 720"/>
              <a:gd name="T5" fmla="*/ 17698685 h 614"/>
              <a:gd name="T6" fmla="*/ 149529271 w 720"/>
              <a:gd name="T7" fmla="*/ 6461568 h 614"/>
              <a:gd name="T8" fmla="*/ 116207117 w 720"/>
              <a:gd name="T9" fmla="*/ 0 h 614"/>
              <a:gd name="T10" fmla="*/ 80924929 w 720"/>
              <a:gd name="T11" fmla="*/ 38487430 h 614"/>
              <a:gd name="T12" fmla="*/ 7000346 w 720"/>
              <a:gd name="T13" fmla="*/ 81750410 h 614"/>
              <a:gd name="T14" fmla="*/ 0 w 720"/>
              <a:gd name="T15" fmla="*/ 103662815 h 614"/>
              <a:gd name="T16" fmla="*/ 38922325 w 720"/>
              <a:gd name="T17" fmla="*/ 131474958 h 614"/>
              <a:gd name="T18" fmla="*/ 29682017 w 720"/>
              <a:gd name="T19" fmla="*/ 133160446 h 614"/>
              <a:gd name="T20" fmla="*/ 96606254 w 720"/>
              <a:gd name="T21" fmla="*/ 172490620 h 614"/>
              <a:gd name="T22" fmla="*/ 149529271 w 720"/>
              <a:gd name="T23" fmla="*/ 157320698 h 614"/>
              <a:gd name="T24" fmla="*/ 178091042 w 720"/>
              <a:gd name="T25" fmla="*/ 154791936 h 614"/>
              <a:gd name="T26" fmla="*/ 201612500 w 720"/>
              <a:gd name="T27" fmla="*/ 119676012 h 614"/>
              <a:gd name="T28" fmla="*/ 177531183 w 720"/>
              <a:gd name="T29" fmla="*/ 86807405 h 614"/>
              <a:gd name="T30" fmla="*/ 165490525 w 720"/>
              <a:gd name="T31" fmla="*/ 46915401 h 6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" h="614">
                <a:moveTo>
                  <a:pt x="591" y="167"/>
                </a:moveTo>
                <a:lnTo>
                  <a:pt x="657" y="81"/>
                </a:lnTo>
                <a:lnTo>
                  <a:pt x="640" y="63"/>
                </a:lnTo>
                <a:lnTo>
                  <a:pt x="534" y="23"/>
                </a:lnTo>
                <a:lnTo>
                  <a:pt x="415" y="0"/>
                </a:lnTo>
                <a:lnTo>
                  <a:pt x="289" y="137"/>
                </a:lnTo>
                <a:lnTo>
                  <a:pt x="25" y="291"/>
                </a:lnTo>
                <a:lnTo>
                  <a:pt x="0" y="369"/>
                </a:lnTo>
                <a:lnTo>
                  <a:pt x="139" y="468"/>
                </a:lnTo>
                <a:lnTo>
                  <a:pt x="106" y="474"/>
                </a:lnTo>
                <a:lnTo>
                  <a:pt x="345" y="614"/>
                </a:lnTo>
                <a:lnTo>
                  <a:pt x="534" y="560"/>
                </a:lnTo>
                <a:lnTo>
                  <a:pt x="636" y="551"/>
                </a:lnTo>
                <a:lnTo>
                  <a:pt x="720" y="426"/>
                </a:lnTo>
                <a:lnTo>
                  <a:pt x="634" y="309"/>
                </a:lnTo>
                <a:lnTo>
                  <a:pt x="591" y="1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" name="Freeform 49">
            <a:extLst>
              <a:ext uri="{FF2B5EF4-FFF2-40B4-BE49-F238E27FC236}">
                <a16:creationId xmlns:a16="http://schemas.microsoft.com/office/drawing/2014/main" id="{AB5BD46D-F54C-814E-D76F-E5C11292E8FB}"/>
              </a:ext>
            </a:extLst>
          </p:cNvPr>
          <p:cNvSpPr>
            <a:spLocks/>
          </p:cNvSpPr>
          <p:nvPr/>
        </p:nvSpPr>
        <p:spPr bwMode="auto">
          <a:xfrm>
            <a:off x="6555415" y="3202017"/>
            <a:ext cx="642791" cy="408415"/>
          </a:xfrm>
          <a:custGeom>
            <a:avLst/>
            <a:gdLst>
              <a:gd name="T0" fmla="*/ 194703513 w 832"/>
              <a:gd name="T1" fmla="*/ 106283443 h 529"/>
              <a:gd name="T2" fmla="*/ 195262171 w 832"/>
              <a:gd name="T3" fmla="*/ 125531938 h 529"/>
              <a:gd name="T4" fmla="*/ 113973007 w 832"/>
              <a:gd name="T5" fmla="*/ 139758626 h 529"/>
              <a:gd name="T6" fmla="*/ 77937218 w 832"/>
              <a:gd name="T7" fmla="*/ 147569679 h 529"/>
              <a:gd name="T8" fmla="*/ 12849652 w 832"/>
              <a:gd name="T9" fmla="*/ 111584121 h 529"/>
              <a:gd name="T10" fmla="*/ 0 w 832"/>
              <a:gd name="T11" fmla="*/ 97356904 h 529"/>
              <a:gd name="T12" fmla="*/ 6704419 w 832"/>
              <a:gd name="T13" fmla="*/ 78945553 h 529"/>
              <a:gd name="T14" fmla="*/ 47209468 w 832"/>
              <a:gd name="T15" fmla="*/ 20363982 h 529"/>
              <a:gd name="T16" fmla="*/ 47768126 w 832"/>
              <a:gd name="T17" fmla="*/ 15900448 h 529"/>
              <a:gd name="T18" fmla="*/ 49723691 w 832"/>
              <a:gd name="T19" fmla="*/ 0 h 529"/>
              <a:gd name="T20" fmla="*/ 90787398 w 832"/>
              <a:gd name="T21" fmla="*/ 15900448 h 529"/>
              <a:gd name="T22" fmla="*/ 158388659 w 832"/>
              <a:gd name="T23" fmla="*/ 41286236 h 529"/>
              <a:gd name="T24" fmla="*/ 232415275 w 832"/>
              <a:gd name="T25" fmla="*/ 78666681 h 529"/>
              <a:gd name="T26" fmla="*/ 218727373 w 832"/>
              <a:gd name="T27" fmla="*/ 90661867 h 529"/>
              <a:gd name="T28" fmla="*/ 212861204 w 832"/>
              <a:gd name="T29" fmla="*/ 107399459 h 529"/>
              <a:gd name="T30" fmla="*/ 194703513 w 832"/>
              <a:gd name="T31" fmla="*/ 106283443 h 52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32" h="529">
                <a:moveTo>
                  <a:pt x="697" y="381"/>
                </a:moveTo>
                <a:lnTo>
                  <a:pt x="699" y="450"/>
                </a:lnTo>
                <a:lnTo>
                  <a:pt x="408" y="501"/>
                </a:lnTo>
                <a:lnTo>
                  <a:pt x="279" y="529"/>
                </a:lnTo>
                <a:lnTo>
                  <a:pt x="46" y="400"/>
                </a:lnTo>
                <a:lnTo>
                  <a:pt x="0" y="349"/>
                </a:lnTo>
                <a:lnTo>
                  <a:pt x="24" y="283"/>
                </a:lnTo>
                <a:lnTo>
                  <a:pt x="169" y="73"/>
                </a:lnTo>
                <a:lnTo>
                  <a:pt x="171" y="57"/>
                </a:lnTo>
                <a:lnTo>
                  <a:pt x="178" y="0"/>
                </a:lnTo>
                <a:lnTo>
                  <a:pt x="325" y="57"/>
                </a:lnTo>
                <a:lnTo>
                  <a:pt x="567" y="148"/>
                </a:lnTo>
                <a:lnTo>
                  <a:pt x="832" y="282"/>
                </a:lnTo>
                <a:lnTo>
                  <a:pt x="783" y="325"/>
                </a:lnTo>
                <a:lnTo>
                  <a:pt x="762" y="385"/>
                </a:lnTo>
                <a:lnTo>
                  <a:pt x="697" y="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1" name="Freeform 52">
            <a:extLst>
              <a:ext uri="{FF2B5EF4-FFF2-40B4-BE49-F238E27FC236}">
                <a16:creationId xmlns:a16="http://schemas.microsoft.com/office/drawing/2014/main" id="{1FDAF8D4-1874-96D9-9FCF-D16838B32AD0}"/>
              </a:ext>
            </a:extLst>
          </p:cNvPr>
          <p:cNvSpPr>
            <a:spLocks/>
          </p:cNvSpPr>
          <p:nvPr/>
        </p:nvSpPr>
        <p:spPr bwMode="auto">
          <a:xfrm>
            <a:off x="7100743" y="4390134"/>
            <a:ext cx="698482" cy="858600"/>
          </a:xfrm>
          <a:custGeom>
            <a:avLst/>
            <a:gdLst>
              <a:gd name="T0" fmla="*/ 251454974 w 903"/>
              <a:gd name="T1" fmla="*/ 135211712 h 1109"/>
              <a:gd name="T2" fmla="*/ 252855148 w 903"/>
              <a:gd name="T3" fmla="*/ 222734825 h 1109"/>
              <a:gd name="T4" fmla="*/ 236054124 w 903"/>
              <a:gd name="T5" fmla="*/ 237322275 h 1109"/>
              <a:gd name="T6" fmla="*/ 201892218 w 903"/>
              <a:gd name="T7" fmla="*/ 268460035 h 1109"/>
              <a:gd name="T8" fmla="*/ 149809043 w 903"/>
              <a:gd name="T9" fmla="*/ 310538648 h 1109"/>
              <a:gd name="T10" fmla="*/ 109206657 w 903"/>
              <a:gd name="T11" fmla="*/ 311099541 h 1109"/>
              <a:gd name="T12" fmla="*/ 103605962 w 903"/>
              <a:gd name="T13" fmla="*/ 304367238 h 1109"/>
              <a:gd name="T14" fmla="*/ 69164128 w 903"/>
              <a:gd name="T15" fmla="*/ 260605417 h 1109"/>
              <a:gd name="T16" fmla="*/ 63284034 w 903"/>
              <a:gd name="T17" fmla="*/ 252470088 h 1109"/>
              <a:gd name="T18" fmla="*/ 61323473 w 903"/>
              <a:gd name="T19" fmla="*/ 209269690 h 1109"/>
              <a:gd name="T20" fmla="*/ 0 w 903"/>
              <a:gd name="T21" fmla="*/ 170838204 h 1109"/>
              <a:gd name="T22" fmla="*/ 18481126 w 903"/>
              <a:gd name="T23" fmla="*/ 124552101 h 1109"/>
              <a:gd name="T24" fmla="*/ 22681118 w 903"/>
              <a:gd name="T25" fmla="*/ 116136590 h 1109"/>
              <a:gd name="T26" fmla="*/ 51523317 w 903"/>
              <a:gd name="T27" fmla="*/ 96780227 h 1109"/>
              <a:gd name="T28" fmla="*/ 68324341 w 903"/>
              <a:gd name="T29" fmla="*/ 97621831 h 1109"/>
              <a:gd name="T30" fmla="*/ 68884199 w 903"/>
              <a:gd name="T31" fmla="*/ 34504177 h 1109"/>
              <a:gd name="T32" fmla="*/ 71404088 w 903"/>
              <a:gd name="T33" fmla="*/ 2244101 h 1109"/>
              <a:gd name="T34" fmla="*/ 93525348 w 903"/>
              <a:gd name="T35" fmla="*/ 10098719 h 1109"/>
              <a:gd name="T36" fmla="*/ 164929965 w 903"/>
              <a:gd name="T37" fmla="*/ 6452121 h 1109"/>
              <a:gd name="T38" fmla="*/ 180610744 w 903"/>
              <a:gd name="T39" fmla="*/ 0 h 1109"/>
              <a:gd name="T40" fmla="*/ 174730650 w 903"/>
              <a:gd name="T41" fmla="*/ 14026028 h 1109"/>
              <a:gd name="T42" fmla="*/ 178370784 w 903"/>
              <a:gd name="T43" fmla="*/ 86681508 h 1109"/>
              <a:gd name="T44" fmla="*/ 251454974 w 903"/>
              <a:gd name="T45" fmla="*/ 135211712 h 110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3" h="1109">
                <a:moveTo>
                  <a:pt x="898" y="482"/>
                </a:moveTo>
                <a:lnTo>
                  <a:pt x="903" y="794"/>
                </a:lnTo>
                <a:lnTo>
                  <a:pt x="843" y="846"/>
                </a:lnTo>
                <a:lnTo>
                  <a:pt x="721" y="957"/>
                </a:lnTo>
                <a:lnTo>
                  <a:pt x="535" y="1107"/>
                </a:lnTo>
                <a:lnTo>
                  <a:pt x="390" y="1109"/>
                </a:lnTo>
                <a:lnTo>
                  <a:pt x="370" y="1085"/>
                </a:lnTo>
                <a:lnTo>
                  <a:pt x="247" y="929"/>
                </a:lnTo>
                <a:lnTo>
                  <a:pt x="226" y="900"/>
                </a:lnTo>
                <a:lnTo>
                  <a:pt x="219" y="746"/>
                </a:lnTo>
                <a:lnTo>
                  <a:pt x="0" y="609"/>
                </a:lnTo>
                <a:lnTo>
                  <a:pt x="66" y="444"/>
                </a:lnTo>
                <a:lnTo>
                  <a:pt x="81" y="414"/>
                </a:lnTo>
                <a:lnTo>
                  <a:pt x="184" y="345"/>
                </a:lnTo>
                <a:lnTo>
                  <a:pt x="244" y="348"/>
                </a:lnTo>
                <a:lnTo>
                  <a:pt x="246" y="123"/>
                </a:lnTo>
                <a:lnTo>
                  <a:pt x="255" y="8"/>
                </a:lnTo>
                <a:lnTo>
                  <a:pt x="334" y="36"/>
                </a:lnTo>
                <a:lnTo>
                  <a:pt x="589" y="23"/>
                </a:lnTo>
                <a:lnTo>
                  <a:pt x="645" y="0"/>
                </a:lnTo>
                <a:lnTo>
                  <a:pt x="624" y="50"/>
                </a:lnTo>
                <a:lnTo>
                  <a:pt x="637" y="309"/>
                </a:lnTo>
                <a:lnTo>
                  <a:pt x="898" y="48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2" name="Freeform 53">
            <a:extLst>
              <a:ext uri="{FF2B5EF4-FFF2-40B4-BE49-F238E27FC236}">
                <a16:creationId xmlns:a16="http://schemas.microsoft.com/office/drawing/2014/main" id="{F82550E6-4A05-0693-ECCD-E4B4CE6C293C}"/>
              </a:ext>
            </a:extLst>
          </p:cNvPr>
          <p:cNvSpPr>
            <a:spLocks/>
          </p:cNvSpPr>
          <p:nvPr/>
        </p:nvSpPr>
        <p:spPr bwMode="auto">
          <a:xfrm>
            <a:off x="6894214" y="5726766"/>
            <a:ext cx="503558" cy="512840"/>
          </a:xfrm>
          <a:custGeom>
            <a:avLst/>
            <a:gdLst>
              <a:gd name="T0" fmla="*/ 131608704 w 651"/>
              <a:gd name="T1" fmla="*/ 11167110 h 664"/>
              <a:gd name="T2" fmla="*/ 166050624 w 651"/>
              <a:gd name="T3" fmla="*/ 84869509 h 664"/>
              <a:gd name="T4" fmla="*/ 168571049 w 651"/>
              <a:gd name="T5" fmla="*/ 178672177 h 664"/>
              <a:gd name="T6" fmla="*/ 182291831 w 651"/>
              <a:gd name="T7" fmla="*/ 185372443 h 664"/>
              <a:gd name="T8" fmla="*/ 168010661 w 651"/>
              <a:gd name="T9" fmla="*/ 184255996 h 664"/>
              <a:gd name="T10" fmla="*/ 97166254 w 651"/>
              <a:gd name="T11" fmla="*/ 180068132 h 664"/>
              <a:gd name="T12" fmla="*/ 11480817 w 651"/>
              <a:gd name="T13" fmla="*/ 177555730 h 664"/>
              <a:gd name="T14" fmla="*/ 840318 w 651"/>
              <a:gd name="T15" fmla="*/ 177834710 h 664"/>
              <a:gd name="T16" fmla="*/ 0 w 651"/>
              <a:gd name="T17" fmla="*/ 178393197 h 664"/>
              <a:gd name="T18" fmla="*/ 10920958 w 651"/>
              <a:gd name="T19" fmla="*/ 145729334 h 664"/>
              <a:gd name="T20" fmla="*/ 29121671 w 651"/>
              <a:gd name="T21" fmla="*/ 89056845 h 664"/>
              <a:gd name="T22" fmla="*/ 45922737 w 651"/>
              <a:gd name="T23" fmla="*/ 14516979 h 664"/>
              <a:gd name="T24" fmla="*/ 39202311 w 651"/>
              <a:gd name="T25" fmla="*/ 0 h 664"/>
              <a:gd name="T26" fmla="*/ 100806396 w 651"/>
              <a:gd name="T27" fmla="*/ 33780310 h 664"/>
              <a:gd name="T28" fmla="*/ 131608704 w 651"/>
              <a:gd name="T29" fmla="*/ 11167110 h 6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51" h="664">
                <a:moveTo>
                  <a:pt x="470" y="40"/>
                </a:moveTo>
                <a:lnTo>
                  <a:pt x="593" y="304"/>
                </a:lnTo>
                <a:lnTo>
                  <a:pt x="602" y="640"/>
                </a:lnTo>
                <a:lnTo>
                  <a:pt x="651" y="664"/>
                </a:lnTo>
                <a:lnTo>
                  <a:pt x="600" y="660"/>
                </a:lnTo>
                <a:lnTo>
                  <a:pt x="347" y="645"/>
                </a:lnTo>
                <a:lnTo>
                  <a:pt x="41" y="636"/>
                </a:lnTo>
                <a:lnTo>
                  <a:pt x="3" y="637"/>
                </a:lnTo>
                <a:lnTo>
                  <a:pt x="0" y="639"/>
                </a:lnTo>
                <a:lnTo>
                  <a:pt x="39" y="522"/>
                </a:lnTo>
                <a:lnTo>
                  <a:pt x="104" y="319"/>
                </a:lnTo>
                <a:lnTo>
                  <a:pt x="164" y="52"/>
                </a:lnTo>
                <a:lnTo>
                  <a:pt x="140" y="0"/>
                </a:lnTo>
                <a:lnTo>
                  <a:pt x="360" y="121"/>
                </a:lnTo>
                <a:lnTo>
                  <a:pt x="470" y="4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3" name="Freeform 54">
            <a:extLst>
              <a:ext uri="{FF2B5EF4-FFF2-40B4-BE49-F238E27FC236}">
                <a16:creationId xmlns:a16="http://schemas.microsoft.com/office/drawing/2014/main" id="{F2242E96-651C-2256-0B70-17858ED20820}"/>
              </a:ext>
            </a:extLst>
          </p:cNvPr>
          <p:cNvSpPr>
            <a:spLocks/>
          </p:cNvSpPr>
          <p:nvPr/>
        </p:nvSpPr>
        <p:spPr bwMode="auto">
          <a:xfrm>
            <a:off x="6423145" y="5601456"/>
            <a:ext cx="598700" cy="633508"/>
          </a:xfrm>
          <a:custGeom>
            <a:avLst/>
            <a:gdLst>
              <a:gd name="T0" fmla="*/ 206932742 w 774"/>
              <a:gd name="T1" fmla="*/ 9240848 h 819"/>
              <a:gd name="T2" fmla="*/ 182571496 w 774"/>
              <a:gd name="T3" fmla="*/ 28841733 h 819"/>
              <a:gd name="T4" fmla="*/ 214213546 w 774"/>
              <a:gd name="T5" fmla="*/ 60483820 h 819"/>
              <a:gd name="T6" fmla="*/ 216733437 w 774"/>
              <a:gd name="T7" fmla="*/ 59923961 h 819"/>
              <a:gd name="T8" fmla="*/ 199932396 w 774"/>
              <a:gd name="T9" fmla="*/ 134688418 h 819"/>
              <a:gd name="T10" fmla="*/ 181731179 w 774"/>
              <a:gd name="T11" fmla="*/ 191532096 h 819"/>
              <a:gd name="T12" fmla="*/ 170810767 w 774"/>
              <a:gd name="T13" fmla="*/ 224294430 h 819"/>
              <a:gd name="T14" fmla="*/ 169130663 w 774"/>
              <a:gd name="T15" fmla="*/ 224574359 h 819"/>
              <a:gd name="T16" fmla="*/ 148969413 w 774"/>
              <a:gd name="T17" fmla="*/ 226254465 h 819"/>
              <a:gd name="T18" fmla="*/ 91005554 w 774"/>
              <a:gd name="T19" fmla="*/ 229334748 h 819"/>
              <a:gd name="T20" fmla="*/ 54603121 w 774"/>
              <a:gd name="T21" fmla="*/ 147009549 h 819"/>
              <a:gd name="T22" fmla="*/ 4199996 w 774"/>
              <a:gd name="T23" fmla="*/ 115087533 h 819"/>
              <a:gd name="T24" fmla="*/ 0 w 774"/>
              <a:gd name="T25" fmla="*/ 85965341 h 819"/>
              <a:gd name="T26" fmla="*/ 33602083 w 774"/>
              <a:gd name="T27" fmla="*/ 54603713 h 819"/>
              <a:gd name="T28" fmla="*/ 54603121 w 774"/>
              <a:gd name="T29" fmla="*/ 46203182 h 819"/>
              <a:gd name="T30" fmla="*/ 81765246 w 774"/>
              <a:gd name="T31" fmla="*/ 0 h 819"/>
              <a:gd name="T32" fmla="*/ 108646912 w 774"/>
              <a:gd name="T33" fmla="*/ 1960036 h 819"/>
              <a:gd name="T34" fmla="*/ 196852117 w 774"/>
              <a:gd name="T35" fmla="*/ 8400531 h 819"/>
              <a:gd name="T36" fmla="*/ 206932742 w 774"/>
              <a:gd name="T37" fmla="*/ 9240848 h 8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74" h="819">
                <a:moveTo>
                  <a:pt x="739" y="33"/>
                </a:moveTo>
                <a:lnTo>
                  <a:pt x="652" y="103"/>
                </a:lnTo>
                <a:lnTo>
                  <a:pt x="765" y="216"/>
                </a:lnTo>
                <a:lnTo>
                  <a:pt x="774" y="214"/>
                </a:lnTo>
                <a:lnTo>
                  <a:pt x="714" y="481"/>
                </a:lnTo>
                <a:lnTo>
                  <a:pt x="649" y="684"/>
                </a:lnTo>
                <a:lnTo>
                  <a:pt x="610" y="801"/>
                </a:lnTo>
                <a:lnTo>
                  <a:pt x="604" y="802"/>
                </a:lnTo>
                <a:lnTo>
                  <a:pt x="532" y="808"/>
                </a:lnTo>
                <a:lnTo>
                  <a:pt x="325" y="819"/>
                </a:lnTo>
                <a:lnTo>
                  <a:pt x="195" y="525"/>
                </a:lnTo>
                <a:lnTo>
                  <a:pt x="15" y="411"/>
                </a:lnTo>
                <a:lnTo>
                  <a:pt x="0" y="307"/>
                </a:lnTo>
                <a:lnTo>
                  <a:pt x="120" y="195"/>
                </a:lnTo>
                <a:lnTo>
                  <a:pt x="195" y="165"/>
                </a:lnTo>
                <a:lnTo>
                  <a:pt x="292" y="0"/>
                </a:lnTo>
                <a:lnTo>
                  <a:pt x="388" y="7"/>
                </a:lnTo>
                <a:lnTo>
                  <a:pt x="703" y="30"/>
                </a:lnTo>
                <a:lnTo>
                  <a:pt x="739" y="3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5" name="Freeform 56">
            <a:extLst>
              <a:ext uri="{FF2B5EF4-FFF2-40B4-BE49-F238E27FC236}">
                <a16:creationId xmlns:a16="http://schemas.microsoft.com/office/drawing/2014/main" id="{60FD69CE-C05F-FCF5-1071-8AD8143B2A68}"/>
              </a:ext>
            </a:extLst>
          </p:cNvPr>
          <p:cNvSpPr>
            <a:spLocks/>
          </p:cNvSpPr>
          <p:nvPr/>
        </p:nvSpPr>
        <p:spPr bwMode="auto">
          <a:xfrm>
            <a:off x="6926702" y="5109502"/>
            <a:ext cx="691521" cy="710086"/>
          </a:xfrm>
          <a:custGeom>
            <a:avLst/>
            <a:gdLst>
              <a:gd name="T0" fmla="*/ 213009303 w 893"/>
              <a:gd name="T1" fmla="*/ 49734585 h 919"/>
              <a:gd name="T2" fmla="*/ 228164125 w 893"/>
              <a:gd name="T3" fmla="*/ 119865906 h 919"/>
              <a:gd name="T4" fmla="*/ 234619242 w 893"/>
              <a:gd name="T5" fmla="*/ 127409955 h 919"/>
              <a:gd name="T6" fmla="*/ 250615852 w 893"/>
              <a:gd name="T7" fmla="*/ 134954004 h 919"/>
              <a:gd name="T8" fmla="*/ 209360851 w 893"/>
              <a:gd name="T9" fmla="*/ 172115527 h 919"/>
              <a:gd name="T10" fmla="*/ 145654654 w 893"/>
              <a:gd name="T11" fmla="*/ 214585688 h 919"/>
              <a:gd name="T12" fmla="*/ 120116020 w 893"/>
              <a:gd name="T13" fmla="*/ 234144079 h 919"/>
              <a:gd name="T14" fmla="*/ 89244831 w 893"/>
              <a:gd name="T15" fmla="*/ 256776225 h 919"/>
              <a:gd name="T16" fmla="*/ 27502981 w 893"/>
              <a:gd name="T17" fmla="*/ 222968082 h 919"/>
              <a:gd name="T18" fmla="*/ 34238869 w 893"/>
              <a:gd name="T19" fmla="*/ 237496930 h 919"/>
              <a:gd name="T20" fmla="*/ 31712977 w 893"/>
              <a:gd name="T21" fmla="*/ 238055651 h 919"/>
              <a:gd name="T22" fmla="*/ 0 w 893"/>
              <a:gd name="T23" fmla="*/ 206482919 h 919"/>
              <a:gd name="T24" fmla="*/ 24416074 w 893"/>
              <a:gd name="T25" fmla="*/ 186924000 h 919"/>
              <a:gd name="T26" fmla="*/ 39570896 w 893"/>
              <a:gd name="T27" fmla="*/ 135233628 h 919"/>
              <a:gd name="T28" fmla="*/ 62022622 w 893"/>
              <a:gd name="T29" fmla="*/ 109807351 h 919"/>
              <a:gd name="T30" fmla="*/ 132183936 w 893"/>
              <a:gd name="T31" fmla="*/ 0 h 919"/>
              <a:gd name="T32" fmla="*/ 166703048 w 893"/>
              <a:gd name="T33" fmla="*/ 43587602 h 919"/>
              <a:gd name="T34" fmla="*/ 172315847 w 893"/>
              <a:gd name="T35" fmla="*/ 50293306 h 919"/>
              <a:gd name="T36" fmla="*/ 213009303 w 893"/>
              <a:gd name="T37" fmla="*/ 49734585 h 9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93" h="919">
                <a:moveTo>
                  <a:pt x="759" y="178"/>
                </a:moveTo>
                <a:lnTo>
                  <a:pt x="813" y="429"/>
                </a:lnTo>
                <a:lnTo>
                  <a:pt x="836" y="456"/>
                </a:lnTo>
                <a:lnTo>
                  <a:pt x="893" y="483"/>
                </a:lnTo>
                <a:lnTo>
                  <a:pt x="746" y="616"/>
                </a:lnTo>
                <a:lnTo>
                  <a:pt x="519" y="768"/>
                </a:lnTo>
                <a:lnTo>
                  <a:pt x="428" y="838"/>
                </a:lnTo>
                <a:lnTo>
                  <a:pt x="318" y="919"/>
                </a:lnTo>
                <a:lnTo>
                  <a:pt x="98" y="798"/>
                </a:lnTo>
                <a:lnTo>
                  <a:pt x="122" y="850"/>
                </a:lnTo>
                <a:lnTo>
                  <a:pt x="113" y="852"/>
                </a:lnTo>
                <a:lnTo>
                  <a:pt x="0" y="739"/>
                </a:lnTo>
                <a:lnTo>
                  <a:pt x="87" y="669"/>
                </a:lnTo>
                <a:lnTo>
                  <a:pt x="141" y="484"/>
                </a:lnTo>
                <a:lnTo>
                  <a:pt x="221" y="393"/>
                </a:lnTo>
                <a:lnTo>
                  <a:pt x="471" y="0"/>
                </a:lnTo>
                <a:lnTo>
                  <a:pt x="594" y="156"/>
                </a:lnTo>
                <a:lnTo>
                  <a:pt x="614" y="180"/>
                </a:lnTo>
                <a:lnTo>
                  <a:pt x="759" y="178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" name="Freeform 60">
            <a:extLst>
              <a:ext uri="{FF2B5EF4-FFF2-40B4-BE49-F238E27FC236}">
                <a16:creationId xmlns:a16="http://schemas.microsoft.com/office/drawing/2014/main" id="{B40B5E5E-824A-F631-1D62-FE632747F2BD}"/>
              </a:ext>
            </a:extLst>
          </p:cNvPr>
          <p:cNvSpPr>
            <a:spLocks/>
          </p:cNvSpPr>
          <p:nvPr/>
        </p:nvSpPr>
        <p:spPr bwMode="auto">
          <a:xfrm>
            <a:off x="7314233" y="3552419"/>
            <a:ext cx="531403" cy="577814"/>
          </a:xfrm>
          <a:custGeom>
            <a:avLst/>
            <a:gdLst>
              <a:gd name="T0" fmla="*/ 192091788 w 688"/>
              <a:gd name="T1" fmla="*/ 86245062 h 747"/>
              <a:gd name="T2" fmla="*/ 181203115 w 688"/>
              <a:gd name="T3" fmla="*/ 77844552 h 747"/>
              <a:gd name="T4" fmla="*/ 177015042 w 688"/>
              <a:gd name="T5" fmla="*/ 77284694 h 747"/>
              <a:gd name="T6" fmla="*/ 161658774 w 688"/>
              <a:gd name="T7" fmla="*/ 85405275 h 747"/>
              <a:gd name="T8" fmla="*/ 149932064 w 688"/>
              <a:gd name="T9" fmla="*/ 88205093 h 747"/>
              <a:gd name="T10" fmla="*/ 145743991 w 688"/>
              <a:gd name="T11" fmla="*/ 82884858 h 747"/>
              <a:gd name="T12" fmla="*/ 152724113 w 688"/>
              <a:gd name="T13" fmla="*/ 68043868 h 747"/>
              <a:gd name="T14" fmla="*/ 118382020 w 688"/>
              <a:gd name="T15" fmla="*/ 14840990 h 747"/>
              <a:gd name="T16" fmla="*/ 131783748 w 688"/>
              <a:gd name="T17" fmla="*/ 4199991 h 747"/>
              <a:gd name="T18" fmla="*/ 131783748 w 688"/>
              <a:gd name="T19" fmla="*/ 0 h 747"/>
              <a:gd name="T20" fmla="*/ 16193777 w 688"/>
              <a:gd name="T21" fmla="*/ 45362755 h 747"/>
              <a:gd name="T22" fmla="*/ 0 w 688"/>
              <a:gd name="T23" fmla="*/ 59363429 h 747"/>
              <a:gd name="T24" fmla="*/ 4188073 w 688"/>
              <a:gd name="T25" fmla="*/ 69444041 h 747"/>
              <a:gd name="T26" fmla="*/ 8376146 w 688"/>
              <a:gd name="T27" fmla="*/ 157929592 h 747"/>
              <a:gd name="T28" fmla="*/ 1954540 w 688"/>
              <a:gd name="T29" fmla="*/ 209172440 h 747"/>
              <a:gd name="T30" fmla="*/ 125641663 w 688"/>
              <a:gd name="T31" fmla="*/ 190691317 h 747"/>
              <a:gd name="T32" fmla="*/ 133459294 w 688"/>
              <a:gd name="T33" fmla="*/ 181451020 h 747"/>
              <a:gd name="T34" fmla="*/ 161100259 w 688"/>
              <a:gd name="T35" fmla="*/ 184530767 h 747"/>
              <a:gd name="T36" fmla="*/ 183715642 w 688"/>
              <a:gd name="T37" fmla="*/ 158769378 h 747"/>
              <a:gd name="T38" fmla="*/ 181203115 w 688"/>
              <a:gd name="T39" fmla="*/ 123207307 h 747"/>
              <a:gd name="T40" fmla="*/ 177015042 w 688"/>
              <a:gd name="T41" fmla="*/ 110886735 h 747"/>
              <a:gd name="T42" fmla="*/ 173384956 w 688"/>
              <a:gd name="T43" fmla="*/ 99126020 h 747"/>
              <a:gd name="T44" fmla="*/ 192091788 w 688"/>
              <a:gd name="T45" fmla="*/ 86245062 h 74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88" h="747">
                <a:moveTo>
                  <a:pt x="688" y="308"/>
                </a:moveTo>
                <a:lnTo>
                  <a:pt x="649" y="278"/>
                </a:lnTo>
                <a:lnTo>
                  <a:pt x="634" y="276"/>
                </a:lnTo>
                <a:lnTo>
                  <a:pt x="579" y="305"/>
                </a:lnTo>
                <a:lnTo>
                  <a:pt x="537" y="315"/>
                </a:lnTo>
                <a:lnTo>
                  <a:pt x="522" y="296"/>
                </a:lnTo>
                <a:lnTo>
                  <a:pt x="547" y="243"/>
                </a:lnTo>
                <a:lnTo>
                  <a:pt x="424" y="53"/>
                </a:lnTo>
                <a:lnTo>
                  <a:pt x="472" y="15"/>
                </a:lnTo>
                <a:lnTo>
                  <a:pt x="472" y="0"/>
                </a:lnTo>
                <a:lnTo>
                  <a:pt x="58" y="162"/>
                </a:lnTo>
                <a:lnTo>
                  <a:pt x="0" y="212"/>
                </a:lnTo>
                <a:lnTo>
                  <a:pt x="15" y="248"/>
                </a:lnTo>
                <a:lnTo>
                  <a:pt x="30" y="564"/>
                </a:lnTo>
                <a:lnTo>
                  <a:pt x="7" y="747"/>
                </a:lnTo>
                <a:lnTo>
                  <a:pt x="450" y="681"/>
                </a:lnTo>
                <a:lnTo>
                  <a:pt x="478" y="648"/>
                </a:lnTo>
                <a:lnTo>
                  <a:pt x="577" y="659"/>
                </a:lnTo>
                <a:lnTo>
                  <a:pt x="658" y="567"/>
                </a:lnTo>
                <a:lnTo>
                  <a:pt x="649" y="440"/>
                </a:lnTo>
                <a:lnTo>
                  <a:pt x="634" y="396"/>
                </a:lnTo>
                <a:lnTo>
                  <a:pt x="621" y="354"/>
                </a:lnTo>
                <a:lnTo>
                  <a:pt x="688" y="3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" name="Freeform 63">
            <a:extLst>
              <a:ext uri="{FF2B5EF4-FFF2-40B4-BE49-F238E27FC236}">
                <a16:creationId xmlns:a16="http://schemas.microsoft.com/office/drawing/2014/main" id="{39B5051D-1452-4479-7789-2D63443EA2A1}"/>
              </a:ext>
            </a:extLst>
          </p:cNvPr>
          <p:cNvSpPr>
            <a:spLocks/>
          </p:cNvSpPr>
          <p:nvPr/>
        </p:nvSpPr>
        <p:spPr bwMode="auto">
          <a:xfrm>
            <a:off x="6815316" y="2308610"/>
            <a:ext cx="747214" cy="519801"/>
          </a:xfrm>
          <a:custGeom>
            <a:avLst/>
            <a:gdLst>
              <a:gd name="T0" fmla="*/ 249818147 w 967"/>
              <a:gd name="T1" fmla="*/ 160086244 h 671"/>
              <a:gd name="T2" fmla="*/ 198121809 w 967"/>
              <a:gd name="T3" fmla="*/ 188452101 h 671"/>
              <a:gd name="T4" fmla="*/ 135807092 w 967"/>
              <a:gd name="T5" fmla="*/ 182554229 h 671"/>
              <a:gd name="T6" fmla="*/ 134130311 w 967"/>
              <a:gd name="T7" fmla="*/ 181992476 h 671"/>
              <a:gd name="T8" fmla="*/ 36047617 w 967"/>
              <a:gd name="T9" fmla="*/ 171881989 h 671"/>
              <a:gd name="T10" fmla="*/ 12016049 w 967"/>
              <a:gd name="T11" fmla="*/ 139022111 h 671"/>
              <a:gd name="T12" fmla="*/ 0 w 967"/>
              <a:gd name="T13" fmla="*/ 99140856 h 671"/>
              <a:gd name="T14" fmla="*/ 18443004 w 967"/>
              <a:gd name="T15" fmla="*/ 74987614 h 671"/>
              <a:gd name="T16" fmla="*/ 41357071 w 967"/>
              <a:gd name="T17" fmla="*/ 69932370 h 671"/>
              <a:gd name="T18" fmla="*/ 55608122 w 967"/>
              <a:gd name="T19" fmla="*/ 51396124 h 671"/>
              <a:gd name="T20" fmla="*/ 100877505 w 967"/>
              <a:gd name="T21" fmla="*/ 8425759 h 671"/>
              <a:gd name="T22" fmla="*/ 125747464 w 967"/>
              <a:gd name="T23" fmla="*/ 4774367 h 671"/>
              <a:gd name="T24" fmla="*/ 154529735 w 967"/>
              <a:gd name="T25" fmla="*/ 0 h 671"/>
              <a:gd name="T26" fmla="*/ 257363133 w 967"/>
              <a:gd name="T27" fmla="*/ 159805368 h 671"/>
              <a:gd name="T28" fmla="*/ 268261151 w 967"/>
              <a:gd name="T29" fmla="*/ 161770972 h 671"/>
              <a:gd name="T30" fmla="*/ 270217043 w 967"/>
              <a:gd name="T31" fmla="*/ 173285841 h 671"/>
              <a:gd name="T32" fmla="*/ 257642244 w 967"/>
              <a:gd name="T33" fmla="*/ 174409346 h 671"/>
              <a:gd name="T34" fmla="*/ 249818147 w 967"/>
              <a:gd name="T35" fmla="*/ 160086244 h 67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7" h="671">
                <a:moveTo>
                  <a:pt x="894" y="570"/>
                </a:moveTo>
                <a:lnTo>
                  <a:pt x="709" y="671"/>
                </a:lnTo>
                <a:lnTo>
                  <a:pt x="486" y="650"/>
                </a:lnTo>
                <a:lnTo>
                  <a:pt x="480" y="648"/>
                </a:lnTo>
                <a:lnTo>
                  <a:pt x="129" y="612"/>
                </a:lnTo>
                <a:lnTo>
                  <a:pt x="43" y="495"/>
                </a:lnTo>
                <a:lnTo>
                  <a:pt x="0" y="353"/>
                </a:lnTo>
                <a:lnTo>
                  <a:pt x="66" y="267"/>
                </a:lnTo>
                <a:lnTo>
                  <a:pt x="148" y="249"/>
                </a:lnTo>
                <a:lnTo>
                  <a:pt x="199" y="183"/>
                </a:lnTo>
                <a:lnTo>
                  <a:pt x="361" y="30"/>
                </a:lnTo>
                <a:lnTo>
                  <a:pt x="450" y="17"/>
                </a:lnTo>
                <a:lnTo>
                  <a:pt x="553" y="0"/>
                </a:lnTo>
                <a:lnTo>
                  <a:pt x="921" y="569"/>
                </a:lnTo>
                <a:lnTo>
                  <a:pt x="960" y="576"/>
                </a:lnTo>
                <a:lnTo>
                  <a:pt x="967" y="617"/>
                </a:lnTo>
                <a:lnTo>
                  <a:pt x="922" y="621"/>
                </a:lnTo>
                <a:lnTo>
                  <a:pt x="894" y="5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0" name="Freeform 67">
            <a:extLst>
              <a:ext uri="{FF2B5EF4-FFF2-40B4-BE49-F238E27FC236}">
                <a16:creationId xmlns:a16="http://schemas.microsoft.com/office/drawing/2014/main" id="{8474D249-6016-7E5B-7963-A7BD0F034A33}"/>
              </a:ext>
            </a:extLst>
          </p:cNvPr>
          <p:cNvSpPr>
            <a:spLocks/>
          </p:cNvSpPr>
          <p:nvPr/>
        </p:nvSpPr>
        <p:spPr bwMode="auto">
          <a:xfrm>
            <a:off x="7697122" y="1900194"/>
            <a:ext cx="484994" cy="654393"/>
          </a:xfrm>
          <a:custGeom>
            <a:avLst/>
            <a:gdLst>
              <a:gd name="T0" fmla="*/ 160218735 w 628"/>
              <a:gd name="T1" fmla="*/ 208679446 h 847"/>
              <a:gd name="T2" fmla="*/ 130910442 w 628"/>
              <a:gd name="T3" fmla="*/ 222367625 h 847"/>
              <a:gd name="T4" fmla="*/ 130631487 w 628"/>
              <a:gd name="T5" fmla="*/ 222088555 h 847"/>
              <a:gd name="T6" fmla="*/ 129794092 w 628"/>
              <a:gd name="T7" fmla="*/ 222088555 h 847"/>
              <a:gd name="T8" fmla="*/ 115837863 w 628"/>
              <a:gd name="T9" fmla="*/ 236615001 h 847"/>
              <a:gd name="T10" fmla="*/ 104114335 w 628"/>
              <a:gd name="T11" fmla="*/ 230748714 h 847"/>
              <a:gd name="T12" fmla="*/ 6140720 w 628"/>
              <a:gd name="T13" fmla="*/ 132415077 h 847"/>
              <a:gd name="T14" fmla="*/ 0 w 628"/>
              <a:gd name="T15" fmla="*/ 58944051 h 847"/>
              <a:gd name="T16" fmla="*/ 1674790 w 628"/>
              <a:gd name="T17" fmla="*/ 37992650 h 847"/>
              <a:gd name="T18" fmla="*/ 2512185 w 628"/>
              <a:gd name="T19" fmla="*/ 27097815 h 847"/>
              <a:gd name="T20" fmla="*/ 71177508 w 628"/>
              <a:gd name="T21" fmla="*/ 18716726 h 847"/>
              <a:gd name="T22" fmla="*/ 73131253 w 628"/>
              <a:gd name="T23" fmla="*/ 9497898 h 847"/>
              <a:gd name="T24" fmla="*/ 79551456 w 628"/>
              <a:gd name="T25" fmla="*/ 7542822 h 847"/>
              <a:gd name="T26" fmla="*/ 80388851 w 628"/>
              <a:gd name="T27" fmla="*/ 4190280 h 847"/>
              <a:gd name="T28" fmla="*/ 90716545 w 628"/>
              <a:gd name="T29" fmla="*/ 0 h 847"/>
              <a:gd name="T30" fmla="*/ 96298825 w 628"/>
              <a:gd name="T31" fmla="*/ 838267 h 847"/>
              <a:gd name="T32" fmla="*/ 102439545 w 628"/>
              <a:gd name="T33" fmla="*/ 7542822 h 847"/>
              <a:gd name="T34" fmla="*/ 106347564 w 628"/>
              <a:gd name="T35" fmla="*/ 8660159 h 847"/>
              <a:gd name="T36" fmla="*/ 144029805 w 628"/>
              <a:gd name="T37" fmla="*/ 9497898 h 847"/>
              <a:gd name="T38" fmla="*/ 148495735 w 628"/>
              <a:gd name="T39" fmla="*/ 37992650 h 847"/>
              <a:gd name="T40" fmla="*/ 164126753 w 628"/>
              <a:gd name="T41" fmla="*/ 127666128 h 847"/>
              <a:gd name="T42" fmla="*/ 175291842 w 628"/>
              <a:gd name="T43" fmla="*/ 186889778 h 847"/>
              <a:gd name="T44" fmla="*/ 161893524 w 628"/>
              <a:gd name="T45" fmla="*/ 208958517 h 847"/>
              <a:gd name="T46" fmla="*/ 160218735 w 628"/>
              <a:gd name="T47" fmla="*/ 208679446 h 84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28" h="847">
                <a:moveTo>
                  <a:pt x="574" y="747"/>
                </a:moveTo>
                <a:lnTo>
                  <a:pt x="469" y="796"/>
                </a:lnTo>
                <a:lnTo>
                  <a:pt x="468" y="795"/>
                </a:lnTo>
                <a:lnTo>
                  <a:pt x="465" y="795"/>
                </a:lnTo>
                <a:lnTo>
                  <a:pt x="415" y="847"/>
                </a:lnTo>
                <a:lnTo>
                  <a:pt x="373" y="826"/>
                </a:lnTo>
                <a:lnTo>
                  <a:pt x="22" y="474"/>
                </a:lnTo>
                <a:lnTo>
                  <a:pt x="0" y="211"/>
                </a:lnTo>
                <a:lnTo>
                  <a:pt x="6" y="136"/>
                </a:lnTo>
                <a:lnTo>
                  <a:pt x="9" y="97"/>
                </a:lnTo>
                <a:lnTo>
                  <a:pt x="255" y="67"/>
                </a:lnTo>
                <a:lnTo>
                  <a:pt x="262" y="34"/>
                </a:lnTo>
                <a:lnTo>
                  <a:pt x="285" y="27"/>
                </a:lnTo>
                <a:lnTo>
                  <a:pt x="288" y="15"/>
                </a:lnTo>
                <a:lnTo>
                  <a:pt x="325" y="0"/>
                </a:lnTo>
                <a:lnTo>
                  <a:pt x="345" y="3"/>
                </a:lnTo>
                <a:lnTo>
                  <a:pt x="367" y="27"/>
                </a:lnTo>
                <a:lnTo>
                  <a:pt x="381" y="31"/>
                </a:lnTo>
                <a:lnTo>
                  <a:pt x="516" y="34"/>
                </a:lnTo>
                <a:lnTo>
                  <a:pt x="532" y="136"/>
                </a:lnTo>
                <a:lnTo>
                  <a:pt x="588" y="457"/>
                </a:lnTo>
                <a:lnTo>
                  <a:pt x="628" y="669"/>
                </a:lnTo>
                <a:lnTo>
                  <a:pt x="580" y="748"/>
                </a:lnTo>
                <a:lnTo>
                  <a:pt x="574" y="7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" name="Freeform 68">
            <a:extLst>
              <a:ext uri="{FF2B5EF4-FFF2-40B4-BE49-F238E27FC236}">
                <a16:creationId xmlns:a16="http://schemas.microsoft.com/office/drawing/2014/main" id="{C51F54AE-32F8-63D5-EC9C-9A11AE52CD75}"/>
              </a:ext>
            </a:extLst>
          </p:cNvPr>
          <p:cNvSpPr>
            <a:spLocks/>
          </p:cNvSpPr>
          <p:nvPr/>
        </p:nvSpPr>
        <p:spPr bwMode="auto">
          <a:xfrm>
            <a:off x="7242296" y="2062632"/>
            <a:ext cx="775061" cy="740252"/>
          </a:xfrm>
          <a:custGeom>
            <a:avLst/>
            <a:gdLst>
              <a:gd name="T0" fmla="*/ 189851771 w 1002"/>
              <a:gd name="T1" fmla="*/ 265169719 h 956"/>
              <a:gd name="T2" fmla="*/ 209733092 w 1002"/>
              <a:gd name="T3" fmla="*/ 252542791 h 956"/>
              <a:gd name="T4" fmla="*/ 255375833 w 1002"/>
              <a:gd name="T5" fmla="*/ 209329850 h 956"/>
              <a:gd name="T6" fmla="*/ 280577396 w 1002"/>
              <a:gd name="T7" fmla="*/ 178463615 h 956"/>
              <a:gd name="T8" fmla="*/ 268816667 w 1002"/>
              <a:gd name="T9" fmla="*/ 172571013 h 956"/>
              <a:gd name="T10" fmla="*/ 170530838 w 1002"/>
              <a:gd name="T11" fmla="*/ 73798425 h 956"/>
              <a:gd name="T12" fmla="*/ 164370279 w 1002"/>
              <a:gd name="T13" fmla="*/ 0 h 956"/>
              <a:gd name="T14" fmla="*/ 113406767 w 1002"/>
              <a:gd name="T15" fmla="*/ 23570406 h 956"/>
              <a:gd name="T16" fmla="*/ 79524754 w 1002"/>
              <a:gd name="T17" fmla="*/ 42651438 h 956"/>
              <a:gd name="T18" fmla="*/ 42002604 w 1002"/>
              <a:gd name="T19" fmla="*/ 63696671 h 956"/>
              <a:gd name="T20" fmla="*/ 35282188 w 1002"/>
              <a:gd name="T21" fmla="*/ 69870024 h 956"/>
              <a:gd name="T22" fmla="*/ 0 w 1002"/>
              <a:gd name="T23" fmla="*/ 89231807 h 956"/>
              <a:gd name="T24" fmla="*/ 103046213 w 1002"/>
              <a:gd name="T25" fmla="*/ 248894612 h 956"/>
              <a:gd name="T26" fmla="*/ 113967154 w 1002"/>
              <a:gd name="T27" fmla="*/ 250858812 h 956"/>
              <a:gd name="T28" fmla="*/ 115927187 w 1002"/>
              <a:gd name="T29" fmla="*/ 262363794 h 956"/>
              <a:gd name="T30" fmla="*/ 123207462 w 1002"/>
              <a:gd name="T31" fmla="*/ 261802291 h 956"/>
              <a:gd name="T32" fmla="*/ 184531529 w 1002"/>
              <a:gd name="T33" fmla="*/ 268256395 h 956"/>
              <a:gd name="T34" fmla="*/ 189851771 w 1002"/>
              <a:gd name="T35" fmla="*/ 265169719 h 9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2" h="956">
                <a:moveTo>
                  <a:pt x="678" y="945"/>
                </a:moveTo>
                <a:lnTo>
                  <a:pt x="749" y="900"/>
                </a:lnTo>
                <a:lnTo>
                  <a:pt x="912" y="746"/>
                </a:lnTo>
                <a:lnTo>
                  <a:pt x="1002" y="636"/>
                </a:lnTo>
                <a:lnTo>
                  <a:pt x="960" y="615"/>
                </a:lnTo>
                <a:lnTo>
                  <a:pt x="609" y="263"/>
                </a:lnTo>
                <a:lnTo>
                  <a:pt x="587" y="0"/>
                </a:lnTo>
                <a:lnTo>
                  <a:pt x="405" y="84"/>
                </a:lnTo>
                <a:lnTo>
                  <a:pt x="284" y="152"/>
                </a:lnTo>
                <a:lnTo>
                  <a:pt x="150" y="227"/>
                </a:lnTo>
                <a:lnTo>
                  <a:pt x="126" y="249"/>
                </a:lnTo>
                <a:lnTo>
                  <a:pt x="0" y="318"/>
                </a:lnTo>
                <a:lnTo>
                  <a:pt x="368" y="887"/>
                </a:lnTo>
                <a:lnTo>
                  <a:pt x="407" y="894"/>
                </a:lnTo>
                <a:lnTo>
                  <a:pt x="414" y="935"/>
                </a:lnTo>
                <a:lnTo>
                  <a:pt x="440" y="933"/>
                </a:lnTo>
                <a:lnTo>
                  <a:pt x="659" y="956"/>
                </a:lnTo>
                <a:lnTo>
                  <a:pt x="678" y="9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2" name="Freeform 69">
            <a:extLst>
              <a:ext uri="{FF2B5EF4-FFF2-40B4-BE49-F238E27FC236}">
                <a16:creationId xmlns:a16="http://schemas.microsoft.com/office/drawing/2014/main" id="{0CD12E48-DB2F-875D-EA89-B1504FF7262B}"/>
              </a:ext>
            </a:extLst>
          </p:cNvPr>
          <p:cNvSpPr>
            <a:spLocks/>
          </p:cNvSpPr>
          <p:nvPr/>
        </p:nvSpPr>
        <p:spPr bwMode="auto">
          <a:xfrm>
            <a:off x="6669123" y="2032464"/>
            <a:ext cx="424658" cy="482673"/>
          </a:xfrm>
          <a:custGeom>
            <a:avLst/>
            <a:gdLst>
              <a:gd name="T0" fmla="*/ 94022888 w 550"/>
              <a:gd name="T1" fmla="*/ 169690521 h 624"/>
              <a:gd name="T2" fmla="*/ 71144804 w 550"/>
              <a:gd name="T3" fmla="*/ 174730833 h 624"/>
              <a:gd name="T4" fmla="*/ 66401536 w 550"/>
              <a:gd name="T5" fmla="*/ 169690521 h 624"/>
              <a:gd name="T6" fmla="*/ 36827942 w 550"/>
              <a:gd name="T7" fmla="*/ 158489650 h 624"/>
              <a:gd name="T8" fmla="*/ 3627174 w 550"/>
              <a:gd name="T9" fmla="*/ 152049692 h 624"/>
              <a:gd name="T10" fmla="*/ 7812132 w 550"/>
              <a:gd name="T11" fmla="*/ 109766629 h 624"/>
              <a:gd name="T12" fmla="*/ 7532712 w 550"/>
              <a:gd name="T13" fmla="*/ 108926842 h 624"/>
              <a:gd name="T14" fmla="*/ 6137726 w 550"/>
              <a:gd name="T15" fmla="*/ 107246737 h 624"/>
              <a:gd name="T16" fmla="*/ 0 w 550"/>
              <a:gd name="T17" fmla="*/ 79805213 h 624"/>
              <a:gd name="T18" fmla="*/ 36827942 w 550"/>
              <a:gd name="T19" fmla="*/ 3360208 h 624"/>
              <a:gd name="T20" fmla="*/ 60263809 w 550"/>
              <a:gd name="T21" fmla="*/ 0 h 624"/>
              <a:gd name="T22" fmla="*/ 62216578 w 550"/>
              <a:gd name="T23" fmla="*/ 7560204 h 624"/>
              <a:gd name="T24" fmla="*/ 118295430 w 550"/>
              <a:gd name="T25" fmla="*/ 80645000 h 624"/>
              <a:gd name="T26" fmla="*/ 153449495 w 550"/>
              <a:gd name="T27" fmla="*/ 108366454 h 624"/>
              <a:gd name="T28" fmla="*/ 108251638 w 550"/>
              <a:gd name="T29" fmla="*/ 151209375 h 624"/>
              <a:gd name="T30" fmla="*/ 94022888 w 550"/>
              <a:gd name="T31" fmla="*/ 169690521 h 6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50" h="624">
                <a:moveTo>
                  <a:pt x="337" y="606"/>
                </a:moveTo>
                <a:lnTo>
                  <a:pt x="255" y="624"/>
                </a:lnTo>
                <a:lnTo>
                  <a:pt x="238" y="606"/>
                </a:lnTo>
                <a:lnTo>
                  <a:pt x="132" y="566"/>
                </a:lnTo>
                <a:lnTo>
                  <a:pt x="13" y="543"/>
                </a:lnTo>
                <a:lnTo>
                  <a:pt x="28" y="392"/>
                </a:lnTo>
                <a:lnTo>
                  <a:pt x="27" y="389"/>
                </a:lnTo>
                <a:lnTo>
                  <a:pt x="22" y="383"/>
                </a:lnTo>
                <a:lnTo>
                  <a:pt x="0" y="285"/>
                </a:lnTo>
                <a:lnTo>
                  <a:pt x="132" y="12"/>
                </a:lnTo>
                <a:lnTo>
                  <a:pt x="216" y="0"/>
                </a:lnTo>
                <a:lnTo>
                  <a:pt x="223" y="27"/>
                </a:lnTo>
                <a:lnTo>
                  <a:pt x="424" y="288"/>
                </a:lnTo>
                <a:lnTo>
                  <a:pt x="550" y="387"/>
                </a:lnTo>
                <a:lnTo>
                  <a:pt x="388" y="540"/>
                </a:lnTo>
                <a:lnTo>
                  <a:pt x="337" y="6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3" name="Freeform 70">
            <a:extLst>
              <a:ext uri="{FF2B5EF4-FFF2-40B4-BE49-F238E27FC236}">
                <a16:creationId xmlns:a16="http://schemas.microsoft.com/office/drawing/2014/main" id="{D755B1DD-861E-D725-CA92-33F652DE5D8B}"/>
              </a:ext>
            </a:extLst>
          </p:cNvPr>
          <p:cNvSpPr>
            <a:spLocks/>
          </p:cNvSpPr>
          <p:nvPr/>
        </p:nvSpPr>
        <p:spPr bwMode="auto">
          <a:xfrm>
            <a:off x="7297989" y="4053656"/>
            <a:ext cx="607982" cy="364324"/>
          </a:xfrm>
          <a:custGeom>
            <a:avLst/>
            <a:gdLst>
              <a:gd name="T0" fmla="*/ 220093646 w 786"/>
              <a:gd name="T1" fmla="*/ 66363717 h 471"/>
              <a:gd name="T2" fmla="*/ 216733437 w 786"/>
              <a:gd name="T3" fmla="*/ 59643314 h 471"/>
              <a:gd name="T4" fmla="*/ 167450558 w 786"/>
              <a:gd name="T5" fmla="*/ 3080273 h 471"/>
              <a:gd name="T6" fmla="*/ 139728575 w 786"/>
              <a:gd name="T7" fmla="*/ 0 h 471"/>
              <a:gd name="T8" fmla="*/ 131887912 w 786"/>
              <a:gd name="T9" fmla="*/ 9240290 h 471"/>
              <a:gd name="T10" fmla="*/ 7840662 w 786"/>
              <a:gd name="T11" fmla="*/ 27721399 h 471"/>
              <a:gd name="T12" fmla="*/ 5320242 w 786"/>
              <a:gd name="T13" fmla="*/ 62163729 h 471"/>
              <a:gd name="T14" fmla="*/ 5040313 w 786"/>
              <a:gd name="T15" fmla="*/ 66363717 h 471"/>
              <a:gd name="T16" fmla="*/ 1120246 w 786"/>
              <a:gd name="T17" fmla="*/ 105006035 h 471"/>
              <a:gd name="T18" fmla="*/ 0 w 786"/>
              <a:gd name="T19" fmla="*/ 124047001 h 471"/>
              <a:gd name="T20" fmla="*/ 22121283 w 786"/>
              <a:gd name="T21" fmla="*/ 131887648 h 471"/>
              <a:gd name="T22" fmla="*/ 93525975 w 786"/>
              <a:gd name="T23" fmla="*/ 128247518 h 471"/>
              <a:gd name="T24" fmla="*/ 109206771 w 786"/>
              <a:gd name="T25" fmla="*/ 121807043 h 471"/>
              <a:gd name="T26" fmla="*/ 198532221 w 786"/>
              <a:gd name="T27" fmla="*/ 66924103 h 471"/>
              <a:gd name="T28" fmla="*/ 220093646 w 786"/>
              <a:gd name="T29" fmla="*/ 66363717 h 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86" h="471">
                <a:moveTo>
                  <a:pt x="786" y="237"/>
                </a:moveTo>
                <a:lnTo>
                  <a:pt x="774" y="213"/>
                </a:lnTo>
                <a:lnTo>
                  <a:pt x="598" y="11"/>
                </a:lnTo>
                <a:lnTo>
                  <a:pt x="499" y="0"/>
                </a:lnTo>
                <a:lnTo>
                  <a:pt x="471" y="33"/>
                </a:lnTo>
                <a:lnTo>
                  <a:pt x="28" y="99"/>
                </a:lnTo>
                <a:lnTo>
                  <a:pt x="19" y="222"/>
                </a:lnTo>
                <a:lnTo>
                  <a:pt x="18" y="237"/>
                </a:lnTo>
                <a:lnTo>
                  <a:pt x="4" y="375"/>
                </a:lnTo>
                <a:lnTo>
                  <a:pt x="0" y="443"/>
                </a:lnTo>
                <a:lnTo>
                  <a:pt x="79" y="471"/>
                </a:lnTo>
                <a:lnTo>
                  <a:pt x="334" y="458"/>
                </a:lnTo>
                <a:lnTo>
                  <a:pt x="390" y="435"/>
                </a:lnTo>
                <a:lnTo>
                  <a:pt x="709" y="239"/>
                </a:lnTo>
                <a:lnTo>
                  <a:pt x="786" y="2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5" name="Freeform 72">
            <a:extLst>
              <a:ext uri="{FF2B5EF4-FFF2-40B4-BE49-F238E27FC236}">
                <a16:creationId xmlns:a16="http://schemas.microsoft.com/office/drawing/2014/main" id="{E81E9BCD-9D1C-6A27-729C-F6A21ECF064E}"/>
              </a:ext>
            </a:extLst>
          </p:cNvPr>
          <p:cNvSpPr>
            <a:spLocks/>
          </p:cNvSpPr>
          <p:nvPr/>
        </p:nvSpPr>
        <p:spPr bwMode="auto">
          <a:xfrm>
            <a:off x="7583416" y="4218414"/>
            <a:ext cx="645111" cy="786664"/>
          </a:xfrm>
          <a:custGeom>
            <a:avLst/>
            <a:gdLst>
              <a:gd name="T0" fmla="*/ 201409102 w 835"/>
              <a:gd name="T1" fmla="*/ 220246916 h 1016"/>
              <a:gd name="T2" fmla="*/ 215376642 w 835"/>
              <a:gd name="T3" fmla="*/ 169744344 h 1016"/>
              <a:gd name="T4" fmla="*/ 223198401 w 835"/>
              <a:gd name="T5" fmla="*/ 141126361 h 1016"/>
              <a:gd name="T6" fmla="*/ 233254797 w 835"/>
              <a:gd name="T7" fmla="*/ 106896863 h 1016"/>
              <a:gd name="T8" fmla="*/ 213700664 w 835"/>
              <a:gd name="T9" fmla="*/ 96796243 h 1016"/>
              <a:gd name="T10" fmla="*/ 131852054 w 835"/>
              <a:gd name="T11" fmla="*/ 22726263 h 1016"/>
              <a:gd name="T12" fmla="*/ 113135646 w 835"/>
              <a:gd name="T13" fmla="*/ 0 h 1016"/>
              <a:gd name="T14" fmla="*/ 116487602 w 835"/>
              <a:gd name="T15" fmla="*/ 6733923 h 1016"/>
              <a:gd name="T16" fmla="*/ 94977897 w 835"/>
              <a:gd name="T17" fmla="*/ 7294863 h 1016"/>
              <a:gd name="T18" fmla="*/ 5866187 w 835"/>
              <a:gd name="T19" fmla="*/ 62286541 h 1016"/>
              <a:gd name="T20" fmla="*/ 0 w 835"/>
              <a:gd name="T21" fmla="*/ 76314797 h 1016"/>
              <a:gd name="T22" fmla="*/ 3631550 w 835"/>
              <a:gd name="T23" fmla="*/ 148982163 h 1016"/>
              <a:gd name="T24" fmla="*/ 76541082 w 835"/>
              <a:gd name="T25" fmla="*/ 197520652 h 1016"/>
              <a:gd name="T26" fmla="*/ 77937995 w 835"/>
              <a:gd name="T27" fmla="*/ 285058479 h 1016"/>
              <a:gd name="T28" fmla="*/ 131852054 w 835"/>
              <a:gd name="T29" fmla="*/ 235678316 h 1016"/>
              <a:gd name="T30" fmla="*/ 170960320 w 835"/>
              <a:gd name="T31" fmla="*/ 200887879 h 1016"/>
              <a:gd name="T32" fmla="*/ 201409102 w 835"/>
              <a:gd name="T33" fmla="*/ 220246916 h 10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5" h="1016">
                <a:moveTo>
                  <a:pt x="721" y="785"/>
                </a:moveTo>
                <a:lnTo>
                  <a:pt x="771" y="605"/>
                </a:lnTo>
                <a:lnTo>
                  <a:pt x="799" y="503"/>
                </a:lnTo>
                <a:lnTo>
                  <a:pt x="835" y="381"/>
                </a:lnTo>
                <a:lnTo>
                  <a:pt x="765" y="345"/>
                </a:lnTo>
                <a:lnTo>
                  <a:pt x="472" y="81"/>
                </a:lnTo>
                <a:lnTo>
                  <a:pt x="405" y="0"/>
                </a:lnTo>
                <a:lnTo>
                  <a:pt x="417" y="24"/>
                </a:lnTo>
                <a:lnTo>
                  <a:pt x="340" y="26"/>
                </a:lnTo>
                <a:lnTo>
                  <a:pt x="21" y="222"/>
                </a:lnTo>
                <a:lnTo>
                  <a:pt x="0" y="272"/>
                </a:lnTo>
                <a:lnTo>
                  <a:pt x="13" y="531"/>
                </a:lnTo>
                <a:lnTo>
                  <a:pt x="274" y="704"/>
                </a:lnTo>
                <a:lnTo>
                  <a:pt x="279" y="1016"/>
                </a:lnTo>
                <a:lnTo>
                  <a:pt x="472" y="840"/>
                </a:lnTo>
                <a:lnTo>
                  <a:pt x="612" y="716"/>
                </a:lnTo>
                <a:lnTo>
                  <a:pt x="721" y="78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6" name="Freeform 73">
            <a:extLst>
              <a:ext uri="{FF2B5EF4-FFF2-40B4-BE49-F238E27FC236}">
                <a16:creationId xmlns:a16="http://schemas.microsoft.com/office/drawing/2014/main" id="{91A7EAF8-EB45-AF39-A385-4FA5B439398D}"/>
              </a:ext>
            </a:extLst>
          </p:cNvPr>
          <p:cNvSpPr>
            <a:spLocks/>
          </p:cNvSpPr>
          <p:nvPr/>
        </p:nvSpPr>
        <p:spPr bwMode="auto">
          <a:xfrm>
            <a:off x="7708725" y="5552726"/>
            <a:ext cx="865561" cy="735611"/>
          </a:xfrm>
          <a:custGeom>
            <a:avLst/>
            <a:gdLst>
              <a:gd name="T0" fmla="*/ 294017981 w 1119"/>
              <a:gd name="T1" fmla="*/ 266576293 h 950"/>
              <a:gd name="T2" fmla="*/ 306618487 w 1119"/>
              <a:gd name="T3" fmla="*/ 266576293 h 950"/>
              <a:gd name="T4" fmla="*/ 313338898 w 1119"/>
              <a:gd name="T5" fmla="*/ 266015316 h 950"/>
              <a:gd name="T6" fmla="*/ 259015752 w 1119"/>
              <a:gd name="T7" fmla="*/ 152369569 h 950"/>
              <a:gd name="T8" fmla="*/ 259855539 w 1119"/>
              <a:gd name="T9" fmla="*/ 62855890 h 950"/>
              <a:gd name="T10" fmla="*/ 273296361 w 1119"/>
              <a:gd name="T11" fmla="*/ 11505057 h 950"/>
              <a:gd name="T12" fmla="*/ 232973895 w 1119"/>
              <a:gd name="T13" fmla="*/ 8979337 h 950"/>
              <a:gd name="T14" fmla="*/ 239414377 w 1119"/>
              <a:gd name="T15" fmla="*/ 3367450 h 950"/>
              <a:gd name="T16" fmla="*/ 238854519 w 1119"/>
              <a:gd name="T17" fmla="*/ 1683460 h 950"/>
              <a:gd name="T18" fmla="*/ 236054172 w 1119"/>
              <a:gd name="T19" fmla="*/ 0 h 950"/>
              <a:gd name="T20" fmla="*/ 205812322 w 1119"/>
              <a:gd name="T21" fmla="*/ 10943551 h 950"/>
              <a:gd name="T22" fmla="*/ 113686600 w 1119"/>
              <a:gd name="T23" fmla="*/ 68187554 h 950"/>
              <a:gd name="T24" fmla="*/ 112006497 w 1119"/>
              <a:gd name="T25" fmla="*/ 105788893 h 950"/>
              <a:gd name="T26" fmla="*/ 57963280 w 1119"/>
              <a:gd name="T27" fmla="*/ 152369569 h 950"/>
              <a:gd name="T28" fmla="*/ 0 w 1119"/>
              <a:gd name="T29" fmla="*/ 258157932 h 950"/>
              <a:gd name="T30" fmla="*/ 133567904 w 1119"/>
              <a:gd name="T31" fmla="*/ 263208843 h 950"/>
              <a:gd name="T32" fmla="*/ 190691397 w 1119"/>
              <a:gd name="T33" fmla="*/ 263489596 h 950"/>
              <a:gd name="T34" fmla="*/ 294017981 w 1119"/>
              <a:gd name="T35" fmla="*/ 266576293 h 9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19" h="950">
                <a:moveTo>
                  <a:pt x="1050" y="950"/>
                </a:moveTo>
                <a:lnTo>
                  <a:pt x="1095" y="950"/>
                </a:lnTo>
                <a:lnTo>
                  <a:pt x="1119" y="948"/>
                </a:lnTo>
                <a:lnTo>
                  <a:pt x="925" y="543"/>
                </a:lnTo>
                <a:lnTo>
                  <a:pt x="928" y="224"/>
                </a:lnTo>
                <a:lnTo>
                  <a:pt x="976" y="41"/>
                </a:lnTo>
                <a:lnTo>
                  <a:pt x="832" y="32"/>
                </a:lnTo>
                <a:lnTo>
                  <a:pt x="855" y="12"/>
                </a:lnTo>
                <a:lnTo>
                  <a:pt x="853" y="6"/>
                </a:lnTo>
                <a:lnTo>
                  <a:pt x="843" y="0"/>
                </a:lnTo>
                <a:lnTo>
                  <a:pt x="735" y="39"/>
                </a:lnTo>
                <a:lnTo>
                  <a:pt x="406" y="243"/>
                </a:lnTo>
                <a:lnTo>
                  <a:pt x="400" y="377"/>
                </a:lnTo>
                <a:lnTo>
                  <a:pt x="207" y="543"/>
                </a:lnTo>
                <a:lnTo>
                  <a:pt x="0" y="920"/>
                </a:lnTo>
                <a:lnTo>
                  <a:pt x="477" y="938"/>
                </a:lnTo>
                <a:lnTo>
                  <a:pt x="681" y="939"/>
                </a:lnTo>
                <a:lnTo>
                  <a:pt x="1050" y="95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9" name="Freeform 76">
            <a:extLst>
              <a:ext uri="{FF2B5EF4-FFF2-40B4-BE49-F238E27FC236}">
                <a16:creationId xmlns:a16="http://schemas.microsoft.com/office/drawing/2014/main" id="{9C469B13-1FEC-3DE8-849F-C93F2F503DE1}"/>
              </a:ext>
            </a:extLst>
          </p:cNvPr>
          <p:cNvSpPr>
            <a:spLocks/>
          </p:cNvSpPr>
          <p:nvPr/>
        </p:nvSpPr>
        <p:spPr bwMode="auto">
          <a:xfrm>
            <a:off x="7258540" y="5483109"/>
            <a:ext cx="763458" cy="782022"/>
          </a:xfrm>
          <a:custGeom>
            <a:avLst/>
            <a:gdLst>
              <a:gd name="T0" fmla="*/ 220486523 w 988"/>
              <a:gd name="T1" fmla="*/ 177530488 h 1011"/>
              <a:gd name="T2" fmla="*/ 162640066 w 988"/>
              <a:gd name="T3" fmla="*/ 283097023 h 1011"/>
              <a:gd name="T4" fmla="*/ 158448554 w 988"/>
              <a:gd name="T5" fmla="*/ 283097023 h 1011"/>
              <a:gd name="T6" fmla="*/ 107588479 w 988"/>
              <a:gd name="T7" fmla="*/ 280016747 h 1011"/>
              <a:gd name="T8" fmla="*/ 68185942 w 988"/>
              <a:gd name="T9" fmla="*/ 276376613 h 1011"/>
              <a:gd name="T10" fmla="*/ 50580430 w 988"/>
              <a:gd name="T11" fmla="*/ 274136652 h 1011"/>
              <a:gd name="T12" fmla="*/ 36887312 w 988"/>
              <a:gd name="T13" fmla="*/ 267416242 h 1011"/>
              <a:gd name="T14" fmla="*/ 34372617 w 988"/>
              <a:gd name="T15" fmla="*/ 173330496 h 1011"/>
              <a:gd name="T16" fmla="*/ 0 w 988"/>
              <a:gd name="T17" fmla="*/ 99405982 h 1011"/>
              <a:gd name="T18" fmla="*/ 25429773 w 988"/>
              <a:gd name="T19" fmla="*/ 79804609 h 1011"/>
              <a:gd name="T20" fmla="*/ 88865441 w 988"/>
              <a:gd name="T21" fmla="*/ 37242186 h 1011"/>
              <a:gd name="T22" fmla="*/ 129944266 w 988"/>
              <a:gd name="T23" fmla="*/ 0 h 1011"/>
              <a:gd name="T24" fmla="*/ 167111223 w 988"/>
              <a:gd name="T25" fmla="*/ 28561744 h 1011"/>
              <a:gd name="T26" fmla="*/ 218809707 w 988"/>
              <a:gd name="T27" fmla="*/ 12040647 h 1011"/>
              <a:gd name="T28" fmla="*/ 276096873 w 988"/>
              <a:gd name="T29" fmla="*/ 93525888 h 1011"/>
              <a:gd name="T30" fmla="*/ 274420057 w 988"/>
              <a:gd name="T31" fmla="*/ 131048003 h 1011"/>
              <a:gd name="T32" fmla="*/ 220486523 w 988"/>
              <a:gd name="T33" fmla="*/ 177530488 h 10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88" h="1011">
                <a:moveTo>
                  <a:pt x="789" y="634"/>
                </a:moveTo>
                <a:lnTo>
                  <a:pt x="582" y="1011"/>
                </a:lnTo>
                <a:lnTo>
                  <a:pt x="567" y="1011"/>
                </a:lnTo>
                <a:lnTo>
                  <a:pt x="385" y="1000"/>
                </a:lnTo>
                <a:lnTo>
                  <a:pt x="244" y="987"/>
                </a:lnTo>
                <a:lnTo>
                  <a:pt x="181" y="979"/>
                </a:lnTo>
                <a:lnTo>
                  <a:pt x="132" y="955"/>
                </a:lnTo>
                <a:lnTo>
                  <a:pt x="123" y="619"/>
                </a:lnTo>
                <a:lnTo>
                  <a:pt x="0" y="355"/>
                </a:lnTo>
                <a:lnTo>
                  <a:pt x="91" y="285"/>
                </a:lnTo>
                <a:lnTo>
                  <a:pt x="318" y="133"/>
                </a:lnTo>
                <a:lnTo>
                  <a:pt x="465" y="0"/>
                </a:lnTo>
                <a:lnTo>
                  <a:pt x="598" y="102"/>
                </a:lnTo>
                <a:lnTo>
                  <a:pt x="783" y="43"/>
                </a:lnTo>
                <a:lnTo>
                  <a:pt x="988" y="334"/>
                </a:lnTo>
                <a:lnTo>
                  <a:pt x="982" y="468"/>
                </a:lnTo>
                <a:lnTo>
                  <a:pt x="789" y="63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2" name="Freeform 79">
            <a:extLst>
              <a:ext uri="{FF2B5EF4-FFF2-40B4-BE49-F238E27FC236}">
                <a16:creationId xmlns:a16="http://schemas.microsoft.com/office/drawing/2014/main" id="{617F0031-83B8-003E-7EA4-2097BA6EBB9F}"/>
              </a:ext>
            </a:extLst>
          </p:cNvPr>
          <p:cNvSpPr>
            <a:spLocks/>
          </p:cNvSpPr>
          <p:nvPr/>
        </p:nvSpPr>
        <p:spPr bwMode="auto">
          <a:xfrm>
            <a:off x="8569646" y="1851462"/>
            <a:ext cx="512840" cy="543007"/>
          </a:xfrm>
          <a:custGeom>
            <a:avLst/>
            <a:gdLst>
              <a:gd name="T0" fmla="*/ 160730371 w 663"/>
              <a:gd name="T1" fmla="*/ 103340530 h 701"/>
              <a:gd name="T2" fmla="*/ 135528772 w 663"/>
              <a:gd name="T3" fmla="*/ 168490144 h 701"/>
              <a:gd name="T4" fmla="*/ 120407813 w 663"/>
              <a:gd name="T5" fmla="*/ 175229686 h 701"/>
              <a:gd name="T6" fmla="*/ 120127884 w 663"/>
              <a:gd name="T7" fmla="*/ 167647568 h 701"/>
              <a:gd name="T8" fmla="*/ 59923977 w 663"/>
              <a:gd name="T9" fmla="*/ 186743291 h 701"/>
              <a:gd name="T10" fmla="*/ 38642451 w 663"/>
              <a:gd name="T11" fmla="*/ 196852604 h 701"/>
              <a:gd name="T12" fmla="*/ 14281170 w 663"/>
              <a:gd name="T13" fmla="*/ 176633978 h 701"/>
              <a:gd name="T14" fmla="*/ 16241206 w 663"/>
              <a:gd name="T15" fmla="*/ 160908026 h 701"/>
              <a:gd name="T16" fmla="*/ 12880993 w 663"/>
              <a:gd name="T17" fmla="*/ 165682089 h 701"/>
              <a:gd name="T18" fmla="*/ 0 w 663"/>
              <a:gd name="T19" fmla="*/ 0 h 701"/>
              <a:gd name="T20" fmla="*/ 0 w 663"/>
              <a:gd name="T21" fmla="*/ 561717 h 701"/>
              <a:gd name="T22" fmla="*/ 59923977 w 663"/>
              <a:gd name="T23" fmla="*/ 30047611 h 701"/>
              <a:gd name="T24" fmla="*/ 100806394 w 663"/>
              <a:gd name="T25" fmla="*/ 40437783 h 701"/>
              <a:gd name="T26" fmla="*/ 131048312 w 663"/>
              <a:gd name="T27" fmla="*/ 33417382 h 701"/>
              <a:gd name="T28" fmla="*/ 132168559 w 663"/>
              <a:gd name="T29" fmla="*/ 32855665 h 701"/>
              <a:gd name="T30" fmla="*/ 185652040 w 663"/>
              <a:gd name="T31" fmla="*/ 42684120 h 701"/>
              <a:gd name="T32" fmla="*/ 180051861 w 663"/>
              <a:gd name="T33" fmla="*/ 55601488 h 701"/>
              <a:gd name="T34" fmla="*/ 160730371 w 663"/>
              <a:gd name="T35" fmla="*/ 103340530 h 70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63" h="701">
                <a:moveTo>
                  <a:pt x="574" y="368"/>
                </a:moveTo>
                <a:lnTo>
                  <a:pt x="484" y="600"/>
                </a:lnTo>
                <a:lnTo>
                  <a:pt x="430" y="624"/>
                </a:lnTo>
                <a:lnTo>
                  <a:pt x="429" y="597"/>
                </a:lnTo>
                <a:lnTo>
                  <a:pt x="214" y="665"/>
                </a:lnTo>
                <a:lnTo>
                  <a:pt x="138" y="701"/>
                </a:lnTo>
                <a:lnTo>
                  <a:pt x="51" y="629"/>
                </a:lnTo>
                <a:lnTo>
                  <a:pt x="58" y="573"/>
                </a:lnTo>
                <a:lnTo>
                  <a:pt x="46" y="590"/>
                </a:lnTo>
                <a:lnTo>
                  <a:pt x="0" y="0"/>
                </a:lnTo>
                <a:lnTo>
                  <a:pt x="0" y="2"/>
                </a:lnTo>
                <a:lnTo>
                  <a:pt x="214" y="107"/>
                </a:lnTo>
                <a:lnTo>
                  <a:pt x="360" y="144"/>
                </a:lnTo>
                <a:lnTo>
                  <a:pt x="468" y="119"/>
                </a:lnTo>
                <a:lnTo>
                  <a:pt x="472" y="117"/>
                </a:lnTo>
                <a:lnTo>
                  <a:pt x="663" y="152"/>
                </a:lnTo>
                <a:lnTo>
                  <a:pt x="643" y="198"/>
                </a:lnTo>
                <a:lnTo>
                  <a:pt x="574" y="3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5" name="Freeform 82">
            <a:extLst>
              <a:ext uri="{FF2B5EF4-FFF2-40B4-BE49-F238E27FC236}">
                <a16:creationId xmlns:a16="http://schemas.microsoft.com/office/drawing/2014/main" id="{92526EB3-5CF7-408F-C97B-473D6092354D}"/>
              </a:ext>
            </a:extLst>
          </p:cNvPr>
          <p:cNvSpPr>
            <a:spLocks/>
          </p:cNvSpPr>
          <p:nvPr/>
        </p:nvSpPr>
        <p:spPr bwMode="auto">
          <a:xfrm>
            <a:off x="8059126" y="2338776"/>
            <a:ext cx="710086" cy="601021"/>
          </a:xfrm>
          <a:custGeom>
            <a:avLst/>
            <a:gdLst>
              <a:gd name="T0" fmla="*/ 210853337 w 918"/>
              <a:gd name="T1" fmla="*/ 58932130 h 778"/>
              <a:gd name="T2" fmla="*/ 223173925 w 918"/>
              <a:gd name="T3" fmla="*/ 20109464 h 778"/>
              <a:gd name="T4" fmla="*/ 198812150 w 918"/>
              <a:gd name="T5" fmla="*/ 0 h 778"/>
              <a:gd name="T6" fmla="*/ 102206425 w 918"/>
              <a:gd name="T7" fmla="*/ 13406133 h 778"/>
              <a:gd name="T8" fmla="*/ 45362813 w 918"/>
              <a:gd name="T9" fmla="*/ 27091837 h 778"/>
              <a:gd name="T10" fmla="*/ 44523025 w 918"/>
              <a:gd name="T11" fmla="*/ 28488628 h 778"/>
              <a:gd name="T12" fmla="*/ 31081662 w 918"/>
              <a:gd name="T13" fmla="*/ 50552966 h 778"/>
              <a:gd name="T14" fmla="*/ 29401558 w 918"/>
              <a:gd name="T15" fmla="*/ 50273925 h 778"/>
              <a:gd name="T16" fmla="*/ 0 w 918"/>
              <a:gd name="T17" fmla="*/ 63959628 h 778"/>
              <a:gd name="T18" fmla="*/ 29961946 w 918"/>
              <a:gd name="T19" fmla="*/ 117305649 h 778"/>
              <a:gd name="T20" fmla="*/ 54603121 w 918"/>
              <a:gd name="T21" fmla="*/ 148307762 h 778"/>
              <a:gd name="T22" fmla="*/ 63564029 w 918"/>
              <a:gd name="T23" fmla="*/ 214501306 h 778"/>
              <a:gd name="T24" fmla="*/ 102206425 w 918"/>
              <a:gd name="T25" fmla="*/ 217294361 h 778"/>
              <a:gd name="T26" fmla="*/ 156809546 w 918"/>
              <a:gd name="T27" fmla="*/ 191319746 h 778"/>
              <a:gd name="T28" fmla="*/ 204972708 w 918"/>
              <a:gd name="T29" fmla="*/ 150821247 h 778"/>
              <a:gd name="T30" fmla="*/ 207212671 w 918"/>
              <a:gd name="T31" fmla="*/ 148307762 h 778"/>
              <a:gd name="T32" fmla="*/ 244454892 w 918"/>
              <a:gd name="T33" fmla="*/ 103340377 h 778"/>
              <a:gd name="T34" fmla="*/ 257055937 w 918"/>
              <a:gd name="T35" fmla="*/ 87978841 h 778"/>
              <a:gd name="T36" fmla="*/ 225133958 w 918"/>
              <a:gd name="T37" fmla="*/ 58932130 h 778"/>
              <a:gd name="T38" fmla="*/ 210853337 w 918"/>
              <a:gd name="T39" fmla="*/ 58932130 h 7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18" h="778">
                <a:moveTo>
                  <a:pt x="753" y="211"/>
                </a:moveTo>
                <a:lnTo>
                  <a:pt x="797" y="72"/>
                </a:lnTo>
                <a:lnTo>
                  <a:pt x="710" y="0"/>
                </a:lnTo>
                <a:lnTo>
                  <a:pt x="365" y="48"/>
                </a:lnTo>
                <a:lnTo>
                  <a:pt x="162" y="97"/>
                </a:lnTo>
                <a:lnTo>
                  <a:pt x="159" y="102"/>
                </a:lnTo>
                <a:lnTo>
                  <a:pt x="111" y="181"/>
                </a:lnTo>
                <a:lnTo>
                  <a:pt x="105" y="180"/>
                </a:lnTo>
                <a:lnTo>
                  <a:pt x="0" y="229"/>
                </a:lnTo>
                <a:lnTo>
                  <a:pt x="107" y="420"/>
                </a:lnTo>
                <a:lnTo>
                  <a:pt x="195" y="531"/>
                </a:lnTo>
                <a:lnTo>
                  <a:pt x="227" y="768"/>
                </a:lnTo>
                <a:lnTo>
                  <a:pt x="365" y="778"/>
                </a:lnTo>
                <a:lnTo>
                  <a:pt x="560" y="685"/>
                </a:lnTo>
                <a:lnTo>
                  <a:pt x="732" y="540"/>
                </a:lnTo>
                <a:lnTo>
                  <a:pt x="740" y="531"/>
                </a:lnTo>
                <a:lnTo>
                  <a:pt x="873" y="370"/>
                </a:lnTo>
                <a:lnTo>
                  <a:pt x="918" y="315"/>
                </a:lnTo>
                <a:lnTo>
                  <a:pt x="804" y="211"/>
                </a:lnTo>
                <a:lnTo>
                  <a:pt x="753" y="2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9" name="Freeform 86">
            <a:extLst>
              <a:ext uri="{FF2B5EF4-FFF2-40B4-BE49-F238E27FC236}">
                <a16:creationId xmlns:a16="http://schemas.microsoft.com/office/drawing/2014/main" id="{B655FE84-A5E3-B93A-7FF0-1B13213DCCFF}"/>
              </a:ext>
            </a:extLst>
          </p:cNvPr>
          <p:cNvSpPr>
            <a:spLocks/>
          </p:cNvSpPr>
          <p:nvPr/>
        </p:nvSpPr>
        <p:spPr bwMode="auto">
          <a:xfrm>
            <a:off x="8096255" y="1758641"/>
            <a:ext cx="517482" cy="659034"/>
          </a:xfrm>
          <a:custGeom>
            <a:avLst/>
            <a:gdLst>
              <a:gd name="T0" fmla="*/ 187052544 w 670"/>
              <a:gd name="T1" fmla="*/ 194332225 h 852"/>
              <a:gd name="T2" fmla="*/ 185098075 w 670"/>
              <a:gd name="T3" fmla="*/ 210013021 h 852"/>
              <a:gd name="T4" fmla="*/ 88780120 w 670"/>
              <a:gd name="T5" fmla="*/ 223453854 h 852"/>
              <a:gd name="T6" fmla="*/ 32105809 w 670"/>
              <a:gd name="T7" fmla="*/ 237174617 h 852"/>
              <a:gd name="T8" fmla="*/ 31268330 w 670"/>
              <a:gd name="T9" fmla="*/ 238574792 h 852"/>
              <a:gd name="T10" fmla="*/ 20101069 w 670"/>
              <a:gd name="T11" fmla="*/ 179211288 h 852"/>
              <a:gd name="T12" fmla="*/ 4466904 w 670"/>
              <a:gd name="T13" fmla="*/ 89325450 h 852"/>
              <a:gd name="T14" fmla="*/ 0 w 670"/>
              <a:gd name="T15" fmla="*/ 60763679 h 852"/>
              <a:gd name="T16" fmla="*/ 17867617 w 670"/>
              <a:gd name="T17" fmla="*/ 57963329 h 852"/>
              <a:gd name="T18" fmla="*/ 63932634 w 670"/>
              <a:gd name="T19" fmla="*/ 49563338 h 852"/>
              <a:gd name="T20" fmla="*/ 64491129 w 670"/>
              <a:gd name="T21" fmla="*/ 48723021 h 852"/>
              <a:gd name="T22" fmla="*/ 64491129 w 670"/>
              <a:gd name="T23" fmla="*/ 49002950 h 852"/>
              <a:gd name="T24" fmla="*/ 88780120 w 670"/>
              <a:gd name="T25" fmla="*/ 41162817 h 852"/>
              <a:gd name="T26" fmla="*/ 169463910 w 670"/>
              <a:gd name="T27" fmla="*/ 0 h 852"/>
              <a:gd name="T28" fmla="*/ 170859883 w 670"/>
              <a:gd name="T29" fmla="*/ 33882013 h 852"/>
              <a:gd name="T30" fmla="*/ 183702101 w 670"/>
              <a:gd name="T31" fmla="*/ 199092608 h 852"/>
              <a:gd name="T32" fmla="*/ 187052544 w 670"/>
              <a:gd name="T33" fmla="*/ 194332225 h 8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70" h="852">
                <a:moveTo>
                  <a:pt x="670" y="694"/>
                </a:moveTo>
                <a:lnTo>
                  <a:pt x="663" y="750"/>
                </a:lnTo>
                <a:lnTo>
                  <a:pt x="318" y="798"/>
                </a:lnTo>
                <a:lnTo>
                  <a:pt x="115" y="847"/>
                </a:lnTo>
                <a:lnTo>
                  <a:pt x="112" y="852"/>
                </a:lnTo>
                <a:lnTo>
                  <a:pt x="72" y="640"/>
                </a:lnTo>
                <a:lnTo>
                  <a:pt x="16" y="319"/>
                </a:lnTo>
                <a:lnTo>
                  <a:pt x="0" y="217"/>
                </a:lnTo>
                <a:lnTo>
                  <a:pt x="64" y="207"/>
                </a:lnTo>
                <a:lnTo>
                  <a:pt x="229" y="177"/>
                </a:lnTo>
                <a:lnTo>
                  <a:pt x="231" y="174"/>
                </a:lnTo>
                <a:lnTo>
                  <a:pt x="231" y="175"/>
                </a:lnTo>
                <a:lnTo>
                  <a:pt x="318" y="147"/>
                </a:lnTo>
                <a:lnTo>
                  <a:pt x="607" y="0"/>
                </a:lnTo>
                <a:lnTo>
                  <a:pt x="612" y="121"/>
                </a:lnTo>
                <a:lnTo>
                  <a:pt x="658" y="711"/>
                </a:lnTo>
                <a:lnTo>
                  <a:pt x="670" y="6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1" name="Freeform 88">
            <a:extLst>
              <a:ext uri="{FF2B5EF4-FFF2-40B4-BE49-F238E27FC236}">
                <a16:creationId xmlns:a16="http://schemas.microsoft.com/office/drawing/2014/main" id="{61C7A29A-8293-7FFB-5B8E-F16E9507638E}"/>
              </a:ext>
            </a:extLst>
          </p:cNvPr>
          <p:cNvSpPr>
            <a:spLocks/>
          </p:cNvSpPr>
          <p:nvPr/>
        </p:nvSpPr>
        <p:spPr bwMode="auto">
          <a:xfrm>
            <a:off x="9110333" y="4441186"/>
            <a:ext cx="563891" cy="524442"/>
          </a:xfrm>
          <a:custGeom>
            <a:avLst/>
            <a:gdLst>
              <a:gd name="T0" fmla="*/ 204412528 w 728"/>
              <a:gd name="T1" fmla="*/ 190132202 h 677"/>
              <a:gd name="T2" fmla="*/ 191215547 w 728"/>
              <a:gd name="T3" fmla="*/ 135648217 h 677"/>
              <a:gd name="T4" fmla="*/ 191777233 w 728"/>
              <a:gd name="T5" fmla="*/ 135648217 h 677"/>
              <a:gd name="T6" fmla="*/ 192619763 w 728"/>
              <a:gd name="T7" fmla="*/ 135367344 h 677"/>
              <a:gd name="T8" fmla="*/ 192058076 w 728"/>
              <a:gd name="T9" fmla="*/ 105878901 h 677"/>
              <a:gd name="T10" fmla="*/ 176053193 w 728"/>
              <a:gd name="T11" fmla="*/ 16008148 h 677"/>
              <a:gd name="T12" fmla="*/ 174929820 w 728"/>
              <a:gd name="T13" fmla="*/ 11514717 h 677"/>
              <a:gd name="T14" fmla="*/ 148255013 w 728"/>
              <a:gd name="T15" fmla="*/ 0 h 677"/>
              <a:gd name="T16" fmla="*/ 16566570 w 728"/>
              <a:gd name="T17" fmla="*/ 16850766 h 677"/>
              <a:gd name="T18" fmla="*/ 0 w 728"/>
              <a:gd name="T19" fmla="*/ 3369941 h 677"/>
              <a:gd name="T20" fmla="*/ 5896648 w 728"/>
              <a:gd name="T21" fmla="*/ 41284033 h 677"/>
              <a:gd name="T22" fmla="*/ 42679690 w 728"/>
              <a:gd name="T23" fmla="*/ 107563607 h 677"/>
              <a:gd name="T24" fmla="*/ 57280358 w 728"/>
              <a:gd name="T25" fmla="*/ 125256991 h 677"/>
              <a:gd name="T26" fmla="*/ 133935189 w 728"/>
              <a:gd name="T27" fmla="*/ 124695245 h 677"/>
              <a:gd name="T28" fmla="*/ 144885954 w 728"/>
              <a:gd name="T29" fmla="*/ 134805599 h 677"/>
              <a:gd name="T30" fmla="*/ 143762582 w 728"/>
              <a:gd name="T31" fmla="*/ 137895198 h 677"/>
              <a:gd name="T32" fmla="*/ 145727954 w 728"/>
              <a:gd name="T33" fmla="*/ 140422521 h 677"/>
              <a:gd name="T34" fmla="*/ 148816700 w 728"/>
              <a:gd name="T35" fmla="*/ 139579903 h 677"/>
              <a:gd name="T36" fmla="*/ 150501759 w 728"/>
              <a:gd name="T37" fmla="*/ 146320316 h 677"/>
              <a:gd name="T38" fmla="*/ 204412528 w 728"/>
              <a:gd name="T39" fmla="*/ 190132202 h 6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28" h="677">
                <a:moveTo>
                  <a:pt x="728" y="677"/>
                </a:moveTo>
                <a:lnTo>
                  <a:pt x="681" y="483"/>
                </a:lnTo>
                <a:lnTo>
                  <a:pt x="683" y="483"/>
                </a:lnTo>
                <a:lnTo>
                  <a:pt x="686" y="482"/>
                </a:lnTo>
                <a:lnTo>
                  <a:pt x="684" y="377"/>
                </a:lnTo>
                <a:lnTo>
                  <a:pt x="627" y="57"/>
                </a:lnTo>
                <a:lnTo>
                  <a:pt x="623" y="41"/>
                </a:lnTo>
                <a:lnTo>
                  <a:pt x="528" y="0"/>
                </a:lnTo>
                <a:lnTo>
                  <a:pt x="59" y="60"/>
                </a:lnTo>
                <a:lnTo>
                  <a:pt x="0" y="12"/>
                </a:lnTo>
                <a:lnTo>
                  <a:pt x="21" y="147"/>
                </a:lnTo>
                <a:lnTo>
                  <a:pt x="152" y="383"/>
                </a:lnTo>
                <a:lnTo>
                  <a:pt x="204" y="446"/>
                </a:lnTo>
                <a:lnTo>
                  <a:pt x="477" y="444"/>
                </a:lnTo>
                <a:lnTo>
                  <a:pt x="516" y="480"/>
                </a:lnTo>
                <a:lnTo>
                  <a:pt x="512" y="491"/>
                </a:lnTo>
                <a:lnTo>
                  <a:pt x="519" y="500"/>
                </a:lnTo>
                <a:lnTo>
                  <a:pt x="530" y="497"/>
                </a:lnTo>
                <a:lnTo>
                  <a:pt x="536" y="521"/>
                </a:lnTo>
                <a:lnTo>
                  <a:pt x="728" y="67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2" name="Freeform 89">
            <a:extLst>
              <a:ext uri="{FF2B5EF4-FFF2-40B4-BE49-F238E27FC236}">
                <a16:creationId xmlns:a16="http://schemas.microsoft.com/office/drawing/2014/main" id="{DAC9A6E4-F3A6-AE77-B60B-EF3E2DB78DEE}"/>
              </a:ext>
            </a:extLst>
          </p:cNvPr>
          <p:cNvSpPr>
            <a:spLocks/>
          </p:cNvSpPr>
          <p:nvPr/>
        </p:nvSpPr>
        <p:spPr bwMode="auto">
          <a:xfrm>
            <a:off x="8611415" y="4325159"/>
            <a:ext cx="656714" cy="656714"/>
          </a:xfrm>
          <a:custGeom>
            <a:avLst/>
            <a:gdLst>
              <a:gd name="T0" fmla="*/ 237455580 w 850"/>
              <a:gd name="T1" fmla="*/ 167170815 h 849"/>
              <a:gd name="T2" fmla="*/ 222929058 w 850"/>
              <a:gd name="T3" fmla="*/ 149529437 h 849"/>
              <a:gd name="T4" fmla="*/ 186332622 w 850"/>
              <a:gd name="T5" fmla="*/ 83445443 h 849"/>
              <a:gd name="T6" fmla="*/ 180466304 w 850"/>
              <a:gd name="T7" fmla="*/ 45642792 h 849"/>
              <a:gd name="T8" fmla="*/ 175996402 w 850"/>
              <a:gd name="T9" fmla="*/ 36122544 h 849"/>
              <a:gd name="T10" fmla="*/ 168733140 w 850"/>
              <a:gd name="T11" fmla="*/ 28001944 h 849"/>
              <a:gd name="T12" fmla="*/ 169291812 w 850"/>
              <a:gd name="T13" fmla="*/ 27722014 h 849"/>
              <a:gd name="T14" fmla="*/ 135210192 w 850"/>
              <a:gd name="T15" fmla="*/ 0 h 849"/>
              <a:gd name="T16" fmla="*/ 89953552 w 850"/>
              <a:gd name="T17" fmla="*/ 12601060 h 849"/>
              <a:gd name="T18" fmla="*/ 63973466 w 850"/>
              <a:gd name="T19" fmla="*/ 10920954 h 849"/>
              <a:gd name="T20" fmla="*/ 34640820 w 850"/>
              <a:gd name="T21" fmla="*/ 11760742 h 849"/>
              <a:gd name="T22" fmla="*/ 17879082 w 850"/>
              <a:gd name="T23" fmla="*/ 16801060 h 849"/>
              <a:gd name="T24" fmla="*/ 2514287 w 850"/>
              <a:gd name="T25" fmla="*/ 42002651 h 849"/>
              <a:gd name="T26" fmla="*/ 0 w 850"/>
              <a:gd name="T27" fmla="*/ 58243852 h 849"/>
              <a:gd name="T28" fmla="*/ 34361220 w 850"/>
              <a:gd name="T29" fmla="*/ 164090533 h 849"/>
              <a:gd name="T30" fmla="*/ 37154579 w 850"/>
              <a:gd name="T31" fmla="*/ 187612017 h 849"/>
              <a:gd name="T32" fmla="*/ 44418369 w 850"/>
              <a:gd name="T33" fmla="*/ 176411134 h 849"/>
              <a:gd name="T34" fmla="*/ 86321921 w 850"/>
              <a:gd name="T35" fmla="*/ 224574350 h 849"/>
              <a:gd name="T36" fmla="*/ 147502028 w 850"/>
              <a:gd name="T37" fmla="*/ 237735269 h 849"/>
              <a:gd name="T38" fmla="*/ 182980592 w 850"/>
              <a:gd name="T39" fmla="*/ 197692653 h 849"/>
              <a:gd name="T40" fmla="*/ 193037212 w 850"/>
              <a:gd name="T41" fmla="*/ 197412724 h 849"/>
              <a:gd name="T42" fmla="*/ 237455580 w 850"/>
              <a:gd name="T43" fmla="*/ 167170815 h 84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849">
                <a:moveTo>
                  <a:pt x="850" y="597"/>
                </a:moveTo>
                <a:lnTo>
                  <a:pt x="798" y="534"/>
                </a:lnTo>
                <a:lnTo>
                  <a:pt x="667" y="298"/>
                </a:lnTo>
                <a:lnTo>
                  <a:pt x="646" y="163"/>
                </a:lnTo>
                <a:lnTo>
                  <a:pt x="630" y="129"/>
                </a:lnTo>
                <a:lnTo>
                  <a:pt x="604" y="100"/>
                </a:lnTo>
                <a:lnTo>
                  <a:pt x="606" y="99"/>
                </a:lnTo>
                <a:lnTo>
                  <a:pt x="484" y="0"/>
                </a:lnTo>
                <a:lnTo>
                  <a:pt x="322" y="45"/>
                </a:lnTo>
                <a:lnTo>
                  <a:pt x="229" y="39"/>
                </a:lnTo>
                <a:lnTo>
                  <a:pt x="124" y="42"/>
                </a:lnTo>
                <a:lnTo>
                  <a:pt x="64" y="60"/>
                </a:lnTo>
                <a:lnTo>
                  <a:pt x="9" y="150"/>
                </a:lnTo>
                <a:lnTo>
                  <a:pt x="0" y="208"/>
                </a:lnTo>
                <a:lnTo>
                  <a:pt x="123" y="586"/>
                </a:lnTo>
                <a:lnTo>
                  <a:pt x="133" y="670"/>
                </a:lnTo>
                <a:lnTo>
                  <a:pt x="159" y="630"/>
                </a:lnTo>
                <a:lnTo>
                  <a:pt x="309" y="802"/>
                </a:lnTo>
                <a:lnTo>
                  <a:pt x="528" y="849"/>
                </a:lnTo>
                <a:lnTo>
                  <a:pt x="655" y="706"/>
                </a:lnTo>
                <a:lnTo>
                  <a:pt x="691" y="705"/>
                </a:lnTo>
                <a:lnTo>
                  <a:pt x="850" y="59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3" name="Freeform 90">
            <a:extLst>
              <a:ext uri="{FF2B5EF4-FFF2-40B4-BE49-F238E27FC236}">
                <a16:creationId xmlns:a16="http://schemas.microsoft.com/office/drawing/2014/main" id="{82939135-8371-7A1F-CE3C-46466B0D9FCF}"/>
              </a:ext>
            </a:extLst>
          </p:cNvPr>
          <p:cNvSpPr>
            <a:spLocks/>
          </p:cNvSpPr>
          <p:nvPr/>
        </p:nvSpPr>
        <p:spPr bwMode="auto">
          <a:xfrm>
            <a:off x="9026793" y="5566649"/>
            <a:ext cx="751856" cy="740252"/>
          </a:xfrm>
          <a:custGeom>
            <a:avLst/>
            <a:gdLst>
              <a:gd name="T0" fmla="*/ 250851302 w 971"/>
              <a:gd name="T1" fmla="*/ 115927073 h 957"/>
              <a:gd name="T2" fmla="*/ 255902103 w 971"/>
              <a:gd name="T3" fmla="*/ 43122807 h 957"/>
              <a:gd name="T4" fmla="*/ 250009591 w 971"/>
              <a:gd name="T5" fmla="*/ 43122807 h 957"/>
              <a:gd name="T6" fmla="*/ 250570555 w 971"/>
              <a:gd name="T7" fmla="*/ 24361222 h 957"/>
              <a:gd name="T8" fmla="*/ 244958790 w 971"/>
              <a:gd name="T9" fmla="*/ 12040646 h 957"/>
              <a:gd name="T10" fmla="*/ 244678573 w 971"/>
              <a:gd name="T11" fmla="*/ 12040646 h 957"/>
              <a:gd name="T12" fmla="*/ 198660934 w 971"/>
              <a:gd name="T13" fmla="*/ 0 h 957"/>
              <a:gd name="T14" fmla="*/ 179019226 w 971"/>
              <a:gd name="T15" fmla="*/ 51242862 h 957"/>
              <a:gd name="T16" fmla="*/ 107467897 w 971"/>
              <a:gd name="T17" fmla="*/ 111166694 h 957"/>
              <a:gd name="T18" fmla="*/ 34513362 w 971"/>
              <a:gd name="T19" fmla="*/ 192651401 h 957"/>
              <a:gd name="T20" fmla="*/ 34232615 w 971"/>
              <a:gd name="T21" fmla="*/ 197691709 h 957"/>
              <a:gd name="T22" fmla="*/ 0 w 971"/>
              <a:gd name="T23" fmla="*/ 237174382 h 957"/>
              <a:gd name="T24" fmla="*/ 4209089 w 971"/>
              <a:gd name="T25" fmla="*/ 264056023 h 957"/>
              <a:gd name="T26" fmla="*/ 85020307 w 971"/>
              <a:gd name="T27" fmla="*/ 266575912 h 957"/>
              <a:gd name="T28" fmla="*/ 141139017 w 971"/>
              <a:gd name="T29" fmla="*/ 267976085 h 957"/>
              <a:gd name="T30" fmla="*/ 149837412 w 971"/>
              <a:gd name="T31" fmla="*/ 254535265 h 957"/>
              <a:gd name="T32" fmla="*/ 177616020 w 971"/>
              <a:gd name="T33" fmla="*/ 237174382 h 957"/>
              <a:gd name="T34" fmla="*/ 250009591 w 971"/>
              <a:gd name="T35" fmla="*/ 204972506 h 957"/>
              <a:gd name="T36" fmla="*/ 272457181 w 971"/>
              <a:gd name="T37" fmla="*/ 208612640 h 957"/>
              <a:gd name="T38" fmla="*/ 250009591 w 971"/>
              <a:gd name="T39" fmla="*/ 160449525 h 957"/>
              <a:gd name="T40" fmla="*/ 250851302 w 971"/>
              <a:gd name="T41" fmla="*/ 115927073 h 95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71" h="957">
                <a:moveTo>
                  <a:pt x="894" y="414"/>
                </a:moveTo>
                <a:lnTo>
                  <a:pt x="912" y="154"/>
                </a:lnTo>
                <a:lnTo>
                  <a:pt x="891" y="154"/>
                </a:lnTo>
                <a:lnTo>
                  <a:pt x="893" y="87"/>
                </a:lnTo>
                <a:lnTo>
                  <a:pt x="873" y="43"/>
                </a:lnTo>
                <a:lnTo>
                  <a:pt x="872" y="43"/>
                </a:lnTo>
                <a:lnTo>
                  <a:pt x="708" y="0"/>
                </a:lnTo>
                <a:lnTo>
                  <a:pt x="638" y="183"/>
                </a:lnTo>
                <a:lnTo>
                  <a:pt x="383" y="397"/>
                </a:lnTo>
                <a:lnTo>
                  <a:pt x="123" y="688"/>
                </a:lnTo>
                <a:lnTo>
                  <a:pt x="122" y="706"/>
                </a:lnTo>
                <a:lnTo>
                  <a:pt x="0" y="847"/>
                </a:lnTo>
                <a:lnTo>
                  <a:pt x="15" y="943"/>
                </a:lnTo>
                <a:lnTo>
                  <a:pt x="303" y="952"/>
                </a:lnTo>
                <a:lnTo>
                  <a:pt x="503" y="957"/>
                </a:lnTo>
                <a:lnTo>
                  <a:pt x="534" y="909"/>
                </a:lnTo>
                <a:lnTo>
                  <a:pt x="633" y="847"/>
                </a:lnTo>
                <a:lnTo>
                  <a:pt x="891" y="732"/>
                </a:lnTo>
                <a:lnTo>
                  <a:pt x="971" y="745"/>
                </a:lnTo>
                <a:lnTo>
                  <a:pt x="891" y="573"/>
                </a:lnTo>
                <a:lnTo>
                  <a:pt x="894" y="41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4" name="Freeform 91">
            <a:extLst>
              <a:ext uri="{FF2B5EF4-FFF2-40B4-BE49-F238E27FC236}">
                <a16:creationId xmlns:a16="http://schemas.microsoft.com/office/drawing/2014/main" id="{2C9FEF46-64BD-B179-2931-A68A69F908BA}"/>
              </a:ext>
            </a:extLst>
          </p:cNvPr>
          <p:cNvSpPr>
            <a:spLocks/>
          </p:cNvSpPr>
          <p:nvPr/>
        </p:nvSpPr>
        <p:spPr bwMode="auto">
          <a:xfrm>
            <a:off x="9019831" y="4784626"/>
            <a:ext cx="689202" cy="814511"/>
          </a:xfrm>
          <a:custGeom>
            <a:avLst/>
            <a:gdLst>
              <a:gd name="T0" fmla="*/ 249495998 w 891"/>
              <a:gd name="T1" fmla="*/ 104166552 h 1053"/>
              <a:gd name="T2" fmla="*/ 247815892 w 891"/>
              <a:gd name="T3" fmla="*/ 81204931 h 1053"/>
              <a:gd name="T4" fmla="*/ 246415715 w 891"/>
              <a:gd name="T5" fmla="*/ 71124297 h 1053"/>
              <a:gd name="T6" fmla="*/ 238015186 w 891"/>
              <a:gd name="T7" fmla="*/ 66083980 h 1053"/>
              <a:gd name="T8" fmla="*/ 236894939 w 891"/>
              <a:gd name="T9" fmla="*/ 65244192 h 1053"/>
              <a:gd name="T10" fmla="*/ 183131548 w 891"/>
              <a:gd name="T11" fmla="*/ 21561444 h 1053"/>
              <a:gd name="T12" fmla="*/ 181451442 w 891"/>
              <a:gd name="T13" fmla="*/ 14841022 h 1053"/>
              <a:gd name="T14" fmla="*/ 178371689 w 891"/>
              <a:gd name="T15" fmla="*/ 15680810 h 1053"/>
              <a:gd name="T16" fmla="*/ 176411125 w 891"/>
              <a:gd name="T17" fmla="*/ 13160916 h 1053"/>
              <a:gd name="T18" fmla="*/ 177531372 w 891"/>
              <a:gd name="T19" fmla="*/ 10080634 h 1053"/>
              <a:gd name="T20" fmla="*/ 166610948 w 891"/>
              <a:gd name="T21" fmla="*/ 0 h 1053"/>
              <a:gd name="T22" fmla="*/ 90165862 w 891"/>
              <a:gd name="T23" fmla="*/ 559859 h 1053"/>
              <a:gd name="T24" fmla="*/ 45642790 w 891"/>
              <a:gd name="T25" fmla="*/ 30801761 h 1053"/>
              <a:gd name="T26" fmla="*/ 35562154 w 891"/>
              <a:gd name="T27" fmla="*/ 31082220 h 1053"/>
              <a:gd name="T28" fmla="*/ 0 w 891"/>
              <a:gd name="T29" fmla="*/ 71124297 h 1053"/>
              <a:gd name="T30" fmla="*/ 5040318 w 891"/>
              <a:gd name="T31" fmla="*/ 161010215 h 1053"/>
              <a:gd name="T32" fmla="*/ 39482754 w 891"/>
              <a:gd name="T33" fmla="*/ 173611272 h 1053"/>
              <a:gd name="T34" fmla="*/ 41162860 w 891"/>
              <a:gd name="T35" fmla="*/ 211413386 h 1053"/>
              <a:gd name="T36" fmla="*/ 112007240 w 891"/>
              <a:gd name="T37" fmla="*/ 232414971 h 1053"/>
              <a:gd name="T38" fmla="*/ 126287876 w 891"/>
              <a:gd name="T39" fmla="*/ 250896133 h 1053"/>
              <a:gd name="T40" fmla="*/ 201052855 w 891"/>
              <a:gd name="T41" fmla="*/ 282818141 h 1053"/>
              <a:gd name="T42" fmla="*/ 246975574 w 891"/>
              <a:gd name="T43" fmla="*/ 294858810 h 1053"/>
              <a:gd name="T44" fmla="*/ 247256033 w 891"/>
              <a:gd name="T45" fmla="*/ 294858810 h 1053"/>
              <a:gd name="T46" fmla="*/ 222894232 w 891"/>
              <a:gd name="T47" fmla="*/ 130208454 h 1053"/>
              <a:gd name="T48" fmla="*/ 249495998 w 891"/>
              <a:gd name="T49" fmla="*/ 104166552 h 105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1" h="1053">
                <a:moveTo>
                  <a:pt x="891" y="372"/>
                </a:moveTo>
                <a:lnTo>
                  <a:pt x="885" y="290"/>
                </a:lnTo>
                <a:lnTo>
                  <a:pt x="880" y="254"/>
                </a:lnTo>
                <a:lnTo>
                  <a:pt x="850" y="236"/>
                </a:lnTo>
                <a:lnTo>
                  <a:pt x="846" y="233"/>
                </a:lnTo>
                <a:lnTo>
                  <a:pt x="654" y="77"/>
                </a:lnTo>
                <a:lnTo>
                  <a:pt x="648" y="53"/>
                </a:lnTo>
                <a:lnTo>
                  <a:pt x="637" y="56"/>
                </a:lnTo>
                <a:lnTo>
                  <a:pt x="630" y="47"/>
                </a:lnTo>
                <a:lnTo>
                  <a:pt x="634" y="36"/>
                </a:lnTo>
                <a:lnTo>
                  <a:pt x="595" y="0"/>
                </a:lnTo>
                <a:lnTo>
                  <a:pt x="322" y="2"/>
                </a:lnTo>
                <a:lnTo>
                  <a:pt x="163" y="110"/>
                </a:lnTo>
                <a:lnTo>
                  <a:pt x="127" y="111"/>
                </a:lnTo>
                <a:lnTo>
                  <a:pt x="0" y="254"/>
                </a:lnTo>
                <a:lnTo>
                  <a:pt x="18" y="575"/>
                </a:lnTo>
                <a:lnTo>
                  <a:pt x="141" y="620"/>
                </a:lnTo>
                <a:lnTo>
                  <a:pt x="147" y="755"/>
                </a:lnTo>
                <a:lnTo>
                  <a:pt x="400" y="830"/>
                </a:lnTo>
                <a:lnTo>
                  <a:pt x="451" y="896"/>
                </a:lnTo>
                <a:lnTo>
                  <a:pt x="718" y="1010"/>
                </a:lnTo>
                <a:lnTo>
                  <a:pt x="882" y="1053"/>
                </a:lnTo>
                <a:lnTo>
                  <a:pt x="883" y="1053"/>
                </a:lnTo>
                <a:lnTo>
                  <a:pt x="796" y="465"/>
                </a:lnTo>
                <a:lnTo>
                  <a:pt x="891" y="37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5" name="Freeform 92">
            <a:extLst>
              <a:ext uri="{FF2B5EF4-FFF2-40B4-BE49-F238E27FC236}">
                <a16:creationId xmlns:a16="http://schemas.microsoft.com/office/drawing/2014/main" id="{79517E8E-0929-81C1-2759-B8C476F01D2A}"/>
              </a:ext>
            </a:extLst>
          </p:cNvPr>
          <p:cNvSpPr>
            <a:spLocks/>
          </p:cNvSpPr>
          <p:nvPr/>
        </p:nvSpPr>
        <p:spPr bwMode="auto">
          <a:xfrm>
            <a:off x="8785457" y="5369402"/>
            <a:ext cx="788984" cy="728650"/>
          </a:xfrm>
          <a:custGeom>
            <a:avLst/>
            <a:gdLst>
              <a:gd name="T0" fmla="*/ 196572188 w 1020"/>
              <a:gd name="T1" fmla="*/ 20956566 h 943"/>
              <a:gd name="T2" fmla="*/ 125727883 w 1020"/>
              <a:gd name="T3" fmla="*/ 0 h 943"/>
              <a:gd name="T4" fmla="*/ 73644654 w 1020"/>
              <a:gd name="T5" fmla="*/ 55605071 h 943"/>
              <a:gd name="T6" fmla="*/ 49282879 w 1020"/>
              <a:gd name="T7" fmla="*/ 49737550 h 943"/>
              <a:gd name="T8" fmla="*/ 0 w 1020"/>
              <a:gd name="T9" fmla="*/ 70694116 h 943"/>
              <a:gd name="T10" fmla="*/ 14000692 w 1020"/>
              <a:gd name="T11" fmla="*/ 129093924 h 943"/>
              <a:gd name="T12" fmla="*/ 76164546 w 1020"/>
              <a:gd name="T13" fmla="*/ 234716178 h 943"/>
              <a:gd name="T14" fmla="*/ 121807287 w 1020"/>
              <a:gd name="T15" fmla="*/ 263496634 h 943"/>
              <a:gd name="T16" fmla="*/ 194612154 w 1020"/>
              <a:gd name="T17" fmla="*/ 182184419 h 943"/>
              <a:gd name="T18" fmla="*/ 266016317 w 1020"/>
              <a:gd name="T19" fmla="*/ 122387506 h 943"/>
              <a:gd name="T20" fmla="*/ 285617708 w 1020"/>
              <a:gd name="T21" fmla="*/ 71252852 h 943"/>
              <a:gd name="T22" fmla="*/ 210853337 w 1020"/>
              <a:gd name="T23" fmla="*/ 39398555 h 943"/>
              <a:gd name="T24" fmla="*/ 196572188 w 1020"/>
              <a:gd name="T25" fmla="*/ 20956566 h 9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0" h="943">
                <a:moveTo>
                  <a:pt x="702" y="75"/>
                </a:moveTo>
                <a:lnTo>
                  <a:pt x="449" y="0"/>
                </a:lnTo>
                <a:lnTo>
                  <a:pt x="263" y="199"/>
                </a:lnTo>
                <a:lnTo>
                  <a:pt x="176" y="178"/>
                </a:lnTo>
                <a:lnTo>
                  <a:pt x="0" y="253"/>
                </a:lnTo>
                <a:lnTo>
                  <a:pt x="50" y="462"/>
                </a:lnTo>
                <a:lnTo>
                  <a:pt x="272" y="840"/>
                </a:lnTo>
                <a:lnTo>
                  <a:pt x="435" y="943"/>
                </a:lnTo>
                <a:lnTo>
                  <a:pt x="695" y="652"/>
                </a:lnTo>
                <a:lnTo>
                  <a:pt x="950" y="438"/>
                </a:lnTo>
                <a:lnTo>
                  <a:pt x="1020" y="255"/>
                </a:lnTo>
                <a:lnTo>
                  <a:pt x="753" y="141"/>
                </a:lnTo>
                <a:lnTo>
                  <a:pt x="702" y="7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6" name="Freeform 93">
            <a:extLst>
              <a:ext uri="{FF2B5EF4-FFF2-40B4-BE49-F238E27FC236}">
                <a16:creationId xmlns:a16="http://schemas.microsoft.com/office/drawing/2014/main" id="{02AE059D-F8D8-BA32-3D61-976DEE3E4CBC}"/>
              </a:ext>
            </a:extLst>
          </p:cNvPr>
          <p:cNvSpPr>
            <a:spLocks/>
          </p:cNvSpPr>
          <p:nvPr/>
        </p:nvSpPr>
        <p:spPr bwMode="auto">
          <a:xfrm>
            <a:off x="8351515" y="4812472"/>
            <a:ext cx="782023" cy="772741"/>
          </a:xfrm>
          <a:custGeom>
            <a:avLst/>
            <a:gdLst>
              <a:gd name="T0" fmla="*/ 247184584 w 1010"/>
              <a:gd name="T1" fmla="*/ 151209518 h 999"/>
              <a:gd name="T2" fmla="*/ 242133980 w 1010"/>
              <a:gd name="T3" fmla="*/ 61324125 h 999"/>
              <a:gd name="T4" fmla="*/ 180688754 w 1010"/>
              <a:gd name="T5" fmla="*/ 48163208 h 999"/>
              <a:gd name="T6" fmla="*/ 138602678 w 1010"/>
              <a:gd name="T7" fmla="*/ 0 h 999"/>
              <a:gd name="T8" fmla="*/ 131307773 w 1010"/>
              <a:gd name="T9" fmla="*/ 11200881 h 999"/>
              <a:gd name="T10" fmla="*/ 86697189 w 1010"/>
              <a:gd name="T11" fmla="*/ 39762679 h 999"/>
              <a:gd name="T12" fmla="*/ 64531736 w 1010"/>
              <a:gd name="T13" fmla="*/ 69724653 h 999"/>
              <a:gd name="T14" fmla="*/ 45172056 w 1010"/>
              <a:gd name="T15" fmla="*/ 132168496 h 999"/>
              <a:gd name="T16" fmla="*/ 29460359 w 1010"/>
              <a:gd name="T17" fmla="*/ 241095441 h 999"/>
              <a:gd name="T18" fmla="*/ 10100679 w 1010"/>
              <a:gd name="T19" fmla="*/ 248936110 h 999"/>
              <a:gd name="T20" fmla="*/ 5892284 w 1010"/>
              <a:gd name="T21" fmla="*/ 269937168 h 999"/>
              <a:gd name="T22" fmla="*/ 6453227 w 1010"/>
              <a:gd name="T23" fmla="*/ 271617274 h 999"/>
              <a:gd name="T24" fmla="*/ 0 w 1010"/>
              <a:gd name="T25" fmla="*/ 277217450 h 999"/>
              <a:gd name="T26" fmla="*/ 40402718 w 1010"/>
              <a:gd name="T27" fmla="*/ 279737873 h 999"/>
              <a:gd name="T28" fmla="*/ 132710924 w 1010"/>
              <a:gd name="T29" fmla="*/ 268257062 h 999"/>
              <a:gd name="T30" fmla="*/ 138883414 w 1010"/>
              <a:gd name="T31" fmla="*/ 262376956 h 999"/>
              <a:gd name="T32" fmla="*/ 157401415 w 1010"/>
              <a:gd name="T33" fmla="*/ 272457591 h 999"/>
              <a:gd name="T34" fmla="*/ 206781867 w 1010"/>
              <a:gd name="T35" fmla="*/ 251456005 h 999"/>
              <a:gd name="T36" fmla="*/ 231191621 w 1010"/>
              <a:gd name="T37" fmla="*/ 257336639 h 999"/>
              <a:gd name="T38" fmla="*/ 283378376 w 1010"/>
              <a:gd name="T39" fmla="*/ 201612691 h 999"/>
              <a:gd name="T40" fmla="*/ 281695018 w 1010"/>
              <a:gd name="T41" fmla="*/ 163810576 h 999"/>
              <a:gd name="T42" fmla="*/ 247184584 w 1010"/>
              <a:gd name="T43" fmla="*/ 151209518 h 9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10" h="999">
                <a:moveTo>
                  <a:pt x="881" y="540"/>
                </a:moveTo>
                <a:lnTo>
                  <a:pt x="863" y="219"/>
                </a:lnTo>
                <a:lnTo>
                  <a:pt x="644" y="172"/>
                </a:lnTo>
                <a:lnTo>
                  <a:pt x="494" y="0"/>
                </a:lnTo>
                <a:lnTo>
                  <a:pt x="468" y="40"/>
                </a:lnTo>
                <a:lnTo>
                  <a:pt x="309" y="142"/>
                </a:lnTo>
                <a:lnTo>
                  <a:pt x="230" y="249"/>
                </a:lnTo>
                <a:lnTo>
                  <a:pt x="161" y="472"/>
                </a:lnTo>
                <a:lnTo>
                  <a:pt x="105" y="861"/>
                </a:lnTo>
                <a:lnTo>
                  <a:pt x="36" y="889"/>
                </a:lnTo>
                <a:lnTo>
                  <a:pt x="21" y="964"/>
                </a:lnTo>
                <a:lnTo>
                  <a:pt x="23" y="970"/>
                </a:lnTo>
                <a:lnTo>
                  <a:pt x="0" y="990"/>
                </a:lnTo>
                <a:lnTo>
                  <a:pt x="144" y="999"/>
                </a:lnTo>
                <a:lnTo>
                  <a:pt x="473" y="958"/>
                </a:lnTo>
                <a:lnTo>
                  <a:pt x="495" y="937"/>
                </a:lnTo>
                <a:lnTo>
                  <a:pt x="561" y="973"/>
                </a:lnTo>
                <a:lnTo>
                  <a:pt x="737" y="898"/>
                </a:lnTo>
                <a:lnTo>
                  <a:pt x="824" y="919"/>
                </a:lnTo>
                <a:lnTo>
                  <a:pt x="1010" y="720"/>
                </a:lnTo>
                <a:lnTo>
                  <a:pt x="1004" y="585"/>
                </a:lnTo>
                <a:lnTo>
                  <a:pt x="881" y="5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0" name="Freeform 97">
            <a:extLst>
              <a:ext uri="{FF2B5EF4-FFF2-40B4-BE49-F238E27FC236}">
                <a16:creationId xmlns:a16="http://schemas.microsoft.com/office/drawing/2014/main" id="{3882D941-0499-A047-D143-55BB4182D99C}"/>
              </a:ext>
            </a:extLst>
          </p:cNvPr>
          <p:cNvSpPr>
            <a:spLocks/>
          </p:cNvSpPr>
          <p:nvPr/>
        </p:nvSpPr>
        <p:spPr bwMode="auto">
          <a:xfrm>
            <a:off x="8959497" y="2450162"/>
            <a:ext cx="830754" cy="670637"/>
          </a:xfrm>
          <a:custGeom>
            <a:avLst/>
            <a:gdLst>
              <a:gd name="T0" fmla="*/ 218540295 w 1073"/>
              <a:gd name="T1" fmla="*/ 18481166 h 867"/>
              <a:gd name="T2" fmla="*/ 193572131 w 1073"/>
              <a:gd name="T3" fmla="*/ 0 h 867"/>
              <a:gd name="T4" fmla="*/ 147844479 w 1073"/>
              <a:gd name="T5" fmla="*/ 15680813 h 867"/>
              <a:gd name="T6" fmla="*/ 69573997 w 1073"/>
              <a:gd name="T7" fmla="*/ 50123250 h 867"/>
              <a:gd name="T8" fmla="*/ 29176312 w 1073"/>
              <a:gd name="T9" fmla="*/ 24081343 h 867"/>
              <a:gd name="T10" fmla="*/ 6452316 w 1073"/>
              <a:gd name="T11" fmla="*/ 44242615 h 867"/>
              <a:gd name="T12" fmla="*/ 0 w 1073"/>
              <a:gd name="T13" fmla="*/ 61324133 h 867"/>
              <a:gd name="T14" fmla="*/ 37031167 w 1073"/>
              <a:gd name="T15" fmla="*/ 119007596 h 867"/>
              <a:gd name="T16" fmla="*/ 60596792 w 1073"/>
              <a:gd name="T17" fmla="*/ 117607420 h 867"/>
              <a:gd name="T18" fmla="*/ 75745593 w 1073"/>
              <a:gd name="T19" fmla="*/ 164370458 h 867"/>
              <a:gd name="T20" fmla="*/ 132975868 w 1073"/>
              <a:gd name="T21" fmla="*/ 173050918 h 867"/>
              <a:gd name="T22" fmla="*/ 167201427 w 1073"/>
              <a:gd name="T23" fmla="*/ 197972578 h 867"/>
              <a:gd name="T24" fmla="*/ 197500088 w 1073"/>
              <a:gd name="T25" fmla="*/ 242775581 h 867"/>
              <a:gd name="T26" fmla="*/ 253046574 w 1073"/>
              <a:gd name="T27" fmla="*/ 198252508 h 867"/>
              <a:gd name="T28" fmla="*/ 274367501 w 1073"/>
              <a:gd name="T29" fmla="*/ 131048268 h 867"/>
              <a:gd name="T30" fmla="*/ 301018924 w 1073"/>
              <a:gd name="T31" fmla="*/ 103326783 h 867"/>
              <a:gd name="T32" fmla="*/ 248838426 w 1073"/>
              <a:gd name="T33" fmla="*/ 77284876 h 867"/>
              <a:gd name="T34" fmla="*/ 218540295 w 1073"/>
              <a:gd name="T35" fmla="*/ 18481166 h 86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73" h="867">
                <a:moveTo>
                  <a:pt x="779" y="66"/>
                </a:moveTo>
                <a:lnTo>
                  <a:pt x="690" y="0"/>
                </a:lnTo>
                <a:lnTo>
                  <a:pt x="527" y="56"/>
                </a:lnTo>
                <a:lnTo>
                  <a:pt x="248" y="179"/>
                </a:lnTo>
                <a:lnTo>
                  <a:pt x="104" y="86"/>
                </a:lnTo>
                <a:lnTo>
                  <a:pt x="23" y="158"/>
                </a:lnTo>
                <a:lnTo>
                  <a:pt x="0" y="219"/>
                </a:lnTo>
                <a:lnTo>
                  <a:pt x="132" y="425"/>
                </a:lnTo>
                <a:lnTo>
                  <a:pt x="216" y="420"/>
                </a:lnTo>
                <a:lnTo>
                  <a:pt x="270" y="587"/>
                </a:lnTo>
                <a:lnTo>
                  <a:pt x="474" y="618"/>
                </a:lnTo>
                <a:lnTo>
                  <a:pt x="596" y="707"/>
                </a:lnTo>
                <a:lnTo>
                  <a:pt x="704" y="867"/>
                </a:lnTo>
                <a:lnTo>
                  <a:pt x="902" y="708"/>
                </a:lnTo>
                <a:lnTo>
                  <a:pt x="978" y="468"/>
                </a:lnTo>
                <a:lnTo>
                  <a:pt x="1073" y="369"/>
                </a:lnTo>
                <a:lnTo>
                  <a:pt x="887" y="276"/>
                </a:lnTo>
                <a:lnTo>
                  <a:pt x="779" y="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1" name="Freeform 98">
            <a:extLst>
              <a:ext uri="{FF2B5EF4-FFF2-40B4-BE49-F238E27FC236}">
                <a16:creationId xmlns:a16="http://schemas.microsoft.com/office/drawing/2014/main" id="{FF065166-B7F4-1641-9B6F-81187692B555}"/>
              </a:ext>
            </a:extLst>
          </p:cNvPr>
          <p:cNvSpPr>
            <a:spLocks/>
          </p:cNvSpPr>
          <p:nvPr/>
        </p:nvSpPr>
        <p:spPr bwMode="auto">
          <a:xfrm>
            <a:off x="9488580" y="2053350"/>
            <a:ext cx="965345" cy="805227"/>
          </a:xfrm>
          <a:custGeom>
            <a:avLst/>
            <a:gdLst>
              <a:gd name="T0" fmla="*/ 272333178 w 1247"/>
              <a:gd name="T1" fmla="*/ 159329822 h 1041"/>
              <a:gd name="T2" fmla="*/ 296172718 w 1247"/>
              <a:gd name="T3" fmla="*/ 136928101 h 1041"/>
              <a:gd name="T4" fmla="*/ 337962216 w 1247"/>
              <a:gd name="T5" fmla="*/ 57963277 h 1041"/>
              <a:gd name="T6" fmla="*/ 349741909 w 1247"/>
              <a:gd name="T7" fmla="*/ 0 h 1041"/>
              <a:gd name="T8" fmla="*/ 300099106 w 1247"/>
              <a:gd name="T9" fmla="*/ 42842353 h 1041"/>
              <a:gd name="T10" fmla="*/ 286076065 w 1247"/>
              <a:gd name="T11" fmla="*/ 72244414 h 1041"/>
              <a:gd name="T12" fmla="*/ 242884210 w 1247"/>
              <a:gd name="T13" fmla="*/ 74484374 h 1041"/>
              <a:gd name="T14" fmla="*/ 232226191 w 1247"/>
              <a:gd name="T15" fmla="*/ 69723995 h 1041"/>
              <a:gd name="T16" fmla="*/ 214556916 w 1247"/>
              <a:gd name="T17" fmla="*/ 77284722 h 1041"/>
              <a:gd name="T18" fmla="*/ 214276763 w 1247"/>
              <a:gd name="T19" fmla="*/ 78964824 h 1041"/>
              <a:gd name="T20" fmla="*/ 202497070 w 1247"/>
              <a:gd name="T21" fmla="*/ 91565329 h 1041"/>
              <a:gd name="T22" fmla="*/ 184266429 w 1247"/>
              <a:gd name="T23" fmla="*/ 72244414 h 1041"/>
              <a:gd name="T24" fmla="*/ 154537307 w 1247"/>
              <a:gd name="T25" fmla="*/ 46762945 h 1041"/>
              <a:gd name="T26" fmla="*/ 84981352 w 1247"/>
              <a:gd name="T27" fmla="*/ 21841334 h 1041"/>
              <a:gd name="T28" fmla="*/ 76567210 w 1247"/>
              <a:gd name="T29" fmla="*/ 17640813 h 1041"/>
              <a:gd name="T30" fmla="*/ 67031394 w 1247"/>
              <a:gd name="T31" fmla="*/ 16521098 h 1041"/>
              <a:gd name="T32" fmla="*/ 11499010 w 1247"/>
              <a:gd name="T33" fmla="*/ 33322124 h 1041"/>
              <a:gd name="T34" fmla="*/ 0 w 1247"/>
              <a:gd name="T35" fmla="*/ 64403758 h 1041"/>
              <a:gd name="T36" fmla="*/ 6450948 w 1247"/>
              <a:gd name="T37" fmla="*/ 72244414 h 1041"/>
              <a:gd name="T38" fmla="*/ 11499010 w 1247"/>
              <a:gd name="T39" fmla="*/ 81484714 h 1041"/>
              <a:gd name="T40" fmla="*/ 1683040 w 1247"/>
              <a:gd name="T41" fmla="*/ 143648511 h 1041"/>
              <a:gd name="T42" fmla="*/ 26644254 w 1247"/>
              <a:gd name="T43" fmla="*/ 162129640 h 1041"/>
              <a:gd name="T44" fmla="*/ 56934742 w 1247"/>
              <a:gd name="T45" fmla="*/ 220933233 h 1041"/>
              <a:gd name="T46" fmla="*/ 109101575 w 1247"/>
              <a:gd name="T47" fmla="*/ 246975088 h 1041"/>
              <a:gd name="T48" fmla="*/ 139392063 w 1247"/>
              <a:gd name="T49" fmla="*/ 251734938 h 1041"/>
              <a:gd name="T50" fmla="*/ 153695787 w 1247"/>
              <a:gd name="T51" fmla="*/ 268535965 h 1041"/>
              <a:gd name="T52" fmla="*/ 173048102 w 1247"/>
              <a:gd name="T53" fmla="*/ 291497544 h 1041"/>
              <a:gd name="T54" fmla="*/ 225214936 w 1247"/>
              <a:gd name="T55" fmla="*/ 283937346 h 1041"/>
              <a:gd name="T56" fmla="*/ 235311588 w 1247"/>
              <a:gd name="T57" fmla="*/ 252855183 h 1041"/>
              <a:gd name="T58" fmla="*/ 259992648 w 1247"/>
              <a:gd name="T59" fmla="*/ 164650059 h 1041"/>
              <a:gd name="T60" fmla="*/ 272333178 w 1247"/>
              <a:gd name="T61" fmla="*/ 159329822 h 104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247" h="1041">
                <a:moveTo>
                  <a:pt x="971" y="569"/>
                </a:moveTo>
                <a:lnTo>
                  <a:pt x="1056" y="489"/>
                </a:lnTo>
                <a:lnTo>
                  <a:pt x="1205" y="207"/>
                </a:lnTo>
                <a:lnTo>
                  <a:pt x="1247" y="0"/>
                </a:lnTo>
                <a:lnTo>
                  <a:pt x="1070" y="153"/>
                </a:lnTo>
                <a:lnTo>
                  <a:pt x="1020" y="258"/>
                </a:lnTo>
                <a:lnTo>
                  <a:pt x="866" y="266"/>
                </a:lnTo>
                <a:lnTo>
                  <a:pt x="828" y="249"/>
                </a:lnTo>
                <a:lnTo>
                  <a:pt x="765" y="276"/>
                </a:lnTo>
                <a:lnTo>
                  <a:pt x="764" y="282"/>
                </a:lnTo>
                <a:lnTo>
                  <a:pt x="722" y="327"/>
                </a:lnTo>
                <a:lnTo>
                  <a:pt x="657" y="258"/>
                </a:lnTo>
                <a:lnTo>
                  <a:pt x="551" y="167"/>
                </a:lnTo>
                <a:lnTo>
                  <a:pt x="303" y="78"/>
                </a:lnTo>
                <a:lnTo>
                  <a:pt x="273" y="63"/>
                </a:lnTo>
                <a:lnTo>
                  <a:pt x="239" y="59"/>
                </a:lnTo>
                <a:lnTo>
                  <a:pt x="41" y="119"/>
                </a:lnTo>
                <a:lnTo>
                  <a:pt x="0" y="230"/>
                </a:lnTo>
                <a:lnTo>
                  <a:pt x="23" y="258"/>
                </a:lnTo>
                <a:lnTo>
                  <a:pt x="41" y="291"/>
                </a:lnTo>
                <a:lnTo>
                  <a:pt x="6" y="513"/>
                </a:lnTo>
                <a:lnTo>
                  <a:pt x="95" y="579"/>
                </a:lnTo>
                <a:lnTo>
                  <a:pt x="203" y="789"/>
                </a:lnTo>
                <a:lnTo>
                  <a:pt x="389" y="882"/>
                </a:lnTo>
                <a:lnTo>
                  <a:pt x="497" y="899"/>
                </a:lnTo>
                <a:lnTo>
                  <a:pt x="548" y="959"/>
                </a:lnTo>
                <a:lnTo>
                  <a:pt x="617" y="1041"/>
                </a:lnTo>
                <a:lnTo>
                  <a:pt x="803" y="1014"/>
                </a:lnTo>
                <a:lnTo>
                  <a:pt x="839" y="903"/>
                </a:lnTo>
                <a:lnTo>
                  <a:pt x="927" y="588"/>
                </a:lnTo>
                <a:lnTo>
                  <a:pt x="971" y="569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2" name="Freeform 99">
            <a:extLst>
              <a:ext uri="{FF2B5EF4-FFF2-40B4-BE49-F238E27FC236}">
                <a16:creationId xmlns:a16="http://schemas.microsoft.com/office/drawing/2014/main" id="{4FDD1F76-EB2C-E376-2471-C8B71969130D}"/>
              </a:ext>
            </a:extLst>
          </p:cNvPr>
          <p:cNvSpPr>
            <a:spLocks/>
          </p:cNvSpPr>
          <p:nvPr/>
        </p:nvSpPr>
        <p:spPr bwMode="auto">
          <a:xfrm>
            <a:off x="8625339" y="2582433"/>
            <a:ext cx="543007" cy="529083"/>
          </a:xfrm>
          <a:custGeom>
            <a:avLst/>
            <a:gdLst>
              <a:gd name="T0" fmla="*/ 181451250 w 702"/>
              <a:gd name="T1" fmla="*/ 130945056 h 685"/>
              <a:gd name="T2" fmla="*/ 123207462 w 702"/>
              <a:gd name="T3" fmla="*/ 191252266 h 685"/>
              <a:gd name="T4" fmla="*/ 107526667 w 702"/>
              <a:gd name="T5" fmla="*/ 177850605 h 685"/>
              <a:gd name="T6" fmla="*/ 35002258 w 702"/>
              <a:gd name="T7" fmla="*/ 110842300 h 685"/>
              <a:gd name="T8" fmla="*/ 15960725 w 702"/>
              <a:gd name="T9" fmla="*/ 74825897 h 685"/>
              <a:gd name="T10" fmla="*/ 0 w 702"/>
              <a:gd name="T11" fmla="*/ 62820253 h 685"/>
              <a:gd name="T12" fmla="*/ 2239963 w 702"/>
              <a:gd name="T13" fmla="*/ 60307211 h 685"/>
              <a:gd name="T14" fmla="*/ 39482713 w 702"/>
              <a:gd name="T15" fmla="*/ 15356191 h 685"/>
              <a:gd name="T16" fmla="*/ 52083229 w 702"/>
              <a:gd name="T17" fmla="*/ 0 h 685"/>
              <a:gd name="T18" fmla="*/ 110886875 w 702"/>
              <a:gd name="T19" fmla="*/ 12843148 h 685"/>
              <a:gd name="T20" fmla="*/ 110886875 w 702"/>
              <a:gd name="T21" fmla="*/ 26803322 h 685"/>
              <a:gd name="T22" fmla="*/ 120967500 w 702"/>
              <a:gd name="T23" fmla="*/ 13680653 h 685"/>
              <a:gd name="T24" fmla="*/ 157929792 w 702"/>
              <a:gd name="T25" fmla="*/ 71196358 h 685"/>
              <a:gd name="T26" fmla="*/ 181451250 w 702"/>
              <a:gd name="T27" fmla="*/ 69800340 h 685"/>
              <a:gd name="T28" fmla="*/ 196572188 w 702"/>
              <a:gd name="T29" fmla="*/ 116426369 h 685"/>
              <a:gd name="T30" fmla="*/ 195732400 w 702"/>
              <a:gd name="T31" fmla="*/ 116426369 h 685"/>
              <a:gd name="T32" fmla="*/ 181451250 w 702"/>
              <a:gd name="T33" fmla="*/ 130945056 h 6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02" h="685">
                <a:moveTo>
                  <a:pt x="648" y="469"/>
                </a:moveTo>
                <a:lnTo>
                  <a:pt x="440" y="685"/>
                </a:lnTo>
                <a:lnTo>
                  <a:pt x="384" y="637"/>
                </a:lnTo>
                <a:lnTo>
                  <a:pt x="125" y="397"/>
                </a:lnTo>
                <a:lnTo>
                  <a:pt x="57" y="268"/>
                </a:lnTo>
                <a:lnTo>
                  <a:pt x="0" y="225"/>
                </a:lnTo>
                <a:lnTo>
                  <a:pt x="8" y="216"/>
                </a:lnTo>
                <a:lnTo>
                  <a:pt x="141" y="55"/>
                </a:lnTo>
                <a:lnTo>
                  <a:pt x="186" y="0"/>
                </a:lnTo>
                <a:lnTo>
                  <a:pt x="396" y="46"/>
                </a:lnTo>
                <a:lnTo>
                  <a:pt x="396" y="96"/>
                </a:lnTo>
                <a:lnTo>
                  <a:pt x="432" y="49"/>
                </a:lnTo>
                <a:lnTo>
                  <a:pt x="564" y="255"/>
                </a:lnTo>
                <a:lnTo>
                  <a:pt x="648" y="250"/>
                </a:lnTo>
                <a:lnTo>
                  <a:pt x="702" y="417"/>
                </a:lnTo>
                <a:lnTo>
                  <a:pt x="699" y="417"/>
                </a:lnTo>
                <a:lnTo>
                  <a:pt x="648" y="4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3" name="Freeform 100">
            <a:extLst>
              <a:ext uri="{FF2B5EF4-FFF2-40B4-BE49-F238E27FC236}">
                <a16:creationId xmlns:a16="http://schemas.microsoft.com/office/drawing/2014/main" id="{2E1747D3-FCFF-7B48-B6DA-E0E2E3BCCC18}"/>
              </a:ext>
            </a:extLst>
          </p:cNvPr>
          <p:cNvSpPr>
            <a:spLocks/>
          </p:cNvSpPr>
          <p:nvPr/>
        </p:nvSpPr>
        <p:spPr bwMode="auto">
          <a:xfrm>
            <a:off x="8641583" y="2313251"/>
            <a:ext cx="399133" cy="343440"/>
          </a:xfrm>
          <a:custGeom>
            <a:avLst/>
            <a:gdLst>
              <a:gd name="T0" fmla="*/ 115534613 w 515"/>
              <a:gd name="T1" fmla="*/ 111388045 h 443"/>
              <a:gd name="T2" fmla="*/ 121999800 w 515"/>
              <a:gd name="T3" fmla="*/ 94229800 h 443"/>
              <a:gd name="T4" fmla="*/ 144769519 w 515"/>
              <a:gd name="T5" fmla="*/ 73977428 h 443"/>
              <a:gd name="T6" fmla="*/ 140552885 w 515"/>
              <a:gd name="T7" fmla="*/ 68351887 h 443"/>
              <a:gd name="T8" fmla="*/ 109631431 w 515"/>
              <a:gd name="T9" fmla="*/ 562713 h 443"/>
              <a:gd name="T10" fmla="*/ 109631431 w 515"/>
              <a:gd name="T11" fmla="*/ 843805 h 443"/>
              <a:gd name="T12" fmla="*/ 94451441 w 515"/>
              <a:gd name="T13" fmla="*/ 7594772 h 443"/>
              <a:gd name="T14" fmla="*/ 94170438 w 515"/>
              <a:gd name="T15" fmla="*/ 0 h 443"/>
              <a:gd name="T16" fmla="*/ 33732544 w 515"/>
              <a:gd name="T17" fmla="*/ 19127476 h 443"/>
              <a:gd name="T18" fmla="*/ 12368900 w 515"/>
              <a:gd name="T19" fmla="*/ 29253662 h 443"/>
              <a:gd name="T20" fmla="*/ 0 w 515"/>
              <a:gd name="T21" fmla="*/ 68351887 h 443"/>
              <a:gd name="T22" fmla="*/ 14336450 w 515"/>
              <a:gd name="T23" fmla="*/ 68351887 h 443"/>
              <a:gd name="T24" fmla="*/ 46382447 w 515"/>
              <a:gd name="T25" fmla="*/ 97605019 h 443"/>
              <a:gd name="T26" fmla="*/ 105414796 w 515"/>
              <a:gd name="T27" fmla="*/ 110544240 h 443"/>
              <a:gd name="T28" fmla="*/ 105414796 w 515"/>
              <a:gd name="T29" fmla="*/ 124608358 h 443"/>
              <a:gd name="T30" fmla="*/ 115534613 w 515"/>
              <a:gd name="T31" fmla="*/ 111388045 h 44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15" h="443">
                <a:moveTo>
                  <a:pt x="411" y="396"/>
                </a:moveTo>
                <a:lnTo>
                  <a:pt x="434" y="335"/>
                </a:lnTo>
                <a:lnTo>
                  <a:pt x="515" y="263"/>
                </a:lnTo>
                <a:lnTo>
                  <a:pt x="500" y="243"/>
                </a:lnTo>
                <a:lnTo>
                  <a:pt x="390" y="2"/>
                </a:lnTo>
                <a:lnTo>
                  <a:pt x="390" y="3"/>
                </a:lnTo>
                <a:lnTo>
                  <a:pt x="336" y="27"/>
                </a:lnTo>
                <a:lnTo>
                  <a:pt x="335" y="0"/>
                </a:lnTo>
                <a:lnTo>
                  <a:pt x="120" y="68"/>
                </a:lnTo>
                <a:lnTo>
                  <a:pt x="44" y="104"/>
                </a:lnTo>
                <a:lnTo>
                  <a:pt x="0" y="243"/>
                </a:lnTo>
                <a:lnTo>
                  <a:pt x="51" y="243"/>
                </a:lnTo>
                <a:lnTo>
                  <a:pt x="165" y="347"/>
                </a:lnTo>
                <a:lnTo>
                  <a:pt x="375" y="393"/>
                </a:lnTo>
                <a:lnTo>
                  <a:pt x="375" y="443"/>
                </a:lnTo>
                <a:lnTo>
                  <a:pt x="411" y="39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5" name="Freeform 102">
            <a:extLst>
              <a:ext uri="{FF2B5EF4-FFF2-40B4-BE49-F238E27FC236}">
                <a16:creationId xmlns:a16="http://schemas.microsoft.com/office/drawing/2014/main" id="{D90B90AD-B1EC-C3A8-AF0D-FD3674FB6389}"/>
              </a:ext>
            </a:extLst>
          </p:cNvPr>
          <p:cNvSpPr>
            <a:spLocks/>
          </p:cNvSpPr>
          <p:nvPr/>
        </p:nvSpPr>
        <p:spPr bwMode="auto">
          <a:xfrm>
            <a:off x="9388798" y="3768229"/>
            <a:ext cx="721688" cy="468749"/>
          </a:xfrm>
          <a:custGeom>
            <a:avLst/>
            <a:gdLst>
              <a:gd name="T0" fmla="*/ 260974998 w 932"/>
              <a:gd name="T1" fmla="*/ 114150262 h 607"/>
              <a:gd name="T2" fmla="*/ 254239961 w 932"/>
              <a:gd name="T3" fmla="*/ 106614664 h 607"/>
              <a:gd name="T4" fmla="*/ 223652595 w 932"/>
              <a:gd name="T5" fmla="*/ 79821132 h 607"/>
              <a:gd name="T6" fmla="*/ 190820218 w 932"/>
              <a:gd name="T7" fmla="*/ 44376243 h 607"/>
              <a:gd name="T8" fmla="*/ 121226956 w 932"/>
              <a:gd name="T9" fmla="*/ 0 h 607"/>
              <a:gd name="T10" fmla="*/ 118701184 w 932"/>
              <a:gd name="T11" fmla="*/ 3628329 h 607"/>
              <a:gd name="T12" fmla="*/ 47705187 w 932"/>
              <a:gd name="T13" fmla="*/ 26793004 h 607"/>
              <a:gd name="T14" fmla="*/ 43776150 w 932"/>
              <a:gd name="T15" fmla="*/ 25955656 h 607"/>
              <a:gd name="T16" fmla="*/ 27781365 w 932"/>
              <a:gd name="T17" fmla="*/ 55260702 h 607"/>
              <a:gd name="T18" fmla="*/ 13469544 w 932"/>
              <a:gd name="T19" fmla="*/ 79821132 h 607"/>
              <a:gd name="T20" fmla="*/ 0 w 932"/>
              <a:gd name="T21" fmla="*/ 104102622 h 607"/>
              <a:gd name="T22" fmla="*/ 45460175 w 932"/>
              <a:gd name="T23" fmla="*/ 130895626 h 607"/>
              <a:gd name="T24" fmla="*/ 52195211 w 932"/>
              <a:gd name="T25" fmla="*/ 139268571 h 607"/>
              <a:gd name="T26" fmla="*/ 105793158 w 932"/>
              <a:gd name="T27" fmla="*/ 159921732 h 607"/>
              <a:gd name="T28" fmla="*/ 119262702 w 932"/>
              <a:gd name="T29" fmla="*/ 154339768 h 607"/>
              <a:gd name="T30" fmla="*/ 119543461 w 932"/>
              <a:gd name="T31" fmla="*/ 169410965 h 607"/>
              <a:gd name="T32" fmla="*/ 189978471 w 932"/>
              <a:gd name="T33" fmla="*/ 119173819 h 607"/>
              <a:gd name="T34" fmla="*/ 261535986 w 932"/>
              <a:gd name="T35" fmla="*/ 135640242 h 607"/>
              <a:gd name="T36" fmla="*/ 261535986 w 932"/>
              <a:gd name="T37" fmla="*/ 114708142 h 607"/>
              <a:gd name="T38" fmla="*/ 260974998 w 932"/>
              <a:gd name="T39" fmla="*/ 114150262 h 6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32" h="607">
                <a:moveTo>
                  <a:pt x="930" y="409"/>
                </a:moveTo>
                <a:lnTo>
                  <a:pt x="906" y="382"/>
                </a:lnTo>
                <a:lnTo>
                  <a:pt x="797" y="286"/>
                </a:lnTo>
                <a:lnTo>
                  <a:pt x="680" y="159"/>
                </a:lnTo>
                <a:lnTo>
                  <a:pt x="432" y="0"/>
                </a:lnTo>
                <a:lnTo>
                  <a:pt x="423" y="13"/>
                </a:lnTo>
                <a:lnTo>
                  <a:pt x="170" y="96"/>
                </a:lnTo>
                <a:lnTo>
                  <a:pt x="156" y="93"/>
                </a:lnTo>
                <a:lnTo>
                  <a:pt x="99" y="198"/>
                </a:lnTo>
                <a:lnTo>
                  <a:pt x="48" y="286"/>
                </a:lnTo>
                <a:lnTo>
                  <a:pt x="0" y="373"/>
                </a:lnTo>
                <a:lnTo>
                  <a:pt x="162" y="469"/>
                </a:lnTo>
                <a:lnTo>
                  <a:pt x="186" y="499"/>
                </a:lnTo>
                <a:lnTo>
                  <a:pt x="377" y="573"/>
                </a:lnTo>
                <a:lnTo>
                  <a:pt x="425" y="553"/>
                </a:lnTo>
                <a:lnTo>
                  <a:pt x="426" y="607"/>
                </a:lnTo>
                <a:lnTo>
                  <a:pt x="677" y="427"/>
                </a:lnTo>
                <a:lnTo>
                  <a:pt x="932" y="486"/>
                </a:lnTo>
                <a:lnTo>
                  <a:pt x="932" y="411"/>
                </a:lnTo>
                <a:lnTo>
                  <a:pt x="930" y="409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6" name="Freeform 103">
            <a:extLst>
              <a:ext uri="{FF2B5EF4-FFF2-40B4-BE49-F238E27FC236}">
                <a16:creationId xmlns:a16="http://schemas.microsoft.com/office/drawing/2014/main" id="{B6C600BE-CA1C-2BBD-36DA-00AD070921D6}"/>
              </a:ext>
            </a:extLst>
          </p:cNvPr>
          <p:cNvSpPr>
            <a:spLocks/>
          </p:cNvSpPr>
          <p:nvPr/>
        </p:nvSpPr>
        <p:spPr bwMode="auto">
          <a:xfrm>
            <a:off x="8966459" y="2904988"/>
            <a:ext cx="754175" cy="594058"/>
          </a:xfrm>
          <a:custGeom>
            <a:avLst/>
            <a:gdLst>
              <a:gd name="T0" fmla="*/ 194492390 w 976"/>
              <a:gd name="T1" fmla="*/ 78201084 h 769"/>
              <a:gd name="T2" fmla="*/ 210420888 w 976"/>
              <a:gd name="T3" fmla="*/ 123166681 h 769"/>
              <a:gd name="T4" fmla="*/ 272736668 w 976"/>
              <a:gd name="T5" fmla="*/ 151933353 h 769"/>
              <a:gd name="T6" fmla="*/ 271619157 w 976"/>
              <a:gd name="T7" fmla="*/ 176231740 h 769"/>
              <a:gd name="T8" fmla="*/ 200360645 w 976"/>
              <a:gd name="T9" fmla="*/ 197178515 h 769"/>
              <a:gd name="T10" fmla="*/ 129102662 w 976"/>
              <a:gd name="T11" fmla="*/ 214773680 h 769"/>
              <a:gd name="T12" fmla="*/ 123514049 w 976"/>
              <a:gd name="T13" fmla="*/ 213656476 h 769"/>
              <a:gd name="T14" fmla="*/ 99761388 w 976"/>
              <a:gd name="T15" fmla="*/ 182655397 h 769"/>
              <a:gd name="T16" fmla="*/ 88862748 w 976"/>
              <a:gd name="T17" fmla="*/ 154447326 h 769"/>
              <a:gd name="T18" fmla="*/ 0 w 976"/>
              <a:gd name="T19" fmla="*/ 74849473 h 769"/>
              <a:gd name="T20" fmla="*/ 58124321 w 976"/>
              <a:gd name="T21" fmla="*/ 14523119 h 769"/>
              <a:gd name="T22" fmla="*/ 72376023 w 976"/>
              <a:gd name="T23" fmla="*/ 0 h 769"/>
              <a:gd name="T24" fmla="*/ 73213892 w 976"/>
              <a:gd name="T25" fmla="*/ 0 h 769"/>
              <a:gd name="T26" fmla="*/ 130220701 w 976"/>
              <a:gd name="T27" fmla="*/ 8658064 h 769"/>
              <a:gd name="T28" fmla="*/ 164312719 w 976"/>
              <a:gd name="T29" fmla="*/ 33514524 h 769"/>
              <a:gd name="T30" fmla="*/ 194492390 w 976"/>
              <a:gd name="T31" fmla="*/ 78201084 h 7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6" h="769">
                <a:moveTo>
                  <a:pt x="696" y="280"/>
                </a:moveTo>
                <a:lnTo>
                  <a:pt x="753" y="441"/>
                </a:lnTo>
                <a:lnTo>
                  <a:pt x="976" y="544"/>
                </a:lnTo>
                <a:lnTo>
                  <a:pt x="972" y="631"/>
                </a:lnTo>
                <a:lnTo>
                  <a:pt x="717" y="706"/>
                </a:lnTo>
                <a:lnTo>
                  <a:pt x="462" y="769"/>
                </a:lnTo>
                <a:lnTo>
                  <a:pt x="442" y="765"/>
                </a:lnTo>
                <a:lnTo>
                  <a:pt x="357" y="654"/>
                </a:lnTo>
                <a:lnTo>
                  <a:pt x="318" y="553"/>
                </a:lnTo>
                <a:lnTo>
                  <a:pt x="0" y="268"/>
                </a:lnTo>
                <a:lnTo>
                  <a:pt x="208" y="52"/>
                </a:lnTo>
                <a:lnTo>
                  <a:pt x="259" y="0"/>
                </a:lnTo>
                <a:lnTo>
                  <a:pt x="262" y="0"/>
                </a:lnTo>
                <a:lnTo>
                  <a:pt x="466" y="31"/>
                </a:lnTo>
                <a:lnTo>
                  <a:pt x="588" y="120"/>
                </a:lnTo>
                <a:lnTo>
                  <a:pt x="696" y="28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7" name="Freeform 104">
            <a:extLst>
              <a:ext uri="{FF2B5EF4-FFF2-40B4-BE49-F238E27FC236}">
                <a16:creationId xmlns:a16="http://schemas.microsoft.com/office/drawing/2014/main" id="{BD54894D-7ED8-11AE-E98B-22BD154C3405}"/>
              </a:ext>
            </a:extLst>
          </p:cNvPr>
          <p:cNvSpPr>
            <a:spLocks/>
          </p:cNvSpPr>
          <p:nvPr/>
        </p:nvSpPr>
        <p:spPr bwMode="auto">
          <a:xfrm>
            <a:off x="8732084" y="3784474"/>
            <a:ext cx="635828" cy="617264"/>
          </a:xfrm>
          <a:custGeom>
            <a:avLst/>
            <a:gdLst>
              <a:gd name="T0" fmla="*/ 125727883 w 822"/>
              <a:gd name="T1" fmla="*/ 223734223 h 797"/>
              <a:gd name="T2" fmla="*/ 155409900 w 822"/>
              <a:gd name="T3" fmla="*/ 164221529 h 797"/>
              <a:gd name="T4" fmla="*/ 213933087 w 822"/>
              <a:gd name="T5" fmla="*/ 99936651 h 797"/>
              <a:gd name="T6" fmla="*/ 229894342 w 822"/>
              <a:gd name="T7" fmla="*/ 98533129 h 797"/>
              <a:gd name="T8" fmla="*/ 230174271 w 822"/>
              <a:gd name="T9" fmla="*/ 92356894 h 797"/>
              <a:gd name="T10" fmla="*/ 199932396 w 822"/>
              <a:gd name="T11" fmla="*/ 74110057 h 797"/>
              <a:gd name="T12" fmla="*/ 141969067 w 822"/>
              <a:gd name="T13" fmla="*/ 72987346 h 797"/>
              <a:gd name="T14" fmla="*/ 70564375 w 822"/>
              <a:gd name="T15" fmla="*/ 10947890 h 797"/>
              <a:gd name="T16" fmla="*/ 61043608 w 822"/>
              <a:gd name="T17" fmla="*/ 14316553 h 797"/>
              <a:gd name="T18" fmla="*/ 63564029 w 822"/>
              <a:gd name="T19" fmla="*/ 9263558 h 797"/>
              <a:gd name="T20" fmla="*/ 26041879 w 822"/>
              <a:gd name="T21" fmla="*/ 0 h 797"/>
              <a:gd name="T22" fmla="*/ 24361775 w 822"/>
              <a:gd name="T23" fmla="*/ 74110057 h 797"/>
              <a:gd name="T24" fmla="*/ 0 w 822"/>
              <a:gd name="T25" fmla="*/ 149624166 h 797"/>
              <a:gd name="T26" fmla="*/ 20161250 w 822"/>
              <a:gd name="T27" fmla="*/ 206890908 h 797"/>
              <a:gd name="T28" fmla="*/ 46203129 w 822"/>
              <a:gd name="T29" fmla="*/ 208575239 h 797"/>
              <a:gd name="T30" fmla="*/ 91565942 w 822"/>
              <a:gd name="T31" fmla="*/ 195943018 h 797"/>
              <a:gd name="T32" fmla="*/ 125727883 w 822"/>
              <a:gd name="T33" fmla="*/ 223734223 h 7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22" h="797">
                <a:moveTo>
                  <a:pt x="449" y="797"/>
                </a:moveTo>
                <a:lnTo>
                  <a:pt x="555" y="585"/>
                </a:lnTo>
                <a:lnTo>
                  <a:pt x="764" y="356"/>
                </a:lnTo>
                <a:lnTo>
                  <a:pt x="821" y="351"/>
                </a:lnTo>
                <a:lnTo>
                  <a:pt x="822" y="329"/>
                </a:lnTo>
                <a:lnTo>
                  <a:pt x="714" y="264"/>
                </a:lnTo>
                <a:lnTo>
                  <a:pt x="507" y="260"/>
                </a:lnTo>
                <a:lnTo>
                  <a:pt x="252" y="39"/>
                </a:lnTo>
                <a:lnTo>
                  <a:pt x="218" y="51"/>
                </a:lnTo>
                <a:lnTo>
                  <a:pt x="227" y="33"/>
                </a:lnTo>
                <a:lnTo>
                  <a:pt x="93" y="0"/>
                </a:lnTo>
                <a:lnTo>
                  <a:pt x="87" y="264"/>
                </a:lnTo>
                <a:lnTo>
                  <a:pt x="0" y="533"/>
                </a:lnTo>
                <a:lnTo>
                  <a:pt x="72" y="737"/>
                </a:lnTo>
                <a:lnTo>
                  <a:pt x="165" y="743"/>
                </a:lnTo>
                <a:lnTo>
                  <a:pt x="327" y="698"/>
                </a:lnTo>
                <a:lnTo>
                  <a:pt x="449" y="79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8" name="Freeform 105">
            <a:extLst>
              <a:ext uri="{FF2B5EF4-FFF2-40B4-BE49-F238E27FC236}">
                <a16:creationId xmlns:a16="http://schemas.microsoft.com/office/drawing/2014/main" id="{273EBF67-4AB2-1AC5-9E83-5CDE8623C78B}"/>
              </a:ext>
            </a:extLst>
          </p:cNvPr>
          <p:cNvSpPr>
            <a:spLocks/>
          </p:cNvSpPr>
          <p:nvPr/>
        </p:nvSpPr>
        <p:spPr bwMode="auto">
          <a:xfrm>
            <a:off x="9293655" y="3392301"/>
            <a:ext cx="526764" cy="450185"/>
          </a:xfrm>
          <a:custGeom>
            <a:avLst/>
            <a:gdLst>
              <a:gd name="T0" fmla="*/ 153901498 w 680"/>
              <a:gd name="T1" fmla="*/ 0 h 581"/>
              <a:gd name="T2" fmla="*/ 190972782 w 680"/>
              <a:gd name="T3" fmla="*/ 12362996 h 581"/>
              <a:gd name="T4" fmla="*/ 185075018 w 680"/>
              <a:gd name="T5" fmla="*/ 78113274 h 581"/>
              <a:gd name="T6" fmla="*/ 151374188 w 680"/>
              <a:gd name="T7" fmla="*/ 127846730 h 581"/>
              <a:gd name="T8" fmla="*/ 155867596 w 680"/>
              <a:gd name="T9" fmla="*/ 136276552 h 581"/>
              <a:gd name="T10" fmla="*/ 153339756 w 680"/>
              <a:gd name="T11" fmla="*/ 139929316 h 581"/>
              <a:gd name="T12" fmla="*/ 82286771 w 680"/>
              <a:gd name="T13" fmla="*/ 163250603 h 581"/>
              <a:gd name="T14" fmla="*/ 78355105 w 680"/>
              <a:gd name="T15" fmla="*/ 162407780 h 581"/>
              <a:gd name="T16" fmla="*/ 42969048 w 680"/>
              <a:gd name="T17" fmla="*/ 133747553 h 581"/>
              <a:gd name="T18" fmla="*/ 10672044 w 680"/>
              <a:gd name="T19" fmla="*/ 111830970 h 581"/>
              <a:gd name="T20" fmla="*/ 0 w 680"/>
              <a:gd name="T21" fmla="*/ 95814680 h 581"/>
              <a:gd name="T22" fmla="*/ 5055151 w 680"/>
              <a:gd name="T23" fmla="*/ 37651401 h 581"/>
              <a:gd name="T24" fmla="*/ 10672044 w 680"/>
              <a:gd name="T25" fmla="*/ 38775696 h 581"/>
              <a:gd name="T26" fmla="*/ 82286771 w 680"/>
              <a:gd name="T27" fmla="*/ 21073759 h 581"/>
              <a:gd name="T28" fmla="*/ 153901498 w 680"/>
              <a:gd name="T29" fmla="*/ 0 h 58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80" h="581">
                <a:moveTo>
                  <a:pt x="548" y="0"/>
                </a:moveTo>
                <a:lnTo>
                  <a:pt x="680" y="44"/>
                </a:lnTo>
                <a:lnTo>
                  <a:pt x="659" y="278"/>
                </a:lnTo>
                <a:lnTo>
                  <a:pt x="539" y="455"/>
                </a:lnTo>
                <a:lnTo>
                  <a:pt x="555" y="485"/>
                </a:lnTo>
                <a:lnTo>
                  <a:pt x="546" y="498"/>
                </a:lnTo>
                <a:lnTo>
                  <a:pt x="293" y="581"/>
                </a:lnTo>
                <a:lnTo>
                  <a:pt x="279" y="578"/>
                </a:lnTo>
                <a:lnTo>
                  <a:pt x="153" y="476"/>
                </a:lnTo>
                <a:lnTo>
                  <a:pt x="38" y="398"/>
                </a:lnTo>
                <a:lnTo>
                  <a:pt x="0" y="341"/>
                </a:lnTo>
                <a:lnTo>
                  <a:pt x="18" y="134"/>
                </a:lnTo>
                <a:lnTo>
                  <a:pt x="38" y="138"/>
                </a:lnTo>
                <a:lnTo>
                  <a:pt x="293" y="75"/>
                </a:lnTo>
                <a:lnTo>
                  <a:pt x="54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10" name="Freeform 107">
            <a:extLst>
              <a:ext uri="{FF2B5EF4-FFF2-40B4-BE49-F238E27FC236}">
                <a16:creationId xmlns:a16="http://schemas.microsoft.com/office/drawing/2014/main" id="{2322D110-CA98-F09F-444E-9CB170F8AD7E}"/>
              </a:ext>
            </a:extLst>
          </p:cNvPr>
          <p:cNvSpPr>
            <a:spLocks/>
          </p:cNvSpPr>
          <p:nvPr/>
        </p:nvSpPr>
        <p:spPr bwMode="auto">
          <a:xfrm>
            <a:off x="9711352" y="3264672"/>
            <a:ext cx="816831" cy="798266"/>
          </a:xfrm>
          <a:custGeom>
            <a:avLst/>
            <a:gdLst>
              <a:gd name="T0" fmla="*/ 295138475 w 1056"/>
              <a:gd name="T1" fmla="*/ 172210942 h 1032"/>
              <a:gd name="T2" fmla="*/ 283937604 w 1056"/>
              <a:gd name="T3" fmla="*/ 183971671 h 1032"/>
              <a:gd name="T4" fmla="*/ 272456804 w 1056"/>
              <a:gd name="T5" fmla="*/ 179491217 h 1032"/>
              <a:gd name="T6" fmla="*/ 273016663 w 1056"/>
              <a:gd name="T7" fmla="*/ 171930483 h 1032"/>
              <a:gd name="T8" fmla="*/ 213653158 w 1056"/>
              <a:gd name="T9" fmla="*/ 158489650 h 1032"/>
              <a:gd name="T10" fmla="*/ 217853683 w 1056"/>
              <a:gd name="T11" fmla="*/ 172210942 h 1032"/>
              <a:gd name="T12" fmla="*/ 144488958 w 1056"/>
              <a:gd name="T13" fmla="*/ 239414579 h 1032"/>
              <a:gd name="T14" fmla="*/ 137208683 w 1056"/>
              <a:gd name="T15" fmla="*/ 288977917 h 1032"/>
              <a:gd name="T16" fmla="*/ 106686879 w 1056"/>
              <a:gd name="T17" fmla="*/ 262096250 h 1032"/>
              <a:gd name="T18" fmla="*/ 73924583 w 1056"/>
              <a:gd name="T19" fmla="*/ 226534133 h 1032"/>
              <a:gd name="T20" fmla="*/ 4480454 w 1056"/>
              <a:gd name="T21" fmla="*/ 182011108 h 1032"/>
              <a:gd name="T22" fmla="*/ 0 w 1056"/>
              <a:gd name="T23" fmla="*/ 173610588 h 1032"/>
              <a:gd name="T24" fmla="*/ 33602083 w 1056"/>
              <a:gd name="T25" fmla="*/ 124047779 h 1032"/>
              <a:gd name="T26" fmla="*/ 39482713 w 1056"/>
              <a:gd name="T27" fmla="*/ 58523717 h 1032"/>
              <a:gd name="T28" fmla="*/ 70844304 w 1056"/>
              <a:gd name="T29" fmla="*/ 38642396 h 1032"/>
              <a:gd name="T30" fmla="*/ 73364725 w 1056"/>
              <a:gd name="T31" fmla="*/ 40042571 h 1032"/>
              <a:gd name="T32" fmla="*/ 136368367 w 1056"/>
              <a:gd name="T33" fmla="*/ 0 h 1032"/>
              <a:gd name="T34" fmla="*/ 144488958 w 1056"/>
              <a:gd name="T35" fmla="*/ 46762988 h 1032"/>
              <a:gd name="T36" fmla="*/ 202732746 w 1056"/>
              <a:gd name="T37" fmla="*/ 82884963 h 1032"/>
              <a:gd name="T38" fmla="*/ 272176875 w 1056"/>
              <a:gd name="T39" fmla="*/ 77284792 h 1032"/>
              <a:gd name="T40" fmla="*/ 273856979 w 1056"/>
              <a:gd name="T41" fmla="*/ 77844650 h 1032"/>
              <a:gd name="T42" fmla="*/ 274136908 w 1056"/>
              <a:gd name="T43" fmla="*/ 82884963 h 1032"/>
              <a:gd name="T44" fmla="*/ 286458025 w 1056"/>
              <a:gd name="T45" fmla="*/ 105846562 h 1032"/>
              <a:gd name="T46" fmla="*/ 292618054 w 1056"/>
              <a:gd name="T47" fmla="*/ 108366454 h 1032"/>
              <a:gd name="T48" fmla="*/ 295698333 w 1056"/>
              <a:gd name="T49" fmla="*/ 169410592 h 1032"/>
              <a:gd name="T50" fmla="*/ 295138475 w 1056"/>
              <a:gd name="T51" fmla="*/ 172210942 h 103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56" h="1032">
                <a:moveTo>
                  <a:pt x="1054" y="615"/>
                </a:moveTo>
                <a:lnTo>
                  <a:pt x="1014" y="657"/>
                </a:lnTo>
                <a:lnTo>
                  <a:pt x="973" y="641"/>
                </a:lnTo>
                <a:lnTo>
                  <a:pt x="975" y="614"/>
                </a:lnTo>
                <a:lnTo>
                  <a:pt x="763" y="566"/>
                </a:lnTo>
                <a:lnTo>
                  <a:pt x="778" y="615"/>
                </a:lnTo>
                <a:lnTo>
                  <a:pt x="516" y="855"/>
                </a:lnTo>
                <a:lnTo>
                  <a:pt x="490" y="1032"/>
                </a:lnTo>
                <a:lnTo>
                  <a:pt x="381" y="936"/>
                </a:lnTo>
                <a:lnTo>
                  <a:pt x="264" y="809"/>
                </a:lnTo>
                <a:lnTo>
                  <a:pt x="16" y="650"/>
                </a:lnTo>
                <a:lnTo>
                  <a:pt x="0" y="620"/>
                </a:lnTo>
                <a:lnTo>
                  <a:pt x="120" y="443"/>
                </a:lnTo>
                <a:lnTo>
                  <a:pt x="141" y="209"/>
                </a:lnTo>
                <a:lnTo>
                  <a:pt x="253" y="138"/>
                </a:lnTo>
                <a:lnTo>
                  <a:pt x="262" y="143"/>
                </a:lnTo>
                <a:lnTo>
                  <a:pt x="487" y="0"/>
                </a:lnTo>
                <a:lnTo>
                  <a:pt x="516" y="167"/>
                </a:lnTo>
                <a:lnTo>
                  <a:pt x="724" y="296"/>
                </a:lnTo>
                <a:lnTo>
                  <a:pt x="972" y="276"/>
                </a:lnTo>
                <a:lnTo>
                  <a:pt x="978" y="278"/>
                </a:lnTo>
                <a:lnTo>
                  <a:pt x="979" y="296"/>
                </a:lnTo>
                <a:lnTo>
                  <a:pt x="1023" y="378"/>
                </a:lnTo>
                <a:lnTo>
                  <a:pt x="1045" y="387"/>
                </a:lnTo>
                <a:lnTo>
                  <a:pt x="1056" y="605"/>
                </a:lnTo>
                <a:lnTo>
                  <a:pt x="1054" y="61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6" name="Freeform 109">
            <a:extLst>
              <a:ext uri="{FF2B5EF4-FFF2-40B4-BE49-F238E27FC236}">
                <a16:creationId xmlns:a16="http://schemas.microsoft.com/office/drawing/2014/main" id="{809B6F11-7BB2-D20F-C103-B66FDC55FEB3}"/>
              </a:ext>
            </a:extLst>
          </p:cNvPr>
          <p:cNvSpPr>
            <a:spLocks/>
          </p:cNvSpPr>
          <p:nvPr/>
        </p:nvSpPr>
        <p:spPr bwMode="auto">
          <a:xfrm>
            <a:off x="9966612" y="2494253"/>
            <a:ext cx="895729" cy="665995"/>
          </a:xfrm>
          <a:custGeom>
            <a:avLst/>
            <a:gdLst>
              <a:gd name="T0" fmla="*/ 317830373 w 1159"/>
              <a:gd name="T1" fmla="*/ 116496077 h 862"/>
              <a:gd name="T2" fmla="*/ 310562724 w 1159"/>
              <a:gd name="T3" fmla="*/ 186337908 h 862"/>
              <a:gd name="T4" fmla="*/ 297703965 w 1159"/>
              <a:gd name="T5" fmla="*/ 192763517 h 862"/>
              <a:gd name="T6" fmla="*/ 296865431 w 1159"/>
              <a:gd name="T7" fmla="*/ 200585561 h 862"/>
              <a:gd name="T8" fmla="*/ 264439641 w 1159"/>
              <a:gd name="T9" fmla="*/ 222935391 h 862"/>
              <a:gd name="T10" fmla="*/ 259407907 w 1159"/>
              <a:gd name="T11" fmla="*/ 220700144 h 862"/>
              <a:gd name="T12" fmla="*/ 236486210 w 1159"/>
              <a:gd name="T13" fmla="*/ 235786081 h 862"/>
              <a:gd name="T14" fmla="*/ 225025361 w 1159"/>
              <a:gd name="T15" fmla="*/ 240814727 h 862"/>
              <a:gd name="T16" fmla="*/ 218036871 w 1159"/>
              <a:gd name="T17" fmla="*/ 235786081 h 862"/>
              <a:gd name="T18" fmla="*/ 207134869 w 1159"/>
              <a:gd name="T19" fmla="*/ 238020800 h 862"/>
              <a:gd name="T20" fmla="*/ 199587532 w 1159"/>
              <a:gd name="T21" fmla="*/ 232433475 h 862"/>
              <a:gd name="T22" fmla="*/ 199587532 w 1159"/>
              <a:gd name="T23" fmla="*/ 224891035 h 862"/>
              <a:gd name="T24" fmla="*/ 105663770 w 1159"/>
              <a:gd name="T25" fmla="*/ 175163258 h 862"/>
              <a:gd name="T26" fmla="*/ 78269714 w 1159"/>
              <a:gd name="T27" fmla="*/ 181867942 h 862"/>
              <a:gd name="T28" fmla="*/ 54788641 w 1159"/>
              <a:gd name="T29" fmla="*/ 223214467 h 862"/>
              <a:gd name="T30" fmla="*/ 53670419 w 1159"/>
              <a:gd name="T31" fmla="*/ 223773147 h 862"/>
              <a:gd name="T32" fmla="*/ 17889963 w 1159"/>
              <a:gd name="T33" fmla="*/ 182147546 h 862"/>
              <a:gd name="T34" fmla="*/ 0 w 1159"/>
              <a:gd name="T35" fmla="*/ 131861618 h 862"/>
              <a:gd name="T36" fmla="*/ 51993351 w 1159"/>
              <a:gd name="T37" fmla="*/ 124318650 h 862"/>
              <a:gd name="T38" fmla="*/ 62056819 w 1159"/>
              <a:gd name="T39" fmla="*/ 93308492 h 862"/>
              <a:gd name="T40" fmla="*/ 86655585 w 1159"/>
              <a:gd name="T41" fmla="*/ 5307721 h 862"/>
              <a:gd name="T42" fmla="*/ 98954967 w 1159"/>
              <a:gd name="T43" fmla="*/ 0 h 862"/>
              <a:gd name="T44" fmla="*/ 112372572 w 1159"/>
              <a:gd name="T45" fmla="*/ 5866929 h 862"/>
              <a:gd name="T46" fmla="*/ 114888704 w 1159"/>
              <a:gd name="T47" fmla="*/ 4469966 h 862"/>
              <a:gd name="T48" fmla="*/ 117683994 w 1159"/>
              <a:gd name="T49" fmla="*/ 6146005 h 862"/>
              <a:gd name="T50" fmla="*/ 120199597 w 1159"/>
              <a:gd name="T51" fmla="*/ 10336367 h 862"/>
              <a:gd name="T52" fmla="*/ 122715728 w 1159"/>
              <a:gd name="T53" fmla="*/ 11733330 h 862"/>
              <a:gd name="T54" fmla="*/ 193717264 w 1159"/>
              <a:gd name="T55" fmla="*/ 66489225 h 862"/>
              <a:gd name="T56" fmla="*/ 234249766 w 1159"/>
              <a:gd name="T57" fmla="*/ 76546516 h 862"/>
              <a:gd name="T58" fmla="*/ 240678881 w 1159"/>
              <a:gd name="T59" fmla="*/ 76546516 h 862"/>
              <a:gd name="T60" fmla="*/ 243195012 w 1159"/>
              <a:gd name="T61" fmla="*/ 75429157 h 862"/>
              <a:gd name="T62" fmla="*/ 296865431 w 1159"/>
              <a:gd name="T63" fmla="*/ 93029416 h 862"/>
              <a:gd name="T64" fmla="*/ 323980328 w 1159"/>
              <a:gd name="T65" fmla="*/ 102528028 h 862"/>
              <a:gd name="T66" fmla="*/ 317830373 w 1159"/>
              <a:gd name="T67" fmla="*/ 116496077 h 8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59" h="862">
                <a:moveTo>
                  <a:pt x="1137" y="417"/>
                </a:moveTo>
                <a:lnTo>
                  <a:pt x="1111" y="667"/>
                </a:lnTo>
                <a:lnTo>
                  <a:pt x="1065" y="690"/>
                </a:lnTo>
                <a:lnTo>
                  <a:pt x="1062" y="718"/>
                </a:lnTo>
                <a:lnTo>
                  <a:pt x="946" y="798"/>
                </a:lnTo>
                <a:lnTo>
                  <a:pt x="928" y="790"/>
                </a:lnTo>
                <a:lnTo>
                  <a:pt x="846" y="844"/>
                </a:lnTo>
                <a:lnTo>
                  <a:pt x="805" y="862"/>
                </a:lnTo>
                <a:lnTo>
                  <a:pt x="780" y="844"/>
                </a:lnTo>
                <a:lnTo>
                  <a:pt x="741" y="852"/>
                </a:lnTo>
                <a:lnTo>
                  <a:pt x="714" y="832"/>
                </a:lnTo>
                <a:lnTo>
                  <a:pt x="714" y="805"/>
                </a:lnTo>
                <a:lnTo>
                  <a:pt x="378" y="627"/>
                </a:lnTo>
                <a:lnTo>
                  <a:pt x="280" y="651"/>
                </a:lnTo>
                <a:lnTo>
                  <a:pt x="196" y="799"/>
                </a:lnTo>
                <a:lnTo>
                  <a:pt x="192" y="801"/>
                </a:lnTo>
                <a:lnTo>
                  <a:pt x="64" y="652"/>
                </a:lnTo>
                <a:lnTo>
                  <a:pt x="0" y="472"/>
                </a:lnTo>
                <a:lnTo>
                  <a:pt x="186" y="445"/>
                </a:lnTo>
                <a:lnTo>
                  <a:pt x="222" y="334"/>
                </a:lnTo>
                <a:lnTo>
                  <a:pt x="310" y="19"/>
                </a:lnTo>
                <a:lnTo>
                  <a:pt x="354" y="0"/>
                </a:lnTo>
                <a:lnTo>
                  <a:pt x="402" y="21"/>
                </a:lnTo>
                <a:lnTo>
                  <a:pt x="411" y="16"/>
                </a:lnTo>
                <a:lnTo>
                  <a:pt x="421" y="22"/>
                </a:lnTo>
                <a:lnTo>
                  <a:pt x="430" y="37"/>
                </a:lnTo>
                <a:lnTo>
                  <a:pt x="439" y="42"/>
                </a:lnTo>
                <a:lnTo>
                  <a:pt x="693" y="238"/>
                </a:lnTo>
                <a:lnTo>
                  <a:pt x="838" y="274"/>
                </a:lnTo>
                <a:lnTo>
                  <a:pt x="861" y="274"/>
                </a:lnTo>
                <a:lnTo>
                  <a:pt x="870" y="270"/>
                </a:lnTo>
                <a:lnTo>
                  <a:pt x="1062" y="333"/>
                </a:lnTo>
                <a:lnTo>
                  <a:pt x="1159" y="367"/>
                </a:lnTo>
                <a:lnTo>
                  <a:pt x="1137" y="41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7" name="Freeform 110">
            <a:extLst>
              <a:ext uri="{FF2B5EF4-FFF2-40B4-BE49-F238E27FC236}">
                <a16:creationId xmlns:a16="http://schemas.microsoft.com/office/drawing/2014/main" id="{2BA782FC-0328-01CE-BD7D-CC91963578E1}"/>
              </a:ext>
            </a:extLst>
          </p:cNvPr>
          <p:cNvSpPr>
            <a:spLocks/>
          </p:cNvSpPr>
          <p:nvPr/>
        </p:nvSpPr>
        <p:spPr bwMode="auto">
          <a:xfrm>
            <a:off x="10788084" y="2489612"/>
            <a:ext cx="373608" cy="533724"/>
          </a:xfrm>
          <a:custGeom>
            <a:avLst/>
            <a:gdLst>
              <a:gd name="T0" fmla="*/ 121248196 w 483"/>
              <a:gd name="T1" fmla="*/ 185910097 h 689"/>
              <a:gd name="T2" fmla="*/ 135248915 w 483"/>
              <a:gd name="T3" fmla="*/ 184224905 h 689"/>
              <a:gd name="T4" fmla="*/ 127968625 w 483"/>
              <a:gd name="T5" fmla="*/ 94359111 h 689"/>
              <a:gd name="T6" fmla="*/ 127968625 w 483"/>
              <a:gd name="T7" fmla="*/ 60659504 h 689"/>
              <a:gd name="T8" fmla="*/ 110047303 w 483"/>
              <a:gd name="T9" fmla="*/ 18534996 h 689"/>
              <a:gd name="T10" fmla="*/ 86805728 w 483"/>
              <a:gd name="T11" fmla="*/ 0 h 689"/>
              <a:gd name="T12" fmla="*/ 82325265 w 483"/>
              <a:gd name="T13" fmla="*/ 4212451 h 689"/>
              <a:gd name="T14" fmla="*/ 27161649 w 483"/>
              <a:gd name="T15" fmla="*/ 52234602 h 689"/>
              <a:gd name="T16" fmla="*/ 0 w 483"/>
              <a:gd name="T17" fmla="*/ 94920841 h 689"/>
              <a:gd name="T18" fmla="*/ 27161649 w 483"/>
              <a:gd name="T19" fmla="*/ 104469205 h 689"/>
              <a:gd name="T20" fmla="*/ 21001608 w 483"/>
              <a:gd name="T21" fmla="*/ 118510354 h 689"/>
              <a:gd name="T22" fmla="*/ 13720789 w 483"/>
              <a:gd name="T23" fmla="*/ 188718221 h 689"/>
              <a:gd name="T24" fmla="*/ 38642471 w 483"/>
              <a:gd name="T25" fmla="*/ 193492403 h 689"/>
              <a:gd name="T26" fmla="*/ 110047303 w 483"/>
              <a:gd name="T27" fmla="*/ 170744956 h 689"/>
              <a:gd name="T28" fmla="*/ 121248196 w 483"/>
              <a:gd name="T29" fmla="*/ 185910097 h 6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3" h="689">
                <a:moveTo>
                  <a:pt x="433" y="662"/>
                </a:moveTo>
                <a:lnTo>
                  <a:pt x="483" y="656"/>
                </a:lnTo>
                <a:lnTo>
                  <a:pt x="457" y="336"/>
                </a:lnTo>
                <a:lnTo>
                  <a:pt x="457" y="216"/>
                </a:lnTo>
                <a:lnTo>
                  <a:pt x="393" y="66"/>
                </a:lnTo>
                <a:lnTo>
                  <a:pt x="310" y="0"/>
                </a:lnTo>
                <a:lnTo>
                  <a:pt x="294" y="15"/>
                </a:lnTo>
                <a:lnTo>
                  <a:pt x="97" y="186"/>
                </a:lnTo>
                <a:lnTo>
                  <a:pt x="0" y="338"/>
                </a:lnTo>
                <a:lnTo>
                  <a:pt x="97" y="372"/>
                </a:lnTo>
                <a:lnTo>
                  <a:pt x="75" y="422"/>
                </a:lnTo>
                <a:lnTo>
                  <a:pt x="49" y="672"/>
                </a:lnTo>
                <a:lnTo>
                  <a:pt x="138" y="689"/>
                </a:lnTo>
                <a:lnTo>
                  <a:pt x="393" y="608"/>
                </a:lnTo>
                <a:lnTo>
                  <a:pt x="433" y="6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8" name="Freeform 111">
            <a:extLst>
              <a:ext uri="{FF2B5EF4-FFF2-40B4-BE49-F238E27FC236}">
                <a16:creationId xmlns:a16="http://schemas.microsoft.com/office/drawing/2014/main" id="{69619CCA-4D6E-7FA4-3FE1-6B3ED791C11D}"/>
              </a:ext>
            </a:extLst>
          </p:cNvPr>
          <p:cNvSpPr>
            <a:spLocks/>
          </p:cNvSpPr>
          <p:nvPr/>
        </p:nvSpPr>
        <p:spPr bwMode="auto">
          <a:xfrm>
            <a:off x="10087280" y="2979245"/>
            <a:ext cx="573175" cy="515160"/>
          </a:xfrm>
          <a:custGeom>
            <a:avLst/>
            <a:gdLst>
              <a:gd name="T0" fmla="*/ 192932296 w 741"/>
              <a:gd name="T1" fmla="*/ 60763679 h 666"/>
              <a:gd name="T2" fmla="*/ 207493394 w 741"/>
              <a:gd name="T3" fmla="*/ 96045867 h 666"/>
              <a:gd name="T4" fmla="*/ 150089850 w 741"/>
              <a:gd name="T5" fmla="*/ 160730142 h 666"/>
              <a:gd name="T6" fmla="*/ 137488788 w 741"/>
              <a:gd name="T7" fmla="*/ 181451250 h 666"/>
              <a:gd name="T8" fmla="*/ 135808682 w 741"/>
              <a:gd name="T9" fmla="*/ 180891392 h 666"/>
              <a:gd name="T10" fmla="*/ 66364464 w 741"/>
              <a:gd name="T11" fmla="*/ 186491563 h 666"/>
              <a:gd name="T12" fmla="*/ 8120602 w 741"/>
              <a:gd name="T13" fmla="*/ 150369588 h 666"/>
              <a:gd name="T14" fmla="*/ 0 w 741"/>
              <a:gd name="T15" fmla="*/ 103606600 h 666"/>
              <a:gd name="T16" fmla="*/ 7560743 w 741"/>
              <a:gd name="T17" fmla="*/ 94365763 h 666"/>
              <a:gd name="T18" fmla="*/ 8120602 w 741"/>
              <a:gd name="T19" fmla="*/ 52083229 h 666"/>
              <a:gd name="T20" fmla="*/ 10920956 w 741"/>
              <a:gd name="T21" fmla="*/ 48163163 h 666"/>
              <a:gd name="T22" fmla="*/ 34442444 w 741"/>
              <a:gd name="T23" fmla="*/ 6720417 h 666"/>
              <a:gd name="T24" fmla="*/ 61884004 w 741"/>
              <a:gd name="T25" fmla="*/ 0 h 666"/>
              <a:gd name="T26" fmla="*/ 155969957 w 741"/>
              <a:gd name="T27" fmla="*/ 49843267 h 666"/>
              <a:gd name="T28" fmla="*/ 155969957 w 741"/>
              <a:gd name="T29" fmla="*/ 57403471 h 666"/>
              <a:gd name="T30" fmla="*/ 163530700 w 741"/>
              <a:gd name="T31" fmla="*/ 63003642 h 666"/>
              <a:gd name="T32" fmla="*/ 174451127 w 741"/>
              <a:gd name="T33" fmla="*/ 60763679 h 666"/>
              <a:gd name="T34" fmla="*/ 181451481 w 741"/>
              <a:gd name="T35" fmla="*/ 65803992 h 666"/>
              <a:gd name="T36" fmla="*/ 192932296 w 741"/>
              <a:gd name="T37" fmla="*/ 60763679 h 66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1" h="666">
                <a:moveTo>
                  <a:pt x="689" y="217"/>
                </a:moveTo>
                <a:lnTo>
                  <a:pt x="741" y="343"/>
                </a:lnTo>
                <a:lnTo>
                  <a:pt x="536" y="574"/>
                </a:lnTo>
                <a:lnTo>
                  <a:pt x="491" y="648"/>
                </a:lnTo>
                <a:lnTo>
                  <a:pt x="485" y="646"/>
                </a:lnTo>
                <a:lnTo>
                  <a:pt x="237" y="666"/>
                </a:lnTo>
                <a:lnTo>
                  <a:pt x="29" y="537"/>
                </a:lnTo>
                <a:lnTo>
                  <a:pt x="0" y="370"/>
                </a:lnTo>
                <a:lnTo>
                  <a:pt x="27" y="337"/>
                </a:lnTo>
                <a:lnTo>
                  <a:pt x="29" y="186"/>
                </a:lnTo>
                <a:lnTo>
                  <a:pt x="39" y="172"/>
                </a:lnTo>
                <a:lnTo>
                  <a:pt x="123" y="24"/>
                </a:lnTo>
                <a:lnTo>
                  <a:pt x="221" y="0"/>
                </a:lnTo>
                <a:lnTo>
                  <a:pt x="557" y="178"/>
                </a:lnTo>
                <a:lnTo>
                  <a:pt x="557" y="205"/>
                </a:lnTo>
                <a:lnTo>
                  <a:pt x="584" y="225"/>
                </a:lnTo>
                <a:lnTo>
                  <a:pt x="623" y="217"/>
                </a:lnTo>
                <a:lnTo>
                  <a:pt x="648" y="235"/>
                </a:lnTo>
                <a:lnTo>
                  <a:pt x="689" y="21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9" name="Freeform 112">
            <a:extLst>
              <a:ext uri="{FF2B5EF4-FFF2-40B4-BE49-F238E27FC236}">
                <a16:creationId xmlns:a16="http://schemas.microsoft.com/office/drawing/2014/main" id="{FC92E3C2-5979-0554-EE0F-8CDE176187A8}"/>
              </a:ext>
            </a:extLst>
          </p:cNvPr>
          <p:cNvSpPr>
            <a:spLocks/>
          </p:cNvSpPr>
          <p:nvPr/>
        </p:nvSpPr>
        <p:spPr bwMode="auto">
          <a:xfrm>
            <a:off x="10240436" y="2004618"/>
            <a:ext cx="786664" cy="747214"/>
          </a:xfrm>
          <a:custGeom>
            <a:avLst/>
            <a:gdLst>
              <a:gd name="T0" fmla="*/ 224971694 w 1018"/>
              <a:gd name="T1" fmla="*/ 228126014 h 965"/>
              <a:gd name="T2" fmla="*/ 197863187 w 1018"/>
              <a:gd name="T3" fmla="*/ 270777078 h 965"/>
              <a:gd name="T4" fmla="*/ 144205481 w 1018"/>
              <a:gd name="T5" fmla="*/ 253099429 h 965"/>
              <a:gd name="T6" fmla="*/ 141690177 w 1018"/>
              <a:gd name="T7" fmla="*/ 254221895 h 965"/>
              <a:gd name="T8" fmla="*/ 135262354 w 1018"/>
              <a:gd name="T9" fmla="*/ 254221895 h 965"/>
              <a:gd name="T10" fmla="*/ 94739420 w 1018"/>
              <a:gd name="T11" fmla="*/ 244120229 h 965"/>
              <a:gd name="T12" fmla="*/ 23754769 w 1018"/>
              <a:gd name="T13" fmla="*/ 189123096 h 965"/>
              <a:gd name="T14" fmla="*/ 21239464 w 1018"/>
              <a:gd name="T15" fmla="*/ 187719881 h 965"/>
              <a:gd name="T16" fmla="*/ 18724160 w 1018"/>
              <a:gd name="T17" fmla="*/ 183511295 h 965"/>
              <a:gd name="T18" fmla="*/ 15929731 w 1018"/>
              <a:gd name="T19" fmla="*/ 181827331 h 965"/>
              <a:gd name="T20" fmla="*/ 13414426 w 1018"/>
              <a:gd name="T21" fmla="*/ 183230546 h 965"/>
              <a:gd name="T22" fmla="*/ 0 w 1018"/>
              <a:gd name="T23" fmla="*/ 177337996 h 965"/>
              <a:gd name="T24" fmla="*/ 23754769 w 1018"/>
              <a:gd name="T25" fmla="*/ 154890263 h 965"/>
              <a:gd name="T26" fmla="*/ 65395263 w 1018"/>
              <a:gd name="T27" fmla="*/ 75761432 h 965"/>
              <a:gd name="T28" fmla="*/ 77133349 w 1018"/>
              <a:gd name="T29" fmla="*/ 17677650 h 965"/>
              <a:gd name="T30" fmla="*/ 137777658 w 1018"/>
              <a:gd name="T31" fmla="*/ 0 h 965"/>
              <a:gd name="T32" fmla="*/ 163768076 w 1018"/>
              <a:gd name="T33" fmla="*/ 0 h 965"/>
              <a:gd name="T34" fmla="*/ 172711203 w 1018"/>
              <a:gd name="T35" fmla="*/ 59486997 h 965"/>
              <a:gd name="T36" fmla="*/ 176344068 w 1018"/>
              <a:gd name="T37" fmla="*/ 90072213 h 965"/>
              <a:gd name="T38" fmla="*/ 198981276 w 1018"/>
              <a:gd name="T39" fmla="*/ 129355880 h 965"/>
              <a:gd name="T40" fmla="*/ 237268560 w 1018"/>
              <a:gd name="T41" fmla="*/ 137212613 h 965"/>
              <a:gd name="T42" fmla="*/ 284498443 w 1018"/>
              <a:gd name="T43" fmla="*/ 175934781 h 965"/>
              <a:gd name="T44" fmla="*/ 280027143 w 1018"/>
              <a:gd name="T45" fmla="*/ 180143897 h 965"/>
              <a:gd name="T46" fmla="*/ 224971694 w 1018"/>
              <a:gd name="T47" fmla="*/ 228126014 h 96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18" h="965">
                <a:moveTo>
                  <a:pt x="805" y="813"/>
                </a:moveTo>
                <a:lnTo>
                  <a:pt x="708" y="965"/>
                </a:lnTo>
                <a:lnTo>
                  <a:pt x="516" y="902"/>
                </a:lnTo>
                <a:lnTo>
                  <a:pt x="507" y="906"/>
                </a:lnTo>
                <a:lnTo>
                  <a:pt x="484" y="906"/>
                </a:lnTo>
                <a:lnTo>
                  <a:pt x="339" y="870"/>
                </a:lnTo>
                <a:lnTo>
                  <a:pt x="85" y="674"/>
                </a:lnTo>
                <a:lnTo>
                  <a:pt x="76" y="669"/>
                </a:lnTo>
                <a:lnTo>
                  <a:pt x="67" y="654"/>
                </a:lnTo>
                <a:lnTo>
                  <a:pt x="57" y="648"/>
                </a:lnTo>
                <a:lnTo>
                  <a:pt x="48" y="653"/>
                </a:lnTo>
                <a:lnTo>
                  <a:pt x="0" y="632"/>
                </a:lnTo>
                <a:lnTo>
                  <a:pt x="85" y="552"/>
                </a:lnTo>
                <a:lnTo>
                  <a:pt x="234" y="270"/>
                </a:lnTo>
                <a:lnTo>
                  <a:pt x="276" y="63"/>
                </a:lnTo>
                <a:lnTo>
                  <a:pt x="493" y="0"/>
                </a:lnTo>
                <a:lnTo>
                  <a:pt x="586" y="0"/>
                </a:lnTo>
                <a:lnTo>
                  <a:pt x="618" y="212"/>
                </a:lnTo>
                <a:lnTo>
                  <a:pt x="631" y="321"/>
                </a:lnTo>
                <a:lnTo>
                  <a:pt x="712" y="461"/>
                </a:lnTo>
                <a:lnTo>
                  <a:pt x="849" y="489"/>
                </a:lnTo>
                <a:lnTo>
                  <a:pt x="1018" y="627"/>
                </a:lnTo>
                <a:lnTo>
                  <a:pt x="1002" y="642"/>
                </a:lnTo>
                <a:lnTo>
                  <a:pt x="805" y="8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60" name="Freeform 113">
            <a:extLst>
              <a:ext uri="{FF2B5EF4-FFF2-40B4-BE49-F238E27FC236}">
                <a16:creationId xmlns:a16="http://schemas.microsoft.com/office/drawing/2014/main" id="{6B668F00-DC79-4665-B0D0-BB49D4232AA4}"/>
              </a:ext>
            </a:extLst>
          </p:cNvPr>
          <p:cNvSpPr>
            <a:spLocks/>
          </p:cNvSpPr>
          <p:nvPr/>
        </p:nvSpPr>
        <p:spPr bwMode="auto">
          <a:xfrm>
            <a:off x="10495695" y="3494405"/>
            <a:ext cx="614944" cy="561571"/>
          </a:xfrm>
          <a:custGeom>
            <a:avLst/>
            <a:gdLst>
              <a:gd name="T0" fmla="*/ 206413527 w 796"/>
              <a:gd name="T1" fmla="*/ 200220701 h 727"/>
              <a:gd name="T2" fmla="*/ 200548206 w 796"/>
              <a:gd name="T3" fmla="*/ 178718527 h 727"/>
              <a:gd name="T4" fmla="*/ 213955258 w 796"/>
              <a:gd name="T5" fmla="*/ 89638543 h 727"/>
              <a:gd name="T6" fmla="*/ 222334665 w 796"/>
              <a:gd name="T7" fmla="*/ 86287713 h 727"/>
              <a:gd name="T8" fmla="*/ 98039330 w 796"/>
              <a:gd name="T9" fmla="*/ 22898310 h 727"/>
              <a:gd name="T10" fmla="*/ 29328190 w 796"/>
              <a:gd name="T11" fmla="*/ 0 h 727"/>
              <a:gd name="T12" fmla="*/ 8658985 w 796"/>
              <a:gd name="T13" fmla="*/ 25411565 h 727"/>
              <a:gd name="T14" fmla="*/ 11731170 w 796"/>
              <a:gd name="T15" fmla="*/ 86287713 h 727"/>
              <a:gd name="T16" fmla="*/ 11172543 w 796"/>
              <a:gd name="T17" fmla="*/ 89079984 h 727"/>
              <a:gd name="T18" fmla="*/ 0 w 796"/>
              <a:gd name="T19" fmla="*/ 100808154 h 727"/>
              <a:gd name="T20" fmla="*/ 10055289 w 796"/>
              <a:gd name="T21" fmla="*/ 115050108 h 727"/>
              <a:gd name="T22" fmla="*/ 32679953 w 796"/>
              <a:gd name="T23" fmla="*/ 178718527 h 727"/>
              <a:gd name="T24" fmla="*/ 36031716 w 796"/>
              <a:gd name="T25" fmla="*/ 203012972 h 727"/>
              <a:gd name="T26" fmla="*/ 73180686 w 796"/>
              <a:gd name="T27" fmla="*/ 200499717 h 727"/>
              <a:gd name="T28" fmla="*/ 144126335 w 796"/>
              <a:gd name="T29" fmla="*/ 177880952 h 727"/>
              <a:gd name="T30" fmla="*/ 206413527 w 796"/>
              <a:gd name="T31" fmla="*/ 200220701 h 72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96" h="727">
                <a:moveTo>
                  <a:pt x="739" y="717"/>
                </a:moveTo>
                <a:lnTo>
                  <a:pt x="718" y="640"/>
                </a:lnTo>
                <a:lnTo>
                  <a:pt x="766" y="321"/>
                </a:lnTo>
                <a:lnTo>
                  <a:pt x="796" y="309"/>
                </a:lnTo>
                <a:lnTo>
                  <a:pt x="351" y="82"/>
                </a:lnTo>
                <a:lnTo>
                  <a:pt x="105" y="0"/>
                </a:lnTo>
                <a:lnTo>
                  <a:pt x="31" y="91"/>
                </a:lnTo>
                <a:lnTo>
                  <a:pt x="42" y="309"/>
                </a:lnTo>
                <a:lnTo>
                  <a:pt x="40" y="319"/>
                </a:lnTo>
                <a:lnTo>
                  <a:pt x="0" y="361"/>
                </a:lnTo>
                <a:lnTo>
                  <a:pt x="36" y="412"/>
                </a:lnTo>
                <a:lnTo>
                  <a:pt x="117" y="640"/>
                </a:lnTo>
                <a:lnTo>
                  <a:pt x="129" y="727"/>
                </a:lnTo>
                <a:lnTo>
                  <a:pt x="262" y="718"/>
                </a:lnTo>
                <a:lnTo>
                  <a:pt x="516" y="637"/>
                </a:lnTo>
                <a:lnTo>
                  <a:pt x="739" y="71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1" name="Freeform 114">
            <a:extLst>
              <a:ext uri="{FF2B5EF4-FFF2-40B4-BE49-F238E27FC236}">
                <a16:creationId xmlns:a16="http://schemas.microsoft.com/office/drawing/2014/main" id="{E5F614F3-FA5E-8EB6-FD4C-E5A69F7228D5}"/>
              </a:ext>
            </a:extLst>
          </p:cNvPr>
          <p:cNvSpPr>
            <a:spLocks/>
          </p:cNvSpPr>
          <p:nvPr/>
        </p:nvSpPr>
        <p:spPr bwMode="auto">
          <a:xfrm>
            <a:off x="10467849" y="2960681"/>
            <a:ext cx="835395" cy="772741"/>
          </a:xfrm>
          <a:custGeom>
            <a:avLst/>
            <a:gdLst>
              <a:gd name="T0" fmla="*/ 302138992 w 1081"/>
              <a:gd name="T1" fmla="*/ 194052479 h 999"/>
              <a:gd name="T2" fmla="*/ 297666912 w 1081"/>
              <a:gd name="T3" fmla="*/ 232135053 h 999"/>
              <a:gd name="T4" fmla="*/ 296269618 w 1081"/>
              <a:gd name="T5" fmla="*/ 231854594 h 999"/>
              <a:gd name="T6" fmla="*/ 232543403 w 1081"/>
              <a:gd name="T7" fmla="*/ 279737873 h 999"/>
              <a:gd name="T8" fmla="*/ 108166288 w 1081"/>
              <a:gd name="T9" fmla="*/ 216173784 h 999"/>
              <a:gd name="T10" fmla="*/ 39409181 w 1081"/>
              <a:gd name="T11" fmla="*/ 193212162 h 999"/>
              <a:gd name="T12" fmla="*/ 18726273 w 1081"/>
              <a:gd name="T13" fmla="*/ 218694207 h 999"/>
              <a:gd name="T14" fmla="*/ 12577229 w 1081"/>
              <a:gd name="T15" fmla="*/ 216173784 h 999"/>
              <a:gd name="T16" fmla="*/ 279670 w 1081"/>
              <a:gd name="T17" fmla="*/ 193212162 h 999"/>
              <a:gd name="T18" fmla="*/ 0 w 1081"/>
              <a:gd name="T19" fmla="*/ 188171845 h 999"/>
              <a:gd name="T20" fmla="*/ 12577229 w 1081"/>
              <a:gd name="T21" fmla="*/ 167450717 h 999"/>
              <a:gd name="T22" fmla="*/ 69874730 w 1081"/>
              <a:gd name="T23" fmla="*/ 102766381 h 999"/>
              <a:gd name="T24" fmla="*/ 55340867 w 1081"/>
              <a:gd name="T25" fmla="*/ 67484160 h 999"/>
              <a:gd name="T26" fmla="*/ 78260079 w 1081"/>
              <a:gd name="T27" fmla="*/ 52363208 h 999"/>
              <a:gd name="T28" fmla="*/ 83290970 w 1081"/>
              <a:gd name="T29" fmla="*/ 54603702 h 999"/>
              <a:gd name="T30" fmla="*/ 115712625 w 1081"/>
              <a:gd name="T31" fmla="*/ 32201939 h 999"/>
              <a:gd name="T32" fmla="*/ 116551107 w 1081"/>
              <a:gd name="T33" fmla="*/ 24361798 h 999"/>
              <a:gd name="T34" fmla="*/ 129408536 w 1081"/>
              <a:gd name="T35" fmla="*/ 17921304 h 999"/>
              <a:gd name="T36" fmla="*/ 154283853 w 1081"/>
              <a:gd name="T37" fmla="*/ 22681692 h 999"/>
              <a:gd name="T38" fmla="*/ 225555877 w 1081"/>
              <a:gd name="T39" fmla="*/ 0 h 999"/>
              <a:gd name="T40" fmla="*/ 236736341 w 1081"/>
              <a:gd name="T41" fmla="*/ 15120952 h 999"/>
              <a:gd name="T42" fmla="*/ 225555877 w 1081"/>
              <a:gd name="T43" fmla="*/ 96606346 h 999"/>
              <a:gd name="T44" fmla="*/ 302138992 w 1081"/>
              <a:gd name="T45" fmla="*/ 194052479 h 99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81" h="999">
                <a:moveTo>
                  <a:pt x="1081" y="693"/>
                </a:moveTo>
                <a:lnTo>
                  <a:pt x="1065" y="829"/>
                </a:lnTo>
                <a:lnTo>
                  <a:pt x="1060" y="828"/>
                </a:lnTo>
                <a:lnTo>
                  <a:pt x="832" y="999"/>
                </a:lnTo>
                <a:lnTo>
                  <a:pt x="387" y="772"/>
                </a:lnTo>
                <a:lnTo>
                  <a:pt x="141" y="690"/>
                </a:lnTo>
                <a:lnTo>
                  <a:pt x="67" y="781"/>
                </a:lnTo>
                <a:lnTo>
                  <a:pt x="45" y="772"/>
                </a:lnTo>
                <a:lnTo>
                  <a:pt x="1" y="690"/>
                </a:lnTo>
                <a:lnTo>
                  <a:pt x="0" y="672"/>
                </a:lnTo>
                <a:lnTo>
                  <a:pt x="45" y="598"/>
                </a:lnTo>
                <a:lnTo>
                  <a:pt x="250" y="367"/>
                </a:lnTo>
                <a:lnTo>
                  <a:pt x="198" y="241"/>
                </a:lnTo>
                <a:lnTo>
                  <a:pt x="280" y="187"/>
                </a:lnTo>
                <a:lnTo>
                  <a:pt x="298" y="195"/>
                </a:lnTo>
                <a:lnTo>
                  <a:pt x="414" y="115"/>
                </a:lnTo>
                <a:lnTo>
                  <a:pt x="417" y="87"/>
                </a:lnTo>
                <a:lnTo>
                  <a:pt x="463" y="64"/>
                </a:lnTo>
                <a:lnTo>
                  <a:pt x="552" y="81"/>
                </a:lnTo>
                <a:lnTo>
                  <a:pt x="807" y="0"/>
                </a:lnTo>
                <a:lnTo>
                  <a:pt x="847" y="54"/>
                </a:lnTo>
                <a:lnTo>
                  <a:pt x="807" y="345"/>
                </a:lnTo>
                <a:lnTo>
                  <a:pt x="1081" y="69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4" name="Freeform 117">
            <a:extLst>
              <a:ext uri="{FF2B5EF4-FFF2-40B4-BE49-F238E27FC236}">
                <a16:creationId xmlns:a16="http://schemas.microsoft.com/office/drawing/2014/main" id="{B71F7BBD-B34E-4B12-3691-D77DB7A9EC05}"/>
              </a:ext>
            </a:extLst>
          </p:cNvPr>
          <p:cNvSpPr>
            <a:spLocks/>
          </p:cNvSpPr>
          <p:nvPr/>
        </p:nvSpPr>
        <p:spPr bwMode="auto">
          <a:xfrm>
            <a:off x="9593005" y="4097746"/>
            <a:ext cx="988551" cy="717048"/>
          </a:xfrm>
          <a:custGeom>
            <a:avLst/>
            <a:gdLst>
              <a:gd name="T0" fmla="*/ 257772342 w 1279"/>
              <a:gd name="T1" fmla="*/ 62017565 h 926"/>
              <a:gd name="T2" fmla="*/ 187038947 w 1279"/>
              <a:gd name="T3" fmla="*/ 16556982 h 926"/>
              <a:gd name="T4" fmla="*/ 115746132 w 1279"/>
              <a:gd name="T5" fmla="*/ 0 h 926"/>
              <a:gd name="T6" fmla="*/ 45571629 w 1279"/>
              <a:gd name="T7" fmla="*/ 50512171 h 926"/>
              <a:gd name="T8" fmla="*/ 45291919 w 1279"/>
              <a:gd name="T9" fmla="*/ 35358466 h 926"/>
              <a:gd name="T10" fmla="*/ 31872169 w 1279"/>
              <a:gd name="T11" fmla="*/ 40971048 h 926"/>
              <a:gd name="T12" fmla="*/ 14258352 w 1279"/>
              <a:gd name="T13" fmla="*/ 91483218 h 926"/>
              <a:gd name="T14" fmla="*/ 3634648 w 1279"/>
              <a:gd name="T15" fmla="*/ 123754897 h 926"/>
              <a:gd name="T16" fmla="*/ 0 w 1279"/>
              <a:gd name="T17" fmla="*/ 136102046 h 926"/>
              <a:gd name="T18" fmla="*/ 1118312 w 1279"/>
              <a:gd name="T19" fmla="*/ 140592111 h 926"/>
              <a:gd name="T20" fmla="*/ 17054397 w 1279"/>
              <a:gd name="T21" fmla="*/ 230391290 h 926"/>
              <a:gd name="T22" fmla="*/ 17613289 w 1279"/>
              <a:gd name="T23" fmla="*/ 259856943 h 926"/>
              <a:gd name="T24" fmla="*/ 116025313 w 1279"/>
              <a:gd name="T25" fmla="*/ 250596582 h 926"/>
              <a:gd name="T26" fmla="*/ 208845776 w 1279"/>
              <a:gd name="T27" fmla="*/ 185211469 h 926"/>
              <a:gd name="T28" fmla="*/ 257772342 w 1279"/>
              <a:gd name="T29" fmla="*/ 207099740 h 926"/>
              <a:gd name="T30" fmla="*/ 257772342 w 1279"/>
              <a:gd name="T31" fmla="*/ 164725945 h 926"/>
              <a:gd name="T32" fmla="*/ 276224762 w 1279"/>
              <a:gd name="T33" fmla="*/ 140592111 h 926"/>
              <a:gd name="T34" fmla="*/ 357582389 w 1279"/>
              <a:gd name="T35" fmla="*/ 138627840 h 926"/>
              <a:gd name="T36" fmla="*/ 281816324 w 1279"/>
              <a:gd name="T37" fmla="*/ 51353925 h 926"/>
              <a:gd name="T38" fmla="*/ 257772342 w 1279"/>
              <a:gd name="T39" fmla="*/ 62017565 h 92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79" h="926">
                <a:moveTo>
                  <a:pt x="922" y="221"/>
                </a:moveTo>
                <a:lnTo>
                  <a:pt x="669" y="59"/>
                </a:lnTo>
                <a:lnTo>
                  <a:pt x="414" y="0"/>
                </a:lnTo>
                <a:lnTo>
                  <a:pt x="163" y="180"/>
                </a:lnTo>
                <a:lnTo>
                  <a:pt x="162" y="126"/>
                </a:lnTo>
                <a:lnTo>
                  <a:pt x="114" y="146"/>
                </a:lnTo>
                <a:lnTo>
                  <a:pt x="51" y="326"/>
                </a:lnTo>
                <a:lnTo>
                  <a:pt x="13" y="441"/>
                </a:lnTo>
                <a:lnTo>
                  <a:pt x="0" y="485"/>
                </a:lnTo>
                <a:lnTo>
                  <a:pt x="4" y="501"/>
                </a:lnTo>
                <a:lnTo>
                  <a:pt x="61" y="821"/>
                </a:lnTo>
                <a:lnTo>
                  <a:pt x="63" y="926"/>
                </a:lnTo>
                <a:lnTo>
                  <a:pt x="415" y="893"/>
                </a:lnTo>
                <a:lnTo>
                  <a:pt x="747" y="660"/>
                </a:lnTo>
                <a:lnTo>
                  <a:pt x="922" y="738"/>
                </a:lnTo>
                <a:lnTo>
                  <a:pt x="922" y="587"/>
                </a:lnTo>
                <a:lnTo>
                  <a:pt x="988" y="501"/>
                </a:lnTo>
                <a:lnTo>
                  <a:pt x="1279" y="494"/>
                </a:lnTo>
                <a:lnTo>
                  <a:pt x="1008" y="183"/>
                </a:lnTo>
                <a:lnTo>
                  <a:pt x="922" y="221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5" name="Freeform 118">
            <a:extLst>
              <a:ext uri="{FF2B5EF4-FFF2-40B4-BE49-F238E27FC236}">
                <a16:creationId xmlns:a16="http://schemas.microsoft.com/office/drawing/2014/main" id="{1BCD5DAC-248A-128B-6E42-A4684B9C9F07}"/>
              </a:ext>
            </a:extLst>
          </p:cNvPr>
          <p:cNvSpPr>
            <a:spLocks/>
          </p:cNvSpPr>
          <p:nvPr/>
        </p:nvSpPr>
        <p:spPr bwMode="auto">
          <a:xfrm>
            <a:off x="10595479" y="3986360"/>
            <a:ext cx="591737" cy="925897"/>
          </a:xfrm>
          <a:custGeom>
            <a:avLst/>
            <a:gdLst>
              <a:gd name="T0" fmla="*/ 170364549 w 766"/>
              <a:gd name="T1" fmla="*/ 22439026 h 1196"/>
              <a:gd name="T2" fmla="*/ 174553772 w 766"/>
              <a:gd name="T3" fmla="*/ 24402289 h 1196"/>
              <a:gd name="T4" fmla="*/ 180977388 w 766"/>
              <a:gd name="T5" fmla="*/ 32536562 h 1196"/>
              <a:gd name="T6" fmla="*/ 213933101 w 766"/>
              <a:gd name="T7" fmla="*/ 47963028 h 1196"/>
              <a:gd name="T8" fmla="*/ 179581156 w 766"/>
              <a:gd name="T9" fmla="*/ 165767254 h 1196"/>
              <a:gd name="T10" fmla="*/ 179301593 w 766"/>
              <a:gd name="T11" fmla="*/ 264778815 h 1196"/>
              <a:gd name="T12" fmla="*/ 130705656 w 766"/>
              <a:gd name="T13" fmla="*/ 335461562 h 1196"/>
              <a:gd name="T14" fmla="*/ 108362782 w 766"/>
              <a:gd name="T15" fmla="*/ 319473710 h 1196"/>
              <a:gd name="T16" fmla="*/ 105570319 w 766"/>
              <a:gd name="T17" fmla="*/ 270669132 h 1196"/>
              <a:gd name="T18" fmla="*/ 8658009 w 766"/>
              <a:gd name="T19" fmla="*/ 190730399 h 1196"/>
              <a:gd name="T20" fmla="*/ 29604124 w 766"/>
              <a:gd name="T21" fmla="*/ 157352818 h 1196"/>
              <a:gd name="T22" fmla="*/ 21225678 w 766"/>
              <a:gd name="T23" fmla="*/ 90877288 h 1196"/>
              <a:gd name="T24" fmla="*/ 0 w 766"/>
              <a:gd name="T25" fmla="*/ 25243838 h 1196"/>
              <a:gd name="T26" fmla="*/ 37144936 w 766"/>
              <a:gd name="T27" fmla="*/ 22719190 h 1196"/>
              <a:gd name="T28" fmla="*/ 108083747 w 766"/>
              <a:gd name="T29" fmla="*/ 0 h 1196"/>
              <a:gd name="T30" fmla="*/ 170364549 w 766"/>
              <a:gd name="T31" fmla="*/ 22439026 h 11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66" h="1196">
                <a:moveTo>
                  <a:pt x="610" y="80"/>
                </a:moveTo>
                <a:lnTo>
                  <a:pt x="625" y="87"/>
                </a:lnTo>
                <a:lnTo>
                  <a:pt x="648" y="116"/>
                </a:lnTo>
                <a:lnTo>
                  <a:pt x="766" y="171"/>
                </a:lnTo>
                <a:lnTo>
                  <a:pt x="643" y="591"/>
                </a:lnTo>
                <a:lnTo>
                  <a:pt x="642" y="944"/>
                </a:lnTo>
                <a:lnTo>
                  <a:pt x="468" y="1196"/>
                </a:lnTo>
                <a:lnTo>
                  <a:pt x="388" y="1139"/>
                </a:lnTo>
                <a:lnTo>
                  <a:pt x="378" y="965"/>
                </a:lnTo>
                <a:lnTo>
                  <a:pt x="31" y="680"/>
                </a:lnTo>
                <a:lnTo>
                  <a:pt x="106" y="561"/>
                </a:lnTo>
                <a:lnTo>
                  <a:pt x="76" y="324"/>
                </a:lnTo>
                <a:lnTo>
                  <a:pt x="0" y="90"/>
                </a:lnTo>
                <a:lnTo>
                  <a:pt x="133" y="81"/>
                </a:lnTo>
                <a:lnTo>
                  <a:pt x="387" y="0"/>
                </a:lnTo>
                <a:lnTo>
                  <a:pt x="610" y="8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" name="Freeform 119">
            <a:extLst>
              <a:ext uri="{FF2B5EF4-FFF2-40B4-BE49-F238E27FC236}">
                <a16:creationId xmlns:a16="http://schemas.microsoft.com/office/drawing/2014/main" id="{E2938F04-27AA-1728-6B5E-D4F02C05BFC4}"/>
              </a:ext>
            </a:extLst>
          </p:cNvPr>
          <p:cNvSpPr>
            <a:spLocks/>
          </p:cNvSpPr>
          <p:nvPr/>
        </p:nvSpPr>
        <p:spPr bwMode="auto">
          <a:xfrm>
            <a:off x="9715993" y="5434377"/>
            <a:ext cx="990872" cy="707766"/>
          </a:xfrm>
          <a:custGeom>
            <a:avLst/>
            <a:gdLst>
              <a:gd name="T0" fmla="*/ 358702769 w 1281"/>
              <a:gd name="T1" fmla="*/ 34161977 h 915"/>
              <a:gd name="T2" fmla="*/ 355342558 w 1281"/>
              <a:gd name="T3" fmla="*/ 89885930 h 915"/>
              <a:gd name="T4" fmla="*/ 353662453 w 1281"/>
              <a:gd name="T5" fmla="*/ 91286107 h 915"/>
              <a:gd name="T6" fmla="*/ 353662453 w 1281"/>
              <a:gd name="T7" fmla="*/ 92405825 h 915"/>
              <a:gd name="T8" fmla="*/ 352822135 w 1281"/>
              <a:gd name="T9" fmla="*/ 95486107 h 915"/>
              <a:gd name="T10" fmla="*/ 325100661 w 1281"/>
              <a:gd name="T11" fmla="*/ 108926954 h 915"/>
              <a:gd name="T12" fmla="*/ 286178307 w 1281"/>
              <a:gd name="T13" fmla="*/ 118447731 h 915"/>
              <a:gd name="T14" fmla="*/ 213373387 w 1281"/>
              <a:gd name="T15" fmla="*/ 168850908 h 915"/>
              <a:gd name="T16" fmla="*/ 210573564 w 1281"/>
              <a:gd name="T17" fmla="*/ 194892285 h 915"/>
              <a:gd name="T18" fmla="*/ 22401229 w 1281"/>
              <a:gd name="T19" fmla="*/ 256216415 h 915"/>
              <a:gd name="T20" fmla="*/ 0 w 1281"/>
              <a:gd name="T21" fmla="*/ 208053202 h 915"/>
              <a:gd name="T22" fmla="*/ 840317 w 1281"/>
              <a:gd name="T23" fmla="*/ 163530661 h 915"/>
              <a:gd name="T24" fmla="*/ 5880634 w 1281"/>
              <a:gd name="T25" fmla="*/ 90725719 h 915"/>
              <a:gd name="T26" fmla="*/ 118447696 w 1281"/>
              <a:gd name="T27" fmla="*/ 50123248 h 915"/>
              <a:gd name="T28" fmla="*/ 152609663 w 1281"/>
              <a:gd name="T29" fmla="*/ 15680812 h 915"/>
              <a:gd name="T30" fmla="*/ 180611596 w 1281"/>
              <a:gd name="T31" fmla="*/ 559859 h 915"/>
              <a:gd name="T32" fmla="*/ 181171454 w 1281"/>
              <a:gd name="T33" fmla="*/ 0 h 915"/>
              <a:gd name="T34" fmla="*/ 213373387 w 1281"/>
              <a:gd name="T35" fmla="*/ 11760741 h 915"/>
              <a:gd name="T36" fmla="*/ 214773563 w 1281"/>
              <a:gd name="T37" fmla="*/ 14841024 h 915"/>
              <a:gd name="T38" fmla="*/ 213373387 w 1281"/>
              <a:gd name="T39" fmla="*/ 43682753 h 915"/>
              <a:gd name="T40" fmla="*/ 303259290 w 1281"/>
              <a:gd name="T41" fmla="*/ 15680812 h 915"/>
              <a:gd name="T42" fmla="*/ 318940098 w 1281"/>
              <a:gd name="T43" fmla="*/ 4200529 h 915"/>
              <a:gd name="T44" fmla="*/ 358702769 w 1281"/>
              <a:gd name="T45" fmla="*/ 34161977 h 91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81" h="915">
                <a:moveTo>
                  <a:pt x="1281" y="122"/>
                </a:moveTo>
                <a:lnTo>
                  <a:pt x="1269" y="321"/>
                </a:lnTo>
                <a:lnTo>
                  <a:pt x="1263" y="326"/>
                </a:lnTo>
                <a:lnTo>
                  <a:pt x="1263" y="330"/>
                </a:lnTo>
                <a:lnTo>
                  <a:pt x="1260" y="341"/>
                </a:lnTo>
                <a:lnTo>
                  <a:pt x="1161" y="389"/>
                </a:lnTo>
                <a:lnTo>
                  <a:pt x="1022" y="423"/>
                </a:lnTo>
                <a:lnTo>
                  <a:pt x="762" y="603"/>
                </a:lnTo>
                <a:lnTo>
                  <a:pt x="752" y="696"/>
                </a:lnTo>
                <a:lnTo>
                  <a:pt x="80" y="915"/>
                </a:lnTo>
                <a:lnTo>
                  <a:pt x="0" y="743"/>
                </a:lnTo>
                <a:lnTo>
                  <a:pt x="3" y="584"/>
                </a:lnTo>
                <a:lnTo>
                  <a:pt x="21" y="324"/>
                </a:lnTo>
                <a:lnTo>
                  <a:pt x="423" y="179"/>
                </a:lnTo>
                <a:lnTo>
                  <a:pt x="545" y="56"/>
                </a:lnTo>
                <a:lnTo>
                  <a:pt x="645" y="2"/>
                </a:lnTo>
                <a:lnTo>
                  <a:pt x="647" y="0"/>
                </a:lnTo>
                <a:lnTo>
                  <a:pt x="762" y="42"/>
                </a:lnTo>
                <a:lnTo>
                  <a:pt x="767" y="53"/>
                </a:lnTo>
                <a:lnTo>
                  <a:pt x="762" y="156"/>
                </a:lnTo>
                <a:lnTo>
                  <a:pt x="1083" y="56"/>
                </a:lnTo>
                <a:lnTo>
                  <a:pt x="1139" y="15"/>
                </a:lnTo>
                <a:lnTo>
                  <a:pt x="1281" y="12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7" name="Freeform 120">
            <a:extLst>
              <a:ext uri="{FF2B5EF4-FFF2-40B4-BE49-F238E27FC236}">
                <a16:creationId xmlns:a16="http://schemas.microsoft.com/office/drawing/2014/main" id="{81AC46CB-E2A9-AF93-F675-506948B04920}"/>
              </a:ext>
            </a:extLst>
          </p:cNvPr>
          <p:cNvSpPr>
            <a:spLocks/>
          </p:cNvSpPr>
          <p:nvPr/>
        </p:nvSpPr>
        <p:spPr bwMode="auto">
          <a:xfrm>
            <a:off x="10305411" y="4480636"/>
            <a:ext cx="652073" cy="607982"/>
          </a:xfrm>
          <a:custGeom>
            <a:avLst/>
            <a:gdLst>
              <a:gd name="T0" fmla="*/ 223704655 w 842"/>
              <a:gd name="T1" fmla="*/ 165908096 h 787"/>
              <a:gd name="T2" fmla="*/ 236335515 w 842"/>
              <a:gd name="T3" fmla="*/ 155852964 h 787"/>
              <a:gd name="T4" fmla="*/ 213880653 w 842"/>
              <a:gd name="T5" fmla="*/ 139932602 h 787"/>
              <a:gd name="T6" fmla="*/ 211073795 w 842"/>
              <a:gd name="T7" fmla="*/ 91333325 h 787"/>
              <a:gd name="T8" fmla="*/ 113676679 w 842"/>
              <a:gd name="T9" fmla="*/ 11730988 h 787"/>
              <a:gd name="T10" fmla="*/ 108624547 w 842"/>
              <a:gd name="T11" fmla="*/ 6144803 h 787"/>
              <a:gd name="T12" fmla="*/ 107782702 w 842"/>
              <a:gd name="T13" fmla="*/ 6982466 h 787"/>
              <a:gd name="T14" fmla="*/ 100203974 w 842"/>
              <a:gd name="T15" fmla="*/ 0 h 787"/>
              <a:gd name="T16" fmla="*/ 18525367 w 842"/>
              <a:gd name="T17" fmla="*/ 1954900 h 787"/>
              <a:gd name="T18" fmla="*/ 0 w 842"/>
              <a:gd name="T19" fmla="*/ 25975494 h 787"/>
              <a:gd name="T20" fmla="*/ 0 w 842"/>
              <a:gd name="T21" fmla="*/ 68150923 h 787"/>
              <a:gd name="T22" fmla="*/ 7297936 w 842"/>
              <a:gd name="T23" fmla="*/ 114794772 h 787"/>
              <a:gd name="T24" fmla="*/ 0 w 842"/>
              <a:gd name="T25" fmla="*/ 191324972 h 787"/>
              <a:gd name="T26" fmla="*/ 71293551 w 842"/>
              <a:gd name="T27" fmla="*/ 219813984 h 787"/>
              <a:gd name="T28" fmla="*/ 142306310 w 842"/>
              <a:gd name="T29" fmla="*/ 187693687 h 787"/>
              <a:gd name="T30" fmla="*/ 148762401 w 842"/>
              <a:gd name="T31" fmla="*/ 180990266 h 787"/>
              <a:gd name="T32" fmla="*/ 206021663 w 842"/>
              <a:gd name="T33" fmla="*/ 170377044 h 787"/>
              <a:gd name="T34" fmla="*/ 220617006 w 842"/>
              <a:gd name="T35" fmla="*/ 165069904 h 787"/>
              <a:gd name="T36" fmla="*/ 223704655 w 842"/>
              <a:gd name="T37" fmla="*/ 165908096 h 7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42" h="787">
                <a:moveTo>
                  <a:pt x="797" y="594"/>
                </a:moveTo>
                <a:lnTo>
                  <a:pt x="842" y="558"/>
                </a:lnTo>
                <a:lnTo>
                  <a:pt x="762" y="501"/>
                </a:lnTo>
                <a:lnTo>
                  <a:pt x="752" y="327"/>
                </a:lnTo>
                <a:lnTo>
                  <a:pt x="405" y="42"/>
                </a:lnTo>
                <a:lnTo>
                  <a:pt x="387" y="22"/>
                </a:lnTo>
                <a:lnTo>
                  <a:pt x="384" y="25"/>
                </a:lnTo>
                <a:lnTo>
                  <a:pt x="357" y="0"/>
                </a:lnTo>
                <a:lnTo>
                  <a:pt x="66" y="7"/>
                </a:lnTo>
                <a:lnTo>
                  <a:pt x="0" y="93"/>
                </a:lnTo>
                <a:lnTo>
                  <a:pt x="0" y="244"/>
                </a:lnTo>
                <a:lnTo>
                  <a:pt x="26" y="411"/>
                </a:lnTo>
                <a:lnTo>
                  <a:pt x="0" y="685"/>
                </a:lnTo>
                <a:lnTo>
                  <a:pt x="254" y="787"/>
                </a:lnTo>
                <a:lnTo>
                  <a:pt x="507" y="672"/>
                </a:lnTo>
                <a:lnTo>
                  <a:pt x="530" y="648"/>
                </a:lnTo>
                <a:lnTo>
                  <a:pt x="734" y="610"/>
                </a:lnTo>
                <a:lnTo>
                  <a:pt x="786" y="591"/>
                </a:lnTo>
                <a:lnTo>
                  <a:pt x="797" y="59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8" name="Freeform 121">
            <a:extLst>
              <a:ext uri="{FF2B5EF4-FFF2-40B4-BE49-F238E27FC236}">
                <a16:creationId xmlns:a16="http://schemas.microsoft.com/office/drawing/2014/main" id="{806E675C-148B-6CBF-FA7F-A2F904379739}"/>
              </a:ext>
            </a:extLst>
          </p:cNvPr>
          <p:cNvSpPr>
            <a:spLocks/>
          </p:cNvSpPr>
          <p:nvPr/>
        </p:nvSpPr>
        <p:spPr bwMode="auto">
          <a:xfrm>
            <a:off x="9634775" y="4870487"/>
            <a:ext cx="580135" cy="814509"/>
          </a:xfrm>
          <a:custGeom>
            <a:avLst/>
            <a:gdLst>
              <a:gd name="T0" fmla="*/ 35282188 w 750"/>
              <a:gd name="T1" fmla="*/ 294857752 h 1053"/>
              <a:gd name="T2" fmla="*/ 147849167 w 750"/>
              <a:gd name="T3" fmla="*/ 254255359 h 1053"/>
              <a:gd name="T4" fmla="*/ 182011108 w 750"/>
              <a:gd name="T5" fmla="*/ 219812990 h 1053"/>
              <a:gd name="T6" fmla="*/ 210013021 w 750"/>
              <a:gd name="T7" fmla="*/ 204692066 h 1053"/>
              <a:gd name="T8" fmla="*/ 179771146 w 750"/>
              <a:gd name="T9" fmla="*/ 82325030 h 1053"/>
              <a:gd name="T10" fmla="*/ 100806250 w 750"/>
              <a:gd name="T11" fmla="*/ 0 h 1053"/>
              <a:gd name="T12" fmla="*/ 24921633 w 750"/>
              <a:gd name="T13" fmla="*/ 50123151 h 1053"/>
              <a:gd name="T14" fmla="*/ 26601737 w 750"/>
              <a:gd name="T15" fmla="*/ 73084201 h 1053"/>
              <a:gd name="T16" fmla="*/ 0 w 750"/>
              <a:gd name="T17" fmla="*/ 99126057 h 1053"/>
              <a:gd name="T18" fmla="*/ 24361775 w 750"/>
              <a:gd name="T19" fmla="*/ 263776117 h 1053"/>
              <a:gd name="T20" fmla="*/ 29961946 w 750"/>
              <a:gd name="T21" fmla="*/ 276096694 h 1053"/>
              <a:gd name="T22" fmla="*/ 29401558 w 750"/>
              <a:gd name="T23" fmla="*/ 294857752 h 1053"/>
              <a:gd name="T24" fmla="*/ 35282188 w 750"/>
              <a:gd name="T25" fmla="*/ 294857752 h 10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50" h="1053">
                <a:moveTo>
                  <a:pt x="126" y="1053"/>
                </a:moveTo>
                <a:lnTo>
                  <a:pt x="528" y="908"/>
                </a:lnTo>
                <a:lnTo>
                  <a:pt x="650" y="785"/>
                </a:lnTo>
                <a:lnTo>
                  <a:pt x="750" y="731"/>
                </a:lnTo>
                <a:lnTo>
                  <a:pt x="642" y="294"/>
                </a:lnTo>
                <a:lnTo>
                  <a:pt x="360" y="0"/>
                </a:lnTo>
                <a:lnTo>
                  <a:pt x="89" y="179"/>
                </a:lnTo>
                <a:lnTo>
                  <a:pt x="95" y="261"/>
                </a:lnTo>
                <a:lnTo>
                  <a:pt x="0" y="354"/>
                </a:lnTo>
                <a:lnTo>
                  <a:pt x="87" y="942"/>
                </a:lnTo>
                <a:lnTo>
                  <a:pt x="107" y="986"/>
                </a:lnTo>
                <a:lnTo>
                  <a:pt x="105" y="1053"/>
                </a:lnTo>
                <a:lnTo>
                  <a:pt x="126" y="105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9" name="Freeform 122">
            <a:extLst>
              <a:ext uri="{FF2B5EF4-FFF2-40B4-BE49-F238E27FC236}">
                <a16:creationId xmlns:a16="http://schemas.microsoft.com/office/drawing/2014/main" id="{62185E18-CC75-C486-D4A3-AEDBD4F87991}"/>
              </a:ext>
            </a:extLst>
          </p:cNvPr>
          <p:cNvSpPr>
            <a:spLocks/>
          </p:cNvSpPr>
          <p:nvPr/>
        </p:nvSpPr>
        <p:spPr bwMode="auto">
          <a:xfrm>
            <a:off x="10305411" y="4937782"/>
            <a:ext cx="879486" cy="617264"/>
          </a:xfrm>
          <a:custGeom>
            <a:avLst/>
            <a:gdLst>
              <a:gd name="T0" fmla="*/ 223567060 w 1136"/>
              <a:gd name="T1" fmla="*/ 838208 h 799"/>
              <a:gd name="T2" fmla="*/ 228055699 w 1136"/>
              <a:gd name="T3" fmla="*/ 11172583 h 799"/>
              <a:gd name="T4" fmla="*/ 236471037 w 1136"/>
              <a:gd name="T5" fmla="*/ 9496695 h 799"/>
              <a:gd name="T6" fmla="*/ 240678441 w 1136"/>
              <a:gd name="T7" fmla="*/ 10055324 h 799"/>
              <a:gd name="T8" fmla="*/ 242361614 w 1136"/>
              <a:gd name="T9" fmla="*/ 12569420 h 799"/>
              <a:gd name="T10" fmla="*/ 242361614 w 1136"/>
              <a:gd name="T11" fmla="*/ 15921194 h 799"/>
              <a:gd name="T12" fmla="*/ 284999183 w 1136"/>
              <a:gd name="T13" fmla="*/ 20110649 h 799"/>
              <a:gd name="T14" fmla="*/ 318660533 w 1136"/>
              <a:gd name="T15" fmla="*/ 54746183 h 799"/>
              <a:gd name="T16" fmla="*/ 237031918 w 1136"/>
              <a:gd name="T17" fmla="*/ 105581963 h 799"/>
              <a:gd name="T18" fmla="*/ 213749255 w 1136"/>
              <a:gd name="T19" fmla="*/ 178483328 h 799"/>
              <a:gd name="T20" fmla="*/ 168867631 w 1136"/>
              <a:gd name="T21" fmla="*/ 191052748 h 799"/>
              <a:gd name="T22" fmla="*/ 145584968 w 1136"/>
              <a:gd name="T23" fmla="*/ 213677492 h 799"/>
              <a:gd name="T24" fmla="*/ 105752865 w 1136"/>
              <a:gd name="T25" fmla="*/ 183790569 h 799"/>
              <a:gd name="T26" fmla="*/ 90043952 w 1136"/>
              <a:gd name="T27" fmla="*/ 195242731 h 799"/>
              <a:gd name="T28" fmla="*/ 0 w 1136"/>
              <a:gd name="T29" fmla="*/ 223174187 h 799"/>
              <a:gd name="T30" fmla="*/ 1402468 w 1136"/>
              <a:gd name="T31" fmla="*/ 194404523 h 799"/>
              <a:gd name="T32" fmla="*/ 19355435 w 1136"/>
              <a:gd name="T33" fmla="*/ 195242731 h 799"/>
              <a:gd name="T34" fmla="*/ 37868754 w 1136"/>
              <a:gd name="T35" fmla="*/ 105581963 h 799"/>
              <a:gd name="T36" fmla="*/ 71249928 w 1136"/>
              <a:gd name="T37" fmla="*/ 54746183 h 799"/>
              <a:gd name="T38" fmla="*/ 142219151 w 1136"/>
              <a:gd name="T39" fmla="*/ 22624744 h 799"/>
              <a:gd name="T40" fmla="*/ 148670610 w 1136"/>
              <a:gd name="T41" fmla="*/ 15921194 h 799"/>
              <a:gd name="T42" fmla="*/ 205895328 w 1136"/>
              <a:gd name="T43" fmla="*/ 5307241 h 799"/>
              <a:gd name="T44" fmla="*/ 220481419 w 1136"/>
              <a:gd name="T45" fmla="*/ 0 h 799"/>
              <a:gd name="T46" fmla="*/ 223567060 w 1136"/>
              <a:gd name="T47" fmla="*/ 838208 h 79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36" h="799">
                <a:moveTo>
                  <a:pt x="797" y="3"/>
                </a:moveTo>
                <a:lnTo>
                  <a:pt x="813" y="40"/>
                </a:lnTo>
                <a:lnTo>
                  <a:pt x="843" y="34"/>
                </a:lnTo>
                <a:lnTo>
                  <a:pt x="858" y="36"/>
                </a:lnTo>
                <a:lnTo>
                  <a:pt x="864" y="45"/>
                </a:lnTo>
                <a:lnTo>
                  <a:pt x="864" y="57"/>
                </a:lnTo>
                <a:lnTo>
                  <a:pt x="1016" y="72"/>
                </a:lnTo>
                <a:lnTo>
                  <a:pt x="1136" y="196"/>
                </a:lnTo>
                <a:lnTo>
                  <a:pt x="845" y="378"/>
                </a:lnTo>
                <a:lnTo>
                  <a:pt x="762" y="639"/>
                </a:lnTo>
                <a:lnTo>
                  <a:pt x="602" y="684"/>
                </a:lnTo>
                <a:lnTo>
                  <a:pt x="519" y="765"/>
                </a:lnTo>
                <a:lnTo>
                  <a:pt x="377" y="658"/>
                </a:lnTo>
                <a:lnTo>
                  <a:pt x="321" y="699"/>
                </a:lnTo>
                <a:lnTo>
                  <a:pt x="0" y="799"/>
                </a:lnTo>
                <a:lnTo>
                  <a:pt x="5" y="696"/>
                </a:lnTo>
                <a:lnTo>
                  <a:pt x="69" y="699"/>
                </a:lnTo>
                <a:lnTo>
                  <a:pt x="135" y="378"/>
                </a:lnTo>
                <a:lnTo>
                  <a:pt x="254" y="196"/>
                </a:lnTo>
                <a:lnTo>
                  <a:pt x="507" y="81"/>
                </a:lnTo>
                <a:lnTo>
                  <a:pt x="530" y="57"/>
                </a:lnTo>
                <a:lnTo>
                  <a:pt x="734" y="19"/>
                </a:lnTo>
                <a:lnTo>
                  <a:pt x="786" y="0"/>
                </a:lnTo>
                <a:lnTo>
                  <a:pt x="797" y="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1" name="Freeform 124">
            <a:extLst>
              <a:ext uri="{FF2B5EF4-FFF2-40B4-BE49-F238E27FC236}">
                <a16:creationId xmlns:a16="http://schemas.microsoft.com/office/drawing/2014/main" id="{10C1EBFF-6060-B926-F5BE-64AEC0E5A9D9}"/>
              </a:ext>
            </a:extLst>
          </p:cNvPr>
          <p:cNvSpPr>
            <a:spLocks/>
          </p:cNvSpPr>
          <p:nvPr/>
        </p:nvSpPr>
        <p:spPr bwMode="auto">
          <a:xfrm>
            <a:off x="10922675" y="4007245"/>
            <a:ext cx="1199721" cy="1081372"/>
          </a:xfrm>
          <a:custGeom>
            <a:avLst/>
            <a:gdLst>
              <a:gd name="T0" fmla="*/ 301469971 w 1552"/>
              <a:gd name="T1" fmla="*/ 262656108 h 1398"/>
              <a:gd name="T2" fmla="*/ 237708359 w 1552"/>
              <a:gd name="T3" fmla="*/ 319779650 h 1398"/>
              <a:gd name="T4" fmla="*/ 203310869 w 1552"/>
              <a:gd name="T5" fmla="*/ 345261671 h 1398"/>
              <a:gd name="T6" fmla="*/ 166116419 w 1552"/>
              <a:gd name="T7" fmla="*/ 355061838 h 1398"/>
              <a:gd name="T8" fmla="*/ 101515560 w 1552"/>
              <a:gd name="T9" fmla="*/ 386423958 h 1398"/>
              <a:gd name="T10" fmla="*/ 95083449 w 1552"/>
              <a:gd name="T11" fmla="*/ 391464271 h 1398"/>
              <a:gd name="T12" fmla="*/ 94803700 w 1552"/>
              <a:gd name="T13" fmla="*/ 391464271 h 1398"/>
              <a:gd name="T14" fmla="*/ 61244929 w 1552"/>
              <a:gd name="T15" fmla="*/ 356741942 h 1398"/>
              <a:gd name="T16" fmla="*/ 18736835 w 1552"/>
              <a:gd name="T17" fmla="*/ 352541946 h 1398"/>
              <a:gd name="T18" fmla="*/ 18736835 w 1552"/>
              <a:gd name="T19" fmla="*/ 349181738 h 1398"/>
              <a:gd name="T20" fmla="*/ 17058870 w 1552"/>
              <a:gd name="T21" fmla="*/ 346661317 h 1398"/>
              <a:gd name="T22" fmla="*/ 12864222 w 1552"/>
              <a:gd name="T23" fmla="*/ 346101458 h 1398"/>
              <a:gd name="T24" fmla="*/ 4474397 w 1552"/>
              <a:gd name="T25" fmla="*/ 347781563 h 1398"/>
              <a:gd name="T26" fmla="*/ 0 w 1552"/>
              <a:gd name="T27" fmla="*/ 337421008 h 1398"/>
              <a:gd name="T28" fmla="*/ 12584473 w 1552"/>
              <a:gd name="T29" fmla="*/ 327340383 h 1398"/>
              <a:gd name="T30" fmla="*/ 61244929 w 1552"/>
              <a:gd name="T31" fmla="*/ 256776008 h 1398"/>
              <a:gd name="T32" fmla="*/ 61524678 w 1552"/>
              <a:gd name="T33" fmla="*/ 157929792 h 1398"/>
              <a:gd name="T34" fmla="*/ 95922167 w 1552"/>
              <a:gd name="T35" fmla="*/ 40322500 h 1398"/>
              <a:gd name="T36" fmla="*/ 131998150 w 1552"/>
              <a:gd name="T37" fmla="*/ 37522150 h 1398"/>
              <a:gd name="T38" fmla="*/ 202471622 w 1552"/>
              <a:gd name="T39" fmla="*/ 840317 h 1398"/>
              <a:gd name="T40" fmla="*/ 226801850 w 1552"/>
              <a:gd name="T41" fmla="*/ 0 h 1398"/>
              <a:gd name="T42" fmla="*/ 345096532 w 1552"/>
              <a:gd name="T43" fmla="*/ 116766975 h 1398"/>
              <a:gd name="T44" fmla="*/ 345096532 w 1552"/>
              <a:gd name="T45" fmla="*/ 136088438 h 1398"/>
              <a:gd name="T46" fmla="*/ 434027619 w 1552"/>
              <a:gd name="T47" fmla="*/ 145889133 h 1398"/>
              <a:gd name="T48" fmla="*/ 371664223 w 1552"/>
              <a:gd name="T49" fmla="*/ 201612500 h 1398"/>
              <a:gd name="T50" fmla="*/ 301469971 w 1552"/>
              <a:gd name="T51" fmla="*/ 262656108 h 13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552" h="1398">
                <a:moveTo>
                  <a:pt x="1078" y="938"/>
                </a:moveTo>
                <a:lnTo>
                  <a:pt x="850" y="1142"/>
                </a:lnTo>
                <a:lnTo>
                  <a:pt x="727" y="1233"/>
                </a:lnTo>
                <a:lnTo>
                  <a:pt x="594" y="1268"/>
                </a:lnTo>
                <a:lnTo>
                  <a:pt x="363" y="1380"/>
                </a:lnTo>
                <a:lnTo>
                  <a:pt x="340" y="1398"/>
                </a:lnTo>
                <a:lnTo>
                  <a:pt x="339" y="1398"/>
                </a:lnTo>
                <a:lnTo>
                  <a:pt x="219" y="1274"/>
                </a:lnTo>
                <a:lnTo>
                  <a:pt x="67" y="1259"/>
                </a:lnTo>
                <a:lnTo>
                  <a:pt x="67" y="1247"/>
                </a:lnTo>
                <a:lnTo>
                  <a:pt x="61" y="1238"/>
                </a:lnTo>
                <a:lnTo>
                  <a:pt x="46" y="1236"/>
                </a:lnTo>
                <a:lnTo>
                  <a:pt x="16" y="1242"/>
                </a:lnTo>
                <a:lnTo>
                  <a:pt x="0" y="1205"/>
                </a:lnTo>
                <a:lnTo>
                  <a:pt x="45" y="1169"/>
                </a:lnTo>
                <a:lnTo>
                  <a:pt x="219" y="917"/>
                </a:lnTo>
                <a:lnTo>
                  <a:pt x="220" y="564"/>
                </a:lnTo>
                <a:lnTo>
                  <a:pt x="343" y="144"/>
                </a:lnTo>
                <a:lnTo>
                  <a:pt x="472" y="134"/>
                </a:lnTo>
                <a:lnTo>
                  <a:pt x="724" y="3"/>
                </a:lnTo>
                <a:lnTo>
                  <a:pt x="811" y="0"/>
                </a:lnTo>
                <a:lnTo>
                  <a:pt x="1234" y="417"/>
                </a:lnTo>
                <a:lnTo>
                  <a:pt x="1234" y="486"/>
                </a:lnTo>
                <a:lnTo>
                  <a:pt x="1552" y="521"/>
                </a:lnTo>
                <a:lnTo>
                  <a:pt x="1329" y="720"/>
                </a:lnTo>
                <a:lnTo>
                  <a:pt x="1078" y="938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BAFCC08E-9670-818C-B252-4C7A9D1A3563}"/>
              </a:ext>
            </a:extLst>
          </p:cNvPr>
          <p:cNvSpPr txBox="1"/>
          <p:nvPr/>
        </p:nvSpPr>
        <p:spPr>
          <a:xfrm>
            <a:off x="224977" y="243281"/>
            <a:ext cx="565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Counties w/ Persistent Poverty: US Census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3" name="Freeform 34">
            <a:extLst>
              <a:ext uri="{FF2B5EF4-FFF2-40B4-BE49-F238E27FC236}">
                <a16:creationId xmlns:a16="http://schemas.microsoft.com/office/drawing/2014/main" id="{267051F9-1DC1-5DFB-0EF1-EEDCFCBBD5FE}"/>
              </a:ext>
            </a:extLst>
          </p:cNvPr>
          <p:cNvSpPr>
            <a:spLocks/>
          </p:cNvSpPr>
          <p:nvPr/>
        </p:nvSpPr>
        <p:spPr bwMode="auto">
          <a:xfrm>
            <a:off x="5142206" y="5608419"/>
            <a:ext cx="724009" cy="607982"/>
          </a:xfrm>
          <a:custGeom>
            <a:avLst/>
            <a:gdLst>
              <a:gd name="T0" fmla="*/ 248404315 w 937"/>
              <a:gd name="T1" fmla="*/ 220093646 h 786"/>
              <a:gd name="T2" fmla="*/ 261816531 w 937"/>
              <a:gd name="T3" fmla="*/ 196012329 h 786"/>
              <a:gd name="T4" fmla="*/ 245610125 w 937"/>
              <a:gd name="T5" fmla="*/ 157090004 h 786"/>
              <a:gd name="T6" fmla="*/ 245610125 w 937"/>
              <a:gd name="T7" fmla="*/ 152049692 h 786"/>
              <a:gd name="T8" fmla="*/ 193637984 w 937"/>
              <a:gd name="T9" fmla="*/ 42842921 h 786"/>
              <a:gd name="T10" fmla="*/ 169607741 w 937"/>
              <a:gd name="T11" fmla="*/ 43122850 h 786"/>
              <a:gd name="T12" fmla="*/ 138592552 w 937"/>
              <a:gd name="T13" fmla="*/ 0 h 786"/>
              <a:gd name="T14" fmla="*/ 91649530 w 937"/>
              <a:gd name="T15" fmla="*/ 27161596 h 786"/>
              <a:gd name="T16" fmla="*/ 84105323 w 937"/>
              <a:gd name="T17" fmla="*/ 43682708 h 786"/>
              <a:gd name="T18" fmla="*/ 3352922 w 937"/>
              <a:gd name="T19" fmla="*/ 113406767 h 786"/>
              <a:gd name="T20" fmla="*/ 1117464 w 937"/>
              <a:gd name="T21" fmla="*/ 132168371 h 786"/>
              <a:gd name="T22" fmla="*/ 0 w 937"/>
              <a:gd name="T23" fmla="*/ 203572533 h 786"/>
              <a:gd name="T24" fmla="*/ 43589572 w 937"/>
              <a:gd name="T25" fmla="*/ 204972708 h 786"/>
              <a:gd name="T26" fmla="*/ 65663459 w 937"/>
              <a:gd name="T27" fmla="*/ 207493129 h 786"/>
              <a:gd name="T28" fmla="*/ 117356498 w 937"/>
              <a:gd name="T29" fmla="*/ 211133267 h 786"/>
              <a:gd name="T30" fmla="*/ 162622267 w 937"/>
              <a:gd name="T31" fmla="*/ 214213546 h 786"/>
              <a:gd name="T32" fmla="*/ 233315902 w 937"/>
              <a:gd name="T33" fmla="*/ 219253329 h 786"/>
              <a:gd name="T34" fmla="*/ 248404315 w 937"/>
              <a:gd name="T35" fmla="*/ 220093646 h 7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37" h="786">
                <a:moveTo>
                  <a:pt x="889" y="786"/>
                </a:moveTo>
                <a:lnTo>
                  <a:pt x="937" y="700"/>
                </a:lnTo>
                <a:lnTo>
                  <a:pt x="879" y="561"/>
                </a:lnTo>
                <a:lnTo>
                  <a:pt x="879" y="543"/>
                </a:lnTo>
                <a:lnTo>
                  <a:pt x="693" y="153"/>
                </a:lnTo>
                <a:lnTo>
                  <a:pt x="607" y="154"/>
                </a:lnTo>
                <a:lnTo>
                  <a:pt x="496" y="0"/>
                </a:lnTo>
                <a:lnTo>
                  <a:pt x="328" y="97"/>
                </a:lnTo>
                <a:lnTo>
                  <a:pt x="301" y="156"/>
                </a:lnTo>
                <a:lnTo>
                  <a:pt x="12" y="405"/>
                </a:lnTo>
                <a:lnTo>
                  <a:pt x="4" y="472"/>
                </a:lnTo>
                <a:lnTo>
                  <a:pt x="0" y="727"/>
                </a:lnTo>
                <a:lnTo>
                  <a:pt x="156" y="732"/>
                </a:lnTo>
                <a:lnTo>
                  <a:pt x="235" y="741"/>
                </a:lnTo>
                <a:lnTo>
                  <a:pt x="420" y="754"/>
                </a:lnTo>
                <a:lnTo>
                  <a:pt x="582" y="765"/>
                </a:lnTo>
                <a:lnTo>
                  <a:pt x="835" y="783"/>
                </a:lnTo>
                <a:lnTo>
                  <a:pt x="889" y="7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7" name="Freeform 58">
            <a:extLst>
              <a:ext uri="{FF2B5EF4-FFF2-40B4-BE49-F238E27FC236}">
                <a16:creationId xmlns:a16="http://schemas.microsoft.com/office/drawing/2014/main" id="{DA6676DF-7083-BF77-18FB-7B5A9DD6078E}"/>
              </a:ext>
            </a:extLst>
          </p:cNvPr>
          <p:cNvSpPr>
            <a:spLocks/>
          </p:cNvSpPr>
          <p:nvPr/>
        </p:nvSpPr>
        <p:spPr bwMode="auto">
          <a:xfrm>
            <a:off x="7093781" y="3236826"/>
            <a:ext cx="584777" cy="480351"/>
          </a:xfrm>
          <a:custGeom>
            <a:avLst/>
            <a:gdLst>
              <a:gd name="T0" fmla="*/ 173050729 w 756"/>
              <a:gd name="T1" fmla="*/ 8989658 h 620"/>
              <a:gd name="T2" fmla="*/ 200772713 w 756"/>
              <a:gd name="T3" fmla="*/ 94389557 h 620"/>
              <a:gd name="T4" fmla="*/ 197132046 w 756"/>
              <a:gd name="T5" fmla="*/ 102535954 h 620"/>
              <a:gd name="T6" fmla="*/ 211693125 w 756"/>
              <a:gd name="T7" fmla="*/ 114615625 h 620"/>
              <a:gd name="T8" fmla="*/ 95765938 w 756"/>
              <a:gd name="T9" fmla="*/ 160124677 h 620"/>
              <a:gd name="T10" fmla="*/ 79524754 w 756"/>
              <a:gd name="T11" fmla="*/ 174170720 h 620"/>
              <a:gd name="T12" fmla="*/ 24921633 w 756"/>
              <a:gd name="T13" fmla="*/ 153382831 h 620"/>
              <a:gd name="T14" fmla="*/ 24921633 w 756"/>
              <a:gd name="T15" fmla="*/ 151696840 h 620"/>
              <a:gd name="T16" fmla="*/ 9240838 w 756"/>
              <a:gd name="T17" fmla="*/ 166866524 h 620"/>
              <a:gd name="T18" fmla="*/ 559858 w 756"/>
              <a:gd name="T19" fmla="*/ 113491984 h 620"/>
              <a:gd name="T20" fmla="*/ 0 w 756"/>
              <a:gd name="T21" fmla="*/ 94108117 h 620"/>
              <a:gd name="T22" fmla="*/ 18201217 w 756"/>
              <a:gd name="T23" fmla="*/ 95232288 h 620"/>
              <a:gd name="T24" fmla="*/ 24081317 w 756"/>
              <a:gd name="T25" fmla="*/ 78376612 h 620"/>
              <a:gd name="T26" fmla="*/ 37802608 w 756"/>
              <a:gd name="T27" fmla="*/ 66297471 h 620"/>
              <a:gd name="T28" fmla="*/ 81204858 w 756"/>
              <a:gd name="T29" fmla="*/ 3090013 h 620"/>
              <a:gd name="T30" fmla="*/ 81485317 w 756"/>
              <a:gd name="T31" fmla="*/ 3090013 h 620"/>
              <a:gd name="T32" fmla="*/ 82325104 w 756"/>
              <a:gd name="T33" fmla="*/ 0 h 620"/>
              <a:gd name="T34" fmla="*/ 114806942 w 756"/>
              <a:gd name="T35" fmla="*/ 7304197 h 620"/>
              <a:gd name="T36" fmla="*/ 146169063 w 756"/>
              <a:gd name="T37" fmla="*/ 24440252 h 620"/>
              <a:gd name="T38" fmla="*/ 173050729 w 756"/>
              <a:gd name="T39" fmla="*/ 8989658 h 6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56" h="620">
                <a:moveTo>
                  <a:pt x="618" y="32"/>
                </a:moveTo>
                <a:lnTo>
                  <a:pt x="717" y="336"/>
                </a:lnTo>
                <a:lnTo>
                  <a:pt x="704" y="365"/>
                </a:lnTo>
                <a:lnTo>
                  <a:pt x="756" y="408"/>
                </a:lnTo>
                <a:lnTo>
                  <a:pt x="342" y="570"/>
                </a:lnTo>
                <a:lnTo>
                  <a:pt x="284" y="620"/>
                </a:lnTo>
                <a:lnTo>
                  <a:pt x="89" y="546"/>
                </a:lnTo>
                <a:lnTo>
                  <a:pt x="89" y="540"/>
                </a:lnTo>
                <a:lnTo>
                  <a:pt x="33" y="594"/>
                </a:lnTo>
                <a:lnTo>
                  <a:pt x="2" y="404"/>
                </a:lnTo>
                <a:lnTo>
                  <a:pt x="0" y="335"/>
                </a:lnTo>
                <a:lnTo>
                  <a:pt x="65" y="339"/>
                </a:lnTo>
                <a:lnTo>
                  <a:pt x="86" y="279"/>
                </a:lnTo>
                <a:lnTo>
                  <a:pt x="135" y="236"/>
                </a:lnTo>
                <a:lnTo>
                  <a:pt x="290" y="11"/>
                </a:lnTo>
                <a:lnTo>
                  <a:pt x="291" y="11"/>
                </a:lnTo>
                <a:lnTo>
                  <a:pt x="294" y="0"/>
                </a:lnTo>
                <a:lnTo>
                  <a:pt x="410" y="26"/>
                </a:lnTo>
                <a:lnTo>
                  <a:pt x="522" y="87"/>
                </a:lnTo>
                <a:lnTo>
                  <a:pt x="618" y="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4" name="Freeform 35">
            <a:extLst>
              <a:ext uri="{FF2B5EF4-FFF2-40B4-BE49-F238E27FC236}">
                <a16:creationId xmlns:a16="http://schemas.microsoft.com/office/drawing/2014/main" id="{23FF52C1-6465-9E51-8B4A-CBE557B5A054}"/>
              </a:ext>
            </a:extLst>
          </p:cNvPr>
          <p:cNvSpPr>
            <a:spLocks/>
          </p:cNvSpPr>
          <p:nvPr/>
        </p:nvSpPr>
        <p:spPr bwMode="auto">
          <a:xfrm>
            <a:off x="5525095" y="5139669"/>
            <a:ext cx="672957" cy="888766"/>
          </a:xfrm>
          <a:custGeom>
            <a:avLst/>
            <a:gdLst>
              <a:gd name="T0" fmla="*/ 240807912 w 869"/>
              <a:gd name="T1" fmla="*/ 0 h 1148"/>
              <a:gd name="T2" fmla="*/ 222284308 w 869"/>
              <a:gd name="T3" fmla="*/ 23281881 h 1148"/>
              <a:gd name="T4" fmla="*/ 234633377 w 869"/>
              <a:gd name="T5" fmla="*/ 43478154 h 1148"/>
              <a:gd name="T6" fmla="*/ 243895444 w 869"/>
              <a:gd name="T7" fmla="*/ 236465824 h 1148"/>
              <a:gd name="T8" fmla="*/ 225371840 w 869"/>
              <a:gd name="T9" fmla="*/ 240392480 h 1148"/>
              <a:gd name="T10" fmla="*/ 205444860 w 869"/>
              <a:gd name="T11" fmla="*/ 250490881 h 1148"/>
              <a:gd name="T12" fmla="*/ 107493589 w 869"/>
              <a:gd name="T13" fmla="*/ 322019680 h 1148"/>
              <a:gd name="T14" fmla="*/ 55290561 w 869"/>
              <a:gd name="T15" fmla="*/ 212622538 h 1148"/>
              <a:gd name="T16" fmla="*/ 31153454 w 869"/>
              <a:gd name="T17" fmla="*/ 212903240 h 1148"/>
              <a:gd name="T18" fmla="*/ 0 w 869"/>
              <a:gd name="T19" fmla="*/ 169705259 h 1148"/>
              <a:gd name="T20" fmla="*/ 15997634 w 869"/>
              <a:gd name="T21" fmla="*/ 122580621 h 1148"/>
              <a:gd name="T22" fmla="*/ 19365947 w 869"/>
              <a:gd name="T23" fmla="*/ 112762922 h 1148"/>
              <a:gd name="T24" fmla="*/ 30311641 w 869"/>
              <a:gd name="T25" fmla="*/ 78260890 h 1148"/>
              <a:gd name="T26" fmla="*/ 53045372 w 869"/>
              <a:gd name="T27" fmla="*/ 84151403 h 1148"/>
              <a:gd name="T28" fmla="*/ 56132374 w 869"/>
              <a:gd name="T29" fmla="*/ 59467069 h 1148"/>
              <a:gd name="T30" fmla="*/ 63149252 w 869"/>
              <a:gd name="T31" fmla="*/ 2244030 h 1148"/>
              <a:gd name="T32" fmla="*/ 148750924 w 869"/>
              <a:gd name="T33" fmla="*/ 15708212 h 1148"/>
              <a:gd name="T34" fmla="*/ 176817376 w 869"/>
              <a:gd name="T35" fmla="*/ 13464182 h 1148"/>
              <a:gd name="T36" fmla="*/ 240807912 w 869"/>
              <a:gd name="T37" fmla="*/ 0 h 11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69" h="1148">
                <a:moveTo>
                  <a:pt x="858" y="0"/>
                </a:moveTo>
                <a:lnTo>
                  <a:pt x="792" y="83"/>
                </a:lnTo>
                <a:lnTo>
                  <a:pt x="836" y="155"/>
                </a:lnTo>
                <a:lnTo>
                  <a:pt x="869" y="843"/>
                </a:lnTo>
                <a:lnTo>
                  <a:pt x="803" y="857"/>
                </a:lnTo>
                <a:lnTo>
                  <a:pt x="732" y="893"/>
                </a:lnTo>
                <a:lnTo>
                  <a:pt x="383" y="1148"/>
                </a:lnTo>
                <a:lnTo>
                  <a:pt x="197" y="758"/>
                </a:lnTo>
                <a:lnTo>
                  <a:pt x="111" y="759"/>
                </a:lnTo>
                <a:lnTo>
                  <a:pt x="0" y="605"/>
                </a:lnTo>
                <a:lnTo>
                  <a:pt x="57" y="437"/>
                </a:lnTo>
                <a:lnTo>
                  <a:pt x="69" y="402"/>
                </a:lnTo>
                <a:lnTo>
                  <a:pt x="108" y="279"/>
                </a:lnTo>
                <a:lnTo>
                  <a:pt x="189" y="300"/>
                </a:lnTo>
                <a:lnTo>
                  <a:pt x="200" y="212"/>
                </a:lnTo>
                <a:lnTo>
                  <a:pt x="225" y="8"/>
                </a:lnTo>
                <a:lnTo>
                  <a:pt x="530" y="56"/>
                </a:lnTo>
                <a:lnTo>
                  <a:pt x="630" y="48"/>
                </a:lnTo>
                <a:lnTo>
                  <a:pt x="85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3" name="Freeform 64">
            <a:extLst>
              <a:ext uri="{FF2B5EF4-FFF2-40B4-BE49-F238E27FC236}">
                <a16:creationId xmlns:a16="http://schemas.microsoft.com/office/drawing/2014/main" id="{6734F0A0-6E0B-6D87-C520-6493CFAC46A6}"/>
              </a:ext>
            </a:extLst>
          </p:cNvPr>
          <p:cNvSpPr>
            <a:spLocks/>
          </p:cNvSpPr>
          <p:nvPr/>
        </p:nvSpPr>
        <p:spPr bwMode="auto">
          <a:xfrm>
            <a:off x="7550928" y="1215634"/>
            <a:ext cx="440903" cy="735612"/>
          </a:xfrm>
          <a:custGeom>
            <a:avLst/>
            <a:gdLst>
              <a:gd name="T0" fmla="*/ 149774571 w 569"/>
              <a:gd name="T1" fmla="*/ 248375734 h 951"/>
              <a:gd name="T2" fmla="*/ 159890405 w 569"/>
              <a:gd name="T3" fmla="*/ 192932242 h 951"/>
              <a:gd name="T4" fmla="*/ 157642265 w 569"/>
              <a:gd name="T5" fmla="*/ 179491395 h 951"/>
              <a:gd name="T6" fmla="*/ 144997340 w 569"/>
              <a:gd name="T7" fmla="*/ 52923598 h 951"/>
              <a:gd name="T8" fmla="*/ 73060572 w 569"/>
              <a:gd name="T9" fmla="*/ 0 h 951"/>
              <a:gd name="T10" fmla="*/ 57043702 w 569"/>
              <a:gd name="T11" fmla="*/ 15961270 h 951"/>
              <a:gd name="T12" fmla="*/ 32877125 w 569"/>
              <a:gd name="T13" fmla="*/ 30241905 h 951"/>
              <a:gd name="T14" fmla="*/ 1686237 w 569"/>
              <a:gd name="T15" fmla="*/ 55163563 h 951"/>
              <a:gd name="T16" fmla="*/ 0 w 569"/>
              <a:gd name="T17" fmla="*/ 84005292 h 951"/>
              <a:gd name="T18" fmla="*/ 16579303 w 569"/>
              <a:gd name="T19" fmla="*/ 105006879 h 951"/>
              <a:gd name="T20" fmla="*/ 1404756 w 569"/>
              <a:gd name="T21" fmla="*/ 161290160 h 951"/>
              <a:gd name="T22" fmla="*/ 4214799 w 569"/>
              <a:gd name="T23" fmla="*/ 177251430 h 951"/>
              <a:gd name="T24" fmla="*/ 53109324 w 569"/>
              <a:gd name="T25" fmla="*/ 194892277 h 951"/>
              <a:gd name="T26" fmla="*/ 53109324 w 569"/>
              <a:gd name="T27" fmla="*/ 195732594 h 951"/>
              <a:gd name="T28" fmla="*/ 47208288 w 569"/>
              <a:gd name="T29" fmla="*/ 208893512 h 951"/>
              <a:gd name="T30" fmla="*/ 72498670 w 569"/>
              <a:gd name="T31" fmla="*/ 226814288 h 951"/>
              <a:gd name="T32" fmla="*/ 72498670 w 569"/>
              <a:gd name="T33" fmla="*/ 227654605 h 951"/>
              <a:gd name="T34" fmla="*/ 124484189 w 569"/>
              <a:gd name="T35" fmla="*/ 266297040 h 951"/>
              <a:gd name="T36" fmla="*/ 126450848 w 569"/>
              <a:gd name="T37" fmla="*/ 257056193 h 951"/>
              <a:gd name="T38" fmla="*/ 132914316 w 569"/>
              <a:gd name="T39" fmla="*/ 255096158 h 951"/>
              <a:gd name="T40" fmla="*/ 133757170 w 569"/>
              <a:gd name="T41" fmla="*/ 251735946 h 951"/>
              <a:gd name="T42" fmla="*/ 144154486 w 569"/>
              <a:gd name="T43" fmla="*/ 247535946 h 951"/>
              <a:gd name="T44" fmla="*/ 149774571 w 569"/>
              <a:gd name="T45" fmla="*/ 248375734 h 9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69" h="951">
                <a:moveTo>
                  <a:pt x="533" y="887"/>
                </a:moveTo>
                <a:lnTo>
                  <a:pt x="569" y="689"/>
                </a:lnTo>
                <a:lnTo>
                  <a:pt x="561" y="641"/>
                </a:lnTo>
                <a:lnTo>
                  <a:pt x="516" y="189"/>
                </a:lnTo>
                <a:lnTo>
                  <a:pt x="260" y="0"/>
                </a:lnTo>
                <a:lnTo>
                  <a:pt x="203" y="57"/>
                </a:lnTo>
                <a:lnTo>
                  <a:pt x="117" y="108"/>
                </a:lnTo>
                <a:lnTo>
                  <a:pt x="6" y="197"/>
                </a:lnTo>
                <a:lnTo>
                  <a:pt x="0" y="300"/>
                </a:lnTo>
                <a:lnTo>
                  <a:pt x="59" y="375"/>
                </a:lnTo>
                <a:lnTo>
                  <a:pt x="5" y="576"/>
                </a:lnTo>
                <a:lnTo>
                  <a:pt x="15" y="633"/>
                </a:lnTo>
                <a:lnTo>
                  <a:pt x="189" y="696"/>
                </a:lnTo>
                <a:lnTo>
                  <a:pt x="189" y="699"/>
                </a:lnTo>
                <a:lnTo>
                  <a:pt x="168" y="746"/>
                </a:lnTo>
                <a:lnTo>
                  <a:pt x="258" y="810"/>
                </a:lnTo>
                <a:lnTo>
                  <a:pt x="258" y="813"/>
                </a:lnTo>
                <a:lnTo>
                  <a:pt x="443" y="951"/>
                </a:lnTo>
                <a:lnTo>
                  <a:pt x="450" y="918"/>
                </a:lnTo>
                <a:lnTo>
                  <a:pt x="473" y="911"/>
                </a:lnTo>
                <a:lnTo>
                  <a:pt x="476" y="899"/>
                </a:lnTo>
                <a:lnTo>
                  <a:pt x="513" y="884"/>
                </a:lnTo>
                <a:lnTo>
                  <a:pt x="533" y="88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1" name="Freeform 78">
            <a:extLst>
              <a:ext uri="{FF2B5EF4-FFF2-40B4-BE49-F238E27FC236}">
                <a16:creationId xmlns:a16="http://schemas.microsoft.com/office/drawing/2014/main" id="{D1CBB03A-4BEF-F779-A0FA-83E329B5CD51}"/>
              </a:ext>
            </a:extLst>
          </p:cNvPr>
          <p:cNvSpPr>
            <a:spLocks/>
          </p:cNvSpPr>
          <p:nvPr/>
        </p:nvSpPr>
        <p:spPr bwMode="auto">
          <a:xfrm>
            <a:off x="8235488" y="2756473"/>
            <a:ext cx="730971" cy="603341"/>
          </a:xfrm>
          <a:custGeom>
            <a:avLst/>
            <a:gdLst>
              <a:gd name="T0" fmla="*/ 230454960 w 945"/>
              <a:gd name="T1" fmla="*/ 161156414 h 781"/>
              <a:gd name="T2" fmla="*/ 206093160 w 945"/>
              <a:gd name="T3" fmla="*/ 183779976 h 781"/>
              <a:gd name="T4" fmla="*/ 180891573 w 945"/>
              <a:gd name="T5" fmla="*/ 191041945 h 781"/>
              <a:gd name="T6" fmla="*/ 151209526 w 945"/>
              <a:gd name="T7" fmla="*/ 199700182 h 781"/>
              <a:gd name="T8" fmla="*/ 89045610 w 945"/>
              <a:gd name="T9" fmla="*/ 218133883 h 781"/>
              <a:gd name="T10" fmla="*/ 38642434 w 945"/>
              <a:gd name="T11" fmla="*/ 187131654 h 781"/>
              <a:gd name="T12" fmla="*/ 38642434 w 945"/>
              <a:gd name="T13" fmla="*/ 117306087 h 781"/>
              <a:gd name="T14" fmla="*/ 23521482 w 945"/>
              <a:gd name="T15" fmla="*/ 117306087 h 781"/>
              <a:gd name="T16" fmla="*/ 11760741 w 945"/>
              <a:gd name="T17" fmla="*/ 91610417 h 781"/>
              <a:gd name="T18" fmla="*/ 11760741 w 945"/>
              <a:gd name="T19" fmla="*/ 87142042 h 781"/>
              <a:gd name="T20" fmla="*/ 0 w 945"/>
              <a:gd name="T21" fmla="*/ 63680825 h 781"/>
              <a:gd name="T22" fmla="*/ 38642434 w 945"/>
              <a:gd name="T23" fmla="*/ 66473361 h 781"/>
              <a:gd name="T24" fmla="*/ 93246139 w 945"/>
              <a:gd name="T25" fmla="*/ 40498649 h 781"/>
              <a:gd name="T26" fmla="*/ 141408821 w 945"/>
              <a:gd name="T27" fmla="*/ 0 h 781"/>
              <a:gd name="T28" fmla="*/ 157370091 w 945"/>
              <a:gd name="T29" fmla="*/ 12009915 h 781"/>
              <a:gd name="T30" fmla="*/ 176411114 w 945"/>
              <a:gd name="T31" fmla="*/ 48039661 h 781"/>
              <a:gd name="T32" fmla="*/ 248936124 w 945"/>
              <a:gd name="T33" fmla="*/ 115072163 h 781"/>
              <a:gd name="T34" fmla="*/ 264616935 w 945"/>
              <a:gd name="T35" fmla="*/ 128478347 h 781"/>
              <a:gd name="T36" fmla="*/ 257336653 w 945"/>
              <a:gd name="T37" fmla="*/ 140767833 h 781"/>
              <a:gd name="T38" fmla="*/ 230454960 w 945"/>
              <a:gd name="T39" fmla="*/ 161156414 h 7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45" h="781">
                <a:moveTo>
                  <a:pt x="823" y="577"/>
                </a:moveTo>
                <a:lnTo>
                  <a:pt x="736" y="658"/>
                </a:lnTo>
                <a:lnTo>
                  <a:pt x="646" y="684"/>
                </a:lnTo>
                <a:lnTo>
                  <a:pt x="540" y="715"/>
                </a:lnTo>
                <a:lnTo>
                  <a:pt x="318" y="781"/>
                </a:lnTo>
                <a:lnTo>
                  <a:pt x="138" y="670"/>
                </a:lnTo>
                <a:lnTo>
                  <a:pt x="138" y="420"/>
                </a:lnTo>
                <a:lnTo>
                  <a:pt x="84" y="420"/>
                </a:lnTo>
                <a:lnTo>
                  <a:pt x="42" y="328"/>
                </a:lnTo>
                <a:lnTo>
                  <a:pt x="42" y="312"/>
                </a:lnTo>
                <a:lnTo>
                  <a:pt x="0" y="228"/>
                </a:lnTo>
                <a:lnTo>
                  <a:pt x="138" y="238"/>
                </a:lnTo>
                <a:lnTo>
                  <a:pt x="333" y="145"/>
                </a:lnTo>
                <a:lnTo>
                  <a:pt x="505" y="0"/>
                </a:lnTo>
                <a:lnTo>
                  <a:pt x="562" y="43"/>
                </a:lnTo>
                <a:lnTo>
                  <a:pt x="630" y="172"/>
                </a:lnTo>
                <a:lnTo>
                  <a:pt x="889" y="412"/>
                </a:lnTo>
                <a:lnTo>
                  <a:pt x="945" y="460"/>
                </a:lnTo>
                <a:lnTo>
                  <a:pt x="919" y="504"/>
                </a:lnTo>
                <a:lnTo>
                  <a:pt x="823" y="5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0" name="Freeform 41">
            <a:extLst>
              <a:ext uri="{FF2B5EF4-FFF2-40B4-BE49-F238E27FC236}">
                <a16:creationId xmlns:a16="http://schemas.microsoft.com/office/drawing/2014/main" id="{1E90DDCB-4323-CDA9-DEEC-94A0E1D384BF}"/>
              </a:ext>
            </a:extLst>
          </p:cNvPr>
          <p:cNvSpPr>
            <a:spLocks/>
          </p:cNvSpPr>
          <p:nvPr/>
        </p:nvSpPr>
        <p:spPr bwMode="auto">
          <a:xfrm>
            <a:off x="4722187" y="3403905"/>
            <a:ext cx="828434" cy="965345"/>
          </a:xfrm>
          <a:custGeom>
            <a:avLst/>
            <a:gdLst>
              <a:gd name="T0" fmla="*/ 229482809 w 1070"/>
              <a:gd name="T1" fmla="*/ 324540033 h 1248"/>
              <a:gd name="T2" fmla="*/ 240704751 w 1070"/>
              <a:gd name="T3" fmla="*/ 301858892 h 1248"/>
              <a:gd name="T4" fmla="*/ 242107296 w 1070"/>
              <a:gd name="T5" fmla="*/ 299898858 h 1248"/>
              <a:gd name="T6" fmla="*/ 300179402 w 1070"/>
              <a:gd name="T7" fmla="*/ 177251254 h 1248"/>
              <a:gd name="T8" fmla="*/ 249121076 w 1070"/>
              <a:gd name="T9" fmla="*/ 122087746 h 1248"/>
              <a:gd name="T10" fmla="*/ 141954098 w 1070"/>
              <a:gd name="T11" fmla="*/ 32761767 h 1248"/>
              <a:gd name="T12" fmla="*/ 106605536 w 1070"/>
              <a:gd name="T13" fmla="*/ 0 h 1248"/>
              <a:gd name="T14" fmla="*/ 93139947 w 1070"/>
              <a:gd name="T15" fmla="*/ 1120246 h 1248"/>
              <a:gd name="T16" fmla="*/ 86687079 w 1070"/>
              <a:gd name="T17" fmla="*/ 32761767 h 1248"/>
              <a:gd name="T18" fmla="*/ 45167430 w 1070"/>
              <a:gd name="T19" fmla="*/ 122087746 h 1248"/>
              <a:gd name="T20" fmla="*/ 13185398 w 1070"/>
              <a:gd name="T21" fmla="*/ 145609204 h 1248"/>
              <a:gd name="T22" fmla="*/ 0 w 1070"/>
              <a:gd name="T23" fmla="*/ 181451250 h 1248"/>
              <a:gd name="T24" fmla="*/ 31701311 w 1070"/>
              <a:gd name="T25" fmla="*/ 280017538 h 1248"/>
              <a:gd name="T26" fmla="*/ 22443354 w 1070"/>
              <a:gd name="T27" fmla="*/ 275537083 h 1248"/>
              <a:gd name="T28" fmla="*/ 21040810 w 1070"/>
              <a:gd name="T29" fmla="*/ 306058888 h 1248"/>
              <a:gd name="T30" fmla="*/ 30298237 w 1070"/>
              <a:gd name="T31" fmla="*/ 322020142 h 1248"/>
              <a:gd name="T32" fmla="*/ 48533430 w 1070"/>
              <a:gd name="T33" fmla="*/ 345541600 h 1248"/>
              <a:gd name="T34" fmla="*/ 101556272 w 1070"/>
              <a:gd name="T35" fmla="*/ 305778958 h 1248"/>
              <a:gd name="T36" fmla="*/ 103519727 w 1070"/>
              <a:gd name="T37" fmla="*/ 316699900 h 1248"/>
              <a:gd name="T38" fmla="*/ 172533056 w 1070"/>
              <a:gd name="T39" fmla="*/ 349461667 h 1248"/>
              <a:gd name="T40" fmla="*/ 229482809 w 1070"/>
              <a:gd name="T41" fmla="*/ 324540033 h 124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70" h="1248">
                <a:moveTo>
                  <a:pt x="818" y="1159"/>
                </a:moveTo>
                <a:lnTo>
                  <a:pt x="858" y="1078"/>
                </a:lnTo>
                <a:lnTo>
                  <a:pt x="863" y="1071"/>
                </a:lnTo>
                <a:lnTo>
                  <a:pt x="1070" y="633"/>
                </a:lnTo>
                <a:lnTo>
                  <a:pt x="888" y="436"/>
                </a:lnTo>
                <a:lnTo>
                  <a:pt x="506" y="117"/>
                </a:lnTo>
                <a:lnTo>
                  <a:pt x="380" y="0"/>
                </a:lnTo>
                <a:lnTo>
                  <a:pt x="332" y="4"/>
                </a:lnTo>
                <a:lnTo>
                  <a:pt x="309" y="117"/>
                </a:lnTo>
                <a:lnTo>
                  <a:pt x="161" y="436"/>
                </a:lnTo>
                <a:lnTo>
                  <a:pt x="47" y="520"/>
                </a:lnTo>
                <a:lnTo>
                  <a:pt x="0" y="648"/>
                </a:lnTo>
                <a:lnTo>
                  <a:pt x="113" y="1000"/>
                </a:lnTo>
                <a:lnTo>
                  <a:pt x="80" y="984"/>
                </a:lnTo>
                <a:lnTo>
                  <a:pt x="75" y="1093"/>
                </a:lnTo>
                <a:lnTo>
                  <a:pt x="108" y="1150"/>
                </a:lnTo>
                <a:lnTo>
                  <a:pt x="173" y="1234"/>
                </a:lnTo>
                <a:lnTo>
                  <a:pt x="362" y="1092"/>
                </a:lnTo>
                <a:lnTo>
                  <a:pt x="369" y="1131"/>
                </a:lnTo>
                <a:lnTo>
                  <a:pt x="615" y="1248"/>
                </a:lnTo>
                <a:lnTo>
                  <a:pt x="818" y="11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1" name="Freeform 42">
            <a:extLst>
              <a:ext uri="{FF2B5EF4-FFF2-40B4-BE49-F238E27FC236}">
                <a16:creationId xmlns:a16="http://schemas.microsoft.com/office/drawing/2014/main" id="{E02AB1F1-079B-8822-63E5-6699C57FDD1A}"/>
              </a:ext>
            </a:extLst>
          </p:cNvPr>
          <p:cNvSpPr>
            <a:spLocks/>
          </p:cNvSpPr>
          <p:nvPr/>
        </p:nvSpPr>
        <p:spPr bwMode="auto">
          <a:xfrm>
            <a:off x="5884779" y="3257710"/>
            <a:ext cx="800586" cy="610303"/>
          </a:xfrm>
          <a:custGeom>
            <a:avLst/>
            <a:gdLst>
              <a:gd name="T0" fmla="*/ 255375600 w 1035"/>
              <a:gd name="T1" fmla="*/ 91798287 h 788"/>
              <a:gd name="T2" fmla="*/ 242494637 w 1035"/>
              <a:gd name="T3" fmla="*/ 77481512 h 788"/>
              <a:gd name="T4" fmla="*/ 249215047 w 1035"/>
              <a:gd name="T5" fmla="*/ 58953048 h 788"/>
              <a:gd name="T6" fmla="*/ 289817440 w 1035"/>
              <a:gd name="T7" fmla="*/ 0 h 788"/>
              <a:gd name="T8" fmla="*/ 128247658 w 1035"/>
              <a:gd name="T9" fmla="*/ 22458279 h 788"/>
              <a:gd name="T10" fmla="*/ 35842013 w 1035"/>
              <a:gd name="T11" fmla="*/ 54742418 h 788"/>
              <a:gd name="T12" fmla="*/ 0 w 1035"/>
              <a:gd name="T13" fmla="*/ 86464399 h 788"/>
              <a:gd name="T14" fmla="*/ 61323482 w 1035"/>
              <a:gd name="T15" fmla="*/ 163945911 h 788"/>
              <a:gd name="T16" fmla="*/ 59363450 w 1035"/>
              <a:gd name="T17" fmla="*/ 175174785 h 788"/>
              <a:gd name="T18" fmla="*/ 113967050 w 1035"/>
              <a:gd name="T19" fmla="*/ 221214600 h 788"/>
              <a:gd name="T20" fmla="*/ 178090879 w 1035"/>
              <a:gd name="T21" fmla="*/ 193422434 h 788"/>
              <a:gd name="T22" fmla="*/ 229893603 w 1035"/>
              <a:gd name="T23" fmla="*/ 110326751 h 788"/>
              <a:gd name="T24" fmla="*/ 255375600 w 1035"/>
              <a:gd name="T25" fmla="*/ 91798287 h 7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35" h="788">
                <a:moveTo>
                  <a:pt x="912" y="327"/>
                </a:moveTo>
                <a:lnTo>
                  <a:pt x="866" y="276"/>
                </a:lnTo>
                <a:lnTo>
                  <a:pt x="890" y="210"/>
                </a:lnTo>
                <a:lnTo>
                  <a:pt x="1035" y="0"/>
                </a:lnTo>
                <a:lnTo>
                  <a:pt x="458" y="80"/>
                </a:lnTo>
                <a:lnTo>
                  <a:pt x="128" y="195"/>
                </a:lnTo>
                <a:lnTo>
                  <a:pt x="0" y="308"/>
                </a:lnTo>
                <a:lnTo>
                  <a:pt x="219" y="584"/>
                </a:lnTo>
                <a:lnTo>
                  <a:pt x="212" y="624"/>
                </a:lnTo>
                <a:lnTo>
                  <a:pt x="407" y="788"/>
                </a:lnTo>
                <a:lnTo>
                  <a:pt x="636" y="689"/>
                </a:lnTo>
                <a:lnTo>
                  <a:pt x="821" y="393"/>
                </a:lnTo>
                <a:lnTo>
                  <a:pt x="912" y="3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3E4EDB33-E78D-B479-0A74-30684C66E73C}"/>
              </a:ext>
            </a:extLst>
          </p:cNvPr>
          <p:cNvSpPr>
            <a:spLocks/>
          </p:cNvSpPr>
          <p:nvPr/>
        </p:nvSpPr>
        <p:spPr bwMode="auto">
          <a:xfrm>
            <a:off x="4309131" y="4694126"/>
            <a:ext cx="851640" cy="784343"/>
          </a:xfrm>
          <a:custGeom>
            <a:avLst/>
            <a:gdLst>
              <a:gd name="T0" fmla="*/ 280858095 w 1101"/>
              <a:gd name="T1" fmla="*/ 87645346 h 1014"/>
              <a:gd name="T2" fmla="*/ 268816897 w 1101"/>
              <a:gd name="T3" fmla="*/ 53203475 h 1014"/>
              <a:gd name="T4" fmla="*/ 258736264 w 1101"/>
              <a:gd name="T5" fmla="*/ 23521458 h 1014"/>
              <a:gd name="T6" fmla="*/ 231854574 w 1101"/>
              <a:gd name="T7" fmla="*/ 14280621 h 1014"/>
              <a:gd name="T8" fmla="*/ 187332040 w 1101"/>
              <a:gd name="T9" fmla="*/ 0 h 1014"/>
              <a:gd name="T10" fmla="*/ 103606689 w 1101"/>
              <a:gd name="T11" fmla="*/ 65524062 h 1014"/>
              <a:gd name="T12" fmla="*/ 96886266 w 1101"/>
              <a:gd name="T13" fmla="*/ 60763679 h 1014"/>
              <a:gd name="T14" fmla="*/ 95206161 w 1101"/>
              <a:gd name="T15" fmla="*/ 51523371 h 1014"/>
              <a:gd name="T16" fmla="*/ 80085210 w 1101"/>
              <a:gd name="T17" fmla="*/ 43682708 h 1014"/>
              <a:gd name="T18" fmla="*/ 68884330 w 1101"/>
              <a:gd name="T19" fmla="*/ 52363158 h 1014"/>
              <a:gd name="T20" fmla="*/ 23801408 w 1101"/>
              <a:gd name="T21" fmla="*/ 131328054 h 1014"/>
              <a:gd name="T22" fmla="*/ 21001585 w 1101"/>
              <a:gd name="T23" fmla="*/ 131887912 h 1014"/>
              <a:gd name="T24" fmla="*/ 22681690 w 1101"/>
              <a:gd name="T25" fmla="*/ 211693125 h 1014"/>
              <a:gd name="T26" fmla="*/ 0 w 1101"/>
              <a:gd name="T27" fmla="*/ 234374267 h 1014"/>
              <a:gd name="T28" fmla="*/ 21281514 w 1101"/>
              <a:gd name="T29" fmla="*/ 237734475 h 1014"/>
              <a:gd name="T30" fmla="*/ 54603697 w 1101"/>
              <a:gd name="T31" fmla="*/ 243055246 h 1014"/>
              <a:gd name="T32" fmla="*/ 138888907 w 1101"/>
              <a:gd name="T33" fmla="*/ 278897292 h 1014"/>
              <a:gd name="T34" fmla="*/ 151489434 w 1101"/>
              <a:gd name="T35" fmla="*/ 283937604 h 1014"/>
              <a:gd name="T36" fmla="*/ 154849645 w 1101"/>
              <a:gd name="T37" fmla="*/ 274696767 h 1014"/>
              <a:gd name="T38" fmla="*/ 184251758 w 1101"/>
              <a:gd name="T39" fmla="*/ 178370971 h 1014"/>
              <a:gd name="T40" fmla="*/ 251176053 w 1101"/>
              <a:gd name="T41" fmla="*/ 148689483 h 1014"/>
              <a:gd name="T42" fmla="*/ 308299644 w 1101"/>
              <a:gd name="T43" fmla="*/ 161569929 h 1014"/>
              <a:gd name="T44" fmla="*/ 286738200 w 1101"/>
              <a:gd name="T45" fmla="*/ 104166458 h 1014"/>
              <a:gd name="T46" fmla="*/ 280858095 w 1101"/>
              <a:gd name="T47" fmla="*/ 87645346 h 101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01" h="1014">
                <a:moveTo>
                  <a:pt x="1003" y="313"/>
                </a:moveTo>
                <a:lnTo>
                  <a:pt x="960" y="190"/>
                </a:lnTo>
                <a:lnTo>
                  <a:pt x="924" y="84"/>
                </a:lnTo>
                <a:lnTo>
                  <a:pt x="828" y="51"/>
                </a:lnTo>
                <a:lnTo>
                  <a:pt x="669" y="0"/>
                </a:lnTo>
                <a:lnTo>
                  <a:pt x="370" y="234"/>
                </a:lnTo>
                <a:lnTo>
                  <a:pt x="346" y="217"/>
                </a:lnTo>
                <a:lnTo>
                  <a:pt x="340" y="184"/>
                </a:lnTo>
                <a:lnTo>
                  <a:pt x="286" y="156"/>
                </a:lnTo>
                <a:lnTo>
                  <a:pt x="246" y="187"/>
                </a:lnTo>
                <a:lnTo>
                  <a:pt x="85" y="469"/>
                </a:lnTo>
                <a:lnTo>
                  <a:pt x="75" y="471"/>
                </a:lnTo>
                <a:lnTo>
                  <a:pt x="81" y="756"/>
                </a:lnTo>
                <a:lnTo>
                  <a:pt x="0" y="837"/>
                </a:lnTo>
                <a:lnTo>
                  <a:pt x="76" y="849"/>
                </a:lnTo>
                <a:lnTo>
                  <a:pt x="195" y="868"/>
                </a:lnTo>
                <a:lnTo>
                  <a:pt x="496" y="996"/>
                </a:lnTo>
                <a:lnTo>
                  <a:pt x="541" y="1014"/>
                </a:lnTo>
                <a:lnTo>
                  <a:pt x="553" y="981"/>
                </a:lnTo>
                <a:lnTo>
                  <a:pt x="658" y="637"/>
                </a:lnTo>
                <a:lnTo>
                  <a:pt x="897" y="531"/>
                </a:lnTo>
                <a:lnTo>
                  <a:pt x="1101" y="577"/>
                </a:lnTo>
                <a:lnTo>
                  <a:pt x="1024" y="372"/>
                </a:lnTo>
                <a:lnTo>
                  <a:pt x="1003" y="3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840C489-6E66-A906-608C-3D4A2D78C531}"/>
              </a:ext>
            </a:extLst>
          </p:cNvPr>
          <p:cNvSpPr>
            <a:spLocks/>
          </p:cNvSpPr>
          <p:nvPr/>
        </p:nvSpPr>
        <p:spPr bwMode="auto">
          <a:xfrm>
            <a:off x="2494467" y="4724292"/>
            <a:ext cx="652073" cy="833075"/>
          </a:xfrm>
          <a:custGeom>
            <a:avLst/>
            <a:gdLst>
              <a:gd name="T0" fmla="*/ 218974175 w 843"/>
              <a:gd name="T1" fmla="*/ 257056163 h 1077"/>
              <a:gd name="T2" fmla="*/ 206373115 w 843"/>
              <a:gd name="T3" fmla="*/ 271057396 h 1077"/>
              <a:gd name="T4" fmla="*/ 196572408 w 843"/>
              <a:gd name="T5" fmla="*/ 281417959 h 1077"/>
              <a:gd name="T6" fmla="*/ 125728024 w 843"/>
              <a:gd name="T7" fmla="*/ 301579227 h 1077"/>
              <a:gd name="T8" fmla="*/ 124327848 w 843"/>
              <a:gd name="T9" fmla="*/ 301299298 h 1077"/>
              <a:gd name="T10" fmla="*/ 68604419 w 843"/>
              <a:gd name="T11" fmla="*/ 224014438 h 1077"/>
              <a:gd name="T12" fmla="*/ 30801768 w 843"/>
              <a:gd name="T13" fmla="*/ 147009508 h 1077"/>
              <a:gd name="T14" fmla="*/ 0 w 843"/>
              <a:gd name="T15" fmla="*/ 143649297 h 1077"/>
              <a:gd name="T16" fmla="*/ 24921661 w 843"/>
              <a:gd name="T17" fmla="*/ 101646656 h 1077"/>
              <a:gd name="T18" fmla="*/ 163530675 w 843"/>
              <a:gd name="T19" fmla="*/ 3080282 h 1077"/>
              <a:gd name="T20" fmla="*/ 167730676 w 843"/>
              <a:gd name="T21" fmla="*/ 0 h 1077"/>
              <a:gd name="T22" fmla="*/ 166050569 w 843"/>
              <a:gd name="T23" fmla="*/ 3080282 h 1077"/>
              <a:gd name="T24" fmla="*/ 165490710 w 843"/>
              <a:gd name="T25" fmla="*/ 3080282 h 1077"/>
              <a:gd name="T26" fmla="*/ 160450392 w 843"/>
              <a:gd name="T27" fmla="*/ 20721127 h 1077"/>
              <a:gd name="T28" fmla="*/ 170531029 w 843"/>
              <a:gd name="T29" fmla="*/ 43682747 h 1077"/>
              <a:gd name="T30" fmla="*/ 170251099 w 843"/>
              <a:gd name="T31" fmla="*/ 92965669 h 1077"/>
              <a:gd name="T32" fmla="*/ 236055165 w 843"/>
              <a:gd name="T33" fmla="*/ 165490670 h 1077"/>
              <a:gd name="T34" fmla="*/ 234095129 w 843"/>
              <a:gd name="T35" fmla="*/ 175571304 h 1077"/>
              <a:gd name="T36" fmla="*/ 218974175 w 843"/>
              <a:gd name="T37" fmla="*/ 257056163 h 10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43" h="1077">
                <a:moveTo>
                  <a:pt x="782" y="918"/>
                </a:moveTo>
                <a:lnTo>
                  <a:pt x="737" y="968"/>
                </a:lnTo>
                <a:lnTo>
                  <a:pt x="702" y="1005"/>
                </a:lnTo>
                <a:lnTo>
                  <a:pt x="449" y="1077"/>
                </a:lnTo>
                <a:lnTo>
                  <a:pt x="444" y="1076"/>
                </a:lnTo>
                <a:lnTo>
                  <a:pt x="245" y="800"/>
                </a:lnTo>
                <a:lnTo>
                  <a:pt x="110" y="525"/>
                </a:lnTo>
                <a:lnTo>
                  <a:pt x="0" y="513"/>
                </a:lnTo>
                <a:lnTo>
                  <a:pt x="89" y="363"/>
                </a:lnTo>
                <a:lnTo>
                  <a:pt x="584" y="11"/>
                </a:lnTo>
                <a:lnTo>
                  <a:pt x="599" y="0"/>
                </a:lnTo>
                <a:lnTo>
                  <a:pt x="593" y="11"/>
                </a:lnTo>
                <a:lnTo>
                  <a:pt x="591" y="11"/>
                </a:lnTo>
                <a:lnTo>
                  <a:pt x="573" y="74"/>
                </a:lnTo>
                <a:lnTo>
                  <a:pt x="609" y="156"/>
                </a:lnTo>
                <a:lnTo>
                  <a:pt x="608" y="332"/>
                </a:lnTo>
                <a:lnTo>
                  <a:pt x="843" y="591"/>
                </a:lnTo>
                <a:lnTo>
                  <a:pt x="836" y="627"/>
                </a:lnTo>
                <a:lnTo>
                  <a:pt x="782" y="9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53205C54-C6D8-F390-E120-E024D1C3987C}"/>
              </a:ext>
            </a:extLst>
          </p:cNvPr>
          <p:cNvSpPr>
            <a:spLocks/>
          </p:cNvSpPr>
          <p:nvPr/>
        </p:nvSpPr>
        <p:spPr bwMode="auto">
          <a:xfrm>
            <a:off x="1877203" y="5972743"/>
            <a:ext cx="684561" cy="503558"/>
          </a:xfrm>
          <a:custGeom>
            <a:avLst/>
            <a:gdLst>
              <a:gd name="T0" fmla="*/ 248096228 w 884"/>
              <a:gd name="T1" fmla="*/ 182291831 h 651"/>
              <a:gd name="T2" fmla="*/ 248096228 w 884"/>
              <a:gd name="T3" fmla="*/ 90165898 h 651"/>
              <a:gd name="T4" fmla="*/ 240799234 w 884"/>
              <a:gd name="T5" fmla="*/ 69164300 h 651"/>
              <a:gd name="T6" fmla="*/ 238273310 w 884"/>
              <a:gd name="T7" fmla="*/ 52083305 h 651"/>
              <a:gd name="T8" fmla="*/ 237150737 w 884"/>
              <a:gd name="T9" fmla="*/ 42842983 h 651"/>
              <a:gd name="T10" fmla="*/ 233783015 w 884"/>
              <a:gd name="T11" fmla="*/ 33602132 h 651"/>
              <a:gd name="T12" fmla="*/ 215540528 w 884"/>
              <a:gd name="T13" fmla="*/ 2520424 h 651"/>
              <a:gd name="T14" fmla="*/ 42939640 w 884"/>
              <a:gd name="T15" fmla="*/ 0 h 651"/>
              <a:gd name="T16" fmla="*/ 32836476 w 884"/>
              <a:gd name="T17" fmla="*/ 840318 h 651"/>
              <a:gd name="T18" fmla="*/ 1684126 w 884"/>
              <a:gd name="T19" fmla="*/ 279930 h 651"/>
              <a:gd name="T20" fmla="*/ 841798 w 884"/>
              <a:gd name="T21" fmla="*/ 65804087 h 651"/>
              <a:gd name="T22" fmla="*/ 841798 w 884"/>
              <a:gd name="T23" fmla="*/ 90165898 h 651"/>
              <a:gd name="T24" fmla="*/ 0 w 884"/>
              <a:gd name="T25" fmla="*/ 179211548 h 651"/>
              <a:gd name="T26" fmla="*/ 64830624 w 884"/>
              <a:gd name="T27" fmla="*/ 180051865 h 651"/>
              <a:gd name="T28" fmla="*/ 117593182 w 884"/>
              <a:gd name="T29" fmla="*/ 179771407 h 651"/>
              <a:gd name="T30" fmla="*/ 248096228 w 884"/>
              <a:gd name="T31" fmla="*/ 182291831 h 65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84" h="651">
                <a:moveTo>
                  <a:pt x="884" y="651"/>
                </a:moveTo>
                <a:lnTo>
                  <a:pt x="884" y="322"/>
                </a:lnTo>
                <a:lnTo>
                  <a:pt x="858" y="247"/>
                </a:lnTo>
                <a:lnTo>
                  <a:pt x="849" y="186"/>
                </a:lnTo>
                <a:lnTo>
                  <a:pt x="845" y="153"/>
                </a:lnTo>
                <a:lnTo>
                  <a:pt x="833" y="120"/>
                </a:lnTo>
                <a:lnTo>
                  <a:pt x="768" y="9"/>
                </a:lnTo>
                <a:lnTo>
                  <a:pt x="153" y="0"/>
                </a:lnTo>
                <a:lnTo>
                  <a:pt x="117" y="3"/>
                </a:lnTo>
                <a:lnTo>
                  <a:pt x="6" y="1"/>
                </a:lnTo>
                <a:lnTo>
                  <a:pt x="3" y="235"/>
                </a:lnTo>
                <a:lnTo>
                  <a:pt x="3" y="322"/>
                </a:lnTo>
                <a:lnTo>
                  <a:pt x="0" y="640"/>
                </a:lnTo>
                <a:lnTo>
                  <a:pt x="231" y="643"/>
                </a:lnTo>
                <a:lnTo>
                  <a:pt x="419" y="642"/>
                </a:lnTo>
                <a:lnTo>
                  <a:pt x="884" y="6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483" name="Freeform 80">
            <a:extLst>
              <a:ext uri="{FF2B5EF4-FFF2-40B4-BE49-F238E27FC236}">
                <a16:creationId xmlns:a16="http://schemas.microsoft.com/office/drawing/2014/main" id="{ECB80DEA-A85D-6175-A3ED-4D828D106BBE}"/>
              </a:ext>
            </a:extLst>
          </p:cNvPr>
          <p:cNvSpPr>
            <a:spLocks/>
          </p:cNvSpPr>
          <p:nvPr/>
        </p:nvSpPr>
        <p:spPr bwMode="auto">
          <a:xfrm>
            <a:off x="8135705" y="1294532"/>
            <a:ext cx="429300" cy="598700"/>
          </a:xfrm>
          <a:custGeom>
            <a:avLst/>
            <a:gdLst>
              <a:gd name="T0" fmla="*/ 155129593 w 556"/>
              <a:gd name="T1" fmla="*/ 167576951 h 775"/>
              <a:gd name="T2" fmla="*/ 74495609 w 556"/>
              <a:gd name="T3" fmla="*/ 208633277 h 775"/>
              <a:gd name="T4" fmla="*/ 50222062 w 556"/>
              <a:gd name="T5" fmla="*/ 216453781 h 775"/>
              <a:gd name="T6" fmla="*/ 50222062 w 556"/>
              <a:gd name="T7" fmla="*/ 216174742 h 775"/>
              <a:gd name="T8" fmla="*/ 32923052 w 556"/>
              <a:gd name="T9" fmla="*/ 167018343 h 775"/>
              <a:gd name="T10" fmla="*/ 29295806 w 556"/>
              <a:gd name="T11" fmla="*/ 77923361 h 775"/>
              <a:gd name="T12" fmla="*/ 0 w 556"/>
              <a:gd name="T13" fmla="*/ 9495798 h 775"/>
              <a:gd name="T14" fmla="*/ 9486196 w 556"/>
              <a:gd name="T15" fmla="*/ 0 h 775"/>
              <a:gd name="T16" fmla="*/ 74495609 w 556"/>
              <a:gd name="T17" fmla="*/ 46362833 h 775"/>
              <a:gd name="T18" fmla="*/ 105744751 w 556"/>
              <a:gd name="T19" fmla="*/ 62282881 h 775"/>
              <a:gd name="T20" fmla="*/ 128902711 w 556"/>
              <a:gd name="T21" fmla="*/ 118142041 h 775"/>
              <a:gd name="T22" fmla="*/ 141458358 w 556"/>
              <a:gd name="T23" fmla="*/ 133223914 h 775"/>
              <a:gd name="T24" fmla="*/ 155129593 w 556"/>
              <a:gd name="T25" fmla="*/ 167576951 h 7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56" h="775">
                <a:moveTo>
                  <a:pt x="556" y="600"/>
                </a:moveTo>
                <a:lnTo>
                  <a:pt x="267" y="747"/>
                </a:lnTo>
                <a:lnTo>
                  <a:pt x="180" y="775"/>
                </a:lnTo>
                <a:lnTo>
                  <a:pt x="180" y="774"/>
                </a:lnTo>
                <a:lnTo>
                  <a:pt x="118" y="598"/>
                </a:lnTo>
                <a:lnTo>
                  <a:pt x="105" y="279"/>
                </a:lnTo>
                <a:lnTo>
                  <a:pt x="0" y="34"/>
                </a:lnTo>
                <a:lnTo>
                  <a:pt x="34" y="0"/>
                </a:lnTo>
                <a:lnTo>
                  <a:pt x="267" y="166"/>
                </a:lnTo>
                <a:lnTo>
                  <a:pt x="379" y="223"/>
                </a:lnTo>
                <a:lnTo>
                  <a:pt x="462" y="423"/>
                </a:lnTo>
                <a:lnTo>
                  <a:pt x="507" y="477"/>
                </a:lnTo>
                <a:lnTo>
                  <a:pt x="556" y="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8" name="Freeform 65">
            <a:extLst>
              <a:ext uri="{FF2B5EF4-FFF2-40B4-BE49-F238E27FC236}">
                <a16:creationId xmlns:a16="http://schemas.microsoft.com/office/drawing/2014/main" id="{42289F9A-6861-EF44-F554-E59B3A188C56}"/>
              </a:ext>
            </a:extLst>
          </p:cNvPr>
          <p:cNvSpPr>
            <a:spLocks/>
          </p:cNvSpPr>
          <p:nvPr/>
        </p:nvSpPr>
        <p:spPr bwMode="auto">
          <a:xfrm>
            <a:off x="6836202" y="1981413"/>
            <a:ext cx="626546" cy="350402"/>
          </a:xfrm>
          <a:custGeom>
            <a:avLst/>
            <a:gdLst>
              <a:gd name="T0" fmla="*/ 189291913 w 810"/>
              <a:gd name="T1" fmla="*/ 22401259 h 453"/>
              <a:gd name="T2" fmla="*/ 176410938 w 810"/>
              <a:gd name="T3" fmla="*/ 0 h 453"/>
              <a:gd name="T4" fmla="*/ 157090004 w 810"/>
              <a:gd name="T5" fmla="*/ 10920964 h 453"/>
              <a:gd name="T6" fmla="*/ 118447079 w 810"/>
              <a:gd name="T7" fmla="*/ 37802687 h 453"/>
              <a:gd name="T8" fmla="*/ 74764900 w 810"/>
              <a:gd name="T9" fmla="*/ 50963619 h 453"/>
              <a:gd name="T10" fmla="*/ 47322846 w 810"/>
              <a:gd name="T11" fmla="*/ 20161292 h 453"/>
              <a:gd name="T12" fmla="*/ 42282533 w 810"/>
              <a:gd name="T13" fmla="*/ 17360936 h 453"/>
              <a:gd name="T14" fmla="*/ 0 w 810"/>
              <a:gd name="T15" fmla="*/ 18481184 h 453"/>
              <a:gd name="T16" fmla="*/ 1960033 w 810"/>
              <a:gd name="T17" fmla="*/ 26041933 h 453"/>
              <a:gd name="T18" fmla="*/ 58243787 w 810"/>
              <a:gd name="T19" fmla="*/ 99126353 h 453"/>
              <a:gd name="T20" fmla="*/ 93525975 w 810"/>
              <a:gd name="T21" fmla="*/ 126848394 h 453"/>
              <a:gd name="T22" fmla="*/ 118447079 w 810"/>
              <a:gd name="T23" fmla="*/ 123208249 h 453"/>
              <a:gd name="T24" fmla="*/ 147289308 w 810"/>
              <a:gd name="T25" fmla="*/ 118447855 h 453"/>
              <a:gd name="T26" fmla="*/ 182571496 w 810"/>
              <a:gd name="T27" fmla="*/ 99126353 h 453"/>
              <a:gd name="T28" fmla="*/ 189291913 w 810"/>
              <a:gd name="T29" fmla="*/ 92966311 h 453"/>
              <a:gd name="T30" fmla="*/ 226814062 w 810"/>
              <a:gd name="T31" fmla="*/ 71964700 h 453"/>
              <a:gd name="T32" fmla="*/ 210853337 w 810"/>
              <a:gd name="T33" fmla="*/ 59364157 h 453"/>
              <a:gd name="T34" fmla="*/ 189291913 w 810"/>
              <a:gd name="T35" fmla="*/ 22401259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10" h="453">
                <a:moveTo>
                  <a:pt x="676" y="80"/>
                </a:moveTo>
                <a:lnTo>
                  <a:pt x="630" y="0"/>
                </a:lnTo>
                <a:lnTo>
                  <a:pt x="561" y="39"/>
                </a:lnTo>
                <a:lnTo>
                  <a:pt x="423" y="135"/>
                </a:lnTo>
                <a:lnTo>
                  <a:pt x="267" y="182"/>
                </a:lnTo>
                <a:lnTo>
                  <a:pt x="169" y="72"/>
                </a:lnTo>
                <a:lnTo>
                  <a:pt x="151" y="62"/>
                </a:lnTo>
                <a:lnTo>
                  <a:pt x="0" y="66"/>
                </a:lnTo>
                <a:lnTo>
                  <a:pt x="7" y="93"/>
                </a:lnTo>
                <a:lnTo>
                  <a:pt x="208" y="354"/>
                </a:lnTo>
                <a:lnTo>
                  <a:pt x="334" y="453"/>
                </a:lnTo>
                <a:lnTo>
                  <a:pt x="423" y="440"/>
                </a:lnTo>
                <a:lnTo>
                  <a:pt x="526" y="423"/>
                </a:lnTo>
                <a:lnTo>
                  <a:pt x="652" y="354"/>
                </a:lnTo>
                <a:lnTo>
                  <a:pt x="676" y="332"/>
                </a:lnTo>
                <a:lnTo>
                  <a:pt x="810" y="257"/>
                </a:lnTo>
                <a:lnTo>
                  <a:pt x="753" y="212"/>
                </a:lnTo>
                <a:lnTo>
                  <a:pt x="676" y="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455E4109-1ECB-46EE-E91D-1231C7F67B24}"/>
              </a:ext>
            </a:extLst>
          </p:cNvPr>
          <p:cNvSpPr>
            <a:spLocks/>
          </p:cNvSpPr>
          <p:nvPr/>
        </p:nvSpPr>
        <p:spPr bwMode="auto">
          <a:xfrm>
            <a:off x="3065320" y="5165195"/>
            <a:ext cx="742573" cy="1032641"/>
          </a:xfrm>
          <a:custGeom>
            <a:avLst/>
            <a:gdLst>
              <a:gd name="T0" fmla="*/ 226621919 w 961"/>
              <a:gd name="T1" fmla="*/ 0 h 1334"/>
              <a:gd name="T2" fmla="*/ 228019051 w 961"/>
              <a:gd name="T3" fmla="*/ 841477 h 1334"/>
              <a:gd name="T4" fmla="*/ 232490085 w 961"/>
              <a:gd name="T5" fmla="*/ 24117391 h 1334"/>
              <a:gd name="T6" fmla="*/ 268536941 w 961"/>
              <a:gd name="T7" fmla="*/ 61135483 h 1334"/>
              <a:gd name="T8" fmla="*/ 261830389 w 961"/>
              <a:gd name="T9" fmla="*/ 113296980 h 1334"/>
              <a:gd name="T10" fmla="*/ 248417815 w 961"/>
              <a:gd name="T11" fmla="*/ 203317517 h 1334"/>
              <a:gd name="T12" fmla="*/ 225503896 w 961"/>
              <a:gd name="T13" fmla="*/ 371019225 h 1334"/>
              <a:gd name="T14" fmla="*/ 152571272 w 961"/>
              <a:gd name="T15" fmla="*/ 371580033 h 1334"/>
              <a:gd name="T16" fmla="*/ 99199555 w 961"/>
              <a:gd name="T17" fmla="*/ 372701649 h 1334"/>
              <a:gd name="T18" fmla="*/ 51415838 w 961"/>
              <a:gd name="T19" fmla="*/ 373543126 h 1334"/>
              <a:gd name="T20" fmla="*/ 22075534 w 961"/>
              <a:gd name="T21" fmla="*/ 374103934 h 1334"/>
              <a:gd name="T22" fmla="*/ 32693844 w 961"/>
              <a:gd name="T23" fmla="*/ 292777245 h 1334"/>
              <a:gd name="T24" fmla="*/ 41915022 w 961"/>
              <a:gd name="T25" fmla="*/ 137695040 h 1334"/>
              <a:gd name="T26" fmla="*/ 0 w 961"/>
              <a:gd name="T27" fmla="*/ 111614027 h 1334"/>
              <a:gd name="T28" fmla="*/ 12574718 w 961"/>
              <a:gd name="T29" fmla="*/ 97592238 h 1334"/>
              <a:gd name="T30" fmla="*/ 27664062 w 961"/>
              <a:gd name="T31" fmla="*/ 15984881 h 1334"/>
              <a:gd name="T32" fmla="*/ 29619942 w 961"/>
              <a:gd name="T33" fmla="*/ 5889278 h 1334"/>
              <a:gd name="T34" fmla="*/ 119039043 w 961"/>
              <a:gd name="T35" fmla="*/ 37017563 h 1334"/>
              <a:gd name="T36" fmla="*/ 224106764 w 961"/>
              <a:gd name="T37" fmla="*/ 0 h 1334"/>
              <a:gd name="T38" fmla="*/ 226621919 w 961"/>
              <a:gd name="T39" fmla="*/ 0 h 133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1" h="1334">
                <a:moveTo>
                  <a:pt x="811" y="0"/>
                </a:moveTo>
                <a:lnTo>
                  <a:pt x="816" y="3"/>
                </a:lnTo>
                <a:lnTo>
                  <a:pt x="832" y="86"/>
                </a:lnTo>
                <a:lnTo>
                  <a:pt x="961" y="218"/>
                </a:lnTo>
                <a:lnTo>
                  <a:pt x="937" y="404"/>
                </a:lnTo>
                <a:lnTo>
                  <a:pt x="889" y="725"/>
                </a:lnTo>
                <a:lnTo>
                  <a:pt x="807" y="1323"/>
                </a:lnTo>
                <a:lnTo>
                  <a:pt x="546" y="1325"/>
                </a:lnTo>
                <a:lnTo>
                  <a:pt x="355" y="1329"/>
                </a:lnTo>
                <a:lnTo>
                  <a:pt x="184" y="1332"/>
                </a:lnTo>
                <a:lnTo>
                  <a:pt x="79" y="1334"/>
                </a:lnTo>
                <a:lnTo>
                  <a:pt x="117" y="1044"/>
                </a:lnTo>
                <a:lnTo>
                  <a:pt x="150" y="491"/>
                </a:lnTo>
                <a:lnTo>
                  <a:pt x="0" y="398"/>
                </a:lnTo>
                <a:lnTo>
                  <a:pt x="45" y="348"/>
                </a:lnTo>
                <a:lnTo>
                  <a:pt x="99" y="57"/>
                </a:lnTo>
                <a:lnTo>
                  <a:pt x="106" y="21"/>
                </a:lnTo>
                <a:lnTo>
                  <a:pt x="426" y="132"/>
                </a:lnTo>
                <a:lnTo>
                  <a:pt x="802" y="0"/>
                </a:lnTo>
                <a:lnTo>
                  <a:pt x="81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4" name="Freeform 81">
            <a:extLst>
              <a:ext uri="{FF2B5EF4-FFF2-40B4-BE49-F238E27FC236}">
                <a16:creationId xmlns:a16="http://schemas.microsoft.com/office/drawing/2014/main" id="{A4C59372-B301-C601-27BE-86B18E5EA2B3}"/>
              </a:ext>
            </a:extLst>
          </p:cNvPr>
          <p:cNvSpPr>
            <a:spLocks/>
          </p:cNvSpPr>
          <p:nvPr/>
        </p:nvSpPr>
        <p:spPr bwMode="auto">
          <a:xfrm>
            <a:off x="8386324" y="3264672"/>
            <a:ext cx="596379" cy="559250"/>
          </a:xfrm>
          <a:custGeom>
            <a:avLst/>
            <a:gdLst>
              <a:gd name="T0" fmla="*/ 195503988 w 772"/>
              <a:gd name="T1" fmla="*/ 199091819 h 723"/>
              <a:gd name="T2" fmla="*/ 196062592 w 772"/>
              <a:gd name="T3" fmla="*/ 173610361 h 723"/>
              <a:gd name="T4" fmla="*/ 196342158 w 772"/>
              <a:gd name="T5" fmla="*/ 172210187 h 723"/>
              <a:gd name="T6" fmla="*/ 215613202 w 772"/>
              <a:gd name="T7" fmla="*/ 132448127 h 723"/>
              <a:gd name="T8" fmla="*/ 208072313 w 772"/>
              <a:gd name="T9" fmla="*/ 114246934 h 723"/>
              <a:gd name="T10" fmla="*/ 172043679 w 772"/>
              <a:gd name="T11" fmla="*/ 40322447 h 723"/>
              <a:gd name="T12" fmla="*/ 151096823 w 772"/>
              <a:gd name="T13" fmla="*/ 0 h 723"/>
              <a:gd name="T14" fmla="*/ 125960701 w 772"/>
              <a:gd name="T15" fmla="*/ 7280265 h 723"/>
              <a:gd name="T16" fmla="*/ 96355748 w 772"/>
              <a:gd name="T17" fmla="*/ 15960704 h 723"/>
              <a:gd name="T18" fmla="*/ 34352822 w 772"/>
              <a:gd name="T19" fmla="*/ 34441826 h 723"/>
              <a:gd name="T20" fmla="*/ 14244137 w 772"/>
              <a:gd name="T21" fmla="*/ 82884854 h 723"/>
              <a:gd name="T22" fmla="*/ 0 w 772"/>
              <a:gd name="T23" fmla="*/ 154288923 h 723"/>
              <a:gd name="T24" fmla="*/ 5306473 w 772"/>
              <a:gd name="T25" fmla="*/ 160449474 h 723"/>
              <a:gd name="T26" fmla="*/ 69822853 w 772"/>
              <a:gd name="T27" fmla="*/ 172770045 h 723"/>
              <a:gd name="T28" fmla="*/ 97472956 w 772"/>
              <a:gd name="T29" fmla="*/ 171930259 h 723"/>
              <a:gd name="T30" fmla="*/ 151096823 w 772"/>
              <a:gd name="T31" fmla="*/ 188171421 h 723"/>
              <a:gd name="T32" fmla="*/ 188521703 w 772"/>
              <a:gd name="T33" fmla="*/ 197411717 h 723"/>
              <a:gd name="T34" fmla="*/ 186008249 w 772"/>
              <a:gd name="T35" fmla="*/ 202452023 h 723"/>
              <a:gd name="T36" fmla="*/ 195503988 w 772"/>
              <a:gd name="T37" fmla="*/ 199091819 h 72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72" h="723">
                <a:moveTo>
                  <a:pt x="700" y="711"/>
                </a:moveTo>
                <a:lnTo>
                  <a:pt x="702" y="620"/>
                </a:lnTo>
                <a:lnTo>
                  <a:pt x="703" y="615"/>
                </a:lnTo>
                <a:lnTo>
                  <a:pt x="772" y="473"/>
                </a:lnTo>
                <a:lnTo>
                  <a:pt x="745" y="408"/>
                </a:lnTo>
                <a:lnTo>
                  <a:pt x="616" y="144"/>
                </a:lnTo>
                <a:lnTo>
                  <a:pt x="541" y="0"/>
                </a:lnTo>
                <a:lnTo>
                  <a:pt x="451" y="26"/>
                </a:lnTo>
                <a:lnTo>
                  <a:pt x="345" y="57"/>
                </a:lnTo>
                <a:lnTo>
                  <a:pt x="123" y="123"/>
                </a:lnTo>
                <a:lnTo>
                  <a:pt x="51" y="296"/>
                </a:lnTo>
                <a:lnTo>
                  <a:pt x="0" y="551"/>
                </a:lnTo>
                <a:lnTo>
                  <a:pt x="19" y="573"/>
                </a:lnTo>
                <a:lnTo>
                  <a:pt x="250" y="617"/>
                </a:lnTo>
                <a:lnTo>
                  <a:pt x="349" y="614"/>
                </a:lnTo>
                <a:lnTo>
                  <a:pt x="541" y="672"/>
                </a:lnTo>
                <a:lnTo>
                  <a:pt x="675" y="705"/>
                </a:lnTo>
                <a:lnTo>
                  <a:pt x="666" y="723"/>
                </a:lnTo>
                <a:lnTo>
                  <a:pt x="700" y="7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0" name="Freeform 77">
            <a:extLst>
              <a:ext uri="{FF2B5EF4-FFF2-40B4-BE49-F238E27FC236}">
                <a16:creationId xmlns:a16="http://schemas.microsoft.com/office/drawing/2014/main" id="{4DCB3D35-4824-7052-8CF7-3F28AE50C8E8}"/>
              </a:ext>
            </a:extLst>
          </p:cNvPr>
          <p:cNvSpPr>
            <a:spLocks/>
          </p:cNvSpPr>
          <p:nvPr/>
        </p:nvSpPr>
        <p:spPr bwMode="auto">
          <a:xfrm>
            <a:off x="7894369" y="3081349"/>
            <a:ext cx="587096" cy="714727"/>
          </a:xfrm>
          <a:custGeom>
            <a:avLst/>
            <a:gdLst>
              <a:gd name="T0" fmla="*/ 212532648 w 759"/>
              <a:gd name="T1" fmla="*/ 100868006 h 925"/>
              <a:gd name="T2" fmla="*/ 192371423 w 759"/>
              <a:gd name="T3" fmla="*/ 149206396 h 925"/>
              <a:gd name="T4" fmla="*/ 178090820 w 759"/>
              <a:gd name="T5" fmla="*/ 220456190 h 925"/>
              <a:gd name="T6" fmla="*/ 183411055 w 759"/>
              <a:gd name="T7" fmla="*/ 226603217 h 925"/>
              <a:gd name="T8" fmla="*/ 160449484 w 759"/>
              <a:gd name="T9" fmla="*/ 219617839 h 925"/>
              <a:gd name="T10" fmla="*/ 162129586 w 759"/>
              <a:gd name="T11" fmla="*/ 254823825 h 925"/>
              <a:gd name="T12" fmla="*/ 127687758 w 759"/>
              <a:gd name="T13" fmla="*/ 258456327 h 925"/>
              <a:gd name="T14" fmla="*/ 126287584 w 759"/>
              <a:gd name="T15" fmla="*/ 240853598 h 925"/>
              <a:gd name="T16" fmla="*/ 102486227 w 759"/>
              <a:gd name="T17" fmla="*/ 191955955 h 925"/>
              <a:gd name="T18" fmla="*/ 0 w 759"/>
              <a:gd name="T19" fmla="*/ 146132619 h 925"/>
              <a:gd name="T20" fmla="*/ 19320909 w 759"/>
              <a:gd name="T21" fmla="*/ 67059096 h 925"/>
              <a:gd name="T22" fmla="*/ 19601367 w 759"/>
              <a:gd name="T23" fmla="*/ 66220745 h 925"/>
              <a:gd name="T24" fmla="*/ 19601367 w 759"/>
              <a:gd name="T25" fmla="*/ 65662021 h 925"/>
              <a:gd name="T26" fmla="*/ 22121256 w 759"/>
              <a:gd name="T27" fmla="*/ 56162118 h 925"/>
              <a:gd name="T28" fmla="*/ 91005441 w 759"/>
              <a:gd name="T29" fmla="*/ 25147359 h 925"/>
              <a:gd name="T30" fmla="*/ 147008667 w 759"/>
              <a:gd name="T31" fmla="*/ 0 h 925"/>
              <a:gd name="T32" fmla="*/ 162129586 w 759"/>
              <a:gd name="T33" fmla="*/ 0 h 925"/>
              <a:gd name="T34" fmla="*/ 162129586 w 759"/>
              <a:gd name="T35" fmla="*/ 69853247 h 925"/>
              <a:gd name="T36" fmla="*/ 212532648 w 759"/>
              <a:gd name="T37" fmla="*/ 100868006 h 9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59" h="925">
                <a:moveTo>
                  <a:pt x="759" y="361"/>
                </a:moveTo>
                <a:lnTo>
                  <a:pt x="687" y="534"/>
                </a:lnTo>
                <a:lnTo>
                  <a:pt x="636" y="789"/>
                </a:lnTo>
                <a:lnTo>
                  <a:pt x="655" y="811"/>
                </a:lnTo>
                <a:lnTo>
                  <a:pt x="573" y="786"/>
                </a:lnTo>
                <a:lnTo>
                  <a:pt x="579" y="912"/>
                </a:lnTo>
                <a:lnTo>
                  <a:pt x="456" y="925"/>
                </a:lnTo>
                <a:lnTo>
                  <a:pt x="451" y="862"/>
                </a:lnTo>
                <a:lnTo>
                  <a:pt x="366" y="687"/>
                </a:lnTo>
                <a:lnTo>
                  <a:pt x="0" y="523"/>
                </a:lnTo>
                <a:lnTo>
                  <a:pt x="69" y="240"/>
                </a:lnTo>
                <a:lnTo>
                  <a:pt x="70" y="237"/>
                </a:lnTo>
                <a:lnTo>
                  <a:pt x="70" y="235"/>
                </a:lnTo>
                <a:lnTo>
                  <a:pt x="79" y="201"/>
                </a:lnTo>
                <a:lnTo>
                  <a:pt x="325" y="90"/>
                </a:lnTo>
                <a:lnTo>
                  <a:pt x="525" y="0"/>
                </a:lnTo>
                <a:lnTo>
                  <a:pt x="579" y="0"/>
                </a:lnTo>
                <a:lnTo>
                  <a:pt x="579" y="250"/>
                </a:lnTo>
                <a:lnTo>
                  <a:pt x="759" y="3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" name="Freeform 59">
            <a:extLst>
              <a:ext uri="{FF2B5EF4-FFF2-40B4-BE49-F238E27FC236}">
                <a16:creationId xmlns:a16="http://schemas.microsoft.com/office/drawing/2014/main" id="{20B91F7B-3BB8-59ED-CAD1-3D4F0816AC86}"/>
              </a:ext>
            </a:extLst>
          </p:cNvPr>
          <p:cNvSpPr>
            <a:spLocks/>
          </p:cNvSpPr>
          <p:nvPr/>
        </p:nvSpPr>
        <p:spPr bwMode="auto">
          <a:xfrm>
            <a:off x="7321194" y="2749512"/>
            <a:ext cx="471071" cy="554609"/>
          </a:xfrm>
          <a:custGeom>
            <a:avLst/>
            <a:gdLst>
              <a:gd name="T0" fmla="*/ 170811581 w 608"/>
              <a:gd name="T1" fmla="*/ 129087922 h 717"/>
              <a:gd name="T2" fmla="*/ 90743536 w 608"/>
              <a:gd name="T3" fmla="*/ 167729737 h 717"/>
              <a:gd name="T4" fmla="*/ 90181696 w 608"/>
              <a:gd name="T5" fmla="*/ 172770043 h 717"/>
              <a:gd name="T6" fmla="*/ 91024456 w 608"/>
              <a:gd name="T7" fmla="*/ 185371072 h 717"/>
              <a:gd name="T8" fmla="*/ 64054542 w 608"/>
              <a:gd name="T9" fmla="*/ 200771919 h 717"/>
              <a:gd name="T10" fmla="*/ 32588846 w 608"/>
              <a:gd name="T11" fmla="*/ 183690970 h 717"/>
              <a:gd name="T12" fmla="*/ 0 w 608"/>
              <a:gd name="T13" fmla="*/ 176410705 h 717"/>
              <a:gd name="T14" fmla="*/ 14327983 w 608"/>
              <a:gd name="T15" fmla="*/ 71964455 h 717"/>
              <a:gd name="T16" fmla="*/ 38488697 w 608"/>
              <a:gd name="T17" fmla="*/ 30801693 h 717"/>
              <a:gd name="T18" fmla="*/ 15170743 w 608"/>
              <a:gd name="T19" fmla="*/ 28281804 h 717"/>
              <a:gd name="T20" fmla="*/ 67144662 w 608"/>
              <a:gd name="T21" fmla="*/ 0 h 717"/>
              <a:gd name="T22" fmla="*/ 75010954 w 608"/>
              <a:gd name="T23" fmla="*/ 14280602 h 717"/>
              <a:gd name="T24" fmla="*/ 87653416 w 608"/>
              <a:gd name="T25" fmla="*/ 13160887 h 717"/>
              <a:gd name="T26" fmla="*/ 94957867 w 608"/>
              <a:gd name="T27" fmla="*/ 12600500 h 717"/>
              <a:gd name="T28" fmla="*/ 156483598 w 608"/>
              <a:gd name="T29" fmla="*/ 19040979 h 717"/>
              <a:gd name="T30" fmla="*/ 161821609 w 608"/>
              <a:gd name="T31" fmla="*/ 15960704 h 717"/>
              <a:gd name="T32" fmla="*/ 164349890 w 608"/>
              <a:gd name="T33" fmla="*/ 71964455 h 717"/>
              <a:gd name="T34" fmla="*/ 167721460 w 608"/>
              <a:gd name="T35" fmla="*/ 119847096 h 717"/>
              <a:gd name="T36" fmla="*/ 170811581 w 608"/>
              <a:gd name="T37" fmla="*/ 129087922 h 71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08" h="717">
                <a:moveTo>
                  <a:pt x="608" y="461"/>
                </a:moveTo>
                <a:lnTo>
                  <a:pt x="323" y="599"/>
                </a:lnTo>
                <a:lnTo>
                  <a:pt x="321" y="617"/>
                </a:lnTo>
                <a:lnTo>
                  <a:pt x="324" y="662"/>
                </a:lnTo>
                <a:lnTo>
                  <a:pt x="228" y="717"/>
                </a:lnTo>
                <a:lnTo>
                  <a:pt x="116" y="656"/>
                </a:lnTo>
                <a:lnTo>
                  <a:pt x="0" y="630"/>
                </a:lnTo>
                <a:lnTo>
                  <a:pt x="51" y="257"/>
                </a:lnTo>
                <a:lnTo>
                  <a:pt x="137" y="110"/>
                </a:lnTo>
                <a:lnTo>
                  <a:pt x="54" y="101"/>
                </a:lnTo>
                <a:lnTo>
                  <a:pt x="239" y="0"/>
                </a:lnTo>
                <a:lnTo>
                  <a:pt x="267" y="51"/>
                </a:lnTo>
                <a:lnTo>
                  <a:pt x="312" y="47"/>
                </a:lnTo>
                <a:lnTo>
                  <a:pt x="338" y="45"/>
                </a:lnTo>
                <a:lnTo>
                  <a:pt x="557" y="68"/>
                </a:lnTo>
                <a:lnTo>
                  <a:pt x="576" y="57"/>
                </a:lnTo>
                <a:lnTo>
                  <a:pt x="585" y="257"/>
                </a:lnTo>
                <a:lnTo>
                  <a:pt x="597" y="428"/>
                </a:lnTo>
                <a:lnTo>
                  <a:pt x="608" y="4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2C6DFC6-AE82-22F8-4C66-389667BDBAF3}"/>
              </a:ext>
            </a:extLst>
          </p:cNvPr>
          <p:cNvSpPr>
            <a:spLocks/>
          </p:cNvSpPr>
          <p:nvPr/>
        </p:nvSpPr>
        <p:spPr bwMode="auto">
          <a:xfrm>
            <a:off x="417583" y="6172309"/>
            <a:ext cx="916613" cy="299351"/>
          </a:xfrm>
          <a:custGeom>
            <a:avLst/>
            <a:gdLst>
              <a:gd name="T0" fmla="*/ 222333431 w 1185"/>
              <a:gd name="T1" fmla="*/ 41442847 h 387"/>
              <a:gd name="T2" fmla="*/ 138328290 w 1185"/>
              <a:gd name="T3" fmla="*/ 0 h 387"/>
              <a:gd name="T4" fmla="*/ 127407886 w 1185"/>
              <a:gd name="T5" fmla="*/ 11200898 h 387"/>
              <a:gd name="T6" fmla="*/ 95485932 w 1185"/>
              <a:gd name="T7" fmla="*/ 60483898 h 387"/>
              <a:gd name="T8" fmla="*/ 50962943 w 1185"/>
              <a:gd name="T9" fmla="*/ 12881006 h 387"/>
              <a:gd name="T10" fmla="*/ 47602737 w 1185"/>
              <a:gd name="T11" fmla="*/ 12601077 h 387"/>
              <a:gd name="T12" fmla="*/ 29401535 w 1185"/>
              <a:gd name="T13" fmla="*/ 17921331 h 387"/>
              <a:gd name="T14" fmla="*/ 24361226 w 1185"/>
              <a:gd name="T15" fmla="*/ 24361834 h 387"/>
              <a:gd name="T16" fmla="*/ 0 w 1185"/>
              <a:gd name="T17" fmla="*/ 108367248 h 387"/>
              <a:gd name="T18" fmla="*/ 15120925 w 1185"/>
              <a:gd name="T19" fmla="*/ 108367248 h 387"/>
              <a:gd name="T20" fmla="*/ 21561408 w 1185"/>
              <a:gd name="T21" fmla="*/ 107526929 h 387"/>
              <a:gd name="T22" fmla="*/ 24361226 w 1185"/>
              <a:gd name="T23" fmla="*/ 107526929 h 387"/>
              <a:gd name="T24" fmla="*/ 40322468 w 1185"/>
              <a:gd name="T25" fmla="*/ 105286961 h 387"/>
              <a:gd name="T26" fmla="*/ 66924184 w 1185"/>
              <a:gd name="T27" fmla="*/ 102486604 h 387"/>
              <a:gd name="T28" fmla="*/ 252575282 w 1185"/>
              <a:gd name="T29" fmla="*/ 106127280 h 387"/>
              <a:gd name="T30" fmla="*/ 331820044 w 1185"/>
              <a:gd name="T31" fmla="*/ 105846821 h 387"/>
              <a:gd name="T32" fmla="*/ 271336342 w 1185"/>
              <a:gd name="T33" fmla="*/ 42002707 h 387"/>
              <a:gd name="T34" fmla="*/ 222333431 w 1185"/>
              <a:gd name="T35" fmla="*/ 41442847 h 38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5" h="387">
                <a:moveTo>
                  <a:pt x="794" y="148"/>
                </a:moveTo>
                <a:lnTo>
                  <a:pt x="494" y="0"/>
                </a:lnTo>
                <a:lnTo>
                  <a:pt x="455" y="40"/>
                </a:lnTo>
                <a:lnTo>
                  <a:pt x="341" y="216"/>
                </a:lnTo>
                <a:lnTo>
                  <a:pt x="182" y="46"/>
                </a:lnTo>
                <a:lnTo>
                  <a:pt x="170" y="45"/>
                </a:lnTo>
                <a:lnTo>
                  <a:pt x="105" y="64"/>
                </a:lnTo>
                <a:lnTo>
                  <a:pt x="87" y="87"/>
                </a:lnTo>
                <a:lnTo>
                  <a:pt x="0" y="387"/>
                </a:lnTo>
                <a:lnTo>
                  <a:pt x="54" y="387"/>
                </a:lnTo>
                <a:lnTo>
                  <a:pt x="77" y="384"/>
                </a:lnTo>
                <a:lnTo>
                  <a:pt x="87" y="384"/>
                </a:lnTo>
                <a:lnTo>
                  <a:pt x="144" y="376"/>
                </a:lnTo>
                <a:lnTo>
                  <a:pt x="239" y="366"/>
                </a:lnTo>
                <a:lnTo>
                  <a:pt x="902" y="379"/>
                </a:lnTo>
                <a:lnTo>
                  <a:pt x="1185" y="378"/>
                </a:lnTo>
                <a:lnTo>
                  <a:pt x="969" y="150"/>
                </a:lnTo>
                <a:lnTo>
                  <a:pt x="794" y="148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4A24671-2FA2-076D-63EE-74970D1C9F1B}"/>
              </a:ext>
            </a:extLst>
          </p:cNvPr>
          <p:cNvSpPr>
            <a:spLocks/>
          </p:cNvSpPr>
          <p:nvPr/>
        </p:nvSpPr>
        <p:spPr bwMode="auto">
          <a:xfrm>
            <a:off x="224977" y="6320824"/>
            <a:ext cx="85861" cy="153156"/>
          </a:xfrm>
          <a:custGeom>
            <a:avLst/>
            <a:gdLst>
              <a:gd name="T0" fmla="*/ 31082456 w 111"/>
              <a:gd name="T1" fmla="*/ 55164827 h 199"/>
              <a:gd name="T2" fmla="*/ 22681864 w 111"/>
              <a:gd name="T3" fmla="*/ 0 h 199"/>
              <a:gd name="T4" fmla="*/ 0 w 111"/>
              <a:gd name="T5" fmla="*/ 53501590 h 199"/>
              <a:gd name="T6" fmla="*/ 559863 w 111"/>
              <a:gd name="T7" fmla="*/ 54887358 h 199"/>
              <a:gd name="T8" fmla="*/ 22681864 w 111"/>
              <a:gd name="T9" fmla="*/ 54887358 h 199"/>
              <a:gd name="T10" fmla="*/ 31082456 w 111"/>
              <a:gd name="T11" fmla="*/ 55164827 h 1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1" h="199">
                <a:moveTo>
                  <a:pt x="111" y="199"/>
                </a:moveTo>
                <a:lnTo>
                  <a:pt x="81" y="0"/>
                </a:lnTo>
                <a:lnTo>
                  <a:pt x="0" y="193"/>
                </a:lnTo>
                <a:lnTo>
                  <a:pt x="2" y="198"/>
                </a:lnTo>
                <a:lnTo>
                  <a:pt x="81" y="198"/>
                </a:lnTo>
                <a:lnTo>
                  <a:pt x="111" y="199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9" name="Freeform 66">
            <a:extLst>
              <a:ext uri="{FF2B5EF4-FFF2-40B4-BE49-F238E27FC236}">
                <a16:creationId xmlns:a16="http://schemas.microsoft.com/office/drawing/2014/main" id="{39D8949F-9E1D-3000-77EC-D09C708B1332}"/>
              </a:ext>
            </a:extLst>
          </p:cNvPr>
          <p:cNvSpPr>
            <a:spLocks/>
          </p:cNvSpPr>
          <p:nvPr/>
        </p:nvSpPr>
        <p:spPr bwMode="auto">
          <a:xfrm>
            <a:off x="7323515" y="1793449"/>
            <a:ext cx="570853" cy="387530"/>
          </a:xfrm>
          <a:custGeom>
            <a:avLst/>
            <a:gdLst>
              <a:gd name="T0" fmla="*/ 154849513 w 738"/>
              <a:gd name="T1" fmla="*/ 17921254 h 501"/>
              <a:gd name="T2" fmla="*/ 129647950 w 738"/>
              <a:gd name="T3" fmla="*/ 0 h 501"/>
              <a:gd name="T4" fmla="*/ 84285138 w 738"/>
              <a:gd name="T5" fmla="*/ 46482971 h 501"/>
              <a:gd name="T6" fmla="*/ 13440833 w 738"/>
              <a:gd name="T7" fmla="*/ 59083464 h 501"/>
              <a:gd name="T8" fmla="*/ 0 w 738"/>
              <a:gd name="T9" fmla="*/ 68323754 h 501"/>
              <a:gd name="T10" fmla="*/ 12880975 w 738"/>
              <a:gd name="T11" fmla="*/ 90725454 h 501"/>
              <a:gd name="T12" fmla="*/ 34441871 w 738"/>
              <a:gd name="T13" fmla="*/ 127687676 h 501"/>
              <a:gd name="T14" fmla="*/ 50403125 w 738"/>
              <a:gd name="T15" fmla="*/ 140288169 h 501"/>
              <a:gd name="T16" fmla="*/ 84285138 w 738"/>
              <a:gd name="T17" fmla="*/ 121247200 h 501"/>
              <a:gd name="T18" fmla="*/ 135248121 w 738"/>
              <a:gd name="T19" fmla="*/ 97725787 h 501"/>
              <a:gd name="T20" fmla="*/ 136928225 w 738"/>
              <a:gd name="T21" fmla="*/ 76724259 h 501"/>
              <a:gd name="T22" fmla="*/ 137768542 w 738"/>
              <a:gd name="T23" fmla="*/ 65803868 h 501"/>
              <a:gd name="T24" fmla="*/ 206652813 w 738"/>
              <a:gd name="T25" fmla="*/ 57403363 h 501"/>
              <a:gd name="T26" fmla="*/ 154849513 w 738"/>
              <a:gd name="T27" fmla="*/ 18761040 h 501"/>
              <a:gd name="T28" fmla="*/ 154849513 w 738"/>
              <a:gd name="T29" fmla="*/ 17921254 h 50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38" h="501">
                <a:moveTo>
                  <a:pt x="553" y="64"/>
                </a:moveTo>
                <a:lnTo>
                  <a:pt x="463" y="0"/>
                </a:lnTo>
                <a:lnTo>
                  <a:pt x="301" y="166"/>
                </a:lnTo>
                <a:lnTo>
                  <a:pt x="48" y="211"/>
                </a:lnTo>
                <a:lnTo>
                  <a:pt x="0" y="244"/>
                </a:lnTo>
                <a:lnTo>
                  <a:pt x="46" y="324"/>
                </a:lnTo>
                <a:lnTo>
                  <a:pt x="123" y="456"/>
                </a:lnTo>
                <a:lnTo>
                  <a:pt x="180" y="501"/>
                </a:lnTo>
                <a:lnTo>
                  <a:pt x="301" y="433"/>
                </a:lnTo>
                <a:lnTo>
                  <a:pt x="483" y="349"/>
                </a:lnTo>
                <a:lnTo>
                  <a:pt x="489" y="274"/>
                </a:lnTo>
                <a:lnTo>
                  <a:pt x="492" y="235"/>
                </a:lnTo>
                <a:lnTo>
                  <a:pt x="738" y="205"/>
                </a:lnTo>
                <a:lnTo>
                  <a:pt x="553" y="67"/>
                </a:lnTo>
                <a:lnTo>
                  <a:pt x="553" y="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4" name="Freeform 71">
            <a:extLst>
              <a:ext uri="{FF2B5EF4-FFF2-40B4-BE49-F238E27FC236}">
                <a16:creationId xmlns:a16="http://schemas.microsoft.com/office/drawing/2014/main" id="{C1D3E6BE-5B38-21BF-F13D-F2F021FDA7CB}"/>
              </a:ext>
            </a:extLst>
          </p:cNvPr>
          <p:cNvSpPr>
            <a:spLocks/>
          </p:cNvSpPr>
          <p:nvPr/>
        </p:nvSpPr>
        <p:spPr bwMode="auto">
          <a:xfrm>
            <a:off x="7759777" y="3858731"/>
            <a:ext cx="624225" cy="679918"/>
          </a:xfrm>
          <a:custGeom>
            <a:avLst/>
            <a:gdLst>
              <a:gd name="T0" fmla="*/ 169690322 w 807"/>
              <a:gd name="T1" fmla="*/ 236894433 h 879"/>
              <a:gd name="T2" fmla="*/ 210572633 w 807"/>
              <a:gd name="T3" fmla="*/ 246134731 h 879"/>
              <a:gd name="T4" fmla="*/ 221773490 w 807"/>
              <a:gd name="T5" fmla="*/ 227373676 h 879"/>
              <a:gd name="T6" fmla="*/ 225973481 w 807"/>
              <a:gd name="T7" fmla="*/ 198811936 h 879"/>
              <a:gd name="T8" fmla="*/ 212252735 w 807"/>
              <a:gd name="T9" fmla="*/ 160449511 h 879"/>
              <a:gd name="T10" fmla="*/ 187890988 w 807"/>
              <a:gd name="T11" fmla="*/ 136928078 h 879"/>
              <a:gd name="T12" fmla="*/ 124887420 w 807"/>
              <a:gd name="T13" fmla="*/ 33322118 h 879"/>
              <a:gd name="T14" fmla="*/ 108926714 w 807"/>
              <a:gd name="T15" fmla="*/ 47042866 h 879"/>
              <a:gd name="T16" fmla="*/ 73084181 w 807"/>
              <a:gd name="T17" fmla="*/ 48443040 h 879"/>
              <a:gd name="T18" fmla="*/ 59643363 w 807"/>
              <a:gd name="T19" fmla="*/ 29121598 h 879"/>
              <a:gd name="T20" fmla="*/ 68043874 w 807"/>
              <a:gd name="T21" fmla="*/ 13440819 h 879"/>
              <a:gd name="T22" fmla="*/ 15960706 w 807"/>
              <a:gd name="T23" fmla="*/ 0 h 879"/>
              <a:gd name="T24" fmla="*/ 20161226 w 807"/>
              <a:gd name="T25" fmla="*/ 12320574 h 879"/>
              <a:gd name="T26" fmla="*/ 22681115 w 807"/>
              <a:gd name="T27" fmla="*/ 47882653 h 879"/>
              <a:gd name="T28" fmla="*/ 0 w 807"/>
              <a:gd name="T29" fmla="*/ 73644575 h 879"/>
              <a:gd name="T30" fmla="*/ 49282821 w 807"/>
              <a:gd name="T31" fmla="*/ 130207668 h 879"/>
              <a:gd name="T32" fmla="*/ 68043874 w 807"/>
              <a:gd name="T33" fmla="*/ 152889315 h 879"/>
              <a:gd name="T34" fmla="*/ 150088953 w 807"/>
              <a:gd name="T35" fmla="*/ 226813819 h 879"/>
              <a:gd name="T36" fmla="*/ 169690322 w 807"/>
              <a:gd name="T37" fmla="*/ 236894433 h 87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07" h="879">
                <a:moveTo>
                  <a:pt x="606" y="846"/>
                </a:moveTo>
                <a:lnTo>
                  <a:pt x="752" y="879"/>
                </a:lnTo>
                <a:lnTo>
                  <a:pt x="792" y="812"/>
                </a:lnTo>
                <a:lnTo>
                  <a:pt x="807" y="710"/>
                </a:lnTo>
                <a:lnTo>
                  <a:pt x="758" y="573"/>
                </a:lnTo>
                <a:lnTo>
                  <a:pt x="671" y="489"/>
                </a:lnTo>
                <a:lnTo>
                  <a:pt x="446" y="119"/>
                </a:lnTo>
                <a:lnTo>
                  <a:pt x="389" y="168"/>
                </a:lnTo>
                <a:lnTo>
                  <a:pt x="261" y="173"/>
                </a:lnTo>
                <a:lnTo>
                  <a:pt x="213" y="104"/>
                </a:lnTo>
                <a:lnTo>
                  <a:pt x="243" y="48"/>
                </a:lnTo>
                <a:lnTo>
                  <a:pt x="57" y="0"/>
                </a:lnTo>
                <a:lnTo>
                  <a:pt x="72" y="44"/>
                </a:lnTo>
                <a:lnTo>
                  <a:pt x="81" y="171"/>
                </a:lnTo>
                <a:lnTo>
                  <a:pt x="0" y="263"/>
                </a:lnTo>
                <a:lnTo>
                  <a:pt x="176" y="465"/>
                </a:lnTo>
                <a:lnTo>
                  <a:pt x="243" y="546"/>
                </a:lnTo>
                <a:lnTo>
                  <a:pt x="536" y="810"/>
                </a:lnTo>
                <a:lnTo>
                  <a:pt x="606" y="8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476D45F3-3628-C6AE-9BD3-C712082D0660}"/>
              </a:ext>
            </a:extLst>
          </p:cNvPr>
          <p:cNvSpPr>
            <a:spLocks/>
          </p:cNvSpPr>
          <p:nvPr/>
        </p:nvSpPr>
        <p:spPr bwMode="auto">
          <a:xfrm>
            <a:off x="1357401" y="5582892"/>
            <a:ext cx="526764" cy="884127"/>
          </a:xfrm>
          <a:custGeom>
            <a:avLst/>
            <a:gdLst>
              <a:gd name="T0" fmla="*/ 189852034 w 681"/>
              <a:gd name="T1" fmla="*/ 141128867 h 1143"/>
              <a:gd name="T2" fmla="*/ 190692352 w 681"/>
              <a:gd name="T3" fmla="*/ 51803343 h 1143"/>
              <a:gd name="T4" fmla="*/ 190692352 w 681"/>
              <a:gd name="T5" fmla="*/ 18201232 h 1143"/>
              <a:gd name="T6" fmla="*/ 190692352 w 681"/>
              <a:gd name="T7" fmla="*/ 3360211 h 1143"/>
              <a:gd name="T8" fmla="*/ 110607099 w 681"/>
              <a:gd name="T9" fmla="*/ 3080282 h 1143"/>
              <a:gd name="T10" fmla="*/ 61884011 w 681"/>
              <a:gd name="T11" fmla="*/ 559859 h 1143"/>
              <a:gd name="T12" fmla="*/ 3920072 w 681"/>
              <a:gd name="T13" fmla="*/ 0 h 1143"/>
              <a:gd name="T14" fmla="*/ 3920072 w 681"/>
              <a:gd name="T15" fmla="*/ 18481161 h 1143"/>
              <a:gd name="T16" fmla="*/ 3920072 w 681"/>
              <a:gd name="T17" fmla="*/ 51803343 h 1143"/>
              <a:gd name="T18" fmla="*/ 3360213 w 681"/>
              <a:gd name="T19" fmla="*/ 124888199 h 1143"/>
              <a:gd name="T20" fmla="*/ 0 w 681"/>
              <a:gd name="T21" fmla="*/ 141128867 h 1143"/>
              <a:gd name="T22" fmla="*/ 1680106 w 681"/>
              <a:gd name="T23" fmla="*/ 179771294 h 1143"/>
              <a:gd name="T24" fmla="*/ 1680106 w 681"/>
              <a:gd name="T25" fmla="*/ 318940126 h 1143"/>
              <a:gd name="T26" fmla="*/ 33322200 w 681"/>
              <a:gd name="T27" fmla="*/ 318940126 h 1143"/>
              <a:gd name="T28" fmla="*/ 156810293 w 681"/>
              <a:gd name="T29" fmla="*/ 319220056 h 1143"/>
              <a:gd name="T30" fmla="*/ 172211181 w 681"/>
              <a:gd name="T31" fmla="*/ 319780444 h 1143"/>
              <a:gd name="T32" fmla="*/ 181451502 w 681"/>
              <a:gd name="T33" fmla="*/ 320060373 h 1143"/>
              <a:gd name="T34" fmla="*/ 188171928 w 681"/>
              <a:gd name="T35" fmla="*/ 320060373 h 1143"/>
              <a:gd name="T36" fmla="*/ 189012246 w 681"/>
              <a:gd name="T37" fmla="*/ 231014778 h 1143"/>
              <a:gd name="T38" fmla="*/ 189012246 w 681"/>
              <a:gd name="T39" fmla="*/ 206652983 h 1143"/>
              <a:gd name="T40" fmla="*/ 189852034 w 681"/>
              <a:gd name="T41" fmla="*/ 141128867 h 114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81" h="1143">
                <a:moveTo>
                  <a:pt x="678" y="504"/>
                </a:moveTo>
                <a:lnTo>
                  <a:pt x="681" y="185"/>
                </a:lnTo>
                <a:lnTo>
                  <a:pt x="681" y="65"/>
                </a:lnTo>
                <a:lnTo>
                  <a:pt x="681" y="12"/>
                </a:lnTo>
                <a:lnTo>
                  <a:pt x="395" y="11"/>
                </a:lnTo>
                <a:lnTo>
                  <a:pt x="221" y="2"/>
                </a:lnTo>
                <a:lnTo>
                  <a:pt x="14" y="0"/>
                </a:lnTo>
                <a:lnTo>
                  <a:pt x="14" y="66"/>
                </a:lnTo>
                <a:lnTo>
                  <a:pt x="14" y="185"/>
                </a:lnTo>
                <a:lnTo>
                  <a:pt x="12" y="446"/>
                </a:lnTo>
                <a:lnTo>
                  <a:pt x="0" y="504"/>
                </a:lnTo>
                <a:lnTo>
                  <a:pt x="6" y="642"/>
                </a:lnTo>
                <a:lnTo>
                  <a:pt x="6" y="1139"/>
                </a:lnTo>
                <a:lnTo>
                  <a:pt x="119" y="1139"/>
                </a:lnTo>
                <a:lnTo>
                  <a:pt x="560" y="1140"/>
                </a:lnTo>
                <a:lnTo>
                  <a:pt x="615" y="1142"/>
                </a:lnTo>
                <a:lnTo>
                  <a:pt x="648" y="1143"/>
                </a:lnTo>
                <a:lnTo>
                  <a:pt x="672" y="1143"/>
                </a:lnTo>
                <a:lnTo>
                  <a:pt x="675" y="825"/>
                </a:lnTo>
                <a:lnTo>
                  <a:pt x="675" y="738"/>
                </a:lnTo>
                <a:lnTo>
                  <a:pt x="678" y="5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BE3722CB-1B84-E6E6-8E48-AB9D48CD09A6}"/>
              </a:ext>
            </a:extLst>
          </p:cNvPr>
          <p:cNvSpPr>
            <a:spLocks/>
          </p:cNvSpPr>
          <p:nvPr/>
        </p:nvSpPr>
        <p:spPr bwMode="auto">
          <a:xfrm>
            <a:off x="4770919" y="4248582"/>
            <a:ext cx="942140" cy="591737"/>
          </a:xfrm>
          <a:custGeom>
            <a:avLst/>
            <a:gdLst>
              <a:gd name="T0" fmla="*/ 278440087 w 1219"/>
              <a:gd name="T1" fmla="*/ 203599297 h 766"/>
              <a:gd name="T2" fmla="*/ 335469711 w 1219"/>
              <a:gd name="T3" fmla="*/ 175112370 h 766"/>
              <a:gd name="T4" fmla="*/ 329599193 w 1219"/>
              <a:gd name="T5" fmla="*/ 167571557 h 766"/>
              <a:gd name="T6" fmla="*/ 340781358 w 1219"/>
              <a:gd name="T7" fmla="*/ 121489577 h 766"/>
              <a:gd name="T8" fmla="*/ 335749410 w 1219"/>
              <a:gd name="T9" fmla="*/ 85740873 h 766"/>
              <a:gd name="T10" fmla="*/ 296890739 w 1219"/>
              <a:gd name="T11" fmla="*/ 37703534 h 766"/>
              <a:gd name="T12" fmla="*/ 211346039 w 1219"/>
              <a:gd name="T13" fmla="*/ 18712250 h 766"/>
              <a:gd name="T14" fmla="*/ 154595587 w 1219"/>
              <a:gd name="T15" fmla="*/ 43568552 h 766"/>
              <a:gd name="T16" fmla="*/ 85824399 w 1219"/>
              <a:gd name="T17" fmla="*/ 10892402 h 766"/>
              <a:gd name="T18" fmla="*/ 83867560 w 1219"/>
              <a:gd name="T19" fmla="*/ 0 h 766"/>
              <a:gd name="T20" fmla="*/ 31030786 w 1219"/>
              <a:gd name="T21" fmla="*/ 39658364 h 766"/>
              <a:gd name="T22" fmla="*/ 12021264 w 1219"/>
              <a:gd name="T23" fmla="*/ 38541696 h 766"/>
              <a:gd name="T24" fmla="*/ 0 w 1219"/>
              <a:gd name="T25" fmla="*/ 85740873 h 766"/>
              <a:gd name="T26" fmla="*/ 20128320 w 1219"/>
              <a:gd name="T27" fmla="*/ 160868907 h 766"/>
              <a:gd name="T28" fmla="*/ 64577810 w 1219"/>
              <a:gd name="T29" fmla="*/ 175112370 h 766"/>
              <a:gd name="T30" fmla="*/ 91415746 w 1219"/>
              <a:gd name="T31" fmla="*/ 184328977 h 766"/>
              <a:gd name="T32" fmla="*/ 101479642 w 1219"/>
              <a:gd name="T33" fmla="*/ 213933101 h 766"/>
              <a:gd name="T34" fmla="*/ 249925011 w 1219"/>
              <a:gd name="T35" fmla="*/ 205554655 h 766"/>
              <a:gd name="T36" fmla="*/ 256634099 w 1219"/>
              <a:gd name="T37" fmla="*/ 209464315 h 766"/>
              <a:gd name="T38" fmla="*/ 278440087 w 1219"/>
              <a:gd name="T39" fmla="*/ 203599297 h 76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19" h="766">
                <a:moveTo>
                  <a:pt x="996" y="729"/>
                </a:moveTo>
                <a:lnTo>
                  <a:pt x="1200" y="627"/>
                </a:lnTo>
                <a:lnTo>
                  <a:pt x="1179" y="600"/>
                </a:lnTo>
                <a:lnTo>
                  <a:pt x="1219" y="435"/>
                </a:lnTo>
                <a:lnTo>
                  <a:pt x="1201" y="307"/>
                </a:lnTo>
                <a:lnTo>
                  <a:pt x="1062" y="135"/>
                </a:lnTo>
                <a:lnTo>
                  <a:pt x="756" y="67"/>
                </a:lnTo>
                <a:lnTo>
                  <a:pt x="553" y="156"/>
                </a:lnTo>
                <a:lnTo>
                  <a:pt x="307" y="39"/>
                </a:lnTo>
                <a:lnTo>
                  <a:pt x="300" y="0"/>
                </a:lnTo>
                <a:lnTo>
                  <a:pt x="111" y="142"/>
                </a:lnTo>
                <a:lnTo>
                  <a:pt x="43" y="138"/>
                </a:lnTo>
                <a:lnTo>
                  <a:pt x="0" y="307"/>
                </a:lnTo>
                <a:lnTo>
                  <a:pt x="72" y="576"/>
                </a:lnTo>
                <a:lnTo>
                  <a:pt x="231" y="627"/>
                </a:lnTo>
                <a:lnTo>
                  <a:pt x="327" y="660"/>
                </a:lnTo>
                <a:lnTo>
                  <a:pt x="363" y="766"/>
                </a:lnTo>
                <a:lnTo>
                  <a:pt x="894" y="736"/>
                </a:lnTo>
                <a:lnTo>
                  <a:pt x="918" y="750"/>
                </a:lnTo>
                <a:lnTo>
                  <a:pt x="996" y="7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id="{AD26E474-C8EA-5883-22BB-78919BDD4DAE}"/>
              </a:ext>
            </a:extLst>
          </p:cNvPr>
          <p:cNvSpPr>
            <a:spLocks/>
          </p:cNvSpPr>
          <p:nvPr/>
        </p:nvSpPr>
        <p:spPr bwMode="auto">
          <a:xfrm>
            <a:off x="6265348" y="4545611"/>
            <a:ext cx="540686" cy="714727"/>
          </a:xfrm>
          <a:custGeom>
            <a:avLst/>
            <a:gdLst>
              <a:gd name="T0" fmla="*/ 111726511 w 699"/>
              <a:gd name="T1" fmla="*/ 250632598 h 925"/>
              <a:gd name="T2" fmla="*/ 96605594 w 699"/>
              <a:gd name="T3" fmla="*/ 258456327 h 925"/>
              <a:gd name="T4" fmla="*/ 36402384 w 699"/>
              <a:gd name="T5" fmla="*/ 247279723 h 925"/>
              <a:gd name="T6" fmla="*/ 20441152 w 699"/>
              <a:gd name="T7" fmla="*/ 234706043 h 925"/>
              <a:gd name="T8" fmla="*/ 5880092 w 699"/>
              <a:gd name="T9" fmla="*/ 206206337 h 925"/>
              <a:gd name="T10" fmla="*/ 10080611 w 699"/>
              <a:gd name="T11" fmla="*/ 157588321 h 925"/>
              <a:gd name="T12" fmla="*/ 0 w 699"/>
              <a:gd name="T13" fmla="*/ 120706161 h 925"/>
              <a:gd name="T14" fmla="*/ 22121253 w 699"/>
              <a:gd name="T15" fmla="*/ 34367635 h 925"/>
              <a:gd name="T16" fmla="*/ 40602374 w 699"/>
              <a:gd name="T17" fmla="*/ 1117449 h 925"/>
              <a:gd name="T18" fmla="*/ 55723291 w 699"/>
              <a:gd name="T19" fmla="*/ 1117449 h 925"/>
              <a:gd name="T20" fmla="*/ 64123801 w 699"/>
              <a:gd name="T21" fmla="*/ 0 h 925"/>
              <a:gd name="T22" fmla="*/ 122927367 w 699"/>
              <a:gd name="T23" fmla="*/ 76279372 h 925"/>
              <a:gd name="T24" fmla="*/ 150648784 w 699"/>
              <a:gd name="T25" fmla="*/ 118191637 h 925"/>
              <a:gd name="T26" fmla="*/ 195731606 w 699"/>
              <a:gd name="T27" fmla="*/ 198941333 h 925"/>
              <a:gd name="T28" fmla="*/ 183131107 w 699"/>
              <a:gd name="T29" fmla="*/ 212912088 h 925"/>
              <a:gd name="T30" fmla="*/ 111726511 w 699"/>
              <a:gd name="T31" fmla="*/ 250632598 h 92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99" h="925">
                <a:moveTo>
                  <a:pt x="399" y="897"/>
                </a:moveTo>
                <a:lnTo>
                  <a:pt x="345" y="925"/>
                </a:lnTo>
                <a:lnTo>
                  <a:pt x="130" y="885"/>
                </a:lnTo>
                <a:lnTo>
                  <a:pt x="73" y="840"/>
                </a:lnTo>
                <a:lnTo>
                  <a:pt x="21" y="738"/>
                </a:lnTo>
                <a:lnTo>
                  <a:pt x="36" y="564"/>
                </a:lnTo>
                <a:lnTo>
                  <a:pt x="0" y="432"/>
                </a:lnTo>
                <a:lnTo>
                  <a:pt x="79" y="123"/>
                </a:lnTo>
                <a:lnTo>
                  <a:pt x="145" y="4"/>
                </a:lnTo>
                <a:lnTo>
                  <a:pt x="199" y="4"/>
                </a:lnTo>
                <a:lnTo>
                  <a:pt x="229" y="0"/>
                </a:lnTo>
                <a:lnTo>
                  <a:pt x="439" y="273"/>
                </a:lnTo>
                <a:lnTo>
                  <a:pt x="538" y="423"/>
                </a:lnTo>
                <a:lnTo>
                  <a:pt x="699" y="712"/>
                </a:lnTo>
                <a:lnTo>
                  <a:pt x="654" y="762"/>
                </a:lnTo>
                <a:lnTo>
                  <a:pt x="399" y="8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3DDE0119-204C-2220-C8CC-22BBC42C5FDB}"/>
              </a:ext>
            </a:extLst>
          </p:cNvPr>
          <p:cNvSpPr>
            <a:spLocks/>
          </p:cNvSpPr>
          <p:nvPr/>
        </p:nvSpPr>
        <p:spPr bwMode="auto">
          <a:xfrm>
            <a:off x="4251118" y="3494405"/>
            <a:ext cx="559250" cy="682239"/>
          </a:xfrm>
          <a:custGeom>
            <a:avLst/>
            <a:gdLst>
              <a:gd name="T0" fmla="*/ 202452023 w 723"/>
              <a:gd name="T1" fmla="*/ 246975312 h 882"/>
              <a:gd name="T2" fmla="*/ 193211727 w 723"/>
              <a:gd name="T3" fmla="*/ 242494858 h 882"/>
              <a:gd name="T4" fmla="*/ 162129576 w 723"/>
              <a:gd name="T5" fmla="*/ 226534133 h 882"/>
              <a:gd name="T6" fmla="*/ 129647781 w 723"/>
              <a:gd name="T7" fmla="*/ 209733092 h 882"/>
              <a:gd name="T8" fmla="*/ 88205089 w 723"/>
              <a:gd name="T9" fmla="*/ 187891738 h 882"/>
              <a:gd name="T10" fmla="*/ 91845222 w 723"/>
              <a:gd name="T11" fmla="*/ 149249342 h 882"/>
              <a:gd name="T12" fmla="*/ 70844212 w 723"/>
              <a:gd name="T13" fmla="*/ 113967154 h 882"/>
              <a:gd name="T14" fmla="*/ 0 w 723"/>
              <a:gd name="T15" fmla="*/ 49563338 h 882"/>
              <a:gd name="T16" fmla="*/ 58803569 w 723"/>
              <a:gd name="T17" fmla="*/ 18201217 h 882"/>
              <a:gd name="T18" fmla="*/ 92405608 w 723"/>
              <a:gd name="T19" fmla="*/ 0 h 882"/>
              <a:gd name="T20" fmla="*/ 129647781 w 723"/>
              <a:gd name="T21" fmla="*/ 62723712 h 882"/>
              <a:gd name="T22" fmla="*/ 183970901 w 723"/>
              <a:gd name="T23" fmla="*/ 89045521 h 882"/>
              <a:gd name="T24" fmla="*/ 183970901 w 723"/>
              <a:gd name="T25" fmla="*/ 112566979 h 882"/>
              <a:gd name="T26" fmla="*/ 170810014 w 723"/>
              <a:gd name="T27" fmla="*/ 148409025 h 882"/>
              <a:gd name="T28" fmla="*/ 202452023 w 723"/>
              <a:gd name="T29" fmla="*/ 246975312 h 8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23" h="882">
                <a:moveTo>
                  <a:pt x="723" y="882"/>
                </a:moveTo>
                <a:lnTo>
                  <a:pt x="690" y="866"/>
                </a:lnTo>
                <a:lnTo>
                  <a:pt x="579" y="809"/>
                </a:lnTo>
                <a:lnTo>
                  <a:pt x="463" y="749"/>
                </a:lnTo>
                <a:lnTo>
                  <a:pt x="315" y="671"/>
                </a:lnTo>
                <a:lnTo>
                  <a:pt x="328" y="533"/>
                </a:lnTo>
                <a:lnTo>
                  <a:pt x="253" y="407"/>
                </a:lnTo>
                <a:lnTo>
                  <a:pt x="0" y="177"/>
                </a:lnTo>
                <a:lnTo>
                  <a:pt x="210" y="65"/>
                </a:lnTo>
                <a:lnTo>
                  <a:pt x="330" y="0"/>
                </a:lnTo>
                <a:lnTo>
                  <a:pt x="463" y="224"/>
                </a:lnTo>
                <a:lnTo>
                  <a:pt x="657" y="318"/>
                </a:lnTo>
                <a:lnTo>
                  <a:pt x="657" y="402"/>
                </a:lnTo>
                <a:lnTo>
                  <a:pt x="610" y="530"/>
                </a:lnTo>
                <a:lnTo>
                  <a:pt x="723" y="8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" name="Freeform 43">
            <a:extLst>
              <a:ext uri="{FF2B5EF4-FFF2-40B4-BE49-F238E27FC236}">
                <a16:creationId xmlns:a16="http://schemas.microsoft.com/office/drawing/2014/main" id="{8BC1CFDA-0BD1-36F6-DBDC-5422C26F9229}"/>
              </a:ext>
            </a:extLst>
          </p:cNvPr>
          <p:cNvSpPr>
            <a:spLocks/>
          </p:cNvSpPr>
          <p:nvPr/>
        </p:nvSpPr>
        <p:spPr bwMode="auto">
          <a:xfrm>
            <a:off x="5355696" y="3482803"/>
            <a:ext cx="935178" cy="1120821"/>
          </a:xfrm>
          <a:custGeom>
            <a:avLst/>
            <a:gdLst>
              <a:gd name="T0" fmla="*/ 305778719 w 1209"/>
              <a:gd name="T1" fmla="*/ 139168626 h 1449"/>
              <a:gd name="T2" fmla="*/ 305778719 w 1209"/>
              <a:gd name="T3" fmla="*/ 140008413 h 1449"/>
              <a:gd name="T4" fmla="*/ 336860358 w 1209"/>
              <a:gd name="T5" fmla="*/ 183131235 h 1449"/>
              <a:gd name="T6" fmla="*/ 338540460 w 1209"/>
              <a:gd name="T7" fmla="*/ 196292130 h 1449"/>
              <a:gd name="T8" fmla="*/ 306898435 w 1209"/>
              <a:gd name="T9" fmla="*/ 252015461 h 1449"/>
              <a:gd name="T10" fmla="*/ 227653672 w 1209"/>
              <a:gd name="T11" fmla="*/ 330699847 h 1449"/>
              <a:gd name="T12" fmla="*/ 217573055 w 1209"/>
              <a:gd name="T13" fmla="*/ 405744627 h 1449"/>
              <a:gd name="T14" fmla="*/ 156529494 w 1209"/>
              <a:gd name="T15" fmla="*/ 400704318 h 1449"/>
              <a:gd name="T16" fmla="*/ 145608561 w 1209"/>
              <a:gd name="T17" fmla="*/ 399864531 h 1449"/>
              <a:gd name="T18" fmla="*/ 129647849 w 1209"/>
              <a:gd name="T19" fmla="*/ 398744286 h 1449"/>
              <a:gd name="T20" fmla="*/ 124607540 w 1209"/>
              <a:gd name="T21" fmla="*/ 362902263 h 1449"/>
              <a:gd name="T22" fmla="*/ 85685246 w 1209"/>
              <a:gd name="T23" fmla="*/ 314739132 h 1449"/>
              <a:gd name="T24" fmla="*/ 0 w 1209"/>
              <a:gd name="T25" fmla="*/ 295698141 h 1449"/>
              <a:gd name="T26" fmla="*/ 11200862 w 1209"/>
              <a:gd name="T27" fmla="*/ 273016484 h 1449"/>
              <a:gd name="T28" fmla="*/ 12600507 w 1209"/>
              <a:gd name="T29" fmla="*/ 271056452 h 1449"/>
              <a:gd name="T30" fmla="*/ 70564320 w 1209"/>
              <a:gd name="T31" fmla="*/ 148408928 h 1449"/>
              <a:gd name="T32" fmla="*/ 152889360 w 1209"/>
              <a:gd name="T33" fmla="*/ 134128317 h 1449"/>
              <a:gd name="T34" fmla="*/ 170530175 w 1209"/>
              <a:gd name="T35" fmla="*/ 92965527 h 1449"/>
              <a:gd name="T36" fmla="*/ 157369281 w 1209"/>
              <a:gd name="T37" fmla="*/ 3920064 h 1449"/>
              <a:gd name="T38" fmla="*/ 158209597 w 1209"/>
              <a:gd name="T39" fmla="*/ 3920064 h 1449"/>
              <a:gd name="T40" fmla="*/ 184811314 w 1209"/>
              <a:gd name="T41" fmla="*/ 559858 h 1449"/>
              <a:gd name="T42" fmla="*/ 186771346 w 1209"/>
              <a:gd name="T43" fmla="*/ 0 h 1449"/>
              <a:gd name="T44" fmla="*/ 189851622 w 1209"/>
              <a:gd name="T45" fmla="*/ 3360206 h 1449"/>
              <a:gd name="T46" fmla="*/ 190131551 w 1209"/>
              <a:gd name="T47" fmla="*/ 3920064 h 1449"/>
              <a:gd name="T48" fmla="*/ 191811654 w 1209"/>
              <a:gd name="T49" fmla="*/ 4760380 h 1449"/>
              <a:gd name="T50" fmla="*/ 253135144 w 1209"/>
              <a:gd name="T51" fmla="*/ 82045121 h 1449"/>
              <a:gd name="T52" fmla="*/ 251175112 w 1209"/>
              <a:gd name="T53" fmla="*/ 93245456 h 1449"/>
              <a:gd name="T54" fmla="*/ 305778719 w 1209"/>
              <a:gd name="T55" fmla="*/ 139168626 h 144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209" h="1449">
                <a:moveTo>
                  <a:pt x="1092" y="497"/>
                </a:moveTo>
                <a:lnTo>
                  <a:pt x="1092" y="500"/>
                </a:lnTo>
                <a:lnTo>
                  <a:pt x="1203" y="654"/>
                </a:lnTo>
                <a:lnTo>
                  <a:pt x="1209" y="701"/>
                </a:lnTo>
                <a:lnTo>
                  <a:pt x="1096" y="900"/>
                </a:lnTo>
                <a:lnTo>
                  <a:pt x="813" y="1181"/>
                </a:lnTo>
                <a:lnTo>
                  <a:pt x="777" y="1449"/>
                </a:lnTo>
                <a:lnTo>
                  <a:pt x="559" y="1431"/>
                </a:lnTo>
                <a:lnTo>
                  <a:pt x="520" y="1428"/>
                </a:lnTo>
                <a:lnTo>
                  <a:pt x="463" y="1424"/>
                </a:lnTo>
                <a:lnTo>
                  <a:pt x="445" y="1296"/>
                </a:lnTo>
                <a:lnTo>
                  <a:pt x="306" y="1124"/>
                </a:lnTo>
                <a:lnTo>
                  <a:pt x="0" y="1056"/>
                </a:lnTo>
                <a:lnTo>
                  <a:pt x="40" y="975"/>
                </a:lnTo>
                <a:lnTo>
                  <a:pt x="45" y="968"/>
                </a:lnTo>
                <a:lnTo>
                  <a:pt x="252" y="530"/>
                </a:lnTo>
                <a:lnTo>
                  <a:pt x="546" y="479"/>
                </a:lnTo>
                <a:lnTo>
                  <a:pt x="609" y="332"/>
                </a:lnTo>
                <a:lnTo>
                  <a:pt x="562" y="14"/>
                </a:lnTo>
                <a:lnTo>
                  <a:pt x="565" y="14"/>
                </a:lnTo>
                <a:lnTo>
                  <a:pt x="660" y="2"/>
                </a:lnTo>
                <a:lnTo>
                  <a:pt x="667" y="0"/>
                </a:lnTo>
                <a:lnTo>
                  <a:pt x="678" y="12"/>
                </a:lnTo>
                <a:lnTo>
                  <a:pt x="679" y="14"/>
                </a:lnTo>
                <a:lnTo>
                  <a:pt x="685" y="17"/>
                </a:lnTo>
                <a:lnTo>
                  <a:pt x="904" y="293"/>
                </a:lnTo>
                <a:lnTo>
                  <a:pt x="897" y="333"/>
                </a:lnTo>
                <a:lnTo>
                  <a:pt x="1092" y="4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" name="Freeform 38">
            <a:extLst>
              <a:ext uri="{FF2B5EF4-FFF2-40B4-BE49-F238E27FC236}">
                <a16:creationId xmlns:a16="http://schemas.microsoft.com/office/drawing/2014/main" id="{204613F3-B3AA-DD3B-4027-681C5A45DC28}"/>
              </a:ext>
            </a:extLst>
          </p:cNvPr>
          <p:cNvSpPr>
            <a:spLocks/>
          </p:cNvSpPr>
          <p:nvPr/>
        </p:nvSpPr>
        <p:spPr bwMode="auto">
          <a:xfrm>
            <a:off x="5541339" y="4585059"/>
            <a:ext cx="784343" cy="598700"/>
          </a:xfrm>
          <a:custGeom>
            <a:avLst/>
            <a:gdLst>
              <a:gd name="T0" fmla="*/ 271640697 w 1015"/>
              <a:gd name="T1" fmla="*/ 143649171 h 774"/>
              <a:gd name="T2" fmla="*/ 267449069 w 1015"/>
              <a:gd name="T3" fmla="*/ 192372192 h 774"/>
              <a:gd name="T4" fmla="*/ 234192520 w 1015"/>
              <a:gd name="T5" fmla="*/ 201052642 h 774"/>
              <a:gd name="T6" fmla="*/ 170474371 w 1015"/>
              <a:gd name="T7" fmla="*/ 214493475 h 774"/>
              <a:gd name="T8" fmla="*/ 142527536 w 1015"/>
              <a:gd name="T9" fmla="*/ 216733437 h 774"/>
              <a:gd name="T10" fmla="*/ 57290351 w 1015"/>
              <a:gd name="T11" fmla="*/ 203292604 h 774"/>
              <a:gd name="T12" fmla="*/ 61482508 w 1015"/>
              <a:gd name="T13" fmla="*/ 168850733 h 774"/>
              <a:gd name="T14" fmla="*/ 18444964 w 1015"/>
              <a:gd name="T15" fmla="*/ 108646912 h 774"/>
              <a:gd name="T16" fmla="*/ 0 w 1015"/>
              <a:gd name="T17" fmla="*/ 82325104 h 774"/>
              <a:gd name="T18" fmla="*/ 57011226 w 1015"/>
              <a:gd name="T19" fmla="*/ 53763333 h 774"/>
              <a:gd name="T20" fmla="*/ 51142206 w 1015"/>
              <a:gd name="T21" fmla="*/ 46203129 h 774"/>
              <a:gd name="T22" fmla="*/ 62320940 w 1015"/>
              <a:gd name="T23" fmla="*/ 0 h 774"/>
              <a:gd name="T24" fmla="*/ 78250609 w 1015"/>
              <a:gd name="T25" fmla="*/ 1120246 h 774"/>
              <a:gd name="T26" fmla="*/ 89149690 w 1015"/>
              <a:gd name="T27" fmla="*/ 1960033 h 774"/>
              <a:gd name="T28" fmla="*/ 150073419 w 1015"/>
              <a:gd name="T29" fmla="*/ 7000346 h 774"/>
              <a:gd name="T30" fmla="*/ 230838794 w 1015"/>
              <a:gd name="T31" fmla="*/ 13720762 h 774"/>
              <a:gd name="T32" fmla="*/ 250680968 w 1015"/>
              <a:gd name="T33" fmla="*/ 18481146 h 774"/>
              <a:gd name="T34" fmla="*/ 283657863 w 1015"/>
              <a:gd name="T35" fmla="*/ 20161250 h 774"/>
              <a:gd name="T36" fmla="*/ 261580048 w 1015"/>
              <a:gd name="T37" fmla="*/ 106686879 h 774"/>
              <a:gd name="T38" fmla="*/ 271640697 w 1015"/>
              <a:gd name="T39" fmla="*/ 143649171 h 77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15" h="774">
                <a:moveTo>
                  <a:pt x="972" y="513"/>
                </a:moveTo>
                <a:lnTo>
                  <a:pt x="957" y="687"/>
                </a:lnTo>
                <a:lnTo>
                  <a:pt x="838" y="718"/>
                </a:lnTo>
                <a:lnTo>
                  <a:pt x="610" y="766"/>
                </a:lnTo>
                <a:lnTo>
                  <a:pt x="510" y="774"/>
                </a:lnTo>
                <a:lnTo>
                  <a:pt x="205" y="726"/>
                </a:lnTo>
                <a:lnTo>
                  <a:pt x="220" y="603"/>
                </a:lnTo>
                <a:lnTo>
                  <a:pt x="66" y="388"/>
                </a:lnTo>
                <a:lnTo>
                  <a:pt x="0" y="294"/>
                </a:lnTo>
                <a:lnTo>
                  <a:pt x="204" y="192"/>
                </a:lnTo>
                <a:lnTo>
                  <a:pt x="183" y="165"/>
                </a:lnTo>
                <a:lnTo>
                  <a:pt x="223" y="0"/>
                </a:lnTo>
                <a:lnTo>
                  <a:pt x="280" y="4"/>
                </a:lnTo>
                <a:lnTo>
                  <a:pt x="319" y="7"/>
                </a:lnTo>
                <a:lnTo>
                  <a:pt x="537" y="25"/>
                </a:lnTo>
                <a:lnTo>
                  <a:pt x="826" y="49"/>
                </a:lnTo>
                <a:lnTo>
                  <a:pt x="897" y="66"/>
                </a:lnTo>
                <a:lnTo>
                  <a:pt x="1015" y="72"/>
                </a:lnTo>
                <a:lnTo>
                  <a:pt x="936" y="381"/>
                </a:lnTo>
                <a:lnTo>
                  <a:pt x="972" y="51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7A265D9A-AD43-72B4-8D9C-1F249B509DD0}"/>
              </a:ext>
            </a:extLst>
          </p:cNvPr>
          <p:cNvSpPr>
            <a:spLocks/>
          </p:cNvSpPr>
          <p:nvPr/>
        </p:nvSpPr>
        <p:spPr bwMode="auto">
          <a:xfrm>
            <a:off x="2759009" y="3610432"/>
            <a:ext cx="1030321" cy="601021"/>
          </a:xfrm>
          <a:custGeom>
            <a:avLst/>
            <a:gdLst>
              <a:gd name="T0" fmla="*/ 372983125 w 1332"/>
              <a:gd name="T1" fmla="*/ 115927328 h 777"/>
              <a:gd name="T2" fmla="*/ 295418404 w 1332"/>
              <a:gd name="T3" fmla="*/ 185092142 h 777"/>
              <a:gd name="T4" fmla="*/ 245855067 w 1332"/>
              <a:gd name="T5" fmla="*/ 210853594 h 777"/>
              <a:gd name="T6" fmla="*/ 243335175 w 1332"/>
              <a:gd name="T7" fmla="*/ 211133523 h 777"/>
              <a:gd name="T8" fmla="*/ 171930483 w 1332"/>
              <a:gd name="T9" fmla="*/ 214493736 h 777"/>
              <a:gd name="T10" fmla="*/ 109766629 w 1332"/>
              <a:gd name="T11" fmla="*/ 217574019 h 777"/>
              <a:gd name="T12" fmla="*/ 92125800 w 1332"/>
              <a:gd name="T13" fmla="*/ 137208850 h 777"/>
              <a:gd name="T14" fmla="*/ 29961946 w 1332"/>
              <a:gd name="T15" fmla="*/ 75044920 h 777"/>
              <a:gd name="T16" fmla="*/ 0 w 1332"/>
              <a:gd name="T17" fmla="*/ 28561806 h 777"/>
              <a:gd name="T18" fmla="*/ 29961946 w 1332"/>
              <a:gd name="T19" fmla="*/ 12880991 h 777"/>
              <a:gd name="T20" fmla="*/ 99126146 w 1332"/>
              <a:gd name="T21" fmla="*/ 35282230 h 777"/>
              <a:gd name="T22" fmla="*/ 129368021 w 1332"/>
              <a:gd name="T23" fmla="*/ 31362159 h 777"/>
              <a:gd name="T24" fmla="*/ 172210942 w 1332"/>
              <a:gd name="T25" fmla="*/ 80645098 h 777"/>
              <a:gd name="T26" fmla="*/ 171930483 w 1332"/>
              <a:gd name="T27" fmla="*/ 10920955 h 777"/>
              <a:gd name="T28" fmla="*/ 271056629 w 1332"/>
              <a:gd name="T29" fmla="*/ 0 h 777"/>
              <a:gd name="T30" fmla="*/ 301298504 w 1332"/>
              <a:gd name="T31" fmla="*/ 0 h 777"/>
              <a:gd name="T32" fmla="*/ 308018921 w 1332"/>
              <a:gd name="T33" fmla="*/ 2520424 h 777"/>
              <a:gd name="T34" fmla="*/ 355342296 w 1332"/>
              <a:gd name="T35" fmla="*/ 31362159 h 777"/>
              <a:gd name="T36" fmla="*/ 343581567 w 1332"/>
              <a:gd name="T37" fmla="*/ 87645452 h 777"/>
              <a:gd name="T38" fmla="*/ 372983125 w 1332"/>
              <a:gd name="T39" fmla="*/ 115927328 h 7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332" h="777">
                <a:moveTo>
                  <a:pt x="1332" y="414"/>
                </a:moveTo>
                <a:lnTo>
                  <a:pt x="1055" y="661"/>
                </a:lnTo>
                <a:lnTo>
                  <a:pt x="878" y="753"/>
                </a:lnTo>
                <a:lnTo>
                  <a:pt x="869" y="754"/>
                </a:lnTo>
                <a:lnTo>
                  <a:pt x="614" y="766"/>
                </a:lnTo>
                <a:lnTo>
                  <a:pt x="392" y="777"/>
                </a:lnTo>
                <a:lnTo>
                  <a:pt x="329" y="490"/>
                </a:lnTo>
                <a:lnTo>
                  <a:pt x="107" y="268"/>
                </a:lnTo>
                <a:lnTo>
                  <a:pt x="0" y="102"/>
                </a:lnTo>
                <a:lnTo>
                  <a:pt x="107" y="46"/>
                </a:lnTo>
                <a:lnTo>
                  <a:pt x="354" y="126"/>
                </a:lnTo>
                <a:lnTo>
                  <a:pt x="462" y="112"/>
                </a:lnTo>
                <a:lnTo>
                  <a:pt x="615" y="288"/>
                </a:lnTo>
                <a:lnTo>
                  <a:pt x="614" y="39"/>
                </a:lnTo>
                <a:lnTo>
                  <a:pt x="968" y="0"/>
                </a:lnTo>
                <a:lnTo>
                  <a:pt x="1076" y="0"/>
                </a:lnTo>
                <a:lnTo>
                  <a:pt x="1100" y="9"/>
                </a:lnTo>
                <a:lnTo>
                  <a:pt x="1269" y="112"/>
                </a:lnTo>
                <a:lnTo>
                  <a:pt x="1227" y="313"/>
                </a:lnTo>
                <a:lnTo>
                  <a:pt x="1332" y="4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D314CD3C-6A19-BDE6-955E-106C04AC923E}"/>
              </a:ext>
            </a:extLst>
          </p:cNvPr>
          <p:cNvSpPr>
            <a:spLocks/>
          </p:cNvSpPr>
          <p:nvPr/>
        </p:nvSpPr>
        <p:spPr bwMode="auto">
          <a:xfrm>
            <a:off x="2937691" y="4346044"/>
            <a:ext cx="814509" cy="921254"/>
          </a:xfrm>
          <a:custGeom>
            <a:avLst/>
            <a:gdLst>
              <a:gd name="T0" fmla="*/ 273535477 w 1052"/>
              <a:gd name="T1" fmla="*/ 296537886 h 1191"/>
              <a:gd name="T2" fmla="*/ 250811079 w 1052"/>
              <a:gd name="T3" fmla="*/ 230174088 h 1191"/>
              <a:gd name="T4" fmla="*/ 250811079 w 1052"/>
              <a:gd name="T5" fmla="*/ 183131209 h 1191"/>
              <a:gd name="T6" fmla="*/ 295138035 w 1052"/>
              <a:gd name="T7" fmla="*/ 128247673 h 1191"/>
              <a:gd name="T8" fmla="*/ 259227523 w 1052"/>
              <a:gd name="T9" fmla="*/ 50403085 h 1191"/>
              <a:gd name="T10" fmla="*/ 258385878 w 1052"/>
              <a:gd name="T11" fmla="*/ 15120926 h 1191"/>
              <a:gd name="T12" fmla="*/ 249969435 w 1052"/>
              <a:gd name="T13" fmla="*/ 0 h 1191"/>
              <a:gd name="T14" fmla="*/ 180673872 w 1052"/>
              <a:gd name="T15" fmla="*/ 58803599 h 1191"/>
              <a:gd name="T16" fmla="*/ 125405539 w 1052"/>
              <a:gd name="T17" fmla="*/ 77844588 h 1191"/>
              <a:gd name="T18" fmla="*/ 0 w 1052"/>
              <a:gd name="T19" fmla="*/ 157649737 h 1191"/>
              <a:gd name="T20" fmla="*/ 10099732 w 1052"/>
              <a:gd name="T21" fmla="*/ 180610790 h 1191"/>
              <a:gd name="T22" fmla="*/ 9819008 w 1052"/>
              <a:gd name="T23" fmla="*/ 229893630 h 1191"/>
              <a:gd name="T24" fmla="*/ 75748522 w 1052"/>
              <a:gd name="T25" fmla="*/ 302418510 h 1191"/>
              <a:gd name="T26" fmla="*/ 165524274 w 1052"/>
              <a:gd name="T27" fmla="*/ 333500148 h 1191"/>
              <a:gd name="T28" fmla="*/ 271010544 w 1052"/>
              <a:gd name="T29" fmla="*/ 296537886 h 1191"/>
              <a:gd name="T30" fmla="*/ 273535477 w 1052"/>
              <a:gd name="T31" fmla="*/ 296537886 h 11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052" h="1191">
                <a:moveTo>
                  <a:pt x="975" y="1059"/>
                </a:moveTo>
                <a:lnTo>
                  <a:pt x="894" y="822"/>
                </a:lnTo>
                <a:lnTo>
                  <a:pt x="894" y="654"/>
                </a:lnTo>
                <a:lnTo>
                  <a:pt x="1052" y="458"/>
                </a:lnTo>
                <a:lnTo>
                  <a:pt x="924" y="180"/>
                </a:lnTo>
                <a:lnTo>
                  <a:pt x="921" y="54"/>
                </a:lnTo>
                <a:lnTo>
                  <a:pt x="891" y="0"/>
                </a:lnTo>
                <a:lnTo>
                  <a:pt x="644" y="210"/>
                </a:lnTo>
                <a:lnTo>
                  <a:pt x="447" y="278"/>
                </a:lnTo>
                <a:lnTo>
                  <a:pt x="0" y="563"/>
                </a:lnTo>
                <a:lnTo>
                  <a:pt x="36" y="645"/>
                </a:lnTo>
                <a:lnTo>
                  <a:pt x="35" y="821"/>
                </a:lnTo>
                <a:lnTo>
                  <a:pt x="270" y="1080"/>
                </a:lnTo>
                <a:lnTo>
                  <a:pt x="590" y="1191"/>
                </a:lnTo>
                <a:lnTo>
                  <a:pt x="966" y="1059"/>
                </a:lnTo>
                <a:lnTo>
                  <a:pt x="975" y="10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3" name="Freeform 44">
            <a:extLst>
              <a:ext uri="{FF2B5EF4-FFF2-40B4-BE49-F238E27FC236}">
                <a16:creationId xmlns:a16="http://schemas.microsoft.com/office/drawing/2014/main" id="{2DF9D4D0-BC29-CBDA-6112-FCDC078A81BE}"/>
              </a:ext>
            </a:extLst>
          </p:cNvPr>
          <p:cNvSpPr>
            <a:spLocks/>
          </p:cNvSpPr>
          <p:nvPr/>
        </p:nvSpPr>
        <p:spPr bwMode="auto">
          <a:xfrm>
            <a:off x="5870856" y="2737909"/>
            <a:ext cx="849318" cy="758818"/>
          </a:xfrm>
          <a:custGeom>
            <a:avLst/>
            <a:gdLst>
              <a:gd name="T0" fmla="*/ 295395864 w 1097"/>
              <a:gd name="T1" fmla="*/ 188556144 h 980"/>
              <a:gd name="T2" fmla="*/ 295957292 w 1097"/>
              <a:gd name="T3" fmla="*/ 184066876 h 980"/>
              <a:gd name="T4" fmla="*/ 297920701 w 1097"/>
              <a:gd name="T5" fmla="*/ 168073428 h 980"/>
              <a:gd name="T6" fmla="*/ 307739335 w 1097"/>
              <a:gd name="T7" fmla="*/ 93997592 h 980"/>
              <a:gd name="T8" fmla="*/ 301848049 w 1097"/>
              <a:gd name="T9" fmla="*/ 81370963 h 980"/>
              <a:gd name="T10" fmla="*/ 273234289 w 1097"/>
              <a:gd name="T11" fmla="*/ 68744334 h 980"/>
              <a:gd name="T12" fmla="*/ 206188135 w 1097"/>
              <a:gd name="T13" fmla="*/ 29461782 h 980"/>
              <a:gd name="T14" fmla="*/ 215445341 w 1097"/>
              <a:gd name="T15" fmla="*/ 27778372 h 980"/>
              <a:gd name="T16" fmla="*/ 176452049 w 1097"/>
              <a:gd name="T17" fmla="*/ 0 h 980"/>
              <a:gd name="T18" fmla="*/ 112491631 w 1097"/>
              <a:gd name="T19" fmla="*/ 81370963 h 980"/>
              <a:gd name="T20" fmla="*/ 104076037 w 1097"/>
              <a:gd name="T21" fmla="*/ 75478500 h 980"/>
              <a:gd name="T22" fmla="*/ 103514609 w 1097"/>
              <a:gd name="T23" fmla="*/ 72391897 h 980"/>
              <a:gd name="T24" fmla="*/ 88927545 w 1097"/>
              <a:gd name="T25" fmla="*/ 67060924 h 980"/>
              <a:gd name="T26" fmla="*/ 62838092 w 1097"/>
              <a:gd name="T27" fmla="*/ 92314183 h 980"/>
              <a:gd name="T28" fmla="*/ 62277194 w 1097"/>
              <a:gd name="T29" fmla="*/ 93997592 h 980"/>
              <a:gd name="T30" fmla="*/ 26930535 w 1097"/>
              <a:gd name="T31" fmla="*/ 143942619 h 980"/>
              <a:gd name="T32" fmla="*/ 21881391 w 1097"/>
              <a:gd name="T33" fmla="*/ 180980272 h 980"/>
              <a:gd name="T34" fmla="*/ 22442289 w 1097"/>
              <a:gd name="T35" fmla="*/ 184066876 h 980"/>
              <a:gd name="T36" fmla="*/ 0 w 1097"/>
              <a:gd name="T37" fmla="*/ 270207851 h 980"/>
              <a:gd name="T38" fmla="*/ 3085735 w 1097"/>
              <a:gd name="T39" fmla="*/ 273574670 h 980"/>
              <a:gd name="T40" fmla="*/ 3366449 w 1097"/>
              <a:gd name="T41" fmla="*/ 274136159 h 980"/>
              <a:gd name="T42" fmla="*/ 5049674 w 1097"/>
              <a:gd name="T43" fmla="*/ 274977864 h 980"/>
              <a:gd name="T44" fmla="*/ 40957231 w 1097"/>
              <a:gd name="T45" fmla="*/ 243271184 h 980"/>
              <a:gd name="T46" fmla="*/ 133531409 w 1097"/>
              <a:gd name="T47" fmla="*/ 211003543 h 980"/>
              <a:gd name="T48" fmla="*/ 295395864 w 1097"/>
              <a:gd name="T49" fmla="*/ 188556144 h 9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7" h="980">
                <a:moveTo>
                  <a:pt x="1053" y="672"/>
                </a:moveTo>
                <a:lnTo>
                  <a:pt x="1055" y="656"/>
                </a:lnTo>
                <a:lnTo>
                  <a:pt x="1062" y="599"/>
                </a:lnTo>
                <a:lnTo>
                  <a:pt x="1097" y="335"/>
                </a:lnTo>
                <a:lnTo>
                  <a:pt x="1076" y="290"/>
                </a:lnTo>
                <a:lnTo>
                  <a:pt x="974" y="245"/>
                </a:lnTo>
                <a:lnTo>
                  <a:pt x="735" y="105"/>
                </a:lnTo>
                <a:lnTo>
                  <a:pt x="768" y="99"/>
                </a:lnTo>
                <a:lnTo>
                  <a:pt x="629" y="0"/>
                </a:lnTo>
                <a:lnTo>
                  <a:pt x="401" y="290"/>
                </a:lnTo>
                <a:lnTo>
                  <a:pt x="371" y="269"/>
                </a:lnTo>
                <a:lnTo>
                  <a:pt x="369" y="258"/>
                </a:lnTo>
                <a:lnTo>
                  <a:pt x="317" y="239"/>
                </a:lnTo>
                <a:lnTo>
                  <a:pt x="224" y="329"/>
                </a:lnTo>
                <a:lnTo>
                  <a:pt x="222" y="335"/>
                </a:lnTo>
                <a:lnTo>
                  <a:pt x="96" y="513"/>
                </a:lnTo>
                <a:lnTo>
                  <a:pt x="78" y="645"/>
                </a:lnTo>
                <a:lnTo>
                  <a:pt x="80" y="656"/>
                </a:lnTo>
                <a:lnTo>
                  <a:pt x="0" y="963"/>
                </a:lnTo>
                <a:lnTo>
                  <a:pt x="11" y="975"/>
                </a:lnTo>
                <a:lnTo>
                  <a:pt x="12" y="977"/>
                </a:lnTo>
                <a:lnTo>
                  <a:pt x="18" y="980"/>
                </a:lnTo>
                <a:lnTo>
                  <a:pt x="146" y="867"/>
                </a:lnTo>
                <a:lnTo>
                  <a:pt x="476" y="752"/>
                </a:lnTo>
                <a:lnTo>
                  <a:pt x="1053" y="6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6" name="Freeform 83">
            <a:extLst>
              <a:ext uri="{FF2B5EF4-FFF2-40B4-BE49-F238E27FC236}">
                <a16:creationId xmlns:a16="http://schemas.microsoft.com/office/drawing/2014/main" id="{45B81354-FDEF-B51D-BFBC-3842CFC0D760}"/>
              </a:ext>
            </a:extLst>
          </p:cNvPr>
          <p:cNvSpPr>
            <a:spLocks/>
          </p:cNvSpPr>
          <p:nvPr/>
        </p:nvSpPr>
        <p:spPr bwMode="auto">
          <a:xfrm>
            <a:off x="7794585" y="3485123"/>
            <a:ext cx="452506" cy="508199"/>
          </a:xfrm>
          <a:custGeom>
            <a:avLst/>
            <a:gdLst>
              <a:gd name="T0" fmla="*/ 138609082 w 585"/>
              <a:gd name="T1" fmla="*/ 46063228 h 656"/>
              <a:gd name="T2" fmla="*/ 36122563 w 585"/>
              <a:gd name="T3" fmla="*/ 0 h 656"/>
              <a:gd name="T4" fmla="*/ 35282244 w 585"/>
              <a:gd name="T5" fmla="*/ 3089749 h 656"/>
              <a:gd name="T6" fmla="*/ 17641387 w 585"/>
              <a:gd name="T7" fmla="*/ 67128638 h 656"/>
              <a:gd name="T8" fmla="*/ 7840675 w 585"/>
              <a:gd name="T9" fmla="*/ 102518717 h 656"/>
              <a:gd name="T10" fmla="*/ 18761105 w 585"/>
              <a:gd name="T11" fmla="*/ 110944775 h 656"/>
              <a:gd name="T12" fmla="*/ 0 w 585"/>
              <a:gd name="T13" fmla="*/ 123865013 h 656"/>
              <a:gd name="T14" fmla="*/ 3640143 w 585"/>
              <a:gd name="T15" fmla="*/ 135661176 h 656"/>
              <a:gd name="T16" fmla="*/ 55723457 w 585"/>
              <a:gd name="T17" fmla="*/ 149143187 h 656"/>
              <a:gd name="T18" fmla="*/ 47322922 w 585"/>
              <a:gd name="T19" fmla="*/ 164872288 h 656"/>
              <a:gd name="T20" fmla="*/ 60763777 w 585"/>
              <a:gd name="T21" fmla="*/ 184252380 h 656"/>
              <a:gd name="T22" fmla="*/ 96606410 w 585"/>
              <a:gd name="T23" fmla="*/ 182847949 h 656"/>
              <a:gd name="T24" fmla="*/ 112567161 w 585"/>
              <a:gd name="T25" fmla="*/ 169085052 h 656"/>
              <a:gd name="T26" fmla="*/ 114247268 w 585"/>
              <a:gd name="T27" fmla="*/ 163186970 h 656"/>
              <a:gd name="T28" fmla="*/ 148689723 w 585"/>
              <a:gd name="T29" fmla="*/ 143806878 h 656"/>
              <a:gd name="T30" fmla="*/ 136088657 w 585"/>
              <a:gd name="T31" fmla="*/ 116000198 h 656"/>
              <a:gd name="T32" fmla="*/ 138609082 w 585"/>
              <a:gd name="T33" fmla="*/ 110102116 h 656"/>
              <a:gd name="T34" fmla="*/ 141969296 w 585"/>
              <a:gd name="T35" fmla="*/ 108416799 h 656"/>
              <a:gd name="T36" fmla="*/ 147009617 w 585"/>
              <a:gd name="T37" fmla="*/ 114595767 h 656"/>
              <a:gd name="T38" fmla="*/ 151490078 w 585"/>
              <a:gd name="T39" fmla="*/ 117966402 h 656"/>
              <a:gd name="T40" fmla="*/ 160450472 w 585"/>
              <a:gd name="T41" fmla="*/ 116281084 h 656"/>
              <a:gd name="T42" fmla="*/ 163810685 w 585"/>
              <a:gd name="T43" fmla="*/ 112910979 h 656"/>
              <a:gd name="T44" fmla="*/ 162410508 w 585"/>
              <a:gd name="T45" fmla="*/ 95215674 h 656"/>
              <a:gd name="T46" fmla="*/ 138609082 w 585"/>
              <a:gd name="T47" fmla="*/ 46063228 h 65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5" h="656">
                <a:moveTo>
                  <a:pt x="495" y="164"/>
                </a:moveTo>
                <a:lnTo>
                  <a:pt x="129" y="0"/>
                </a:lnTo>
                <a:lnTo>
                  <a:pt x="126" y="11"/>
                </a:lnTo>
                <a:lnTo>
                  <a:pt x="63" y="239"/>
                </a:lnTo>
                <a:lnTo>
                  <a:pt x="28" y="365"/>
                </a:lnTo>
                <a:lnTo>
                  <a:pt x="67" y="395"/>
                </a:lnTo>
                <a:lnTo>
                  <a:pt x="0" y="441"/>
                </a:lnTo>
                <a:lnTo>
                  <a:pt x="13" y="483"/>
                </a:lnTo>
                <a:lnTo>
                  <a:pt x="199" y="531"/>
                </a:lnTo>
                <a:lnTo>
                  <a:pt x="169" y="587"/>
                </a:lnTo>
                <a:lnTo>
                  <a:pt x="217" y="656"/>
                </a:lnTo>
                <a:lnTo>
                  <a:pt x="345" y="651"/>
                </a:lnTo>
                <a:lnTo>
                  <a:pt x="402" y="602"/>
                </a:lnTo>
                <a:lnTo>
                  <a:pt x="408" y="581"/>
                </a:lnTo>
                <a:lnTo>
                  <a:pt x="531" y="512"/>
                </a:lnTo>
                <a:lnTo>
                  <a:pt x="486" y="413"/>
                </a:lnTo>
                <a:lnTo>
                  <a:pt x="495" y="392"/>
                </a:lnTo>
                <a:lnTo>
                  <a:pt x="507" y="386"/>
                </a:lnTo>
                <a:lnTo>
                  <a:pt x="525" y="408"/>
                </a:lnTo>
                <a:lnTo>
                  <a:pt x="541" y="420"/>
                </a:lnTo>
                <a:lnTo>
                  <a:pt x="573" y="414"/>
                </a:lnTo>
                <a:lnTo>
                  <a:pt x="585" y="402"/>
                </a:lnTo>
                <a:lnTo>
                  <a:pt x="580" y="339"/>
                </a:lnTo>
                <a:lnTo>
                  <a:pt x="495" y="1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7" name="Freeform 84">
            <a:extLst>
              <a:ext uri="{FF2B5EF4-FFF2-40B4-BE49-F238E27FC236}">
                <a16:creationId xmlns:a16="http://schemas.microsoft.com/office/drawing/2014/main" id="{CB6A4911-F368-BCDA-DC3C-CD34B02A3DED}"/>
              </a:ext>
            </a:extLst>
          </p:cNvPr>
          <p:cNvSpPr>
            <a:spLocks/>
          </p:cNvSpPr>
          <p:nvPr/>
        </p:nvSpPr>
        <p:spPr bwMode="auto">
          <a:xfrm>
            <a:off x="7950062" y="1320059"/>
            <a:ext cx="324876" cy="605660"/>
          </a:xfrm>
          <a:custGeom>
            <a:avLst/>
            <a:gdLst>
              <a:gd name="T0" fmla="*/ 96786427 w 419"/>
              <a:gd name="T1" fmla="*/ 68604259 h 783"/>
              <a:gd name="T2" fmla="*/ 67244151 w 419"/>
              <a:gd name="T3" fmla="*/ 0 h 783"/>
              <a:gd name="T4" fmla="*/ 1406699 w 419"/>
              <a:gd name="T5" fmla="*/ 15120919 h 783"/>
              <a:gd name="T6" fmla="*/ 562786 w 419"/>
              <a:gd name="T7" fmla="*/ 15120919 h 783"/>
              <a:gd name="T8" fmla="*/ 0 w 419"/>
              <a:gd name="T9" fmla="*/ 15120919 h 783"/>
              <a:gd name="T10" fmla="*/ 12660824 w 419"/>
              <a:gd name="T11" fmla="*/ 141688437 h 783"/>
              <a:gd name="T12" fmla="*/ 14911967 w 419"/>
              <a:gd name="T13" fmla="*/ 155129254 h 783"/>
              <a:gd name="T14" fmla="*/ 4782884 w 419"/>
              <a:gd name="T15" fmla="*/ 210572625 h 783"/>
              <a:gd name="T16" fmla="*/ 10972997 w 419"/>
              <a:gd name="T17" fmla="*/ 217293034 h 783"/>
              <a:gd name="T18" fmla="*/ 14911967 w 419"/>
              <a:gd name="T19" fmla="*/ 218413278 h 783"/>
              <a:gd name="T20" fmla="*/ 52894970 w 419"/>
              <a:gd name="T21" fmla="*/ 219253065 h 783"/>
              <a:gd name="T22" fmla="*/ 70901463 w 419"/>
              <a:gd name="T23" fmla="*/ 216452718 h 783"/>
              <a:gd name="T24" fmla="*/ 117325192 w 419"/>
              <a:gd name="T25" fmla="*/ 208052207 h 783"/>
              <a:gd name="T26" fmla="*/ 117887977 w 419"/>
              <a:gd name="T27" fmla="*/ 207212421 h 783"/>
              <a:gd name="T28" fmla="*/ 100443739 w 419"/>
              <a:gd name="T29" fmla="*/ 157929601 h 783"/>
              <a:gd name="T30" fmla="*/ 96786427 w 419"/>
              <a:gd name="T31" fmla="*/ 68604259 h 78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19" h="783">
                <a:moveTo>
                  <a:pt x="344" y="245"/>
                </a:moveTo>
                <a:lnTo>
                  <a:pt x="239" y="0"/>
                </a:lnTo>
                <a:lnTo>
                  <a:pt x="5" y="54"/>
                </a:lnTo>
                <a:lnTo>
                  <a:pt x="2" y="54"/>
                </a:lnTo>
                <a:lnTo>
                  <a:pt x="0" y="54"/>
                </a:lnTo>
                <a:lnTo>
                  <a:pt x="45" y="506"/>
                </a:lnTo>
                <a:lnTo>
                  <a:pt x="53" y="554"/>
                </a:lnTo>
                <a:lnTo>
                  <a:pt x="17" y="752"/>
                </a:lnTo>
                <a:lnTo>
                  <a:pt x="39" y="776"/>
                </a:lnTo>
                <a:lnTo>
                  <a:pt x="53" y="780"/>
                </a:lnTo>
                <a:lnTo>
                  <a:pt x="188" y="783"/>
                </a:lnTo>
                <a:lnTo>
                  <a:pt x="252" y="773"/>
                </a:lnTo>
                <a:lnTo>
                  <a:pt x="417" y="743"/>
                </a:lnTo>
                <a:lnTo>
                  <a:pt x="419" y="740"/>
                </a:lnTo>
                <a:lnTo>
                  <a:pt x="357" y="564"/>
                </a:lnTo>
                <a:lnTo>
                  <a:pt x="344" y="2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4" name="Freeform 45">
            <a:extLst>
              <a:ext uri="{FF2B5EF4-FFF2-40B4-BE49-F238E27FC236}">
                <a16:creationId xmlns:a16="http://schemas.microsoft.com/office/drawing/2014/main" id="{B9A524D3-D5E8-8937-8D01-5F2766CEA2FE}"/>
              </a:ext>
            </a:extLst>
          </p:cNvPr>
          <p:cNvSpPr>
            <a:spLocks/>
          </p:cNvSpPr>
          <p:nvPr/>
        </p:nvSpPr>
        <p:spPr bwMode="auto">
          <a:xfrm>
            <a:off x="5956715" y="4025810"/>
            <a:ext cx="670637" cy="614943"/>
          </a:xfrm>
          <a:custGeom>
            <a:avLst/>
            <a:gdLst>
              <a:gd name="T0" fmla="*/ 223454098 w 867"/>
              <a:gd name="T1" fmla="*/ 133847787 h 795"/>
              <a:gd name="T2" fmla="*/ 211693356 w 867"/>
              <a:gd name="T3" fmla="*/ 127687765 h 795"/>
              <a:gd name="T4" fmla="*/ 152329787 w 867"/>
              <a:gd name="T5" fmla="*/ 136928062 h 795"/>
              <a:gd name="T6" fmla="*/ 184251801 w 867"/>
              <a:gd name="T7" fmla="*/ 77284700 h 795"/>
              <a:gd name="T8" fmla="*/ 120967632 w 867"/>
              <a:gd name="T9" fmla="*/ 0 h 795"/>
              <a:gd name="T10" fmla="*/ 89325547 w 867"/>
              <a:gd name="T11" fmla="*/ 55723300 h 795"/>
              <a:gd name="T12" fmla="*/ 10080636 w 867"/>
              <a:gd name="T13" fmla="*/ 134408174 h 795"/>
              <a:gd name="T14" fmla="*/ 0 w 867"/>
              <a:gd name="T15" fmla="*/ 209452384 h 795"/>
              <a:gd name="T16" fmla="*/ 80925017 w 867"/>
              <a:gd name="T17" fmla="*/ 216172793 h 795"/>
              <a:gd name="T18" fmla="*/ 100806360 w 867"/>
              <a:gd name="T19" fmla="*/ 220933171 h 795"/>
              <a:gd name="T20" fmla="*/ 133848621 w 867"/>
              <a:gd name="T21" fmla="*/ 222613273 h 795"/>
              <a:gd name="T22" fmla="*/ 152329787 w 867"/>
              <a:gd name="T23" fmla="*/ 189291158 h 795"/>
              <a:gd name="T24" fmla="*/ 167450741 w 867"/>
              <a:gd name="T25" fmla="*/ 189291158 h 795"/>
              <a:gd name="T26" fmla="*/ 175851271 w 867"/>
              <a:gd name="T27" fmla="*/ 188171443 h 795"/>
              <a:gd name="T28" fmla="*/ 223454098 w 867"/>
              <a:gd name="T29" fmla="*/ 178930617 h 795"/>
              <a:gd name="T30" fmla="*/ 241095475 w 867"/>
              <a:gd name="T31" fmla="*/ 190691332 h 795"/>
              <a:gd name="T32" fmla="*/ 242775581 w 867"/>
              <a:gd name="T33" fmla="*/ 191531647 h 795"/>
              <a:gd name="T34" fmla="*/ 240535616 w 867"/>
              <a:gd name="T35" fmla="*/ 182290821 h 795"/>
              <a:gd name="T36" fmla="*/ 238575052 w 867"/>
              <a:gd name="T37" fmla="*/ 172490137 h 795"/>
              <a:gd name="T38" fmla="*/ 232974875 w 867"/>
              <a:gd name="T39" fmla="*/ 166610044 h 795"/>
              <a:gd name="T40" fmla="*/ 223454098 w 867"/>
              <a:gd name="T41" fmla="*/ 133847787 h 7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67" h="795">
                <a:moveTo>
                  <a:pt x="798" y="478"/>
                </a:moveTo>
                <a:lnTo>
                  <a:pt x="756" y="456"/>
                </a:lnTo>
                <a:lnTo>
                  <a:pt x="544" y="489"/>
                </a:lnTo>
                <a:lnTo>
                  <a:pt x="658" y="276"/>
                </a:lnTo>
                <a:lnTo>
                  <a:pt x="432" y="0"/>
                </a:lnTo>
                <a:lnTo>
                  <a:pt x="319" y="199"/>
                </a:lnTo>
                <a:lnTo>
                  <a:pt x="36" y="480"/>
                </a:lnTo>
                <a:lnTo>
                  <a:pt x="0" y="748"/>
                </a:lnTo>
                <a:lnTo>
                  <a:pt x="289" y="772"/>
                </a:lnTo>
                <a:lnTo>
                  <a:pt x="360" y="789"/>
                </a:lnTo>
                <a:lnTo>
                  <a:pt x="478" y="795"/>
                </a:lnTo>
                <a:lnTo>
                  <a:pt x="544" y="676"/>
                </a:lnTo>
                <a:lnTo>
                  <a:pt x="598" y="676"/>
                </a:lnTo>
                <a:lnTo>
                  <a:pt x="628" y="672"/>
                </a:lnTo>
                <a:lnTo>
                  <a:pt x="798" y="639"/>
                </a:lnTo>
                <a:lnTo>
                  <a:pt x="861" y="681"/>
                </a:lnTo>
                <a:lnTo>
                  <a:pt x="867" y="684"/>
                </a:lnTo>
                <a:lnTo>
                  <a:pt x="859" y="651"/>
                </a:lnTo>
                <a:lnTo>
                  <a:pt x="852" y="616"/>
                </a:lnTo>
                <a:lnTo>
                  <a:pt x="832" y="595"/>
                </a:lnTo>
                <a:lnTo>
                  <a:pt x="798" y="4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7" name="Freeform 94">
            <a:extLst>
              <a:ext uri="{FF2B5EF4-FFF2-40B4-BE49-F238E27FC236}">
                <a16:creationId xmlns:a16="http://schemas.microsoft.com/office/drawing/2014/main" id="{7BC4CB82-4B6F-3B11-4358-E8B6FF10E935}"/>
              </a:ext>
            </a:extLst>
          </p:cNvPr>
          <p:cNvSpPr>
            <a:spLocks/>
          </p:cNvSpPr>
          <p:nvPr/>
        </p:nvSpPr>
        <p:spPr bwMode="auto">
          <a:xfrm>
            <a:off x="9077845" y="4055976"/>
            <a:ext cx="603341" cy="431621"/>
          </a:xfrm>
          <a:custGeom>
            <a:avLst/>
            <a:gdLst>
              <a:gd name="T0" fmla="*/ 190339742 w 779"/>
              <a:gd name="T1" fmla="*/ 138392065 h 559"/>
              <a:gd name="T2" fmla="*/ 186690163 w 779"/>
              <a:gd name="T3" fmla="*/ 150668955 h 559"/>
              <a:gd name="T4" fmla="*/ 160019837 w 779"/>
              <a:gd name="T5" fmla="*/ 139229293 h 559"/>
              <a:gd name="T6" fmla="*/ 28354177 w 779"/>
              <a:gd name="T7" fmla="*/ 155970171 h 559"/>
              <a:gd name="T8" fmla="*/ 11791192 w 779"/>
              <a:gd name="T9" fmla="*/ 142577152 h 559"/>
              <a:gd name="T10" fmla="*/ 7299158 w 779"/>
              <a:gd name="T11" fmla="*/ 133090848 h 559"/>
              <a:gd name="T12" fmla="*/ 0 w 779"/>
              <a:gd name="T13" fmla="*/ 124999574 h 559"/>
              <a:gd name="T14" fmla="*/ 561637 w 779"/>
              <a:gd name="T15" fmla="*/ 124720146 h 559"/>
              <a:gd name="T16" fmla="*/ 30319375 w 779"/>
              <a:gd name="T17" fmla="*/ 65569009 h 559"/>
              <a:gd name="T18" fmla="*/ 88993457 w 779"/>
              <a:gd name="T19" fmla="*/ 1673929 h 559"/>
              <a:gd name="T20" fmla="*/ 104995334 w 779"/>
              <a:gd name="T21" fmla="*/ 278900 h 559"/>
              <a:gd name="T22" fmla="*/ 112014204 w 779"/>
              <a:gd name="T23" fmla="*/ 0 h 559"/>
              <a:gd name="T24" fmla="*/ 112575311 w 779"/>
              <a:gd name="T25" fmla="*/ 278900 h 559"/>
              <a:gd name="T26" fmla="*/ 112856129 w 779"/>
              <a:gd name="T27" fmla="*/ 278900 h 559"/>
              <a:gd name="T28" fmla="*/ 158335457 w 779"/>
              <a:gd name="T29" fmla="*/ 27064410 h 559"/>
              <a:gd name="T30" fmla="*/ 165072978 w 779"/>
              <a:gd name="T31" fmla="*/ 35435113 h 559"/>
              <a:gd name="T32" fmla="*/ 218693918 w 779"/>
              <a:gd name="T33" fmla="*/ 56082178 h 559"/>
              <a:gd name="T34" fmla="*/ 201007660 w 779"/>
              <a:gd name="T35" fmla="*/ 106305339 h 559"/>
              <a:gd name="T36" fmla="*/ 190339742 w 779"/>
              <a:gd name="T37" fmla="*/ 138392065 h 5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79" h="559">
                <a:moveTo>
                  <a:pt x="678" y="496"/>
                </a:moveTo>
                <a:lnTo>
                  <a:pt x="665" y="540"/>
                </a:lnTo>
                <a:lnTo>
                  <a:pt x="570" y="499"/>
                </a:lnTo>
                <a:lnTo>
                  <a:pt x="101" y="559"/>
                </a:lnTo>
                <a:lnTo>
                  <a:pt x="42" y="511"/>
                </a:lnTo>
                <a:lnTo>
                  <a:pt x="26" y="477"/>
                </a:lnTo>
                <a:lnTo>
                  <a:pt x="0" y="448"/>
                </a:lnTo>
                <a:lnTo>
                  <a:pt x="2" y="447"/>
                </a:lnTo>
                <a:lnTo>
                  <a:pt x="108" y="235"/>
                </a:lnTo>
                <a:lnTo>
                  <a:pt x="317" y="6"/>
                </a:lnTo>
                <a:lnTo>
                  <a:pt x="374" y="1"/>
                </a:lnTo>
                <a:lnTo>
                  <a:pt x="399" y="0"/>
                </a:lnTo>
                <a:lnTo>
                  <a:pt x="401" y="1"/>
                </a:lnTo>
                <a:lnTo>
                  <a:pt x="402" y="1"/>
                </a:lnTo>
                <a:lnTo>
                  <a:pt x="564" y="97"/>
                </a:lnTo>
                <a:lnTo>
                  <a:pt x="588" y="127"/>
                </a:lnTo>
                <a:lnTo>
                  <a:pt x="779" y="201"/>
                </a:lnTo>
                <a:lnTo>
                  <a:pt x="716" y="381"/>
                </a:lnTo>
                <a:lnTo>
                  <a:pt x="678" y="49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8B0AAF8-357B-0D76-740D-F22098590378}"/>
              </a:ext>
            </a:extLst>
          </p:cNvPr>
          <p:cNvSpPr>
            <a:spLocks/>
          </p:cNvSpPr>
          <p:nvPr/>
        </p:nvSpPr>
        <p:spPr bwMode="auto">
          <a:xfrm>
            <a:off x="1178720" y="5028283"/>
            <a:ext cx="707765" cy="563891"/>
          </a:xfrm>
          <a:custGeom>
            <a:avLst/>
            <a:gdLst>
              <a:gd name="T0" fmla="*/ 256495679 w 914"/>
              <a:gd name="T1" fmla="*/ 153729067 h 729"/>
              <a:gd name="T2" fmla="*/ 256495679 w 914"/>
              <a:gd name="T3" fmla="*/ 146168873 h 729"/>
              <a:gd name="T4" fmla="*/ 246673676 w 914"/>
              <a:gd name="T5" fmla="*/ 146168873 h 729"/>
              <a:gd name="T6" fmla="*/ 209630722 w 914"/>
              <a:gd name="T7" fmla="*/ 108926700 h 729"/>
              <a:gd name="T8" fmla="*/ 175674062 w 914"/>
              <a:gd name="T9" fmla="*/ 77004763 h 729"/>
              <a:gd name="T10" fmla="*/ 104113449 w 914"/>
              <a:gd name="T11" fmla="*/ 52083162 h 729"/>
              <a:gd name="T12" fmla="*/ 3086825 w 914"/>
              <a:gd name="T13" fmla="*/ 0 h 729"/>
              <a:gd name="T14" fmla="*/ 0 w 914"/>
              <a:gd name="T15" fmla="*/ 839786 h 729"/>
              <a:gd name="T16" fmla="*/ 29185246 w 914"/>
              <a:gd name="T17" fmla="*/ 85685201 h 729"/>
              <a:gd name="T18" fmla="*/ 55564961 w 914"/>
              <a:gd name="T19" fmla="*/ 162689435 h 729"/>
              <a:gd name="T20" fmla="*/ 67070494 w 914"/>
              <a:gd name="T21" fmla="*/ 195731617 h 729"/>
              <a:gd name="T22" fmla="*/ 68754554 w 914"/>
              <a:gd name="T23" fmla="*/ 200771923 h 729"/>
              <a:gd name="T24" fmla="*/ 126844810 w 914"/>
              <a:gd name="T25" fmla="*/ 201331781 h 729"/>
              <a:gd name="T26" fmla="*/ 175674062 w 914"/>
              <a:gd name="T27" fmla="*/ 203852198 h 729"/>
              <a:gd name="T28" fmla="*/ 255934679 w 914"/>
              <a:gd name="T29" fmla="*/ 204132127 h 729"/>
              <a:gd name="T30" fmla="*/ 255653914 w 914"/>
              <a:gd name="T31" fmla="*/ 161289791 h 729"/>
              <a:gd name="T32" fmla="*/ 256495679 w 914"/>
              <a:gd name="T33" fmla="*/ 153729067 h 7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14" h="729">
                <a:moveTo>
                  <a:pt x="914" y="549"/>
                </a:moveTo>
                <a:lnTo>
                  <a:pt x="914" y="522"/>
                </a:lnTo>
                <a:lnTo>
                  <a:pt x="879" y="522"/>
                </a:lnTo>
                <a:lnTo>
                  <a:pt x="747" y="389"/>
                </a:lnTo>
                <a:lnTo>
                  <a:pt x="626" y="275"/>
                </a:lnTo>
                <a:lnTo>
                  <a:pt x="371" y="186"/>
                </a:lnTo>
                <a:lnTo>
                  <a:pt x="11" y="0"/>
                </a:lnTo>
                <a:lnTo>
                  <a:pt x="0" y="3"/>
                </a:lnTo>
                <a:lnTo>
                  <a:pt x="104" y="306"/>
                </a:lnTo>
                <a:lnTo>
                  <a:pt x="198" y="581"/>
                </a:lnTo>
                <a:lnTo>
                  <a:pt x="239" y="699"/>
                </a:lnTo>
                <a:lnTo>
                  <a:pt x="245" y="717"/>
                </a:lnTo>
                <a:lnTo>
                  <a:pt x="452" y="719"/>
                </a:lnTo>
                <a:lnTo>
                  <a:pt x="626" y="728"/>
                </a:lnTo>
                <a:lnTo>
                  <a:pt x="912" y="729"/>
                </a:lnTo>
                <a:lnTo>
                  <a:pt x="911" y="576"/>
                </a:lnTo>
                <a:lnTo>
                  <a:pt x="914" y="5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88" name="Freeform 85">
            <a:extLst>
              <a:ext uri="{FF2B5EF4-FFF2-40B4-BE49-F238E27FC236}">
                <a16:creationId xmlns:a16="http://schemas.microsoft.com/office/drawing/2014/main" id="{623C32B0-07E5-3B7A-E772-E7073E4AFAB4}"/>
              </a:ext>
            </a:extLst>
          </p:cNvPr>
          <p:cNvSpPr>
            <a:spLocks/>
          </p:cNvSpPr>
          <p:nvPr/>
        </p:nvSpPr>
        <p:spPr bwMode="auto">
          <a:xfrm>
            <a:off x="8105537" y="3689331"/>
            <a:ext cx="698484" cy="751855"/>
          </a:xfrm>
          <a:custGeom>
            <a:avLst/>
            <a:gdLst>
              <a:gd name="T0" fmla="*/ 252576498 w 904"/>
              <a:gd name="T1" fmla="*/ 34722329 h 972"/>
              <a:gd name="T2" fmla="*/ 250900365 w 904"/>
              <a:gd name="T3" fmla="*/ 108646912 h 972"/>
              <a:gd name="T4" fmla="*/ 226592471 w 904"/>
              <a:gd name="T5" fmla="*/ 183971671 h 972"/>
              <a:gd name="T6" fmla="*/ 246709239 w 904"/>
              <a:gd name="T7" fmla="*/ 241094683 h 972"/>
              <a:gd name="T8" fmla="*/ 217372418 w 904"/>
              <a:gd name="T9" fmla="*/ 241935000 h 972"/>
              <a:gd name="T10" fmla="*/ 200608444 w 904"/>
              <a:gd name="T11" fmla="*/ 246975312 h 972"/>
              <a:gd name="T12" fmla="*/ 185241512 w 904"/>
              <a:gd name="T13" fmla="*/ 272176875 h 972"/>
              <a:gd name="T14" fmla="*/ 156183782 w 904"/>
              <a:gd name="T15" fmla="*/ 270776700 h 972"/>
              <a:gd name="T16" fmla="*/ 101421644 w 904"/>
              <a:gd name="T17" fmla="*/ 260416146 h 972"/>
              <a:gd name="T18" fmla="*/ 100862933 w 904"/>
              <a:gd name="T19" fmla="*/ 260416146 h 972"/>
              <a:gd name="T20" fmla="*/ 87172663 w 904"/>
              <a:gd name="T21" fmla="*/ 222053679 h 972"/>
              <a:gd name="T22" fmla="*/ 62864769 w 904"/>
              <a:gd name="T23" fmla="*/ 198532221 h 972"/>
              <a:gd name="T24" fmla="*/ 0 w 904"/>
              <a:gd name="T25" fmla="*/ 94926150 h 972"/>
              <a:gd name="T26" fmla="*/ 1676133 w 904"/>
              <a:gd name="T27" fmla="*/ 89045521 h 972"/>
              <a:gd name="T28" fmla="*/ 36042411 w 904"/>
              <a:gd name="T29" fmla="*/ 69724588 h 972"/>
              <a:gd name="T30" fmla="*/ 23469563 w 904"/>
              <a:gd name="T31" fmla="*/ 42002604 h 972"/>
              <a:gd name="T32" fmla="*/ 25984027 w 904"/>
              <a:gd name="T33" fmla="*/ 36122504 h 972"/>
              <a:gd name="T34" fmla="*/ 29336822 w 904"/>
              <a:gd name="T35" fmla="*/ 34441871 h 972"/>
              <a:gd name="T36" fmla="*/ 34366278 w 904"/>
              <a:gd name="T37" fmla="*/ 40602429 h 972"/>
              <a:gd name="T38" fmla="*/ 38836495 w 904"/>
              <a:gd name="T39" fmla="*/ 43962638 h 972"/>
              <a:gd name="T40" fmla="*/ 47776928 w 904"/>
              <a:gd name="T41" fmla="*/ 42282533 h 972"/>
              <a:gd name="T42" fmla="*/ 51129723 w 904"/>
              <a:gd name="T43" fmla="*/ 38922325 h 972"/>
              <a:gd name="T44" fmla="*/ 85496001 w 904"/>
              <a:gd name="T45" fmla="*/ 35282188 h 972"/>
              <a:gd name="T46" fmla="*/ 83819868 w 904"/>
              <a:gd name="T47" fmla="*/ 0 h 972"/>
              <a:gd name="T48" fmla="*/ 106730192 w 904"/>
              <a:gd name="T49" fmla="*/ 7000346 h 972"/>
              <a:gd name="T50" fmla="*/ 171271622 w 904"/>
              <a:gd name="T51" fmla="*/ 19321463 h 972"/>
              <a:gd name="T52" fmla="*/ 198931782 w 904"/>
              <a:gd name="T53" fmla="*/ 18481146 h 972"/>
              <a:gd name="T54" fmla="*/ 252576498 w 904"/>
              <a:gd name="T55" fmla="*/ 34722329 h 9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04" h="972">
                <a:moveTo>
                  <a:pt x="904" y="124"/>
                </a:moveTo>
                <a:lnTo>
                  <a:pt x="898" y="388"/>
                </a:lnTo>
                <a:lnTo>
                  <a:pt x="811" y="657"/>
                </a:lnTo>
                <a:lnTo>
                  <a:pt x="883" y="861"/>
                </a:lnTo>
                <a:lnTo>
                  <a:pt x="778" y="864"/>
                </a:lnTo>
                <a:lnTo>
                  <a:pt x="718" y="882"/>
                </a:lnTo>
                <a:lnTo>
                  <a:pt x="663" y="972"/>
                </a:lnTo>
                <a:lnTo>
                  <a:pt x="559" y="967"/>
                </a:lnTo>
                <a:lnTo>
                  <a:pt x="363" y="930"/>
                </a:lnTo>
                <a:lnTo>
                  <a:pt x="361" y="930"/>
                </a:lnTo>
                <a:lnTo>
                  <a:pt x="312" y="793"/>
                </a:lnTo>
                <a:lnTo>
                  <a:pt x="225" y="709"/>
                </a:lnTo>
                <a:lnTo>
                  <a:pt x="0" y="339"/>
                </a:lnTo>
                <a:lnTo>
                  <a:pt x="6" y="318"/>
                </a:lnTo>
                <a:lnTo>
                  <a:pt x="129" y="249"/>
                </a:lnTo>
                <a:lnTo>
                  <a:pt x="84" y="150"/>
                </a:lnTo>
                <a:lnTo>
                  <a:pt x="93" y="129"/>
                </a:lnTo>
                <a:lnTo>
                  <a:pt x="105" y="123"/>
                </a:lnTo>
                <a:lnTo>
                  <a:pt x="123" y="145"/>
                </a:lnTo>
                <a:lnTo>
                  <a:pt x="139" y="157"/>
                </a:lnTo>
                <a:lnTo>
                  <a:pt x="171" y="151"/>
                </a:lnTo>
                <a:lnTo>
                  <a:pt x="183" y="139"/>
                </a:lnTo>
                <a:lnTo>
                  <a:pt x="306" y="126"/>
                </a:lnTo>
                <a:lnTo>
                  <a:pt x="300" y="0"/>
                </a:lnTo>
                <a:lnTo>
                  <a:pt x="382" y="25"/>
                </a:lnTo>
                <a:lnTo>
                  <a:pt x="613" y="69"/>
                </a:lnTo>
                <a:lnTo>
                  <a:pt x="712" y="66"/>
                </a:lnTo>
                <a:lnTo>
                  <a:pt x="904" y="1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262" name="Freeform 115">
            <a:extLst>
              <a:ext uri="{FF2B5EF4-FFF2-40B4-BE49-F238E27FC236}">
                <a16:creationId xmlns:a16="http://schemas.microsoft.com/office/drawing/2014/main" id="{140CEFC9-37A2-B1C8-F3A6-7896A8451859}"/>
              </a:ext>
            </a:extLst>
          </p:cNvPr>
          <p:cNvSpPr>
            <a:spLocks/>
          </p:cNvSpPr>
          <p:nvPr/>
        </p:nvSpPr>
        <p:spPr bwMode="auto">
          <a:xfrm>
            <a:off x="10089601" y="3703254"/>
            <a:ext cx="587096" cy="809870"/>
          </a:xfrm>
          <a:custGeom>
            <a:avLst/>
            <a:gdLst>
              <a:gd name="T0" fmla="*/ 212532648 w 759"/>
              <a:gd name="T1" fmla="*/ 259856522 h 1047"/>
              <a:gd name="T2" fmla="*/ 191531637 w 759"/>
              <a:gd name="T3" fmla="*/ 293178706 h 1047"/>
              <a:gd name="T4" fmla="*/ 186491330 w 759"/>
              <a:gd name="T5" fmla="*/ 287578530 h 1047"/>
              <a:gd name="T6" fmla="*/ 185651015 w 759"/>
              <a:gd name="T7" fmla="*/ 288418319 h 1047"/>
              <a:gd name="T8" fmla="*/ 178090820 w 759"/>
              <a:gd name="T9" fmla="*/ 281417966 h 1047"/>
              <a:gd name="T10" fmla="*/ 102206298 w 759"/>
              <a:gd name="T11" fmla="*/ 194332400 h 1047"/>
              <a:gd name="T12" fmla="*/ 78124482 w 759"/>
              <a:gd name="T13" fmla="*/ 204972893 h 1047"/>
              <a:gd name="T14" fmla="*/ 7280266 w 759"/>
              <a:gd name="T15" fmla="*/ 159610040 h 1047"/>
              <a:gd name="T16" fmla="*/ 7280266 w 759"/>
              <a:gd name="T17" fmla="*/ 138608983 h 1047"/>
              <a:gd name="T18" fmla="*/ 6720408 w 759"/>
              <a:gd name="T19" fmla="*/ 138048595 h 1047"/>
              <a:gd name="T20" fmla="*/ 0 w 759"/>
              <a:gd name="T21" fmla="*/ 130488384 h 1047"/>
              <a:gd name="T22" fmla="*/ 7280266 w 759"/>
              <a:gd name="T23" fmla="*/ 80925002 h 1047"/>
              <a:gd name="T24" fmla="*/ 80644900 w 759"/>
              <a:gd name="T25" fmla="*/ 13720775 h 1047"/>
              <a:gd name="T26" fmla="*/ 76444380 w 759"/>
              <a:gd name="T27" fmla="*/ 0 h 1047"/>
              <a:gd name="T28" fmla="*/ 135808339 w 759"/>
              <a:gd name="T29" fmla="*/ 13440845 h 1047"/>
              <a:gd name="T30" fmla="*/ 135247952 w 759"/>
              <a:gd name="T31" fmla="*/ 21001586 h 1047"/>
              <a:gd name="T32" fmla="*/ 146728738 w 759"/>
              <a:gd name="T33" fmla="*/ 25481515 h 1047"/>
              <a:gd name="T34" fmla="*/ 156809351 w 759"/>
              <a:gd name="T35" fmla="*/ 39762678 h 1047"/>
              <a:gd name="T36" fmla="*/ 179490464 w 759"/>
              <a:gd name="T37" fmla="*/ 103606694 h 1047"/>
              <a:gd name="T38" fmla="*/ 182850668 w 759"/>
              <a:gd name="T39" fmla="*/ 127967961 h 1047"/>
              <a:gd name="T40" fmla="*/ 204132138 w 759"/>
              <a:gd name="T41" fmla="*/ 193492083 h 1047"/>
              <a:gd name="T42" fmla="*/ 212532648 w 759"/>
              <a:gd name="T43" fmla="*/ 259856522 h 104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59" h="1047">
                <a:moveTo>
                  <a:pt x="759" y="928"/>
                </a:moveTo>
                <a:lnTo>
                  <a:pt x="684" y="1047"/>
                </a:lnTo>
                <a:lnTo>
                  <a:pt x="666" y="1027"/>
                </a:lnTo>
                <a:lnTo>
                  <a:pt x="663" y="1030"/>
                </a:lnTo>
                <a:lnTo>
                  <a:pt x="636" y="1005"/>
                </a:lnTo>
                <a:lnTo>
                  <a:pt x="365" y="694"/>
                </a:lnTo>
                <a:lnTo>
                  <a:pt x="279" y="732"/>
                </a:lnTo>
                <a:lnTo>
                  <a:pt x="26" y="570"/>
                </a:lnTo>
                <a:lnTo>
                  <a:pt x="26" y="495"/>
                </a:lnTo>
                <a:lnTo>
                  <a:pt x="24" y="493"/>
                </a:lnTo>
                <a:lnTo>
                  <a:pt x="0" y="466"/>
                </a:lnTo>
                <a:lnTo>
                  <a:pt x="26" y="289"/>
                </a:lnTo>
                <a:lnTo>
                  <a:pt x="288" y="49"/>
                </a:lnTo>
                <a:lnTo>
                  <a:pt x="273" y="0"/>
                </a:lnTo>
                <a:lnTo>
                  <a:pt x="485" y="48"/>
                </a:lnTo>
                <a:lnTo>
                  <a:pt x="483" y="75"/>
                </a:lnTo>
                <a:lnTo>
                  <a:pt x="524" y="91"/>
                </a:lnTo>
                <a:lnTo>
                  <a:pt x="560" y="142"/>
                </a:lnTo>
                <a:lnTo>
                  <a:pt x="641" y="370"/>
                </a:lnTo>
                <a:lnTo>
                  <a:pt x="653" y="457"/>
                </a:lnTo>
                <a:lnTo>
                  <a:pt x="729" y="691"/>
                </a:lnTo>
                <a:lnTo>
                  <a:pt x="759" y="928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" name="Freeform 55">
            <a:extLst>
              <a:ext uri="{FF2B5EF4-FFF2-40B4-BE49-F238E27FC236}">
                <a16:creationId xmlns:a16="http://schemas.microsoft.com/office/drawing/2014/main" id="{C8CE1F7C-0B0E-FC10-556B-DEE6E5178FDD}"/>
              </a:ext>
            </a:extLst>
          </p:cNvPr>
          <p:cNvSpPr>
            <a:spLocks/>
          </p:cNvSpPr>
          <p:nvPr/>
        </p:nvSpPr>
        <p:spPr bwMode="auto">
          <a:xfrm>
            <a:off x="6541492" y="4028130"/>
            <a:ext cx="770420" cy="631187"/>
          </a:xfrm>
          <a:custGeom>
            <a:avLst/>
            <a:gdLst>
              <a:gd name="T0" fmla="*/ 273307936 w 997"/>
              <a:gd name="T1" fmla="*/ 133288087 h 816"/>
              <a:gd name="T2" fmla="*/ 274425472 w 997"/>
              <a:gd name="T3" fmla="*/ 114247083 h 816"/>
              <a:gd name="T4" fmla="*/ 278337907 w 997"/>
              <a:gd name="T5" fmla="*/ 75604688 h 816"/>
              <a:gd name="T6" fmla="*/ 278617555 w 997"/>
              <a:gd name="T7" fmla="*/ 71404692 h 816"/>
              <a:gd name="T8" fmla="*/ 149508807 w 997"/>
              <a:gd name="T9" fmla="*/ 71404692 h 816"/>
              <a:gd name="T10" fmla="*/ 117651093 w 997"/>
              <a:gd name="T11" fmla="*/ 57683400 h 816"/>
              <a:gd name="T12" fmla="*/ 67348743 w 997"/>
              <a:gd name="T13" fmla="*/ 0 h 816"/>
              <a:gd name="T14" fmla="*/ 39682583 w 997"/>
              <a:gd name="T15" fmla="*/ 31921979 h 816"/>
              <a:gd name="T16" fmla="*/ 21797773 w 997"/>
              <a:gd name="T17" fmla="*/ 73084796 h 816"/>
              <a:gd name="T18" fmla="*/ 0 w 997"/>
              <a:gd name="T19" fmla="*/ 126567671 h 816"/>
              <a:gd name="T20" fmla="*/ 11737303 w 997"/>
              <a:gd name="T21" fmla="*/ 132728229 h 816"/>
              <a:gd name="T22" fmla="*/ 21238476 w 997"/>
              <a:gd name="T23" fmla="*/ 165490525 h 816"/>
              <a:gd name="T24" fmla="*/ 26827744 w 997"/>
              <a:gd name="T25" fmla="*/ 171370625 h 816"/>
              <a:gd name="T26" fmla="*/ 28783697 w 997"/>
              <a:gd name="T27" fmla="*/ 181171321 h 816"/>
              <a:gd name="T28" fmla="*/ 31019826 w 997"/>
              <a:gd name="T29" fmla="*/ 190411629 h 816"/>
              <a:gd name="T30" fmla="*/ 153700890 w 997"/>
              <a:gd name="T31" fmla="*/ 222333608 h 816"/>
              <a:gd name="T32" fmla="*/ 224682419 w 997"/>
              <a:gd name="T33" fmla="*/ 203012675 h 816"/>
              <a:gd name="T34" fmla="*/ 253466645 w 997"/>
              <a:gd name="T35" fmla="*/ 227653850 h 816"/>
              <a:gd name="T36" fmla="*/ 270233918 w 997"/>
              <a:gd name="T37" fmla="*/ 228494167 h 816"/>
              <a:gd name="T38" fmla="*/ 270792686 w 997"/>
              <a:gd name="T39" fmla="*/ 165490525 h 816"/>
              <a:gd name="T40" fmla="*/ 273307936 w 997"/>
              <a:gd name="T41" fmla="*/ 133288087 h 8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7" h="816">
                <a:moveTo>
                  <a:pt x="978" y="476"/>
                </a:moveTo>
                <a:lnTo>
                  <a:pt x="982" y="408"/>
                </a:lnTo>
                <a:lnTo>
                  <a:pt x="996" y="270"/>
                </a:lnTo>
                <a:lnTo>
                  <a:pt x="997" y="255"/>
                </a:lnTo>
                <a:lnTo>
                  <a:pt x="535" y="255"/>
                </a:lnTo>
                <a:lnTo>
                  <a:pt x="421" y="206"/>
                </a:lnTo>
                <a:lnTo>
                  <a:pt x="241" y="0"/>
                </a:lnTo>
                <a:lnTo>
                  <a:pt x="142" y="114"/>
                </a:lnTo>
                <a:lnTo>
                  <a:pt x="78" y="261"/>
                </a:lnTo>
                <a:lnTo>
                  <a:pt x="0" y="452"/>
                </a:lnTo>
                <a:lnTo>
                  <a:pt x="42" y="474"/>
                </a:lnTo>
                <a:lnTo>
                  <a:pt x="76" y="591"/>
                </a:lnTo>
                <a:lnTo>
                  <a:pt x="96" y="612"/>
                </a:lnTo>
                <a:lnTo>
                  <a:pt x="103" y="647"/>
                </a:lnTo>
                <a:lnTo>
                  <a:pt x="111" y="680"/>
                </a:lnTo>
                <a:lnTo>
                  <a:pt x="550" y="794"/>
                </a:lnTo>
                <a:lnTo>
                  <a:pt x="804" y="725"/>
                </a:lnTo>
                <a:lnTo>
                  <a:pt x="907" y="813"/>
                </a:lnTo>
                <a:lnTo>
                  <a:pt x="967" y="816"/>
                </a:lnTo>
                <a:lnTo>
                  <a:pt x="969" y="591"/>
                </a:lnTo>
                <a:lnTo>
                  <a:pt x="978" y="4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474F6F3B-24B1-20C1-7136-86C499119D84}"/>
              </a:ext>
            </a:extLst>
          </p:cNvPr>
          <p:cNvSpPr>
            <a:spLocks/>
          </p:cNvSpPr>
          <p:nvPr/>
        </p:nvSpPr>
        <p:spPr bwMode="auto">
          <a:xfrm>
            <a:off x="1881844" y="5355479"/>
            <a:ext cx="589418" cy="624226"/>
          </a:xfrm>
          <a:custGeom>
            <a:avLst/>
            <a:gdLst>
              <a:gd name="T0" fmla="*/ 187051421 w 762"/>
              <a:gd name="T1" fmla="*/ 139795075 h 806"/>
              <a:gd name="T2" fmla="*/ 204972708 w 762"/>
              <a:gd name="T3" fmla="*/ 200429173 h 806"/>
              <a:gd name="T4" fmla="*/ 212252983 w 762"/>
              <a:gd name="T5" fmla="*/ 224008982 h 806"/>
              <a:gd name="T6" fmla="*/ 213373229 w 762"/>
              <a:gd name="T7" fmla="*/ 226254905 h 806"/>
              <a:gd name="T8" fmla="*/ 41162817 w 762"/>
              <a:gd name="T9" fmla="*/ 223728705 h 806"/>
              <a:gd name="T10" fmla="*/ 31081662 w 762"/>
              <a:gd name="T11" fmla="*/ 224570595 h 806"/>
              <a:gd name="T12" fmla="*/ 0 w 762"/>
              <a:gd name="T13" fmla="*/ 224008982 h 806"/>
              <a:gd name="T14" fmla="*/ 840317 w 762"/>
              <a:gd name="T15" fmla="*/ 134461868 h 806"/>
              <a:gd name="T16" fmla="*/ 840317 w 762"/>
              <a:gd name="T17" fmla="*/ 100776200 h 806"/>
              <a:gd name="T18" fmla="*/ 840317 w 762"/>
              <a:gd name="T19" fmla="*/ 85898217 h 806"/>
              <a:gd name="T20" fmla="*/ 559858 w 762"/>
              <a:gd name="T21" fmla="*/ 42949108 h 806"/>
              <a:gd name="T22" fmla="*/ 1400175 w 762"/>
              <a:gd name="T23" fmla="*/ 35369979 h 806"/>
              <a:gd name="T24" fmla="*/ 1400175 w 762"/>
              <a:gd name="T25" fmla="*/ 27790849 h 806"/>
              <a:gd name="T26" fmla="*/ 63003642 w 762"/>
              <a:gd name="T27" fmla="*/ 0 h 806"/>
              <a:gd name="T28" fmla="*/ 128247775 w 762"/>
              <a:gd name="T29" fmla="*/ 44352612 h 806"/>
              <a:gd name="T30" fmla="*/ 139448646 w 762"/>
              <a:gd name="T31" fmla="*/ 57265478 h 806"/>
              <a:gd name="T32" fmla="*/ 139448646 w 762"/>
              <a:gd name="T33" fmla="*/ 57827091 h 806"/>
              <a:gd name="T34" fmla="*/ 140848821 w 762"/>
              <a:gd name="T35" fmla="*/ 58949788 h 806"/>
              <a:gd name="T36" fmla="*/ 187051421 w 762"/>
              <a:gd name="T37" fmla="*/ 139795075 h 80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62" h="806">
                <a:moveTo>
                  <a:pt x="668" y="498"/>
                </a:moveTo>
                <a:lnTo>
                  <a:pt x="732" y="714"/>
                </a:lnTo>
                <a:lnTo>
                  <a:pt x="758" y="798"/>
                </a:lnTo>
                <a:lnTo>
                  <a:pt x="762" y="806"/>
                </a:lnTo>
                <a:lnTo>
                  <a:pt x="147" y="797"/>
                </a:lnTo>
                <a:lnTo>
                  <a:pt x="111" y="800"/>
                </a:lnTo>
                <a:lnTo>
                  <a:pt x="0" y="798"/>
                </a:lnTo>
                <a:lnTo>
                  <a:pt x="3" y="479"/>
                </a:lnTo>
                <a:lnTo>
                  <a:pt x="3" y="359"/>
                </a:lnTo>
                <a:lnTo>
                  <a:pt x="3" y="306"/>
                </a:lnTo>
                <a:lnTo>
                  <a:pt x="2" y="153"/>
                </a:lnTo>
                <a:lnTo>
                  <a:pt x="5" y="126"/>
                </a:lnTo>
                <a:lnTo>
                  <a:pt x="5" y="99"/>
                </a:lnTo>
                <a:lnTo>
                  <a:pt x="225" y="0"/>
                </a:lnTo>
                <a:lnTo>
                  <a:pt x="458" y="158"/>
                </a:lnTo>
                <a:lnTo>
                  <a:pt x="498" y="204"/>
                </a:lnTo>
                <a:lnTo>
                  <a:pt x="498" y="206"/>
                </a:lnTo>
                <a:lnTo>
                  <a:pt x="503" y="210"/>
                </a:lnTo>
                <a:lnTo>
                  <a:pt x="668" y="4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3" name="Freeform 116">
            <a:extLst>
              <a:ext uri="{FF2B5EF4-FFF2-40B4-BE49-F238E27FC236}">
                <a16:creationId xmlns:a16="http://schemas.microsoft.com/office/drawing/2014/main" id="{3BD63972-F1F3-0496-931B-FCA7646A5512}"/>
              </a:ext>
            </a:extLst>
          </p:cNvPr>
          <p:cNvSpPr>
            <a:spLocks/>
          </p:cNvSpPr>
          <p:nvPr/>
        </p:nvSpPr>
        <p:spPr bwMode="auto">
          <a:xfrm>
            <a:off x="11050306" y="3601150"/>
            <a:ext cx="512839" cy="517481"/>
          </a:xfrm>
          <a:custGeom>
            <a:avLst/>
            <a:gdLst>
              <a:gd name="T0" fmla="*/ 185650981 w 663"/>
              <a:gd name="T1" fmla="*/ 140150048 h 670"/>
              <a:gd name="T2" fmla="*/ 180610676 w 663"/>
              <a:gd name="T3" fmla="*/ 146850405 h 670"/>
              <a:gd name="T4" fmla="*/ 156249465 w 663"/>
              <a:gd name="T5" fmla="*/ 147687883 h 670"/>
              <a:gd name="T6" fmla="*/ 85685190 w 663"/>
              <a:gd name="T7" fmla="*/ 184260596 h 670"/>
              <a:gd name="T8" fmla="*/ 49562738 w 663"/>
              <a:gd name="T9" fmla="*/ 187052544 h 670"/>
              <a:gd name="T10" fmla="*/ 16521089 w 663"/>
              <a:gd name="T11" fmla="*/ 171697362 h 670"/>
              <a:gd name="T12" fmla="*/ 10080611 w 663"/>
              <a:gd name="T13" fmla="*/ 163601032 h 670"/>
              <a:gd name="T14" fmla="*/ 5880092 w 663"/>
              <a:gd name="T15" fmla="*/ 161647091 h 670"/>
              <a:gd name="T16" fmla="*/ 0 w 663"/>
              <a:gd name="T17" fmla="*/ 140150048 h 670"/>
              <a:gd name="T18" fmla="*/ 13440814 w 663"/>
              <a:gd name="T19" fmla="*/ 51090416 h 670"/>
              <a:gd name="T20" fmla="*/ 21841323 w 663"/>
              <a:gd name="T21" fmla="*/ 47740502 h 670"/>
              <a:gd name="T22" fmla="*/ 85685190 w 663"/>
              <a:gd name="T23" fmla="*/ 0 h 670"/>
              <a:gd name="T24" fmla="*/ 87085363 w 663"/>
              <a:gd name="T25" fmla="*/ 278983 h 670"/>
              <a:gd name="T26" fmla="*/ 85685190 w 663"/>
              <a:gd name="T27" fmla="*/ 11167261 h 670"/>
              <a:gd name="T28" fmla="*/ 131607796 w 663"/>
              <a:gd name="T29" fmla="*/ 50531921 h 670"/>
              <a:gd name="T30" fmla="*/ 134127684 w 663"/>
              <a:gd name="T31" fmla="*/ 64770641 h 670"/>
              <a:gd name="T32" fmla="*/ 157089251 w 663"/>
              <a:gd name="T33" fmla="*/ 103018311 h 670"/>
              <a:gd name="T34" fmla="*/ 185650981 w 663"/>
              <a:gd name="T35" fmla="*/ 140150048 h 6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63" h="670">
                <a:moveTo>
                  <a:pt x="663" y="502"/>
                </a:moveTo>
                <a:lnTo>
                  <a:pt x="645" y="526"/>
                </a:lnTo>
                <a:lnTo>
                  <a:pt x="558" y="529"/>
                </a:lnTo>
                <a:lnTo>
                  <a:pt x="306" y="660"/>
                </a:lnTo>
                <a:lnTo>
                  <a:pt x="177" y="670"/>
                </a:lnTo>
                <a:lnTo>
                  <a:pt x="59" y="615"/>
                </a:lnTo>
                <a:lnTo>
                  <a:pt x="36" y="586"/>
                </a:lnTo>
                <a:lnTo>
                  <a:pt x="21" y="579"/>
                </a:lnTo>
                <a:lnTo>
                  <a:pt x="0" y="502"/>
                </a:lnTo>
                <a:lnTo>
                  <a:pt x="48" y="183"/>
                </a:lnTo>
                <a:lnTo>
                  <a:pt x="78" y="171"/>
                </a:lnTo>
                <a:lnTo>
                  <a:pt x="306" y="0"/>
                </a:lnTo>
                <a:lnTo>
                  <a:pt x="311" y="1"/>
                </a:lnTo>
                <a:lnTo>
                  <a:pt x="306" y="40"/>
                </a:lnTo>
                <a:lnTo>
                  <a:pt x="470" y="181"/>
                </a:lnTo>
                <a:lnTo>
                  <a:pt x="479" y="232"/>
                </a:lnTo>
                <a:lnTo>
                  <a:pt x="561" y="369"/>
                </a:lnTo>
                <a:lnTo>
                  <a:pt x="663" y="50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9" name="Freeform 96">
            <a:extLst>
              <a:ext uri="{FF2B5EF4-FFF2-40B4-BE49-F238E27FC236}">
                <a16:creationId xmlns:a16="http://schemas.microsoft.com/office/drawing/2014/main" id="{75525882-0DE8-CDF0-E339-6BF019F4196E}"/>
              </a:ext>
            </a:extLst>
          </p:cNvPr>
          <p:cNvSpPr>
            <a:spLocks/>
          </p:cNvSpPr>
          <p:nvPr/>
        </p:nvSpPr>
        <p:spPr bwMode="auto">
          <a:xfrm>
            <a:off x="8943254" y="1969811"/>
            <a:ext cx="577814" cy="619584"/>
          </a:xfrm>
          <a:custGeom>
            <a:avLst/>
            <a:gdLst>
              <a:gd name="T0" fmla="*/ 197941290 w 746"/>
              <a:gd name="T1" fmla="*/ 94925509 h 801"/>
              <a:gd name="T2" fmla="*/ 204398881 w 746"/>
              <a:gd name="T3" fmla="*/ 102766162 h 801"/>
              <a:gd name="T4" fmla="*/ 209452832 w 746"/>
              <a:gd name="T5" fmla="*/ 112006460 h 801"/>
              <a:gd name="T6" fmla="*/ 199625764 w 746"/>
              <a:gd name="T7" fmla="*/ 174170240 h 801"/>
              <a:gd name="T8" fmla="*/ 153860961 w 746"/>
              <a:gd name="T9" fmla="*/ 189851547 h 801"/>
              <a:gd name="T10" fmla="*/ 75526311 w 746"/>
              <a:gd name="T11" fmla="*/ 224293377 h 801"/>
              <a:gd name="T12" fmla="*/ 35095763 w 746"/>
              <a:gd name="T13" fmla="*/ 198252058 h 801"/>
              <a:gd name="T14" fmla="*/ 30884314 w 746"/>
              <a:gd name="T15" fmla="*/ 192651364 h 801"/>
              <a:gd name="T16" fmla="*/ 0 w 746"/>
              <a:gd name="T17" fmla="*/ 125167348 h 801"/>
              <a:gd name="T18" fmla="*/ 0 w 746"/>
              <a:gd name="T19" fmla="*/ 125447277 h 801"/>
              <a:gd name="T20" fmla="*/ 25269225 w 746"/>
              <a:gd name="T21" fmla="*/ 60483679 h 801"/>
              <a:gd name="T22" fmla="*/ 44641997 w 746"/>
              <a:gd name="T23" fmla="*/ 12880960 h 801"/>
              <a:gd name="T24" fmla="*/ 50257616 w 746"/>
              <a:gd name="T25" fmla="*/ 0 h 801"/>
              <a:gd name="T26" fmla="*/ 80580262 w 746"/>
              <a:gd name="T27" fmla="*/ 12880960 h 801"/>
              <a:gd name="T28" fmla="*/ 137857136 w 746"/>
              <a:gd name="T29" fmla="*/ 85124825 h 801"/>
              <a:gd name="T30" fmla="*/ 160880219 w 746"/>
              <a:gd name="T31" fmla="*/ 91845233 h 801"/>
              <a:gd name="T32" fmla="*/ 163406665 w 746"/>
              <a:gd name="T33" fmla="*/ 92405620 h 801"/>
              <a:gd name="T34" fmla="*/ 167337810 w 746"/>
              <a:gd name="T35" fmla="*/ 94365651 h 801"/>
              <a:gd name="T36" fmla="*/ 173233733 w 746"/>
              <a:gd name="T37" fmla="*/ 97445927 h 801"/>
              <a:gd name="T38" fmla="*/ 197941290 w 746"/>
              <a:gd name="T39" fmla="*/ 94925509 h 8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46" h="801">
                <a:moveTo>
                  <a:pt x="705" y="339"/>
                </a:moveTo>
                <a:lnTo>
                  <a:pt x="728" y="367"/>
                </a:lnTo>
                <a:lnTo>
                  <a:pt x="746" y="400"/>
                </a:lnTo>
                <a:lnTo>
                  <a:pt x="711" y="622"/>
                </a:lnTo>
                <a:lnTo>
                  <a:pt x="548" y="678"/>
                </a:lnTo>
                <a:lnTo>
                  <a:pt x="269" y="801"/>
                </a:lnTo>
                <a:lnTo>
                  <a:pt x="125" y="708"/>
                </a:lnTo>
                <a:lnTo>
                  <a:pt x="110" y="688"/>
                </a:lnTo>
                <a:lnTo>
                  <a:pt x="0" y="447"/>
                </a:lnTo>
                <a:lnTo>
                  <a:pt x="0" y="448"/>
                </a:lnTo>
                <a:lnTo>
                  <a:pt x="90" y="216"/>
                </a:lnTo>
                <a:lnTo>
                  <a:pt x="159" y="46"/>
                </a:lnTo>
                <a:lnTo>
                  <a:pt x="179" y="0"/>
                </a:lnTo>
                <a:lnTo>
                  <a:pt x="287" y="46"/>
                </a:lnTo>
                <a:lnTo>
                  <a:pt x="491" y="304"/>
                </a:lnTo>
                <a:lnTo>
                  <a:pt x="573" y="328"/>
                </a:lnTo>
                <a:lnTo>
                  <a:pt x="582" y="330"/>
                </a:lnTo>
                <a:lnTo>
                  <a:pt x="596" y="337"/>
                </a:lnTo>
                <a:lnTo>
                  <a:pt x="617" y="348"/>
                </a:lnTo>
                <a:lnTo>
                  <a:pt x="705" y="3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" name="Freeform 46">
            <a:extLst>
              <a:ext uri="{FF2B5EF4-FFF2-40B4-BE49-F238E27FC236}">
                <a16:creationId xmlns:a16="http://schemas.microsoft.com/office/drawing/2014/main" id="{77BC1520-D767-6CA6-7674-312A0BC0DB41}"/>
              </a:ext>
            </a:extLst>
          </p:cNvPr>
          <p:cNvSpPr>
            <a:spLocks/>
          </p:cNvSpPr>
          <p:nvPr/>
        </p:nvSpPr>
        <p:spPr bwMode="auto">
          <a:xfrm>
            <a:off x="5016897" y="3111517"/>
            <a:ext cx="809868" cy="782022"/>
          </a:xfrm>
          <a:custGeom>
            <a:avLst/>
            <a:gdLst>
              <a:gd name="T0" fmla="*/ 293177648 w 1047"/>
              <a:gd name="T1" fmla="*/ 227823949 h 1010"/>
              <a:gd name="T2" fmla="*/ 280016756 w 1047"/>
              <a:gd name="T3" fmla="*/ 138602419 h 1010"/>
              <a:gd name="T4" fmla="*/ 234653984 w 1047"/>
              <a:gd name="T5" fmla="*/ 138602419 h 1010"/>
              <a:gd name="T6" fmla="*/ 137208030 w 1047"/>
              <a:gd name="T7" fmla="*/ 105214463 h 1010"/>
              <a:gd name="T8" fmla="*/ 125167383 w 1047"/>
              <a:gd name="T9" fmla="*/ 48538682 h 1010"/>
              <a:gd name="T10" fmla="*/ 91845788 w 1047"/>
              <a:gd name="T11" fmla="*/ 7575628 h 1010"/>
              <a:gd name="T12" fmla="*/ 65803932 w 1047"/>
              <a:gd name="T13" fmla="*/ 0 h 1010"/>
              <a:gd name="T14" fmla="*/ 68884209 w 1047"/>
              <a:gd name="T15" fmla="*/ 21042999 h 1010"/>
              <a:gd name="T16" fmla="*/ 65803932 w 1047"/>
              <a:gd name="T17" fmla="*/ 44330294 h 1010"/>
              <a:gd name="T18" fmla="*/ 16241169 w 1047"/>
              <a:gd name="T19" fmla="*/ 52186128 h 1010"/>
              <a:gd name="T20" fmla="*/ 13720750 w 1047"/>
              <a:gd name="T21" fmla="*/ 58639342 h 1010"/>
              <a:gd name="T22" fmla="*/ 16241169 w 1047"/>
              <a:gd name="T23" fmla="*/ 67056648 h 1010"/>
              <a:gd name="T24" fmla="*/ 0 w 1047"/>
              <a:gd name="T25" fmla="*/ 105775405 h 1010"/>
              <a:gd name="T26" fmla="*/ 35282156 w 1047"/>
              <a:gd name="T27" fmla="*/ 138602419 h 1010"/>
              <a:gd name="T28" fmla="*/ 142248338 w 1047"/>
              <a:gd name="T29" fmla="*/ 228104685 h 1010"/>
              <a:gd name="T30" fmla="*/ 193211805 w 1047"/>
              <a:gd name="T31" fmla="*/ 283377317 h 1010"/>
              <a:gd name="T32" fmla="*/ 275536835 w 1047"/>
              <a:gd name="T33" fmla="*/ 269068269 h 1010"/>
              <a:gd name="T34" fmla="*/ 293177648 w 1047"/>
              <a:gd name="T35" fmla="*/ 227823949 h 101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47" h="1010">
                <a:moveTo>
                  <a:pt x="1047" y="812"/>
                </a:moveTo>
                <a:lnTo>
                  <a:pt x="1000" y="494"/>
                </a:lnTo>
                <a:lnTo>
                  <a:pt x="838" y="494"/>
                </a:lnTo>
                <a:lnTo>
                  <a:pt x="490" y="375"/>
                </a:lnTo>
                <a:lnTo>
                  <a:pt x="447" y="173"/>
                </a:lnTo>
                <a:lnTo>
                  <a:pt x="328" y="27"/>
                </a:lnTo>
                <a:lnTo>
                  <a:pt x="235" y="0"/>
                </a:lnTo>
                <a:lnTo>
                  <a:pt x="246" y="75"/>
                </a:lnTo>
                <a:lnTo>
                  <a:pt x="235" y="158"/>
                </a:lnTo>
                <a:lnTo>
                  <a:pt x="58" y="186"/>
                </a:lnTo>
                <a:lnTo>
                  <a:pt x="49" y="209"/>
                </a:lnTo>
                <a:lnTo>
                  <a:pt x="58" y="239"/>
                </a:lnTo>
                <a:lnTo>
                  <a:pt x="0" y="377"/>
                </a:lnTo>
                <a:lnTo>
                  <a:pt x="126" y="494"/>
                </a:lnTo>
                <a:lnTo>
                  <a:pt x="508" y="813"/>
                </a:lnTo>
                <a:lnTo>
                  <a:pt x="690" y="1010"/>
                </a:lnTo>
                <a:lnTo>
                  <a:pt x="984" y="959"/>
                </a:lnTo>
                <a:lnTo>
                  <a:pt x="1047" y="8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9" name="Freeform 106">
            <a:extLst>
              <a:ext uri="{FF2B5EF4-FFF2-40B4-BE49-F238E27FC236}">
                <a16:creationId xmlns:a16="http://schemas.microsoft.com/office/drawing/2014/main" id="{D703347B-8A59-5002-BA78-0155E3A2BDF5}"/>
              </a:ext>
            </a:extLst>
          </p:cNvPr>
          <p:cNvSpPr>
            <a:spLocks/>
          </p:cNvSpPr>
          <p:nvPr/>
        </p:nvSpPr>
        <p:spPr bwMode="auto">
          <a:xfrm>
            <a:off x="8804021" y="3111517"/>
            <a:ext cx="503557" cy="568532"/>
          </a:xfrm>
          <a:custGeom>
            <a:avLst/>
            <a:gdLst>
              <a:gd name="T0" fmla="*/ 177250468 w 651"/>
              <a:gd name="T1" fmla="*/ 197131792 h 735"/>
              <a:gd name="T2" fmla="*/ 182290773 w 651"/>
              <a:gd name="T3" fmla="*/ 139168009 h 735"/>
              <a:gd name="T4" fmla="*/ 158489420 w 651"/>
              <a:gd name="T5" fmla="*/ 108086386 h 735"/>
              <a:gd name="T6" fmla="*/ 147568494 w 651"/>
              <a:gd name="T7" fmla="*/ 79804581 h 735"/>
              <a:gd name="T8" fmla="*/ 58523632 w 651"/>
              <a:gd name="T9" fmla="*/ 0 h 735"/>
              <a:gd name="T10" fmla="*/ 51242838 w 651"/>
              <a:gd name="T11" fmla="*/ 12320572 h 735"/>
              <a:gd name="T12" fmla="*/ 24361210 w 651"/>
              <a:gd name="T13" fmla="*/ 32761725 h 735"/>
              <a:gd name="T14" fmla="*/ 0 w 651"/>
              <a:gd name="T15" fmla="*/ 55443366 h 735"/>
              <a:gd name="T16" fmla="*/ 21001007 w 651"/>
              <a:gd name="T17" fmla="*/ 95765814 h 735"/>
              <a:gd name="T18" fmla="*/ 57123459 w 651"/>
              <a:gd name="T19" fmla="*/ 169690303 h 735"/>
              <a:gd name="T20" fmla="*/ 64683652 w 651"/>
              <a:gd name="T21" fmla="*/ 187890967 h 735"/>
              <a:gd name="T22" fmla="*/ 116766806 w 651"/>
              <a:gd name="T23" fmla="*/ 205812231 h 735"/>
              <a:gd name="T24" fmla="*/ 176410681 w 651"/>
              <a:gd name="T25" fmla="*/ 197131792 h 735"/>
              <a:gd name="T26" fmla="*/ 177250468 w 651"/>
              <a:gd name="T27" fmla="*/ 197131792 h 7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51" h="735">
                <a:moveTo>
                  <a:pt x="633" y="704"/>
                </a:moveTo>
                <a:lnTo>
                  <a:pt x="651" y="497"/>
                </a:lnTo>
                <a:lnTo>
                  <a:pt x="566" y="386"/>
                </a:lnTo>
                <a:lnTo>
                  <a:pt x="527" y="285"/>
                </a:lnTo>
                <a:lnTo>
                  <a:pt x="209" y="0"/>
                </a:lnTo>
                <a:lnTo>
                  <a:pt x="183" y="44"/>
                </a:lnTo>
                <a:lnTo>
                  <a:pt x="87" y="117"/>
                </a:lnTo>
                <a:lnTo>
                  <a:pt x="0" y="198"/>
                </a:lnTo>
                <a:lnTo>
                  <a:pt x="75" y="342"/>
                </a:lnTo>
                <a:lnTo>
                  <a:pt x="204" y="606"/>
                </a:lnTo>
                <a:lnTo>
                  <a:pt x="231" y="671"/>
                </a:lnTo>
                <a:lnTo>
                  <a:pt x="417" y="735"/>
                </a:lnTo>
                <a:lnTo>
                  <a:pt x="630" y="704"/>
                </a:lnTo>
                <a:lnTo>
                  <a:pt x="633" y="7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" name="Freeform 47">
            <a:extLst>
              <a:ext uri="{FF2B5EF4-FFF2-40B4-BE49-F238E27FC236}">
                <a16:creationId xmlns:a16="http://schemas.microsoft.com/office/drawing/2014/main" id="{C0AB5338-881E-F5FB-34C3-88F628C56E71}"/>
              </a:ext>
            </a:extLst>
          </p:cNvPr>
          <p:cNvSpPr>
            <a:spLocks/>
          </p:cNvSpPr>
          <p:nvPr/>
        </p:nvSpPr>
        <p:spPr bwMode="auto">
          <a:xfrm>
            <a:off x="6200373" y="3510650"/>
            <a:ext cx="918935" cy="893408"/>
          </a:xfrm>
          <a:custGeom>
            <a:avLst/>
            <a:gdLst>
              <a:gd name="T0" fmla="*/ 323715096 w 1189"/>
              <a:gd name="T1" fmla="*/ 14024994 h 1154"/>
              <a:gd name="T2" fmla="*/ 332380843 w 1189"/>
              <a:gd name="T3" fmla="*/ 67320606 h 1154"/>
              <a:gd name="T4" fmla="*/ 307221625 w 1189"/>
              <a:gd name="T5" fmla="*/ 83309449 h 1154"/>
              <a:gd name="T6" fmla="*/ 273675825 w 1189"/>
              <a:gd name="T7" fmla="*/ 91443956 h 1154"/>
              <a:gd name="T8" fmla="*/ 277030563 w 1189"/>
              <a:gd name="T9" fmla="*/ 103224930 h 1154"/>
              <a:gd name="T10" fmla="*/ 190650670 w 1189"/>
              <a:gd name="T11" fmla="*/ 187656124 h 1154"/>
              <a:gd name="T12" fmla="*/ 162975794 w 1189"/>
              <a:gd name="T13" fmla="*/ 219633279 h 1154"/>
              <a:gd name="T14" fmla="*/ 145084912 w 1189"/>
              <a:gd name="T15" fmla="*/ 260867217 h 1154"/>
              <a:gd name="T16" fmla="*/ 123279904 w 1189"/>
              <a:gd name="T17" fmla="*/ 314443001 h 1154"/>
              <a:gd name="T18" fmla="*/ 64016027 w 1189"/>
              <a:gd name="T19" fmla="*/ 323699782 h 1154"/>
              <a:gd name="T20" fmla="*/ 95884722 w 1189"/>
              <a:gd name="T21" fmla="*/ 263952811 h 1154"/>
              <a:gd name="T22" fmla="*/ 32706719 w 1189"/>
              <a:gd name="T23" fmla="*/ 186533849 h 1154"/>
              <a:gd name="T24" fmla="*/ 31029614 w 1189"/>
              <a:gd name="T25" fmla="*/ 173350429 h 1154"/>
              <a:gd name="T26" fmla="*/ 0 w 1189"/>
              <a:gd name="T27" fmla="*/ 130153172 h 1154"/>
              <a:gd name="T28" fmla="*/ 0 w 1189"/>
              <a:gd name="T29" fmla="*/ 129311598 h 1154"/>
              <a:gd name="T30" fmla="*/ 64016027 w 1189"/>
              <a:gd name="T31" fmla="*/ 101541782 h 1154"/>
              <a:gd name="T32" fmla="*/ 115732403 w 1189"/>
              <a:gd name="T33" fmla="*/ 18513034 h 1154"/>
              <a:gd name="T34" fmla="*/ 141170786 w 1189"/>
              <a:gd name="T35" fmla="*/ 0 h 1154"/>
              <a:gd name="T36" fmla="*/ 206305588 w 1189"/>
              <a:gd name="T37" fmla="*/ 36185024 h 1154"/>
              <a:gd name="T38" fmla="*/ 242367046 w 1189"/>
              <a:gd name="T39" fmla="*/ 28330689 h 1154"/>
              <a:gd name="T40" fmla="*/ 323715096 w 1189"/>
              <a:gd name="T41" fmla="*/ 14024994 h 11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9" h="1154">
                <a:moveTo>
                  <a:pt x="1158" y="50"/>
                </a:moveTo>
                <a:lnTo>
                  <a:pt x="1189" y="240"/>
                </a:lnTo>
                <a:lnTo>
                  <a:pt x="1099" y="297"/>
                </a:lnTo>
                <a:lnTo>
                  <a:pt x="979" y="326"/>
                </a:lnTo>
                <a:lnTo>
                  <a:pt x="991" y="368"/>
                </a:lnTo>
                <a:lnTo>
                  <a:pt x="682" y="669"/>
                </a:lnTo>
                <a:lnTo>
                  <a:pt x="583" y="783"/>
                </a:lnTo>
                <a:lnTo>
                  <a:pt x="519" y="930"/>
                </a:lnTo>
                <a:lnTo>
                  <a:pt x="441" y="1121"/>
                </a:lnTo>
                <a:lnTo>
                  <a:pt x="229" y="1154"/>
                </a:lnTo>
                <a:lnTo>
                  <a:pt x="343" y="941"/>
                </a:lnTo>
                <a:lnTo>
                  <a:pt x="117" y="665"/>
                </a:lnTo>
                <a:lnTo>
                  <a:pt x="111" y="618"/>
                </a:lnTo>
                <a:lnTo>
                  <a:pt x="0" y="464"/>
                </a:lnTo>
                <a:lnTo>
                  <a:pt x="0" y="461"/>
                </a:lnTo>
                <a:lnTo>
                  <a:pt x="229" y="362"/>
                </a:lnTo>
                <a:lnTo>
                  <a:pt x="414" y="66"/>
                </a:lnTo>
                <a:lnTo>
                  <a:pt x="505" y="0"/>
                </a:lnTo>
                <a:lnTo>
                  <a:pt x="738" y="129"/>
                </a:lnTo>
                <a:lnTo>
                  <a:pt x="867" y="101"/>
                </a:lnTo>
                <a:lnTo>
                  <a:pt x="1158" y="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0" name="Freeform 123">
            <a:extLst>
              <a:ext uri="{FF2B5EF4-FFF2-40B4-BE49-F238E27FC236}">
                <a16:creationId xmlns:a16="http://schemas.microsoft.com/office/drawing/2014/main" id="{7330E133-8562-DA65-9C8A-823C22EAB617}"/>
              </a:ext>
            </a:extLst>
          </p:cNvPr>
          <p:cNvSpPr>
            <a:spLocks/>
          </p:cNvSpPr>
          <p:nvPr/>
        </p:nvSpPr>
        <p:spPr bwMode="auto">
          <a:xfrm>
            <a:off x="9637095" y="4608265"/>
            <a:ext cx="865563" cy="870204"/>
          </a:xfrm>
          <a:custGeom>
            <a:avLst/>
            <a:gdLst>
              <a:gd name="T0" fmla="*/ 243771245 w 1118"/>
              <a:gd name="T1" fmla="*/ 314458733 h 1124"/>
              <a:gd name="T2" fmla="*/ 261724466 w 1118"/>
              <a:gd name="T3" fmla="*/ 315300327 h 1124"/>
              <a:gd name="T4" fmla="*/ 280238577 w 1118"/>
              <a:gd name="T5" fmla="*/ 225254469 h 1124"/>
              <a:gd name="T6" fmla="*/ 313620225 w 1118"/>
              <a:gd name="T7" fmla="*/ 174200554 h 1124"/>
              <a:gd name="T8" fmla="*/ 242368227 w 1118"/>
              <a:gd name="T9" fmla="*/ 145587925 h 1124"/>
              <a:gd name="T10" fmla="*/ 249661906 w 1118"/>
              <a:gd name="T11" fmla="*/ 68726344 h 1124"/>
              <a:gd name="T12" fmla="*/ 242368227 w 1118"/>
              <a:gd name="T13" fmla="*/ 21880401 h 1124"/>
              <a:gd name="T14" fmla="*/ 193277445 w 1118"/>
              <a:gd name="T15" fmla="*/ 0 h 1124"/>
              <a:gd name="T16" fmla="*/ 100145472 w 1118"/>
              <a:gd name="T17" fmla="*/ 65360495 h 1124"/>
              <a:gd name="T18" fmla="*/ 1402488 w 1118"/>
              <a:gd name="T19" fmla="*/ 74617506 h 1124"/>
              <a:gd name="T20" fmla="*/ 560889 w 1118"/>
              <a:gd name="T21" fmla="*/ 74897684 h 1124"/>
              <a:gd name="T22" fmla="*/ 0 w 1118"/>
              <a:gd name="T23" fmla="*/ 74897684 h 1124"/>
              <a:gd name="T24" fmla="*/ 13184339 w 1118"/>
              <a:gd name="T25" fmla="*/ 129317979 h 1124"/>
              <a:gd name="T26" fmla="*/ 14306647 w 1118"/>
              <a:gd name="T27" fmla="*/ 130159573 h 1124"/>
              <a:gd name="T28" fmla="*/ 22722104 w 1118"/>
              <a:gd name="T29" fmla="*/ 135208611 h 1124"/>
              <a:gd name="T30" fmla="*/ 24124592 w 1118"/>
              <a:gd name="T31" fmla="*/ 145307217 h 1124"/>
              <a:gd name="T32" fmla="*/ 100145472 w 1118"/>
              <a:gd name="T33" fmla="*/ 95094896 h 1124"/>
              <a:gd name="T34" fmla="*/ 179251507 w 1118"/>
              <a:gd name="T35" fmla="*/ 177566932 h 1124"/>
              <a:gd name="T36" fmla="*/ 209547469 w 1118"/>
              <a:gd name="T37" fmla="*/ 300152683 h 1124"/>
              <a:gd name="T38" fmla="*/ 210108888 w 1118"/>
              <a:gd name="T39" fmla="*/ 299591267 h 1124"/>
              <a:gd name="T40" fmla="*/ 242368227 w 1118"/>
              <a:gd name="T41" fmla="*/ 311373062 h 1124"/>
              <a:gd name="T42" fmla="*/ 243771245 w 1118"/>
              <a:gd name="T43" fmla="*/ 314458733 h 11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18" h="1124">
                <a:moveTo>
                  <a:pt x="869" y="1121"/>
                </a:moveTo>
                <a:lnTo>
                  <a:pt x="933" y="1124"/>
                </a:lnTo>
                <a:lnTo>
                  <a:pt x="999" y="803"/>
                </a:lnTo>
                <a:lnTo>
                  <a:pt x="1118" y="621"/>
                </a:lnTo>
                <a:lnTo>
                  <a:pt x="864" y="519"/>
                </a:lnTo>
                <a:lnTo>
                  <a:pt x="890" y="245"/>
                </a:lnTo>
                <a:lnTo>
                  <a:pt x="864" y="78"/>
                </a:lnTo>
                <a:lnTo>
                  <a:pt x="689" y="0"/>
                </a:lnTo>
                <a:lnTo>
                  <a:pt x="357" y="233"/>
                </a:lnTo>
                <a:lnTo>
                  <a:pt x="5" y="266"/>
                </a:lnTo>
                <a:lnTo>
                  <a:pt x="2" y="267"/>
                </a:lnTo>
                <a:lnTo>
                  <a:pt x="0" y="267"/>
                </a:lnTo>
                <a:lnTo>
                  <a:pt x="47" y="461"/>
                </a:lnTo>
                <a:lnTo>
                  <a:pt x="51" y="464"/>
                </a:lnTo>
                <a:lnTo>
                  <a:pt x="81" y="482"/>
                </a:lnTo>
                <a:lnTo>
                  <a:pt x="86" y="518"/>
                </a:lnTo>
                <a:lnTo>
                  <a:pt x="357" y="339"/>
                </a:lnTo>
                <a:lnTo>
                  <a:pt x="639" y="633"/>
                </a:lnTo>
                <a:lnTo>
                  <a:pt x="747" y="1070"/>
                </a:lnTo>
                <a:lnTo>
                  <a:pt x="749" y="1068"/>
                </a:lnTo>
                <a:lnTo>
                  <a:pt x="864" y="1110"/>
                </a:lnTo>
                <a:lnTo>
                  <a:pt x="869" y="1121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11" name="Freeform 108">
            <a:extLst>
              <a:ext uri="{FF2B5EF4-FFF2-40B4-BE49-F238E27FC236}">
                <a16:creationId xmlns:a16="http://schemas.microsoft.com/office/drawing/2014/main" id="{A04C3B5E-946F-4EFA-C2D5-693B396CE8A8}"/>
              </a:ext>
            </a:extLst>
          </p:cNvPr>
          <p:cNvSpPr>
            <a:spLocks/>
          </p:cNvSpPr>
          <p:nvPr/>
        </p:nvSpPr>
        <p:spPr bwMode="auto">
          <a:xfrm>
            <a:off x="8927009" y="3631318"/>
            <a:ext cx="582457" cy="424658"/>
          </a:xfrm>
          <a:custGeom>
            <a:avLst/>
            <a:gdLst>
              <a:gd name="T0" fmla="*/ 180611689 w 753"/>
              <a:gd name="T1" fmla="*/ 129176425 h 550"/>
              <a:gd name="T2" fmla="*/ 167170839 w 753"/>
              <a:gd name="T3" fmla="*/ 153449495 h 550"/>
              <a:gd name="T4" fmla="*/ 166890909 w 753"/>
              <a:gd name="T5" fmla="*/ 153449495 h 550"/>
              <a:gd name="T6" fmla="*/ 166330521 w 753"/>
              <a:gd name="T7" fmla="*/ 153170603 h 550"/>
              <a:gd name="T8" fmla="*/ 159330167 w 753"/>
              <a:gd name="T9" fmla="*/ 153449495 h 550"/>
              <a:gd name="T10" fmla="*/ 159610096 w 753"/>
              <a:gd name="T11" fmla="*/ 147311769 h 550"/>
              <a:gd name="T12" fmla="*/ 129368183 w 753"/>
              <a:gd name="T13" fmla="*/ 129176425 h 550"/>
              <a:gd name="T14" fmla="*/ 71404781 w 753"/>
              <a:gd name="T15" fmla="*/ 128060331 h 550"/>
              <a:gd name="T16" fmla="*/ 0 w 753"/>
              <a:gd name="T17" fmla="*/ 66401536 h 550"/>
              <a:gd name="T18" fmla="*/ 559859 w 753"/>
              <a:gd name="T19" fmla="*/ 41012900 h 550"/>
              <a:gd name="T20" fmla="*/ 840318 w 753"/>
              <a:gd name="T21" fmla="*/ 39617914 h 550"/>
              <a:gd name="T22" fmla="*/ 20161275 w 753"/>
              <a:gd name="T23" fmla="*/ 0 h 550"/>
              <a:gd name="T24" fmla="*/ 72244570 w 753"/>
              <a:gd name="T25" fmla="*/ 17855924 h 550"/>
              <a:gd name="T26" fmla="*/ 131888607 w 753"/>
              <a:gd name="T27" fmla="*/ 9207118 h 550"/>
              <a:gd name="T28" fmla="*/ 132728396 w 753"/>
              <a:gd name="T29" fmla="*/ 9207118 h 550"/>
              <a:gd name="T30" fmla="*/ 143369422 w 753"/>
              <a:gd name="T31" fmla="*/ 25109744 h 550"/>
              <a:gd name="T32" fmla="*/ 175571370 w 753"/>
              <a:gd name="T33" fmla="*/ 46871734 h 550"/>
              <a:gd name="T34" fmla="*/ 210853602 w 753"/>
              <a:gd name="T35" fmla="*/ 75329762 h 550"/>
              <a:gd name="T36" fmla="*/ 194892328 w 753"/>
              <a:gd name="T37" fmla="*/ 104624463 h 550"/>
              <a:gd name="T38" fmla="*/ 180611689 w 753"/>
              <a:gd name="T39" fmla="*/ 129176425 h 55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53" h="550">
                <a:moveTo>
                  <a:pt x="645" y="463"/>
                </a:moveTo>
                <a:lnTo>
                  <a:pt x="597" y="550"/>
                </a:lnTo>
                <a:lnTo>
                  <a:pt x="596" y="550"/>
                </a:lnTo>
                <a:lnTo>
                  <a:pt x="594" y="549"/>
                </a:lnTo>
                <a:lnTo>
                  <a:pt x="569" y="550"/>
                </a:lnTo>
                <a:lnTo>
                  <a:pt x="570" y="528"/>
                </a:lnTo>
                <a:lnTo>
                  <a:pt x="462" y="463"/>
                </a:lnTo>
                <a:lnTo>
                  <a:pt x="255" y="459"/>
                </a:lnTo>
                <a:lnTo>
                  <a:pt x="0" y="238"/>
                </a:lnTo>
                <a:lnTo>
                  <a:pt x="2" y="147"/>
                </a:lnTo>
                <a:lnTo>
                  <a:pt x="3" y="142"/>
                </a:lnTo>
                <a:lnTo>
                  <a:pt x="72" y="0"/>
                </a:lnTo>
                <a:lnTo>
                  <a:pt x="258" y="64"/>
                </a:lnTo>
                <a:lnTo>
                  <a:pt x="471" y="33"/>
                </a:lnTo>
                <a:lnTo>
                  <a:pt x="474" y="33"/>
                </a:lnTo>
                <a:lnTo>
                  <a:pt x="512" y="90"/>
                </a:lnTo>
                <a:lnTo>
                  <a:pt x="627" y="168"/>
                </a:lnTo>
                <a:lnTo>
                  <a:pt x="753" y="270"/>
                </a:lnTo>
                <a:lnTo>
                  <a:pt x="696" y="375"/>
                </a:lnTo>
                <a:lnTo>
                  <a:pt x="645" y="46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7" name="Freeform 74">
            <a:extLst>
              <a:ext uri="{FF2B5EF4-FFF2-40B4-BE49-F238E27FC236}">
                <a16:creationId xmlns:a16="http://schemas.microsoft.com/office/drawing/2014/main" id="{C27452CA-7A97-7754-636E-47E13513E91D}"/>
              </a:ext>
            </a:extLst>
          </p:cNvPr>
          <p:cNvSpPr>
            <a:spLocks/>
          </p:cNvSpPr>
          <p:nvPr/>
        </p:nvSpPr>
        <p:spPr bwMode="auto">
          <a:xfrm>
            <a:off x="7513800" y="4773024"/>
            <a:ext cx="963024" cy="967665"/>
          </a:xfrm>
          <a:custGeom>
            <a:avLst/>
            <a:gdLst>
              <a:gd name="T0" fmla="*/ 313842890 w 1244"/>
              <a:gd name="T1" fmla="*/ 262795620 h 1252"/>
              <a:gd name="T2" fmla="*/ 309635814 w 1244"/>
              <a:gd name="T3" fmla="*/ 283763477 h 1252"/>
              <a:gd name="T4" fmla="*/ 306831097 w 1244"/>
              <a:gd name="T5" fmla="*/ 282085774 h 1252"/>
              <a:gd name="T6" fmla="*/ 276540574 w 1244"/>
              <a:gd name="T7" fmla="*/ 292988996 h 1252"/>
              <a:gd name="T8" fmla="*/ 184267174 w 1244"/>
              <a:gd name="T9" fmla="*/ 350021396 h 1252"/>
              <a:gd name="T10" fmla="*/ 126770999 w 1244"/>
              <a:gd name="T11" fmla="*/ 268666789 h 1252"/>
              <a:gd name="T12" fmla="*/ 74884787 w 1244"/>
              <a:gd name="T13" fmla="*/ 285160946 h 1252"/>
              <a:gd name="T14" fmla="*/ 37582471 w 1244"/>
              <a:gd name="T15" fmla="*/ 256645275 h 1252"/>
              <a:gd name="T16" fmla="*/ 21596217 w 1244"/>
              <a:gd name="T17" fmla="*/ 249096931 h 1252"/>
              <a:gd name="T18" fmla="*/ 15145262 w 1244"/>
              <a:gd name="T19" fmla="*/ 241548058 h 1252"/>
              <a:gd name="T20" fmla="*/ 0 w 1244"/>
              <a:gd name="T21" fmla="*/ 171376379 h 1252"/>
              <a:gd name="T22" fmla="*/ 52166895 w 1244"/>
              <a:gd name="T23" fmla="*/ 129440666 h 1252"/>
              <a:gd name="T24" fmla="*/ 86383811 w 1244"/>
              <a:gd name="T25" fmla="*/ 98408703 h 1252"/>
              <a:gd name="T26" fmla="*/ 103212115 w 1244"/>
              <a:gd name="T27" fmla="*/ 83870898 h 1252"/>
              <a:gd name="T28" fmla="*/ 157342206 w 1244"/>
              <a:gd name="T29" fmla="*/ 34666546 h 1252"/>
              <a:gd name="T30" fmla="*/ 196607719 w 1244"/>
              <a:gd name="T31" fmla="*/ 0 h 1252"/>
              <a:gd name="T32" fmla="*/ 227178396 w 1244"/>
              <a:gd name="T33" fmla="*/ 19290153 h 1252"/>
              <a:gd name="T34" fmla="*/ 254944886 w 1244"/>
              <a:gd name="T35" fmla="*/ 49763234 h 1252"/>
              <a:gd name="T36" fmla="*/ 342450372 w 1244"/>
              <a:gd name="T37" fmla="*/ 137548420 h 1252"/>
              <a:gd name="T38" fmla="*/ 348901327 w 1244"/>
              <a:gd name="T39" fmla="*/ 146215057 h 1252"/>
              <a:gd name="T40" fmla="*/ 333195228 w 1244"/>
              <a:gd name="T41" fmla="*/ 254967571 h 1252"/>
              <a:gd name="T42" fmla="*/ 313842890 w 1244"/>
              <a:gd name="T43" fmla="*/ 262795620 h 125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44" h="1252">
                <a:moveTo>
                  <a:pt x="1119" y="940"/>
                </a:moveTo>
                <a:lnTo>
                  <a:pt x="1104" y="1015"/>
                </a:lnTo>
                <a:lnTo>
                  <a:pt x="1094" y="1009"/>
                </a:lnTo>
                <a:lnTo>
                  <a:pt x="986" y="1048"/>
                </a:lnTo>
                <a:lnTo>
                  <a:pt x="657" y="1252"/>
                </a:lnTo>
                <a:lnTo>
                  <a:pt x="452" y="961"/>
                </a:lnTo>
                <a:lnTo>
                  <a:pt x="267" y="1020"/>
                </a:lnTo>
                <a:lnTo>
                  <a:pt x="134" y="918"/>
                </a:lnTo>
                <a:lnTo>
                  <a:pt x="77" y="891"/>
                </a:lnTo>
                <a:lnTo>
                  <a:pt x="54" y="864"/>
                </a:lnTo>
                <a:lnTo>
                  <a:pt x="0" y="613"/>
                </a:lnTo>
                <a:lnTo>
                  <a:pt x="186" y="463"/>
                </a:lnTo>
                <a:lnTo>
                  <a:pt x="308" y="352"/>
                </a:lnTo>
                <a:lnTo>
                  <a:pt x="368" y="300"/>
                </a:lnTo>
                <a:lnTo>
                  <a:pt x="561" y="124"/>
                </a:lnTo>
                <a:lnTo>
                  <a:pt x="701" y="0"/>
                </a:lnTo>
                <a:lnTo>
                  <a:pt x="810" y="69"/>
                </a:lnTo>
                <a:lnTo>
                  <a:pt x="909" y="178"/>
                </a:lnTo>
                <a:lnTo>
                  <a:pt x="1221" y="492"/>
                </a:lnTo>
                <a:lnTo>
                  <a:pt x="1244" y="523"/>
                </a:lnTo>
                <a:lnTo>
                  <a:pt x="1188" y="912"/>
                </a:lnTo>
                <a:lnTo>
                  <a:pt x="1119" y="9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8" name="Freeform 75">
            <a:extLst>
              <a:ext uri="{FF2B5EF4-FFF2-40B4-BE49-F238E27FC236}">
                <a16:creationId xmlns:a16="http://schemas.microsoft.com/office/drawing/2014/main" id="{C4C266AC-ACDC-8996-54E9-B55B95F4C6BB}"/>
              </a:ext>
            </a:extLst>
          </p:cNvPr>
          <p:cNvSpPr>
            <a:spLocks/>
          </p:cNvSpPr>
          <p:nvPr/>
        </p:nvSpPr>
        <p:spPr bwMode="auto">
          <a:xfrm>
            <a:off x="8140346" y="4408698"/>
            <a:ext cx="573173" cy="768100"/>
          </a:xfrm>
          <a:custGeom>
            <a:avLst/>
            <a:gdLst>
              <a:gd name="T0" fmla="*/ 170250162 w 741"/>
              <a:gd name="T1" fmla="*/ 27945222 h 994"/>
              <a:gd name="T2" fmla="*/ 172770051 w 741"/>
              <a:gd name="T3" fmla="*/ 11737279 h 994"/>
              <a:gd name="T4" fmla="*/ 143648458 w 741"/>
              <a:gd name="T5" fmla="*/ 10339568 h 994"/>
              <a:gd name="T6" fmla="*/ 88765478 w 741"/>
              <a:gd name="T7" fmla="*/ 0 h 994"/>
              <a:gd name="T8" fmla="*/ 88205092 w 741"/>
              <a:gd name="T9" fmla="*/ 0 h 994"/>
              <a:gd name="T10" fmla="*/ 84005101 w 741"/>
              <a:gd name="T11" fmla="*/ 28504518 h 994"/>
              <a:gd name="T12" fmla="*/ 72804245 w 741"/>
              <a:gd name="T13" fmla="*/ 47227705 h 994"/>
              <a:gd name="T14" fmla="*/ 31921938 w 741"/>
              <a:gd name="T15" fmla="*/ 38005671 h 994"/>
              <a:gd name="T16" fmla="*/ 21841326 w 741"/>
              <a:gd name="T17" fmla="*/ 72099444 h 994"/>
              <a:gd name="T18" fmla="*/ 14000674 w 741"/>
              <a:gd name="T19" fmla="*/ 100603962 h 994"/>
              <a:gd name="T20" fmla="*/ 0 w 741"/>
              <a:gd name="T21" fmla="*/ 150905678 h 994"/>
              <a:gd name="T22" fmla="*/ 27721419 w 741"/>
              <a:gd name="T23" fmla="*/ 181366145 h 994"/>
              <a:gd name="T24" fmla="*/ 115086724 w 741"/>
              <a:gd name="T25" fmla="*/ 269114765 h 994"/>
              <a:gd name="T26" fmla="*/ 121527203 w 741"/>
              <a:gd name="T27" fmla="*/ 277778033 h 994"/>
              <a:gd name="T28" fmla="*/ 140848112 w 741"/>
              <a:gd name="T29" fmla="*/ 215459389 h 994"/>
              <a:gd name="T30" fmla="*/ 162969896 w 741"/>
              <a:gd name="T31" fmla="*/ 185558219 h 994"/>
              <a:gd name="T32" fmla="*/ 207492335 w 741"/>
              <a:gd name="T33" fmla="*/ 157053701 h 994"/>
              <a:gd name="T34" fmla="*/ 204691989 w 741"/>
              <a:gd name="T35" fmla="*/ 133579144 h 994"/>
              <a:gd name="T36" fmla="*/ 170250162 w 741"/>
              <a:gd name="T37" fmla="*/ 27945222 h 99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1" h="994">
                <a:moveTo>
                  <a:pt x="608" y="100"/>
                </a:moveTo>
                <a:lnTo>
                  <a:pt x="617" y="42"/>
                </a:lnTo>
                <a:lnTo>
                  <a:pt x="513" y="37"/>
                </a:lnTo>
                <a:lnTo>
                  <a:pt x="317" y="0"/>
                </a:lnTo>
                <a:lnTo>
                  <a:pt x="315" y="0"/>
                </a:lnTo>
                <a:lnTo>
                  <a:pt x="300" y="102"/>
                </a:lnTo>
                <a:lnTo>
                  <a:pt x="260" y="169"/>
                </a:lnTo>
                <a:lnTo>
                  <a:pt x="114" y="136"/>
                </a:lnTo>
                <a:lnTo>
                  <a:pt x="78" y="258"/>
                </a:lnTo>
                <a:lnTo>
                  <a:pt x="50" y="360"/>
                </a:lnTo>
                <a:lnTo>
                  <a:pt x="0" y="540"/>
                </a:lnTo>
                <a:lnTo>
                  <a:pt x="99" y="649"/>
                </a:lnTo>
                <a:lnTo>
                  <a:pt x="411" y="963"/>
                </a:lnTo>
                <a:lnTo>
                  <a:pt x="434" y="994"/>
                </a:lnTo>
                <a:lnTo>
                  <a:pt x="503" y="771"/>
                </a:lnTo>
                <a:lnTo>
                  <a:pt x="582" y="664"/>
                </a:lnTo>
                <a:lnTo>
                  <a:pt x="741" y="562"/>
                </a:lnTo>
                <a:lnTo>
                  <a:pt x="731" y="478"/>
                </a:lnTo>
                <a:lnTo>
                  <a:pt x="608" y="10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4" name="Freeform 101">
            <a:extLst>
              <a:ext uri="{FF2B5EF4-FFF2-40B4-BE49-F238E27FC236}">
                <a16:creationId xmlns:a16="http://schemas.microsoft.com/office/drawing/2014/main" id="{EAE6ED20-1C3C-94C6-1E2D-0CBC6350D3FB}"/>
              </a:ext>
            </a:extLst>
          </p:cNvPr>
          <p:cNvSpPr>
            <a:spLocks/>
          </p:cNvSpPr>
          <p:nvPr/>
        </p:nvSpPr>
        <p:spPr bwMode="auto">
          <a:xfrm>
            <a:off x="9504825" y="2735589"/>
            <a:ext cx="612623" cy="691521"/>
          </a:xfrm>
          <a:custGeom>
            <a:avLst/>
            <a:gdLst>
              <a:gd name="T0" fmla="*/ 218142343 w 793"/>
              <a:gd name="T1" fmla="*/ 182699658 h 893"/>
              <a:gd name="T2" fmla="*/ 210601185 w 793"/>
              <a:gd name="T3" fmla="*/ 191960909 h 893"/>
              <a:gd name="T4" fmla="*/ 147755740 w 793"/>
              <a:gd name="T5" fmla="*/ 232093350 h 893"/>
              <a:gd name="T6" fmla="*/ 145242197 w 793"/>
              <a:gd name="T7" fmla="*/ 230690018 h 893"/>
              <a:gd name="T8" fmla="*/ 113959262 w 793"/>
              <a:gd name="T9" fmla="*/ 250615852 h 893"/>
              <a:gd name="T10" fmla="*/ 77090089 w 793"/>
              <a:gd name="T11" fmla="*/ 238267694 h 893"/>
              <a:gd name="T12" fmla="*/ 78207337 w 793"/>
              <a:gd name="T13" fmla="*/ 213851620 h 893"/>
              <a:gd name="T14" fmla="*/ 15920515 w 793"/>
              <a:gd name="T15" fmla="*/ 184944778 h 893"/>
              <a:gd name="T16" fmla="*/ 0 w 793"/>
              <a:gd name="T17" fmla="*/ 139761082 h 893"/>
              <a:gd name="T18" fmla="*/ 55303760 w 793"/>
              <a:gd name="T19" fmla="*/ 95138402 h 893"/>
              <a:gd name="T20" fmla="*/ 76531465 w 793"/>
              <a:gd name="T21" fmla="*/ 27783753 h 893"/>
              <a:gd name="T22" fmla="*/ 103065833 w 793"/>
              <a:gd name="T23" fmla="*/ 0 h 893"/>
              <a:gd name="T24" fmla="*/ 133231520 w 793"/>
              <a:gd name="T25" fmla="*/ 4771012 h 893"/>
              <a:gd name="T26" fmla="*/ 147476692 w 793"/>
              <a:gd name="T27" fmla="*/ 21609409 h 893"/>
              <a:gd name="T28" fmla="*/ 166748950 w 793"/>
              <a:gd name="T29" fmla="*/ 44622680 h 893"/>
              <a:gd name="T30" fmla="*/ 184624913 w 793"/>
              <a:gd name="T31" fmla="*/ 95138402 h 893"/>
              <a:gd name="T32" fmla="*/ 220376838 w 793"/>
              <a:gd name="T33" fmla="*/ 136954948 h 893"/>
              <a:gd name="T34" fmla="*/ 221494086 w 793"/>
              <a:gd name="T35" fmla="*/ 136393403 h 893"/>
              <a:gd name="T36" fmla="*/ 218700967 w 793"/>
              <a:gd name="T37" fmla="*/ 140322627 h 893"/>
              <a:gd name="T38" fmla="*/ 218142343 w 793"/>
              <a:gd name="T39" fmla="*/ 182699658 h 89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93" h="893">
                <a:moveTo>
                  <a:pt x="781" y="651"/>
                </a:moveTo>
                <a:lnTo>
                  <a:pt x="754" y="684"/>
                </a:lnTo>
                <a:lnTo>
                  <a:pt x="529" y="827"/>
                </a:lnTo>
                <a:lnTo>
                  <a:pt x="520" y="822"/>
                </a:lnTo>
                <a:lnTo>
                  <a:pt x="408" y="893"/>
                </a:lnTo>
                <a:lnTo>
                  <a:pt x="276" y="849"/>
                </a:lnTo>
                <a:lnTo>
                  <a:pt x="280" y="762"/>
                </a:lnTo>
                <a:lnTo>
                  <a:pt x="57" y="659"/>
                </a:lnTo>
                <a:lnTo>
                  <a:pt x="0" y="498"/>
                </a:lnTo>
                <a:lnTo>
                  <a:pt x="198" y="339"/>
                </a:lnTo>
                <a:lnTo>
                  <a:pt x="274" y="99"/>
                </a:lnTo>
                <a:lnTo>
                  <a:pt x="369" y="0"/>
                </a:lnTo>
                <a:lnTo>
                  <a:pt x="477" y="17"/>
                </a:lnTo>
                <a:lnTo>
                  <a:pt x="528" y="77"/>
                </a:lnTo>
                <a:lnTo>
                  <a:pt x="597" y="159"/>
                </a:lnTo>
                <a:lnTo>
                  <a:pt x="661" y="339"/>
                </a:lnTo>
                <a:lnTo>
                  <a:pt x="789" y="488"/>
                </a:lnTo>
                <a:lnTo>
                  <a:pt x="793" y="486"/>
                </a:lnTo>
                <a:lnTo>
                  <a:pt x="783" y="500"/>
                </a:lnTo>
                <a:lnTo>
                  <a:pt x="781" y="651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0" name="Freeform 87">
            <a:extLst>
              <a:ext uri="{FF2B5EF4-FFF2-40B4-BE49-F238E27FC236}">
                <a16:creationId xmlns:a16="http://schemas.microsoft.com/office/drawing/2014/main" id="{0C8CE39D-08D7-7DBB-CD12-7F3FE1CB42F2}"/>
              </a:ext>
            </a:extLst>
          </p:cNvPr>
          <p:cNvSpPr>
            <a:spLocks/>
          </p:cNvSpPr>
          <p:nvPr/>
        </p:nvSpPr>
        <p:spPr bwMode="auto">
          <a:xfrm>
            <a:off x="7766738" y="2515137"/>
            <a:ext cx="533725" cy="747214"/>
          </a:xfrm>
          <a:custGeom>
            <a:avLst/>
            <a:gdLst>
              <a:gd name="T0" fmla="*/ 181697647 w 689"/>
              <a:gd name="T1" fmla="*/ 178840415 h 967"/>
              <a:gd name="T2" fmla="*/ 193492403 w 689"/>
              <a:gd name="T3" fmla="*/ 204548764 h 967"/>
              <a:gd name="T4" fmla="*/ 137326215 w 689"/>
              <a:gd name="T5" fmla="*/ 229698363 h 967"/>
              <a:gd name="T6" fmla="*/ 68241810 w 689"/>
              <a:gd name="T7" fmla="*/ 260716166 h 967"/>
              <a:gd name="T8" fmla="*/ 65714551 w 689"/>
              <a:gd name="T9" fmla="*/ 270217043 h 967"/>
              <a:gd name="T10" fmla="*/ 55604457 w 689"/>
              <a:gd name="T11" fmla="*/ 264069199 h 967"/>
              <a:gd name="T12" fmla="*/ 4774182 w 689"/>
              <a:gd name="T13" fmla="*/ 218241594 h 967"/>
              <a:gd name="T14" fmla="*/ 8986632 w 689"/>
              <a:gd name="T15" fmla="*/ 213770530 h 967"/>
              <a:gd name="T16" fmla="*/ 5897643 w 689"/>
              <a:gd name="T17" fmla="*/ 204548764 h 967"/>
              <a:gd name="T18" fmla="*/ 2527259 w 689"/>
              <a:gd name="T19" fmla="*/ 156765267 h 967"/>
              <a:gd name="T20" fmla="*/ 0 w 689"/>
              <a:gd name="T21" fmla="*/ 100877505 h 967"/>
              <a:gd name="T22" fmla="*/ 19938793 w 689"/>
              <a:gd name="T23" fmla="*/ 88302706 h 967"/>
              <a:gd name="T24" fmla="*/ 65714551 w 689"/>
              <a:gd name="T25" fmla="*/ 45268854 h 967"/>
              <a:gd name="T26" fmla="*/ 90989256 w 689"/>
              <a:gd name="T27" fmla="*/ 14530691 h 967"/>
              <a:gd name="T28" fmla="*/ 105030935 w 689"/>
              <a:gd name="T29" fmla="*/ 0 h 967"/>
              <a:gd name="T30" fmla="*/ 105873002 w 689"/>
              <a:gd name="T31" fmla="*/ 0 h 967"/>
              <a:gd name="T32" fmla="*/ 106153867 w 689"/>
              <a:gd name="T33" fmla="*/ 279640 h 967"/>
              <a:gd name="T34" fmla="*/ 136202754 w 689"/>
              <a:gd name="T35" fmla="*/ 53652230 h 967"/>
              <a:gd name="T36" fmla="*/ 160916258 w 689"/>
              <a:gd name="T37" fmla="*/ 84670033 h 967"/>
              <a:gd name="T38" fmla="*/ 169902360 w 689"/>
              <a:gd name="T39" fmla="*/ 150896534 h 967"/>
              <a:gd name="T40" fmla="*/ 181697647 w 689"/>
              <a:gd name="T41" fmla="*/ 174369880 h 967"/>
              <a:gd name="T42" fmla="*/ 181697647 w 689"/>
              <a:gd name="T43" fmla="*/ 178840415 h 96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89" h="967">
                <a:moveTo>
                  <a:pt x="647" y="640"/>
                </a:moveTo>
                <a:lnTo>
                  <a:pt x="689" y="732"/>
                </a:lnTo>
                <a:lnTo>
                  <a:pt x="489" y="822"/>
                </a:lnTo>
                <a:lnTo>
                  <a:pt x="243" y="933"/>
                </a:lnTo>
                <a:lnTo>
                  <a:pt x="234" y="967"/>
                </a:lnTo>
                <a:lnTo>
                  <a:pt x="198" y="945"/>
                </a:lnTo>
                <a:lnTo>
                  <a:pt x="17" y="781"/>
                </a:lnTo>
                <a:lnTo>
                  <a:pt x="32" y="765"/>
                </a:lnTo>
                <a:lnTo>
                  <a:pt x="21" y="732"/>
                </a:lnTo>
                <a:lnTo>
                  <a:pt x="9" y="561"/>
                </a:lnTo>
                <a:lnTo>
                  <a:pt x="0" y="361"/>
                </a:lnTo>
                <a:lnTo>
                  <a:pt x="71" y="316"/>
                </a:lnTo>
                <a:lnTo>
                  <a:pt x="234" y="162"/>
                </a:lnTo>
                <a:lnTo>
                  <a:pt x="324" y="52"/>
                </a:lnTo>
                <a:lnTo>
                  <a:pt x="374" y="0"/>
                </a:lnTo>
                <a:lnTo>
                  <a:pt x="377" y="0"/>
                </a:lnTo>
                <a:lnTo>
                  <a:pt x="378" y="1"/>
                </a:lnTo>
                <a:lnTo>
                  <a:pt x="485" y="192"/>
                </a:lnTo>
                <a:lnTo>
                  <a:pt x="573" y="303"/>
                </a:lnTo>
                <a:lnTo>
                  <a:pt x="605" y="540"/>
                </a:lnTo>
                <a:lnTo>
                  <a:pt x="647" y="624"/>
                </a:lnTo>
                <a:lnTo>
                  <a:pt x="647" y="6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" name="Freeform 61">
            <a:extLst>
              <a:ext uri="{FF2B5EF4-FFF2-40B4-BE49-F238E27FC236}">
                <a16:creationId xmlns:a16="http://schemas.microsoft.com/office/drawing/2014/main" id="{DD0E06B7-C07A-F910-ADC2-478D10D91846}"/>
              </a:ext>
            </a:extLst>
          </p:cNvPr>
          <p:cNvSpPr>
            <a:spLocks/>
          </p:cNvSpPr>
          <p:nvPr/>
        </p:nvSpPr>
        <p:spPr bwMode="auto">
          <a:xfrm>
            <a:off x="6625032" y="2782000"/>
            <a:ext cx="802907" cy="638148"/>
          </a:xfrm>
          <a:custGeom>
            <a:avLst/>
            <a:gdLst>
              <a:gd name="T0" fmla="*/ 290658021 w 1038"/>
              <a:gd name="T1" fmla="*/ 19087402 h 824"/>
              <a:gd name="T2" fmla="*/ 267416492 w 1038"/>
              <a:gd name="T3" fmla="*/ 16561276 h 824"/>
              <a:gd name="T4" fmla="*/ 204972708 w 1038"/>
              <a:gd name="T5" fmla="*/ 10666630 h 824"/>
              <a:gd name="T6" fmla="*/ 203292604 w 1038"/>
              <a:gd name="T7" fmla="*/ 10105033 h 824"/>
              <a:gd name="T8" fmla="*/ 105006775 w 1038"/>
              <a:gd name="T9" fmla="*/ 0 h 824"/>
              <a:gd name="T10" fmla="*/ 81485317 w 1038"/>
              <a:gd name="T11" fmla="*/ 35087081 h 824"/>
              <a:gd name="T12" fmla="*/ 52923546 w 1038"/>
              <a:gd name="T13" fmla="*/ 37613207 h 824"/>
              <a:gd name="T14" fmla="*/ 0 w 1038"/>
              <a:gd name="T15" fmla="*/ 52771021 h 824"/>
              <a:gd name="T16" fmla="*/ 28561771 w 1038"/>
              <a:gd name="T17" fmla="*/ 65402180 h 824"/>
              <a:gd name="T18" fmla="*/ 34441871 w 1038"/>
              <a:gd name="T19" fmla="*/ 78033868 h 824"/>
              <a:gd name="T20" fmla="*/ 24641704 w 1038"/>
              <a:gd name="T21" fmla="*/ 152137619 h 824"/>
              <a:gd name="T22" fmla="*/ 65803992 w 1038"/>
              <a:gd name="T23" fmla="*/ 168137298 h 824"/>
              <a:gd name="T24" fmla="*/ 133568017 w 1038"/>
              <a:gd name="T25" fmla="*/ 193680943 h 824"/>
              <a:gd name="T26" fmla="*/ 207773058 w 1038"/>
              <a:gd name="T27" fmla="*/ 231294150 h 824"/>
              <a:gd name="T28" fmla="*/ 251175308 w 1038"/>
              <a:gd name="T29" fmla="*/ 168137298 h 824"/>
              <a:gd name="T30" fmla="*/ 251455767 w 1038"/>
              <a:gd name="T31" fmla="*/ 168137298 h 824"/>
              <a:gd name="T32" fmla="*/ 252295554 w 1038"/>
              <a:gd name="T33" fmla="*/ 165049575 h 824"/>
              <a:gd name="T34" fmla="*/ 266576704 w 1038"/>
              <a:gd name="T35" fmla="*/ 60349928 h 824"/>
              <a:gd name="T36" fmla="*/ 290658021 w 1038"/>
              <a:gd name="T37" fmla="*/ 19087402 h 8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38" h="824">
                <a:moveTo>
                  <a:pt x="1038" y="68"/>
                </a:moveTo>
                <a:lnTo>
                  <a:pt x="955" y="59"/>
                </a:lnTo>
                <a:lnTo>
                  <a:pt x="732" y="38"/>
                </a:lnTo>
                <a:lnTo>
                  <a:pt x="726" y="36"/>
                </a:lnTo>
                <a:lnTo>
                  <a:pt x="375" y="0"/>
                </a:lnTo>
                <a:lnTo>
                  <a:pt x="291" y="125"/>
                </a:lnTo>
                <a:lnTo>
                  <a:pt x="189" y="134"/>
                </a:lnTo>
                <a:lnTo>
                  <a:pt x="0" y="188"/>
                </a:lnTo>
                <a:lnTo>
                  <a:pt x="102" y="233"/>
                </a:lnTo>
                <a:lnTo>
                  <a:pt x="123" y="278"/>
                </a:lnTo>
                <a:lnTo>
                  <a:pt x="88" y="542"/>
                </a:lnTo>
                <a:lnTo>
                  <a:pt x="235" y="599"/>
                </a:lnTo>
                <a:lnTo>
                  <a:pt x="477" y="690"/>
                </a:lnTo>
                <a:lnTo>
                  <a:pt x="742" y="824"/>
                </a:lnTo>
                <a:lnTo>
                  <a:pt x="897" y="599"/>
                </a:lnTo>
                <a:lnTo>
                  <a:pt x="898" y="599"/>
                </a:lnTo>
                <a:lnTo>
                  <a:pt x="901" y="588"/>
                </a:lnTo>
                <a:lnTo>
                  <a:pt x="952" y="215"/>
                </a:lnTo>
                <a:lnTo>
                  <a:pt x="1038" y="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9" name="Freeform 30">
            <a:extLst>
              <a:ext uri="{FF2B5EF4-FFF2-40B4-BE49-F238E27FC236}">
                <a16:creationId xmlns:a16="http://schemas.microsoft.com/office/drawing/2014/main" id="{DED65681-522A-3440-5AD3-C4140DD6009F}"/>
              </a:ext>
            </a:extLst>
          </p:cNvPr>
          <p:cNvSpPr>
            <a:spLocks/>
          </p:cNvSpPr>
          <p:nvPr/>
        </p:nvSpPr>
        <p:spPr bwMode="auto">
          <a:xfrm>
            <a:off x="4589917" y="5710522"/>
            <a:ext cx="568532" cy="494274"/>
          </a:xfrm>
          <a:custGeom>
            <a:avLst/>
            <a:gdLst>
              <a:gd name="T0" fmla="*/ 199388870 w 736"/>
              <a:gd name="T1" fmla="*/ 166089724 h 640"/>
              <a:gd name="T2" fmla="*/ 200506007 w 736"/>
              <a:gd name="T3" fmla="*/ 94908187 h 640"/>
              <a:gd name="T4" fmla="*/ 202740281 w 736"/>
              <a:gd name="T5" fmla="*/ 76206041 h 640"/>
              <a:gd name="T6" fmla="*/ 205532595 w 736"/>
              <a:gd name="T7" fmla="*/ 54432660 h 640"/>
              <a:gd name="T8" fmla="*/ 101649425 w 736"/>
              <a:gd name="T9" fmla="*/ 37684312 h 640"/>
              <a:gd name="T10" fmla="*/ 85731544 w 736"/>
              <a:gd name="T11" fmla="*/ 0 h 640"/>
              <a:gd name="T12" fmla="*/ 60598604 w 736"/>
              <a:gd name="T13" fmla="*/ 4466050 h 640"/>
              <a:gd name="T14" fmla="*/ 12566470 w 736"/>
              <a:gd name="T15" fmla="*/ 91279555 h 640"/>
              <a:gd name="T16" fmla="*/ 0 w 736"/>
              <a:gd name="T17" fmla="*/ 167485068 h 640"/>
              <a:gd name="T18" fmla="*/ 36303253 w 736"/>
              <a:gd name="T19" fmla="*/ 166927142 h 640"/>
              <a:gd name="T20" fmla="*/ 98018994 w 736"/>
              <a:gd name="T21" fmla="*/ 165252307 h 640"/>
              <a:gd name="T22" fmla="*/ 112540189 w 736"/>
              <a:gd name="T23" fmla="*/ 178650986 h 640"/>
              <a:gd name="T24" fmla="*/ 120638640 w 736"/>
              <a:gd name="T25" fmla="*/ 170276811 h 640"/>
              <a:gd name="T26" fmla="*/ 149122990 w 736"/>
              <a:gd name="T27" fmla="*/ 164972816 h 640"/>
              <a:gd name="T28" fmla="*/ 199388870 w 736"/>
              <a:gd name="T29" fmla="*/ 166089724 h 6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36" h="640">
                <a:moveTo>
                  <a:pt x="714" y="595"/>
                </a:moveTo>
                <a:lnTo>
                  <a:pt x="718" y="340"/>
                </a:lnTo>
                <a:lnTo>
                  <a:pt x="726" y="273"/>
                </a:lnTo>
                <a:lnTo>
                  <a:pt x="736" y="195"/>
                </a:lnTo>
                <a:lnTo>
                  <a:pt x="364" y="135"/>
                </a:lnTo>
                <a:lnTo>
                  <a:pt x="307" y="0"/>
                </a:lnTo>
                <a:lnTo>
                  <a:pt x="217" y="16"/>
                </a:lnTo>
                <a:lnTo>
                  <a:pt x="45" y="327"/>
                </a:lnTo>
                <a:lnTo>
                  <a:pt x="0" y="600"/>
                </a:lnTo>
                <a:lnTo>
                  <a:pt x="130" y="598"/>
                </a:lnTo>
                <a:lnTo>
                  <a:pt x="351" y="592"/>
                </a:lnTo>
                <a:lnTo>
                  <a:pt x="403" y="640"/>
                </a:lnTo>
                <a:lnTo>
                  <a:pt x="432" y="610"/>
                </a:lnTo>
                <a:lnTo>
                  <a:pt x="534" y="591"/>
                </a:lnTo>
                <a:lnTo>
                  <a:pt x="714" y="5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" name="Freeform 50">
            <a:extLst>
              <a:ext uri="{FF2B5EF4-FFF2-40B4-BE49-F238E27FC236}">
                <a16:creationId xmlns:a16="http://schemas.microsoft.com/office/drawing/2014/main" id="{46A36051-2006-DEEC-53EB-BFB11AD418FA}"/>
              </a:ext>
            </a:extLst>
          </p:cNvPr>
          <p:cNvSpPr>
            <a:spLocks/>
          </p:cNvSpPr>
          <p:nvPr/>
        </p:nvSpPr>
        <p:spPr bwMode="auto">
          <a:xfrm>
            <a:off x="6441709" y="4520084"/>
            <a:ext cx="800586" cy="575494"/>
          </a:xfrm>
          <a:custGeom>
            <a:avLst/>
            <a:gdLst>
              <a:gd name="T0" fmla="*/ 238294116 w 1035"/>
              <a:gd name="T1" fmla="*/ 123435783 h 745"/>
              <a:gd name="T2" fmla="*/ 256775245 w 1035"/>
              <a:gd name="T3" fmla="*/ 77356501 h 745"/>
              <a:gd name="T4" fmla="*/ 260975766 w 1035"/>
              <a:gd name="T5" fmla="*/ 68978882 h 745"/>
              <a:gd name="T6" fmla="*/ 289817440 w 1035"/>
              <a:gd name="T7" fmla="*/ 49709249 h 745"/>
              <a:gd name="T8" fmla="*/ 260975766 w 1035"/>
              <a:gd name="T9" fmla="*/ 25133914 h 745"/>
              <a:gd name="T10" fmla="*/ 189851598 w 1035"/>
              <a:gd name="T11" fmla="*/ 44403547 h 745"/>
              <a:gd name="T12" fmla="*/ 66924176 w 1035"/>
              <a:gd name="T13" fmla="*/ 12567221 h 745"/>
              <a:gd name="T14" fmla="*/ 65244074 w 1035"/>
              <a:gd name="T15" fmla="*/ 11729089 h 745"/>
              <a:gd name="T16" fmla="*/ 47602732 w 1035"/>
              <a:gd name="T17" fmla="*/ 0 h 745"/>
              <a:gd name="T18" fmla="*/ 0 w 1035"/>
              <a:gd name="T19" fmla="*/ 9215751 h 745"/>
              <a:gd name="T20" fmla="*/ 58803592 w 1035"/>
              <a:gd name="T21" fmla="*/ 85455624 h 745"/>
              <a:gd name="T22" fmla="*/ 86525021 w 1035"/>
              <a:gd name="T23" fmla="*/ 127345304 h 745"/>
              <a:gd name="T24" fmla="*/ 131607863 w 1035"/>
              <a:gd name="T25" fmla="*/ 208053275 h 745"/>
              <a:gd name="T26" fmla="*/ 162969955 w 1035"/>
              <a:gd name="T27" fmla="*/ 169235512 h 745"/>
              <a:gd name="T28" fmla="*/ 189571669 w 1035"/>
              <a:gd name="T29" fmla="*/ 157785448 h 745"/>
              <a:gd name="T30" fmla="*/ 238294116 w 1035"/>
              <a:gd name="T31" fmla="*/ 123435783 h 74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035" h="745">
                <a:moveTo>
                  <a:pt x="851" y="442"/>
                </a:moveTo>
                <a:lnTo>
                  <a:pt x="917" y="277"/>
                </a:lnTo>
                <a:lnTo>
                  <a:pt x="932" y="247"/>
                </a:lnTo>
                <a:lnTo>
                  <a:pt x="1035" y="178"/>
                </a:lnTo>
                <a:lnTo>
                  <a:pt x="932" y="90"/>
                </a:lnTo>
                <a:lnTo>
                  <a:pt x="678" y="159"/>
                </a:lnTo>
                <a:lnTo>
                  <a:pt x="239" y="45"/>
                </a:lnTo>
                <a:lnTo>
                  <a:pt x="233" y="42"/>
                </a:lnTo>
                <a:lnTo>
                  <a:pt x="170" y="0"/>
                </a:lnTo>
                <a:lnTo>
                  <a:pt x="0" y="33"/>
                </a:lnTo>
                <a:lnTo>
                  <a:pt x="210" y="306"/>
                </a:lnTo>
                <a:lnTo>
                  <a:pt x="309" y="456"/>
                </a:lnTo>
                <a:lnTo>
                  <a:pt x="470" y="745"/>
                </a:lnTo>
                <a:lnTo>
                  <a:pt x="582" y="606"/>
                </a:lnTo>
                <a:lnTo>
                  <a:pt x="677" y="565"/>
                </a:lnTo>
                <a:lnTo>
                  <a:pt x="851" y="4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" name="Freeform 31">
            <a:extLst>
              <a:ext uri="{FF2B5EF4-FFF2-40B4-BE49-F238E27FC236}">
                <a16:creationId xmlns:a16="http://schemas.microsoft.com/office/drawing/2014/main" id="{60ED2E29-F6AC-194A-570E-43C6A31F1246}"/>
              </a:ext>
            </a:extLst>
          </p:cNvPr>
          <p:cNvSpPr>
            <a:spLocks/>
          </p:cNvSpPr>
          <p:nvPr/>
        </p:nvSpPr>
        <p:spPr bwMode="auto">
          <a:xfrm>
            <a:off x="3689547" y="5334595"/>
            <a:ext cx="447864" cy="853959"/>
          </a:xfrm>
          <a:custGeom>
            <a:avLst/>
            <a:gdLst>
              <a:gd name="T0" fmla="*/ 161849989 w 580"/>
              <a:gd name="T1" fmla="*/ 218857181 h 1105"/>
              <a:gd name="T2" fmla="*/ 155990074 w 580"/>
              <a:gd name="T3" fmla="*/ 307741228 h 1105"/>
              <a:gd name="T4" fmla="*/ 124735958 w 580"/>
              <a:gd name="T5" fmla="*/ 308020904 h 1105"/>
              <a:gd name="T6" fmla="*/ 119713325 w 580"/>
              <a:gd name="T7" fmla="*/ 308579727 h 1105"/>
              <a:gd name="T8" fmla="*/ 48554944 w 580"/>
              <a:gd name="T9" fmla="*/ 308579727 h 1105"/>
              <a:gd name="T10" fmla="*/ 0 w 580"/>
              <a:gd name="T11" fmla="*/ 308859403 h 1105"/>
              <a:gd name="T12" fmla="*/ 22882355 w 580"/>
              <a:gd name="T13" fmla="*/ 141712117 h 1105"/>
              <a:gd name="T14" fmla="*/ 36276749 w 580"/>
              <a:gd name="T15" fmla="*/ 51989042 h 1105"/>
              <a:gd name="T16" fmla="*/ 42973946 w 580"/>
              <a:gd name="T17" fmla="*/ 0 h 1105"/>
              <a:gd name="T18" fmla="*/ 48554944 w 580"/>
              <a:gd name="T19" fmla="*/ 22919673 h 1105"/>
              <a:gd name="T20" fmla="*/ 123340841 w 580"/>
              <a:gd name="T21" fmla="*/ 19565677 h 1105"/>
              <a:gd name="T22" fmla="*/ 160175426 w 580"/>
              <a:gd name="T23" fmla="*/ 8385517 h 1105"/>
              <a:gd name="T24" fmla="*/ 157385191 w 580"/>
              <a:gd name="T25" fmla="*/ 192303308 h 1105"/>
              <a:gd name="T26" fmla="*/ 161849989 w 580"/>
              <a:gd name="T27" fmla="*/ 218857181 h 110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80" h="1105">
                <a:moveTo>
                  <a:pt x="580" y="783"/>
                </a:moveTo>
                <a:lnTo>
                  <a:pt x="559" y="1101"/>
                </a:lnTo>
                <a:lnTo>
                  <a:pt x="447" y="1102"/>
                </a:lnTo>
                <a:lnTo>
                  <a:pt x="429" y="1104"/>
                </a:lnTo>
                <a:lnTo>
                  <a:pt x="174" y="1104"/>
                </a:lnTo>
                <a:lnTo>
                  <a:pt x="0" y="1105"/>
                </a:lnTo>
                <a:lnTo>
                  <a:pt x="82" y="507"/>
                </a:lnTo>
                <a:lnTo>
                  <a:pt x="130" y="186"/>
                </a:lnTo>
                <a:lnTo>
                  <a:pt x="154" y="0"/>
                </a:lnTo>
                <a:lnTo>
                  <a:pt x="174" y="82"/>
                </a:lnTo>
                <a:lnTo>
                  <a:pt x="442" y="70"/>
                </a:lnTo>
                <a:lnTo>
                  <a:pt x="574" y="30"/>
                </a:lnTo>
                <a:lnTo>
                  <a:pt x="564" y="688"/>
                </a:lnTo>
                <a:lnTo>
                  <a:pt x="580" y="7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0C720DC8-1CC4-20F1-E532-5E6E758C0AA9}"/>
              </a:ext>
            </a:extLst>
          </p:cNvPr>
          <p:cNvSpPr>
            <a:spLocks/>
          </p:cNvSpPr>
          <p:nvPr/>
        </p:nvSpPr>
        <p:spPr bwMode="auto">
          <a:xfrm>
            <a:off x="2399325" y="5473827"/>
            <a:ext cx="782022" cy="730970"/>
          </a:xfrm>
          <a:custGeom>
            <a:avLst/>
            <a:gdLst>
              <a:gd name="T0" fmla="*/ 241094458 w 1011"/>
              <a:gd name="T1" fmla="*/ 0 h 946"/>
              <a:gd name="T2" fmla="*/ 283097023 w 1011"/>
              <a:gd name="T3" fmla="*/ 25986309 h 946"/>
              <a:gd name="T4" fmla="*/ 273856723 w 1011"/>
              <a:gd name="T5" fmla="*/ 180508638 h 946"/>
              <a:gd name="T6" fmla="*/ 263215721 w 1011"/>
              <a:gd name="T7" fmla="*/ 261541941 h 946"/>
              <a:gd name="T8" fmla="*/ 172490180 w 1011"/>
              <a:gd name="T9" fmla="*/ 264336156 h 946"/>
              <a:gd name="T10" fmla="*/ 174730670 w 1011"/>
              <a:gd name="T11" fmla="*/ 242541171 h 946"/>
              <a:gd name="T12" fmla="*/ 49002904 w 1011"/>
              <a:gd name="T13" fmla="*/ 232202151 h 946"/>
              <a:gd name="T14" fmla="*/ 47882659 w 1011"/>
              <a:gd name="T15" fmla="*/ 222981135 h 946"/>
              <a:gd name="T16" fmla="*/ 44522454 w 1011"/>
              <a:gd name="T17" fmla="*/ 213760118 h 946"/>
              <a:gd name="T18" fmla="*/ 26321784 w 1011"/>
              <a:gd name="T19" fmla="*/ 182744116 h 946"/>
              <a:gd name="T20" fmla="*/ 25201539 w 1011"/>
              <a:gd name="T21" fmla="*/ 180508638 h 946"/>
              <a:gd name="T22" fmla="*/ 17921271 w 1011"/>
              <a:gd name="T23" fmla="*/ 157036912 h 946"/>
              <a:gd name="T24" fmla="*/ 0 w 1011"/>
              <a:gd name="T25" fmla="*/ 96681120 h 946"/>
              <a:gd name="T26" fmla="*/ 87365335 w 1011"/>
              <a:gd name="T27" fmla="*/ 66223856 h 946"/>
              <a:gd name="T28" fmla="*/ 151489163 w 1011"/>
              <a:gd name="T29" fmla="*/ 30178160 h 946"/>
              <a:gd name="T30" fmla="*/ 159049360 w 1011"/>
              <a:gd name="T31" fmla="*/ 30178160 h 946"/>
              <a:gd name="T32" fmla="*/ 160449533 w 1011"/>
              <a:gd name="T33" fmla="*/ 30457265 h 946"/>
              <a:gd name="T34" fmla="*/ 231293771 w 1011"/>
              <a:gd name="T35" fmla="*/ 10338491 h 946"/>
              <a:gd name="T36" fmla="*/ 241094458 w 1011"/>
              <a:gd name="T37" fmla="*/ 0 h 9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11" h="946">
                <a:moveTo>
                  <a:pt x="861" y="0"/>
                </a:moveTo>
                <a:lnTo>
                  <a:pt x="1011" y="93"/>
                </a:lnTo>
                <a:lnTo>
                  <a:pt x="978" y="646"/>
                </a:lnTo>
                <a:lnTo>
                  <a:pt x="940" y="936"/>
                </a:lnTo>
                <a:lnTo>
                  <a:pt x="616" y="946"/>
                </a:lnTo>
                <a:lnTo>
                  <a:pt x="624" y="868"/>
                </a:lnTo>
                <a:lnTo>
                  <a:pt x="175" y="831"/>
                </a:lnTo>
                <a:lnTo>
                  <a:pt x="171" y="798"/>
                </a:lnTo>
                <a:lnTo>
                  <a:pt x="159" y="765"/>
                </a:lnTo>
                <a:lnTo>
                  <a:pt x="94" y="654"/>
                </a:lnTo>
                <a:lnTo>
                  <a:pt x="90" y="646"/>
                </a:lnTo>
                <a:lnTo>
                  <a:pt x="64" y="562"/>
                </a:lnTo>
                <a:lnTo>
                  <a:pt x="0" y="346"/>
                </a:lnTo>
                <a:lnTo>
                  <a:pt x="312" y="237"/>
                </a:lnTo>
                <a:lnTo>
                  <a:pt x="541" y="108"/>
                </a:lnTo>
                <a:lnTo>
                  <a:pt x="568" y="108"/>
                </a:lnTo>
                <a:lnTo>
                  <a:pt x="573" y="109"/>
                </a:lnTo>
                <a:lnTo>
                  <a:pt x="826" y="37"/>
                </a:lnTo>
                <a:lnTo>
                  <a:pt x="86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" name="Freeform 40">
            <a:extLst>
              <a:ext uri="{FF2B5EF4-FFF2-40B4-BE49-F238E27FC236}">
                <a16:creationId xmlns:a16="http://schemas.microsoft.com/office/drawing/2014/main" id="{6F4F4786-64CE-5F09-1210-3B8EE0C11AAD}"/>
              </a:ext>
            </a:extLst>
          </p:cNvPr>
          <p:cNvSpPr>
            <a:spLocks/>
          </p:cNvSpPr>
          <p:nvPr/>
        </p:nvSpPr>
        <p:spPr bwMode="auto">
          <a:xfrm>
            <a:off x="4726828" y="5104861"/>
            <a:ext cx="881806" cy="816830"/>
          </a:xfrm>
          <a:custGeom>
            <a:avLst/>
            <a:gdLst>
              <a:gd name="T0" fmla="*/ 288977917 w 1140"/>
              <a:gd name="T1" fmla="*/ 182291567 h 1056"/>
              <a:gd name="T2" fmla="*/ 304939171 w 1140"/>
              <a:gd name="T3" fmla="*/ 135248121 h 1056"/>
              <a:gd name="T4" fmla="*/ 308299379 w 1140"/>
              <a:gd name="T5" fmla="*/ 125447954 h 1056"/>
              <a:gd name="T6" fmla="*/ 319219792 w 1140"/>
              <a:gd name="T7" fmla="*/ 91005554 h 1056"/>
              <a:gd name="T8" fmla="*/ 241935000 w 1140"/>
              <a:gd name="T9" fmla="*/ 70844304 h 1056"/>
              <a:gd name="T10" fmla="*/ 224013712 w 1140"/>
              <a:gd name="T11" fmla="*/ 77284792 h 1056"/>
              <a:gd name="T12" fmla="*/ 156809546 w 1140"/>
              <a:gd name="T13" fmla="*/ 12880975 h 1056"/>
              <a:gd name="T14" fmla="*/ 99686004 w 1140"/>
              <a:gd name="T15" fmla="*/ 0 h 1056"/>
              <a:gd name="T16" fmla="*/ 32761767 w 1140"/>
              <a:gd name="T17" fmla="*/ 29682017 h 1056"/>
              <a:gd name="T18" fmla="*/ 3360208 w 1140"/>
              <a:gd name="T19" fmla="*/ 126007812 h 1056"/>
              <a:gd name="T20" fmla="*/ 0 w 1140"/>
              <a:gd name="T21" fmla="*/ 135248121 h 1056"/>
              <a:gd name="T22" fmla="*/ 14280621 w 1140"/>
              <a:gd name="T23" fmla="*/ 168010417 h 1056"/>
              <a:gd name="T24" fmla="*/ 28561771 w 1140"/>
              <a:gd name="T25" fmla="*/ 201052642 h 1056"/>
              <a:gd name="T26" fmla="*/ 36122504 w 1140"/>
              <a:gd name="T27" fmla="*/ 219253329 h 1056"/>
              <a:gd name="T28" fmla="*/ 52083229 w 1140"/>
              <a:gd name="T29" fmla="*/ 257055937 h 1056"/>
              <a:gd name="T30" fmla="*/ 156249688 w 1140"/>
              <a:gd name="T31" fmla="*/ 273856979 h 1056"/>
              <a:gd name="T32" fmla="*/ 153449338 w 1140"/>
              <a:gd name="T33" fmla="*/ 295698333 h 1056"/>
              <a:gd name="T34" fmla="*/ 234374267 w 1140"/>
              <a:gd name="T35" fmla="*/ 225973746 h 1056"/>
              <a:gd name="T36" fmla="*/ 241935000 w 1140"/>
              <a:gd name="T37" fmla="*/ 209453162 h 1056"/>
              <a:gd name="T38" fmla="*/ 288977917 w 1140"/>
              <a:gd name="T39" fmla="*/ 182291567 h 10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40" h="1056">
                <a:moveTo>
                  <a:pt x="1032" y="651"/>
                </a:moveTo>
                <a:lnTo>
                  <a:pt x="1089" y="483"/>
                </a:lnTo>
                <a:lnTo>
                  <a:pt x="1101" y="448"/>
                </a:lnTo>
                <a:lnTo>
                  <a:pt x="1140" y="325"/>
                </a:lnTo>
                <a:lnTo>
                  <a:pt x="864" y="253"/>
                </a:lnTo>
                <a:lnTo>
                  <a:pt x="800" y="276"/>
                </a:lnTo>
                <a:lnTo>
                  <a:pt x="560" y="46"/>
                </a:lnTo>
                <a:lnTo>
                  <a:pt x="356" y="0"/>
                </a:lnTo>
                <a:lnTo>
                  <a:pt x="117" y="106"/>
                </a:lnTo>
                <a:lnTo>
                  <a:pt x="12" y="450"/>
                </a:lnTo>
                <a:lnTo>
                  <a:pt x="0" y="483"/>
                </a:lnTo>
                <a:lnTo>
                  <a:pt x="51" y="600"/>
                </a:lnTo>
                <a:lnTo>
                  <a:pt x="102" y="718"/>
                </a:lnTo>
                <a:lnTo>
                  <a:pt x="129" y="783"/>
                </a:lnTo>
                <a:lnTo>
                  <a:pt x="186" y="918"/>
                </a:lnTo>
                <a:lnTo>
                  <a:pt x="558" y="978"/>
                </a:lnTo>
                <a:lnTo>
                  <a:pt x="548" y="1056"/>
                </a:lnTo>
                <a:lnTo>
                  <a:pt x="837" y="807"/>
                </a:lnTo>
                <a:lnTo>
                  <a:pt x="864" y="748"/>
                </a:lnTo>
                <a:lnTo>
                  <a:pt x="1032" y="6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" name="Freeform 62">
            <a:extLst>
              <a:ext uri="{FF2B5EF4-FFF2-40B4-BE49-F238E27FC236}">
                <a16:creationId xmlns:a16="http://schemas.microsoft.com/office/drawing/2014/main" id="{AA976514-EA64-AC30-676E-5073FF20B72C}"/>
              </a:ext>
            </a:extLst>
          </p:cNvPr>
          <p:cNvSpPr>
            <a:spLocks/>
          </p:cNvSpPr>
          <p:nvPr/>
        </p:nvSpPr>
        <p:spPr bwMode="auto">
          <a:xfrm>
            <a:off x="6727135" y="3654523"/>
            <a:ext cx="610303" cy="570853"/>
          </a:xfrm>
          <a:custGeom>
            <a:avLst/>
            <a:gdLst>
              <a:gd name="T0" fmla="*/ 221214600 w 788"/>
              <a:gd name="T1" fmla="*/ 120967500 h 738"/>
              <a:gd name="T2" fmla="*/ 214757984 w 788"/>
              <a:gd name="T3" fmla="*/ 172210942 h 738"/>
              <a:gd name="T4" fmla="*/ 212231183 w 788"/>
              <a:gd name="T5" fmla="*/ 206652813 h 738"/>
              <a:gd name="T6" fmla="*/ 82534584 w 788"/>
              <a:gd name="T7" fmla="*/ 206652813 h 738"/>
              <a:gd name="T8" fmla="*/ 50531259 w 788"/>
              <a:gd name="T9" fmla="*/ 192932050 h 738"/>
              <a:gd name="T10" fmla="*/ 0 w 788"/>
              <a:gd name="T11" fmla="*/ 135248121 h 738"/>
              <a:gd name="T12" fmla="*/ 86745214 w 788"/>
              <a:gd name="T13" fmla="*/ 50962983 h 738"/>
              <a:gd name="T14" fmla="*/ 83376498 w 788"/>
              <a:gd name="T15" fmla="*/ 39202254 h 738"/>
              <a:gd name="T16" fmla="*/ 117064181 w 788"/>
              <a:gd name="T17" fmla="*/ 31081662 h 738"/>
              <a:gd name="T18" fmla="*/ 142329546 w 788"/>
              <a:gd name="T19" fmla="*/ 15120937 h 738"/>
              <a:gd name="T20" fmla="*/ 158050394 w 788"/>
              <a:gd name="T21" fmla="*/ 0 h 738"/>
              <a:gd name="T22" fmla="*/ 158050394 w 788"/>
              <a:gd name="T23" fmla="*/ 1680104 h 738"/>
              <a:gd name="T24" fmla="*/ 212792812 w 788"/>
              <a:gd name="T25" fmla="*/ 22401213 h 738"/>
              <a:gd name="T26" fmla="*/ 217003441 w 788"/>
              <a:gd name="T27" fmla="*/ 32481837 h 738"/>
              <a:gd name="T28" fmla="*/ 221214600 w 788"/>
              <a:gd name="T29" fmla="*/ 120967500 h 7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88" h="738">
                <a:moveTo>
                  <a:pt x="788" y="432"/>
                </a:moveTo>
                <a:lnTo>
                  <a:pt x="765" y="615"/>
                </a:lnTo>
                <a:lnTo>
                  <a:pt x="756" y="738"/>
                </a:lnTo>
                <a:lnTo>
                  <a:pt x="294" y="738"/>
                </a:lnTo>
                <a:lnTo>
                  <a:pt x="180" y="689"/>
                </a:lnTo>
                <a:lnTo>
                  <a:pt x="0" y="483"/>
                </a:lnTo>
                <a:lnTo>
                  <a:pt x="309" y="182"/>
                </a:lnTo>
                <a:lnTo>
                  <a:pt x="297" y="140"/>
                </a:lnTo>
                <a:lnTo>
                  <a:pt x="417" y="111"/>
                </a:lnTo>
                <a:lnTo>
                  <a:pt x="507" y="54"/>
                </a:lnTo>
                <a:lnTo>
                  <a:pt x="563" y="0"/>
                </a:lnTo>
                <a:lnTo>
                  <a:pt x="563" y="6"/>
                </a:lnTo>
                <a:lnTo>
                  <a:pt x="758" y="80"/>
                </a:lnTo>
                <a:lnTo>
                  <a:pt x="773" y="116"/>
                </a:lnTo>
                <a:lnTo>
                  <a:pt x="788" y="4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98" name="Freeform 95">
            <a:extLst>
              <a:ext uri="{FF2B5EF4-FFF2-40B4-BE49-F238E27FC236}">
                <a16:creationId xmlns:a16="http://schemas.microsoft.com/office/drawing/2014/main" id="{E0C31A49-DA85-BAAB-9C8C-DD57C266B0D8}"/>
              </a:ext>
            </a:extLst>
          </p:cNvPr>
          <p:cNvSpPr>
            <a:spLocks/>
          </p:cNvSpPr>
          <p:nvPr/>
        </p:nvSpPr>
        <p:spPr bwMode="auto">
          <a:xfrm>
            <a:off x="8423452" y="5536481"/>
            <a:ext cx="698482" cy="758818"/>
          </a:xfrm>
          <a:custGeom>
            <a:avLst/>
            <a:gdLst>
              <a:gd name="T0" fmla="*/ 252575219 w 903"/>
              <a:gd name="T1" fmla="*/ 208333117 h 981"/>
              <a:gd name="T2" fmla="*/ 252855148 w 903"/>
              <a:gd name="T3" fmla="*/ 203292800 h 981"/>
              <a:gd name="T4" fmla="*/ 207212454 w 903"/>
              <a:gd name="T5" fmla="*/ 174451072 h 981"/>
              <a:gd name="T6" fmla="*/ 145048665 w 903"/>
              <a:gd name="T7" fmla="*/ 68604408 h 981"/>
              <a:gd name="T8" fmla="*/ 131047988 w 903"/>
              <a:gd name="T9" fmla="*/ 10080635 h 981"/>
              <a:gd name="T10" fmla="*/ 112566861 w 903"/>
              <a:gd name="T11" fmla="*/ 0 h 981"/>
              <a:gd name="T12" fmla="*/ 106406309 w 903"/>
              <a:gd name="T13" fmla="*/ 5880635 h 981"/>
              <a:gd name="T14" fmla="*/ 14280606 w 903"/>
              <a:gd name="T15" fmla="*/ 17360917 h 981"/>
              <a:gd name="T16" fmla="*/ 839787 w 903"/>
              <a:gd name="T17" fmla="*/ 68604408 h 981"/>
              <a:gd name="T18" fmla="*/ 0 w 903"/>
              <a:gd name="T19" fmla="*/ 157929944 h 981"/>
              <a:gd name="T20" fmla="*/ 54323135 w 903"/>
              <a:gd name="T21" fmla="*/ 271337349 h 981"/>
              <a:gd name="T22" fmla="*/ 63003576 w 903"/>
              <a:gd name="T23" fmla="*/ 271897208 h 981"/>
              <a:gd name="T24" fmla="*/ 135247979 w 903"/>
              <a:gd name="T25" fmla="*/ 272177137 h 981"/>
              <a:gd name="T26" fmla="*/ 176970611 w 903"/>
              <a:gd name="T27" fmla="*/ 273017455 h 981"/>
              <a:gd name="T28" fmla="*/ 183691020 w 903"/>
              <a:gd name="T29" fmla="*/ 273017455 h 981"/>
              <a:gd name="T30" fmla="*/ 222613305 w 903"/>
              <a:gd name="T31" fmla="*/ 274697560 h 981"/>
              <a:gd name="T32" fmla="*/ 218413313 w 903"/>
              <a:gd name="T33" fmla="*/ 247815868 h 981"/>
              <a:gd name="T34" fmla="*/ 252575219 w 903"/>
              <a:gd name="T35" fmla="*/ 208333117 h 98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3" h="981">
                <a:moveTo>
                  <a:pt x="902" y="744"/>
                </a:moveTo>
                <a:lnTo>
                  <a:pt x="903" y="726"/>
                </a:lnTo>
                <a:lnTo>
                  <a:pt x="740" y="623"/>
                </a:lnTo>
                <a:lnTo>
                  <a:pt x="518" y="245"/>
                </a:lnTo>
                <a:lnTo>
                  <a:pt x="468" y="36"/>
                </a:lnTo>
                <a:lnTo>
                  <a:pt x="402" y="0"/>
                </a:lnTo>
                <a:lnTo>
                  <a:pt x="380" y="21"/>
                </a:lnTo>
                <a:lnTo>
                  <a:pt x="51" y="62"/>
                </a:lnTo>
                <a:lnTo>
                  <a:pt x="3" y="245"/>
                </a:lnTo>
                <a:lnTo>
                  <a:pt x="0" y="564"/>
                </a:lnTo>
                <a:lnTo>
                  <a:pt x="194" y="969"/>
                </a:lnTo>
                <a:lnTo>
                  <a:pt x="225" y="971"/>
                </a:lnTo>
                <a:lnTo>
                  <a:pt x="483" y="972"/>
                </a:lnTo>
                <a:lnTo>
                  <a:pt x="632" y="975"/>
                </a:lnTo>
                <a:lnTo>
                  <a:pt x="656" y="975"/>
                </a:lnTo>
                <a:lnTo>
                  <a:pt x="795" y="981"/>
                </a:lnTo>
                <a:lnTo>
                  <a:pt x="780" y="885"/>
                </a:lnTo>
                <a:lnTo>
                  <a:pt x="902" y="74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6" name="Freeform 57">
            <a:extLst>
              <a:ext uri="{FF2B5EF4-FFF2-40B4-BE49-F238E27FC236}">
                <a16:creationId xmlns:a16="http://schemas.microsoft.com/office/drawing/2014/main" id="{9A9EE2BE-A332-94B4-05E3-479C70FE5A25}"/>
              </a:ext>
            </a:extLst>
          </p:cNvPr>
          <p:cNvSpPr>
            <a:spLocks/>
          </p:cNvSpPr>
          <p:nvPr/>
        </p:nvSpPr>
        <p:spPr bwMode="auto">
          <a:xfrm>
            <a:off x="7569493" y="3106876"/>
            <a:ext cx="378248" cy="689200"/>
          </a:xfrm>
          <a:custGeom>
            <a:avLst/>
            <a:gdLst>
              <a:gd name="T0" fmla="*/ 136648032 w 489"/>
              <a:gd name="T1" fmla="*/ 57833801 h 892"/>
              <a:gd name="T2" fmla="*/ 117326607 w 489"/>
              <a:gd name="T3" fmla="*/ 136900902 h 892"/>
              <a:gd name="T4" fmla="*/ 116486821 w 489"/>
              <a:gd name="T5" fmla="*/ 139974025 h 892"/>
              <a:gd name="T6" fmla="*/ 98845497 w 489"/>
              <a:gd name="T7" fmla="*/ 203674984 h 892"/>
              <a:gd name="T8" fmla="*/ 89045349 w 489"/>
              <a:gd name="T9" fmla="*/ 238877937 h 892"/>
              <a:gd name="T10" fmla="*/ 84844832 w 489"/>
              <a:gd name="T11" fmla="*/ 238319236 h 892"/>
              <a:gd name="T12" fmla="*/ 69443995 w 489"/>
              <a:gd name="T13" fmla="*/ 246421201 h 892"/>
              <a:gd name="T14" fmla="*/ 57683289 w 489"/>
              <a:gd name="T15" fmla="*/ 249215237 h 892"/>
              <a:gd name="T16" fmla="*/ 53483301 w 489"/>
              <a:gd name="T17" fmla="*/ 243906779 h 892"/>
              <a:gd name="T18" fmla="*/ 60483633 w 489"/>
              <a:gd name="T19" fmla="*/ 229099339 h 892"/>
              <a:gd name="T20" fmla="*/ 26041300 w 489"/>
              <a:gd name="T21" fmla="*/ 176015294 h 892"/>
              <a:gd name="T22" fmla="*/ 39482107 w 489"/>
              <a:gd name="T23" fmla="*/ 165398380 h 892"/>
              <a:gd name="T24" fmla="*/ 39482107 w 489"/>
              <a:gd name="T25" fmla="*/ 161207854 h 892"/>
              <a:gd name="T26" fmla="*/ 24921585 w 489"/>
              <a:gd name="T27" fmla="*/ 149193921 h 892"/>
              <a:gd name="T28" fmla="*/ 28561716 w 489"/>
              <a:gd name="T29" fmla="*/ 141091428 h 892"/>
              <a:gd name="T30" fmla="*/ 839786 w 489"/>
              <a:gd name="T31" fmla="*/ 56157167 h 892"/>
              <a:gd name="T32" fmla="*/ 0 w 489"/>
              <a:gd name="T33" fmla="*/ 43584533 h 892"/>
              <a:gd name="T34" fmla="*/ 559857 w 489"/>
              <a:gd name="T35" fmla="*/ 38555691 h 892"/>
              <a:gd name="T36" fmla="*/ 80364916 w 489"/>
              <a:gd name="T37" fmla="*/ 0 h 892"/>
              <a:gd name="T38" fmla="*/ 76164399 w 489"/>
              <a:gd name="T39" fmla="*/ 4470141 h 892"/>
              <a:gd name="T40" fmla="*/ 126847355 w 489"/>
              <a:gd name="T41" fmla="*/ 50290009 h 892"/>
              <a:gd name="T42" fmla="*/ 136927960 w 489"/>
              <a:gd name="T43" fmla="*/ 56436782 h 892"/>
              <a:gd name="T44" fmla="*/ 136927960 w 489"/>
              <a:gd name="T45" fmla="*/ 56995484 h 892"/>
              <a:gd name="T46" fmla="*/ 136648032 w 489"/>
              <a:gd name="T47" fmla="*/ 57833801 h 89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89" h="892">
                <a:moveTo>
                  <a:pt x="488" y="207"/>
                </a:moveTo>
                <a:lnTo>
                  <a:pt x="419" y="490"/>
                </a:lnTo>
                <a:lnTo>
                  <a:pt x="416" y="501"/>
                </a:lnTo>
                <a:lnTo>
                  <a:pt x="353" y="729"/>
                </a:lnTo>
                <a:lnTo>
                  <a:pt x="318" y="855"/>
                </a:lnTo>
                <a:lnTo>
                  <a:pt x="303" y="853"/>
                </a:lnTo>
                <a:lnTo>
                  <a:pt x="248" y="882"/>
                </a:lnTo>
                <a:lnTo>
                  <a:pt x="206" y="892"/>
                </a:lnTo>
                <a:lnTo>
                  <a:pt x="191" y="873"/>
                </a:lnTo>
                <a:lnTo>
                  <a:pt x="216" y="820"/>
                </a:lnTo>
                <a:lnTo>
                  <a:pt x="93" y="630"/>
                </a:lnTo>
                <a:lnTo>
                  <a:pt x="141" y="592"/>
                </a:lnTo>
                <a:lnTo>
                  <a:pt x="141" y="577"/>
                </a:lnTo>
                <a:lnTo>
                  <a:pt x="89" y="534"/>
                </a:lnTo>
                <a:lnTo>
                  <a:pt x="102" y="505"/>
                </a:lnTo>
                <a:lnTo>
                  <a:pt x="3" y="201"/>
                </a:lnTo>
                <a:lnTo>
                  <a:pt x="0" y="156"/>
                </a:lnTo>
                <a:lnTo>
                  <a:pt x="2" y="138"/>
                </a:lnTo>
                <a:lnTo>
                  <a:pt x="287" y="0"/>
                </a:lnTo>
                <a:lnTo>
                  <a:pt x="272" y="16"/>
                </a:lnTo>
                <a:lnTo>
                  <a:pt x="453" y="180"/>
                </a:lnTo>
                <a:lnTo>
                  <a:pt x="489" y="202"/>
                </a:lnTo>
                <a:lnTo>
                  <a:pt x="489" y="204"/>
                </a:lnTo>
                <a:lnTo>
                  <a:pt x="488" y="20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" name="Freeform 51">
            <a:extLst>
              <a:ext uri="{FF2B5EF4-FFF2-40B4-BE49-F238E27FC236}">
                <a16:creationId xmlns:a16="http://schemas.microsoft.com/office/drawing/2014/main" id="{9AE09CD0-0E7A-E2A8-7ECB-26FDD83CCCD8}"/>
              </a:ext>
            </a:extLst>
          </p:cNvPr>
          <p:cNvSpPr>
            <a:spLocks/>
          </p:cNvSpPr>
          <p:nvPr/>
        </p:nvSpPr>
        <p:spPr bwMode="auto">
          <a:xfrm>
            <a:off x="6532210" y="4861205"/>
            <a:ext cx="758818" cy="765779"/>
          </a:xfrm>
          <a:custGeom>
            <a:avLst/>
            <a:gdLst>
              <a:gd name="T0" fmla="*/ 266593071 w 982"/>
              <a:gd name="T1" fmla="*/ 38439924 h 989"/>
              <a:gd name="T2" fmla="*/ 205394301 w 982"/>
              <a:gd name="T3" fmla="*/ 0 h 989"/>
              <a:gd name="T4" fmla="*/ 156770011 w 982"/>
              <a:gd name="T5" fmla="*/ 34511656 h 989"/>
              <a:gd name="T6" fmla="*/ 130222826 w 982"/>
              <a:gd name="T7" fmla="*/ 46015718 h 989"/>
              <a:gd name="T8" fmla="*/ 98924330 w 982"/>
              <a:gd name="T9" fmla="*/ 85017126 h 989"/>
              <a:gd name="T10" fmla="*/ 86349320 w 982"/>
              <a:gd name="T11" fmla="*/ 99046276 h 989"/>
              <a:gd name="T12" fmla="*/ 15090224 w 982"/>
              <a:gd name="T13" fmla="*/ 136924716 h 989"/>
              <a:gd name="T14" fmla="*/ 0 w 982"/>
              <a:gd name="T15" fmla="*/ 144781252 h 989"/>
              <a:gd name="T16" fmla="*/ 15090224 w 982"/>
              <a:gd name="T17" fmla="*/ 220258450 h 989"/>
              <a:gd name="T18" fmla="*/ 48065000 w 982"/>
              <a:gd name="T19" fmla="*/ 256453498 h 989"/>
              <a:gd name="T20" fmla="*/ 42196698 w 982"/>
              <a:gd name="T21" fmla="*/ 268238302 h 989"/>
              <a:gd name="T22" fmla="*/ 69023527 w 982"/>
              <a:gd name="T23" fmla="*/ 270202436 h 989"/>
              <a:gd name="T24" fmla="*/ 157049656 w 982"/>
              <a:gd name="T25" fmla="*/ 276655792 h 989"/>
              <a:gd name="T26" fmla="*/ 167109981 w 982"/>
              <a:gd name="T27" fmla="*/ 277497488 h 989"/>
              <a:gd name="T28" fmla="*/ 182200205 w 982"/>
              <a:gd name="T29" fmla="*/ 225589368 h 989"/>
              <a:gd name="T30" fmla="*/ 204555896 w 982"/>
              <a:gd name="T31" fmla="*/ 200056156 h 989"/>
              <a:gd name="T32" fmla="*/ 274417828 w 982"/>
              <a:gd name="T33" fmla="*/ 89787090 h 989"/>
              <a:gd name="T34" fmla="*/ 268549525 w 982"/>
              <a:gd name="T35" fmla="*/ 81649812 h 989"/>
              <a:gd name="T36" fmla="*/ 266593071 w 982"/>
              <a:gd name="T37" fmla="*/ 38439924 h 98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2" h="989">
                <a:moveTo>
                  <a:pt x="954" y="137"/>
                </a:moveTo>
                <a:lnTo>
                  <a:pt x="735" y="0"/>
                </a:lnTo>
                <a:lnTo>
                  <a:pt x="561" y="123"/>
                </a:lnTo>
                <a:lnTo>
                  <a:pt x="466" y="164"/>
                </a:lnTo>
                <a:lnTo>
                  <a:pt x="354" y="303"/>
                </a:lnTo>
                <a:lnTo>
                  <a:pt x="309" y="353"/>
                </a:lnTo>
                <a:lnTo>
                  <a:pt x="54" y="488"/>
                </a:lnTo>
                <a:lnTo>
                  <a:pt x="0" y="516"/>
                </a:lnTo>
                <a:lnTo>
                  <a:pt x="54" y="785"/>
                </a:lnTo>
                <a:lnTo>
                  <a:pt x="172" y="914"/>
                </a:lnTo>
                <a:lnTo>
                  <a:pt x="151" y="956"/>
                </a:lnTo>
                <a:lnTo>
                  <a:pt x="247" y="963"/>
                </a:lnTo>
                <a:lnTo>
                  <a:pt x="562" y="986"/>
                </a:lnTo>
                <a:lnTo>
                  <a:pt x="598" y="989"/>
                </a:lnTo>
                <a:lnTo>
                  <a:pt x="652" y="804"/>
                </a:lnTo>
                <a:lnTo>
                  <a:pt x="732" y="713"/>
                </a:lnTo>
                <a:lnTo>
                  <a:pt x="982" y="320"/>
                </a:lnTo>
                <a:lnTo>
                  <a:pt x="961" y="291"/>
                </a:lnTo>
                <a:lnTo>
                  <a:pt x="954" y="13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EA8BD4-3ED5-1EBD-2244-6CA78169A765}"/>
              </a:ext>
            </a:extLst>
          </p:cNvPr>
          <p:cNvSpPr txBox="1"/>
          <p:nvPr/>
        </p:nvSpPr>
        <p:spPr>
          <a:xfrm>
            <a:off x="258069" y="570425"/>
            <a:ext cx="565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Defined as having a poverty rate of greater than 20% for the three decades from 1989 to 2019.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813E1C4D-F25C-7CFE-86F0-AB01BC530E14}"/>
              </a:ext>
            </a:extLst>
          </p:cNvPr>
          <p:cNvSpPr txBox="1"/>
          <p:nvPr/>
        </p:nvSpPr>
        <p:spPr>
          <a:xfrm>
            <a:off x="238760" y="1044953"/>
            <a:ext cx="8111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https://www.census.gov/library/stories/2023/05/persistent-poverty-areas-with-long-term-high-poverty.html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792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DD977-94AA-D0B9-D4AD-2E6284358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109" y="85258"/>
            <a:ext cx="9607781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3212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EK Colors">
      <a:dk1>
        <a:srgbClr val="000000"/>
      </a:dk1>
      <a:lt1>
        <a:srgbClr val="FFFFFF"/>
      </a:lt1>
      <a:dk2>
        <a:srgbClr val="14417A"/>
      </a:dk2>
      <a:lt2>
        <a:srgbClr val="929497"/>
      </a:lt2>
      <a:accent1>
        <a:srgbClr val="3AA0D9"/>
      </a:accent1>
      <a:accent2>
        <a:srgbClr val="99CA3E"/>
      </a:accent2>
      <a:accent3>
        <a:srgbClr val="14417A"/>
      </a:accent3>
      <a:accent4>
        <a:srgbClr val="FFC000"/>
      </a:accent4>
      <a:accent5>
        <a:srgbClr val="4472C4"/>
      </a:accent5>
      <a:accent6>
        <a:srgbClr val="ED7D31"/>
      </a:accent6>
      <a:hlink>
        <a:srgbClr val="3AA0D9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29948</TotalTime>
  <Words>500</Words>
  <Application>Microsoft Office PowerPoint</Application>
  <PresentationFormat>Widescreen</PresentationFormat>
  <Paragraphs>103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Sexton</dc:creator>
  <cp:lastModifiedBy>Allen, Sasche (LRC)</cp:lastModifiedBy>
  <cp:revision>246</cp:revision>
  <cp:lastPrinted>2025-08-25T18:51:40Z</cp:lastPrinted>
  <dcterms:created xsi:type="dcterms:W3CDTF">2020-01-14T18:28:07Z</dcterms:created>
  <dcterms:modified xsi:type="dcterms:W3CDTF">2025-08-26T20:24:43Z</dcterms:modified>
</cp:coreProperties>
</file>