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9b91c01b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9b91c01b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9b91c01b4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9b91c01b4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9b91c01b4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9b91c01b4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9b91c01b4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9b91c01b4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9b91c01b4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9b91c01b4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9b91c01b4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9b91c01b4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9b91c01b4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9b91c01b4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kentuckybuildingtrade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/>
        </p:nvSpPr>
        <p:spPr>
          <a:xfrm>
            <a:off x="1126300" y="2840825"/>
            <a:ext cx="73962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For more information, visit us at </a:t>
            </a:r>
            <a:r>
              <a:rPr lang="en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kentuckybuildingtrades.com</a:t>
            </a:r>
            <a:endParaRPr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On-screen Show (16:9)</PresentationFormat>
  <Paragraphs>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Barlow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Coy, Janine (LRC)</dc:creator>
  <cp:lastModifiedBy>Coy, Janine (LRC)</cp:lastModifiedBy>
  <cp:revision>1</cp:revision>
  <dcterms:modified xsi:type="dcterms:W3CDTF">2025-10-21T14:40:43Z</dcterms:modified>
</cp:coreProperties>
</file>