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286" r:id="rId3"/>
    <p:sldId id="277" r:id="rId4"/>
    <p:sldId id="278" r:id="rId5"/>
    <p:sldId id="290" r:id="rId6"/>
    <p:sldId id="291" r:id="rId7"/>
    <p:sldId id="293" r:id="rId8"/>
    <p:sldId id="289" r:id="rId9"/>
    <p:sldId id="294" r:id="rId10"/>
    <p:sldId id="280" r:id="rId11"/>
    <p:sldId id="281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a Chaika" initials="DC" lastIdx="4" clrIdx="0">
    <p:extLst>
      <p:ext uri="{19B8F6BF-5375-455C-9EA6-DF929625EA0E}">
        <p15:presenceInfo xmlns:p15="http://schemas.microsoft.com/office/powerpoint/2012/main" userId="c94c8b89240479e9" providerId="Windows Live"/>
      </p:ext>
    </p:extLst>
  </p:cmAuthor>
  <p:cmAuthor id="2" name="J Pinkston" initials="JP" lastIdx="1" clrIdx="1">
    <p:extLst>
      <p:ext uri="{19B8F6BF-5375-455C-9EA6-DF929625EA0E}">
        <p15:presenceInfo xmlns:p15="http://schemas.microsoft.com/office/powerpoint/2012/main" userId="fd0a30cec17a07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1"/>
    <a:srgbClr val="004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7F213-2D22-4362-B1D2-6EC2A6E5EAAD}" v="30" dt="2026-07-15T14:19:51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4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701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Aull" userId="5c53665a-ee8f-4526-99b7-d0a1ae53125e" providerId="ADAL" clId="{7AE878B4-9B49-4514-93C6-05EBFBBC0701}"/>
    <pc:docChg chg="custSel addSld delSld modSld sldOrd">
      <pc:chgData name="Charles Aull" userId="5c53665a-ee8f-4526-99b7-d0a1ae53125e" providerId="ADAL" clId="{7AE878B4-9B49-4514-93C6-05EBFBBC0701}" dt="2026-07-15T14:20:18.735" v="2781" actId="20577"/>
      <pc:docMkLst>
        <pc:docMk/>
      </pc:docMkLst>
      <pc:sldChg chg="addSp delSp modSp del mod">
        <pc:chgData name="Charles Aull" userId="5c53665a-ee8f-4526-99b7-d0a1ae53125e" providerId="ADAL" clId="{7AE878B4-9B49-4514-93C6-05EBFBBC0701}" dt="2026-07-14T21:20:10.899" v="562" actId="2696"/>
        <pc:sldMkLst>
          <pc:docMk/>
          <pc:sldMk cId="4267149917" sldId="258"/>
        </pc:sldMkLst>
        <pc:spChg chg="mod">
          <ac:chgData name="Charles Aull" userId="5c53665a-ee8f-4526-99b7-d0a1ae53125e" providerId="ADAL" clId="{7AE878B4-9B49-4514-93C6-05EBFBBC0701}" dt="2026-07-14T20:33:57.342" v="384" actId="20577"/>
          <ac:spMkLst>
            <pc:docMk/>
            <pc:sldMk cId="4267149917" sldId="258"/>
            <ac:spMk id="9" creationId="{75813AAA-3F98-8F46-42C1-9730A62E3249}"/>
          </ac:spMkLst>
        </pc:spChg>
        <pc:picChg chg="del">
          <ac:chgData name="Charles Aull" userId="5c53665a-ee8f-4526-99b7-d0a1ae53125e" providerId="ADAL" clId="{7AE878B4-9B49-4514-93C6-05EBFBBC0701}" dt="2026-07-14T19:33:43.351" v="23" actId="478"/>
          <ac:picMkLst>
            <pc:docMk/>
            <pc:sldMk cId="4267149917" sldId="258"/>
            <ac:picMk id="13" creationId="{D0FDA6F9-360C-3E82-F6E3-CCCC78231A82}"/>
          </ac:picMkLst>
        </pc:picChg>
        <pc:picChg chg="add del mod">
          <ac:chgData name="Charles Aull" userId="5c53665a-ee8f-4526-99b7-d0a1ae53125e" providerId="ADAL" clId="{7AE878B4-9B49-4514-93C6-05EBFBBC0701}" dt="2026-07-14T19:58:16.324" v="250" actId="478"/>
          <ac:picMkLst>
            <pc:docMk/>
            <pc:sldMk cId="4267149917" sldId="258"/>
            <ac:picMk id="1026" creationId="{4F06A61D-A2B0-1B27-8E83-CBBAF802AAEE}"/>
          </ac:picMkLst>
        </pc:picChg>
        <pc:picChg chg="add mod">
          <ac:chgData name="Charles Aull" userId="5c53665a-ee8f-4526-99b7-d0a1ae53125e" providerId="ADAL" clId="{7AE878B4-9B49-4514-93C6-05EBFBBC0701}" dt="2026-07-14T20:32:40.296" v="361" actId="1076"/>
          <ac:picMkLst>
            <pc:docMk/>
            <pc:sldMk cId="4267149917" sldId="258"/>
            <ac:picMk id="1028" creationId="{577E9BF3-0191-8764-1079-90381CB332A3}"/>
          </ac:picMkLst>
        </pc:picChg>
      </pc:sldChg>
      <pc:sldChg chg="modSp del mod">
        <pc:chgData name="Charles Aull" userId="5c53665a-ee8f-4526-99b7-d0a1ae53125e" providerId="ADAL" clId="{7AE878B4-9B49-4514-93C6-05EBFBBC0701}" dt="2026-07-14T21:20:16.854" v="564" actId="2696"/>
        <pc:sldMkLst>
          <pc:docMk/>
          <pc:sldMk cId="2717579757" sldId="275"/>
        </pc:sldMkLst>
        <pc:spChg chg="mod">
          <ac:chgData name="Charles Aull" userId="5c53665a-ee8f-4526-99b7-d0a1ae53125e" providerId="ADAL" clId="{7AE878B4-9B49-4514-93C6-05EBFBBC0701}" dt="2026-07-14T20:02:29.298" v="269" actId="20577"/>
          <ac:spMkLst>
            <pc:docMk/>
            <pc:sldMk cId="2717579757" sldId="275"/>
            <ac:spMk id="9" creationId="{8116BE04-3B1C-F8B6-062A-7B0E8802F7D6}"/>
          </ac:spMkLst>
        </pc:spChg>
      </pc:sldChg>
      <pc:sldChg chg="addSp delSp modSp mod ord">
        <pc:chgData name="Charles Aull" userId="5c53665a-ee8f-4526-99b7-d0a1ae53125e" providerId="ADAL" clId="{7AE878B4-9B49-4514-93C6-05EBFBBC0701}" dt="2026-07-15T13:01:21.773" v="2760" actId="120"/>
        <pc:sldMkLst>
          <pc:docMk/>
          <pc:sldMk cId="4215415181" sldId="277"/>
        </pc:sldMkLst>
        <pc:spChg chg="mod">
          <ac:chgData name="Charles Aull" userId="5c53665a-ee8f-4526-99b7-d0a1ae53125e" providerId="ADAL" clId="{7AE878B4-9B49-4514-93C6-05EBFBBC0701}" dt="2026-07-15T13:01:21.773" v="2760" actId="120"/>
          <ac:spMkLst>
            <pc:docMk/>
            <pc:sldMk cId="4215415181" sldId="277"/>
            <ac:spMk id="2" creationId="{FCF776F6-641D-4CDC-C1D4-40952979AA64}"/>
          </ac:spMkLst>
        </pc:spChg>
        <pc:spChg chg="del mod">
          <ac:chgData name="Charles Aull" userId="5c53665a-ee8f-4526-99b7-d0a1ae53125e" providerId="ADAL" clId="{7AE878B4-9B49-4514-93C6-05EBFBBC0701}" dt="2026-07-14T23:02:56.398" v="2266" actId="21"/>
          <ac:spMkLst>
            <pc:docMk/>
            <pc:sldMk cId="4215415181" sldId="277"/>
            <ac:spMk id="15" creationId="{2A4D6803-3527-994E-58C7-ACF4CB7461DB}"/>
          </ac:spMkLst>
        </pc:spChg>
        <pc:picChg chg="del mod">
          <ac:chgData name="Charles Aull" userId="5c53665a-ee8f-4526-99b7-d0a1ae53125e" providerId="ADAL" clId="{7AE878B4-9B49-4514-93C6-05EBFBBC0701}" dt="2026-07-14T23:02:51.465" v="2265" actId="478"/>
          <ac:picMkLst>
            <pc:docMk/>
            <pc:sldMk cId="4215415181" sldId="277"/>
            <ac:picMk id="5" creationId="{1B891F15-F54E-71E1-1024-3E8A604C608C}"/>
          </ac:picMkLst>
        </pc:picChg>
        <pc:picChg chg="add del mod">
          <ac:chgData name="Charles Aull" userId="5c53665a-ee8f-4526-99b7-d0a1ae53125e" providerId="ADAL" clId="{7AE878B4-9B49-4514-93C6-05EBFBBC0701}" dt="2026-07-15T08:52:03.527" v="2488" actId="478"/>
          <ac:picMkLst>
            <pc:docMk/>
            <pc:sldMk cId="4215415181" sldId="277"/>
            <ac:picMk id="5" creationId="{FFE137D8-F3E5-8F4C-E065-B9B1E118C78C}"/>
          </ac:picMkLst>
        </pc:picChg>
        <pc:picChg chg="add del mod">
          <ac:chgData name="Charles Aull" userId="5c53665a-ee8f-4526-99b7-d0a1ae53125e" providerId="ADAL" clId="{7AE878B4-9B49-4514-93C6-05EBFBBC0701}" dt="2026-07-15T08:49:19.315" v="2480" actId="478"/>
          <ac:picMkLst>
            <pc:docMk/>
            <pc:sldMk cId="4215415181" sldId="277"/>
            <ac:picMk id="6" creationId="{391BA5C6-91C8-D01B-8CF0-FFDCBB347CB9}"/>
          </ac:picMkLst>
        </pc:picChg>
        <pc:picChg chg="add mod">
          <ac:chgData name="Charles Aull" userId="5c53665a-ee8f-4526-99b7-d0a1ae53125e" providerId="ADAL" clId="{7AE878B4-9B49-4514-93C6-05EBFBBC0701}" dt="2026-07-15T08:52:08.180" v="2490" actId="1076"/>
          <ac:picMkLst>
            <pc:docMk/>
            <pc:sldMk cId="4215415181" sldId="277"/>
            <ac:picMk id="8" creationId="{DBAFE9E6-3A0D-D306-60D5-251D663E6797}"/>
          </ac:picMkLst>
        </pc:picChg>
      </pc:sldChg>
      <pc:sldChg chg="addSp delSp modSp mod ord">
        <pc:chgData name="Charles Aull" userId="5c53665a-ee8f-4526-99b7-d0a1ae53125e" providerId="ADAL" clId="{7AE878B4-9B49-4514-93C6-05EBFBBC0701}" dt="2026-07-15T13:01:48.950" v="2761" actId="120"/>
        <pc:sldMkLst>
          <pc:docMk/>
          <pc:sldMk cId="2721503110" sldId="278"/>
        </pc:sldMkLst>
        <pc:spChg chg="add mod">
          <ac:chgData name="Charles Aull" userId="5c53665a-ee8f-4526-99b7-d0a1ae53125e" providerId="ADAL" clId="{7AE878B4-9B49-4514-93C6-05EBFBBC0701}" dt="2026-07-15T13:01:48.950" v="2761" actId="120"/>
          <ac:spMkLst>
            <pc:docMk/>
            <pc:sldMk cId="2721503110" sldId="278"/>
            <ac:spMk id="2" creationId="{CEB35F07-AE69-6B68-EFE1-BE43560BEBE7}"/>
          </ac:spMkLst>
        </pc:spChg>
        <pc:picChg chg="del mod">
          <ac:chgData name="Charles Aull" userId="5c53665a-ee8f-4526-99b7-d0a1ae53125e" providerId="ADAL" clId="{7AE878B4-9B49-4514-93C6-05EBFBBC0701}" dt="2026-07-15T08:26:16.526" v="2316" actId="478"/>
          <ac:picMkLst>
            <pc:docMk/>
            <pc:sldMk cId="2721503110" sldId="278"/>
            <ac:picMk id="3" creationId="{F44EE6E0-A939-F007-E53A-A095A7975168}"/>
          </ac:picMkLst>
        </pc:picChg>
        <pc:picChg chg="add del mod">
          <ac:chgData name="Charles Aull" userId="5c53665a-ee8f-4526-99b7-d0a1ae53125e" providerId="ADAL" clId="{7AE878B4-9B49-4514-93C6-05EBFBBC0701}" dt="2026-07-15T12:33:09.732" v="2756" actId="478"/>
          <ac:picMkLst>
            <pc:docMk/>
            <pc:sldMk cId="2721503110" sldId="278"/>
            <ac:picMk id="5" creationId="{62C933E2-A237-67B5-D383-A0A1BBCF5F6F}"/>
          </ac:picMkLst>
        </pc:picChg>
        <pc:picChg chg="add del mod">
          <ac:chgData name="Charles Aull" userId="5c53665a-ee8f-4526-99b7-d0a1ae53125e" providerId="ADAL" clId="{7AE878B4-9B49-4514-93C6-05EBFBBC0701}" dt="2026-07-15T08:53:28.886" v="2491" actId="478"/>
          <ac:picMkLst>
            <pc:docMk/>
            <pc:sldMk cId="2721503110" sldId="278"/>
            <ac:picMk id="6" creationId="{E5E006E0-82FF-D5EB-D873-7BA27ED66BB9}"/>
          </ac:picMkLst>
        </pc:picChg>
        <pc:picChg chg="add mod">
          <ac:chgData name="Charles Aull" userId="5c53665a-ee8f-4526-99b7-d0a1ae53125e" providerId="ADAL" clId="{7AE878B4-9B49-4514-93C6-05EBFBBC0701}" dt="2026-07-15T12:33:39.626" v="2759" actId="1076"/>
          <ac:picMkLst>
            <pc:docMk/>
            <pc:sldMk cId="2721503110" sldId="278"/>
            <ac:picMk id="8" creationId="{D3F3BD05-B55A-8947-AC9F-466BF6331F49}"/>
          </ac:picMkLst>
        </pc:picChg>
        <pc:picChg chg="add del mod">
          <ac:chgData name="Charles Aull" userId="5c53665a-ee8f-4526-99b7-d0a1ae53125e" providerId="ADAL" clId="{7AE878B4-9B49-4514-93C6-05EBFBBC0701}" dt="2026-07-15T12:29:33.344" v="2745" actId="478"/>
          <ac:picMkLst>
            <pc:docMk/>
            <pc:sldMk cId="2721503110" sldId="278"/>
            <ac:picMk id="9" creationId="{B0B9302A-373D-88F1-CACC-7400C042EAF1}"/>
          </ac:picMkLst>
        </pc:picChg>
      </pc:sldChg>
      <pc:sldChg chg="del">
        <pc:chgData name="Charles Aull" userId="5c53665a-ee8f-4526-99b7-d0a1ae53125e" providerId="ADAL" clId="{7AE878B4-9B49-4514-93C6-05EBFBBC0701}" dt="2026-07-14T22:16:10.134" v="2005" actId="2696"/>
        <pc:sldMkLst>
          <pc:docMk/>
          <pc:sldMk cId="2835025921" sldId="279"/>
        </pc:sldMkLst>
      </pc:sldChg>
      <pc:sldChg chg="modSp mod">
        <pc:chgData name="Charles Aull" userId="5c53665a-ee8f-4526-99b7-d0a1ae53125e" providerId="ADAL" clId="{7AE878B4-9B49-4514-93C6-05EBFBBC0701}" dt="2026-07-15T09:28:20.501" v="2631" actId="20577"/>
        <pc:sldMkLst>
          <pc:docMk/>
          <pc:sldMk cId="500795040" sldId="283"/>
        </pc:sldMkLst>
        <pc:spChg chg="mod">
          <ac:chgData name="Charles Aull" userId="5c53665a-ee8f-4526-99b7-d0a1ae53125e" providerId="ADAL" clId="{7AE878B4-9B49-4514-93C6-05EBFBBC0701}" dt="2026-07-15T09:28:20.501" v="2631" actId="20577"/>
          <ac:spMkLst>
            <pc:docMk/>
            <pc:sldMk cId="500795040" sldId="283"/>
            <ac:spMk id="6" creationId="{5E78F757-B826-E1C0-151D-C2A186065AD5}"/>
          </ac:spMkLst>
        </pc:spChg>
      </pc:sldChg>
      <pc:sldChg chg="modSp mod">
        <pc:chgData name="Charles Aull" userId="5c53665a-ee8f-4526-99b7-d0a1ae53125e" providerId="ADAL" clId="{7AE878B4-9B49-4514-93C6-05EBFBBC0701}" dt="2026-07-15T09:29:37.911" v="2720" actId="20577"/>
        <pc:sldMkLst>
          <pc:docMk/>
          <pc:sldMk cId="3090612155" sldId="284"/>
        </pc:sldMkLst>
        <pc:spChg chg="mod">
          <ac:chgData name="Charles Aull" userId="5c53665a-ee8f-4526-99b7-d0a1ae53125e" providerId="ADAL" clId="{7AE878B4-9B49-4514-93C6-05EBFBBC0701}" dt="2026-07-15T09:29:37.911" v="2720" actId="20577"/>
          <ac:spMkLst>
            <pc:docMk/>
            <pc:sldMk cId="3090612155" sldId="284"/>
            <ac:spMk id="6" creationId="{24777206-0A14-4468-30FE-932183EFE5B7}"/>
          </ac:spMkLst>
        </pc:spChg>
      </pc:sldChg>
      <pc:sldChg chg="modSp mod">
        <pc:chgData name="Charles Aull" userId="5c53665a-ee8f-4526-99b7-d0a1ae53125e" providerId="ADAL" clId="{7AE878B4-9B49-4514-93C6-05EBFBBC0701}" dt="2026-07-15T12:11:42.138" v="2744" actId="5793"/>
        <pc:sldMkLst>
          <pc:docMk/>
          <pc:sldMk cId="2926333693" sldId="286"/>
        </pc:sldMkLst>
        <pc:spChg chg="mod">
          <ac:chgData name="Charles Aull" userId="5c53665a-ee8f-4526-99b7-d0a1ae53125e" providerId="ADAL" clId="{7AE878B4-9B49-4514-93C6-05EBFBBC0701}" dt="2026-07-15T12:11:42.138" v="2744" actId="5793"/>
          <ac:spMkLst>
            <pc:docMk/>
            <pc:sldMk cId="2926333693" sldId="286"/>
            <ac:spMk id="9" creationId="{FF8C98D4-880F-986F-3E72-4B5B14F27D2C}"/>
          </ac:spMkLst>
        </pc:spChg>
      </pc:sldChg>
      <pc:sldChg chg="addSp delSp modSp mod ord">
        <pc:chgData name="Charles Aull" userId="5c53665a-ee8f-4526-99b7-d0a1ae53125e" providerId="ADAL" clId="{7AE878B4-9B49-4514-93C6-05EBFBBC0701}" dt="2026-07-15T13:03:13.120" v="2768" actId="120"/>
        <pc:sldMkLst>
          <pc:docMk/>
          <pc:sldMk cId="3408699251" sldId="289"/>
        </pc:sldMkLst>
        <pc:spChg chg="add mod">
          <ac:chgData name="Charles Aull" userId="5c53665a-ee8f-4526-99b7-d0a1ae53125e" providerId="ADAL" clId="{7AE878B4-9B49-4514-93C6-05EBFBBC0701}" dt="2026-07-15T13:03:13.120" v="2768" actId="120"/>
          <ac:spMkLst>
            <pc:docMk/>
            <pc:sldMk cId="3408699251" sldId="289"/>
            <ac:spMk id="2" creationId="{9D452A8B-6AB1-5616-951F-636E871828F9}"/>
          </ac:spMkLst>
        </pc:spChg>
        <pc:spChg chg="mod">
          <ac:chgData name="Charles Aull" userId="5c53665a-ee8f-4526-99b7-d0a1ae53125e" providerId="ADAL" clId="{7AE878B4-9B49-4514-93C6-05EBFBBC0701}" dt="2026-07-14T21:52:13.857" v="972" actId="20577"/>
          <ac:spMkLst>
            <pc:docMk/>
            <pc:sldMk cId="3408699251" sldId="289"/>
            <ac:spMk id="5" creationId="{C0880E14-7F38-395C-DE25-E283664BAEC5}"/>
          </ac:spMkLst>
        </pc:spChg>
        <pc:spChg chg="add del mod">
          <ac:chgData name="Charles Aull" userId="5c53665a-ee8f-4526-99b7-d0a1ae53125e" providerId="ADAL" clId="{7AE878B4-9B49-4514-93C6-05EBFBBC0701}" dt="2026-07-14T22:04:48.233" v="1323" actId="22"/>
          <ac:spMkLst>
            <pc:docMk/>
            <pc:sldMk cId="3408699251" sldId="289"/>
            <ac:spMk id="6" creationId="{55AD0F15-2238-273B-8AB5-387A5ADEFA9F}"/>
          </ac:spMkLst>
        </pc:spChg>
        <pc:spChg chg="add mod">
          <ac:chgData name="Charles Aull" userId="5c53665a-ee8f-4526-99b7-d0a1ae53125e" providerId="ADAL" clId="{7AE878B4-9B49-4514-93C6-05EBFBBC0701}" dt="2026-07-14T22:14:36.517" v="1832" actId="1076"/>
          <ac:spMkLst>
            <pc:docMk/>
            <pc:sldMk cId="3408699251" sldId="289"/>
            <ac:spMk id="12" creationId="{9CC93D25-33F1-854C-6F7C-7E40CAFC55C3}"/>
          </ac:spMkLst>
        </pc:spChg>
        <pc:picChg chg="del">
          <ac:chgData name="Charles Aull" userId="5c53665a-ee8f-4526-99b7-d0a1ae53125e" providerId="ADAL" clId="{7AE878B4-9B49-4514-93C6-05EBFBBC0701}" dt="2026-07-14T22:04:32.150" v="1322" actId="478"/>
          <ac:picMkLst>
            <pc:docMk/>
            <pc:sldMk cId="3408699251" sldId="289"/>
            <ac:picMk id="8" creationId="{9908A4A7-3CF7-3971-8FD8-64F4B1BB86D3}"/>
          </ac:picMkLst>
        </pc:picChg>
        <pc:picChg chg="add mod ord">
          <ac:chgData name="Charles Aull" userId="5c53665a-ee8f-4526-99b7-d0a1ae53125e" providerId="ADAL" clId="{7AE878B4-9B49-4514-93C6-05EBFBBC0701}" dt="2026-07-15T08:32:49.617" v="2322" actId="14100"/>
          <ac:picMkLst>
            <pc:docMk/>
            <pc:sldMk cId="3408699251" sldId="289"/>
            <ac:picMk id="10" creationId="{450FFD06-B797-0645-A129-41ED385D55C3}"/>
          </ac:picMkLst>
        </pc:picChg>
        <pc:picChg chg="del">
          <ac:chgData name="Charles Aull" userId="5c53665a-ee8f-4526-99b7-d0a1ae53125e" providerId="ADAL" clId="{7AE878B4-9B49-4514-93C6-05EBFBBC0701}" dt="2026-07-14T21:52:03.504" v="942" actId="478"/>
          <ac:picMkLst>
            <pc:docMk/>
            <pc:sldMk cId="3408699251" sldId="289"/>
            <ac:picMk id="11" creationId="{5393D151-8707-EB62-675B-F2EE227239F2}"/>
          </ac:picMkLst>
        </pc:picChg>
      </pc:sldChg>
      <pc:sldChg chg="modSp del mod">
        <pc:chgData name="Charles Aull" userId="5c53665a-ee8f-4526-99b7-d0a1ae53125e" providerId="ADAL" clId="{7AE878B4-9B49-4514-93C6-05EBFBBC0701}" dt="2026-07-14T20:28:12.361" v="334" actId="2696"/>
        <pc:sldMkLst>
          <pc:docMk/>
          <pc:sldMk cId="951769986" sldId="290"/>
        </pc:sldMkLst>
        <pc:spChg chg="mod">
          <ac:chgData name="Charles Aull" userId="5c53665a-ee8f-4526-99b7-d0a1ae53125e" providerId="ADAL" clId="{7AE878B4-9B49-4514-93C6-05EBFBBC0701}" dt="2026-07-14T20:00:51.974" v="256" actId="1076"/>
          <ac:spMkLst>
            <pc:docMk/>
            <pc:sldMk cId="951769986" sldId="290"/>
            <ac:spMk id="9" creationId="{7E420445-9572-E533-583C-80A78ACB4EC2}"/>
          </ac:spMkLst>
        </pc:spChg>
      </pc:sldChg>
      <pc:sldChg chg="addSp delSp modSp add mod">
        <pc:chgData name="Charles Aull" userId="5c53665a-ee8f-4526-99b7-d0a1ae53125e" providerId="ADAL" clId="{7AE878B4-9B49-4514-93C6-05EBFBBC0701}" dt="2026-07-15T13:02:10.737" v="2762" actId="120"/>
        <pc:sldMkLst>
          <pc:docMk/>
          <pc:sldMk cId="1301104006" sldId="290"/>
        </pc:sldMkLst>
        <pc:spChg chg="mod">
          <ac:chgData name="Charles Aull" userId="5c53665a-ee8f-4526-99b7-d0a1ae53125e" providerId="ADAL" clId="{7AE878B4-9B49-4514-93C6-05EBFBBC0701}" dt="2026-07-15T13:02:10.737" v="2762" actId="120"/>
          <ac:spMkLst>
            <pc:docMk/>
            <pc:sldMk cId="1301104006" sldId="290"/>
            <ac:spMk id="2" creationId="{27233CC2-12B7-D781-2616-EBD571E493B2}"/>
          </ac:spMkLst>
        </pc:spChg>
        <pc:spChg chg="mod">
          <ac:chgData name="Charles Aull" userId="5c53665a-ee8f-4526-99b7-d0a1ae53125e" providerId="ADAL" clId="{7AE878B4-9B49-4514-93C6-05EBFBBC0701}" dt="2026-07-14T22:22:33.560" v="2225" actId="1076"/>
          <ac:spMkLst>
            <pc:docMk/>
            <pc:sldMk cId="1301104006" sldId="290"/>
            <ac:spMk id="15" creationId="{2C01F440-C613-3037-FB06-C4E90AC1AF1F}"/>
          </ac:spMkLst>
        </pc:spChg>
        <pc:picChg chg="del">
          <ac:chgData name="Charles Aull" userId="5c53665a-ee8f-4526-99b7-d0a1ae53125e" providerId="ADAL" clId="{7AE878B4-9B49-4514-93C6-05EBFBBC0701}" dt="2026-07-14T21:24:02.240" v="658" actId="478"/>
          <ac:picMkLst>
            <pc:docMk/>
            <pc:sldMk cId="1301104006" sldId="290"/>
            <ac:picMk id="5" creationId="{5162EC3B-587E-6199-ABE9-15BBC88CD15C}"/>
          </ac:picMkLst>
        </pc:picChg>
        <pc:picChg chg="add mod">
          <ac:chgData name="Charles Aull" userId="5c53665a-ee8f-4526-99b7-d0a1ae53125e" providerId="ADAL" clId="{7AE878B4-9B49-4514-93C6-05EBFBBC0701}" dt="2026-07-14T22:22:26.006" v="2224" actId="14100"/>
          <ac:picMkLst>
            <pc:docMk/>
            <pc:sldMk cId="1301104006" sldId="290"/>
            <ac:picMk id="6" creationId="{85D04D91-905B-FE86-12BB-5FF239B3FBA2}"/>
          </ac:picMkLst>
        </pc:picChg>
      </pc:sldChg>
      <pc:sldChg chg="modSp add del mod">
        <pc:chgData name="Charles Aull" userId="5c53665a-ee8f-4526-99b7-d0a1ae53125e" providerId="ADAL" clId="{7AE878B4-9B49-4514-93C6-05EBFBBC0701}" dt="2026-07-14T21:20:14.045" v="563" actId="2696"/>
        <pc:sldMkLst>
          <pc:docMk/>
          <pc:sldMk cId="996523130" sldId="291"/>
        </pc:sldMkLst>
        <pc:spChg chg="mod">
          <ac:chgData name="Charles Aull" userId="5c53665a-ee8f-4526-99b7-d0a1ae53125e" providerId="ADAL" clId="{7AE878B4-9B49-4514-93C6-05EBFBBC0701}" dt="2026-07-14T20:25:54.515" v="330" actId="20577"/>
          <ac:spMkLst>
            <pc:docMk/>
            <pc:sldMk cId="996523130" sldId="291"/>
            <ac:spMk id="9" creationId="{25B723EE-CE29-F89F-897B-59ABAB037A2B}"/>
          </ac:spMkLst>
        </pc:spChg>
      </pc:sldChg>
      <pc:sldChg chg="addSp delSp modSp add mod">
        <pc:chgData name="Charles Aull" userId="5c53665a-ee8f-4526-99b7-d0a1ae53125e" providerId="ADAL" clId="{7AE878B4-9B49-4514-93C6-05EBFBBC0701}" dt="2026-07-15T14:19:51.516" v="2774"/>
        <pc:sldMkLst>
          <pc:docMk/>
          <pc:sldMk cId="3068562743" sldId="291"/>
        </pc:sldMkLst>
        <pc:spChg chg="mod">
          <ac:chgData name="Charles Aull" userId="5c53665a-ee8f-4526-99b7-d0a1ae53125e" providerId="ADAL" clId="{7AE878B4-9B49-4514-93C6-05EBFBBC0701}" dt="2026-07-15T13:02:44.599" v="2766" actId="1076"/>
          <ac:spMkLst>
            <pc:docMk/>
            <pc:sldMk cId="3068562743" sldId="291"/>
            <ac:spMk id="2" creationId="{6B022770-AC3C-04D8-F31A-A0DAF8ACAAB9}"/>
          </ac:spMkLst>
        </pc:spChg>
        <pc:spChg chg="add mod">
          <ac:chgData name="Charles Aull" userId="5c53665a-ee8f-4526-99b7-d0a1ae53125e" providerId="ADAL" clId="{7AE878B4-9B49-4514-93C6-05EBFBBC0701}" dt="2026-07-15T14:19:51.516" v="2774"/>
          <ac:spMkLst>
            <pc:docMk/>
            <pc:sldMk cId="3068562743" sldId="291"/>
            <ac:spMk id="7" creationId="{A931C7B0-59E5-F93F-844E-143730664B2D}"/>
          </ac:spMkLst>
        </pc:spChg>
        <pc:spChg chg="del mod">
          <ac:chgData name="Charles Aull" userId="5c53665a-ee8f-4526-99b7-d0a1ae53125e" providerId="ADAL" clId="{7AE878B4-9B49-4514-93C6-05EBFBBC0701}" dt="2026-07-14T21:50:20.920" v="925" actId="21"/>
          <ac:spMkLst>
            <pc:docMk/>
            <pc:sldMk cId="3068562743" sldId="291"/>
            <ac:spMk id="15" creationId="{D5A1C1D0-E4D3-C5F6-4EE9-E219B2F90919}"/>
          </ac:spMkLst>
        </pc:spChg>
        <pc:picChg chg="add mod">
          <ac:chgData name="Charles Aull" userId="5c53665a-ee8f-4526-99b7-d0a1ae53125e" providerId="ADAL" clId="{7AE878B4-9B49-4514-93C6-05EBFBBC0701}" dt="2026-07-15T14:19:13.591" v="2773" actId="1076"/>
          <ac:picMkLst>
            <pc:docMk/>
            <pc:sldMk cId="3068562743" sldId="291"/>
            <ac:picMk id="5" creationId="{529854C9-1124-EE78-AD52-FAE7E1C24F2A}"/>
          </ac:picMkLst>
        </pc:picChg>
        <pc:picChg chg="add del mod">
          <ac:chgData name="Charles Aull" userId="5c53665a-ee8f-4526-99b7-d0a1ae53125e" providerId="ADAL" clId="{7AE878B4-9B49-4514-93C6-05EBFBBC0701}" dt="2026-07-14T23:14:24.356" v="2294" actId="478"/>
          <ac:picMkLst>
            <pc:docMk/>
            <pc:sldMk cId="3068562743" sldId="291"/>
            <ac:picMk id="5" creationId="{8D29E0A7-E9CA-E273-975C-2021B43EC862}"/>
          </ac:picMkLst>
        </pc:picChg>
        <pc:picChg chg="add del mod">
          <ac:chgData name="Charles Aull" userId="5c53665a-ee8f-4526-99b7-d0a1ae53125e" providerId="ADAL" clId="{7AE878B4-9B49-4514-93C6-05EBFBBC0701}" dt="2026-07-15T14:19:03.133" v="2770" actId="478"/>
          <ac:picMkLst>
            <pc:docMk/>
            <pc:sldMk cId="3068562743" sldId="291"/>
            <ac:picMk id="6" creationId="{0E924DF2-72C1-36AE-FD78-00E94B70B503}"/>
          </ac:picMkLst>
        </pc:picChg>
        <pc:picChg chg="del">
          <ac:chgData name="Charles Aull" userId="5c53665a-ee8f-4526-99b7-d0a1ae53125e" providerId="ADAL" clId="{7AE878B4-9B49-4514-93C6-05EBFBBC0701}" dt="2026-07-14T21:43:56.993" v="779" actId="478"/>
          <ac:picMkLst>
            <pc:docMk/>
            <pc:sldMk cId="3068562743" sldId="291"/>
            <ac:picMk id="6" creationId="{5673658D-450A-C1A8-AB25-E24CBE106EB9}"/>
          </ac:picMkLst>
        </pc:picChg>
      </pc:sldChg>
      <pc:sldChg chg="modSp add del mod">
        <pc:chgData name="Charles Aull" userId="5c53665a-ee8f-4526-99b7-d0a1ae53125e" providerId="ADAL" clId="{7AE878B4-9B49-4514-93C6-05EBFBBC0701}" dt="2026-07-14T22:16:25.340" v="2008" actId="2696"/>
        <pc:sldMkLst>
          <pc:docMk/>
          <pc:sldMk cId="2657151199" sldId="292"/>
        </pc:sldMkLst>
        <pc:spChg chg="mod">
          <ac:chgData name="Charles Aull" userId="5c53665a-ee8f-4526-99b7-d0a1ae53125e" providerId="ADAL" clId="{7AE878B4-9B49-4514-93C6-05EBFBBC0701}" dt="2026-07-14T22:14:53.010" v="1838" actId="20577"/>
          <ac:spMkLst>
            <pc:docMk/>
            <pc:sldMk cId="2657151199" sldId="292"/>
            <ac:spMk id="2" creationId="{B20C0C32-54A6-480F-C48C-9EC51B0D2A01}"/>
          </ac:spMkLst>
        </pc:spChg>
      </pc:sldChg>
      <pc:sldChg chg="addSp delSp modSp add mod">
        <pc:chgData name="Charles Aull" userId="5c53665a-ee8f-4526-99b7-d0a1ae53125e" providerId="ADAL" clId="{7AE878B4-9B49-4514-93C6-05EBFBBC0701}" dt="2026-07-15T14:20:18.735" v="2781" actId="20577"/>
        <pc:sldMkLst>
          <pc:docMk/>
          <pc:sldMk cId="1691926981" sldId="293"/>
        </pc:sldMkLst>
        <pc:spChg chg="mod">
          <ac:chgData name="Charles Aull" userId="5c53665a-ee8f-4526-99b7-d0a1ae53125e" providerId="ADAL" clId="{7AE878B4-9B49-4514-93C6-05EBFBBC0701}" dt="2026-07-15T14:20:18.735" v="2781" actId="20577"/>
          <ac:spMkLst>
            <pc:docMk/>
            <pc:sldMk cId="1691926981" sldId="293"/>
            <ac:spMk id="2" creationId="{1E489FF9-6235-4A07-3343-1576AFD27421}"/>
          </ac:spMkLst>
        </pc:spChg>
        <pc:spChg chg="add del mod">
          <ac:chgData name="Charles Aull" userId="5c53665a-ee8f-4526-99b7-d0a1ae53125e" providerId="ADAL" clId="{7AE878B4-9B49-4514-93C6-05EBFBBC0701}" dt="2026-07-14T22:12:54.251" v="1708"/>
          <ac:spMkLst>
            <pc:docMk/>
            <pc:sldMk cId="1691926981" sldId="293"/>
            <ac:spMk id="6" creationId="{5EE41AFB-D596-ACDA-DA47-BBDE1194E9A8}"/>
          </ac:spMkLst>
        </pc:spChg>
        <pc:picChg chg="del">
          <ac:chgData name="Charles Aull" userId="5c53665a-ee8f-4526-99b7-d0a1ae53125e" providerId="ADAL" clId="{7AE878B4-9B49-4514-93C6-05EBFBBC0701}" dt="2026-07-14T22:12:48.563" v="1704" actId="478"/>
          <ac:picMkLst>
            <pc:docMk/>
            <pc:sldMk cId="1691926981" sldId="293"/>
            <ac:picMk id="10" creationId="{53798C93-40D7-07CB-3489-25E248D54CAC}"/>
          </ac:picMkLst>
        </pc:picChg>
        <pc:picChg chg="add mod">
          <ac:chgData name="Charles Aull" userId="5c53665a-ee8f-4526-99b7-d0a1ae53125e" providerId="ADAL" clId="{7AE878B4-9B49-4514-93C6-05EBFBBC0701}" dt="2026-07-14T22:12:52.611" v="1707" actId="14100"/>
          <ac:picMkLst>
            <pc:docMk/>
            <pc:sldMk cId="1691926981" sldId="293"/>
            <ac:picMk id="2050" creationId="{3AF4291A-B7E6-8368-22E5-B524616B62BA}"/>
          </ac:picMkLst>
        </pc:picChg>
        <pc:picChg chg="add mod">
          <ac:chgData name="Charles Aull" userId="5c53665a-ee8f-4526-99b7-d0a1ae53125e" providerId="ADAL" clId="{7AE878B4-9B49-4514-93C6-05EBFBBC0701}" dt="2026-07-14T22:16:22.204" v="2007" actId="1076"/>
          <ac:picMkLst>
            <pc:docMk/>
            <pc:sldMk cId="1691926981" sldId="293"/>
            <ac:picMk id="2052" creationId="{57E85357-22AC-12B9-C2D0-E81C31BE12F2}"/>
          </ac:picMkLst>
        </pc:picChg>
      </pc:sldChg>
      <pc:sldChg chg="addSp delSp modSp add mod">
        <pc:chgData name="Charles Aull" userId="5c53665a-ee8f-4526-99b7-d0a1ae53125e" providerId="ADAL" clId="{7AE878B4-9B49-4514-93C6-05EBFBBC0701}" dt="2026-07-15T13:03:27.311" v="2769" actId="120"/>
        <pc:sldMkLst>
          <pc:docMk/>
          <pc:sldMk cId="2705539034" sldId="294"/>
        </pc:sldMkLst>
        <pc:spChg chg="mod">
          <ac:chgData name="Charles Aull" userId="5c53665a-ee8f-4526-99b7-d0a1ae53125e" providerId="ADAL" clId="{7AE878B4-9B49-4514-93C6-05EBFBBC0701}" dt="2026-07-15T13:03:27.311" v="2769" actId="120"/>
          <ac:spMkLst>
            <pc:docMk/>
            <pc:sldMk cId="2705539034" sldId="294"/>
            <ac:spMk id="2" creationId="{8B35BF59-5522-44C8-5787-A773D9B011FF}"/>
          </ac:spMkLst>
        </pc:spChg>
        <pc:spChg chg="add del mod">
          <ac:chgData name="Charles Aull" userId="5c53665a-ee8f-4526-99b7-d0a1ae53125e" providerId="ADAL" clId="{7AE878B4-9B49-4514-93C6-05EBFBBC0701}" dt="2026-07-14T22:15:09.112" v="1841"/>
          <ac:spMkLst>
            <pc:docMk/>
            <pc:sldMk cId="2705539034" sldId="294"/>
            <ac:spMk id="6" creationId="{F071F56B-6698-15AA-7EB2-B18E41B6C62D}"/>
          </ac:spMkLst>
        </pc:spChg>
        <pc:spChg chg="mod">
          <ac:chgData name="Charles Aull" userId="5c53665a-ee8f-4526-99b7-d0a1ae53125e" providerId="ADAL" clId="{7AE878B4-9B49-4514-93C6-05EBFBBC0701}" dt="2026-07-14T22:15:41.286" v="1897" actId="1076"/>
          <ac:spMkLst>
            <pc:docMk/>
            <pc:sldMk cId="2705539034" sldId="294"/>
            <ac:spMk id="12" creationId="{94ACB042-20EA-9AEB-B3EA-8579CB46D8C0}"/>
          </ac:spMkLst>
        </pc:spChg>
        <pc:picChg chg="add mod">
          <ac:chgData name="Charles Aull" userId="5c53665a-ee8f-4526-99b7-d0a1ae53125e" providerId="ADAL" clId="{7AE878B4-9B49-4514-93C6-05EBFBBC0701}" dt="2026-07-14T22:15:22.971" v="1846" actId="1076"/>
          <ac:picMkLst>
            <pc:docMk/>
            <pc:sldMk cId="2705539034" sldId="294"/>
            <ac:picMk id="8" creationId="{C860EB2D-D44C-5002-560E-603229F6316A}"/>
          </ac:picMkLst>
        </pc:picChg>
        <pc:picChg chg="del">
          <ac:chgData name="Charles Aull" userId="5c53665a-ee8f-4526-99b7-d0a1ae53125e" providerId="ADAL" clId="{7AE878B4-9B49-4514-93C6-05EBFBBC0701}" dt="2026-07-14T22:15:07.507" v="1840" actId="478"/>
          <ac:picMkLst>
            <pc:docMk/>
            <pc:sldMk cId="2705539034" sldId="294"/>
            <ac:picMk id="10" creationId="{7AF94213-29B9-BF35-5C83-C871519D6DFF}"/>
          </ac:picMkLst>
        </pc:picChg>
      </pc:sldChg>
      <pc:sldChg chg="addSp delSp modSp add del mod">
        <pc:chgData name="Charles Aull" userId="5c53665a-ee8f-4526-99b7-d0a1ae53125e" providerId="ADAL" clId="{7AE878B4-9B49-4514-93C6-05EBFBBC0701}" dt="2026-07-15T09:24:40.564" v="2613" actId="2696"/>
        <pc:sldMkLst>
          <pc:docMk/>
          <pc:sldMk cId="534595698" sldId="295"/>
        </pc:sldMkLst>
        <pc:spChg chg="mod">
          <ac:chgData name="Charles Aull" userId="5c53665a-ee8f-4526-99b7-d0a1ae53125e" providerId="ADAL" clId="{7AE878B4-9B49-4514-93C6-05EBFBBC0701}" dt="2026-07-15T08:57:18.980" v="2574" actId="20577"/>
          <ac:spMkLst>
            <pc:docMk/>
            <pc:sldMk cId="534595698" sldId="295"/>
            <ac:spMk id="2" creationId="{E94D752D-7C02-599B-D5DE-222D8CCDADDA}"/>
          </ac:spMkLst>
        </pc:spChg>
        <pc:picChg chg="add mod">
          <ac:chgData name="Charles Aull" userId="5c53665a-ee8f-4526-99b7-d0a1ae53125e" providerId="ADAL" clId="{7AE878B4-9B49-4514-93C6-05EBFBBC0701}" dt="2026-07-15T08:56:56.650" v="2498" actId="1076"/>
          <ac:picMkLst>
            <pc:docMk/>
            <pc:sldMk cId="534595698" sldId="295"/>
            <ac:picMk id="5" creationId="{A12CE85E-6D03-8F56-5FEE-A93AEDCA13E7}"/>
          </ac:picMkLst>
        </pc:picChg>
        <pc:picChg chg="del">
          <ac:chgData name="Charles Aull" userId="5c53665a-ee8f-4526-99b7-d0a1ae53125e" providerId="ADAL" clId="{7AE878B4-9B49-4514-93C6-05EBFBBC0701}" dt="2026-07-15T08:56:20.663" v="2495" actId="478"/>
          <ac:picMkLst>
            <pc:docMk/>
            <pc:sldMk cId="534595698" sldId="295"/>
            <ac:picMk id="6" creationId="{BF7421E8-4B97-8ACD-C7EB-5FAC1B17225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ADBF0-2BC4-44AF-A8E7-B01C599DBA27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F88E0-4FC7-40FD-9D55-CA918AF52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4B647-2A7A-D8E6-3532-129AE0A58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543EAA-5A7C-5DF7-5E29-93430A05D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5B51D-DE1F-438F-4F80-B478C9821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DA3E1-528D-975A-88AC-EC47E5820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88E0-4FC7-40FD-9D55-CA918AF52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64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31586-251D-9E2C-720B-DE2B5C0AE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AA1591-F17E-7533-8427-C70297211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9AE507-6273-CB30-7545-CA2D7AE93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5E1BB-2260-DA83-923A-2A3C6FEA7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88E0-4FC7-40FD-9D55-CA918AF528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3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87FCD-97A3-7126-9CD8-39FD56635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696E43-3CE3-3414-5342-3C4CECBA00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D8C57-B825-6EF0-0A94-B99241931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35876-7375-168C-533E-C036B38F2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88E0-4FC7-40FD-9D55-CA918AF528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6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F471B-732E-0782-BE3A-6B083FFA1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CF8AAE-7FEE-F769-C1C7-51287F08D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696FE4-B940-4B41-FC53-545CE5017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7FF7C-E387-792B-D568-C14847D95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88E0-4FC7-40FD-9D55-CA918AF528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10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CECD5-3F06-2646-355C-1869EA22A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FC3839-7888-E1AB-84D1-CAE52EC91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F781BB-738B-2D1D-3D12-112E729A1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D94D8-D0A6-A21F-BA9A-D8F7EDC80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88E0-4FC7-40FD-9D55-CA918AF528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4670B-ED7E-240D-05A7-0D8ED3696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786539-510E-E68F-B5D7-AE20D8255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A4A4AC-56EE-709E-28E6-B70CEF805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E02B6-D168-7F79-EDC3-869EEBA475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88E0-4FC7-40FD-9D55-CA918AF528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2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94DAF-0F8B-67EE-040F-D36CE266E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E9815-5219-EF50-8679-C91C95E12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44F014-8B1C-26D4-626C-3C6C479E6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7444F-761A-7C0C-662A-19EBF81FA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88E0-4FC7-40FD-9D55-CA918AF528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5397C-89F5-7C86-EA25-3B2A71D79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5DF07D-21F2-401C-029D-5E7990B827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A24DC4-A3E7-98AD-2DC2-AFCF2F0E3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880FE-7F12-C2DD-3EFC-3A26745DB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88E0-4FC7-40FD-9D55-CA918AF528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51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5DCCC-8A70-09BC-78E9-29C14EE71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46EAF4-2A8C-4142-C056-3F87492AC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3DA19-F911-082B-BD6C-72B5ECB97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7136A-FB65-1426-238E-ACDEDB65C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88E0-4FC7-40FD-9D55-CA918AF528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59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4C26F-0FEE-0056-0857-AC5883074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D14A0B-C8E0-380C-7154-0212C944C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EE12B0-FE34-06D9-B840-50687295E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7083B-0961-C544-697B-0C56C9ADA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88E0-4FC7-40FD-9D55-CA918AF528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0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C9C43-3867-C3FC-1CA9-32EC52AAB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30A14B-4AC3-E849-70AE-BB2EC699B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9195EF-A345-871F-AD09-5A4E89AD1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BED85-4F6E-2589-0C08-95CE39838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88E0-4FC7-40FD-9D55-CA918AF528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7540F-F913-2686-3363-4D9F9990B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71014D-9887-E97A-9371-00A8062A1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0455CC-4E53-581B-4FDB-A4637CCA0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3537C-5D7F-933A-4360-5E4638C36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88E0-4FC7-40FD-9D55-CA918AF528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81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453FE-1D70-D33F-63EB-811401429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01D7D9-9FE7-EDBE-D87F-7426D57DFD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D254DA-8F34-C295-1AD5-5D117013F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CB89E-E86A-7C7E-ECE8-7024E7C80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88E0-4FC7-40FD-9D55-CA918AF528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72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EAEA2-9344-9BAD-3031-2F83506DD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EEDF61-6813-1C5D-7FDD-64488B489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9CDD85-235E-2A7D-585D-A4920F2D7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DB75D-655C-6737-7740-BE6DF65FBA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F88E0-4FC7-40FD-9D55-CA918AF528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6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AD85-BD74-3624-B246-FBF18A12E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4FB1D-7667-CB9C-146A-B457640F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6E731-97EB-AC2F-8F60-1E916322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6C3D-F5F0-4329-AEC6-B49C2A4E7898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2B51-290F-7121-70E3-C82238B41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A54C9-0C95-52A5-BAAD-9F7CE587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49D7-2B92-4634-A3A9-FB1E78A2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0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29A4-CFDD-9439-C80D-4822713F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86AA3-4766-CAF3-6D74-3A9135A30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55592-0220-4C06-67F5-3C34D1E41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6C3D-F5F0-4329-AEC6-B49C2A4E7898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FD42A-9620-FE0A-5907-7FB31F73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5C052-2882-2976-E0EF-6A1EF680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49D7-2B92-4634-A3A9-FB1E78A2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3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0FC2C3-8676-87A2-E2B8-38B5208A7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CED3-DA77-43BD-7C15-02FB2775E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D8A22-47E5-FAA5-E2BC-5FB6F2FE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6C3D-F5F0-4329-AEC6-B49C2A4E7898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481C1-008F-AAAB-EC5F-C7B67913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799B3-91B1-376D-7182-0409034F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49D7-2B92-4634-A3A9-FB1E78A2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5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827B-A87D-1DDF-1112-17412642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2F4D8-4787-DA68-51D4-13FE5B1CB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0C44A-D57F-BA92-4204-876914F3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6C3D-F5F0-4329-AEC6-B49C2A4E7898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0CA82-BF04-DBA3-0A8B-FF954A89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9AF83-2A50-9253-936D-312A7885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49D7-2B92-4634-A3A9-FB1E78A2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2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7ADA-132F-1C30-E81C-3ACC674C4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936CA-7689-C0D9-37DB-A26135C5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27A64-E54C-E7AF-D6B0-A7361791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6C3D-F5F0-4329-AEC6-B49C2A4E7898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1004E-FA52-D511-D455-ADCB7266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93627-D0C7-3525-0652-1F6F38E1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49D7-2B92-4634-A3A9-FB1E78A2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7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48A3-7B57-FA0E-A8DB-1C1C1572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F622F-01E7-92E8-A7C2-4AF31D9EF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9FC10-63EF-FF75-D637-F422EE7F5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2D6D3-C537-F24D-00CF-163AAE974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6C3D-F5F0-4329-AEC6-B49C2A4E7898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3B7E9-8693-307F-752F-610C60C7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F2AB-C627-C4DA-9EC2-79096E6F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49D7-2B92-4634-A3A9-FB1E78A2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9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7DC7-2563-1E17-2FD2-C110F9CB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97EE9-429C-FA5D-2264-9585EF42C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4BAE2-B24D-039F-BB57-B0E0176E1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2F0D5-36BE-9C56-0BA4-E99AC6C6F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8AA8C-E5D8-D7DF-8713-3B7330A88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CC3A1-0659-0559-FFF7-91578269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6C3D-F5F0-4329-AEC6-B49C2A4E7898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CC4259-4DB8-29E9-D58F-40237DCB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1F00B1-C60A-F06A-BB07-C75A349A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49D7-2B92-4634-A3A9-FB1E78A2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9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9DF6-69A6-1770-0DB8-116CA490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C5F9D-1726-FCC1-7492-057550A5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6C3D-F5F0-4329-AEC6-B49C2A4E7898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0A402-68CF-AE09-0FF6-E8AE2C38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28908-EB18-C972-8242-5ABB8D2D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49D7-2B92-4634-A3A9-FB1E78A2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9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235E6D-E4FB-9CC1-C425-E237960D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6C3D-F5F0-4329-AEC6-B49C2A4E7898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91763-671C-2A48-CAB2-45E043E5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24799-4600-BA35-A148-E7366157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49D7-2B92-4634-A3A9-FB1E78A2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F9C4-A97B-B102-9327-A67FED12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1B635-EC1E-BC8F-52FE-FD4A36B67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3EE78-9977-A990-A650-3066B1CEA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9977A-3043-7F12-A8F5-16FEF2EF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6C3D-F5F0-4329-AEC6-B49C2A4E7898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E1547-84E8-209E-78C0-AC434781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2874F-A1CC-04A5-779C-E29B4D2C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49D7-2B92-4634-A3A9-FB1E78A2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1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6F55-B917-DC71-C631-B6E12D2F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DA6A5-EC10-4F7F-8D7E-5BB4A7284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206C8-5F0E-BECE-53A0-DC660806E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517BE-4256-E6C2-6033-1A3380D8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6C3D-F5F0-4329-AEC6-B49C2A4E7898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362DD-6476-539F-C780-72CCD09A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830B5-F997-953E-1055-9728F4B05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49D7-2B92-4634-A3A9-FB1E78A2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8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9E64E-8AF8-3E01-F2BA-2BFBE8C5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E4D90-08CC-59C2-6394-59A23422B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7F9E6-5600-E5A1-80E4-19E716BB3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D6C3D-F5F0-4329-AEC6-B49C2A4E7898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8112-E11E-74C2-091A-6D004B39E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E9289-7ADB-C991-1204-EE4A917D6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849D7-2B92-4634-A3A9-FB1E78A27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C40CB-FA3F-5EEC-DC81-376DF6699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graph and a coin&#10;&#10;AI-generated content may be incorrect.">
            <a:extLst>
              <a:ext uri="{FF2B5EF4-FFF2-40B4-BE49-F238E27FC236}">
                <a16:creationId xmlns:a16="http://schemas.microsoft.com/office/drawing/2014/main" id="{17275CD5-3F6A-9B0C-8BE5-43195C681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8" b="38130"/>
          <a:stretch>
            <a:fillRect/>
          </a:stretch>
        </p:blipFill>
        <p:spPr>
          <a:xfrm>
            <a:off x="0" y="5273049"/>
            <a:ext cx="12192000" cy="1589714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C12DA6EC-09DB-C4F9-5967-9DC3FCC1B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41" y="5469002"/>
            <a:ext cx="2070825" cy="1221787"/>
          </a:xfrm>
          <a:prstGeom prst="rect">
            <a:avLst/>
          </a:prstGeom>
        </p:spPr>
      </p:pic>
      <p:pic>
        <p:nvPicPr>
          <p:cNvPr id="6" name="Picture 5" descr="A white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E78ADF14-2605-6491-3A61-529CF04CA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B937FF3-334D-C301-1E61-F0B2BA7F5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E9ED73-8FF5-51DF-D632-199C48A4C5D7}"/>
              </a:ext>
            </a:extLst>
          </p:cNvPr>
          <p:cNvSpPr txBox="1"/>
          <p:nvPr/>
        </p:nvSpPr>
        <p:spPr>
          <a:xfrm>
            <a:off x="882502" y="4418381"/>
            <a:ext cx="4380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A80"/>
                </a:solidFill>
              </a:rPr>
              <a:t>Dr. Charles Aull </a:t>
            </a:r>
          </a:p>
          <a:p>
            <a:r>
              <a:rPr lang="en-US" b="1" dirty="0">
                <a:solidFill>
                  <a:srgbClr val="004A80"/>
                </a:solidFill>
              </a:rPr>
              <a:t>Vice President of Policy and Research Kentucky Chamber</a:t>
            </a:r>
          </a:p>
          <a:p>
            <a:r>
              <a:rPr lang="en-US" b="1" dirty="0">
                <a:solidFill>
                  <a:srgbClr val="004A80"/>
                </a:solidFill>
              </a:rPr>
              <a:t>July 2026</a:t>
            </a:r>
          </a:p>
        </p:txBody>
      </p:sp>
    </p:spTree>
    <p:extLst>
      <p:ext uri="{BB962C8B-B14F-4D97-AF65-F5344CB8AC3E}">
        <p14:creationId xmlns:p14="http://schemas.microsoft.com/office/powerpoint/2010/main" val="2476970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F03EB-C19F-4BE3-F0E0-65CE977CB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graph and a coin&#10;&#10;AI-generated content may be incorrect.">
            <a:extLst>
              <a:ext uri="{FF2B5EF4-FFF2-40B4-BE49-F238E27FC236}">
                <a16:creationId xmlns:a16="http://schemas.microsoft.com/office/drawing/2014/main" id="{257F2128-94F8-82A2-5A68-63276B126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8" b="38130"/>
          <a:stretch>
            <a:fillRect/>
          </a:stretch>
        </p:blipFill>
        <p:spPr>
          <a:xfrm>
            <a:off x="0" y="5273049"/>
            <a:ext cx="12192000" cy="1589714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4A75B47A-DEFA-0BA4-F1DE-4030D02D2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41" y="5469002"/>
            <a:ext cx="2070825" cy="1221787"/>
          </a:xfrm>
          <a:prstGeom prst="rect">
            <a:avLst/>
          </a:prstGeom>
        </p:spPr>
      </p:pic>
      <p:pic>
        <p:nvPicPr>
          <p:cNvPr id="6" name="Picture 5" descr="A white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63CF5F57-D68A-5AAE-4A31-60AF48738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4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79809-DCD5-B10B-08CC-1F15819A5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25CC49-F26F-3389-DD71-8BDEA500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84" y="228600"/>
            <a:ext cx="8274075" cy="126060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Engagement Sessions </a:t>
            </a:r>
            <a:br>
              <a:rPr lang="en-US" sz="36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Entrepreneurship</a:t>
            </a:r>
            <a:endParaRPr lang="en-US" sz="3600" dirty="0"/>
          </a:p>
        </p:txBody>
      </p:sp>
      <p:pic>
        <p:nvPicPr>
          <p:cNvPr id="4" name="Picture 3" descr="A blue background with a graph and a coin&#10;&#10;AI-generated content may be incorrect.">
            <a:extLst>
              <a:ext uri="{FF2B5EF4-FFF2-40B4-BE49-F238E27FC236}">
                <a16:creationId xmlns:a16="http://schemas.microsoft.com/office/drawing/2014/main" id="{C0A342FF-B813-6709-3928-0A3D36107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8" b="38130"/>
          <a:stretch>
            <a:fillRect/>
          </a:stretch>
        </p:blipFill>
        <p:spPr>
          <a:xfrm>
            <a:off x="0" y="5273049"/>
            <a:ext cx="12192000" cy="1589714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DF372DD8-1966-7492-369A-C94A148F5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41" y="5469002"/>
            <a:ext cx="2070825" cy="1221787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2DC4F38-C542-1E2D-16E6-201CE5099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2656" y="2661661"/>
            <a:ext cx="4335322" cy="2509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FD3F29-9203-92B3-154D-5E8E09176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6385" y="1460195"/>
            <a:ext cx="2520815" cy="2070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A15FE0-4AA7-7A9E-E68A-11E536958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0288" y="1460195"/>
            <a:ext cx="3310039" cy="2409142"/>
          </a:xfrm>
          <a:prstGeom prst="rect">
            <a:avLst/>
          </a:prstGeom>
        </p:spPr>
      </p:pic>
      <p:pic>
        <p:nvPicPr>
          <p:cNvPr id="21" name="Picture 20" descr="A group of people sitting at tables in a room&#10;&#10;AI-generated content may be incorrect.">
            <a:extLst>
              <a:ext uri="{FF2B5EF4-FFF2-40B4-BE49-F238E27FC236}">
                <a16:creationId xmlns:a16="http://schemas.microsoft.com/office/drawing/2014/main" id="{E85943E5-E406-8922-7CB8-83618FF8F6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21" y="2754618"/>
            <a:ext cx="3510938" cy="241669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92D9A61-2965-778B-F185-D95020AAC20C}"/>
              </a:ext>
            </a:extLst>
          </p:cNvPr>
          <p:cNvGrpSpPr/>
          <p:nvPr/>
        </p:nvGrpSpPr>
        <p:grpSpPr>
          <a:xfrm>
            <a:off x="8824343" y="432974"/>
            <a:ext cx="2781300" cy="822848"/>
            <a:chOff x="8824343" y="321512"/>
            <a:chExt cx="2781300" cy="82284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DE58A8-7C80-2873-FBE7-25E8FFE568B0}"/>
                </a:ext>
              </a:extLst>
            </p:cNvPr>
            <p:cNvSpPr txBox="1"/>
            <p:nvPr/>
          </p:nvSpPr>
          <p:spPr>
            <a:xfrm>
              <a:off x="9125333" y="321512"/>
              <a:ext cx="2179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In partnership with</a:t>
              </a:r>
            </a:p>
          </p:txBody>
        </p:sp>
        <p:pic>
          <p:nvPicPr>
            <p:cNvPr id="9" name="Picture 8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C108ED75-3B60-F847-3AD0-E80EA36A7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4343" y="749415"/>
              <a:ext cx="2781300" cy="394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44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BB586-B2A9-18D9-773E-1085FEECC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214A54-3F27-CBF6-1A0A-D69E0B24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Questions</a:t>
            </a:r>
            <a:endParaRPr lang="en-US" sz="3600" dirty="0"/>
          </a:p>
        </p:txBody>
      </p:sp>
      <p:pic>
        <p:nvPicPr>
          <p:cNvPr id="4" name="Picture 3" descr="A blue background with a graph and a coin&#10;&#10;AI-generated content may be incorrect.">
            <a:extLst>
              <a:ext uri="{FF2B5EF4-FFF2-40B4-BE49-F238E27FC236}">
                <a16:creationId xmlns:a16="http://schemas.microsoft.com/office/drawing/2014/main" id="{B1099157-A95D-B280-D406-AAB6615F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8" b="38130"/>
          <a:stretch>
            <a:fillRect/>
          </a:stretch>
        </p:blipFill>
        <p:spPr>
          <a:xfrm>
            <a:off x="0" y="5273049"/>
            <a:ext cx="12192000" cy="1589714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36B974E2-E75E-2629-7393-D0DA58B83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41" y="5469002"/>
            <a:ext cx="2070825" cy="122178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8F757-B826-E1C0-151D-C2A186065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021"/>
            <a:ext cx="10515600" cy="420002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status of Kentucky’s entrepreneurial ecosystem?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compare to other states?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barriers do Kentucky-based entrepreneurs face?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 needs and challenges facing rural entrepreneurs?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does our policy landscape compare to competitor states?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policies or reforms are needed in Kentucky?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private-sector actions and programs are needed?</a:t>
            </a:r>
          </a:p>
        </p:txBody>
      </p:sp>
    </p:spTree>
    <p:extLst>
      <p:ext uri="{BB962C8B-B14F-4D97-AF65-F5344CB8AC3E}">
        <p14:creationId xmlns:p14="http://schemas.microsoft.com/office/powerpoint/2010/main" val="500795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F38F3-B5D0-D902-7037-A499B7959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5D196E-85E0-5E95-F347-908433B5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21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Areas</a:t>
            </a:r>
            <a:endParaRPr lang="en-US" sz="3600" dirty="0"/>
          </a:p>
        </p:txBody>
      </p:sp>
      <p:pic>
        <p:nvPicPr>
          <p:cNvPr id="4" name="Picture 3" descr="A blue background with a graph and a coin&#10;&#10;AI-generated content may be incorrect.">
            <a:extLst>
              <a:ext uri="{FF2B5EF4-FFF2-40B4-BE49-F238E27FC236}">
                <a16:creationId xmlns:a16="http://schemas.microsoft.com/office/drawing/2014/main" id="{CCB0B74E-9606-ED9C-3505-DE6B41288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8" b="38130"/>
          <a:stretch>
            <a:fillRect/>
          </a:stretch>
        </p:blipFill>
        <p:spPr>
          <a:xfrm>
            <a:off x="0" y="5273049"/>
            <a:ext cx="12192000" cy="1589714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3A78F7E3-F4D8-7124-FDCD-3FE06C759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41" y="5469002"/>
            <a:ext cx="2070825" cy="122178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777206-0A14-4468-30FE-932183EFE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893" y="1411728"/>
            <a:ext cx="4710606" cy="353001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Entrepreneurship across all industries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Early-stage entrepreneurs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Growth-phase firms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and indirect employment impacts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Entrepreneurship-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through-Acquisition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CBC427-A877-301A-79C9-71B773052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59" y="1137043"/>
            <a:ext cx="6153567" cy="380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12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D20C5-7FAF-352D-7E36-138E311BE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88F439-E2F6-9C8F-E03A-E00DAAD2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21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Timelines and How You Can Help</a:t>
            </a:r>
            <a:endParaRPr lang="en-US" sz="3600" dirty="0"/>
          </a:p>
        </p:txBody>
      </p:sp>
      <p:pic>
        <p:nvPicPr>
          <p:cNvPr id="4" name="Picture 3" descr="A blue background with a graph and a coin&#10;&#10;AI-generated content may be incorrect.">
            <a:extLst>
              <a:ext uri="{FF2B5EF4-FFF2-40B4-BE49-F238E27FC236}">
                <a16:creationId xmlns:a16="http://schemas.microsoft.com/office/drawing/2014/main" id="{43B855B7-2244-51E2-7B32-1DA9EE098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8" b="38130"/>
          <a:stretch>
            <a:fillRect/>
          </a:stretch>
        </p:blipFill>
        <p:spPr>
          <a:xfrm>
            <a:off x="0" y="5273049"/>
            <a:ext cx="12192000" cy="1589714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F410FB76-A2D7-9C35-AF6E-BD868E113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41" y="5469002"/>
            <a:ext cx="2070825" cy="122178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338E2-8FA8-7057-5CB6-2146C8264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893" y="1392551"/>
            <a:ext cx="10102702" cy="353001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July-September: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and Relationship Building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October-November: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Community Engagement Sessions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December-May 2027: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Follow-ups and Synthesis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June 2027: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of Findings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Participate in Community Engagement Sessions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Share your Feedback</a:t>
            </a:r>
          </a:p>
        </p:txBody>
      </p:sp>
    </p:spTree>
    <p:extLst>
      <p:ext uri="{BB962C8B-B14F-4D97-AF65-F5344CB8AC3E}">
        <p14:creationId xmlns:p14="http://schemas.microsoft.com/office/powerpoint/2010/main" val="136950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7FE01-1820-30D1-9C4E-C6233AA97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926B6B-CF86-8613-AA24-946416A0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167211"/>
            <a:ext cx="1118997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Pro-Entrepreneur Policy </a:t>
            </a:r>
            <a:br>
              <a:rPr lang="en-US" sz="36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Programming in Kentucky</a:t>
            </a:r>
            <a:endParaRPr lang="en-US" sz="3600" dirty="0"/>
          </a:p>
        </p:txBody>
      </p:sp>
      <p:pic>
        <p:nvPicPr>
          <p:cNvPr id="4" name="Picture 3" descr="A blue background with a graph and a coin&#10;&#10;AI-generated content may be incorrect.">
            <a:extLst>
              <a:ext uri="{FF2B5EF4-FFF2-40B4-BE49-F238E27FC236}">
                <a16:creationId xmlns:a16="http://schemas.microsoft.com/office/drawing/2014/main" id="{C55C2F24-2E89-C931-7E37-36B8D2F52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8" b="38130"/>
          <a:stretch>
            <a:fillRect/>
          </a:stretch>
        </p:blipFill>
        <p:spPr>
          <a:xfrm>
            <a:off x="0" y="5273049"/>
            <a:ext cx="12192000" cy="1589714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78DD638D-104C-3159-C651-6E683A31F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41" y="5469002"/>
            <a:ext cx="2070825" cy="122178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8C98D4-880F-986F-3E72-4B5B14F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92774"/>
            <a:ext cx="10949940" cy="3696446"/>
          </a:xfrm>
        </p:spPr>
        <p:txBody>
          <a:bodyPr numCol="2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Tax Reform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Program Modernization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Funding for Entrepreneurial Infrastructure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Regulatory Reforms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Workforce Solutions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Kentucky Innovation Hubs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Kentucky Science &amp; Technology Corporation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Endeavor Southeast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3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55129-952C-C149-FE9D-3CEB6D021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graph and a coin&#10;&#10;AI-generated content may be incorrect.">
            <a:extLst>
              <a:ext uri="{FF2B5EF4-FFF2-40B4-BE49-F238E27FC236}">
                <a16:creationId xmlns:a16="http://schemas.microsoft.com/office/drawing/2014/main" id="{D2D0801A-34E9-9261-9713-46B328110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8" b="38130"/>
          <a:stretch>
            <a:fillRect/>
          </a:stretch>
        </p:blipFill>
        <p:spPr>
          <a:xfrm>
            <a:off x="0" y="5273049"/>
            <a:ext cx="12192000" cy="1589714"/>
          </a:xfrm>
          <a:prstGeom prst="rect">
            <a:avLst/>
          </a:prstGeom>
        </p:spPr>
      </p:pic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31989ED0-4FF5-B062-809E-162CB3919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41" y="5469002"/>
            <a:ext cx="2070825" cy="1221787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FCF776F6-641D-4CDC-C1D4-40952979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8809"/>
            <a:ext cx="3676186" cy="25707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firms make up a smaller share of our business and employment mix than in most other states.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AFE9E6-3A0D-D306-60D5-251D663E6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211" y="626168"/>
            <a:ext cx="6868484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1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38C04-3244-92B1-EC3E-5297A2C93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graph and a coin&#10;&#10;AI-generated content may be incorrect.">
            <a:extLst>
              <a:ext uri="{FF2B5EF4-FFF2-40B4-BE49-F238E27FC236}">
                <a16:creationId xmlns:a16="http://schemas.microsoft.com/office/drawing/2014/main" id="{433602DF-7AB9-8E42-68B2-DE357546F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8" b="38130"/>
          <a:stretch>
            <a:fillRect/>
          </a:stretch>
        </p:blipFill>
        <p:spPr>
          <a:xfrm>
            <a:off x="0" y="5273049"/>
            <a:ext cx="12192000" cy="1589714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824A1FBF-FE32-84A8-4487-8E830A0C0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41" y="5469002"/>
            <a:ext cx="2070825" cy="1221787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CEB35F07-AE69-6B68-EFE1-BE43560B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6882"/>
            <a:ext cx="3676186" cy="29906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Kentuckians are entrepreneurial, but entrepreneurs in other states create new </a:t>
            </a:r>
            <a:r>
              <a:rPr lang="en-US" sz="3200" b="1" i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en-US" sz="32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jobs faster.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F3BD05-B55A-8947-AC9F-466BF6331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577" y="685544"/>
            <a:ext cx="6811326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7F731-9A9C-D904-8113-6368A0B72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graph and a coin&#10;&#10;AI-generated content may be incorrect.">
            <a:extLst>
              <a:ext uri="{FF2B5EF4-FFF2-40B4-BE49-F238E27FC236}">
                <a16:creationId xmlns:a16="http://schemas.microsoft.com/office/drawing/2014/main" id="{54DAB761-972C-CF50-8FCE-A5A9969EB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8" b="38130"/>
          <a:stretch>
            <a:fillRect/>
          </a:stretch>
        </p:blipFill>
        <p:spPr>
          <a:xfrm>
            <a:off x="0" y="5273049"/>
            <a:ext cx="12192000" cy="15897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01F440-C613-3037-FB06-C4E90AC1AF1F}"/>
              </a:ext>
            </a:extLst>
          </p:cNvPr>
          <p:cNvSpPr txBox="1"/>
          <p:nvPr/>
        </p:nvSpPr>
        <p:spPr>
          <a:xfrm>
            <a:off x="5678361" y="4714768"/>
            <a:ext cx="23178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UK, 2026 Annual Economic Report</a:t>
            </a:r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BEA33266-844B-2D75-7C71-8865E179F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41" y="5469002"/>
            <a:ext cx="2070825" cy="1221787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27233CC2-12B7-D781-2616-EBD571E49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6882"/>
            <a:ext cx="4602480" cy="31399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smaller share of businesses in Kentucky are “high-growth” businesses compared to other states.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04D91-905B-FE86-12BB-5FF239B3F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078" y="359353"/>
            <a:ext cx="6123162" cy="44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0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5167E-84D4-7AEB-6D0B-CE21D70FD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graph and a coin&#10;&#10;AI-generated content may be incorrect.">
            <a:extLst>
              <a:ext uri="{FF2B5EF4-FFF2-40B4-BE49-F238E27FC236}">
                <a16:creationId xmlns:a16="http://schemas.microsoft.com/office/drawing/2014/main" id="{4D97B257-F530-B358-969A-6619FBB19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8" b="38130"/>
          <a:stretch>
            <a:fillRect/>
          </a:stretch>
        </p:blipFill>
        <p:spPr>
          <a:xfrm>
            <a:off x="0" y="5273049"/>
            <a:ext cx="12192000" cy="1589714"/>
          </a:xfrm>
          <a:prstGeom prst="rect">
            <a:avLst/>
          </a:prstGeom>
        </p:spPr>
      </p:pic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B00BB521-B6E7-F8F7-1C21-F41CF0176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41" y="5469002"/>
            <a:ext cx="2070825" cy="1221787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6B022770-AC3C-04D8-F31A-A0DAF8AC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02" y="965545"/>
            <a:ext cx="4602480" cy="25707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more venture capital is flowing to other states in our region than to Kentucky.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854C9-1124-EE78-AD52-FAE7E1C24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654" y="453163"/>
            <a:ext cx="5920191" cy="4337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31C7B0-59E5-F93F-844E-143730664B2D}"/>
              </a:ext>
            </a:extLst>
          </p:cNvPr>
          <p:cNvSpPr txBox="1"/>
          <p:nvPr/>
        </p:nvSpPr>
        <p:spPr>
          <a:xfrm>
            <a:off x="5678361" y="4714768"/>
            <a:ext cx="23178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UK, 2026 Annual Economic Report</a:t>
            </a:r>
          </a:p>
        </p:txBody>
      </p:sp>
    </p:spTree>
    <p:extLst>
      <p:ext uri="{BB962C8B-B14F-4D97-AF65-F5344CB8AC3E}">
        <p14:creationId xmlns:p14="http://schemas.microsoft.com/office/powerpoint/2010/main" val="306856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BAD2A-3A36-66AA-A0F2-DF2CDBCCB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7889D2-1797-671B-9F17-C289AAA9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78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should fix this problem</a:t>
            </a:r>
            <a:endParaRPr lang="en-US" sz="3600" dirty="0"/>
          </a:p>
        </p:txBody>
      </p:sp>
      <p:pic>
        <p:nvPicPr>
          <p:cNvPr id="4" name="Picture 3" descr="A blue background with a graph and a coin&#10;&#10;AI-generated content may be incorrect.">
            <a:extLst>
              <a:ext uri="{FF2B5EF4-FFF2-40B4-BE49-F238E27FC236}">
                <a16:creationId xmlns:a16="http://schemas.microsoft.com/office/drawing/2014/main" id="{4D799CC5-01A0-AB61-91BF-869709074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8" b="38130"/>
          <a:stretch>
            <a:fillRect/>
          </a:stretch>
        </p:blipFill>
        <p:spPr>
          <a:xfrm>
            <a:off x="0" y="5273049"/>
            <a:ext cx="12192000" cy="1589714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E857439D-FBF4-8539-E3D6-9EE9E2CCF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41" y="5469002"/>
            <a:ext cx="2070825" cy="1221787"/>
          </a:xfrm>
          <a:prstGeom prst="rect">
            <a:avLst/>
          </a:prstGeom>
        </p:spPr>
      </p:pic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E489FF9-6235-4A07-3343-1576AFD27421}"/>
              </a:ext>
            </a:extLst>
          </p:cNvPr>
          <p:cNvSpPr txBox="1">
            <a:spLocks/>
          </p:cNvSpPr>
          <p:nvPr/>
        </p:nvSpPr>
        <p:spPr>
          <a:xfrm>
            <a:off x="616518" y="1503629"/>
            <a:ext cx="4150359" cy="360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Entrepreneurship is </a:t>
            </a:r>
            <a:r>
              <a:rPr lang="en-US" b="1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major </a:t>
            </a:r>
            <a:r>
              <a:rPr lang="en-US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for job growth and punches far above its economic weight.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7E85357-22AC-12B9-C2D0-E81C31BE12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85" y="1197470"/>
            <a:ext cx="6200842" cy="3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2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025D1-B013-1AEA-0394-AEF8FABA0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880E14-7F38-395C-DE25-E283664B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78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should fix this problem</a:t>
            </a:r>
            <a:endParaRPr lang="en-US" sz="3600" dirty="0"/>
          </a:p>
        </p:txBody>
      </p:sp>
      <p:pic>
        <p:nvPicPr>
          <p:cNvPr id="4" name="Picture 3" descr="A blue background with a graph and a coin&#10;&#10;AI-generated content may be incorrect.">
            <a:extLst>
              <a:ext uri="{FF2B5EF4-FFF2-40B4-BE49-F238E27FC236}">
                <a16:creationId xmlns:a16="http://schemas.microsoft.com/office/drawing/2014/main" id="{64E17639-E211-A1FC-E1A5-B56EBF514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8" b="38130"/>
          <a:stretch>
            <a:fillRect/>
          </a:stretch>
        </p:blipFill>
        <p:spPr>
          <a:xfrm>
            <a:off x="0" y="5273049"/>
            <a:ext cx="12192000" cy="1589714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2B1B80B1-A8A8-6362-D33F-3181FF022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41" y="5469002"/>
            <a:ext cx="2070825" cy="1221787"/>
          </a:xfrm>
          <a:prstGeom prst="rect">
            <a:avLst/>
          </a:prstGeom>
        </p:spPr>
      </p:pic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9D452A8B-6AB1-5616-951F-636E871828F9}"/>
              </a:ext>
            </a:extLst>
          </p:cNvPr>
          <p:cNvSpPr txBox="1">
            <a:spLocks/>
          </p:cNvSpPr>
          <p:nvPr/>
        </p:nvSpPr>
        <p:spPr>
          <a:xfrm>
            <a:off x="888259" y="1208478"/>
            <a:ext cx="4150359" cy="360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capitalize on a growing interest in entrepreneurship (and innovation) in rural Kentucky to help drive job creation.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50FFD06-B797-0645-A129-41ED385D5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760720" y="1232694"/>
            <a:ext cx="5829730" cy="35086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C93D25-33F1-854C-6F7C-7E40CAFC55C3}"/>
              </a:ext>
            </a:extLst>
          </p:cNvPr>
          <p:cNvSpPr txBox="1"/>
          <p:nvPr/>
        </p:nvSpPr>
        <p:spPr>
          <a:xfrm>
            <a:off x="5686075" y="4741328"/>
            <a:ext cx="3181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Blueprint KY, 2025 Report on Kentucky’s Rural Economy</a:t>
            </a:r>
          </a:p>
        </p:txBody>
      </p:sp>
    </p:spTree>
    <p:extLst>
      <p:ext uri="{BB962C8B-B14F-4D97-AF65-F5344CB8AC3E}">
        <p14:creationId xmlns:p14="http://schemas.microsoft.com/office/powerpoint/2010/main" val="340869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B9A81-4393-3239-76AA-0EBB27C84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4F778E-CE7F-D328-6FDD-3A360B61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78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 should fix this problem</a:t>
            </a:r>
            <a:endParaRPr lang="en-US" sz="3600" dirty="0"/>
          </a:p>
        </p:txBody>
      </p:sp>
      <p:pic>
        <p:nvPicPr>
          <p:cNvPr id="4" name="Picture 3" descr="A blue background with a graph and a coin&#10;&#10;AI-generated content may be incorrect.">
            <a:extLst>
              <a:ext uri="{FF2B5EF4-FFF2-40B4-BE49-F238E27FC236}">
                <a16:creationId xmlns:a16="http://schemas.microsoft.com/office/drawing/2014/main" id="{A1634C07-61AD-C3A1-3A69-A89CDDE28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8" b="38130"/>
          <a:stretch>
            <a:fillRect/>
          </a:stretch>
        </p:blipFill>
        <p:spPr>
          <a:xfrm>
            <a:off x="0" y="5273049"/>
            <a:ext cx="12192000" cy="1589714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F077BFB8-250E-8108-0EB3-FFED01E3A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41" y="5469002"/>
            <a:ext cx="2070825" cy="1221787"/>
          </a:xfrm>
          <a:prstGeom prst="rect">
            <a:avLst/>
          </a:prstGeom>
        </p:spPr>
      </p:pic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8B35BF59-5522-44C8-5787-A773D9B011FF}"/>
              </a:ext>
            </a:extLst>
          </p:cNvPr>
          <p:cNvSpPr txBox="1">
            <a:spLocks/>
          </p:cNvSpPr>
          <p:nvPr/>
        </p:nvSpPr>
        <p:spPr>
          <a:xfrm>
            <a:off x="838201" y="1492774"/>
            <a:ext cx="4150359" cy="360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make Kentucky’s economy more </a:t>
            </a:r>
            <a:r>
              <a:rPr lang="en-US" b="1" i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en-US" b="1" dirty="0">
                <a:solidFill>
                  <a:srgbClr val="00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leading to more jobs, innovation, and economic resiliency.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ACB042-20EA-9AEB-B3EA-8579CB46D8C0}"/>
              </a:ext>
            </a:extLst>
          </p:cNvPr>
          <p:cNvSpPr txBox="1"/>
          <p:nvPr/>
        </p:nvSpPr>
        <p:spPr>
          <a:xfrm>
            <a:off x="6385871" y="4742578"/>
            <a:ext cx="3181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Economic Innovation Group, Index of State Dynamism</a:t>
            </a:r>
          </a:p>
        </p:txBody>
      </p:sp>
      <p:pic>
        <p:nvPicPr>
          <p:cNvPr id="8" name="Content Placeholder 7" descr="A map of the state of texas&#10;&#10;AI-generated content may be incorrect.">
            <a:extLst>
              <a:ext uri="{FF2B5EF4-FFF2-40B4-BE49-F238E27FC236}">
                <a16:creationId xmlns:a16="http://schemas.microsoft.com/office/drawing/2014/main" id="{C860EB2D-D44C-5002-560E-603229F63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28" y="1172789"/>
            <a:ext cx="4528754" cy="3396565"/>
          </a:xfrm>
        </p:spPr>
      </p:pic>
    </p:spTree>
    <p:extLst>
      <p:ext uri="{BB962C8B-B14F-4D97-AF65-F5344CB8AC3E}">
        <p14:creationId xmlns:p14="http://schemas.microsoft.com/office/powerpoint/2010/main" val="270553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18666</TotalTime>
  <Words>355</Words>
  <Application>Microsoft Office PowerPoint</Application>
  <PresentationFormat>Widescreen</PresentationFormat>
  <Paragraphs>64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Pro-Entrepreneur Policy  and Programming in Kentucky</vt:lpstr>
      <vt:lpstr>New firms make up a smaller share of our business and employment mix than in most other states.</vt:lpstr>
      <vt:lpstr>Kentuckians are entrepreneurial, but entrepreneurs in other states create new direct jobs faster.</vt:lpstr>
      <vt:lpstr>A smaller share of businesses in Kentucky are “high-growth” businesses compared to other states.</vt:lpstr>
      <vt:lpstr>Far more venture capital is flowing to other states in our region than to Kentucky. </vt:lpstr>
      <vt:lpstr>Why we should fix this problem</vt:lpstr>
      <vt:lpstr>Why we should fix this problem</vt:lpstr>
      <vt:lpstr>Why we should fix this problem</vt:lpstr>
      <vt:lpstr>PowerPoint Presentation</vt:lpstr>
      <vt:lpstr>Community Engagement Sessions  on Entrepreneurship</vt:lpstr>
      <vt:lpstr>Key Questions</vt:lpstr>
      <vt:lpstr>Focus Areas</vt:lpstr>
      <vt:lpstr>Timelines and How You Can Help</vt:lpstr>
    </vt:vector>
  </TitlesOfParts>
  <Company>Kentucky Chamber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Economic Data Kentucky and the U.S.</dc:title>
  <dc:creator>Sawyer Coffey Noel</dc:creator>
  <cp:lastModifiedBy>Charles Aull</cp:lastModifiedBy>
  <cp:revision>134</cp:revision>
  <dcterms:created xsi:type="dcterms:W3CDTF">2025-10-31T14:34:13Z</dcterms:created>
  <dcterms:modified xsi:type="dcterms:W3CDTF">2026-07-15T14:24:42Z</dcterms:modified>
</cp:coreProperties>
</file>