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74300"/>
  <p:notesSz cx="18288000" cy="102743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buSzPct val="100000"/>
      <a:buFont typeface="Calibri" panose="020F050202020403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buFont typeface="Calibri" panose="020F050202020403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buFont typeface="Calibri" panose="020F050202020403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buFont typeface="Calibri" panose="020F050202020403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buFont typeface="Calibri" panose="020F050202020403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0"/>
  </p:normalViewPr>
  <p:slideViewPr>
    <p:cSldViewPr>
      <p:cViewPr varScale="1">
        <p:scale>
          <a:sx n="72" d="100"/>
          <a:sy n="72" d="100"/>
        </p:scale>
        <p:origin x="76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</p:spPr>
        <p:txBody>
          <a:bodyPr/>
          <a:lstStyle/>
          <a:p>
            <a:r>
              <a:rPr lang="en-US" noProof="0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</p:spPr>
        <p:txBody>
          <a:bodyPr/>
          <a:lstStyle/>
          <a:p>
            <a:pPr lvl="0"/>
            <a:r>
              <a:rPr lang="en-US" noProof="0"/>
              <a:t>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296F6EC-6B27-C64A-922D-1346BCFE93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965A7D66-D5F7-094C-884D-867092C4C17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AC73-98F6-1748-8288-BB2B9B20B503}" type="datetime1">
              <a:rPr lang="en-US" altLang="en-US"/>
              <a:pPr/>
              <a:t>10/27/20</a:t>
            </a:fld>
            <a:endParaRPr lang="en-US" alt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5FC5FFC-C71A-E540-9E7B-EE21D866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DBD2F-1B68-DB4C-910B-EB57679EC3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631973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>
            <a:extLst>
              <a:ext uri="{FF2B5EF4-FFF2-40B4-BE49-F238E27FC236}">
                <a16:creationId xmlns:a16="http://schemas.microsoft.com/office/drawing/2014/main" id="{B4A88EFF-4668-AC4B-A4D4-F218FB06B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7038"/>
            <a:ext cx="67976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545AC6FD-8D2C-B146-BB26-B4D36AE05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59038"/>
            <a:ext cx="6797675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1028" name="Holder 4">
            <a:extLst>
              <a:ext uri="{FF2B5EF4-FFF2-40B4-BE49-F238E27FC236}">
                <a16:creationId xmlns:a16="http://schemas.microsoft.com/office/drawing/2014/main" id="{A6F570D2-21BD-9A43-8F75-9BF5231017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8575" y="9944100"/>
            <a:ext cx="24177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9" name="Holder 5">
            <a:extLst>
              <a:ext uri="{FF2B5EF4-FFF2-40B4-BE49-F238E27FC236}">
                <a16:creationId xmlns:a16="http://schemas.microsoft.com/office/drawing/2014/main" id="{2DA0F94C-9286-6847-A849-F4915817CB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944100"/>
            <a:ext cx="17367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fld id="{77CBF21E-0F7B-6043-AA69-5A8BF04266DF}" type="datetime1">
              <a:rPr lang="en-US" altLang="en-US"/>
              <a:pPr/>
              <a:t>10/27/20</a:t>
            </a:fld>
            <a:endParaRPr lang="en-US" alt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D54D59EF-CAE1-C345-945C-9E6BD8BAF2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438775" y="9944100"/>
            <a:ext cx="1736725" cy="5349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fld id="{88CDF60B-509A-4A47-A40F-721A571C166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1">
            <a:extLst>
              <a:ext uri="{FF2B5EF4-FFF2-40B4-BE49-F238E27FC236}">
                <a16:creationId xmlns:a16="http://schemas.microsoft.com/office/drawing/2014/main" id="{E8627100-8A0C-D747-98B9-A4BDD1D0E96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1">
            <a:extLst>
              <a:ext uri="{FF2B5EF4-FFF2-40B4-BE49-F238E27FC236}">
                <a16:creationId xmlns:a16="http://schemas.microsoft.com/office/drawing/2014/main" id="{7A63E5D3-208F-2C42-9FEC-8EB080C54F9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1">
            <a:extLst>
              <a:ext uri="{FF2B5EF4-FFF2-40B4-BE49-F238E27FC236}">
                <a16:creationId xmlns:a16="http://schemas.microsoft.com/office/drawing/2014/main" id="{E50E1BE0-AD62-A44D-940F-75E7C3B693F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1">
            <a:extLst>
              <a:ext uri="{FF2B5EF4-FFF2-40B4-BE49-F238E27FC236}">
                <a16:creationId xmlns:a16="http://schemas.microsoft.com/office/drawing/2014/main" id="{21738E82-56D2-594F-B717-A9FCD9EBBBC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1">
            <a:extLst>
              <a:ext uri="{FF2B5EF4-FFF2-40B4-BE49-F238E27FC236}">
                <a16:creationId xmlns:a16="http://schemas.microsoft.com/office/drawing/2014/main" id="{2F770A15-6A2F-CD4D-9EAA-F2904958B98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1">
            <a:extLst>
              <a:ext uri="{FF2B5EF4-FFF2-40B4-BE49-F238E27FC236}">
                <a16:creationId xmlns:a16="http://schemas.microsoft.com/office/drawing/2014/main" id="{3D56CCC2-3C9B-3241-8CC4-42C77AB77E8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E10A198-884E-D246-9F55-E0F02D288194}"/>
              </a:ext>
            </a:extLst>
          </p:cNvPr>
          <p:cNvSpPr/>
          <p:nvPr/>
        </p:nvSpPr>
        <p:spPr>
          <a:xfrm>
            <a:off x="359024" y="1176710"/>
            <a:ext cx="0" cy="5029200"/>
          </a:xfrm>
          <a:prstGeom prst="fram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1">
            <a:extLst>
              <a:ext uri="{FF2B5EF4-FFF2-40B4-BE49-F238E27FC236}">
                <a16:creationId xmlns:a16="http://schemas.microsoft.com/office/drawing/2014/main" id="{CF35048C-1223-A14E-BEA6-C1FA9CFF588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1">
            <a:extLst>
              <a:ext uri="{FF2B5EF4-FFF2-40B4-BE49-F238E27FC236}">
                <a16:creationId xmlns:a16="http://schemas.microsoft.com/office/drawing/2014/main" id="{64967C3D-6253-B34B-BB16-D5FC8F3C6AC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1">
            <a:extLst>
              <a:ext uri="{FF2B5EF4-FFF2-40B4-BE49-F238E27FC236}">
                <a16:creationId xmlns:a16="http://schemas.microsoft.com/office/drawing/2014/main" id="{A70D4EE9-857D-DA4F-89D6-FBF4414440D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1">
            <a:extLst>
              <a:ext uri="{FF2B5EF4-FFF2-40B4-BE49-F238E27FC236}">
                <a16:creationId xmlns:a16="http://schemas.microsoft.com/office/drawing/2014/main" id="{195E0B31-41E8-854B-A729-6C115E8F574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8288000" cy="102743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Macintosh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Wingdings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subject/>
  <dc:creator>Administrator</dc:creator>
  <cp:keywords/>
  <dc:description/>
  <cp:lastModifiedBy>Ferguson, Ryan P.</cp:lastModifiedBy>
  <cp:revision>2</cp:revision>
  <cp:lastPrinted>1601-01-01T00:00:00Z</cp:lastPrinted>
  <dcterms:created xsi:type="dcterms:W3CDTF">1601-01-01T00:00:00Z</dcterms:created>
  <dcterms:modified xsi:type="dcterms:W3CDTF">2020-10-27T17:27:47Z</dcterms:modified>
  <cp:category/>
</cp:coreProperties>
</file>