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Raleway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bb3699b9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bb3699b9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6fa3c8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6fa3c89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6fa3c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6fa3c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6fa3c8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6fa3c8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ed1faf85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ed1faf85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b96eb31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b96eb315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f018bc7b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f018bc7b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b96eb315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5b96eb315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b1cef956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b1cef956a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b1cef956a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11b1cef956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b1cef956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b1cef956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b1cef956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b1cef956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b1cef956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11b1cef956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b96eb315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b96eb315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87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304275" y="4579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27A"/>
                </a:solidFill>
              </a:rPr>
              <a:t>PRESTONSBURG, KY</a:t>
            </a:r>
            <a:endParaRPr>
              <a:solidFill>
                <a:srgbClr val="35627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27A"/>
                </a:solidFill>
              </a:rPr>
              <a:t>The Star City</a:t>
            </a:r>
            <a:endParaRPr>
              <a:solidFill>
                <a:srgbClr val="35627A"/>
              </a:solidFill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500" y="1315675"/>
            <a:ext cx="3227499" cy="3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775" y="3636826"/>
            <a:ext cx="3928827" cy="11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“The body needs to match the soul.”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6" name="Google Shape;126;p22"/>
          <p:cNvGrpSpPr/>
          <p:nvPr/>
        </p:nvGrpSpPr>
        <p:grpSpPr>
          <a:xfrm>
            <a:off x="6781388" y="2464029"/>
            <a:ext cx="2212050" cy="2537076"/>
            <a:chOff x="6803275" y="395363"/>
            <a:chExt cx="2212050" cy="2537076"/>
          </a:xfrm>
        </p:grpSpPr>
        <p:pic>
          <p:nvPicPr>
            <p:cNvPr id="127" name="Google Shape;12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2" descr="Piece of duct tape sticking a note to the slide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22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Focus Question: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How do we physically enhance our public spaces to match the energy and creativity of the people in Prestonsburg?</a:t>
              </a:r>
              <a:endParaRPr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-106200" y="1912650"/>
            <a:ext cx="47616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Destination/Product</a:t>
            </a:r>
            <a:endParaRPr sz="3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Development</a:t>
            </a:r>
            <a:endParaRPr sz="3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2"/>
          </p:nvPr>
        </p:nvSpPr>
        <p:spPr>
          <a:xfrm>
            <a:off x="4926725" y="44982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Development Must Be: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Unique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Authentic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Desirable</a:t>
            </a:r>
            <a:endParaRPr sz="12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POINTS OF PRIORITY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Generate Newfound Interest in Downtown, Local Establishments, &amp; Engaging Recreation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Increase Foot Traffic 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Optimize Safety &amp; Accessibility 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Artistry Accessible By All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Develop New Industries/Business while Supporting Current 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BIGGEST CHALLENGES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Workforce Shortage 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Employment Quarantine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Uniting Varying Viewpoints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</a:t>
            </a:r>
            <a:br>
              <a:rPr lang="en"/>
            </a:br>
            <a:r>
              <a:rPr lang="en"/>
              <a:t>AREAS</a:t>
            </a: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300" b="1"/>
              <a:t>Visual projects that would encourage walkability, interest in the central downtown corridor, and public engagement</a:t>
            </a:r>
            <a:endParaRPr sz="13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300" b="1"/>
              <a:t>Foster Increased Safety</a:t>
            </a:r>
            <a:endParaRPr sz="13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300" b="1"/>
              <a:t>Improved Marketing</a:t>
            </a:r>
            <a:endParaRPr sz="13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300" b="1"/>
              <a:t>Encourage Cross-Sector Collaboration </a:t>
            </a:r>
            <a:endParaRPr sz="13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2374725" y="550425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Enhanced Wayfinding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657978" y="168562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Accomplishments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" sz="18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5 Wayfinding Signs </a:t>
            </a:r>
            <a:endParaRPr sz="1800"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Colorized Categories</a:t>
            </a:r>
            <a:endParaRPr sz="1800"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Signage Longevity</a:t>
            </a:r>
            <a:endParaRPr sz="1800"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650" y="1233800"/>
            <a:ext cx="2590675" cy="34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4">
            <a:alphaModFix/>
          </a:blip>
          <a:srcRect b="-1091"/>
          <a:stretch/>
        </p:blipFill>
        <p:spPr>
          <a:xfrm>
            <a:off x="4010150" y="1233800"/>
            <a:ext cx="2095501" cy="349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2368400" y="41560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Art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2368403" y="10071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Accomplishments</a:t>
            </a:r>
            <a:endParaRPr sz="21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16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New Mural (w/ local apprenticeship)</a:t>
            </a:r>
            <a:endParaRPr sz="1600"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Arial"/>
              <a:buChar char="●"/>
            </a:pPr>
            <a:r>
              <a:rPr lang="en" sz="1600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Local Art Square       Patch</a:t>
            </a:r>
            <a:endParaRPr sz="1600"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75" y="2947000"/>
            <a:ext cx="2079624" cy="1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8950" y="2616425"/>
            <a:ext cx="1683625" cy="213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8950" y="1007175"/>
            <a:ext cx="4075051" cy="19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6500" y="2947000"/>
            <a:ext cx="2732450" cy="180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875" y="1424650"/>
            <a:ext cx="2079626" cy="15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5075" y="2947000"/>
            <a:ext cx="2628925" cy="18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244600" y="550425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Lighting</a:t>
            </a: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244603" y="14022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Downtown Lighting along Court St &amp; Irene St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would create increased safety, allow businesses to stay open later, and enhance public perception with better visual appeal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975" y="-524291"/>
            <a:ext cx="4802028" cy="3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975" y="2169485"/>
            <a:ext cx="4802028" cy="36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4925"/>
            <a:ext cx="9144003" cy="595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3">
            <a:alphaModFix/>
          </a:blip>
          <a:srcRect l="5359" r="-5360"/>
          <a:stretch/>
        </p:blipFill>
        <p:spPr>
          <a:xfrm>
            <a:off x="1777825" y="152400"/>
            <a:ext cx="626005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61525"/>
            <a:ext cx="9144003" cy="676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 descr="IMG_06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541"/>
            <a:ext cx="9144000" cy="487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750" y="0"/>
            <a:ext cx="3431699" cy="276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959" y="0"/>
            <a:ext cx="343171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749" y="2222824"/>
            <a:ext cx="3431699" cy="292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9451" y="0"/>
            <a:ext cx="2344551" cy="351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9450" y="3317700"/>
            <a:ext cx="3572040" cy="20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675" y="-134552"/>
            <a:ext cx="9221673" cy="614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93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725" y="0"/>
            <a:ext cx="67798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174</Words>
  <Application>Microsoft Office PowerPoint</Application>
  <PresentationFormat>On-screen Show (16:9)</PresentationFormat>
  <Paragraphs>39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Raleway</vt:lpstr>
      <vt:lpstr>Lato</vt:lpstr>
      <vt:lpstr>Swiss</vt:lpstr>
      <vt:lpstr>PRESTONSBURG, KY The Star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body needs to match the soul.”</vt:lpstr>
      <vt:lpstr>Destination/Product Development</vt:lpstr>
      <vt:lpstr>ATTENTION AREAS</vt:lpstr>
      <vt:lpstr>Enhanced Wayfinding</vt:lpstr>
      <vt:lpstr>Public Art</vt:lpstr>
      <vt:lpstr>Lighting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PRESTONSBURG, KY The Star City</dc:title>
  <dc:creator>Allen, Sasche (LRC)</dc:creator>
  <cp:lastModifiedBy>Allen, Sasche (LRC)</cp:lastModifiedBy>
  <cp:revision>1</cp:revision>
  <dcterms:modified xsi:type="dcterms:W3CDTF">2022-09-29T12:31:48Z</dcterms:modified>
</cp:coreProperties>
</file>