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7" r:id="rId5"/>
    <p:sldId id="340" r:id="rId6"/>
    <p:sldId id="352" r:id="rId7"/>
    <p:sldId id="354" r:id="rId8"/>
    <p:sldId id="355" r:id="rId9"/>
    <p:sldId id="353" r:id="rId10"/>
    <p:sldId id="351" r:id="rId11"/>
    <p:sldId id="321" r:id="rId1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Wismer" initials="KW" lastIdx="1" clrIdx="0">
    <p:extLst>
      <p:ext uri="{19B8F6BF-5375-455C-9EA6-DF929625EA0E}">
        <p15:presenceInfo xmlns:p15="http://schemas.microsoft.com/office/powerpoint/2012/main" userId="S::kwismer@arc.gov::d753f147-364a-4bf4-b027-799707ba4351" providerId="AD"/>
      </p:ext>
    </p:extLst>
  </p:cmAuthor>
  <p:cmAuthor id="2" name="Curtis Hansen" initials="CH" lastIdx="1" clrIdx="1">
    <p:extLst>
      <p:ext uri="{19B8F6BF-5375-455C-9EA6-DF929625EA0E}">
        <p15:presenceInfo xmlns:p15="http://schemas.microsoft.com/office/powerpoint/2012/main" userId="S::chansen@arc.gov::4b1bc14a-a6d3-4e63-bac5-1650810e2f5d" providerId="AD"/>
      </p:ext>
    </p:extLst>
  </p:cmAuthor>
  <p:cmAuthor id="3" name="Curtis Hansen" initials="CH [2]" lastIdx="1" clrIdx="2">
    <p:extLst>
      <p:ext uri="{19B8F6BF-5375-455C-9EA6-DF929625EA0E}">
        <p15:presenceInfo xmlns:p15="http://schemas.microsoft.com/office/powerpoint/2012/main" userId="S-1-5-21-954691512-3692870390-3654972163-2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6CA7"/>
    <a:srgbClr val="FFC215"/>
    <a:srgbClr val="B31942"/>
    <a:srgbClr val="97513C"/>
    <a:srgbClr val="424343"/>
    <a:srgbClr val="373737"/>
    <a:srgbClr val="737373"/>
    <a:srgbClr val="4285F4"/>
    <a:srgbClr val="084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6416" autoAdjust="0"/>
  </p:normalViewPr>
  <p:slideViewPr>
    <p:cSldViewPr snapToGrid="0">
      <p:cViewPr varScale="1">
        <p:scale>
          <a:sx n="81" d="100"/>
          <a:sy n="81" d="100"/>
        </p:scale>
        <p:origin x="96" y="630"/>
      </p:cViewPr>
      <p:guideLst>
        <p:guide orient="horz" pos="2880"/>
        <p:guide pos="2160"/>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100" d="100"/>
        <a:sy n="100" d="100"/>
      </p:scale>
      <p:origin x="0" y="0"/>
    </p:cViewPr>
  </p:sorterViewPr>
  <p:notesViewPr>
    <p:cSldViewPr snapToGrid="0">
      <p:cViewPr varScale="1">
        <p:scale>
          <a:sx n="117" d="100"/>
          <a:sy n="117" d="100"/>
        </p:scale>
        <p:origin x="123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arcfile\Users$\chansen\Desktop\ACP%20Subscriber%20Rate%20in%20Appalachia_2022-09%20cn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latin typeface="DM Serif Display" pitchFamily="2" charset="0"/>
              </a:rPr>
              <a:t>Broadband</a:t>
            </a:r>
            <a:r>
              <a:rPr lang="en-US" sz="3200" baseline="0">
                <a:latin typeface="DM Serif Display" pitchFamily="2" charset="0"/>
              </a:rPr>
              <a:t> Access in Appalachia (ACS vs MSFT)</a:t>
            </a:r>
            <a:endParaRPr lang="en-US" sz="3200">
              <a:latin typeface="DM Serif Display" pitchFamily="2" charset="0"/>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'County PIVOT2 (2)'!$D$36</c:f>
              <c:strCache>
                <c:ptCount val="1"/>
                <c:pt idx="0">
                  <c:v>Census Survey</c:v>
                </c:pt>
              </c:strCache>
            </c:strRef>
          </c:tx>
          <c:spPr>
            <a:solidFill>
              <a:schemeClr val="accent3"/>
            </a:solidFill>
            <a:ln>
              <a:noFill/>
            </a:ln>
            <a:effectLst/>
          </c:spPr>
          <c:invertIfNegative val="0"/>
          <c:cat>
            <c:strRef>
              <c:f>'County PIVOT2 (2)'!$B$37:$B$41</c:f>
              <c:strCache>
                <c:ptCount val="5"/>
                <c:pt idx="0">
                  <c:v>Distressed</c:v>
                </c:pt>
                <c:pt idx="1">
                  <c:v>At-Risk</c:v>
                </c:pt>
                <c:pt idx="2">
                  <c:v>Transitional</c:v>
                </c:pt>
                <c:pt idx="3">
                  <c:v>Competitive</c:v>
                </c:pt>
                <c:pt idx="4">
                  <c:v>Attainment</c:v>
                </c:pt>
              </c:strCache>
            </c:strRef>
          </c:cat>
          <c:val>
            <c:numRef>
              <c:f>'County PIVOT2 (2)'!$D$37:$D$41</c:f>
              <c:numCache>
                <c:formatCode>0%</c:formatCode>
                <c:ptCount val="5"/>
                <c:pt idx="0">
                  <c:v>0.6778881789027561</c:v>
                </c:pt>
                <c:pt idx="1">
                  <c:v>0.71315201234708792</c:v>
                </c:pt>
                <c:pt idx="2">
                  <c:v>0.78222851734083942</c:v>
                </c:pt>
                <c:pt idx="3">
                  <c:v>0.84216387852497121</c:v>
                </c:pt>
                <c:pt idx="4">
                  <c:v>0.8992861858989315</c:v>
                </c:pt>
              </c:numCache>
            </c:numRef>
          </c:val>
          <c:extLst>
            <c:ext xmlns:c16="http://schemas.microsoft.com/office/drawing/2014/chart" uri="{C3380CC4-5D6E-409C-BE32-E72D297353CC}">
              <c16:uniqueId val="{00000000-2873-4EC5-879C-C5607A178BBE}"/>
            </c:ext>
          </c:extLst>
        </c:ser>
        <c:ser>
          <c:idx val="2"/>
          <c:order val="1"/>
          <c:tx>
            <c:strRef>
              <c:f>'County PIVOT2 (2)'!$E$36</c:f>
              <c:strCache>
                <c:ptCount val="1"/>
                <c:pt idx="0">
                  <c:v>Private Testing</c:v>
                </c:pt>
              </c:strCache>
            </c:strRef>
          </c:tx>
          <c:spPr>
            <a:solidFill>
              <a:schemeClr val="accent5"/>
            </a:solidFill>
            <a:ln>
              <a:noFill/>
            </a:ln>
            <a:effectLst/>
          </c:spPr>
          <c:invertIfNegative val="0"/>
          <c:cat>
            <c:strRef>
              <c:f>'County PIVOT2 (2)'!$B$37:$B$41</c:f>
              <c:strCache>
                <c:ptCount val="5"/>
                <c:pt idx="0">
                  <c:v>Distressed</c:v>
                </c:pt>
                <c:pt idx="1">
                  <c:v>At-Risk</c:v>
                </c:pt>
                <c:pt idx="2">
                  <c:v>Transitional</c:v>
                </c:pt>
                <c:pt idx="3">
                  <c:v>Competitive</c:v>
                </c:pt>
                <c:pt idx="4">
                  <c:v>Attainment</c:v>
                </c:pt>
              </c:strCache>
            </c:strRef>
          </c:cat>
          <c:val>
            <c:numRef>
              <c:f>'County PIVOT2 (2)'!$E$37:$E$41</c:f>
              <c:numCache>
                <c:formatCode>0%</c:formatCode>
                <c:ptCount val="5"/>
                <c:pt idx="0">
                  <c:v>0.24001057990093808</c:v>
                </c:pt>
                <c:pt idx="1">
                  <c:v>0.34989102051011539</c:v>
                </c:pt>
                <c:pt idx="2">
                  <c:v>0.52023838436158287</c:v>
                </c:pt>
                <c:pt idx="3">
                  <c:v>0.68673275669161327</c:v>
                </c:pt>
                <c:pt idx="4">
                  <c:v>0.7229985709952873</c:v>
                </c:pt>
              </c:numCache>
            </c:numRef>
          </c:val>
          <c:extLst>
            <c:ext xmlns:c16="http://schemas.microsoft.com/office/drawing/2014/chart" uri="{C3380CC4-5D6E-409C-BE32-E72D297353CC}">
              <c16:uniqueId val="{00000001-2873-4EC5-879C-C5607A178BBE}"/>
            </c:ext>
          </c:extLst>
        </c:ser>
        <c:dLbls>
          <c:showLegendKey val="0"/>
          <c:showVal val="0"/>
          <c:showCatName val="0"/>
          <c:showSerName val="0"/>
          <c:showPercent val="0"/>
          <c:showBubbleSize val="0"/>
        </c:dLbls>
        <c:gapWidth val="219"/>
        <c:overlap val="-27"/>
        <c:axId val="1231725488"/>
        <c:axId val="1236759008"/>
      </c:barChart>
      <c:catAx>
        <c:axId val="123172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759008"/>
        <c:crosses val="autoZero"/>
        <c:auto val="1"/>
        <c:lblAlgn val="ctr"/>
        <c:lblOffset val="100"/>
        <c:noMultiLvlLbl val="0"/>
      </c:catAx>
      <c:valAx>
        <c:axId val="12367590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231725488"/>
        <c:crosses val="autoZero"/>
        <c:crossBetween val="between"/>
        <c:majorUnit val="0.2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67C72C4-47E3-DF4B-AB21-A8961B8C0F42}" type="datetimeFigureOut">
              <a:rPr lang="en-US" smtClean="0"/>
              <a:t>10/26/2022</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DBB5BD6-5F5F-8F4D-8967-B77D8A9A1710}" type="slidenum">
              <a:rPr lang="en-US" smtClean="0"/>
              <a:t>‹#›</a:t>
            </a:fld>
            <a:endParaRPr lang="en-US" dirty="0"/>
          </a:p>
        </p:txBody>
      </p:sp>
    </p:spTree>
    <p:extLst>
      <p:ext uri="{BB962C8B-B14F-4D97-AF65-F5344CB8AC3E}">
        <p14:creationId xmlns:p14="http://schemas.microsoft.com/office/powerpoint/2010/main" val="19342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B5BD6-5F5F-8F4D-8967-B77D8A9A1710}" type="slidenum">
              <a:rPr lang="en-US" smtClean="0"/>
              <a:t>2</a:t>
            </a:fld>
            <a:endParaRPr lang="en-US" dirty="0"/>
          </a:p>
        </p:txBody>
      </p:sp>
    </p:spTree>
    <p:extLst>
      <p:ext uri="{BB962C8B-B14F-4D97-AF65-F5344CB8AC3E}">
        <p14:creationId xmlns:p14="http://schemas.microsoft.com/office/powerpoint/2010/main" val="89411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B5BD6-5F5F-8F4D-8967-B77D8A9A1710}" type="slidenum">
              <a:rPr lang="en-US" smtClean="0"/>
              <a:t>7</a:t>
            </a:fld>
            <a:endParaRPr lang="en-US" dirty="0"/>
          </a:p>
        </p:txBody>
      </p:sp>
    </p:spTree>
    <p:extLst>
      <p:ext uri="{BB962C8B-B14F-4D97-AF65-F5344CB8AC3E}">
        <p14:creationId xmlns:p14="http://schemas.microsoft.com/office/powerpoint/2010/main" val="3577650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pic>
        <p:nvPicPr>
          <p:cNvPr id="12" name="Picture 11" descr="A picture containing bird&#10;&#10;Description automatically generated">
            <a:extLst>
              <a:ext uri="{FF2B5EF4-FFF2-40B4-BE49-F238E27FC236}">
                <a16:creationId xmlns:a16="http://schemas.microsoft.com/office/drawing/2014/main" id="{AE0A5900-7F6D-4940-87B1-E21B2FB215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3796"/>
          <a:stretch/>
        </p:blipFill>
        <p:spPr>
          <a:xfrm>
            <a:off x="4473844" y="3811766"/>
            <a:ext cx="7488032" cy="2819399"/>
          </a:xfrm>
          <a:prstGeom prst="rect">
            <a:avLst/>
          </a:prstGeom>
        </p:spPr>
      </p:pic>
      <p:sp>
        <p:nvSpPr>
          <p:cNvPr id="22" name="Text Placeholder 21">
            <a:extLst>
              <a:ext uri="{FF2B5EF4-FFF2-40B4-BE49-F238E27FC236}">
                <a16:creationId xmlns:a16="http://schemas.microsoft.com/office/drawing/2014/main" id="{BE11F4ED-9288-6741-AFC6-ABA0AE40B511}"/>
              </a:ext>
            </a:extLst>
          </p:cNvPr>
          <p:cNvSpPr>
            <a:spLocks noGrp="1"/>
          </p:cNvSpPr>
          <p:nvPr>
            <p:ph type="body" sz="quarter" idx="10" hasCustomPrompt="1"/>
          </p:nvPr>
        </p:nvSpPr>
        <p:spPr>
          <a:xfrm>
            <a:off x="4953000" y="4495800"/>
            <a:ext cx="4876800" cy="381000"/>
          </a:xfrm>
        </p:spPr>
        <p:txBody>
          <a:bodyPr>
            <a:normAutofit/>
          </a:bodyPr>
          <a:lstStyle>
            <a:lvl1pPr>
              <a:defRPr sz="1600" b="0" i="0">
                <a:solidFill>
                  <a:schemeClr val="bg1"/>
                </a:solidFill>
                <a:latin typeface="Montserrat" pitchFamily="2" charset="77"/>
              </a:defRPr>
            </a:lvl1pPr>
          </a:lstStyle>
          <a:p>
            <a:pPr lvl="0"/>
            <a:r>
              <a:rPr lang="en-US" dirty="0"/>
              <a:t>Month xx, 2020</a:t>
            </a:r>
          </a:p>
        </p:txBody>
      </p:sp>
      <p:sp>
        <p:nvSpPr>
          <p:cNvPr id="17" name="Holder 2">
            <a:extLst>
              <a:ext uri="{FF2B5EF4-FFF2-40B4-BE49-F238E27FC236}">
                <a16:creationId xmlns:a16="http://schemas.microsoft.com/office/drawing/2014/main" id="{47297CCA-8861-944A-9E49-98EE2B926D0C}"/>
              </a:ext>
            </a:extLst>
          </p:cNvPr>
          <p:cNvSpPr>
            <a:spLocks noGrp="1"/>
          </p:cNvSpPr>
          <p:nvPr>
            <p:ph type="title" hasCustomPrompt="1"/>
          </p:nvPr>
        </p:nvSpPr>
        <p:spPr>
          <a:xfrm>
            <a:off x="4953000" y="4953000"/>
            <a:ext cx="6705600" cy="1447800"/>
          </a:xfrm>
          <a:prstGeom prst="rect">
            <a:avLst/>
          </a:prstGeom>
        </p:spPr>
        <p:txBody>
          <a:bodyPr lIns="0" tIns="0" rIns="0" bIns="0"/>
          <a:lstStyle>
            <a:lvl1pPr algn="l">
              <a:defRPr sz="3200" b="0" i="0">
                <a:solidFill>
                  <a:schemeClr val="bg1"/>
                </a:solidFill>
                <a:latin typeface="DM Serif Display" pitchFamily="2" charset="0"/>
                <a:cs typeface="DM Serif Display" pitchFamily="2" charset="0"/>
              </a:defRPr>
            </a:lvl1pPr>
          </a:lstStyle>
          <a:p>
            <a:r>
              <a:rPr lang="en-US" dirty="0"/>
              <a:t>This is a title slide and your title goes right here</a:t>
            </a:r>
            <a:endParaRPr dirty="0"/>
          </a:p>
        </p:txBody>
      </p:sp>
      <p:pic>
        <p:nvPicPr>
          <p:cNvPr id="8" name="object 3">
            <a:extLst>
              <a:ext uri="{FF2B5EF4-FFF2-40B4-BE49-F238E27FC236}">
                <a16:creationId xmlns:a16="http://schemas.microsoft.com/office/drawing/2014/main" id="{1A4781A3-AAF2-8948-BF3F-D049571D04F4}"/>
              </a:ext>
            </a:extLst>
          </p:cNvPr>
          <p:cNvPicPr/>
          <p:nvPr userDrawn="1"/>
        </p:nvPicPr>
        <p:blipFill>
          <a:blip r:embed="rId3" cstate="print"/>
          <a:stretch>
            <a:fillRect/>
          </a:stretch>
        </p:blipFill>
        <p:spPr>
          <a:xfrm>
            <a:off x="457183" y="1272803"/>
            <a:ext cx="611896" cy="315215"/>
          </a:xfrm>
          <a:prstGeom prst="rect">
            <a:avLst/>
          </a:prstGeom>
        </p:spPr>
      </p:pic>
      <p:pic>
        <p:nvPicPr>
          <p:cNvPr id="15" name="Graphic 14">
            <a:extLst>
              <a:ext uri="{FF2B5EF4-FFF2-40B4-BE49-F238E27FC236}">
                <a16:creationId xmlns:a16="http://schemas.microsoft.com/office/drawing/2014/main" id="{D4B706B9-8C73-4294-AE05-F32512F14A4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1177"/>
          <a:stretch/>
        </p:blipFill>
        <p:spPr>
          <a:xfrm>
            <a:off x="457200" y="381000"/>
            <a:ext cx="933022" cy="76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mp; Imag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620721-D7D3-6443-9A86-C811D889B57A}"/>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pic>
        <p:nvPicPr>
          <p:cNvPr id="7" name="Picture 6" descr="A picture containing drawing, flower&#10;&#10;Description automatically generated">
            <a:extLst>
              <a:ext uri="{FF2B5EF4-FFF2-40B4-BE49-F238E27FC236}">
                <a16:creationId xmlns:a16="http://schemas.microsoft.com/office/drawing/2014/main" id="{902AFCC3-79A5-9E48-A98D-A9AF7795D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759" y="1274819"/>
            <a:ext cx="4127500" cy="4292600"/>
          </a:xfrm>
          <a:prstGeom prst="rect">
            <a:avLst/>
          </a:prstGeom>
        </p:spPr>
      </p:pic>
      <p:sp>
        <p:nvSpPr>
          <p:cNvPr id="12" name="Text Placeholder 19">
            <a:extLst>
              <a:ext uri="{FF2B5EF4-FFF2-40B4-BE49-F238E27FC236}">
                <a16:creationId xmlns:a16="http://schemas.microsoft.com/office/drawing/2014/main" id="{F29F8121-C911-9345-B7FA-0C59762E34CB}"/>
              </a:ext>
            </a:extLst>
          </p:cNvPr>
          <p:cNvSpPr>
            <a:spLocks noGrp="1"/>
          </p:cNvSpPr>
          <p:nvPr>
            <p:ph type="body" sz="quarter" idx="11" hasCustomPrompt="1"/>
          </p:nvPr>
        </p:nvSpPr>
        <p:spPr>
          <a:xfrm>
            <a:off x="7224684" y="2057400"/>
            <a:ext cx="3048000" cy="2965367"/>
          </a:xfrm>
        </p:spPr>
        <p:txBody>
          <a:bodyPr anchor="ctr">
            <a:noAutofit/>
          </a:bodyPr>
          <a:lstStyle>
            <a:lvl1pPr marL="0" marR="0" indent="0" algn="ctr" defTabSz="914400" eaLnBrk="1" fontAlgn="auto" latinLnBrk="0" hangingPunct="1">
              <a:lnSpc>
                <a:spcPct val="100000"/>
              </a:lnSpc>
              <a:spcBef>
                <a:spcPts val="0"/>
              </a:spcBef>
              <a:spcAft>
                <a:spcPts val="0"/>
              </a:spcAft>
              <a:buClrTx/>
              <a:buSzTx/>
              <a:buFontTx/>
              <a:buNone/>
              <a:tabLst/>
              <a:defRPr sz="2400">
                <a:solidFill>
                  <a:schemeClr val="tx1"/>
                </a:solidFill>
                <a:latin typeface="DM Serif Display" pitchFamily="2"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spc="-180" dirty="0">
                <a:solidFill>
                  <a:schemeClr val="bg1"/>
                </a:solidFill>
              </a:rPr>
              <a:t>“ </a:t>
            </a:r>
            <a:r>
              <a:rPr lang="en-US" sz="2400" spc="-50" dirty="0">
                <a:solidFill>
                  <a:schemeClr val="bg1"/>
                </a:solidFill>
              </a:rPr>
              <a:t>Quote </a:t>
            </a:r>
            <a:r>
              <a:rPr lang="en-US" sz="2400" spc="10" dirty="0">
                <a:solidFill>
                  <a:schemeClr val="bg1"/>
                </a:solidFill>
              </a:rPr>
              <a:t>style look  </a:t>
            </a:r>
            <a:r>
              <a:rPr lang="en-US" sz="2400" spc="-15" dirty="0">
                <a:solidFill>
                  <a:schemeClr val="bg1"/>
                </a:solidFill>
              </a:rPr>
              <a:t>Lorem </a:t>
            </a:r>
            <a:r>
              <a:rPr lang="en-US" sz="2400" spc="-40" dirty="0">
                <a:solidFill>
                  <a:schemeClr val="bg1"/>
                </a:solidFill>
              </a:rPr>
              <a:t>ipsum </a:t>
            </a:r>
            <a:r>
              <a:rPr lang="en-US" sz="2400" spc="-5" dirty="0">
                <a:solidFill>
                  <a:schemeClr val="bg1"/>
                </a:solidFill>
              </a:rPr>
              <a:t>dolor</a:t>
            </a:r>
            <a:r>
              <a:rPr lang="en-US" sz="2400" spc="-245" dirty="0">
                <a:solidFill>
                  <a:schemeClr val="bg1"/>
                </a:solidFill>
              </a:rPr>
              <a:t> </a:t>
            </a:r>
            <a:r>
              <a:rPr lang="en-US" sz="2400" spc="25" dirty="0">
                <a:solidFill>
                  <a:schemeClr val="bg1"/>
                </a:solidFill>
              </a:rPr>
              <a:t>sit </a:t>
            </a:r>
            <a:r>
              <a:rPr lang="en-US" sz="2400" spc="55" dirty="0" err="1">
                <a:solidFill>
                  <a:schemeClr val="bg1"/>
                </a:solidFill>
              </a:rPr>
              <a:t>amet</a:t>
            </a:r>
            <a:r>
              <a:rPr lang="en-US" sz="2400" spc="55" dirty="0">
                <a:solidFill>
                  <a:schemeClr val="bg1"/>
                </a:solidFill>
              </a:rPr>
              <a:t>, </a:t>
            </a:r>
            <a:r>
              <a:rPr lang="en-US" sz="2400" spc="-15" dirty="0" err="1">
                <a:solidFill>
                  <a:schemeClr val="bg1"/>
                </a:solidFill>
              </a:rPr>
              <a:t>adipiscing</a:t>
            </a:r>
            <a:r>
              <a:rPr lang="en-US" sz="2400" spc="-15" dirty="0">
                <a:solidFill>
                  <a:schemeClr val="bg1"/>
                </a:solidFill>
              </a:rPr>
              <a:t> </a:t>
            </a:r>
            <a:r>
              <a:rPr lang="en-US" sz="2400" spc="35" dirty="0" err="1">
                <a:solidFill>
                  <a:schemeClr val="bg1"/>
                </a:solidFill>
              </a:rPr>
              <a:t>elit</a:t>
            </a:r>
            <a:r>
              <a:rPr lang="en-US" sz="2400" spc="35" dirty="0">
                <a:solidFill>
                  <a:schemeClr val="bg1"/>
                </a:solidFill>
              </a:rPr>
              <a:t>, </a:t>
            </a:r>
            <a:r>
              <a:rPr lang="en-US" sz="2400" spc="-30" dirty="0">
                <a:solidFill>
                  <a:schemeClr val="bg1"/>
                </a:solidFill>
              </a:rPr>
              <a:t>diam </a:t>
            </a:r>
            <a:r>
              <a:rPr lang="en-US" sz="2400" spc="-45" dirty="0" err="1">
                <a:solidFill>
                  <a:schemeClr val="bg1"/>
                </a:solidFill>
              </a:rPr>
              <a:t>nonummy</a:t>
            </a:r>
            <a:r>
              <a:rPr lang="en-US" sz="2400" spc="-45" dirty="0">
                <a:solidFill>
                  <a:schemeClr val="bg1"/>
                </a:solidFill>
              </a:rPr>
              <a:t> </a:t>
            </a:r>
            <a:r>
              <a:rPr lang="en-US" sz="2400" dirty="0" err="1">
                <a:solidFill>
                  <a:schemeClr val="bg1"/>
                </a:solidFill>
              </a:rPr>
              <a:t>nibh</a:t>
            </a:r>
            <a:r>
              <a:rPr lang="en-US" sz="2400" dirty="0">
                <a:solidFill>
                  <a:schemeClr val="bg1"/>
                </a:solidFill>
              </a:rPr>
              <a:t> </a:t>
            </a:r>
            <a:r>
              <a:rPr lang="en-US" sz="2400" spc="-20" dirty="0" err="1">
                <a:solidFill>
                  <a:schemeClr val="bg1"/>
                </a:solidFill>
              </a:rPr>
              <a:t>euismod</a:t>
            </a:r>
            <a:r>
              <a:rPr lang="en-US" sz="2400" spc="-95" dirty="0">
                <a:solidFill>
                  <a:schemeClr val="bg1"/>
                </a:solidFill>
              </a:rPr>
              <a:t> </a:t>
            </a:r>
            <a:r>
              <a:rPr lang="en-US" sz="2400" spc="-15" dirty="0" err="1">
                <a:solidFill>
                  <a:schemeClr val="bg1"/>
                </a:solidFill>
              </a:rPr>
              <a:t>tincidunt</a:t>
            </a:r>
            <a:r>
              <a:rPr lang="en-US" sz="2400" spc="-15" dirty="0">
                <a:solidFill>
                  <a:schemeClr val="bg1"/>
                </a:solidFill>
              </a:rPr>
              <a:t>”</a:t>
            </a:r>
            <a:endParaRPr lang="en-US" dirty="0"/>
          </a:p>
        </p:txBody>
      </p:sp>
      <p:sp>
        <p:nvSpPr>
          <p:cNvPr id="13" name="TextBox 12">
            <a:extLst>
              <a:ext uri="{FF2B5EF4-FFF2-40B4-BE49-F238E27FC236}">
                <a16:creationId xmlns:a16="http://schemas.microsoft.com/office/drawing/2014/main" id="{FB9D8FC3-FD59-1C4B-B417-173C5E19ED0F}"/>
              </a:ext>
            </a:extLst>
          </p:cNvPr>
          <p:cNvSpPr txBox="1"/>
          <p:nvPr userDrawn="1"/>
        </p:nvSpPr>
        <p:spPr>
          <a:xfrm>
            <a:off x="230124" y="6400800"/>
            <a:ext cx="1446669" cy="27699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16" name="Graphic 15">
            <a:extLst>
              <a:ext uri="{FF2B5EF4-FFF2-40B4-BE49-F238E27FC236}">
                <a16:creationId xmlns:a16="http://schemas.microsoft.com/office/drawing/2014/main" id="{36959600-EB6F-4EB4-87C0-F07E209E27B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7893" y="349156"/>
            <a:ext cx="1106882" cy="437722"/>
          </a:xfrm>
          <a:prstGeom prst="rect">
            <a:avLst/>
          </a:prstGeom>
        </p:spPr>
      </p:pic>
    </p:spTree>
    <p:extLst>
      <p:ext uri="{BB962C8B-B14F-4D97-AF65-F5344CB8AC3E}">
        <p14:creationId xmlns:p14="http://schemas.microsoft.com/office/powerpoint/2010/main" val="198377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amp; Imag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620721-D7D3-6443-9A86-C811D889B57A}"/>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pic>
        <p:nvPicPr>
          <p:cNvPr id="4" name="Picture 3" descr="A picture containing drawing&#10;&#10;Description automatically generated">
            <a:extLst>
              <a:ext uri="{FF2B5EF4-FFF2-40B4-BE49-F238E27FC236}">
                <a16:creationId xmlns:a16="http://schemas.microsoft.com/office/drawing/2014/main" id="{E32B1A55-7D67-474D-91E2-06F78CB16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8110" y="1273527"/>
            <a:ext cx="4127500" cy="4292600"/>
          </a:xfrm>
          <a:prstGeom prst="rect">
            <a:avLst/>
          </a:prstGeom>
        </p:spPr>
      </p:pic>
      <p:sp>
        <p:nvSpPr>
          <p:cNvPr id="15" name="Text Placeholder 19">
            <a:extLst>
              <a:ext uri="{FF2B5EF4-FFF2-40B4-BE49-F238E27FC236}">
                <a16:creationId xmlns:a16="http://schemas.microsoft.com/office/drawing/2014/main" id="{DC84BB17-F440-0B4C-8793-542BFDAF6A26}"/>
              </a:ext>
            </a:extLst>
          </p:cNvPr>
          <p:cNvSpPr>
            <a:spLocks noGrp="1"/>
          </p:cNvSpPr>
          <p:nvPr>
            <p:ph type="body" sz="quarter" idx="11" hasCustomPrompt="1"/>
          </p:nvPr>
        </p:nvSpPr>
        <p:spPr>
          <a:xfrm>
            <a:off x="7224684" y="2057400"/>
            <a:ext cx="3048000" cy="2965367"/>
          </a:xfrm>
        </p:spPr>
        <p:txBody>
          <a:bodyPr anchor="ctr">
            <a:noAutofit/>
          </a:bodyPr>
          <a:lstStyle>
            <a:lvl1pPr marL="0" marR="0" indent="0" algn="ctr" defTabSz="914400" eaLnBrk="1" fontAlgn="auto" latinLnBrk="0" hangingPunct="1">
              <a:lnSpc>
                <a:spcPct val="100000"/>
              </a:lnSpc>
              <a:spcBef>
                <a:spcPts val="0"/>
              </a:spcBef>
              <a:spcAft>
                <a:spcPts val="0"/>
              </a:spcAft>
              <a:buClrTx/>
              <a:buSzTx/>
              <a:buFontTx/>
              <a:buNone/>
              <a:tabLst/>
              <a:defRPr sz="2400">
                <a:solidFill>
                  <a:schemeClr val="tx1"/>
                </a:solidFill>
                <a:latin typeface="DM Serif Display" pitchFamily="2"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spc="-180" dirty="0">
                <a:solidFill>
                  <a:schemeClr val="bg1"/>
                </a:solidFill>
              </a:rPr>
              <a:t>“ </a:t>
            </a:r>
            <a:r>
              <a:rPr lang="en-US" sz="2400" spc="-50" dirty="0">
                <a:solidFill>
                  <a:schemeClr val="bg1"/>
                </a:solidFill>
              </a:rPr>
              <a:t>Quote </a:t>
            </a:r>
            <a:r>
              <a:rPr lang="en-US" sz="2400" spc="10" dirty="0">
                <a:solidFill>
                  <a:schemeClr val="bg1"/>
                </a:solidFill>
              </a:rPr>
              <a:t>style look  </a:t>
            </a:r>
            <a:r>
              <a:rPr lang="en-US" sz="2400" spc="-15" dirty="0">
                <a:solidFill>
                  <a:schemeClr val="bg1"/>
                </a:solidFill>
              </a:rPr>
              <a:t>Lorem </a:t>
            </a:r>
            <a:r>
              <a:rPr lang="en-US" sz="2400" spc="-40" dirty="0">
                <a:solidFill>
                  <a:schemeClr val="bg1"/>
                </a:solidFill>
              </a:rPr>
              <a:t>ipsum </a:t>
            </a:r>
            <a:r>
              <a:rPr lang="en-US" sz="2400" spc="-5" dirty="0">
                <a:solidFill>
                  <a:schemeClr val="bg1"/>
                </a:solidFill>
              </a:rPr>
              <a:t>dolor</a:t>
            </a:r>
            <a:r>
              <a:rPr lang="en-US" sz="2400" spc="-245" dirty="0">
                <a:solidFill>
                  <a:schemeClr val="bg1"/>
                </a:solidFill>
              </a:rPr>
              <a:t> </a:t>
            </a:r>
            <a:r>
              <a:rPr lang="en-US" sz="2400" spc="25" dirty="0">
                <a:solidFill>
                  <a:schemeClr val="bg1"/>
                </a:solidFill>
              </a:rPr>
              <a:t>sit </a:t>
            </a:r>
            <a:r>
              <a:rPr lang="en-US" sz="2400" spc="55" dirty="0" err="1">
                <a:solidFill>
                  <a:schemeClr val="bg1"/>
                </a:solidFill>
              </a:rPr>
              <a:t>amet</a:t>
            </a:r>
            <a:r>
              <a:rPr lang="en-US" sz="2400" spc="55" dirty="0">
                <a:solidFill>
                  <a:schemeClr val="bg1"/>
                </a:solidFill>
              </a:rPr>
              <a:t>, </a:t>
            </a:r>
            <a:r>
              <a:rPr lang="en-US" sz="2400" spc="-15" dirty="0" err="1">
                <a:solidFill>
                  <a:schemeClr val="bg1"/>
                </a:solidFill>
              </a:rPr>
              <a:t>adipiscing</a:t>
            </a:r>
            <a:r>
              <a:rPr lang="en-US" sz="2400" spc="-15" dirty="0">
                <a:solidFill>
                  <a:schemeClr val="bg1"/>
                </a:solidFill>
              </a:rPr>
              <a:t> </a:t>
            </a:r>
            <a:r>
              <a:rPr lang="en-US" sz="2400" spc="35" dirty="0" err="1">
                <a:solidFill>
                  <a:schemeClr val="bg1"/>
                </a:solidFill>
              </a:rPr>
              <a:t>elit</a:t>
            </a:r>
            <a:r>
              <a:rPr lang="en-US" sz="2400" spc="35" dirty="0">
                <a:solidFill>
                  <a:schemeClr val="bg1"/>
                </a:solidFill>
              </a:rPr>
              <a:t>, </a:t>
            </a:r>
            <a:r>
              <a:rPr lang="en-US" sz="2400" spc="-30" dirty="0">
                <a:solidFill>
                  <a:schemeClr val="bg1"/>
                </a:solidFill>
              </a:rPr>
              <a:t>diam </a:t>
            </a:r>
            <a:r>
              <a:rPr lang="en-US" sz="2400" spc="-45" dirty="0" err="1">
                <a:solidFill>
                  <a:schemeClr val="bg1"/>
                </a:solidFill>
              </a:rPr>
              <a:t>nonummy</a:t>
            </a:r>
            <a:r>
              <a:rPr lang="en-US" sz="2400" spc="-45" dirty="0">
                <a:solidFill>
                  <a:schemeClr val="bg1"/>
                </a:solidFill>
              </a:rPr>
              <a:t> </a:t>
            </a:r>
            <a:r>
              <a:rPr lang="en-US" sz="2400" dirty="0" err="1">
                <a:solidFill>
                  <a:schemeClr val="bg1"/>
                </a:solidFill>
              </a:rPr>
              <a:t>nibh</a:t>
            </a:r>
            <a:r>
              <a:rPr lang="en-US" sz="2400" dirty="0">
                <a:solidFill>
                  <a:schemeClr val="bg1"/>
                </a:solidFill>
              </a:rPr>
              <a:t> </a:t>
            </a:r>
            <a:r>
              <a:rPr lang="en-US" sz="2400" spc="-20" dirty="0" err="1">
                <a:solidFill>
                  <a:schemeClr val="bg1"/>
                </a:solidFill>
              </a:rPr>
              <a:t>euismod</a:t>
            </a:r>
            <a:r>
              <a:rPr lang="en-US" sz="2400" spc="-95" dirty="0">
                <a:solidFill>
                  <a:schemeClr val="bg1"/>
                </a:solidFill>
              </a:rPr>
              <a:t> </a:t>
            </a:r>
            <a:r>
              <a:rPr lang="en-US" sz="2400" spc="-15" dirty="0" err="1">
                <a:solidFill>
                  <a:schemeClr val="bg1"/>
                </a:solidFill>
              </a:rPr>
              <a:t>tincidunt</a:t>
            </a:r>
            <a:r>
              <a:rPr lang="en-US" sz="2400" spc="-15" dirty="0">
                <a:solidFill>
                  <a:schemeClr val="bg1"/>
                </a:solidFill>
              </a:rPr>
              <a:t>”</a:t>
            </a:r>
            <a:endParaRPr lang="en-US" dirty="0"/>
          </a:p>
        </p:txBody>
      </p:sp>
      <p:sp>
        <p:nvSpPr>
          <p:cNvPr id="12" name="TextBox 11">
            <a:extLst>
              <a:ext uri="{FF2B5EF4-FFF2-40B4-BE49-F238E27FC236}">
                <a16:creationId xmlns:a16="http://schemas.microsoft.com/office/drawing/2014/main" id="{19B2E4B7-4E80-9B4E-BEB8-34579C51D662}"/>
              </a:ext>
            </a:extLst>
          </p:cNvPr>
          <p:cNvSpPr txBox="1"/>
          <p:nvPr userDrawn="1"/>
        </p:nvSpPr>
        <p:spPr>
          <a:xfrm>
            <a:off x="230124" y="6400800"/>
            <a:ext cx="1446669" cy="27699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13" name="Graphic 12">
            <a:extLst>
              <a:ext uri="{FF2B5EF4-FFF2-40B4-BE49-F238E27FC236}">
                <a16:creationId xmlns:a16="http://schemas.microsoft.com/office/drawing/2014/main" id="{EA275A5D-E6C8-4DDE-A0BB-F0C9834F628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7893" y="349156"/>
            <a:ext cx="1106882" cy="437722"/>
          </a:xfrm>
          <a:prstGeom prst="rect">
            <a:avLst/>
          </a:prstGeom>
        </p:spPr>
      </p:pic>
    </p:spTree>
    <p:extLst>
      <p:ext uri="{BB962C8B-B14F-4D97-AF65-F5344CB8AC3E}">
        <p14:creationId xmlns:p14="http://schemas.microsoft.com/office/powerpoint/2010/main" val="252056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Image 1">
    <p:spTree>
      <p:nvGrpSpPr>
        <p:cNvPr id="1" name=""/>
        <p:cNvGrpSpPr/>
        <p:nvPr/>
      </p:nvGrpSpPr>
      <p:grpSpPr>
        <a:xfrm>
          <a:off x="0" y="0"/>
          <a:ext cx="0" cy="0"/>
          <a:chOff x="0" y="0"/>
          <a:chExt cx="0" cy="0"/>
        </a:xfrm>
      </p:grpSpPr>
      <p:pic>
        <p:nvPicPr>
          <p:cNvPr id="12" name="Picture 11" descr="A picture containing bird&#10;&#10;Description automatically generated">
            <a:extLst>
              <a:ext uri="{FF2B5EF4-FFF2-40B4-BE49-F238E27FC236}">
                <a16:creationId xmlns:a16="http://schemas.microsoft.com/office/drawing/2014/main" id="{77F31C0B-52B4-5144-9CDC-BCE093460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438"/>
          <a:stretch/>
        </p:blipFill>
        <p:spPr>
          <a:xfrm>
            <a:off x="234950" y="228600"/>
            <a:ext cx="5809707" cy="6400800"/>
          </a:xfrm>
          <a:prstGeom prst="rect">
            <a:avLst/>
          </a:prstGeom>
        </p:spPr>
      </p:pic>
      <p:sp>
        <p:nvSpPr>
          <p:cNvPr id="3" name="Slide Number Placeholder 2">
            <a:extLst>
              <a:ext uri="{FF2B5EF4-FFF2-40B4-BE49-F238E27FC236}">
                <a16:creationId xmlns:a16="http://schemas.microsoft.com/office/drawing/2014/main" id="{BC6F2B44-5704-B54B-B42C-7B804CAD2FDA}"/>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8" name="object 6">
            <a:extLst>
              <a:ext uri="{FF2B5EF4-FFF2-40B4-BE49-F238E27FC236}">
                <a16:creationId xmlns:a16="http://schemas.microsoft.com/office/drawing/2014/main" id="{D3BCC26D-9C64-B347-A85B-56DA1DED6FC8}"/>
              </a:ext>
            </a:extLst>
          </p:cNvPr>
          <p:cNvSpPr txBox="1">
            <a:spLocks noGrp="1"/>
          </p:cNvSpPr>
          <p:nvPr>
            <p:ph type="title"/>
          </p:nvPr>
        </p:nvSpPr>
        <p:spPr>
          <a:xfrm>
            <a:off x="924998" y="1325332"/>
            <a:ext cx="4081779" cy="756920"/>
          </a:xfrm>
          <a:prstGeom prst="rect">
            <a:avLst/>
          </a:prstGeom>
        </p:spPr>
        <p:txBody>
          <a:bodyPr vert="horz" wrap="square" lIns="0" tIns="12700" rIns="0" bIns="0" rtlCol="0">
            <a:spAutoFit/>
          </a:bodyPr>
          <a:lstStyle>
            <a:lvl1pPr>
              <a:defRPr>
                <a:solidFill>
                  <a:schemeClr val="bg1"/>
                </a:solidFill>
              </a:defRPr>
            </a:lvl1pPr>
          </a:lstStyle>
          <a:p>
            <a:pPr marL="12700" marR="5080">
              <a:lnSpc>
                <a:spcPct val="100000"/>
              </a:lnSpc>
              <a:spcBef>
                <a:spcPts val="100"/>
              </a:spcBef>
            </a:pPr>
            <a:r>
              <a:rPr sz="2400" spc="-105"/>
              <a:t>Your </a:t>
            </a:r>
            <a:r>
              <a:rPr sz="2400" spc="5"/>
              <a:t>headlines </a:t>
            </a:r>
            <a:r>
              <a:rPr sz="2400" spc="10"/>
              <a:t>style looks</a:t>
            </a:r>
            <a:r>
              <a:rPr sz="2400" spc="-285"/>
              <a:t> </a:t>
            </a:r>
            <a:r>
              <a:rPr sz="2400" spc="10"/>
              <a:t>like  </a:t>
            </a:r>
            <a:r>
              <a:rPr sz="2400" spc="20"/>
              <a:t>this </a:t>
            </a:r>
            <a:r>
              <a:rPr sz="2400" spc="-20"/>
              <a:t>and </a:t>
            </a:r>
            <a:r>
              <a:rPr sz="2400" spc="40"/>
              <a:t>can </a:t>
            </a:r>
            <a:r>
              <a:rPr sz="2400" spc="70"/>
              <a:t>be</a:t>
            </a:r>
            <a:r>
              <a:rPr sz="2400" spc="-375"/>
              <a:t> </a:t>
            </a:r>
            <a:r>
              <a:rPr sz="2400" spc="5"/>
              <a:t>longer</a:t>
            </a:r>
            <a:endParaRPr sz="2400"/>
          </a:p>
        </p:txBody>
      </p:sp>
      <p:sp>
        <p:nvSpPr>
          <p:cNvPr id="10" name="object 8">
            <a:extLst>
              <a:ext uri="{FF2B5EF4-FFF2-40B4-BE49-F238E27FC236}">
                <a16:creationId xmlns:a16="http://schemas.microsoft.com/office/drawing/2014/main" id="{77F0AC50-1C95-0346-815A-691FB1D08880}"/>
              </a:ext>
            </a:extLst>
          </p:cNvPr>
          <p:cNvSpPr/>
          <p:nvPr userDrawn="1"/>
        </p:nvSpPr>
        <p:spPr>
          <a:xfrm>
            <a:off x="5980468" y="12"/>
            <a:ext cx="228600" cy="6790690"/>
          </a:xfrm>
          <a:custGeom>
            <a:avLst/>
            <a:gdLst/>
            <a:ahLst/>
            <a:cxnLst/>
            <a:rect l="l" t="t" r="r" b="b"/>
            <a:pathLst>
              <a:path w="228600" h="6790690">
                <a:moveTo>
                  <a:pt x="228600" y="0"/>
                </a:moveTo>
                <a:lnTo>
                  <a:pt x="0" y="0"/>
                </a:lnTo>
                <a:lnTo>
                  <a:pt x="0" y="6790550"/>
                </a:lnTo>
                <a:lnTo>
                  <a:pt x="228600" y="6790550"/>
                </a:lnTo>
                <a:lnTo>
                  <a:pt x="228600" y="0"/>
                </a:lnTo>
                <a:close/>
              </a:path>
            </a:pathLst>
          </a:custGeom>
          <a:solidFill>
            <a:srgbClr val="FFFFFF"/>
          </a:solidFill>
        </p:spPr>
        <p:txBody>
          <a:bodyPr wrap="square" lIns="0" tIns="0" rIns="0" bIns="0" rtlCol="0"/>
          <a:lstStyle/>
          <a:p>
            <a:endParaRPr dirty="0"/>
          </a:p>
        </p:txBody>
      </p:sp>
      <p:sp>
        <p:nvSpPr>
          <p:cNvPr id="13" name="Text Placeholder 12">
            <a:extLst>
              <a:ext uri="{FF2B5EF4-FFF2-40B4-BE49-F238E27FC236}">
                <a16:creationId xmlns:a16="http://schemas.microsoft.com/office/drawing/2014/main" id="{81AA2277-315A-1146-9248-7423C62312B8}"/>
              </a:ext>
            </a:extLst>
          </p:cNvPr>
          <p:cNvSpPr>
            <a:spLocks noGrp="1"/>
          </p:cNvSpPr>
          <p:nvPr>
            <p:ph type="body" sz="quarter" idx="11"/>
          </p:nvPr>
        </p:nvSpPr>
        <p:spPr>
          <a:xfrm>
            <a:off x="924998" y="2286000"/>
            <a:ext cx="4081977" cy="3443225"/>
          </a:xfrm>
        </p:spPr>
        <p:txBody>
          <a:bodyPr/>
          <a:lstStyle>
            <a:lvl1pPr>
              <a:defRPr sz="1400">
                <a:solidFill>
                  <a:schemeClr val="bg1"/>
                </a:solidFill>
              </a:defRPr>
            </a:lvl1pPr>
          </a:lstStyle>
          <a:p>
            <a:pPr lvl="0"/>
            <a:endParaRPr lang="en-US"/>
          </a:p>
        </p:txBody>
      </p:sp>
      <p:pic>
        <p:nvPicPr>
          <p:cNvPr id="14" name="Picture 13" descr="A close up of a logo&#10;&#10;Description automatically generated">
            <a:extLst>
              <a:ext uri="{FF2B5EF4-FFF2-40B4-BE49-F238E27FC236}">
                <a16:creationId xmlns:a16="http://schemas.microsoft.com/office/drawing/2014/main" id="{E6976CAB-2A93-2549-8581-E0569AA72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066872"/>
            <a:ext cx="1104900" cy="444500"/>
          </a:xfrm>
          <a:prstGeom prst="rect">
            <a:avLst/>
          </a:prstGeom>
        </p:spPr>
      </p:pic>
      <p:sp>
        <p:nvSpPr>
          <p:cNvPr id="9" name="TextBox 8">
            <a:extLst>
              <a:ext uri="{FF2B5EF4-FFF2-40B4-BE49-F238E27FC236}">
                <a16:creationId xmlns:a16="http://schemas.microsoft.com/office/drawing/2014/main" id="{AB93768A-2E5B-A144-AC08-62F0A1296B58}"/>
              </a:ext>
            </a:extLst>
          </p:cNvPr>
          <p:cNvSpPr txBox="1"/>
          <p:nvPr userDrawn="1"/>
        </p:nvSpPr>
        <p:spPr>
          <a:xfrm>
            <a:off x="10648811" y="6456675"/>
            <a:ext cx="1446669" cy="33516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spTree>
    <p:extLst>
      <p:ext uri="{BB962C8B-B14F-4D97-AF65-F5344CB8AC3E}">
        <p14:creationId xmlns:p14="http://schemas.microsoft.com/office/powerpoint/2010/main" val="150059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6F2B44-5704-B54B-B42C-7B804CAD2FDA}"/>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pic>
        <p:nvPicPr>
          <p:cNvPr id="6" name="object 4">
            <a:extLst>
              <a:ext uri="{FF2B5EF4-FFF2-40B4-BE49-F238E27FC236}">
                <a16:creationId xmlns:a16="http://schemas.microsoft.com/office/drawing/2014/main" id="{AB3CC78E-B2A8-A543-AE1C-83F76E598F3A}"/>
              </a:ext>
            </a:extLst>
          </p:cNvPr>
          <p:cNvPicPr/>
          <p:nvPr userDrawn="1"/>
        </p:nvPicPr>
        <p:blipFill>
          <a:blip r:embed="rId2" cstate="print"/>
          <a:stretch>
            <a:fillRect/>
          </a:stretch>
        </p:blipFill>
        <p:spPr>
          <a:xfrm>
            <a:off x="956839" y="6024702"/>
            <a:ext cx="611882" cy="315215"/>
          </a:xfrm>
          <a:prstGeom prst="rect">
            <a:avLst/>
          </a:prstGeom>
        </p:spPr>
      </p:pic>
      <p:sp>
        <p:nvSpPr>
          <p:cNvPr id="7" name="object 5">
            <a:extLst>
              <a:ext uri="{FF2B5EF4-FFF2-40B4-BE49-F238E27FC236}">
                <a16:creationId xmlns:a16="http://schemas.microsoft.com/office/drawing/2014/main" id="{B4214A80-781D-9042-AE72-7C7C82084575}"/>
              </a:ext>
            </a:extLst>
          </p:cNvPr>
          <p:cNvSpPr/>
          <p:nvPr userDrawn="1"/>
        </p:nvSpPr>
        <p:spPr>
          <a:xfrm>
            <a:off x="461860" y="5969508"/>
            <a:ext cx="436880" cy="436880"/>
          </a:xfrm>
          <a:custGeom>
            <a:avLst/>
            <a:gdLst/>
            <a:ahLst/>
            <a:cxnLst/>
            <a:rect l="l" t="t" r="r" b="b"/>
            <a:pathLst>
              <a:path w="436880" h="436879">
                <a:moveTo>
                  <a:pt x="128993" y="330377"/>
                </a:moveTo>
                <a:lnTo>
                  <a:pt x="109639" y="285496"/>
                </a:lnTo>
                <a:lnTo>
                  <a:pt x="90411" y="330377"/>
                </a:lnTo>
                <a:lnTo>
                  <a:pt x="128993" y="330377"/>
                </a:lnTo>
                <a:close/>
              </a:path>
              <a:path w="436880" h="436879">
                <a:moveTo>
                  <a:pt x="150558" y="369138"/>
                </a:moveTo>
                <a:lnTo>
                  <a:pt x="145567" y="369112"/>
                </a:lnTo>
                <a:lnTo>
                  <a:pt x="135305" y="345351"/>
                </a:lnTo>
                <a:lnTo>
                  <a:pt x="83972" y="345351"/>
                </a:lnTo>
                <a:lnTo>
                  <a:pt x="73914" y="369138"/>
                </a:lnTo>
                <a:lnTo>
                  <a:pt x="150558" y="369138"/>
                </a:lnTo>
                <a:close/>
              </a:path>
              <a:path w="436880" h="436879">
                <a:moveTo>
                  <a:pt x="246354" y="296494"/>
                </a:moveTo>
                <a:lnTo>
                  <a:pt x="243967" y="290868"/>
                </a:lnTo>
                <a:lnTo>
                  <a:pt x="239522" y="287096"/>
                </a:lnTo>
                <a:lnTo>
                  <a:pt x="235191" y="283578"/>
                </a:lnTo>
                <a:lnTo>
                  <a:pt x="228854" y="281813"/>
                </a:lnTo>
                <a:lnTo>
                  <a:pt x="198056" y="281813"/>
                </a:lnTo>
                <a:lnTo>
                  <a:pt x="198056" y="322973"/>
                </a:lnTo>
                <a:lnTo>
                  <a:pt x="228866" y="322973"/>
                </a:lnTo>
                <a:lnTo>
                  <a:pt x="235191" y="321195"/>
                </a:lnTo>
                <a:lnTo>
                  <a:pt x="243941" y="313778"/>
                </a:lnTo>
                <a:lnTo>
                  <a:pt x="246341" y="308127"/>
                </a:lnTo>
                <a:lnTo>
                  <a:pt x="246011" y="302310"/>
                </a:lnTo>
                <a:lnTo>
                  <a:pt x="246354" y="296494"/>
                </a:lnTo>
                <a:close/>
              </a:path>
              <a:path w="436880" h="436879">
                <a:moveTo>
                  <a:pt x="436651" y="73914"/>
                </a:moveTo>
                <a:lnTo>
                  <a:pt x="423024" y="103530"/>
                </a:lnTo>
                <a:lnTo>
                  <a:pt x="402501" y="130276"/>
                </a:lnTo>
                <a:lnTo>
                  <a:pt x="375881" y="152946"/>
                </a:lnTo>
                <a:lnTo>
                  <a:pt x="375881" y="281254"/>
                </a:lnTo>
                <a:lnTo>
                  <a:pt x="363474" y="292912"/>
                </a:lnTo>
                <a:lnTo>
                  <a:pt x="357670" y="287667"/>
                </a:lnTo>
                <a:lnTo>
                  <a:pt x="350964" y="283832"/>
                </a:lnTo>
                <a:lnTo>
                  <a:pt x="343585" y="281508"/>
                </a:lnTo>
                <a:lnTo>
                  <a:pt x="335813" y="280809"/>
                </a:lnTo>
                <a:lnTo>
                  <a:pt x="329184" y="280720"/>
                </a:lnTo>
                <a:lnTo>
                  <a:pt x="322630" y="282321"/>
                </a:lnTo>
                <a:lnTo>
                  <a:pt x="298919" y="317131"/>
                </a:lnTo>
                <a:lnTo>
                  <a:pt x="300101" y="326720"/>
                </a:lnTo>
                <a:lnTo>
                  <a:pt x="329184" y="353542"/>
                </a:lnTo>
                <a:lnTo>
                  <a:pt x="335813" y="353428"/>
                </a:lnTo>
                <a:lnTo>
                  <a:pt x="343611" y="352704"/>
                </a:lnTo>
                <a:lnTo>
                  <a:pt x="350989" y="350342"/>
                </a:lnTo>
                <a:lnTo>
                  <a:pt x="357695" y="346456"/>
                </a:lnTo>
                <a:lnTo>
                  <a:pt x="363474" y="341160"/>
                </a:lnTo>
                <a:lnTo>
                  <a:pt x="375881" y="352971"/>
                </a:lnTo>
                <a:lnTo>
                  <a:pt x="371068" y="358533"/>
                </a:lnTo>
                <a:lnTo>
                  <a:pt x="365023" y="362877"/>
                </a:lnTo>
                <a:lnTo>
                  <a:pt x="350862" y="368706"/>
                </a:lnTo>
                <a:lnTo>
                  <a:pt x="342963" y="370217"/>
                </a:lnTo>
                <a:lnTo>
                  <a:pt x="335000" y="370128"/>
                </a:lnTo>
                <a:lnTo>
                  <a:pt x="327647" y="369760"/>
                </a:lnTo>
                <a:lnTo>
                  <a:pt x="324510" y="369214"/>
                </a:lnTo>
                <a:lnTo>
                  <a:pt x="323430" y="369023"/>
                </a:lnTo>
                <a:lnTo>
                  <a:pt x="323291" y="368998"/>
                </a:lnTo>
                <a:lnTo>
                  <a:pt x="320421" y="368490"/>
                </a:lnTo>
                <a:lnTo>
                  <a:pt x="286943" y="344322"/>
                </a:lnTo>
                <a:lnTo>
                  <a:pt x="279730" y="317017"/>
                </a:lnTo>
                <a:lnTo>
                  <a:pt x="281533" y="303022"/>
                </a:lnTo>
                <a:lnTo>
                  <a:pt x="306781" y="270725"/>
                </a:lnTo>
                <a:lnTo>
                  <a:pt x="343039" y="263893"/>
                </a:lnTo>
                <a:lnTo>
                  <a:pt x="350926" y="265404"/>
                </a:lnTo>
                <a:lnTo>
                  <a:pt x="365061" y="271259"/>
                </a:lnTo>
                <a:lnTo>
                  <a:pt x="371094" y="275653"/>
                </a:lnTo>
                <a:lnTo>
                  <a:pt x="375881" y="281254"/>
                </a:lnTo>
                <a:lnTo>
                  <a:pt x="375881" y="152946"/>
                </a:lnTo>
                <a:lnTo>
                  <a:pt x="316318" y="180301"/>
                </a:lnTo>
                <a:lnTo>
                  <a:pt x="267309" y="190119"/>
                </a:lnTo>
                <a:lnTo>
                  <a:pt x="267309" y="368998"/>
                </a:lnTo>
                <a:lnTo>
                  <a:pt x="246545" y="368871"/>
                </a:lnTo>
                <a:lnTo>
                  <a:pt x="225539" y="338874"/>
                </a:lnTo>
                <a:lnTo>
                  <a:pt x="225425" y="338696"/>
                </a:lnTo>
                <a:lnTo>
                  <a:pt x="224091" y="338823"/>
                </a:lnTo>
                <a:lnTo>
                  <a:pt x="222758" y="338874"/>
                </a:lnTo>
                <a:lnTo>
                  <a:pt x="221437" y="338848"/>
                </a:lnTo>
                <a:lnTo>
                  <a:pt x="198120" y="338848"/>
                </a:lnTo>
                <a:lnTo>
                  <a:pt x="198120" y="369023"/>
                </a:lnTo>
                <a:lnTo>
                  <a:pt x="178968" y="369023"/>
                </a:lnTo>
                <a:lnTo>
                  <a:pt x="178968" y="266509"/>
                </a:lnTo>
                <a:lnTo>
                  <a:pt x="178968" y="265734"/>
                </a:lnTo>
                <a:lnTo>
                  <a:pt x="221475" y="265734"/>
                </a:lnTo>
                <a:lnTo>
                  <a:pt x="229489" y="265544"/>
                </a:lnTo>
                <a:lnTo>
                  <a:pt x="237451" y="267042"/>
                </a:lnTo>
                <a:lnTo>
                  <a:pt x="265468" y="302717"/>
                </a:lnTo>
                <a:lnTo>
                  <a:pt x="264007" y="312902"/>
                </a:lnTo>
                <a:lnTo>
                  <a:pt x="259816" y="322503"/>
                </a:lnTo>
                <a:lnTo>
                  <a:pt x="255828" y="328282"/>
                </a:lnTo>
                <a:lnTo>
                  <a:pt x="250126" y="332676"/>
                </a:lnTo>
                <a:lnTo>
                  <a:pt x="243522" y="335076"/>
                </a:lnTo>
                <a:lnTo>
                  <a:pt x="267309" y="368998"/>
                </a:lnTo>
                <a:lnTo>
                  <a:pt x="267309" y="190119"/>
                </a:lnTo>
                <a:lnTo>
                  <a:pt x="259118" y="191338"/>
                </a:lnTo>
                <a:lnTo>
                  <a:pt x="229565" y="193827"/>
                </a:lnTo>
                <a:lnTo>
                  <a:pt x="179730" y="197192"/>
                </a:lnTo>
                <a:lnTo>
                  <a:pt x="165531" y="198513"/>
                </a:lnTo>
                <a:lnTo>
                  <a:pt x="165531" y="369214"/>
                </a:lnTo>
                <a:lnTo>
                  <a:pt x="54178" y="369138"/>
                </a:lnTo>
                <a:lnTo>
                  <a:pt x="100406" y="266509"/>
                </a:lnTo>
                <a:lnTo>
                  <a:pt x="119202" y="266509"/>
                </a:lnTo>
                <a:lnTo>
                  <a:pt x="165531" y="369214"/>
                </a:lnTo>
                <a:lnTo>
                  <a:pt x="165531" y="198513"/>
                </a:lnTo>
                <a:lnTo>
                  <a:pt x="106692" y="209816"/>
                </a:lnTo>
                <a:lnTo>
                  <a:pt x="56718" y="231762"/>
                </a:lnTo>
                <a:lnTo>
                  <a:pt x="14681" y="275831"/>
                </a:lnTo>
                <a:lnTo>
                  <a:pt x="0" y="333870"/>
                </a:lnTo>
                <a:lnTo>
                  <a:pt x="0" y="436651"/>
                </a:lnTo>
                <a:lnTo>
                  <a:pt x="339534" y="436651"/>
                </a:lnTo>
                <a:lnTo>
                  <a:pt x="377329" y="429018"/>
                </a:lnTo>
                <a:lnTo>
                  <a:pt x="408203" y="408216"/>
                </a:lnTo>
                <a:lnTo>
                  <a:pt x="429018" y="377342"/>
                </a:lnTo>
                <a:lnTo>
                  <a:pt x="430453" y="370217"/>
                </a:lnTo>
                <a:lnTo>
                  <a:pt x="436321" y="341160"/>
                </a:lnTo>
                <a:lnTo>
                  <a:pt x="436651" y="339547"/>
                </a:lnTo>
                <a:lnTo>
                  <a:pt x="436651" y="292912"/>
                </a:lnTo>
                <a:lnTo>
                  <a:pt x="436651" y="263893"/>
                </a:lnTo>
                <a:lnTo>
                  <a:pt x="436651" y="73914"/>
                </a:lnTo>
                <a:close/>
              </a:path>
              <a:path w="436880" h="436879">
                <a:moveTo>
                  <a:pt x="436651" y="0"/>
                </a:moveTo>
                <a:lnTo>
                  <a:pt x="97218" y="0"/>
                </a:lnTo>
                <a:lnTo>
                  <a:pt x="59410" y="7581"/>
                </a:lnTo>
                <a:lnTo>
                  <a:pt x="28511" y="28346"/>
                </a:lnTo>
                <a:lnTo>
                  <a:pt x="7670" y="59194"/>
                </a:lnTo>
                <a:lnTo>
                  <a:pt x="0" y="96977"/>
                </a:lnTo>
                <a:lnTo>
                  <a:pt x="0" y="259588"/>
                </a:lnTo>
                <a:lnTo>
                  <a:pt x="13627" y="229997"/>
                </a:lnTo>
                <a:lnTo>
                  <a:pt x="34137" y="203276"/>
                </a:lnTo>
                <a:lnTo>
                  <a:pt x="93014" y="162902"/>
                </a:lnTo>
                <a:lnTo>
                  <a:pt x="148488" y="146519"/>
                </a:lnTo>
                <a:lnTo>
                  <a:pt x="207048" y="139712"/>
                </a:lnTo>
                <a:lnTo>
                  <a:pt x="256857" y="136321"/>
                </a:lnTo>
                <a:lnTo>
                  <a:pt x="274916" y="134683"/>
                </a:lnTo>
                <a:lnTo>
                  <a:pt x="329946" y="123685"/>
                </a:lnTo>
                <a:lnTo>
                  <a:pt x="381076" y="101003"/>
                </a:lnTo>
                <a:lnTo>
                  <a:pt x="421995" y="57721"/>
                </a:lnTo>
                <a:lnTo>
                  <a:pt x="432955" y="30022"/>
                </a:lnTo>
                <a:lnTo>
                  <a:pt x="436651" y="0"/>
                </a:lnTo>
                <a:close/>
              </a:path>
            </a:pathLst>
          </a:custGeom>
          <a:solidFill>
            <a:srgbClr val="FFFFFF"/>
          </a:solidFill>
        </p:spPr>
        <p:txBody>
          <a:bodyPr wrap="square" lIns="0" tIns="0" rIns="0" bIns="0" rtlCol="0"/>
          <a:lstStyle/>
          <a:p>
            <a:endParaRPr dirty="0"/>
          </a:p>
        </p:txBody>
      </p:sp>
      <p:sp>
        <p:nvSpPr>
          <p:cNvPr id="8" name="object 6">
            <a:extLst>
              <a:ext uri="{FF2B5EF4-FFF2-40B4-BE49-F238E27FC236}">
                <a16:creationId xmlns:a16="http://schemas.microsoft.com/office/drawing/2014/main" id="{D3BCC26D-9C64-B347-A85B-56DA1DED6FC8}"/>
              </a:ext>
            </a:extLst>
          </p:cNvPr>
          <p:cNvSpPr txBox="1">
            <a:spLocks noGrp="1"/>
          </p:cNvSpPr>
          <p:nvPr>
            <p:ph type="title"/>
          </p:nvPr>
        </p:nvSpPr>
        <p:spPr>
          <a:xfrm>
            <a:off x="924998" y="1325332"/>
            <a:ext cx="4081779" cy="756920"/>
          </a:xfrm>
          <a:prstGeom prst="rect">
            <a:avLst/>
          </a:prstGeom>
        </p:spPr>
        <p:txBody>
          <a:bodyPr vert="horz" wrap="square" lIns="0" tIns="12700" rIns="0" bIns="0" rtlCol="0">
            <a:spAutoFit/>
          </a:bodyPr>
          <a:lstStyle>
            <a:lvl1pPr>
              <a:defRPr>
                <a:solidFill>
                  <a:schemeClr val="tx1"/>
                </a:solidFill>
              </a:defRPr>
            </a:lvl1pPr>
          </a:lstStyle>
          <a:p>
            <a:pPr marL="12700" marR="5080">
              <a:lnSpc>
                <a:spcPct val="100000"/>
              </a:lnSpc>
              <a:spcBef>
                <a:spcPts val="100"/>
              </a:spcBef>
            </a:pPr>
            <a:r>
              <a:rPr sz="2400" spc="-105" dirty="0"/>
              <a:t>Your </a:t>
            </a:r>
            <a:r>
              <a:rPr sz="2400" spc="5" dirty="0"/>
              <a:t>headlines </a:t>
            </a:r>
            <a:r>
              <a:rPr sz="2400" spc="10" dirty="0"/>
              <a:t>style looks</a:t>
            </a:r>
            <a:r>
              <a:rPr sz="2400" spc="-285" dirty="0"/>
              <a:t> </a:t>
            </a:r>
            <a:r>
              <a:rPr sz="2400" spc="10" dirty="0"/>
              <a:t>like  </a:t>
            </a:r>
            <a:r>
              <a:rPr sz="2400" spc="20" dirty="0"/>
              <a:t>this </a:t>
            </a:r>
            <a:r>
              <a:rPr sz="2400" spc="-20" dirty="0"/>
              <a:t>and </a:t>
            </a:r>
            <a:r>
              <a:rPr sz="2400" spc="40" dirty="0"/>
              <a:t>can </a:t>
            </a:r>
            <a:r>
              <a:rPr sz="2400" spc="70" dirty="0"/>
              <a:t>be</a:t>
            </a:r>
            <a:r>
              <a:rPr sz="2400" spc="-375" dirty="0"/>
              <a:t> </a:t>
            </a:r>
            <a:r>
              <a:rPr sz="2400" spc="5" dirty="0"/>
              <a:t>longer</a:t>
            </a:r>
            <a:endParaRPr sz="2400" dirty="0"/>
          </a:p>
        </p:txBody>
      </p:sp>
      <p:sp>
        <p:nvSpPr>
          <p:cNvPr id="10" name="object 8">
            <a:extLst>
              <a:ext uri="{FF2B5EF4-FFF2-40B4-BE49-F238E27FC236}">
                <a16:creationId xmlns:a16="http://schemas.microsoft.com/office/drawing/2014/main" id="{77F0AC50-1C95-0346-815A-691FB1D08880}"/>
              </a:ext>
            </a:extLst>
          </p:cNvPr>
          <p:cNvSpPr/>
          <p:nvPr userDrawn="1"/>
        </p:nvSpPr>
        <p:spPr>
          <a:xfrm>
            <a:off x="5980468" y="12"/>
            <a:ext cx="228600" cy="6790690"/>
          </a:xfrm>
          <a:custGeom>
            <a:avLst/>
            <a:gdLst/>
            <a:ahLst/>
            <a:cxnLst/>
            <a:rect l="l" t="t" r="r" b="b"/>
            <a:pathLst>
              <a:path w="228600" h="6790690">
                <a:moveTo>
                  <a:pt x="228600" y="0"/>
                </a:moveTo>
                <a:lnTo>
                  <a:pt x="0" y="0"/>
                </a:lnTo>
                <a:lnTo>
                  <a:pt x="0" y="6790550"/>
                </a:lnTo>
                <a:lnTo>
                  <a:pt x="228600" y="6790550"/>
                </a:lnTo>
                <a:lnTo>
                  <a:pt x="228600" y="0"/>
                </a:lnTo>
                <a:close/>
              </a:path>
            </a:pathLst>
          </a:custGeom>
          <a:solidFill>
            <a:srgbClr val="FFFFFF"/>
          </a:solidFill>
        </p:spPr>
        <p:txBody>
          <a:bodyPr wrap="square" lIns="0" tIns="0" rIns="0" bIns="0" rtlCol="0"/>
          <a:lstStyle/>
          <a:p>
            <a:endParaRPr dirty="0"/>
          </a:p>
        </p:txBody>
      </p:sp>
      <p:sp>
        <p:nvSpPr>
          <p:cNvPr id="13" name="Text Placeholder 12">
            <a:extLst>
              <a:ext uri="{FF2B5EF4-FFF2-40B4-BE49-F238E27FC236}">
                <a16:creationId xmlns:a16="http://schemas.microsoft.com/office/drawing/2014/main" id="{81AA2277-315A-1146-9248-7423C62312B8}"/>
              </a:ext>
            </a:extLst>
          </p:cNvPr>
          <p:cNvSpPr>
            <a:spLocks noGrp="1"/>
          </p:cNvSpPr>
          <p:nvPr>
            <p:ph type="body" sz="quarter" idx="11"/>
          </p:nvPr>
        </p:nvSpPr>
        <p:spPr>
          <a:xfrm>
            <a:off x="924998" y="2286000"/>
            <a:ext cx="4081977" cy="3443225"/>
          </a:xfrm>
        </p:spPr>
        <p:txBody>
          <a:bodyPr/>
          <a:lstStyle>
            <a:lvl1pPr>
              <a:defRPr sz="1400">
                <a:solidFill>
                  <a:schemeClr val="tx1"/>
                </a:solidFill>
              </a:defRPr>
            </a:lvl1pPr>
          </a:lstStyle>
          <a:p>
            <a:pPr lvl="0"/>
            <a:endParaRPr lang="en-US" dirty="0"/>
          </a:p>
        </p:txBody>
      </p:sp>
      <p:grpSp>
        <p:nvGrpSpPr>
          <p:cNvPr id="11" name="object 4">
            <a:extLst>
              <a:ext uri="{FF2B5EF4-FFF2-40B4-BE49-F238E27FC236}">
                <a16:creationId xmlns:a16="http://schemas.microsoft.com/office/drawing/2014/main" id="{FCAE5E0A-FA45-124D-AA0A-5C6305041B34}"/>
              </a:ext>
            </a:extLst>
          </p:cNvPr>
          <p:cNvGrpSpPr/>
          <p:nvPr userDrawn="1"/>
        </p:nvGrpSpPr>
        <p:grpSpPr>
          <a:xfrm>
            <a:off x="226788" y="218719"/>
            <a:ext cx="5754370" cy="6423025"/>
            <a:chOff x="226788" y="218719"/>
            <a:chExt cx="5754370" cy="6423025"/>
          </a:xfrm>
        </p:grpSpPr>
        <p:pic>
          <p:nvPicPr>
            <p:cNvPr id="12" name="object 5">
              <a:extLst>
                <a:ext uri="{FF2B5EF4-FFF2-40B4-BE49-F238E27FC236}">
                  <a16:creationId xmlns:a16="http://schemas.microsoft.com/office/drawing/2014/main" id="{A869AFE6-5911-0D46-8BB9-EED385CF0C94}"/>
                </a:ext>
              </a:extLst>
            </p:cNvPr>
            <p:cNvPicPr/>
            <p:nvPr/>
          </p:nvPicPr>
          <p:blipFill>
            <a:blip r:embed="rId3" cstate="print"/>
            <a:stretch>
              <a:fillRect/>
            </a:stretch>
          </p:blipFill>
          <p:spPr>
            <a:xfrm>
              <a:off x="964275" y="6025972"/>
              <a:ext cx="611896" cy="315210"/>
            </a:xfrm>
            <a:prstGeom prst="rect">
              <a:avLst/>
            </a:prstGeom>
          </p:spPr>
        </p:pic>
        <p:sp>
          <p:nvSpPr>
            <p:cNvPr id="14" name="object 6">
              <a:extLst>
                <a:ext uri="{FF2B5EF4-FFF2-40B4-BE49-F238E27FC236}">
                  <a16:creationId xmlns:a16="http://schemas.microsoft.com/office/drawing/2014/main" id="{B642382D-4371-9D40-91DA-A7565ACD634D}"/>
                </a:ext>
              </a:extLst>
            </p:cNvPr>
            <p:cNvSpPr/>
            <p:nvPr/>
          </p:nvSpPr>
          <p:spPr>
            <a:xfrm>
              <a:off x="469306" y="5970767"/>
              <a:ext cx="436880" cy="259715"/>
            </a:xfrm>
            <a:custGeom>
              <a:avLst/>
              <a:gdLst/>
              <a:ahLst/>
              <a:cxnLst/>
              <a:rect l="l" t="t" r="r" b="b"/>
              <a:pathLst>
                <a:path w="436880" h="259714">
                  <a:moveTo>
                    <a:pt x="436651" y="0"/>
                  </a:moveTo>
                  <a:lnTo>
                    <a:pt x="97231" y="0"/>
                  </a:lnTo>
                  <a:lnTo>
                    <a:pt x="59423" y="7583"/>
                  </a:lnTo>
                  <a:lnTo>
                    <a:pt x="28532" y="28352"/>
                  </a:lnTo>
                  <a:lnTo>
                    <a:pt x="7682" y="59189"/>
                  </a:lnTo>
                  <a:lnTo>
                    <a:pt x="0" y="96977"/>
                  </a:lnTo>
                  <a:lnTo>
                    <a:pt x="0" y="259587"/>
                  </a:lnTo>
                  <a:lnTo>
                    <a:pt x="13631" y="230002"/>
                  </a:lnTo>
                  <a:lnTo>
                    <a:pt x="34150" y="203277"/>
                  </a:lnTo>
                  <a:lnTo>
                    <a:pt x="93027" y="162902"/>
                  </a:lnTo>
                  <a:lnTo>
                    <a:pt x="148489" y="146516"/>
                  </a:lnTo>
                  <a:lnTo>
                    <a:pt x="207048" y="139712"/>
                  </a:lnTo>
                  <a:lnTo>
                    <a:pt x="256868" y="136326"/>
                  </a:lnTo>
                  <a:lnTo>
                    <a:pt x="274929" y="134683"/>
                  </a:lnTo>
                  <a:lnTo>
                    <a:pt x="329960" y="123691"/>
                  </a:lnTo>
                  <a:lnTo>
                    <a:pt x="381088" y="100990"/>
                  </a:lnTo>
                  <a:lnTo>
                    <a:pt x="421995" y="57719"/>
                  </a:lnTo>
                  <a:lnTo>
                    <a:pt x="432956" y="30026"/>
                  </a:lnTo>
                  <a:lnTo>
                    <a:pt x="436651" y="0"/>
                  </a:lnTo>
                  <a:close/>
                </a:path>
              </a:pathLst>
            </a:custGeom>
            <a:solidFill>
              <a:srgbClr val="3780C3"/>
            </a:solidFill>
          </p:spPr>
          <p:txBody>
            <a:bodyPr wrap="square" lIns="0" tIns="0" rIns="0" bIns="0" rtlCol="0"/>
            <a:lstStyle/>
            <a:p>
              <a:endParaRPr dirty="0"/>
            </a:p>
          </p:txBody>
        </p:sp>
        <p:sp>
          <p:nvSpPr>
            <p:cNvPr id="15" name="object 7">
              <a:extLst>
                <a:ext uri="{FF2B5EF4-FFF2-40B4-BE49-F238E27FC236}">
                  <a16:creationId xmlns:a16="http://schemas.microsoft.com/office/drawing/2014/main" id="{0B9FC388-6374-EF44-B46F-28523A271794}"/>
                </a:ext>
              </a:extLst>
            </p:cNvPr>
            <p:cNvSpPr/>
            <p:nvPr/>
          </p:nvSpPr>
          <p:spPr>
            <a:xfrm>
              <a:off x="469303" y="6044679"/>
              <a:ext cx="436880" cy="363220"/>
            </a:xfrm>
            <a:custGeom>
              <a:avLst/>
              <a:gdLst/>
              <a:ahLst/>
              <a:cxnLst/>
              <a:rect l="l" t="t" r="r" b="b"/>
              <a:pathLst>
                <a:path w="436880" h="363220">
                  <a:moveTo>
                    <a:pt x="129006" y="256463"/>
                  </a:moveTo>
                  <a:lnTo>
                    <a:pt x="109651" y="211582"/>
                  </a:lnTo>
                  <a:lnTo>
                    <a:pt x="90411" y="256463"/>
                  </a:lnTo>
                  <a:lnTo>
                    <a:pt x="129006" y="256463"/>
                  </a:lnTo>
                  <a:close/>
                </a:path>
                <a:path w="436880" h="363220">
                  <a:moveTo>
                    <a:pt x="150571" y="295224"/>
                  </a:moveTo>
                  <a:lnTo>
                    <a:pt x="145580" y="295198"/>
                  </a:lnTo>
                  <a:lnTo>
                    <a:pt x="135318" y="271437"/>
                  </a:lnTo>
                  <a:lnTo>
                    <a:pt x="83972" y="271437"/>
                  </a:lnTo>
                  <a:lnTo>
                    <a:pt x="73914" y="295224"/>
                  </a:lnTo>
                  <a:lnTo>
                    <a:pt x="150571" y="295224"/>
                  </a:lnTo>
                  <a:close/>
                </a:path>
                <a:path w="436880" h="363220">
                  <a:moveTo>
                    <a:pt x="246367" y="222592"/>
                  </a:moveTo>
                  <a:lnTo>
                    <a:pt x="243967" y="216966"/>
                  </a:lnTo>
                  <a:lnTo>
                    <a:pt x="239534" y="213194"/>
                  </a:lnTo>
                  <a:lnTo>
                    <a:pt x="235216" y="209677"/>
                  </a:lnTo>
                  <a:lnTo>
                    <a:pt x="228866" y="207911"/>
                  </a:lnTo>
                  <a:lnTo>
                    <a:pt x="198069" y="207911"/>
                  </a:lnTo>
                  <a:lnTo>
                    <a:pt x="198069" y="249072"/>
                  </a:lnTo>
                  <a:lnTo>
                    <a:pt x="228879" y="249072"/>
                  </a:lnTo>
                  <a:lnTo>
                    <a:pt x="235216" y="247294"/>
                  </a:lnTo>
                  <a:lnTo>
                    <a:pt x="243954" y="239877"/>
                  </a:lnTo>
                  <a:lnTo>
                    <a:pt x="246354" y="234226"/>
                  </a:lnTo>
                  <a:lnTo>
                    <a:pt x="246024" y="228396"/>
                  </a:lnTo>
                  <a:lnTo>
                    <a:pt x="246367" y="222592"/>
                  </a:lnTo>
                  <a:close/>
                </a:path>
                <a:path w="436880" h="363220">
                  <a:moveTo>
                    <a:pt x="436651" y="0"/>
                  </a:moveTo>
                  <a:lnTo>
                    <a:pt x="423024" y="29616"/>
                  </a:lnTo>
                  <a:lnTo>
                    <a:pt x="402513" y="56362"/>
                  </a:lnTo>
                  <a:lnTo>
                    <a:pt x="375881" y="79044"/>
                  </a:lnTo>
                  <a:lnTo>
                    <a:pt x="375881" y="207340"/>
                  </a:lnTo>
                  <a:lnTo>
                    <a:pt x="363486" y="218998"/>
                  </a:lnTo>
                  <a:lnTo>
                    <a:pt x="357682" y="213753"/>
                  </a:lnTo>
                  <a:lnTo>
                    <a:pt x="350977" y="209918"/>
                  </a:lnTo>
                  <a:lnTo>
                    <a:pt x="343611" y="207606"/>
                  </a:lnTo>
                  <a:lnTo>
                    <a:pt x="335826" y="206895"/>
                  </a:lnTo>
                  <a:lnTo>
                    <a:pt x="329184" y="206806"/>
                  </a:lnTo>
                  <a:lnTo>
                    <a:pt x="322630" y="208407"/>
                  </a:lnTo>
                  <a:lnTo>
                    <a:pt x="298919" y="243217"/>
                  </a:lnTo>
                  <a:lnTo>
                    <a:pt x="300101" y="252818"/>
                  </a:lnTo>
                  <a:lnTo>
                    <a:pt x="329184" y="279615"/>
                  </a:lnTo>
                  <a:lnTo>
                    <a:pt x="335826" y="279514"/>
                  </a:lnTo>
                  <a:lnTo>
                    <a:pt x="343623" y="278790"/>
                  </a:lnTo>
                  <a:lnTo>
                    <a:pt x="351015" y="276428"/>
                  </a:lnTo>
                  <a:lnTo>
                    <a:pt x="357708" y="272542"/>
                  </a:lnTo>
                  <a:lnTo>
                    <a:pt x="363486" y="267246"/>
                  </a:lnTo>
                  <a:lnTo>
                    <a:pt x="375881" y="279057"/>
                  </a:lnTo>
                  <a:lnTo>
                    <a:pt x="371081" y="284619"/>
                  </a:lnTo>
                  <a:lnTo>
                    <a:pt x="365023" y="288963"/>
                  </a:lnTo>
                  <a:lnTo>
                    <a:pt x="350862" y="294792"/>
                  </a:lnTo>
                  <a:lnTo>
                    <a:pt x="342963" y="296303"/>
                  </a:lnTo>
                  <a:lnTo>
                    <a:pt x="335000" y="296214"/>
                  </a:lnTo>
                  <a:lnTo>
                    <a:pt x="327647" y="295859"/>
                  </a:lnTo>
                  <a:lnTo>
                    <a:pt x="324523" y="295300"/>
                  </a:lnTo>
                  <a:lnTo>
                    <a:pt x="323443" y="295109"/>
                  </a:lnTo>
                  <a:lnTo>
                    <a:pt x="323303" y="295084"/>
                  </a:lnTo>
                  <a:lnTo>
                    <a:pt x="320421" y="294576"/>
                  </a:lnTo>
                  <a:lnTo>
                    <a:pt x="313423" y="292404"/>
                  </a:lnTo>
                  <a:lnTo>
                    <a:pt x="281546" y="257124"/>
                  </a:lnTo>
                  <a:lnTo>
                    <a:pt x="279742" y="243116"/>
                  </a:lnTo>
                  <a:lnTo>
                    <a:pt x="281546" y="229108"/>
                  </a:lnTo>
                  <a:lnTo>
                    <a:pt x="306793" y="196811"/>
                  </a:lnTo>
                  <a:lnTo>
                    <a:pt x="343039" y="189979"/>
                  </a:lnTo>
                  <a:lnTo>
                    <a:pt x="350926" y="191490"/>
                  </a:lnTo>
                  <a:lnTo>
                    <a:pt x="365061" y="197345"/>
                  </a:lnTo>
                  <a:lnTo>
                    <a:pt x="371094" y="201739"/>
                  </a:lnTo>
                  <a:lnTo>
                    <a:pt x="375881" y="207340"/>
                  </a:lnTo>
                  <a:lnTo>
                    <a:pt x="375881" y="79044"/>
                  </a:lnTo>
                  <a:lnTo>
                    <a:pt x="316331" y="106387"/>
                  </a:lnTo>
                  <a:lnTo>
                    <a:pt x="267309" y="116217"/>
                  </a:lnTo>
                  <a:lnTo>
                    <a:pt x="267309" y="295084"/>
                  </a:lnTo>
                  <a:lnTo>
                    <a:pt x="246545" y="294957"/>
                  </a:lnTo>
                  <a:lnTo>
                    <a:pt x="225539" y="264960"/>
                  </a:lnTo>
                  <a:lnTo>
                    <a:pt x="225425" y="264782"/>
                  </a:lnTo>
                  <a:lnTo>
                    <a:pt x="224091" y="264909"/>
                  </a:lnTo>
                  <a:lnTo>
                    <a:pt x="222758" y="264960"/>
                  </a:lnTo>
                  <a:lnTo>
                    <a:pt x="221437" y="264934"/>
                  </a:lnTo>
                  <a:lnTo>
                    <a:pt x="198120" y="264934"/>
                  </a:lnTo>
                  <a:lnTo>
                    <a:pt x="198120" y="295109"/>
                  </a:lnTo>
                  <a:lnTo>
                    <a:pt x="178968" y="295109"/>
                  </a:lnTo>
                  <a:lnTo>
                    <a:pt x="178968" y="192595"/>
                  </a:lnTo>
                  <a:lnTo>
                    <a:pt x="178968" y="191820"/>
                  </a:lnTo>
                  <a:lnTo>
                    <a:pt x="221475" y="191820"/>
                  </a:lnTo>
                  <a:lnTo>
                    <a:pt x="229501" y="191630"/>
                  </a:lnTo>
                  <a:lnTo>
                    <a:pt x="237464" y="193128"/>
                  </a:lnTo>
                  <a:lnTo>
                    <a:pt x="265468" y="228803"/>
                  </a:lnTo>
                  <a:lnTo>
                    <a:pt x="264020" y="239001"/>
                  </a:lnTo>
                  <a:lnTo>
                    <a:pt x="259816" y="248589"/>
                  </a:lnTo>
                  <a:lnTo>
                    <a:pt x="255828" y="254368"/>
                  </a:lnTo>
                  <a:lnTo>
                    <a:pt x="250139" y="258762"/>
                  </a:lnTo>
                  <a:lnTo>
                    <a:pt x="243535" y="261162"/>
                  </a:lnTo>
                  <a:lnTo>
                    <a:pt x="267309" y="295084"/>
                  </a:lnTo>
                  <a:lnTo>
                    <a:pt x="267309" y="116217"/>
                  </a:lnTo>
                  <a:lnTo>
                    <a:pt x="259130" y="117424"/>
                  </a:lnTo>
                  <a:lnTo>
                    <a:pt x="229577" y="119913"/>
                  </a:lnTo>
                  <a:lnTo>
                    <a:pt x="179730" y="123278"/>
                  </a:lnTo>
                  <a:lnTo>
                    <a:pt x="165544" y="124587"/>
                  </a:lnTo>
                  <a:lnTo>
                    <a:pt x="165544" y="295300"/>
                  </a:lnTo>
                  <a:lnTo>
                    <a:pt x="54190" y="295224"/>
                  </a:lnTo>
                  <a:lnTo>
                    <a:pt x="100418" y="192595"/>
                  </a:lnTo>
                  <a:lnTo>
                    <a:pt x="119202" y="192595"/>
                  </a:lnTo>
                  <a:lnTo>
                    <a:pt x="165544" y="295300"/>
                  </a:lnTo>
                  <a:lnTo>
                    <a:pt x="165544" y="124587"/>
                  </a:lnTo>
                  <a:lnTo>
                    <a:pt x="106692" y="135902"/>
                  </a:lnTo>
                  <a:lnTo>
                    <a:pt x="56718" y="157848"/>
                  </a:lnTo>
                  <a:lnTo>
                    <a:pt x="14693" y="201917"/>
                  </a:lnTo>
                  <a:lnTo>
                    <a:pt x="0" y="259956"/>
                  </a:lnTo>
                  <a:lnTo>
                    <a:pt x="0" y="362737"/>
                  </a:lnTo>
                  <a:lnTo>
                    <a:pt x="339547" y="362737"/>
                  </a:lnTo>
                  <a:lnTo>
                    <a:pt x="377342" y="355117"/>
                  </a:lnTo>
                  <a:lnTo>
                    <a:pt x="408203" y="334302"/>
                  </a:lnTo>
                  <a:lnTo>
                    <a:pt x="429018" y="303441"/>
                  </a:lnTo>
                  <a:lnTo>
                    <a:pt x="430453" y="296303"/>
                  </a:lnTo>
                  <a:lnTo>
                    <a:pt x="436321" y="267246"/>
                  </a:lnTo>
                  <a:lnTo>
                    <a:pt x="436651" y="265633"/>
                  </a:lnTo>
                  <a:lnTo>
                    <a:pt x="436651" y="218998"/>
                  </a:lnTo>
                  <a:lnTo>
                    <a:pt x="436651" y="189979"/>
                  </a:lnTo>
                  <a:lnTo>
                    <a:pt x="436651" y="0"/>
                  </a:lnTo>
                  <a:close/>
                </a:path>
              </a:pathLst>
            </a:custGeom>
            <a:solidFill>
              <a:srgbClr val="009E5A"/>
            </a:solidFill>
          </p:spPr>
          <p:txBody>
            <a:bodyPr wrap="square" lIns="0" tIns="0" rIns="0" bIns="0" rtlCol="0"/>
            <a:lstStyle/>
            <a:p>
              <a:endParaRPr dirty="0"/>
            </a:p>
          </p:txBody>
        </p:sp>
        <p:sp>
          <p:nvSpPr>
            <p:cNvPr id="16" name="object 8">
              <a:extLst>
                <a:ext uri="{FF2B5EF4-FFF2-40B4-BE49-F238E27FC236}">
                  <a16:creationId xmlns:a16="http://schemas.microsoft.com/office/drawing/2014/main" id="{BBD940E3-A0A1-2B44-AC2D-07C4234EF17A}"/>
                </a:ext>
              </a:extLst>
            </p:cNvPr>
            <p:cNvSpPr/>
            <p:nvPr/>
          </p:nvSpPr>
          <p:spPr>
            <a:xfrm>
              <a:off x="233138" y="225069"/>
              <a:ext cx="5741670" cy="6410325"/>
            </a:xfrm>
            <a:custGeom>
              <a:avLst/>
              <a:gdLst/>
              <a:ahLst/>
              <a:cxnLst/>
              <a:rect l="l" t="t" r="r" b="b"/>
              <a:pathLst>
                <a:path w="5741670" h="6410325">
                  <a:moveTo>
                    <a:pt x="0" y="1016000"/>
                  </a:moveTo>
                  <a:lnTo>
                    <a:pt x="0" y="6409791"/>
                  </a:lnTo>
                  <a:lnTo>
                    <a:pt x="5741111" y="6409791"/>
                  </a:lnTo>
                  <a:lnTo>
                    <a:pt x="5741111" y="0"/>
                  </a:lnTo>
                  <a:lnTo>
                    <a:pt x="1016000" y="0"/>
                  </a:lnTo>
                  <a:lnTo>
                    <a:pt x="968171" y="1105"/>
                  </a:lnTo>
                  <a:lnTo>
                    <a:pt x="920913" y="4390"/>
                  </a:lnTo>
                  <a:lnTo>
                    <a:pt x="874272" y="9806"/>
                  </a:lnTo>
                  <a:lnTo>
                    <a:pt x="828298" y="17303"/>
                  </a:lnTo>
                  <a:lnTo>
                    <a:pt x="783039" y="26833"/>
                  </a:lnTo>
                  <a:lnTo>
                    <a:pt x="738545" y="38346"/>
                  </a:lnTo>
                  <a:lnTo>
                    <a:pt x="694864" y="51796"/>
                  </a:lnTo>
                  <a:lnTo>
                    <a:pt x="652045" y="67131"/>
                  </a:lnTo>
                  <a:lnTo>
                    <a:pt x="610136" y="84304"/>
                  </a:lnTo>
                  <a:lnTo>
                    <a:pt x="569187" y="103266"/>
                  </a:lnTo>
                  <a:lnTo>
                    <a:pt x="529246" y="123969"/>
                  </a:lnTo>
                  <a:lnTo>
                    <a:pt x="490363" y="146362"/>
                  </a:lnTo>
                  <a:lnTo>
                    <a:pt x="452585" y="170398"/>
                  </a:lnTo>
                  <a:lnTo>
                    <a:pt x="415962" y="196028"/>
                  </a:lnTo>
                  <a:lnTo>
                    <a:pt x="380542" y="223202"/>
                  </a:lnTo>
                  <a:lnTo>
                    <a:pt x="346375" y="251873"/>
                  </a:lnTo>
                  <a:lnTo>
                    <a:pt x="313508" y="281991"/>
                  </a:lnTo>
                  <a:lnTo>
                    <a:pt x="281991" y="313508"/>
                  </a:lnTo>
                  <a:lnTo>
                    <a:pt x="251873" y="346375"/>
                  </a:lnTo>
                  <a:lnTo>
                    <a:pt x="223202" y="380542"/>
                  </a:lnTo>
                  <a:lnTo>
                    <a:pt x="196028" y="415962"/>
                  </a:lnTo>
                  <a:lnTo>
                    <a:pt x="170398" y="452585"/>
                  </a:lnTo>
                  <a:lnTo>
                    <a:pt x="146362" y="490363"/>
                  </a:lnTo>
                  <a:lnTo>
                    <a:pt x="123969" y="529246"/>
                  </a:lnTo>
                  <a:lnTo>
                    <a:pt x="103266" y="569187"/>
                  </a:lnTo>
                  <a:lnTo>
                    <a:pt x="84304" y="610136"/>
                  </a:lnTo>
                  <a:lnTo>
                    <a:pt x="67131" y="652045"/>
                  </a:lnTo>
                  <a:lnTo>
                    <a:pt x="51796" y="694864"/>
                  </a:lnTo>
                  <a:lnTo>
                    <a:pt x="38346" y="738545"/>
                  </a:lnTo>
                  <a:lnTo>
                    <a:pt x="26833" y="783039"/>
                  </a:lnTo>
                  <a:lnTo>
                    <a:pt x="17303" y="828298"/>
                  </a:lnTo>
                  <a:lnTo>
                    <a:pt x="9806" y="874272"/>
                  </a:lnTo>
                  <a:lnTo>
                    <a:pt x="4390" y="920913"/>
                  </a:lnTo>
                  <a:lnTo>
                    <a:pt x="1105" y="968171"/>
                  </a:lnTo>
                  <a:lnTo>
                    <a:pt x="0" y="1016000"/>
                  </a:lnTo>
                  <a:close/>
                </a:path>
              </a:pathLst>
            </a:custGeom>
            <a:ln w="12700">
              <a:solidFill>
                <a:srgbClr val="828CA7"/>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7641210A-C5B0-1E4F-9239-8559F0287D6F}"/>
              </a:ext>
            </a:extLst>
          </p:cNvPr>
          <p:cNvSpPr/>
          <p:nvPr userDrawn="1"/>
        </p:nvSpPr>
        <p:spPr>
          <a:xfrm>
            <a:off x="304800" y="5867400"/>
            <a:ext cx="1371600" cy="64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79777A8-0EE0-B845-B9B3-515BF3DA2730}"/>
              </a:ext>
            </a:extLst>
          </p:cNvPr>
          <p:cNvSpPr txBox="1"/>
          <p:nvPr userDrawn="1"/>
        </p:nvSpPr>
        <p:spPr>
          <a:xfrm>
            <a:off x="10648811" y="6456675"/>
            <a:ext cx="1446669" cy="33516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23" name="Graphic 22">
            <a:extLst>
              <a:ext uri="{FF2B5EF4-FFF2-40B4-BE49-F238E27FC236}">
                <a16:creationId xmlns:a16="http://schemas.microsoft.com/office/drawing/2014/main" id="{8AA625A7-C73C-4B28-8741-C65EE47C638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614" y="6070309"/>
            <a:ext cx="1106882" cy="437722"/>
          </a:xfrm>
          <a:prstGeom prst="rect">
            <a:avLst/>
          </a:prstGeom>
        </p:spPr>
      </p:pic>
    </p:spTree>
    <p:extLst>
      <p:ext uri="{BB962C8B-B14F-4D97-AF65-F5344CB8AC3E}">
        <p14:creationId xmlns:p14="http://schemas.microsoft.com/office/powerpoint/2010/main" val="318664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4A7A3065-89F7-034E-881C-63332D759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 y="228600"/>
            <a:ext cx="11722100" cy="6400800"/>
          </a:xfrm>
          <a:prstGeom prst="rect">
            <a:avLst/>
          </a:prstGeom>
        </p:spPr>
      </p:pic>
      <p:sp>
        <p:nvSpPr>
          <p:cNvPr id="2" name="Title 1">
            <a:extLst>
              <a:ext uri="{FF2B5EF4-FFF2-40B4-BE49-F238E27FC236}">
                <a16:creationId xmlns:a16="http://schemas.microsoft.com/office/drawing/2014/main" id="{326240E2-9BCA-6149-BEFC-EA7D6DDBFD0C}"/>
              </a:ext>
            </a:extLst>
          </p:cNvPr>
          <p:cNvSpPr>
            <a:spLocks noGrp="1"/>
          </p:cNvSpPr>
          <p:nvPr>
            <p:ph type="title" hasCustomPrompt="1"/>
          </p:nvPr>
        </p:nvSpPr>
        <p:spPr>
          <a:xfrm>
            <a:off x="990600" y="3048000"/>
            <a:ext cx="10515600" cy="852488"/>
          </a:xfrm>
        </p:spPr>
        <p:txBody>
          <a:bodyPr/>
          <a:lstStyle>
            <a:lvl1pPr>
              <a:defRPr>
                <a:solidFill>
                  <a:schemeClr val="bg1"/>
                </a:solidFill>
              </a:defRPr>
            </a:lvl1pPr>
          </a:lstStyle>
          <a:p>
            <a:r>
              <a:rPr lang="en-US"/>
              <a:t>This is a chapter slide</a:t>
            </a:r>
          </a:p>
        </p:txBody>
      </p:sp>
      <p:sp>
        <p:nvSpPr>
          <p:cNvPr id="3" name="Slide Number Placeholder 2">
            <a:extLst>
              <a:ext uri="{FF2B5EF4-FFF2-40B4-BE49-F238E27FC236}">
                <a16:creationId xmlns:a16="http://schemas.microsoft.com/office/drawing/2014/main" id="{E0243626-608A-5140-B862-4F978EFB5163}"/>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pic>
        <p:nvPicPr>
          <p:cNvPr id="7" name="Picture 6" descr="A close up of a logo&#10;&#10;Description automatically generated">
            <a:extLst>
              <a:ext uri="{FF2B5EF4-FFF2-40B4-BE49-F238E27FC236}">
                <a16:creationId xmlns:a16="http://schemas.microsoft.com/office/drawing/2014/main" id="{3F4A1412-D11A-5649-A245-0393AF5CD8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066872"/>
            <a:ext cx="1104900" cy="444500"/>
          </a:xfrm>
          <a:prstGeom prst="rect">
            <a:avLst/>
          </a:prstGeom>
        </p:spPr>
      </p:pic>
    </p:spTree>
    <p:extLst>
      <p:ext uri="{BB962C8B-B14F-4D97-AF65-F5344CB8AC3E}">
        <p14:creationId xmlns:p14="http://schemas.microsoft.com/office/powerpoint/2010/main" val="323596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27D96B85-1EFD-CC47-8A87-DCA6E3369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 y="228600"/>
            <a:ext cx="11722100" cy="6400800"/>
          </a:xfrm>
          <a:prstGeom prst="rect">
            <a:avLst/>
          </a:prstGeom>
        </p:spPr>
      </p:pic>
      <p:sp>
        <p:nvSpPr>
          <p:cNvPr id="3" name="Slide Number Placeholder 2">
            <a:extLst>
              <a:ext uri="{FF2B5EF4-FFF2-40B4-BE49-F238E27FC236}">
                <a16:creationId xmlns:a16="http://schemas.microsoft.com/office/drawing/2014/main" id="{E0243626-608A-5140-B862-4F978EFB5163}"/>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8" name="Title 1">
            <a:extLst>
              <a:ext uri="{FF2B5EF4-FFF2-40B4-BE49-F238E27FC236}">
                <a16:creationId xmlns:a16="http://schemas.microsoft.com/office/drawing/2014/main" id="{8E436AD4-56F8-4E4D-AE7F-67D80E1113D4}"/>
              </a:ext>
            </a:extLst>
          </p:cNvPr>
          <p:cNvSpPr>
            <a:spLocks noGrp="1"/>
          </p:cNvSpPr>
          <p:nvPr>
            <p:ph type="title" hasCustomPrompt="1"/>
          </p:nvPr>
        </p:nvSpPr>
        <p:spPr>
          <a:xfrm>
            <a:off x="990600" y="3048000"/>
            <a:ext cx="10515600" cy="852488"/>
          </a:xfrm>
        </p:spPr>
        <p:txBody>
          <a:bodyPr/>
          <a:lstStyle>
            <a:lvl1pPr>
              <a:defRPr>
                <a:solidFill>
                  <a:schemeClr val="bg1"/>
                </a:solidFill>
              </a:defRPr>
            </a:lvl1pPr>
          </a:lstStyle>
          <a:p>
            <a:r>
              <a:rPr lang="en-US"/>
              <a:t>This is a chapter slide</a:t>
            </a:r>
          </a:p>
        </p:txBody>
      </p:sp>
      <p:pic>
        <p:nvPicPr>
          <p:cNvPr id="7" name="Picture 6" descr="A close up of a logo&#10;&#10;Description automatically generated">
            <a:extLst>
              <a:ext uri="{FF2B5EF4-FFF2-40B4-BE49-F238E27FC236}">
                <a16:creationId xmlns:a16="http://schemas.microsoft.com/office/drawing/2014/main" id="{EF4C3BD4-F448-9147-A128-44B8989FE2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066872"/>
            <a:ext cx="1104900" cy="444500"/>
          </a:xfrm>
          <a:prstGeom prst="rect">
            <a:avLst/>
          </a:prstGeom>
        </p:spPr>
      </p:pic>
    </p:spTree>
    <p:extLst>
      <p:ext uri="{BB962C8B-B14F-4D97-AF65-F5344CB8AC3E}">
        <p14:creationId xmlns:p14="http://schemas.microsoft.com/office/powerpoint/2010/main" val="3311852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3">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E9B3C486-A51E-914D-975F-3C32F6A9C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5"/>
          <a:stretch/>
        </p:blipFill>
        <p:spPr>
          <a:xfrm>
            <a:off x="234950" y="228600"/>
            <a:ext cx="11804650" cy="6400800"/>
          </a:xfrm>
          <a:prstGeom prst="rect">
            <a:avLst/>
          </a:prstGeom>
        </p:spPr>
      </p:pic>
      <p:sp>
        <p:nvSpPr>
          <p:cNvPr id="3" name="Slide Number Placeholder 2">
            <a:extLst>
              <a:ext uri="{FF2B5EF4-FFF2-40B4-BE49-F238E27FC236}">
                <a16:creationId xmlns:a16="http://schemas.microsoft.com/office/drawing/2014/main" id="{E0243626-608A-5140-B862-4F978EFB5163}"/>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8" name="Title 1">
            <a:extLst>
              <a:ext uri="{FF2B5EF4-FFF2-40B4-BE49-F238E27FC236}">
                <a16:creationId xmlns:a16="http://schemas.microsoft.com/office/drawing/2014/main" id="{D5E6C199-F728-C24A-BDB6-4D76B61E5BC8}"/>
              </a:ext>
            </a:extLst>
          </p:cNvPr>
          <p:cNvSpPr>
            <a:spLocks noGrp="1"/>
          </p:cNvSpPr>
          <p:nvPr>
            <p:ph type="title" hasCustomPrompt="1"/>
          </p:nvPr>
        </p:nvSpPr>
        <p:spPr>
          <a:xfrm>
            <a:off x="990600" y="3048000"/>
            <a:ext cx="10515600" cy="852488"/>
          </a:xfrm>
        </p:spPr>
        <p:txBody>
          <a:bodyPr/>
          <a:lstStyle>
            <a:lvl1pPr>
              <a:defRPr>
                <a:solidFill>
                  <a:schemeClr val="bg1"/>
                </a:solidFill>
              </a:defRPr>
            </a:lvl1pPr>
          </a:lstStyle>
          <a:p>
            <a:r>
              <a:rPr lang="en-US"/>
              <a:t>This is a chapter slide</a:t>
            </a:r>
          </a:p>
        </p:txBody>
      </p:sp>
      <p:pic>
        <p:nvPicPr>
          <p:cNvPr id="7" name="Picture 6" descr="A close up of a logo&#10;&#10;Description automatically generated">
            <a:extLst>
              <a:ext uri="{FF2B5EF4-FFF2-40B4-BE49-F238E27FC236}">
                <a16:creationId xmlns:a16="http://schemas.microsoft.com/office/drawing/2014/main" id="{1835597D-3802-6C41-A00E-E848DECE1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066872"/>
            <a:ext cx="1104900" cy="444500"/>
          </a:xfrm>
          <a:prstGeom prst="rect">
            <a:avLst/>
          </a:prstGeom>
        </p:spPr>
      </p:pic>
    </p:spTree>
    <p:extLst>
      <p:ext uri="{BB962C8B-B14F-4D97-AF65-F5344CB8AC3E}">
        <p14:creationId xmlns:p14="http://schemas.microsoft.com/office/powerpoint/2010/main" val="283041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4">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2B580BCD-7E69-7843-BF36-877CEAD5B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 y="228600"/>
            <a:ext cx="11722100" cy="6400800"/>
          </a:xfrm>
          <a:prstGeom prst="rect">
            <a:avLst/>
          </a:prstGeom>
        </p:spPr>
      </p:pic>
      <p:sp>
        <p:nvSpPr>
          <p:cNvPr id="3" name="Slide Number Placeholder 2">
            <a:extLst>
              <a:ext uri="{FF2B5EF4-FFF2-40B4-BE49-F238E27FC236}">
                <a16:creationId xmlns:a16="http://schemas.microsoft.com/office/drawing/2014/main" id="{E0243626-608A-5140-B862-4F978EFB5163}"/>
              </a:ext>
            </a:extLst>
          </p:cNvPr>
          <p:cNvSpPr>
            <a:spLocks noGrp="1"/>
          </p:cNvSpPr>
          <p:nvPr>
            <p:ph type="sldNum" sz="quarter" idx="10"/>
          </p:nvPr>
        </p:nvSpPr>
        <p:spPr/>
        <p:txBody>
          <a:body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8" name="Title 1">
            <a:extLst>
              <a:ext uri="{FF2B5EF4-FFF2-40B4-BE49-F238E27FC236}">
                <a16:creationId xmlns:a16="http://schemas.microsoft.com/office/drawing/2014/main" id="{A9665995-5ECB-2346-9A8A-49381F56C340}"/>
              </a:ext>
            </a:extLst>
          </p:cNvPr>
          <p:cNvSpPr>
            <a:spLocks noGrp="1"/>
          </p:cNvSpPr>
          <p:nvPr>
            <p:ph type="title" hasCustomPrompt="1"/>
          </p:nvPr>
        </p:nvSpPr>
        <p:spPr>
          <a:xfrm>
            <a:off x="990600" y="3048000"/>
            <a:ext cx="10515600" cy="852488"/>
          </a:xfrm>
        </p:spPr>
        <p:txBody>
          <a:bodyPr/>
          <a:lstStyle>
            <a:lvl1pPr>
              <a:defRPr>
                <a:solidFill>
                  <a:schemeClr val="bg1"/>
                </a:solidFill>
              </a:defRPr>
            </a:lvl1pPr>
          </a:lstStyle>
          <a:p>
            <a:r>
              <a:rPr lang="en-US"/>
              <a:t>This is a chapter slide</a:t>
            </a:r>
          </a:p>
        </p:txBody>
      </p:sp>
      <p:pic>
        <p:nvPicPr>
          <p:cNvPr id="9" name="Picture 8" descr="A close up of a logo&#10;&#10;Description automatically generated">
            <a:extLst>
              <a:ext uri="{FF2B5EF4-FFF2-40B4-BE49-F238E27FC236}">
                <a16:creationId xmlns:a16="http://schemas.microsoft.com/office/drawing/2014/main" id="{0B1D58C5-CF68-B64A-BC47-80BCADD4F7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066872"/>
            <a:ext cx="1104900" cy="444500"/>
          </a:xfrm>
          <a:prstGeom prst="rect">
            <a:avLst/>
          </a:prstGeom>
        </p:spPr>
      </p:pic>
    </p:spTree>
    <p:extLst>
      <p:ext uri="{BB962C8B-B14F-4D97-AF65-F5344CB8AC3E}">
        <p14:creationId xmlns:p14="http://schemas.microsoft.com/office/powerpoint/2010/main" val="254470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946933" y="2332744"/>
            <a:ext cx="6298133" cy="677108"/>
          </a:xfrm>
          <a:prstGeom prst="rect">
            <a:avLst/>
          </a:prstGeom>
        </p:spPr>
        <p:txBody>
          <a:bodyPr lIns="0" tIns="0" rIns="0" bIns="0"/>
          <a:lstStyle>
            <a:lvl1pPr algn="ctr">
              <a:defRPr sz="4400" b="0" i="0">
                <a:solidFill>
                  <a:schemeClr val="tx1"/>
                </a:solidFill>
                <a:latin typeface="DM Serif Display" pitchFamily="2" charset="0"/>
                <a:cs typeface="DM Serif Display" pitchFamily="2" charset="0"/>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18" name="Holder 2">
            <a:extLst>
              <a:ext uri="{FF2B5EF4-FFF2-40B4-BE49-F238E27FC236}">
                <a16:creationId xmlns:a16="http://schemas.microsoft.com/office/drawing/2014/main" id="{5BF19076-CF4F-D843-ADCF-A43DE83D6D51}"/>
              </a:ext>
            </a:extLst>
          </p:cNvPr>
          <p:cNvSpPr>
            <a:spLocks noGrp="1"/>
          </p:cNvSpPr>
          <p:nvPr>
            <p:ph type="title" hasCustomPrompt="1"/>
          </p:nvPr>
        </p:nvSpPr>
        <p:spPr>
          <a:xfrm>
            <a:off x="762000" y="4800600"/>
            <a:ext cx="6705600" cy="1447800"/>
          </a:xfrm>
          <a:prstGeom prst="rect">
            <a:avLst/>
          </a:prstGeom>
        </p:spPr>
        <p:txBody>
          <a:bodyPr lIns="0" tIns="0" rIns="0" bIns="0"/>
          <a:lstStyle>
            <a:lvl1pPr algn="l">
              <a:defRPr sz="3200" b="0" i="0">
                <a:solidFill>
                  <a:schemeClr val="tx1"/>
                </a:solidFill>
                <a:latin typeface="DM Serif Display" pitchFamily="2" charset="0"/>
                <a:cs typeface="DM Serif Display" pitchFamily="2" charset="0"/>
              </a:defRPr>
            </a:lvl1pPr>
          </a:lstStyle>
          <a:p>
            <a:r>
              <a:rPr lang="en-US" dirty="0"/>
              <a:t>This is a title slide and your title goes right here</a:t>
            </a:r>
            <a:endParaRPr dirty="0"/>
          </a:p>
        </p:txBody>
      </p:sp>
      <p:sp>
        <p:nvSpPr>
          <p:cNvPr id="19" name="Text Placeholder 21">
            <a:extLst>
              <a:ext uri="{FF2B5EF4-FFF2-40B4-BE49-F238E27FC236}">
                <a16:creationId xmlns:a16="http://schemas.microsoft.com/office/drawing/2014/main" id="{18A42A27-4BCB-924C-A179-715A3BDE03AF}"/>
              </a:ext>
            </a:extLst>
          </p:cNvPr>
          <p:cNvSpPr>
            <a:spLocks noGrp="1"/>
          </p:cNvSpPr>
          <p:nvPr>
            <p:ph type="body" sz="quarter" idx="10" hasCustomPrompt="1"/>
          </p:nvPr>
        </p:nvSpPr>
        <p:spPr>
          <a:xfrm>
            <a:off x="762000" y="4343400"/>
            <a:ext cx="4876800" cy="381000"/>
          </a:xfrm>
        </p:spPr>
        <p:txBody>
          <a:bodyPr>
            <a:normAutofit/>
          </a:bodyPr>
          <a:lstStyle>
            <a:lvl1pPr algn="l">
              <a:defRPr sz="1600" b="0" i="0">
                <a:solidFill>
                  <a:schemeClr val="tx1"/>
                </a:solidFill>
                <a:latin typeface="Montserrat" pitchFamily="2" charset="77"/>
              </a:defRPr>
            </a:lvl1pPr>
          </a:lstStyle>
          <a:p>
            <a:pPr lvl="0"/>
            <a:r>
              <a:rPr lang="en-US" dirty="0"/>
              <a:t>Date</a:t>
            </a:r>
          </a:p>
        </p:txBody>
      </p:sp>
      <p:pic>
        <p:nvPicPr>
          <p:cNvPr id="9" name="object 3">
            <a:extLst>
              <a:ext uri="{FF2B5EF4-FFF2-40B4-BE49-F238E27FC236}">
                <a16:creationId xmlns:a16="http://schemas.microsoft.com/office/drawing/2014/main" id="{7F3F4039-C28C-49E2-9C70-D5F36F606468}"/>
              </a:ext>
            </a:extLst>
          </p:cNvPr>
          <p:cNvPicPr/>
          <p:nvPr userDrawn="1"/>
        </p:nvPicPr>
        <p:blipFill>
          <a:blip r:embed="rId2" cstate="print"/>
          <a:stretch>
            <a:fillRect/>
          </a:stretch>
        </p:blipFill>
        <p:spPr>
          <a:xfrm>
            <a:off x="457183" y="1272803"/>
            <a:ext cx="611896" cy="315215"/>
          </a:xfrm>
          <a:prstGeom prst="rect">
            <a:avLst/>
          </a:prstGeom>
        </p:spPr>
      </p:pic>
      <p:pic>
        <p:nvPicPr>
          <p:cNvPr id="10" name="Graphic 9">
            <a:extLst>
              <a:ext uri="{FF2B5EF4-FFF2-40B4-BE49-F238E27FC236}">
                <a16:creationId xmlns:a16="http://schemas.microsoft.com/office/drawing/2014/main" id="{8FA37F2B-95D5-4EBF-AE0A-6DFED710DA57}"/>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1177"/>
          <a:stretch/>
        </p:blipFill>
        <p:spPr>
          <a:xfrm>
            <a:off x="457200" y="381000"/>
            <a:ext cx="933022" cy="762000"/>
          </a:xfrm>
          <a:prstGeom prst="rect">
            <a:avLst/>
          </a:prstGeom>
        </p:spPr>
      </p:pic>
    </p:spTree>
    <p:extLst>
      <p:ext uri="{BB962C8B-B14F-4D97-AF65-F5344CB8AC3E}">
        <p14:creationId xmlns:p14="http://schemas.microsoft.com/office/powerpoint/2010/main" val="134090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15" name="object 13">
            <a:extLst>
              <a:ext uri="{FF2B5EF4-FFF2-40B4-BE49-F238E27FC236}">
                <a16:creationId xmlns:a16="http://schemas.microsoft.com/office/drawing/2014/main" id="{E7850E0B-68F8-DA4E-B27E-11066778D05E}"/>
              </a:ext>
            </a:extLst>
          </p:cNvPr>
          <p:cNvPicPr/>
          <p:nvPr userDrawn="1"/>
        </p:nvPicPr>
        <p:blipFill>
          <a:blip r:embed="rId2" cstate="print"/>
          <a:stretch>
            <a:fillRect/>
          </a:stretch>
        </p:blipFill>
        <p:spPr>
          <a:xfrm>
            <a:off x="226047" y="228601"/>
            <a:ext cx="11739905" cy="6400800"/>
          </a:xfrm>
          <a:prstGeom prst="rect">
            <a:avLst/>
          </a:prstGeom>
        </p:spPr>
      </p:pic>
      <p:sp>
        <p:nvSpPr>
          <p:cNvPr id="4" name="Rectangle 3">
            <a:extLst>
              <a:ext uri="{FF2B5EF4-FFF2-40B4-BE49-F238E27FC236}">
                <a16:creationId xmlns:a16="http://schemas.microsoft.com/office/drawing/2014/main" id="{E7363197-F477-4238-A0E1-6036DAFCCDA3}"/>
              </a:ext>
            </a:extLst>
          </p:cNvPr>
          <p:cNvSpPr/>
          <p:nvPr userDrawn="1"/>
        </p:nvSpPr>
        <p:spPr>
          <a:xfrm>
            <a:off x="457200" y="5867400"/>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428CBBF-EEE1-3D41-93FD-3B53131257AE}"/>
              </a:ext>
            </a:extLst>
          </p:cNvPr>
          <p:cNvSpPr>
            <a:spLocks noGrp="1"/>
          </p:cNvSpPr>
          <p:nvPr>
            <p:ph type="body" sz="quarter" idx="11" hasCustomPrompt="1"/>
          </p:nvPr>
        </p:nvSpPr>
        <p:spPr>
          <a:xfrm>
            <a:off x="2099404" y="2080374"/>
            <a:ext cx="3976687" cy="574041"/>
          </a:xfrm>
        </p:spPr>
        <p:txBody>
          <a:bodyPr>
            <a:normAutofit/>
          </a:bodyPr>
          <a:lstStyle>
            <a:lvl1pPr>
              <a:defRPr sz="1100" b="0" i="0">
                <a:solidFill>
                  <a:schemeClr val="tx1"/>
                </a:solidFill>
                <a:latin typeface="Montserrat" pitchFamily="2" charset="77"/>
              </a:defRPr>
            </a:lvl1pPr>
          </a:lstStyle>
          <a:p>
            <a:pPr lvl="0"/>
            <a:r>
              <a:rPr lang="en-US" dirty="0"/>
              <a:t>Item 1</a:t>
            </a:r>
          </a:p>
        </p:txBody>
      </p:sp>
      <p:sp>
        <p:nvSpPr>
          <p:cNvPr id="16" name="Text Placeholder 4">
            <a:extLst>
              <a:ext uri="{FF2B5EF4-FFF2-40B4-BE49-F238E27FC236}">
                <a16:creationId xmlns:a16="http://schemas.microsoft.com/office/drawing/2014/main" id="{5B80AAB6-2D26-634F-8332-D74E2884290F}"/>
              </a:ext>
            </a:extLst>
          </p:cNvPr>
          <p:cNvSpPr>
            <a:spLocks noGrp="1"/>
          </p:cNvSpPr>
          <p:nvPr>
            <p:ph type="body" sz="quarter" idx="12" hasCustomPrompt="1"/>
          </p:nvPr>
        </p:nvSpPr>
        <p:spPr>
          <a:xfrm>
            <a:off x="2096065" y="2886014"/>
            <a:ext cx="3976687" cy="574041"/>
          </a:xfrm>
        </p:spPr>
        <p:txBody>
          <a:bodyPr>
            <a:normAutofit/>
          </a:bodyPr>
          <a:lstStyle>
            <a:lvl1pPr>
              <a:defRPr sz="1100" b="0" i="0">
                <a:solidFill>
                  <a:schemeClr val="tx1"/>
                </a:solidFill>
                <a:latin typeface="Montserrat" pitchFamily="2" charset="77"/>
              </a:defRPr>
            </a:lvl1pPr>
          </a:lstStyle>
          <a:p>
            <a:pPr lvl="0"/>
            <a:r>
              <a:rPr lang="en-US" dirty="0"/>
              <a:t>Item 2</a:t>
            </a:r>
          </a:p>
        </p:txBody>
      </p:sp>
      <p:sp>
        <p:nvSpPr>
          <p:cNvPr id="24" name="Text Placeholder 4">
            <a:extLst>
              <a:ext uri="{FF2B5EF4-FFF2-40B4-BE49-F238E27FC236}">
                <a16:creationId xmlns:a16="http://schemas.microsoft.com/office/drawing/2014/main" id="{9E05AB72-2CB1-9A42-989E-32BC16686129}"/>
              </a:ext>
            </a:extLst>
          </p:cNvPr>
          <p:cNvSpPr>
            <a:spLocks noGrp="1"/>
          </p:cNvSpPr>
          <p:nvPr>
            <p:ph type="body" sz="quarter" idx="13" hasCustomPrompt="1"/>
          </p:nvPr>
        </p:nvSpPr>
        <p:spPr>
          <a:xfrm>
            <a:off x="2096064" y="3691654"/>
            <a:ext cx="3976687" cy="574041"/>
          </a:xfrm>
        </p:spPr>
        <p:txBody>
          <a:bodyPr>
            <a:normAutofit/>
          </a:bodyPr>
          <a:lstStyle>
            <a:lvl1pPr>
              <a:defRPr sz="1100" b="0" i="0">
                <a:solidFill>
                  <a:schemeClr val="tx1"/>
                </a:solidFill>
                <a:latin typeface="Montserrat" pitchFamily="2" charset="77"/>
              </a:defRPr>
            </a:lvl1pPr>
          </a:lstStyle>
          <a:p>
            <a:pPr lvl="0"/>
            <a:r>
              <a:rPr lang="en-US" dirty="0"/>
              <a:t>Item 3</a:t>
            </a:r>
          </a:p>
        </p:txBody>
      </p:sp>
      <p:sp>
        <p:nvSpPr>
          <p:cNvPr id="25" name="Text Placeholder 4">
            <a:extLst>
              <a:ext uri="{FF2B5EF4-FFF2-40B4-BE49-F238E27FC236}">
                <a16:creationId xmlns:a16="http://schemas.microsoft.com/office/drawing/2014/main" id="{48AC5E17-E525-BD4D-A325-64F712380DBA}"/>
              </a:ext>
            </a:extLst>
          </p:cNvPr>
          <p:cNvSpPr>
            <a:spLocks noGrp="1"/>
          </p:cNvSpPr>
          <p:nvPr>
            <p:ph type="body" sz="quarter" idx="14" hasCustomPrompt="1"/>
          </p:nvPr>
        </p:nvSpPr>
        <p:spPr>
          <a:xfrm>
            <a:off x="2102743" y="4497294"/>
            <a:ext cx="3976687" cy="574041"/>
          </a:xfrm>
        </p:spPr>
        <p:txBody>
          <a:bodyPr>
            <a:normAutofit/>
          </a:bodyPr>
          <a:lstStyle>
            <a:lvl1pPr>
              <a:defRPr sz="1100" b="0" i="0">
                <a:solidFill>
                  <a:schemeClr val="tx1"/>
                </a:solidFill>
                <a:latin typeface="Montserrat" pitchFamily="2" charset="77"/>
              </a:defRPr>
            </a:lvl1pPr>
          </a:lstStyle>
          <a:p>
            <a:pPr lvl="0"/>
            <a:r>
              <a:rPr lang="en-US" dirty="0"/>
              <a:t>Item 4</a:t>
            </a:r>
          </a:p>
        </p:txBody>
      </p:sp>
      <p:sp>
        <p:nvSpPr>
          <p:cNvPr id="34" name="Holder 6">
            <a:extLst>
              <a:ext uri="{FF2B5EF4-FFF2-40B4-BE49-F238E27FC236}">
                <a16:creationId xmlns:a16="http://schemas.microsoft.com/office/drawing/2014/main" id="{8EFB72B2-DB10-7D4F-A6A8-3B078D3C8534}"/>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10" name="Text Placeholder 9">
            <a:extLst>
              <a:ext uri="{FF2B5EF4-FFF2-40B4-BE49-F238E27FC236}">
                <a16:creationId xmlns:a16="http://schemas.microsoft.com/office/drawing/2014/main" id="{20B3D91A-DCED-C24C-80A0-9BFD52724C09}"/>
              </a:ext>
            </a:extLst>
          </p:cNvPr>
          <p:cNvSpPr>
            <a:spLocks noGrp="1"/>
          </p:cNvSpPr>
          <p:nvPr>
            <p:ph type="body" sz="quarter" idx="19" hasCustomPrompt="1"/>
          </p:nvPr>
        </p:nvSpPr>
        <p:spPr>
          <a:xfrm>
            <a:off x="1568726" y="2080373"/>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1</a:t>
            </a:r>
          </a:p>
        </p:txBody>
      </p:sp>
      <p:sp>
        <p:nvSpPr>
          <p:cNvPr id="35" name="Text Placeholder 4">
            <a:extLst>
              <a:ext uri="{FF2B5EF4-FFF2-40B4-BE49-F238E27FC236}">
                <a16:creationId xmlns:a16="http://schemas.microsoft.com/office/drawing/2014/main" id="{E0772BAD-8267-1640-9A12-C57BEF746D06}"/>
              </a:ext>
            </a:extLst>
          </p:cNvPr>
          <p:cNvSpPr>
            <a:spLocks noGrp="1"/>
          </p:cNvSpPr>
          <p:nvPr>
            <p:ph type="body" sz="quarter" idx="20" hasCustomPrompt="1"/>
          </p:nvPr>
        </p:nvSpPr>
        <p:spPr>
          <a:xfrm>
            <a:off x="7010400" y="2080374"/>
            <a:ext cx="3976687" cy="574041"/>
          </a:xfrm>
        </p:spPr>
        <p:txBody>
          <a:bodyPr>
            <a:normAutofit/>
          </a:bodyPr>
          <a:lstStyle>
            <a:lvl1pPr>
              <a:defRPr sz="1100" b="0" i="0">
                <a:solidFill>
                  <a:schemeClr val="tx1"/>
                </a:solidFill>
                <a:latin typeface="Montserrat" pitchFamily="2" charset="77"/>
              </a:defRPr>
            </a:lvl1pPr>
          </a:lstStyle>
          <a:p>
            <a:pPr lvl="0"/>
            <a:r>
              <a:rPr lang="en-US" dirty="0"/>
              <a:t>Item 5</a:t>
            </a:r>
          </a:p>
        </p:txBody>
      </p:sp>
      <p:sp>
        <p:nvSpPr>
          <p:cNvPr id="36" name="Text Placeholder 4">
            <a:extLst>
              <a:ext uri="{FF2B5EF4-FFF2-40B4-BE49-F238E27FC236}">
                <a16:creationId xmlns:a16="http://schemas.microsoft.com/office/drawing/2014/main" id="{5F502018-1957-514A-BFF4-117BA72586D9}"/>
              </a:ext>
            </a:extLst>
          </p:cNvPr>
          <p:cNvSpPr>
            <a:spLocks noGrp="1"/>
          </p:cNvSpPr>
          <p:nvPr>
            <p:ph type="body" sz="quarter" idx="21" hasCustomPrompt="1"/>
          </p:nvPr>
        </p:nvSpPr>
        <p:spPr>
          <a:xfrm>
            <a:off x="7007061" y="2886014"/>
            <a:ext cx="3976687" cy="574041"/>
          </a:xfrm>
        </p:spPr>
        <p:txBody>
          <a:bodyPr>
            <a:normAutofit/>
          </a:bodyPr>
          <a:lstStyle>
            <a:lvl1pPr>
              <a:defRPr sz="1100" b="0" i="0">
                <a:solidFill>
                  <a:schemeClr val="tx1"/>
                </a:solidFill>
                <a:latin typeface="Montserrat" pitchFamily="2" charset="77"/>
              </a:defRPr>
            </a:lvl1pPr>
          </a:lstStyle>
          <a:p>
            <a:pPr lvl="0"/>
            <a:r>
              <a:rPr lang="en-US" dirty="0"/>
              <a:t>Item 6</a:t>
            </a:r>
          </a:p>
        </p:txBody>
      </p:sp>
      <p:sp>
        <p:nvSpPr>
          <p:cNvPr id="37" name="Text Placeholder 4">
            <a:extLst>
              <a:ext uri="{FF2B5EF4-FFF2-40B4-BE49-F238E27FC236}">
                <a16:creationId xmlns:a16="http://schemas.microsoft.com/office/drawing/2014/main" id="{889BBFC2-4387-6A47-AEE7-22CD338C602B}"/>
              </a:ext>
            </a:extLst>
          </p:cNvPr>
          <p:cNvSpPr>
            <a:spLocks noGrp="1"/>
          </p:cNvSpPr>
          <p:nvPr>
            <p:ph type="body" sz="quarter" idx="22" hasCustomPrompt="1"/>
          </p:nvPr>
        </p:nvSpPr>
        <p:spPr>
          <a:xfrm>
            <a:off x="7007060" y="3691654"/>
            <a:ext cx="3976687" cy="574041"/>
          </a:xfrm>
        </p:spPr>
        <p:txBody>
          <a:bodyPr>
            <a:normAutofit/>
          </a:bodyPr>
          <a:lstStyle>
            <a:lvl1pPr>
              <a:defRPr sz="1100" b="0" i="0">
                <a:solidFill>
                  <a:schemeClr val="tx1"/>
                </a:solidFill>
                <a:latin typeface="Montserrat" pitchFamily="2" charset="77"/>
              </a:defRPr>
            </a:lvl1pPr>
          </a:lstStyle>
          <a:p>
            <a:pPr lvl="0"/>
            <a:r>
              <a:rPr lang="en-US" dirty="0"/>
              <a:t>Item 7</a:t>
            </a:r>
          </a:p>
        </p:txBody>
      </p:sp>
      <p:sp>
        <p:nvSpPr>
          <p:cNvPr id="38" name="Text Placeholder 4">
            <a:extLst>
              <a:ext uri="{FF2B5EF4-FFF2-40B4-BE49-F238E27FC236}">
                <a16:creationId xmlns:a16="http://schemas.microsoft.com/office/drawing/2014/main" id="{6A4AD45E-B570-434E-B0FC-E23D560A9D2A}"/>
              </a:ext>
            </a:extLst>
          </p:cNvPr>
          <p:cNvSpPr>
            <a:spLocks noGrp="1"/>
          </p:cNvSpPr>
          <p:nvPr>
            <p:ph type="body" sz="quarter" idx="23" hasCustomPrompt="1"/>
          </p:nvPr>
        </p:nvSpPr>
        <p:spPr>
          <a:xfrm>
            <a:off x="7013739" y="4497294"/>
            <a:ext cx="3976687" cy="574041"/>
          </a:xfrm>
        </p:spPr>
        <p:txBody>
          <a:bodyPr>
            <a:normAutofit/>
          </a:bodyPr>
          <a:lstStyle>
            <a:lvl1pPr>
              <a:defRPr sz="1100" b="0" i="0">
                <a:solidFill>
                  <a:schemeClr val="tx1"/>
                </a:solidFill>
                <a:latin typeface="Montserrat" pitchFamily="2" charset="77"/>
              </a:defRPr>
            </a:lvl1pPr>
          </a:lstStyle>
          <a:p>
            <a:pPr lvl="0"/>
            <a:r>
              <a:rPr lang="en-US" dirty="0"/>
              <a:t>Item 8</a:t>
            </a:r>
          </a:p>
        </p:txBody>
      </p:sp>
      <p:sp>
        <p:nvSpPr>
          <p:cNvPr id="12" name="Text Placeholder 11">
            <a:extLst>
              <a:ext uri="{FF2B5EF4-FFF2-40B4-BE49-F238E27FC236}">
                <a16:creationId xmlns:a16="http://schemas.microsoft.com/office/drawing/2014/main" id="{A1164326-FECA-5845-A5EF-816D8457677E}"/>
              </a:ext>
            </a:extLst>
          </p:cNvPr>
          <p:cNvSpPr>
            <a:spLocks noGrp="1"/>
          </p:cNvSpPr>
          <p:nvPr>
            <p:ph type="body" sz="quarter" idx="25" hasCustomPrompt="1"/>
          </p:nvPr>
        </p:nvSpPr>
        <p:spPr>
          <a:xfrm>
            <a:off x="1555976" y="914399"/>
            <a:ext cx="5791200" cy="647355"/>
          </a:xfrm>
        </p:spPr>
        <p:txBody>
          <a:bodyPr>
            <a:normAutofit/>
          </a:bodyPr>
          <a:lstStyle>
            <a:lvl1pPr>
              <a:defRPr sz="3600" b="0" i="0">
                <a:latin typeface="DM Serif Display" pitchFamily="2" charset="0"/>
              </a:defRPr>
            </a:lvl1pPr>
          </a:lstStyle>
          <a:p>
            <a:pPr lvl="0"/>
            <a:r>
              <a:rPr lang="en-US" sz="3600" b="0" i="0" dirty="0">
                <a:latin typeface="DM Serif Display" pitchFamily="2" charset="0"/>
              </a:rPr>
              <a:t>Agenda</a:t>
            </a:r>
            <a:endParaRPr lang="en-US" dirty="0"/>
          </a:p>
        </p:txBody>
      </p:sp>
      <p:sp>
        <p:nvSpPr>
          <p:cNvPr id="40" name="Text Placeholder 9">
            <a:extLst>
              <a:ext uri="{FF2B5EF4-FFF2-40B4-BE49-F238E27FC236}">
                <a16:creationId xmlns:a16="http://schemas.microsoft.com/office/drawing/2014/main" id="{C27F2C0C-067D-9247-8637-DC1C9B55D868}"/>
              </a:ext>
            </a:extLst>
          </p:cNvPr>
          <p:cNvSpPr>
            <a:spLocks noGrp="1"/>
          </p:cNvSpPr>
          <p:nvPr>
            <p:ph type="body" sz="quarter" idx="26" hasCustomPrompt="1"/>
          </p:nvPr>
        </p:nvSpPr>
        <p:spPr>
          <a:xfrm>
            <a:off x="1568110" y="2886014"/>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2</a:t>
            </a:r>
          </a:p>
        </p:txBody>
      </p:sp>
      <p:sp>
        <p:nvSpPr>
          <p:cNvPr id="41" name="Text Placeholder 9">
            <a:extLst>
              <a:ext uri="{FF2B5EF4-FFF2-40B4-BE49-F238E27FC236}">
                <a16:creationId xmlns:a16="http://schemas.microsoft.com/office/drawing/2014/main" id="{89DD99A4-790A-0E49-8051-C5AEC5422B7B}"/>
              </a:ext>
            </a:extLst>
          </p:cNvPr>
          <p:cNvSpPr>
            <a:spLocks noGrp="1"/>
          </p:cNvSpPr>
          <p:nvPr>
            <p:ph type="body" sz="quarter" idx="27" hasCustomPrompt="1"/>
          </p:nvPr>
        </p:nvSpPr>
        <p:spPr>
          <a:xfrm>
            <a:off x="1568110" y="3691654"/>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3</a:t>
            </a:r>
          </a:p>
        </p:txBody>
      </p:sp>
      <p:sp>
        <p:nvSpPr>
          <p:cNvPr id="42" name="Text Placeholder 9">
            <a:extLst>
              <a:ext uri="{FF2B5EF4-FFF2-40B4-BE49-F238E27FC236}">
                <a16:creationId xmlns:a16="http://schemas.microsoft.com/office/drawing/2014/main" id="{1F57751B-42B2-AC4F-B0D2-71C68EA830FB}"/>
              </a:ext>
            </a:extLst>
          </p:cNvPr>
          <p:cNvSpPr>
            <a:spLocks noGrp="1"/>
          </p:cNvSpPr>
          <p:nvPr>
            <p:ph type="body" sz="quarter" idx="28" hasCustomPrompt="1"/>
          </p:nvPr>
        </p:nvSpPr>
        <p:spPr>
          <a:xfrm>
            <a:off x="1568110" y="4497294"/>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4</a:t>
            </a:r>
          </a:p>
        </p:txBody>
      </p:sp>
      <p:sp>
        <p:nvSpPr>
          <p:cNvPr id="43" name="Text Placeholder 9">
            <a:extLst>
              <a:ext uri="{FF2B5EF4-FFF2-40B4-BE49-F238E27FC236}">
                <a16:creationId xmlns:a16="http://schemas.microsoft.com/office/drawing/2014/main" id="{8606E506-455E-4F41-A41D-570978A4CC01}"/>
              </a:ext>
            </a:extLst>
          </p:cNvPr>
          <p:cNvSpPr>
            <a:spLocks noGrp="1"/>
          </p:cNvSpPr>
          <p:nvPr>
            <p:ph type="body" sz="quarter" idx="29" hasCustomPrompt="1"/>
          </p:nvPr>
        </p:nvSpPr>
        <p:spPr>
          <a:xfrm>
            <a:off x="6473660" y="2080373"/>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5</a:t>
            </a:r>
          </a:p>
        </p:txBody>
      </p:sp>
      <p:sp>
        <p:nvSpPr>
          <p:cNvPr id="44" name="Text Placeholder 9">
            <a:extLst>
              <a:ext uri="{FF2B5EF4-FFF2-40B4-BE49-F238E27FC236}">
                <a16:creationId xmlns:a16="http://schemas.microsoft.com/office/drawing/2014/main" id="{4A3DA80B-09BB-2E45-B8F6-56C861197AAE}"/>
              </a:ext>
            </a:extLst>
          </p:cNvPr>
          <p:cNvSpPr>
            <a:spLocks noGrp="1"/>
          </p:cNvSpPr>
          <p:nvPr>
            <p:ph type="body" sz="quarter" idx="30" hasCustomPrompt="1"/>
          </p:nvPr>
        </p:nvSpPr>
        <p:spPr>
          <a:xfrm>
            <a:off x="6473044" y="2886014"/>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6</a:t>
            </a:r>
          </a:p>
        </p:txBody>
      </p:sp>
      <p:sp>
        <p:nvSpPr>
          <p:cNvPr id="45" name="Text Placeholder 9">
            <a:extLst>
              <a:ext uri="{FF2B5EF4-FFF2-40B4-BE49-F238E27FC236}">
                <a16:creationId xmlns:a16="http://schemas.microsoft.com/office/drawing/2014/main" id="{B7F60D0B-EF0A-B642-A835-0A0E6E11646B}"/>
              </a:ext>
            </a:extLst>
          </p:cNvPr>
          <p:cNvSpPr>
            <a:spLocks noGrp="1"/>
          </p:cNvSpPr>
          <p:nvPr>
            <p:ph type="body" sz="quarter" idx="31" hasCustomPrompt="1"/>
          </p:nvPr>
        </p:nvSpPr>
        <p:spPr>
          <a:xfrm>
            <a:off x="6473044" y="3691654"/>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7</a:t>
            </a:r>
          </a:p>
        </p:txBody>
      </p:sp>
      <p:sp>
        <p:nvSpPr>
          <p:cNvPr id="46" name="Text Placeholder 9">
            <a:extLst>
              <a:ext uri="{FF2B5EF4-FFF2-40B4-BE49-F238E27FC236}">
                <a16:creationId xmlns:a16="http://schemas.microsoft.com/office/drawing/2014/main" id="{F64E2325-F90F-2A41-AE20-46795C6A2830}"/>
              </a:ext>
            </a:extLst>
          </p:cNvPr>
          <p:cNvSpPr>
            <a:spLocks noGrp="1"/>
          </p:cNvSpPr>
          <p:nvPr>
            <p:ph type="body" sz="quarter" idx="32" hasCustomPrompt="1"/>
          </p:nvPr>
        </p:nvSpPr>
        <p:spPr>
          <a:xfrm>
            <a:off x="6473044" y="4497294"/>
            <a:ext cx="533400" cy="574041"/>
          </a:xfrm>
        </p:spPr>
        <p:txBody>
          <a:bodyPr>
            <a:noAutofit/>
          </a:bodyPr>
          <a:lstStyle>
            <a:lvl1pPr algn="ctr">
              <a:lnSpc>
                <a:spcPct val="100000"/>
              </a:lnSpc>
              <a:defRPr sz="3600" b="0" i="0">
                <a:solidFill>
                  <a:schemeClr val="tx2"/>
                </a:solidFill>
                <a:latin typeface="DM Serif Display" pitchFamily="2" charset="0"/>
              </a:defRPr>
            </a:lvl1pPr>
          </a:lstStyle>
          <a:p>
            <a:pPr lvl="0"/>
            <a:r>
              <a:rPr lang="en-US" dirty="0"/>
              <a:t>8</a:t>
            </a:r>
          </a:p>
        </p:txBody>
      </p:sp>
      <p:pic>
        <p:nvPicPr>
          <p:cNvPr id="29" name="Graphic 28">
            <a:extLst>
              <a:ext uri="{FF2B5EF4-FFF2-40B4-BE49-F238E27FC236}">
                <a16:creationId xmlns:a16="http://schemas.microsoft.com/office/drawing/2014/main" id="{DF603098-B509-4A65-8346-62EBB9ED64F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14" y="6070309"/>
            <a:ext cx="1106882" cy="437722"/>
          </a:xfrm>
          <a:prstGeom prst="rect">
            <a:avLst/>
          </a:prstGeom>
        </p:spPr>
      </p:pic>
    </p:spTree>
    <p:extLst>
      <p:ext uri="{BB962C8B-B14F-4D97-AF65-F5344CB8AC3E}">
        <p14:creationId xmlns:p14="http://schemas.microsoft.com/office/powerpoint/2010/main" val="17650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22" name="Picture 21" descr="A picture containing bird&#10;&#10;Description automatically generated">
            <a:extLst>
              <a:ext uri="{FF2B5EF4-FFF2-40B4-BE49-F238E27FC236}">
                <a16:creationId xmlns:a16="http://schemas.microsoft.com/office/drawing/2014/main" id="{1C527DF4-4220-6C4D-A077-5C9D78FAB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 y="228600"/>
            <a:ext cx="11722100" cy="6400800"/>
          </a:xfrm>
          <a:prstGeom prst="rect">
            <a:avLst/>
          </a:prstGeom>
        </p:spPr>
      </p:pic>
      <p:sp>
        <p:nvSpPr>
          <p:cNvPr id="28" name="Text Placeholder 4">
            <a:extLst>
              <a:ext uri="{FF2B5EF4-FFF2-40B4-BE49-F238E27FC236}">
                <a16:creationId xmlns:a16="http://schemas.microsoft.com/office/drawing/2014/main" id="{49B2CE50-4192-B246-8629-4E9E596C54F7}"/>
              </a:ext>
            </a:extLst>
          </p:cNvPr>
          <p:cNvSpPr>
            <a:spLocks noGrp="1"/>
          </p:cNvSpPr>
          <p:nvPr>
            <p:ph type="body" sz="quarter" idx="11" hasCustomPrompt="1"/>
          </p:nvPr>
        </p:nvSpPr>
        <p:spPr>
          <a:xfrm>
            <a:off x="2099404" y="2080374"/>
            <a:ext cx="3976687" cy="574041"/>
          </a:xfrm>
        </p:spPr>
        <p:txBody>
          <a:bodyPr>
            <a:normAutofit/>
          </a:bodyPr>
          <a:lstStyle>
            <a:lvl1pPr>
              <a:defRPr sz="1100" b="0" i="0">
                <a:solidFill>
                  <a:schemeClr val="bg1"/>
                </a:solidFill>
                <a:latin typeface="Montserrat" pitchFamily="2" charset="77"/>
              </a:defRPr>
            </a:lvl1pPr>
          </a:lstStyle>
          <a:p>
            <a:pPr lvl="0"/>
            <a:r>
              <a:rPr lang="en-US"/>
              <a:t>Item 1</a:t>
            </a:r>
          </a:p>
        </p:txBody>
      </p:sp>
      <p:sp>
        <p:nvSpPr>
          <p:cNvPr id="29" name="Text Placeholder 4">
            <a:extLst>
              <a:ext uri="{FF2B5EF4-FFF2-40B4-BE49-F238E27FC236}">
                <a16:creationId xmlns:a16="http://schemas.microsoft.com/office/drawing/2014/main" id="{34D65EFA-12E1-6640-81A7-122B3A3984FB}"/>
              </a:ext>
            </a:extLst>
          </p:cNvPr>
          <p:cNvSpPr>
            <a:spLocks noGrp="1"/>
          </p:cNvSpPr>
          <p:nvPr>
            <p:ph type="body" sz="quarter" idx="12" hasCustomPrompt="1"/>
          </p:nvPr>
        </p:nvSpPr>
        <p:spPr>
          <a:xfrm>
            <a:off x="2096065" y="2886014"/>
            <a:ext cx="3976687" cy="574041"/>
          </a:xfrm>
        </p:spPr>
        <p:txBody>
          <a:bodyPr>
            <a:normAutofit/>
          </a:bodyPr>
          <a:lstStyle>
            <a:lvl1pPr>
              <a:defRPr sz="1100" b="0" i="0">
                <a:solidFill>
                  <a:schemeClr val="bg1"/>
                </a:solidFill>
                <a:latin typeface="Montserrat" pitchFamily="2" charset="77"/>
              </a:defRPr>
            </a:lvl1pPr>
          </a:lstStyle>
          <a:p>
            <a:pPr lvl="0"/>
            <a:r>
              <a:rPr lang="en-US"/>
              <a:t>Item 2</a:t>
            </a:r>
          </a:p>
        </p:txBody>
      </p:sp>
      <p:sp>
        <p:nvSpPr>
          <p:cNvPr id="34" name="Text Placeholder 4">
            <a:extLst>
              <a:ext uri="{FF2B5EF4-FFF2-40B4-BE49-F238E27FC236}">
                <a16:creationId xmlns:a16="http://schemas.microsoft.com/office/drawing/2014/main" id="{F1D1BB53-57B2-1A49-8E9C-3E3BD7752F9D}"/>
              </a:ext>
            </a:extLst>
          </p:cNvPr>
          <p:cNvSpPr>
            <a:spLocks noGrp="1"/>
          </p:cNvSpPr>
          <p:nvPr>
            <p:ph type="body" sz="quarter" idx="13" hasCustomPrompt="1"/>
          </p:nvPr>
        </p:nvSpPr>
        <p:spPr>
          <a:xfrm>
            <a:off x="2096064" y="3691654"/>
            <a:ext cx="3976687" cy="574041"/>
          </a:xfrm>
        </p:spPr>
        <p:txBody>
          <a:bodyPr>
            <a:normAutofit/>
          </a:bodyPr>
          <a:lstStyle>
            <a:lvl1pPr>
              <a:defRPr sz="1100" b="0" i="0">
                <a:solidFill>
                  <a:schemeClr val="bg1"/>
                </a:solidFill>
                <a:latin typeface="Montserrat" pitchFamily="2" charset="77"/>
              </a:defRPr>
            </a:lvl1pPr>
          </a:lstStyle>
          <a:p>
            <a:pPr lvl="0"/>
            <a:r>
              <a:rPr lang="en-US"/>
              <a:t>Item 3</a:t>
            </a:r>
          </a:p>
        </p:txBody>
      </p:sp>
      <p:sp>
        <p:nvSpPr>
          <p:cNvPr id="35" name="Text Placeholder 4">
            <a:extLst>
              <a:ext uri="{FF2B5EF4-FFF2-40B4-BE49-F238E27FC236}">
                <a16:creationId xmlns:a16="http://schemas.microsoft.com/office/drawing/2014/main" id="{7C8EAA91-6129-8847-8EC5-CF8A1692AA17}"/>
              </a:ext>
            </a:extLst>
          </p:cNvPr>
          <p:cNvSpPr>
            <a:spLocks noGrp="1"/>
          </p:cNvSpPr>
          <p:nvPr>
            <p:ph type="body" sz="quarter" idx="14" hasCustomPrompt="1"/>
          </p:nvPr>
        </p:nvSpPr>
        <p:spPr>
          <a:xfrm>
            <a:off x="2102743" y="4497294"/>
            <a:ext cx="3976687" cy="574041"/>
          </a:xfrm>
        </p:spPr>
        <p:txBody>
          <a:bodyPr>
            <a:normAutofit/>
          </a:bodyPr>
          <a:lstStyle>
            <a:lvl1pPr>
              <a:defRPr sz="1100" b="0" i="0">
                <a:solidFill>
                  <a:schemeClr val="bg1"/>
                </a:solidFill>
                <a:latin typeface="Montserrat" pitchFamily="2" charset="77"/>
              </a:defRPr>
            </a:lvl1pPr>
          </a:lstStyle>
          <a:p>
            <a:pPr lvl="0"/>
            <a:r>
              <a:rPr lang="en-US"/>
              <a:t>Item 4</a:t>
            </a:r>
          </a:p>
        </p:txBody>
      </p:sp>
      <p:sp>
        <p:nvSpPr>
          <p:cNvPr id="36" name="Holder 6">
            <a:extLst>
              <a:ext uri="{FF2B5EF4-FFF2-40B4-BE49-F238E27FC236}">
                <a16:creationId xmlns:a16="http://schemas.microsoft.com/office/drawing/2014/main" id="{7F68EE9D-A2AC-F54F-ACB3-7D5AA7105435}"/>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chemeClr val="bg1"/>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38" name="Text Placeholder 4">
            <a:extLst>
              <a:ext uri="{FF2B5EF4-FFF2-40B4-BE49-F238E27FC236}">
                <a16:creationId xmlns:a16="http://schemas.microsoft.com/office/drawing/2014/main" id="{90308FD8-7A20-6743-A8CC-E78AC413898B}"/>
              </a:ext>
            </a:extLst>
          </p:cNvPr>
          <p:cNvSpPr>
            <a:spLocks noGrp="1"/>
          </p:cNvSpPr>
          <p:nvPr>
            <p:ph type="body" sz="quarter" idx="20" hasCustomPrompt="1"/>
          </p:nvPr>
        </p:nvSpPr>
        <p:spPr>
          <a:xfrm>
            <a:off x="7010400" y="2080374"/>
            <a:ext cx="3976687" cy="574041"/>
          </a:xfrm>
        </p:spPr>
        <p:txBody>
          <a:bodyPr>
            <a:normAutofit/>
          </a:bodyPr>
          <a:lstStyle>
            <a:lvl1pPr>
              <a:defRPr sz="1100" b="0" i="0">
                <a:solidFill>
                  <a:schemeClr val="bg1"/>
                </a:solidFill>
                <a:latin typeface="Montserrat" pitchFamily="2" charset="77"/>
              </a:defRPr>
            </a:lvl1pPr>
          </a:lstStyle>
          <a:p>
            <a:pPr lvl="0"/>
            <a:r>
              <a:rPr lang="en-US"/>
              <a:t>Item 5</a:t>
            </a:r>
          </a:p>
        </p:txBody>
      </p:sp>
      <p:sp>
        <p:nvSpPr>
          <p:cNvPr id="39" name="Text Placeholder 4">
            <a:extLst>
              <a:ext uri="{FF2B5EF4-FFF2-40B4-BE49-F238E27FC236}">
                <a16:creationId xmlns:a16="http://schemas.microsoft.com/office/drawing/2014/main" id="{613F7D93-6E76-B745-BE10-3B27DC7AD852}"/>
              </a:ext>
            </a:extLst>
          </p:cNvPr>
          <p:cNvSpPr>
            <a:spLocks noGrp="1"/>
          </p:cNvSpPr>
          <p:nvPr>
            <p:ph type="body" sz="quarter" idx="21" hasCustomPrompt="1"/>
          </p:nvPr>
        </p:nvSpPr>
        <p:spPr>
          <a:xfrm>
            <a:off x="7007061" y="2886014"/>
            <a:ext cx="3976687" cy="574041"/>
          </a:xfrm>
        </p:spPr>
        <p:txBody>
          <a:bodyPr>
            <a:normAutofit/>
          </a:bodyPr>
          <a:lstStyle>
            <a:lvl1pPr>
              <a:defRPr sz="1100" b="0" i="0">
                <a:solidFill>
                  <a:schemeClr val="bg1"/>
                </a:solidFill>
                <a:latin typeface="Montserrat" pitchFamily="2" charset="77"/>
              </a:defRPr>
            </a:lvl1pPr>
          </a:lstStyle>
          <a:p>
            <a:pPr lvl="0"/>
            <a:r>
              <a:rPr lang="en-US"/>
              <a:t>Item 6</a:t>
            </a:r>
          </a:p>
        </p:txBody>
      </p:sp>
      <p:sp>
        <p:nvSpPr>
          <p:cNvPr id="40" name="Text Placeholder 4">
            <a:extLst>
              <a:ext uri="{FF2B5EF4-FFF2-40B4-BE49-F238E27FC236}">
                <a16:creationId xmlns:a16="http://schemas.microsoft.com/office/drawing/2014/main" id="{FC510768-A0E9-1547-ADC8-A9B45EE90CED}"/>
              </a:ext>
            </a:extLst>
          </p:cNvPr>
          <p:cNvSpPr>
            <a:spLocks noGrp="1"/>
          </p:cNvSpPr>
          <p:nvPr>
            <p:ph type="body" sz="quarter" idx="22" hasCustomPrompt="1"/>
          </p:nvPr>
        </p:nvSpPr>
        <p:spPr>
          <a:xfrm>
            <a:off x="7007060" y="3691654"/>
            <a:ext cx="3976687" cy="574041"/>
          </a:xfrm>
        </p:spPr>
        <p:txBody>
          <a:bodyPr>
            <a:normAutofit/>
          </a:bodyPr>
          <a:lstStyle>
            <a:lvl1pPr>
              <a:defRPr sz="1100" b="0" i="0">
                <a:solidFill>
                  <a:schemeClr val="bg1"/>
                </a:solidFill>
                <a:latin typeface="Montserrat" pitchFamily="2" charset="77"/>
              </a:defRPr>
            </a:lvl1pPr>
          </a:lstStyle>
          <a:p>
            <a:pPr lvl="0"/>
            <a:r>
              <a:rPr lang="en-US"/>
              <a:t>Item 7</a:t>
            </a:r>
          </a:p>
        </p:txBody>
      </p:sp>
      <p:sp>
        <p:nvSpPr>
          <p:cNvPr id="41" name="Text Placeholder 4">
            <a:extLst>
              <a:ext uri="{FF2B5EF4-FFF2-40B4-BE49-F238E27FC236}">
                <a16:creationId xmlns:a16="http://schemas.microsoft.com/office/drawing/2014/main" id="{C9C5AE87-2777-854F-A501-4B3E210DF328}"/>
              </a:ext>
            </a:extLst>
          </p:cNvPr>
          <p:cNvSpPr>
            <a:spLocks noGrp="1"/>
          </p:cNvSpPr>
          <p:nvPr>
            <p:ph type="body" sz="quarter" idx="23" hasCustomPrompt="1"/>
          </p:nvPr>
        </p:nvSpPr>
        <p:spPr>
          <a:xfrm>
            <a:off x="7013739" y="4497294"/>
            <a:ext cx="3976687" cy="574041"/>
          </a:xfrm>
        </p:spPr>
        <p:txBody>
          <a:bodyPr>
            <a:normAutofit/>
          </a:bodyPr>
          <a:lstStyle>
            <a:lvl1pPr>
              <a:defRPr sz="1100" b="0" i="0">
                <a:solidFill>
                  <a:schemeClr val="bg1"/>
                </a:solidFill>
                <a:latin typeface="Montserrat" pitchFamily="2" charset="77"/>
              </a:defRPr>
            </a:lvl1pPr>
          </a:lstStyle>
          <a:p>
            <a:pPr lvl="0"/>
            <a:r>
              <a:rPr lang="en-US"/>
              <a:t>Item 8</a:t>
            </a:r>
          </a:p>
        </p:txBody>
      </p:sp>
      <p:sp>
        <p:nvSpPr>
          <p:cNvPr id="43" name="Text Placeholder 11">
            <a:extLst>
              <a:ext uri="{FF2B5EF4-FFF2-40B4-BE49-F238E27FC236}">
                <a16:creationId xmlns:a16="http://schemas.microsoft.com/office/drawing/2014/main" id="{A910A309-A5E0-2241-8262-BDABA2DAE080}"/>
              </a:ext>
            </a:extLst>
          </p:cNvPr>
          <p:cNvSpPr>
            <a:spLocks noGrp="1"/>
          </p:cNvSpPr>
          <p:nvPr>
            <p:ph type="body" sz="quarter" idx="25" hasCustomPrompt="1"/>
          </p:nvPr>
        </p:nvSpPr>
        <p:spPr>
          <a:xfrm>
            <a:off x="1555976" y="914399"/>
            <a:ext cx="5791200" cy="647355"/>
          </a:xfrm>
        </p:spPr>
        <p:txBody>
          <a:bodyPr>
            <a:normAutofit/>
          </a:bodyPr>
          <a:lstStyle>
            <a:lvl1pPr>
              <a:defRPr sz="3600" b="0" i="0">
                <a:solidFill>
                  <a:schemeClr val="bg1"/>
                </a:solidFill>
                <a:latin typeface="DM Serif Display" pitchFamily="2" charset="0"/>
              </a:defRPr>
            </a:lvl1pPr>
          </a:lstStyle>
          <a:p>
            <a:pPr lvl="0"/>
            <a:r>
              <a:rPr lang="en-US" sz="3600" b="0" i="0">
                <a:latin typeface="DM Serif Display" pitchFamily="2" charset="0"/>
              </a:rPr>
              <a:t>Agenda</a:t>
            </a:r>
            <a:endParaRPr lang="en-US"/>
          </a:p>
        </p:txBody>
      </p:sp>
      <p:sp>
        <p:nvSpPr>
          <p:cNvPr id="44" name="Holder 6">
            <a:extLst>
              <a:ext uri="{FF2B5EF4-FFF2-40B4-BE49-F238E27FC236}">
                <a16:creationId xmlns:a16="http://schemas.microsoft.com/office/drawing/2014/main" id="{4128A7F1-938C-DA4D-A2D1-03199C9948AC}"/>
              </a:ext>
            </a:extLst>
          </p:cNvPr>
          <p:cNvSpPr txBox="1">
            <a:spLocks/>
          </p:cNvSpPr>
          <p:nvPr userDrawn="1"/>
        </p:nvSpPr>
        <p:spPr>
          <a:xfrm>
            <a:off x="11582400" y="6516538"/>
            <a:ext cx="513080" cy="215444"/>
          </a:xfrm>
          <a:prstGeom prst="rect">
            <a:avLst/>
          </a:prstGeom>
        </p:spPr>
        <p:txBody>
          <a:bodyPr wrap="square" lIns="0" tIns="0" rIns="0" bIns="0">
            <a:spAutoFit/>
          </a:bodyPr>
          <a:lstStyle>
            <a:defPPr>
              <a:defRPr lang="en-US"/>
            </a:defPPr>
            <a:lvl1pPr marL="0" algn="r" defTabSz="914400" rtl="0" eaLnBrk="1" latinLnBrk="0" hangingPunct="1">
              <a:defRPr sz="1400" b="0" i="0" kern="1200">
                <a:solidFill>
                  <a:srgbClr val="397CBF"/>
                </a:solidFill>
                <a:latin typeface="DM Sans Medium" pitchFamily="2" charset="77"/>
                <a:ea typeface="+mn-ea"/>
                <a:cs typeface="DM Sans Medium"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04"/>
              </a:spcBef>
            </a:pPr>
            <a:fld id="{81D60167-4931-47E6-BA6A-407CBD079E47}" type="slidenum">
              <a:rPr lang="en-US" spc="110" smtClean="0">
                <a:solidFill>
                  <a:schemeClr val="bg1"/>
                </a:solidFill>
              </a:rPr>
              <a:pPr marL="38100">
                <a:spcBef>
                  <a:spcPts val="204"/>
                </a:spcBef>
              </a:pPr>
              <a:t>‹#›</a:t>
            </a:fld>
            <a:endParaRPr lang="en-US" spc="110" dirty="0">
              <a:solidFill>
                <a:schemeClr val="bg1"/>
              </a:solidFill>
            </a:endParaRPr>
          </a:p>
        </p:txBody>
      </p:sp>
      <p:sp>
        <p:nvSpPr>
          <p:cNvPr id="45" name="Text Placeholder 9">
            <a:extLst>
              <a:ext uri="{FF2B5EF4-FFF2-40B4-BE49-F238E27FC236}">
                <a16:creationId xmlns:a16="http://schemas.microsoft.com/office/drawing/2014/main" id="{022CAA9E-CFB7-0049-8AAA-804D1A012080}"/>
              </a:ext>
            </a:extLst>
          </p:cNvPr>
          <p:cNvSpPr>
            <a:spLocks noGrp="1"/>
          </p:cNvSpPr>
          <p:nvPr>
            <p:ph type="body" sz="quarter" idx="19" hasCustomPrompt="1"/>
          </p:nvPr>
        </p:nvSpPr>
        <p:spPr>
          <a:xfrm>
            <a:off x="1568726" y="2080373"/>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1</a:t>
            </a:r>
          </a:p>
        </p:txBody>
      </p:sp>
      <p:sp>
        <p:nvSpPr>
          <p:cNvPr id="46" name="Text Placeholder 9">
            <a:extLst>
              <a:ext uri="{FF2B5EF4-FFF2-40B4-BE49-F238E27FC236}">
                <a16:creationId xmlns:a16="http://schemas.microsoft.com/office/drawing/2014/main" id="{72C8E027-C013-7744-8732-649B5DC17474}"/>
              </a:ext>
            </a:extLst>
          </p:cNvPr>
          <p:cNvSpPr>
            <a:spLocks noGrp="1"/>
          </p:cNvSpPr>
          <p:nvPr>
            <p:ph type="body" sz="quarter" idx="26" hasCustomPrompt="1"/>
          </p:nvPr>
        </p:nvSpPr>
        <p:spPr>
          <a:xfrm>
            <a:off x="1568110" y="2886014"/>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2</a:t>
            </a:r>
          </a:p>
        </p:txBody>
      </p:sp>
      <p:sp>
        <p:nvSpPr>
          <p:cNvPr id="47" name="Text Placeholder 9">
            <a:extLst>
              <a:ext uri="{FF2B5EF4-FFF2-40B4-BE49-F238E27FC236}">
                <a16:creationId xmlns:a16="http://schemas.microsoft.com/office/drawing/2014/main" id="{CE875CEE-A36B-E142-9D36-30123CED148B}"/>
              </a:ext>
            </a:extLst>
          </p:cNvPr>
          <p:cNvSpPr>
            <a:spLocks noGrp="1"/>
          </p:cNvSpPr>
          <p:nvPr>
            <p:ph type="body" sz="quarter" idx="27" hasCustomPrompt="1"/>
          </p:nvPr>
        </p:nvSpPr>
        <p:spPr>
          <a:xfrm>
            <a:off x="1568110" y="3691654"/>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3</a:t>
            </a:r>
          </a:p>
        </p:txBody>
      </p:sp>
      <p:sp>
        <p:nvSpPr>
          <p:cNvPr id="48" name="Text Placeholder 9">
            <a:extLst>
              <a:ext uri="{FF2B5EF4-FFF2-40B4-BE49-F238E27FC236}">
                <a16:creationId xmlns:a16="http://schemas.microsoft.com/office/drawing/2014/main" id="{82A83E3C-29FA-C84D-868E-19B38B5C0502}"/>
              </a:ext>
            </a:extLst>
          </p:cNvPr>
          <p:cNvSpPr>
            <a:spLocks noGrp="1"/>
          </p:cNvSpPr>
          <p:nvPr>
            <p:ph type="body" sz="quarter" idx="28" hasCustomPrompt="1"/>
          </p:nvPr>
        </p:nvSpPr>
        <p:spPr>
          <a:xfrm>
            <a:off x="1568110" y="4497294"/>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4</a:t>
            </a:r>
          </a:p>
        </p:txBody>
      </p:sp>
      <p:sp>
        <p:nvSpPr>
          <p:cNvPr id="49" name="Text Placeholder 9">
            <a:extLst>
              <a:ext uri="{FF2B5EF4-FFF2-40B4-BE49-F238E27FC236}">
                <a16:creationId xmlns:a16="http://schemas.microsoft.com/office/drawing/2014/main" id="{97EF9AF6-A051-B944-92F9-12E3CE436584}"/>
              </a:ext>
            </a:extLst>
          </p:cNvPr>
          <p:cNvSpPr>
            <a:spLocks noGrp="1"/>
          </p:cNvSpPr>
          <p:nvPr>
            <p:ph type="body" sz="quarter" idx="29" hasCustomPrompt="1"/>
          </p:nvPr>
        </p:nvSpPr>
        <p:spPr>
          <a:xfrm>
            <a:off x="6473660" y="2080373"/>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5</a:t>
            </a:r>
          </a:p>
        </p:txBody>
      </p:sp>
      <p:sp>
        <p:nvSpPr>
          <p:cNvPr id="50" name="Text Placeholder 9">
            <a:extLst>
              <a:ext uri="{FF2B5EF4-FFF2-40B4-BE49-F238E27FC236}">
                <a16:creationId xmlns:a16="http://schemas.microsoft.com/office/drawing/2014/main" id="{909BACF2-13B0-9242-BEAA-CDECBAD04959}"/>
              </a:ext>
            </a:extLst>
          </p:cNvPr>
          <p:cNvSpPr>
            <a:spLocks noGrp="1"/>
          </p:cNvSpPr>
          <p:nvPr>
            <p:ph type="body" sz="quarter" idx="30" hasCustomPrompt="1"/>
          </p:nvPr>
        </p:nvSpPr>
        <p:spPr>
          <a:xfrm>
            <a:off x="6473044" y="2886014"/>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6</a:t>
            </a:r>
          </a:p>
        </p:txBody>
      </p:sp>
      <p:sp>
        <p:nvSpPr>
          <p:cNvPr id="51" name="Text Placeholder 9">
            <a:extLst>
              <a:ext uri="{FF2B5EF4-FFF2-40B4-BE49-F238E27FC236}">
                <a16:creationId xmlns:a16="http://schemas.microsoft.com/office/drawing/2014/main" id="{E80213A4-E9CB-2648-AD20-5FB00E4B0230}"/>
              </a:ext>
            </a:extLst>
          </p:cNvPr>
          <p:cNvSpPr>
            <a:spLocks noGrp="1"/>
          </p:cNvSpPr>
          <p:nvPr>
            <p:ph type="body" sz="quarter" idx="31" hasCustomPrompt="1"/>
          </p:nvPr>
        </p:nvSpPr>
        <p:spPr>
          <a:xfrm>
            <a:off x="6473044" y="3691654"/>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7</a:t>
            </a:r>
          </a:p>
        </p:txBody>
      </p:sp>
      <p:sp>
        <p:nvSpPr>
          <p:cNvPr id="52" name="Text Placeholder 9">
            <a:extLst>
              <a:ext uri="{FF2B5EF4-FFF2-40B4-BE49-F238E27FC236}">
                <a16:creationId xmlns:a16="http://schemas.microsoft.com/office/drawing/2014/main" id="{D9811C64-DB0F-C44A-8654-2B1DC365972E}"/>
              </a:ext>
            </a:extLst>
          </p:cNvPr>
          <p:cNvSpPr>
            <a:spLocks noGrp="1"/>
          </p:cNvSpPr>
          <p:nvPr>
            <p:ph type="body" sz="quarter" idx="32" hasCustomPrompt="1"/>
          </p:nvPr>
        </p:nvSpPr>
        <p:spPr>
          <a:xfrm>
            <a:off x="6473044" y="4497294"/>
            <a:ext cx="533400" cy="574041"/>
          </a:xfrm>
        </p:spPr>
        <p:txBody>
          <a:bodyPr>
            <a:noAutofit/>
          </a:bodyPr>
          <a:lstStyle>
            <a:lvl1pPr algn="ctr">
              <a:lnSpc>
                <a:spcPct val="100000"/>
              </a:lnSpc>
              <a:defRPr sz="3600" b="0" i="0">
                <a:solidFill>
                  <a:schemeClr val="bg1"/>
                </a:solidFill>
                <a:latin typeface="DM Serif Display" pitchFamily="2" charset="0"/>
              </a:defRPr>
            </a:lvl1pPr>
          </a:lstStyle>
          <a:p>
            <a:pPr lvl="0"/>
            <a:r>
              <a:rPr lang="en-US"/>
              <a:t>8</a:t>
            </a:r>
          </a:p>
        </p:txBody>
      </p:sp>
      <p:pic>
        <p:nvPicPr>
          <p:cNvPr id="25" name="Picture 24" descr="A close up of a logo&#10;&#10;Description automatically generated">
            <a:extLst>
              <a:ext uri="{FF2B5EF4-FFF2-40B4-BE49-F238E27FC236}">
                <a16:creationId xmlns:a16="http://schemas.microsoft.com/office/drawing/2014/main" id="{139A1417-904B-6C4F-9DFF-0A6D8C5818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066872"/>
            <a:ext cx="1104900" cy="444500"/>
          </a:xfrm>
          <a:prstGeom prst="rect">
            <a:avLst/>
          </a:prstGeom>
        </p:spPr>
      </p:pic>
    </p:spTree>
    <p:extLst>
      <p:ext uri="{BB962C8B-B14F-4D97-AF65-F5344CB8AC3E}">
        <p14:creationId xmlns:p14="http://schemas.microsoft.com/office/powerpoint/2010/main" val="155419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E1EC3-F0B7-2547-953D-54BD5D110E4C}"/>
              </a:ext>
            </a:extLst>
          </p:cNvPr>
          <p:cNvSpPr>
            <a:spLocks noGrp="1"/>
          </p:cNvSpPr>
          <p:nvPr>
            <p:ph type="body" sz="quarter" idx="19" hasCustomPrompt="1"/>
          </p:nvPr>
        </p:nvSpPr>
        <p:spPr>
          <a:xfrm>
            <a:off x="1524000" y="914400"/>
            <a:ext cx="9428787" cy="990600"/>
          </a:xfrm>
        </p:spPr>
        <p:txBody>
          <a:bodyPr>
            <a:noAutofit/>
          </a:bodyPr>
          <a:lstStyle>
            <a:lvl1pPr>
              <a:defRPr sz="2800" b="0" i="0">
                <a:solidFill>
                  <a:schemeClr val="tx2"/>
                </a:solidFill>
                <a:latin typeface="DM Serif Display" pitchFamily="2" charset="0"/>
              </a:defRPr>
            </a:lvl1pPr>
            <a:lvl2pPr>
              <a:defRPr b="0" i="0">
                <a:latin typeface="DM Serif Display" pitchFamily="2" charset="0"/>
              </a:defRPr>
            </a:lvl2pPr>
            <a:lvl3pPr>
              <a:defRPr b="0" i="0">
                <a:latin typeface="DM Serif Display" pitchFamily="2" charset="0"/>
              </a:defRPr>
            </a:lvl3pPr>
            <a:lvl4pPr>
              <a:defRPr b="0" i="0">
                <a:latin typeface="DM Serif Display" pitchFamily="2" charset="0"/>
              </a:defRPr>
            </a:lvl4pPr>
            <a:lvl5pPr>
              <a:defRPr b="0" i="0">
                <a:latin typeface="DM Serif Display" pitchFamily="2" charset="0"/>
              </a:defRPr>
            </a:lvl5pPr>
          </a:lstStyle>
          <a:p>
            <a:pPr lvl="0"/>
            <a:r>
              <a:rPr lang="en-US" dirty="0"/>
              <a:t>A two-line header could look like this and be a bit longer than some of your other headers</a:t>
            </a:r>
          </a:p>
        </p:txBody>
      </p:sp>
      <p:sp>
        <p:nvSpPr>
          <p:cNvPr id="17" name="Holder 6">
            <a:extLst>
              <a:ext uri="{FF2B5EF4-FFF2-40B4-BE49-F238E27FC236}">
                <a16:creationId xmlns:a16="http://schemas.microsoft.com/office/drawing/2014/main" id="{2F88216B-50E9-F74D-AE6E-E0A8B73FF873}"/>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18" name="Text Placeholder 4">
            <a:extLst>
              <a:ext uri="{FF2B5EF4-FFF2-40B4-BE49-F238E27FC236}">
                <a16:creationId xmlns:a16="http://schemas.microsoft.com/office/drawing/2014/main" id="{D96B45C8-9A64-424D-A225-9DFE56DE3D2B}"/>
              </a:ext>
            </a:extLst>
          </p:cNvPr>
          <p:cNvSpPr>
            <a:spLocks noGrp="1"/>
          </p:cNvSpPr>
          <p:nvPr>
            <p:ph type="body" sz="quarter" idx="11" hasCustomPrompt="1"/>
          </p:nvPr>
        </p:nvSpPr>
        <p:spPr>
          <a:xfrm>
            <a:off x="1524000" y="2133600"/>
            <a:ext cx="4551987" cy="3733800"/>
          </a:xfrm>
        </p:spPr>
        <p:txBody>
          <a:bodyPr>
            <a:normAutofit/>
          </a:bodyPr>
          <a:lstStyle>
            <a:lvl1pPr>
              <a:defRPr sz="1100" b="0" i="0">
                <a:solidFill>
                  <a:schemeClr val="tx1"/>
                </a:solidFill>
                <a:latin typeface="Montserrat" pitchFamily="2" charset="77"/>
              </a:defRPr>
            </a:lvl1pPr>
          </a:lstStyle>
          <a:p>
            <a:pPr lvl="0"/>
            <a:r>
              <a:rPr lang="en-US" dirty="0"/>
              <a:t>Text column 1</a:t>
            </a:r>
          </a:p>
        </p:txBody>
      </p:sp>
      <p:sp>
        <p:nvSpPr>
          <p:cNvPr id="19" name="Text Placeholder 4">
            <a:extLst>
              <a:ext uri="{FF2B5EF4-FFF2-40B4-BE49-F238E27FC236}">
                <a16:creationId xmlns:a16="http://schemas.microsoft.com/office/drawing/2014/main" id="{4FC6BA8B-DBD5-E84D-8191-CBBED08747A0}"/>
              </a:ext>
            </a:extLst>
          </p:cNvPr>
          <p:cNvSpPr>
            <a:spLocks noGrp="1"/>
          </p:cNvSpPr>
          <p:nvPr>
            <p:ph type="body" sz="quarter" idx="20" hasCustomPrompt="1"/>
          </p:nvPr>
        </p:nvSpPr>
        <p:spPr>
          <a:xfrm>
            <a:off x="6400800" y="2133600"/>
            <a:ext cx="4551987" cy="3733800"/>
          </a:xfrm>
        </p:spPr>
        <p:txBody>
          <a:bodyPr>
            <a:normAutofit/>
          </a:bodyPr>
          <a:lstStyle>
            <a:lvl1pPr>
              <a:defRPr sz="1100" b="0" i="0">
                <a:solidFill>
                  <a:schemeClr val="tx1"/>
                </a:solidFill>
                <a:latin typeface="Montserrat" pitchFamily="2" charset="77"/>
              </a:defRPr>
            </a:lvl1pPr>
          </a:lstStyle>
          <a:p>
            <a:pPr lvl="0"/>
            <a:r>
              <a:rPr lang="en-US" dirty="0"/>
              <a:t>Text column 1</a:t>
            </a:r>
          </a:p>
        </p:txBody>
      </p:sp>
      <p:pic>
        <p:nvPicPr>
          <p:cNvPr id="8" name="object 13">
            <a:extLst>
              <a:ext uri="{FF2B5EF4-FFF2-40B4-BE49-F238E27FC236}">
                <a16:creationId xmlns:a16="http://schemas.microsoft.com/office/drawing/2014/main" id="{E04ADB70-B9D4-8748-BA90-476E056EEA32}"/>
              </a:ext>
            </a:extLst>
          </p:cNvPr>
          <p:cNvPicPr/>
          <p:nvPr userDrawn="1"/>
        </p:nvPicPr>
        <p:blipFill>
          <a:blip r:embed="rId2" cstate="print"/>
          <a:stretch>
            <a:fillRect/>
          </a:stretch>
        </p:blipFill>
        <p:spPr>
          <a:xfrm>
            <a:off x="226047" y="228601"/>
            <a:ext cx="11739905" cy="6400800"/>
          </a:xfrm>
          <a:prstGeom prst="rect">
            <a:avLst/>
          </a:prstGeom>
        </p:spPr>
      </p:pic>
      <p:sp>
        <p:nvSpPr>
          <p:cNvPr id="9" name="Rectangle 8">
            <a:extLst>
              <a:ext uri="{FF2B5EF4-FFF2-40B4-BE49-F238E27FC236}">
                <a16:creationId xmlns:a16="http://schemas.microsoft.com/office/drawing/2014/main" id="{55EFE1C7-1941-C84B-9F49-4D7E0471EC32}"/>
              </a:ext>
            </a:extLst>
          </p:cNvPr>
          <p:cNvSpPr/>
          <p:nvPr userDrawn="1"/>
        </p:nvSpPr>
        <p:spPr>
          <a:xfrm>
            <a:off x="304800" y="5943600"/>
            <a:ext cx="1371600" cy="5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0CF8F44-FF09-B04E-BF2F-6C13744DA5E4}"/>
              </a:ext>
            </a:extLst>
          </p:cNvPr>
          <p:cNvSpPr txBox="1"/>
          <p:nvPr userDrawn="1"/>
        </p:nvSpPr>
        <p:spPr>
          <a:xfrm>
            <a:off x="10648811" y="6190229"/>
            <a:ext cx="1446669" cy="27699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16" name="Graphic 15">
            <a:extLst>
              <a:ext uri="{FF2B5EF4-FFF2-40B4-BE49-F238E27FC236}">
                <a16:creationId xmlns:a16="http://schemas.microsoft.com/office/drawing/2014/main" id="{C7719ACA-6052-4DAE-9454-986775CB5A0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14" y="6070309"/>
            <a:ext cx="1106882" cy="437722"/>
          </a:xfrm>
          <a:prstGeom prst="rect">
            <a:avLst/>
          </a:prstGeom>
        </p:spPr>
      </p:pic>
    </p:spTree>
    <p:extLst>
      <p:ext uri="{BB962C8B-B14F-4D97-AF65-F5344CB8AC3E}">
        <p14:creationId xmlns:p14="http://schemas.microsoft.com/office/powerpoint/2010/main" val="257335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E1EC3-F0B7-2547-953D-54BD5D110E4C}"/>
              </a:ext>
            </a:extLst>
          </p:cNvPr>
          <p:cNvSpPr>
            <a:spLocks noGrp="1"/>
          </p:cNvSpPr>
          <p:nvPr>
            <p:ph type="body" sz="quarter" idx="19" hasCustomPrompt="1"/>
          </p:nvPr>
        </p:nvSpPr>
        <p:spPr>
          <a:xfrm>
            <a:off x="1524000" y="914400"/>
            <a:ext cx="9428787" cy="990600"/>
          </a:xfrm>
        </p:spPr>
        <p:txBody>
          <a:bodyPr>
            <a:noAutofit/>
          </a:bodyPr>
          <a:lstStyle>
            <a:lvl1pPr>
              <a:defRPr sz="2800" b="0" i="0">
                <a:solidFill>
                  <a:schemeClr val="tx2"/>
                </a:solidFill>
                <a:latin typeface="DM Serif Display" pitchFamily="2" charset="0"/>
              </a:defRPr>
            </a:lvl1pPr>
            <a:lvl2pPr>
              <a:defRPr b="0" i="0">
                <a:latin typeface="DM Serif Display" pitchFamily="2" charset="0"/>
              </a:defRPr>
            </a:lvl2pPr>
            <a:lvl3pPr>
              <a:defRPr b="0" i="0">
                <a:latin typeface="DM Serif Display" pitchFamily="2" charset="0"/>
              </a:defRPr>
            </a:lvl3pPr>
            <a:lvl4pPr>
              <a:defRPr b="0" i="0">
                <a:latin typeface="DM Serif Display" pitchFamily="2" charset="0"/>
              </a:defRPr>
            </a:lvl4pPr>
            <a:lvl5pPr>
              <a:defRPr b="0" i="0">
                <a:latin typeface="DM Serif Display" pitchFamily="2" charset="0"/>
              </a:defRPr>
            </a:lvl5pPr>
          </a:lstStyle>
          <a:p>
            <a:pPr lvl="0"/>
            <a:r>
              <a:rPr lang="en-US" dirty="0"/>
              <a:t>A two-line header could look like this and be a bit longer than some of your other headers</a:t>
            </a:r>
          </a:p>
        </p:txBody>
      </p:sp>
      <p:sp>
        <p:nvSpPr>
          <p:cNvPr id="17" name="Holder 6">
            <a:extLst>
              <a:ext uri="{FF2B5EF4-FFF2-40B4-BE49-F238E27FC236}">
                <a16:creationId xmlns:a16="http://schemas.microsoft.com/office/drawing/2014/main" id="{2F88216B-50E9-F74D-AE6E-E0A8B73FF873}"/>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18" name="Text Placeholder 4">
            <a:extLst>
              <a:ext uri="{FF2B5EF4-FFF2-40B4-BE49-F238E27FC236}">
                <a16:creationId xmlns:a16="http://schemas.microsoft.com/office/drawing/2014/main" id="{D96B45C8-9A64-424D-A225-9DFE56DE3D2B}"/>
              </a:ext>
            </a:extLst>
          </p:cNvPr>
          <p:cNvSpPr>
            <a:spLocks noGrp="1"/>
          </p:cNvSpPr>
          <p:nvPr>
            <p:ph type="body" sz="quarter" idx="11" hasCustomPrompt="1"/>
          </p:nvPr>
        </p:nvSpPr>
        <p:spPr>
          <a:xfrm>
            <a:off x="1524000" y="2133600"/>
            <a:ext cx="9428787" cy="3733800"/>
          </a:xfrm>
        </p:spPr>
        <p:txBody>
          <a:bodyPr>
            <a:normAutofit/>
          </a:bodyPr>
          <a:lstStyle>
            <a:lvl1pPr>
              <a:defRPr sz="1100" b="0" i="0">
                <a:solidFill>
                  <a:schemeClr val="tx1"/>
                </a:solidFill>
                <a:latin typeface="Montserrat" pitchFamily="2" charset="77"/>
              </a:defRPr>
            </a:lvl1pPr>
          </a:lstStyle>
          <a:p>
            <a:pPr lvl="0"/>
            <a:r>
              <a:rPr lang="en-US" dirty="0"/>
              <a:t>Text single column </a:t>
            </a:r>
          </a:p>
        </p:txBody>
      </p:sp>
      <p:pic>
        <p:nvPicPr>
          <p:cNvPr id="6" name="object 13">
            <a:extLst>
              <a:ext uri="{FF2B5EF4-FFF2-40B4-BE49-F238E27FC236}">
                <a16:creationId xmlns:a16="http://schemas.microsoft.com/office/drawing/2014/main" id="{60590643-76FE-4B4D-9755-478CB5B450E8}"/>
              </a:ext>
            </a:extLst>
          </p:cNvPr>
          <p:cNvPicPr/>
          <p:nvPr userDrawn="1"/>
        </p:nvPicPr>
        <p:blipFill>
          <a:blip r:embed="rId2" cstate="print"/>
          <a:stretch>
            <a:fillRect/>
          </a:stretch>
        </p:blipFill>
        <p:spPr>
          <a:xfrm>
            <a:off x="226047" y="228601"/>
            <a:ext cx="11739905" cy="6400800"/>
          </a:xfrm>
          <a:prstGeom prst="rect">
            <a:avLst/>
          </a:prstGeom>
        </p:spPr>
      </p:pic>
      <p:sp>
        <p:nvSpPr>
          <p:cNvPr id="7" name="Rectangle 6">
            <a:extLst>
              <a:ext uri="{FF2B5EF4-FFF2-40B4-BE49-F238E27FC236}">
                <a16:creationId xmlns:a16="http://schemas.microsoft.com/office/drawing/2014/main" id="{D879E9AD-499C-3C46-A609-35FAD58C0522}"/>
              </a:ext>
            </a:extLst>
          </p:cNvPr>
          <p:cNvSpPr/>
          <p:nvPr userDrawn="1"/>
        </p:nvSpPr>
        <p:spPr>
          <a:xfrm>
            <a:off x="304800" y="5943600"/>
            <a:ext cx="1371600" cy="5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A690B99-4DDC-A541-A9A5-57C04C7BB753}"/>
              </a:ext>
            </a:extLst>
          </p:cNvPr>
          <p:cNvSpPr txBox="1"/>
          <p:nvPr userDrawn="1"/>
        </p:nvSpPr>
        <p:spPr>
          <a:xfrm>
            <a:off x="10648811" y="6190229"/>
            <a:ext cx="1446669" cy="27699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14" name="Graphic 13">
            <a:extLst>
              <a:ext uri="{FF2B5EF4-FFF2-40B4-BE49-F238E27FC236}">
                <a16:creationId xmlns:a16="http://schemas.microsoft.com/office/drawing/2014/main" id="{2CEFDC76-49A3-425E-9C17-561B89D6C2B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14" y="6070309"/>
            <a:ext cx="1106882" cy="437722"/>
          </a:xfrm>
          <a:prstGeom prst="rect">
            <a:avLst/>
          </a:prstGeom>
        </p:spPr>
      </p:pic>
    </p:spTree>
    <p:extLst>
      <p:ext uri="{BB962C8B-B14F-4D97-AF65-F5344CB8AC3E}">
        <p14:creationId xmlns:p14="http://schemas.microsoft.com/office/powerpoint/2010/main" val="262933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One Column">
    <p:spTree>
      <p:nvGrpSpPr>
        <p:cNvPr id="1" name=""/>
        <p:cNvGrpSpPr/>
        <p:nvPr/>
      </p:nvGrpSpPr>
      <p:grpSpPr>
        <a:xfrm>
          <a:off x="0" y="0"/>
          <a:ext cx="0" cy="0"/>
          <a:chOff x="0" y="0"/>
          <a:chExt cx="0" cy="0"/>
        </a:xfrm>
      </p:grpSpPr>
      <p:pic>
        <p:nvPicPr>
          <p:cNvPr id="6" name="object 13">
            <a:extLst>
              <a:ext uri="{FF2B5EF4-FFF2-40B4-BE49-F238E27FC236}">
                <a16:creationId xmlns:a16="http://schemas.microsoft.com/office/drawing/2014/main" id="{60590643-76FE-4B4D-9755-478CB5B450E8}"/>
              </a:ext>
            </a:extLst>
          </p:cNvPr>
          <p:cNvPicPr/>
          <p:nvPr userDrawn="1"/>
        </p:nvPicPr>
        <p:blipFill>
          <a:blip r:embed="rId2" cstate="print"/>
          <a:stretch>
            <a:fillRect/>
          </a:stretch>
        </p:blipFill>
        <p:spPr>
          <a:xfrm>
            <a:off x="226047" y="228601"/>
            <a:ext cx="11739905" cy="6400800"/>
          </a:xfrm>
          <a:prstGeom prst="rect">
            <a:avLst/>
          </a:prstGeom>
        </p:spPr>
      </p:pic>
      <p:sp>
        <p:nvSpPr>
          <p:cNvPr id="8" name="SmartArt Placeholder 7">
            <a:extLst>
              <a:ext uri="{FF2B5EF4-FFF2-40B4-BE49-F238E27FC236}">
                <a16:creationId xmlns:a16="http://schemas.microsoft.com/office/drawing/2014/main" id="{D68FF43D-C957-4A87-A2CA-B2D1316943D5}"/>
              </a:ext>
            </a:extLst>
          </p:cNvPr>
          <p:cNvSpPr>
            <a:spLocks noGrp="1"/>
          </p:cNvSpPr>
          <p:nvPr>
            <p:ph type="dgm" sz="quarter" idx="20"/>
          </p:nvPr>
        </p:nvSpPr>
        <p:spPr>
          <a:xfrm>
            <a:off x="1524000" y="2133600"/>
            <a:ext cx="9428163" cy="3733800"/>
          </a:xfrm>
        </p:spPr>
        <p:txBody>
          <a:bodyPr/>
          <a:lstStyle/>
          <a:p>
            <a:endParaRPr lang="en-US" dirty="0"/>
          </a:p>
        </p:txBody>
      </p:sp>
      <p:sp>
        <p:nvSpPr>
          <p:cNvPr id="3" name="Text Placeholder 2">
            <a:extLst>
              <a:ext uri="{FF2B5EF4-FFF2-40B4-BE49-F238E27FC236}">
                <a16:creationId xmlns:a16="http://schemas.microsoft.com/office/drawing/2014/main" id="{AB1E1EC3-F0B7-2547-953D-54BD5D110E4C}"/>
              </a:ext>
            </a:extLst>
          </p:cNvPr>
          <p:cNvSpPr>
            <a:spLocks noGrp="1"/>
          </p:cNvSpPr>
          <p:nvPr>
            <p:ph type="body" sz="quarter" idx="19" hasCustomPrompt="1"/>
          </p:nvPr>
        </p:nvSpPr>
        <p:spPr>
          <a:xfrm>
            <a:off x="1524000" y="914400"/>
            <a:ext cx="9428787" cy="990600"/>
          </a:xfrm>
        </p:spPr>
        <p:txBody>
          <a:bodyPr>
            <a:noAutofit/>
          </a:bodyPr>
          <a:lstStyle>
            <a:lvl1pPr>
              <a:defRPr sz="2800" b="0" i="0">
                <a:solidFill>
                  <a:schemeClr val="tx2"/>
                </a:solidFill>
                <a:latin typeface="DM Serif Display" pitchFamily="2" charset="0"/>
              </a:defRPr>
            </a:lvl1pPr>
            <a:lvl2pPr>
              <a:defRPr b="0" i="0">
                <a:latin typeface="DM Serif Display" pitchFamily="2" charset="0"/>
              </a:defRPr>
            </a:lvl2pPr>
            <a:lvl3pPr>
              <a:defRPr b="0" i="0">
                <a:latin typeface="DM Serif Display" pitchFamily="2" charset="0"/>
              </a:defRPr>
            </a:lvl3pPr>
            <a:lvl4pPr>
              <a:defRPr b="0" i="0">
                <a:latin typeface="DM Serif Display" pitchFamily="2" charset="0"/>
              </a:defRPr>
            </a:lvl4pPr>
            <a:lvl5pPr>
              <a:defRPr b="0" i="0">
                <a:latin typeface="DM Serif Display" pitchFamily="2" charset="0"/>
              </a:defRPr>
            </a:lvl5pPr>
          </a:lstStyle>
          <a:p>
            <a:pPr lvl="0"/>
            <a:r>
              <a:rPr lang="en-US" dirty="0"/>
              <a:t>A two-line header could look like this and be a bit longer than some of your other headers</a:t>
            </a:r>
          </a:p>
        </p:txBody>
      </p:sp>
      <p:sp>
        <p:nvSpPr>
          <p:cNvPr id="17" name="Holder 6">
            <a:extLst>
              <a:ext uri="{FF2B5EF4-FFF2-40B4-BE49-F238E27FC236}">
                <a16:creationId xmlns:a16="http://schemas.microsoft.com/office/drawing/2014/main" id="{2F88216B-50E9-F74D-AE6E-E0A8B73FF873}"/>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7" name="Rectangle 6">
            <a:extLst>
              <a:ext uri="{FF2B5EF4-FFF2-40B4-BE49-F238E27FC236}">
                <a16:creationId xmlns:a16="http://schemas.microsoft.com/office/drawing/2014/main" id="{D879E9AD-499C-3C46-A609-35FAD58C0522}"/>
              </a:ext>
            </a:extLst>
          </p:cNvPr>
          <p:cNvSpPr/>
          <p:nvPr userDrawn="1"/>
        </p:nvSpPr>
        <p:spPr>
          <a:xfrm>
            <a:off x="304800" y="5943600"/>
            <a:ext cx="1371600" cy="5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A690B99-4DDC-A541-A9A5-57C04C7BB753}"/>
              </a:ext>
            </a:extLst>
          </p:cNvPr>
          <p:cNvSpPr txBox="1"/>
          <p:nvPr userDrawn="1"/>
        </p:nvSpPr>
        <p:spPr>
          <a:xfrm>
            <a:off x="10648811" y="6190229"/>
            <a:ext cx="1446669" cy="27699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14" name="Graphic 13">
            <a:extLst>
              <a:ext uri="{FF2B5EF4-FFF2-40B4-BE49-F238E27FC236}">
                <a16:creationId xmlns:a16="http://schemas.microsoft.com/office/drawing/2014/main" id="{2CEFDC76-49A3-425E-9C17-561B89D6C2B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14" y="6070309"/>
            <a:ext cx="1106882" cy="437722"/>
          </a:xfrm>
          <a:prstGeom prst="rect">
            <a:avLst/>
          </a:prstGeom>
        </p:spPr>
      </p:pic>
    </p:spTree>
    <p:extLst>
      <p:ext uri="{BB962C8B-B14F-4D97-AF65-F5344CB8AC3E}">
        <p14:creationId xmlns:p14="http://schemas.microsoft.com/office/powerpoint/2010/main" val="53522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amp; Image 1">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79CF3425-B838-C344-8FCA-1544C1DB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025" y="1281791"/>
            <a:ext cx="4127500" cy="4292600"/>
          </a:xfrm>
          <a:prstGeom prst="rect">
            <a:avLst/>
          </a:prstGeom>
        </p:spPr>
      </p:pic>
      <p:sp>
        <p:nvSpPr>
          <p:cNvPr id="16" name="Holder 6">
            <a:extLst>
              <a:ext uri="{FF2B5EF4-FFF2-40B4-BE49-F238E27FC236}">
                <a16:creationId xmlns:a16="http://schemas.microsoft.com/office/drawing/2014/main" id="{D4928DFC-EC0C-5547-8433-B039D6EA062E}"/>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21" name="Text Placeholder 19">
            <a:extLst>
              <a:ext uri="{FF2B5EF4-FFF2-40B4-BE49-F238E27FC236}">
                <a16:creationId xmlns:a16="http://schemas.microsoft.com/office/drawing/2014/main" id="{CBC54F49-E306-5D4C-B026-B5226E7DFE24}"/>
              </a:ext>
            </a:extLst>
          </p:cNvPr>
          <p:cNvSpPr>
            <a:spLocks noGrp="1"/>
          </p:cNvSpPr>
          <p:nvPr>
            <p:ph type="body" sz="quarter" idx="10" hasCustomPrompt="1"/>
          </p:nvPr>
        </p:nvSpPr>
        <p:spPr>
          <a:xfrm>
            <a:off x="1981200" y="2057400"/>
            <a:ext cx="3048000" cy="2965367"/>
          </a:xfrm>
        </p:spPr>
        <p:txBody>
          <a:bodyPr anchor="ctr">
            <a:noAutofit/>
          </a:bodyPr>
          <a:lstStyle>
            <a:lvl1pPr algn="ctr">
              <a:defRPr sz="2400">
                <a:latin typeface="DM Serif Display" pitchFamily="2" charset="0"/>
              </a:defRPr>
            </a:lvl1pPr>
          </a:lstStyle>
          <a:p>
            <a:pPr lvl="0"/>
            <a:r>
              <a:rPr lang="en-US" sz="2400" spc="-180" dirty="0">
                <a:solidFill>
                  <a:schemeClr val="bg1"/>
                </a:solidFill>
              </a:rPr>
              <a:t>“ </a:t>
            </a:r>
            <a:r>
              <a:rPr lang="en-US" sz="2400" spc="-50" dirty="0">
                <a:solidFill>
                  <a:schemeClr val="bg1"/>
                </a:solidFill>
              </a:rPr>
              <a:t>Quote </a:t>
            </a:r>
            <a:r>
              <a:rPr lang="en-US" sz="2400" spc="10" dirty="0">
                <a:solidFill>
                  <a:schemeClr val="bg1"/>
                </a:solidFill>
              </a:rPr>
              <a:t>style look  </a:t>
            </a:r>
            <a:r>
              <a:rPr lang="en-US" sz="2400" spc="-15" dirty="0">
                <a:solidFill>
                  <a:schemeClr val="bg1"/>
                </a:solidFill>
              </a:rPr>
              <a:t>Lorem </a:t>
            </a:r>
            <a:r>
              <a:rPr lang="en-US" sz="2400" spc="-40" dirty="0">
                <a:solidFill>
                  <a:schemeClr val="bg1"/>
                </a:solidFill>
              </a:rPr>
              <a:t>ipsum </a:t>
            </a:r>
            <a:r>
              <a:rPr lang="en-US" sz="2400" spc="-5" dirty="0">
                <a:solidFill>
                  <a:schemeClr val="bg1"/>
                </a:solidFill>
              </a:rPr>
              <a:t>dolor</a:t>
            </a:r>
            <a:r>
              <a:rPr lang="en-US" sz="2400" spc="-245" dirty="0">
                <a:solidFill>
                  <a:schemeClr val="bg1"/>
                </a:solidFill>
              </a:rPr>
              <a:t> </a:t>
            </a:r>
            <a:r>
              <a:rPr lang="en-US" sz="2400" spc="25" dirty="0">
                <a:solidFill>
                  <a:schemeClr val="bg1"/>
                </a:solidFill>
              </a:rPr>
              <a:t>sit </a:t>
            </a:r>
            <a:r>
              <a:rPr lang="en-US" sz="2400" spc="55" dirty="0" err="1">
                <a:solidFill>
                  <a:schemeClr val="bg1"/>
                </a:solidFill>
              </a:rPr>
              <a:t>amet</a:t>
            </a:r>
            <a:r>
              <a:rPr lang="en-US" sz="2400" spc="55" dirty="0">
                <a:solidFill>
                  <a:schemeClr val="bg1"/>
                </a:solidFill>
              </a:rPr>
              <a:t>, </a:t>
            </a:r>
            <a:r>
              <a:rPr lang="en-US" sz="2400" spc="-15" dirty="0" err="1">
                <a:solidFill>
                  <a:schemeClr val="bg1"/>
                </a:solidFill>
              </a:rPr>
              <a:t>adipiscing</a:t>
            </a:r>
            <a:r>
              <a:rPr lang="en-US" sz="2400" spc="-15" dirty="0">
                <a:solidFill>
                  <a:schemeClr val="bg1"/>
                </a:solidFill>
              </a:rPr>
              <a:t> </a:t>
            </a:r>
            <a:r>
              <a:rPr lang="en-US" sz="2400" spc="35" dirty="0" err="1">
                <a:solidFill>
                  <a:schemeClr val="bg1"/>
                </a:solidFill>
              </a:rPr>
              <a:t>elit</a:t>
            </a:r>
            <a:r>
              <a:rPr lang="en-US" sz="2400" spc="35" dirty="0">
                <a:solidFill>
                  <a:schemeClr val="bg1"/>
                </a:solidFill>
              </a:rPr>
              <a:t>, </a:t>
            </a:r>
            <a:r>
              <a:rPr lang="en-US" sz="2400" spc="-30" dirty="0">
                <a:solidFill>
                  <a:schemeClr val="bg1"/>
                </a:solidFill>
              </a:rPr>
              <a:t>diam </a:t>
            </a:r>
            <a:r>
              <a:rPr lang="en-US" sz="2400" spc="-45" dirty="0" err="1">
                <a:solidFill>
                  <a:schemeClr val="bg1"/>
                </a:solidFill>
              </a:rPr>
              <a:t>nonummy</a:t>
            </a:r>
            <a:r>
              <a:rPr lang="en-US" sz="2400" spc="-45" dirty="0">
                <a:solidFill>
                  <a:schemeClr val="bg1"/>
                </a:solidFill>
              </a:rPr>
              <a:t> </a:t>
            </a:r>
            <a:r>
              <a:rPr lang="en-US" sz="2400" dirty="0" err="1">
                <a:solidFill>
                  <a:schemeClr val="bg1"/>
                </a:solidFill>
              </a:rPr>
              <a:t>nibh</a:t>
            </a:r>
            <a:r>
              <a:rPr lang="en-US" sz="2400" dirty="0">
                <a:solidFill>
                  <a:schemeClr val="bg1"/>
                </a:solidFill>
              </a:rPr>
              <a:t> </a:t>
            </a:r>
            <a:r>
              <a:rPr lang="en-US" sz="2400" spc="-20" dirty="0" err="1">
                <a:solidFill>
                  <a:schemeClr val="bg1"/>
                </a:solidFill>
              </a:rPr>
              <a:t>euismod</a:t>
            </a:r>
            <a:r>
              <a:rPr lang="en-US" sz="2400" spc="-95" dirty="0">
                <a:solidFill>
                  <a:schemeClr val="bg1"/>
                </a:solidFill>
              </a:rPr>
              <a:t> </a:t>
            </a:r>
            <a:r>
              <a:rPr lang="en-US" sz="2400" spc="-15" dirty="0" err="1">
                <a:solidFill>
                  <a:schemeClr val="bg1"/>
                </a:solidFill>
              </a:rPr>
              <a:t>tincidunt</a:t>
            </a:r>
            <a:r>
              <a:rPr lang="en-US" sz="2400" spc="-15" dirty="0">
                <a:solidFill>
                  <a:schemeClr val="bg1"/>
                </a:solidFill>
              </a:rPr>
              <a:t>”</a:t>
            </a:r>
            <a:endParaRPr lang="en-US" dirty="0"/>
          </a:p>
        </p:txBody>
      </p:sp>
      <p:sp>
        <p:nvSpPr>
          <p:cNvPr id="18" name="Rectangle 17">
            <a:extLst>
              <a:ext uri="{FF2B5EF4-FFF2-40B4-BE49-F238E27FC236}">
                <a16:creationId xmlns:a16="http://schemas.microsoft.com/office/drawing/2014/main" id="{8ECD7D99-99E4-4F8C-9A7A-6AC50A36A222}"/>
              </a:ext>
            </a:extLst>
          </p:cNvPr>
          <p:cNvSpPr/>
          <p:nvPr userDrawn="1"/>
        </p:nvSpPr>
        <p:spPr>
          <a:xfrm>
            <a:off x="457200" y="5867400"/>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695BCBD4-FBB5-460F-AA66-4DCD25EDD5C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14" y="6070309"/>
            <a:ext cx="1106882" cy="437722"/>
          </a:xfrm>
          <a:prstGeom prst="rect">
            <a:avLst/>
          </a:prstGeom>
        </p:spPr>
      </p:pic>
      <p:sp>
        <p:nvSpPr>
          <p:cNvPr id="22" name="TextBox 21">
            <a:extLst>
              <a:ext uri="{FF2B5EF4-FFF2-40B4-BE49-F238E27FC236}">
                <a16:creationId xmlns:a16="http://schemas.microsoft.com/office/drawing/2014/main" id="{FE9835AF-01B3-47CC-9E28-B81362F031A4}"/>
              </a:ext>
            </a:extLst>
          </p:cNvPr>
          <p:cNvSpPr txBox="1"/>
          <p:nvPr userDrawn="1"/>
        </p:nvSpPr>
        <p:spPr>
          <a:xfrm>
            <a:off x="10648811" y="6456675"/>
            <a:ext cx="1446669" cy="33516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mp; Image 2">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84A8401E-831B-F444-9986-1C398E4BBA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479" y="1281791"/>
            <a:ext cx="4127500" cy="4292600"/>
          </a:xfrm>
          <a:prstGeom prst="rect">
            <a:avLst/>
          </a:prstGeom>
        </p:spPr>
      </p:pic>
      <p:sp>
        <p:nvSpPr>
          <p:cNvPr id="16" name="Holder 6">
            <a:extLst>
              <a:ext uri="{FF2B5EF4-FFF2-40B4-BE49-F238E27FC236}">
                <a16:creationId xmlns:a16="http://schemas.microsoft.com/office/drawing/2014/main" id="{D4928DFC-EC0C-5547-8433-B039D6EA062E}"/>
              </a:ext>
            </a:extLst>
          </p:cNvPr>
          <p:cNvSpPr>
            <a:spLocks noGrp="1"/>
          </p:cNvSpPr>
          <p:nvPr>
            <p:ph type="sldNum" sz="quarter" idx="7"/>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19" name="Text Placeholder 19">
            <a:extLst>
              <a:ext uri="{FF2B5EF4-FFF2-40B4-BE49-F238E27FC236}">
                <a16:creationId xmlns:a16="http://schemas.microsoft.com/office/drawing/2014/main" id="{B56438C8-7421-0C4F-84DD-54551548BE03}"/>
              </a:ext>
            </a:extLst>
          </p:cNvPr>
          <p:cNvSpPr>
            <a:spLocks noGrp="1"/>
          </p:cNvSpPr>
          <p:nvPr>
            <p:ph type="body" sz="quarter" idx="10" hasCustomPrompt="1"/>
          </p:nvPr>
        </p:nvSpPr>
        <p:spPr>
          <a:xfrm>
            <a:off x="1981200" y="2057400"/>
            <a:ext cx="3048000" cy="2965367"/>
          </a:xfrm>
        </p:spPr>
        <p:txBody>
          <a:bodyPr anchor="ctr">
            <a:noAutofit/>
          </a:bodyPr>
          <a:lstStyle>
            <a:lvl1pPr algn="ctr">
              <a:defRPr sz="2400">
                <a:latin typeface="DM Serif Display" pitchFamily="2" charset="0"/>
              </a:defRPr>
            </a:lvl1pPr>
          </a:lstStyle>
          <a:p>
            <a:pPr lvl="0"/>
            <a:r>
              <a:rPr lang="en-US" sz="2400" spc="-180" dirty="0">
                <a:solidFill>
                  <a:schemeClr val="bg1"/>
                </a:solidFill>
              </a:rPr>
              <a:t>“ </a:t>
            </a:r>
            <a:r>
              <a:rPr lang="en-US" sz="2400" spc="-50" dirty="0">
                <a:solidFill>
                  <a:schemeClr val="bg1"/>
                </a:solidFill>
              </a:rPr>
              <a:t>Quote </a:t>
            </a:r>
            <a:r>
              <a:rPr lang="en-US" sz="2400" spc="10" dirty="0">
                <a:solidFill>
                  <a:schemeClr val="bg1"/>
                </a:solidFill>
              </a:rPr>
              <a:t>style look  </a:t>
            </a:r>
            <a:r>
              <a:rPr lang="en-US" sz="2400" spc="-15" dirty="0">
                <a:solidFill>
                  <a:schemeClr val="bg1"/>
                </a:solidFill>
              </a:rPr>
              <a:t>Lorem </a:t>
            </a:r>
            <a:r>
              <a:rPr lang="en-US" sz="2400" spc="-40" dirty="0">
                <a:solidFill>
                  <a:schemeClr val="bg1"/>
                </a:solidFill>
              </a:rPr>
              <a:t>ipsum </a:t>
            </a:r>
            <a:r>
              <a:rPr lang="en-US" sz="2400" spc="-5" dirty="0">
                <a:solidFill>
                  <a:schemeClr val="bg1"/>
                </a:solidFill>
              </a:rPr>
              <a:t>dolor</a:t>
            </a:r>
            <a:r>
              <a:rPr lang="en-US" sz="2400" spc="-245" dirty="0">
                <a:solidFill>
                  <a:schemeClr val="bg1"/>
                </a:solidFill>
              </a:rPr>
              <a:t> </a:t>
            </a:r>
            <a:r>
              <a:rPr lang="en-US" sz="2400" spc="25" dirty="0">
                <a:solidFill>
                  <a:schemeClr val="bg1"/>
                </a:solidFill>
              </a:rPr>
              <a:t>sit </a:t>
            </a:r>
            <a:r>
              <a:rPr lang="en-US" sz="2400" spc="55" dirty="0" err="1">
                <a:solidFill>
                  <a:schemeClr val="bg1"/>
                </a:solidFill>
              </a:rPr>
              <a:t>amet</a:t>
            </a:r>
            <a:r>
              <a:rPr lang="en-US" sz="2400" spc="55" dirty="0">
                <a:solidFill>
                  <a:schemeClr val="bg1"/>
                </a:solidFill>
              </a:rPr>
              <a:t>, </a:t>
            </a:r>
            <a:r>
              <a:rPr lang="en-US" sz="2400" spc="-15" dirty="0" err="1">
                <a:solidFill>
                  <a:schemeClr val="bg1"/>
                </a:solidFill>
              </a:rPr>
              <a:t>adipiscing</a:t>
            </a:r>
            <a:r>
              <a:rPr lang="en-US" sz="2400" spc="-15" dirty="0">
                <a:solidFill>
                  <a:schemeClr val="bg1"/>
                </a:solidFill>
              </a:rPr>
              <a:t> </a:t>
            </a:r>
            <a:r>
              <a:rPr lang="en-US" sz="2400" spc="35" dirty="0" err="1">
                <a:solidFill>
                  <a:schemeClr val="bg1"/>
                </a:solidFill>
              </a:rPr>
              <a:t>elit</a:t>
            </a:r>
            <a:r>
              <a:rPr lang="en-US" sz="2400" spc="35" dirty="0">
                <a:solidFill>
                  <a:schemeClr val="bg1"/>
                </a:solidFill>
              </a:rPr>
              <a:t>, </a:t>
            </a:r>
            <a:r>
              <a:rPr lang="en-US" sz="2400" spc="-30" dirty="0">
                <a:solidFill>
                  <a:schemeClr val="bg1"/>
                </a:solidFill>
              </a:rPr>
              <a:t>diam </a:t>
            </a:r>
            <a:r>
              <a:rPr lang="en-US" sz="2400" spc="-45" dirty="0" err="1">
                <a:solidFill>
                  <a:schemeClr val="bg1"/>
                </a:solidFill>
              </a:rPr>
              <a:t>nonummy</a:t>
            </a:r>
            <a:r>
              <a:rPr lang="en-US" sz="2400" spc="-45" dirty="0">
                <a:solidFill>
                  <a:schemeClr val="bg1"/>
                </a:solidFill>
              </a:rPr>
              <a:t> </a:t>
            </a:r>
            <a:r>
              <a:rPr lang="en-US" sz="2400" dirty="0" err="1">
                <a:solidFill>
                  <a:schemeClr val="bg1"/>
                </a:solidFill>
              </a:rPr>
              <a:t>nibh</a:t>
            </a:r>
            <a:r>
              <a:rPr lang="en-US" sz="2400" dirty="0">
                <a:solidFill>
                  <a:schemeClr val="bg1"/>
                </a:solidFill>
              </a:rPr>
              <a:t> </a:t>
            </a:r>
            <a:r>
              <a:rPr lang="en-US" sz="2400" spc="-20" dirty="0" err="1">
                <a:solidFill>
                  <a:schemeClr val="bg1"/>
                </a:solidFill>
              </a:rPr>
              <a:t>euismod</a:t>
            </a:r>
            <a:r>
              <a:rPr lang="en-US" sz="2400" spc="-95" dirty="0">
                <a:solidFill>
                  <a:schemeClr val="bg1"/>
                </a:solidFill>
              </a:rPr>
              <a:t> </a:t>
            </a:r>
            <a:r>
              <a:rPr lang="en-US" sz="2400" spc="-15" dirty="0" err="1">
                <a:solidFill>
                  <a:schemeClr val="bg1"/>
                </a:solidFill>
              </a:rPr>
              <a:t>tincidunt</a:t>
            </a:r>
            <a:r>
              <a:rPr lang="en-US" sz="2400" spc="-15" dirty="0">
                <a:solidFill>
                  <a:schemeClr val="bg1"/>
                </a:solidFill>
              </a:rPr>
              <a:t>”</a:t>
            </a:r>
            <a:endParaRPr lang="en-US" dirty="0"/>
          </a:p>
        </p:txBody>
      </p:sp>
      <p:sp>
        <p:nvSpPr>
          <p:cNvPr id="9" name="TextBox 8">
            <a:extLst>
              <a:ext uri="{FF2B5EF4-FFF2-40B4-BE49-F238E27FC236}">
                <a16:creationId xmlns:a16="http://schemas.microsoft.com/office/drawing/2014/main" id="{33E5EA7E-AA6A-BD4C-80FC-BD5F0B49E084}"/>
              </a:ext>
            </a:extLst>
          </p:cNvPr>
          <p:cNvSpPr txBox="1"/>
          <p:nvPr userDrawn="1"/>
        </p:nvSpPr>
        <p:spPr>
          <a:xfrm>
            <a:off x="10648811" y="6456675"/>
            <a:ext cx="1446669" cy="335169"/>
          </a:xfrm>
          <a:prstGeom prst="rect">
            <a:avLst/>
          </a:prstGeom>
          <a:noFill/>
        </p:spPr>
        <p:txBody>
          <a:bodyPr wrap="square" rtlCol="0">
            <a:spAutoFit/>
          </a:bodyPr>
          <a:lstStyle/>
          <a:p>
            <a:r>
              <a:rPr lang="en-US" sz="1200" b="0" i="0" dirty="0">
                <a:solidFill>
                  <a:schemeClr val="accent2"/>
                </a:solidFill>
                <a:latin typeface="Montserrat Medium" pitchFamily="2" charset="77"/>
              </a:rPr>
              <a:t>arc.gov</a:t>
            </a:r>
          </a:p>
        </p:txBody>
      </p:sp>
      <p:pic>
        <p:nvPicPr>
          <p:cNvPr id="11" name="Graphic 10">
            <a:extLst>
              <a:ext uri="{FF2B5EF4-FFF2-40B4-BE49-F238E27FC236}">
                <a16:creationId xmlns:a16="http://schemas.microsoft.com/office/drawing/2014/main" id="{F86D78E1-9D26-48AB-A88D-E65A6C9055F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14" y="6070309"/>
            <a:ext cx="1106882" cy="437722"/>
          </a:xfrm>
          <a:prstGeom prst="rect">
            <a:avLst/>
          </a:prstGeom>
        </p:spPr>
      </p:pic>
    </p:spTree>
    <p:extLst>
      <p:ext uri="{BB962C8B-B14F-4D97-AF65-F5344CB8AC3E}">
        <p14:creationId xmlns:p14="http://schemas.microsoft.com/office/powerpoint/2010/main" val="320950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DB041FB4-50A7-9045-9DB0-63BD58A269F1}"/>
              </a:ext>
            </a:extLst>
          </p:cNvPr>
          <p:cNvSpPr>
            <a:spLocks noGrp="1"/>
          </p:cNvSpPr>
          <p:nvPr>
            <p:ph type="sldNum" sz="quarter" idx="4"/>
          </p:nvPr>
        </p:nvSpPr>
        <p:spPr>
          <a:xfrm>
            <a:off x="11582400" y="6516538"/>
            <a:ext cx="513080" cy="215444"/>
          </a:xfrm>
          <a:prstGeom prst="rect">
            <a:avLst/>
          </a:prstGeom>
        </p:spPr>
        <p:txBody>
          <a:bodyPr wrap="square" lIns="0" tIns="0" rIns="0" bIns="0">
            <a:spAutoFit/>
          </a:bodyPr>
          <a:lstStyle>
            <a:lvl1pPr algn="r">
              <a:defRPr sz="1400" b="0" i="0">
                <a:solidFill>
                  <a:srgbClr val="397CBF"/>
                </a:solidFill>
                <a:latin typeface="DM Sans Medium" pitchFamily="2" charset="77"/>
                <a:cs typeface="DM Sans Medium" pitchFamily="2" charset="77"/>
              </a:defRPr>
            </a:lvl1pPr>
          </a:lstStyle>
          <a:p>
            <a:pPr marL="38100">
              <a:spcBef>
                <a:spcPts val="204"/>
              </a:spcBef>
            </a:pPr>
            <a:fld id="{81D60167-4931-47E6-BA6A-407CBD079E47}" type="slidenum">
              <a:rPr lang="en-US" spc="110" smtClean="0"/>
              <a:pPr marL="38100">
                <a:spcBef>
                  <a:spcPts val="204"/>
                </a:spcBef>
              </a:pPr>
              <a:t>‹#›</a:t>
            </a:fld>
            <a:endParaRPr lang="en-US" spc="110" dirty="0"/>
          </a:p>
        </p:txBody>
      </p:sp>
      <p:sp>
        <p:nvSpPr>
          <p:cNvPr id="9" name="Text Placeholder 8">
            <a:extLst>
              <a:ext uri="{FF2B5EF4-FFF2-40B4-BE49-F238E27FC236}">
                <a16:creationId xmlns:a16="http://schemas.microsoft.com/office/drawing/2014/main" id="{3001F567-A089-E04C-B63D-558627590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9">
            <a:extLst>
              <a:ext uri="{FF2B5EF4-FFF2-40B4-BE49-F238E27FC236}">
                <a16:creationId xmlns:a16="http://schemas.microsoft.com/office/drawing/2014/main" id="{974C21C4-E2B9-6645-978C-AC5834595DFF}"/>
              </a:ext>
            </a:extLst>
          </p:cNvPr>
          <p:cNvSpPr>
            <a:spLocks noGrp="1"/>
          </p:cNvSpPr>
          <p:nvPr>
            <p:ph type="title"/>
          </p:nvPr>
        </p:nvSpPr>
        <p:spPr>
          <a:xfrm>
            <a:off x="838200" y="838200"/>
            <a:ext cx="10515600" cy="852488"/>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70" r:id="rId3"/>
    <p:sldLayoutId id="2147483671" r:id="rId4"/>
    <p:sldLayoutId id="2147483678" r:id="rId5"/>
    <p:sldLayoutId id="2147483680" r:id="rId6"/>
    <p:sldLayoutId id="2147483681" r:id="rId7"/>
    <p:sldLayoutId id="2147483662" r:id="rId8"/>
    <p:sldLayoutId id="2147483666" r:id="rId9"/>
    <p:sldLayoutId id="2147483667" r:id="rId10"/>
    <p:sldLayoutId id="2147483668" r:id="rId11"/>
    <p:sldLayoutId id="2147483672" r:id="rId12"/>
    <p:sldLayoutId id="2147483679" r:id="rId13"/>
    <p:sldLayoutId id="2147483676" r:id="rId14"/>
    <p:sldLayoutId id="2147483673" r:id="rId15"/>
    <p:sldLayoutId id="2147483674" r:id="rId16"/>
    <p:sldLayoutId id="2147483675" r:id="rId17"/>
    <p:sldLayoutId id="2147483663" r:id="rId18"/>
    <p:sldLayoutId id="2147483664" r:id="rId19"/>
  </p:sldLayoutIdLst>
  <p:txStyles>
    <p:titleStyle>
      <a:lvl1pPr algn="l">
        <a:defRPr sz="3600" b="0" i="0">
          <a:solidFill>
            <a:schemeClr val="tx1"/>
          </a:solidFill>
          <a:latin typeface="DM Serif Display" pitchFamily="2" charset="0"/>
          <a:ea typeface="+mj-ea"/>
          <a:cs typeface="+mj-cs"/>
        </a:defRPr>
      </a:lvl1pPr>
    </p:titleStyle>
    <p:bodyStyle>
      <a:lvl1pPr marL="0">
        <a:defRPr sz="1600" b="0" i="0">
          <a:solidFill>
            <a:schemeClr val="tx1"/>
          </a:solidFill>
          <a:latin typeface="Montserrat" pitchFamily="2" charset="77"/>
          <a:ea typeface="+mn-ea"/>
          <a:cs typeface="+mn-cs"/>
        </a:defRPr>
      </a:lvl1pPr>
      <a:lvl2pPr marL="800100" indent="-342900">
        <a:lnSpc>
          <a:spcPct val="150000"/>
        </a:lnSpc>
        <a:buFont typeface="Arial" panose="020B0604020202020204" pitchFamily="34" charset="0"/>
        <a:buChar char="•"/>
        <a:defRPr sz="1600" b="0" i="0">
          <a:solidFill>
            <a:schemeClr val="tx1"/>
          </a:solidFill>
          <a:latin typeface="Montserrat" pitchFamily="2" charset="77"/>
          <a:ea typeface="+mn-ea"/>
          <a:cs typeface="+mn-cs"/>
        </a:defRPr>
      </a:lvl2pPr>
      <a:lvl3pPr marL="1257300" indent="-342900">
        <a:lnSpc>
          <a:spcPct val="150000"/>
        </a:lnSpc>
        <a:buFont typeface="Arial" panose="020B0604020202020204" pitchFamily="34" charset="0"/>
        <a:buChar char="•"/>
        <a:defRPr sz="1600" b="0" i="0">
          <a:solidFill>
            <a:schemeClr val="tx1"/>
          </a:solidFill>
          <a:latin typeface="Montserrat" pitchFamily="2" charset="77"/>
          <a:ea typeface="+mn-ea"/>
          <a:cs typeface="+mn-cs"/>
        </a:defRPr>
      </a:lvl3pPr>
      <a:lvl4pPr marL="1714500" indent="-342900">
        <a:lnSpc>
          <a:spcPct val="150000"/>
        </a:lnSpc>
        <a:buFont typeface="Arial" panose="020B0604020202020204" pitchFamily="34" charset="0"/>
        <a:buChar char="•"/>
        <a:defRPr sz="1600" b="0" i="0">
          <a:solidFill>
            <a:schemeClr val="tx1"/>
          </a:solidFill>
          <a:latin typeface="Montserrat" pitchFamily="2" charset="77"/>
          <a:ea typeface="+mn-ea"/>
          <a:cs typeface="+mn-cs"/>
        </a:defRPr>
      </a:lvl4pPr>
      <a:lvl5pPr marL="2171700" indent="-342900">
        <a:lnSpc>
          <a:spcPct val="150000"/>
        </a:lnSpc>
        <a:buFont typeface="Arial" panose="020B0604020202020204" pitchFamily="34" charset="0"/>
        <a:buChar char="•"/>
        <a:defRPr sz="1600" b="0" i="0">
          <a:solidFill>
            <a:schemeClr val="tx1"/>
          </a:solidFill>
          <a:latin typeface="Montserra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C0D3-BF86-DA4A-8ED5-7D4736E51BAB}"/>
              </a:ext>
            </a:extLst>
          </p:cNvPr>
          <p:cNvSpPr>
            <a:spLocks noGrp="1"/>
          </p:cNvSpPr>
          <p:nvPr>
            <p:ph type="title"/>
          </p:nvPr>
        </p:nvSpPr>
        <p:spPr>
          <a:xfrm>
            <a:off x="4502331" y="3814353"/>
            <a:ext cx="7489371" cy="2786743"/>
          </a:xfrm>
        </p:spPr>
        <p:txBody>
          <a:bodyPr>
            <a:normAutofit fontScale="90000"/>
          </a:bodyPr>
          <a:lstStyle/>
          <a:p>
            <a:r>
              <a:rPr lang="en-US" sz="4800" dirty="0"/>
              <a:t>		</a:t>
            </a:r>
            <a:br>
              <a:rPr lang="en-US" sz="4800" dirty="0"/>
            </a:br>
            <a:r>
              <a:rPr lang="en-US" sz="4800" dirty="0"/>
              <a:t>	Broadband Access Update</a:t>
            </a:r>
            <a:br>
              <a:rPr lang="en-US" sz="5400" dirty="0"/>
            </a:br>
            <a:r>
              <a:rPr lang="en-US" sz="5400" dirty="0"/>
              <a:t>	</a:t>
            </a:r>
            <a:r>
              <a:rPr lang="en-US" sz="3600" dirty="0"/>
              <a:t>October 27</a:t>
            </a:r>
            <a:r>
              <a:rPr lang="en-US" sz="3600" baseline="30000" dirty="0"/>
              <a:t>th</a:t>
            </a:r>
            <a:r>
              <a:rPr lang="en-US" sz="3600" dirty="0"/>
              <a:t>, 2022</a:t>
            </a:r>
            <a:br>
              <a:rPr lang="en-US" sz="5400" dirty="0"/>
            </a:br>
            <a:endParaRPr lang="en-US" sz="5400" dirty="0"/>
          </a:p>
        </p:txBody>
      </p:sp>
    </p:spTree>
    <p:extLst>
      <p:ext uri="{BB962C8B-B14F-4D97-AF65-F5344CB8AC3E}">
        <p14:creationId xmlns:p14="http://schemas.microsoft.com/office/powerpoint/2010/main" val="5586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AF8A2-91ED-8948-865D-328DECD00C6A}"/>
              </a:ext>
            </a:extLst>
          </p:cNvPr>
          <p:cNvSpPr>
            <a:spLocks noGrp="1"/>
          </p:cNvSpPr>
          <p:nvPr>
            <p:ph type="body" sz="quarter" idx="19"/>
          </p:nvPr>
        </p:nvSpPr>
        <p:spPr>
          <a:xfrm>
            <a:off x="864753" y="1143001"/>
            <a:ext cx="10462494" cy="990600"/>
          </a:xfrm>
        </p:spPr>
        <p:txBody>
          <a:bodyPr/>
          <a:lstStyle/>
          <a:p>
            <a:pPr algn="ctr"/>
            <a:r>
              <a:rPr lang="en-US" sz="3200" dirty="0">
                <a:solidFill>
                  <a:schemeClr val="tx1"/>
                </a:solidFill>
              </a:rPr>
              <a:t>ARC’s Strategic Plan has </a:t>
            </a:r>
            <a:r>
              <a:rPr lang="en-US" sz="3200" u="sng" dirty="0">
                <a:solidFill>
                  <a:schemeClr val="tx1"/>
                </a:solidFill>
              </a:rPr>
              <a:t>3 discrete goals</a:t>
            </a:r>
            <a:r>
              <a:rPr lang="en-US" sz="3200" dirty="0">
                <a:solidFill>
                  <a:schemeClr val="tx1"/>
                </a:solidFill>
              </a:rPr>
              <a:t> for broadband</a:t>
            </a:r>
          </a:p>
        </p:txBody>
      </p:sp>
      <p:sp>
        <p:nvSpPr>
          <p:cNvPr id="4" name="Text Placeholder 3">
            <a:extLst>
              <a:ext uri="{FF2B5EF4-FFF2-40B4-BE49-F238E27FC236}">
                <a16:creationId xmlns:a16="http://schemas.microsoft.com/office/drawing/2014/main" id="{A6AFF73F-46BF-9D49-901F-F1DFB6D36F28}"/>
              </a:ext>
            </a:extLst>
          </p:cNvPr>
          <p:cNvSpPr>
            <a:spLocks noGrp="1"/>
          </p:cNvSpPr>
          <p:nvPr>
            <p:ph type="body" sz="quarter" idx="20"/>
          </p:nvPr>
        </p:nvSpPr>
        <p:spPr>
          <a:xfrm>
            <a:off x="1181100" y="2133601"/>
            <a:ext cx="9829800" cy="2133599"/>
          </a:xfrm>
          <a:ln/>
        </p:spPr>
        <p:style>
          <a:lnRef idx="2">
            <a:schemeClr val="dk1"/>
          </a:lnRef>
          <a:fillRef idx="1">
            <a:schemeClr val="lt1"/>
          </a:fillRef>
          <a:effectRef idx="0">
            <a:schemeClr val="dk1"/>
          </a:effectRef>
          <a:fontRef idx="minor">
            <a:schemeClr val="dk1"/>
          </a:fontRef>
        </p:style>
        <p:txBody>
          <a:bodyPr>
            <a:normAutofit/>
          </a:bodyPr>
          <a:lstStyle/>
          <a:p>
            <a:r>
              <a:rPr lang="en-US" sz="1800" b="1" dirty="0"/>
              <a:t>Objective 3.2: Ensure that all Appalachians have access to quality and affordable telecommunications and broadband services.</a:t>
            </a:r>
          </a:p>
          <a:p>
            <a:endParaRPr lang="en-US" sz="1200" dirty="0"/>
          </a:p>
          <a:p>
            <a:r>
              <a:rPr lang="en-US" sz="1200" dirty="0"/>
              <a:t>The pandemic and resulting need for remote work, school, and telehealth highlighted both the importance of broadband and cellular access and affordability as well as the severe limitations of those services in portions of Appalachia, both rural and urban. Reliable and affordable broadband gives local businesses access to the digital marketplace, facilitates online learning and workforce development, and connects communities. ARC’s investments in broadband and data infrastructure help Appalachian communities – especially those in rural and/or distressed counties and areas – compete and participate in the global economy. Ongoing opportunities exist for convening, coordinating, planning and mapping, and funding investments in broadband deployment and smart grids.</a:t>
            </a:r>
          </a:p>
        </p:txBody>
      </p:sp>
      <p:sp>
        <p:nvSpPr>
          <p:cNvPr id="8" name="Rectangle: Rounded Corners 7">
            <a:extLst>
              <a:ext uri="{FF2B5EF4-FFF2-40B4-BE49-F238E27FC236}">
                <a16:creationId xmlns:a16="http://schemas.microsoft.com/office/drawing/2014/main" id="{8D5A6CD0-C578-4503-BC65-12DCD164FC08}"/>
              </a:ext>
            </a:extLst>
          </p:cNvPr>
          <p:cNvSpPr/>
          <p:nvPr/>
        </p:nvSpPr>
        <p:spPr>
          <a:xfrm>
            <a:off x="4385570" y="2197918"/>
            <a:ext cx="3522302" cy="24301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6777DE86-C8BC-43BA-A3D2-CAC368194E76}"/>
              </a:ext>
            </a:extLst>
          </p:cNvPr>
          <p:cNvSpPr/>
          <p:nvPr/>
        </p:nvSpPr>
        <p:spPr>
          <a:xfrm>
            <a:off x="8237221" y="2197918"/>
            <a:ext cx="871267" cy="24301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5F165DB6-9466-4BDF-BDAF-9A21A814EAE5}"/>
              </a:ext>
            </a:extLst>
          </p:cNvPr>
          <p:cNvSpPr/>
          <p:nvPr/>
        </p:nvSpPr>
        <p:spPr>
          <a:xfrm>
            <a:off x="9652999" y="2197918"/>
            <a:ext cx="1275622" cy="24301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85B3F8-59D3-4D7A-8708-1EE68AB64BBD}"/>
              </a:ext>
            </a:extLst>
          </p:cNvPr>
          <p:cNvSpPr/>
          <p:nvPr/>
        </p:nvSpPr>
        <p:spPr>
          <a:xfrm>
            <a:off x="495300" y="4876800"/>
            <a:ext cx="33909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Universal</a:t>
            </a:r>
          </a:p>
        </p:txBody>
      </p:sp>
      <p:sp>
        <p:nvSpPr>
          <p:cNvPr id="17" name="Rectangle: Rounded Corners 16">
            <a:extLst>
              <a:ext uri="{FF2B5EF4-FFF2-40B4-BE49-F238E27FC236}">
                <a16:creationId xmlns:a16="http://schemas.microsoft.com/office/drawing/2014/main" id="{D527AC47-2A7F-44B4-B192-715868115420}"/>
              </a:ext>
            </a:extLst>
          </p:cNvPr>
          <p:cNvSpPr/>
          <p:nvPr/>
        </p:nvSpPr>
        <p:spPr>
          <a:xfrm>
            <a:off x="4419600" y="4876800"/>
            <a:ext cx="33909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High-Quality</a:t>
            </a:r>
          </a:p>
        </p:txBody>
      </p:sp>
      <p:sp>
        <p:nvSpPr>
          <p:cNvPr id="18" name="Rectangle: Rounded Corners 17">
            <a:extLst>
              <a:ext uri="{FF2B5EF4-FFF2-40B4-BE49-F238E27FC236}">
                <a16:creationId xmlns:a16="http://schemas.microsoft.com/office/drawing/2014/main" id="{B7A8D3E9-4F54-4AA7-BC6B-C903FCD5A839}"/>
              </a:ext>
            </a:extLst>
          </p:cNvPr>
          <p:cNvSpPr/>
          <p:nvPr/>
        </p:nvSpPr>
        <p:spPr>
          <a:xfrm>
            <a:off x="8343900" y="4876800"/>
            <a:ext cx="3390900" cy="609600"/>
          </a:xfrm>
          <a:prstGeom prst="roundRect">
            <a:avLst/>
          </a:prstGeom>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t>Affordable</a:t>
            </a:r>
          </a:p>
        </p:txBody>
      </p:sp>
    </p:spTree>
    <p:extLst>
      <p:ext uri="{BB962C8B-B14F-4D97-AF65-F5344CB8AC3E}">
        <p14:creationId xmlns:p14="http://schemas.microsoft.com/office/powerpoint/2010/main" val="54030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8D4337-C74B-400C-8A1F-4B3CA10E5F7F}"/>
              </a:ext>
            </a:extLst>
          </p:cNvPr>
          <p:cNvSpPr/>
          <p:nvPr/>
        </p:nvSpPr>
        <p:spPr>
          <a:xfrm>
            <a:off x="394891" y="5868525"/>
            <a:ext cx="150658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7DB3EE-1323-4941-B1DA-3C320B4DF01A}"/>
              </a:ext>
            </a:extLst>
          </p:cNvPr>
          <p:cNvSpPr/>
          <p:nvPr/>
        </p:nvSpPr>
        <p:spPr>
          <a:xfrm>
            <a:off x="9878015" y="5837610"/>
            <a:ext cx="150658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B70D88-1A17-43E7-BD5D-491205D56BE9}"/>
              </a:ext>
            </a:extLst>
          </p:cNvPr>
          <p:cNvPicPr>
            <a:picLocks noChangeAspect="1"/>
          </p:cNvPicPr>
          <p:nvPr/>
        </p:nvPicPr>
        <p:blipFill>
          <a:blip r:embed="rId2"/>
          <a:stretch>
            <a:fillRect/>
          </a:stretch>
        </p:blipFill>
        <p:spPr>
          <a:xfrm>
            <a:off x="3195232" y="1012773"/>
            <a:ext cx="5801535" cy="5182323"/>
          </a:xfrm>
          <a:prstGeom prst="rect">
            <a:avLst/>
          </a:prstGeom>
        </p:spPr>
      </p:pic>
      <p:sp>
        <p:nvSpPr>
          <p:cNvPr id="13" name="Rectangle 12">
            <a:extLst>
              <a:ext uri="{FF2B5EF4-FFF2-40B4-BE49-F238E27FC236}">
                <a16:creationId xmlns:a16="http://schemas.microsoft.com/office/drawing/2014/main" id="{ED6DB1AD-3A2D-4D35-8278-2D7664DCA4E5}"/>
              </a:ext>
            </a:extLst>
          </p:cNvPr>
          <p:cNvSpPr/>
          <p:nvPr/>
        </p:nvSpPr>
        <p:spPr>
          <a:xfrm>
            <a:off x="851051" y="322378"/>
            <a:ext cx="12477309" cy="646331"/>
          </a:xfrm>
          <a:prstGeom prst="rect">
            <a:avLst/>
          </a:prstGeom>
        </p:spPr>
        <p:txBody>
          <a:bodyPr wrap="square" lIns="91440" tIns="45720" rIns="91440" bIns="45720" anchor="t">
            <a:spAutoFit/>
          </a:bodyPr>
          <a:lstStyle/>
          <a:p>
            <a:r>
              <a:rPr lang="en-US" sz="3600" b="1" dirty="0">
                <a:latin typeface="DM Serif Display" pitchFamily="2" charset="0"/>
              </a:rPr>
              <a:t>Access Stats (American Community Survey data)</a:t>
            </a:r>
          </a:p>
        </p:txBody>
      </p:sp>
    </p:spTree>
    <p:extLst>
      <p:ext uri="{BB962C8B-B14F-4D97-AF65-F5344CB8AC3E}">
        <p14:creationId xmlns:p14="http://schemas.microsoft.com/office/powerpoint/2010/main" val="167593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56E52-5412-499A-8B3A-32E0A7A19C56}"/>
              </a:ext>
            </a:extLst>
          </p:cNvPr>
          <p:cNvPicPr>
            <a:picLocks noChangeAspect="1"/>
          </p:cNvPicPr>
          <p:nvPr/>
        </p:nvPicPr>
        <p:blipFill rotWithShape="1">
          <a:blip r:embed="rId2"/>
          <a:srcRect r="7375"/>
          <a:stretch/>
        </p:blipFill>
        <p:spPr>
          <a:xfrm>
            <a:off x="6159148" y="700313"/>
            <a:ext cx="5423252" cy="5457373"/>
          </a:xfrm>
          <a:prstGeom prst="rect">
            <a:avLst/>
          </a:prstGeom>
        </p:spPr>
      </p:pic>
      <p:pic>
        <p:nvPicPr>
          <p:cNvPr id="6" name="Picture 5">
            <a:extLst>
              <a:ext uri="{FF2B5EF4-FFF2-40B4-BE49-F238E27FC236}">
                <a16:creationId xmlns:a16="http://schemas.microsoft.com/office/drawing/2014/main" id="{2A28639F-2E20-44C8-AD04-AA85A853D716}"/>
              </a:ext>
            </a:extLst>
          </p:cNvPr>
          <p:cNvPicPr>
            <a:picLocks noChangeAspect="1"/>
          </p:cNvPicPr>
          <p:nvPr/>
        </p:nvPicPr>
        <p:blipFill rotWithShape="1">
          <a:blip r:embed="rId3"/>
          <a:srcRect r="7249"/>
          <a:stretch/>
        </p:blipFill>
        <p:spPr>
          <a:xfrm>
            <a:off x="595818" y="1208311"/>
            <a:ext cx="5500185" cy="4724400"/>
          </a:xfrm>
          <a:prstGeom prst="rect">
            <a:avLst/>
          </a:prstGeom>
        </p:spPr>
      </p:pic>
      <p:sp>
        <p:nvSpPr>
          <p:cNvPr id="8" name="Rectangle 7">
            <a:extLst>
              <a:ext uri="{FF2B5EF4-FFF2-40B4-BE49-F238E27FC236}">
                <a16:creationId xmlns:a16="http://schemas.microsoft.com/office/drawing/2014/main" id="{293882D5-5E4C-49FA-974F-6DCDB4075A27}"/>
              </a:ext>
            </a:extLst>
          </p:cNvPr>
          <p:cNvSpPr/>
          <p:nvPr/>
        </p:nvSpPr>
        <p:spPr>
          <a:xfrm>
            <a:off x="2979253" y="6157686"/>
            <a:ext cx="8441267" cy="307777"/>
          </a:xfrm>
          <a:prstGeom prst="rect">
            <a:avLst/>
          </a:prstGeom>
        </p:spPr>
        <p:txBody>
          <a:bodyPr wrap="square">
            <a:spAutoFit/>
          </a:bodyPr>
          <a:lstStyle/>
          <a:p>
            <a:r>
              <a:rPr lang="en-US" sz="1400" u="sng" dirty="0">
                <a:latin typeface="Montserrat" panose="00000500000000000000" pitchFamily="2" charset="0"/>
              </a:rPr>
              <a:t>www.arc.gov/computer-and-broadband-access-in-appalachia</a:t>
            </a:r>
          </a:p>
        </p:txBody>
      </p:sp>
      <p:pic>
        <p:nvPicPr>
          <p:cNvPr id="9" name="Picture 8">
            <a:extLst>
              <a:ext uri="{FF2B5EF4-FFF2-40B4-BE49-F238E27FC236}">
                <a16:creationId xmlns:a16="http://schemas.microsoft.com/office/drawing/2014/main" id="{15F532CF-1654-4CD9-B3D8-CEF1A03F7B3C}"/>
              </a:ext>
            </a:extLst>
          </p:cNvPr>
          <p:cNvPicPr>
            <a:picLocks noChangeAspect="1"/>
          </p:cNvPicPr>
          <p:nvPr/>
        </p:nvPicPr>
        <p:blipFill>
          <a:blip r:embed="rId4"/>
          <a:stretch>
            <a:fillRect/>
          </a:stretch>
        </p:blipFill>
        <p:spPr>
          <a:xfrm>
            <a:off x="10017013" y="4714595"/>
            <a:ext cx="1505107" cy="1218116"/>
          </a:xfrm>
          <a:prstGeom prst="rect">
            <a:avLst/>
          </a:prstGeom>
        </p:spPr>
      </p:pic>
      <p:pic>
        <p:nvPicPr>
          <p:cNvPr id="10" name="Picture 9">
            <a:extLst>
              <a:ext uri="{FF2B5EF4-FFF2-40B4-BE49-F238E27FC236}">
                <a16:creationId xmlns:a16="http://schemas.microsoft.com/office/drawing/2014/main" id="{9D76990B-8F7D-4CF1-B8F3-71D9D750B264}"/>
              </a:ext>
            </a:extLst>
          </p:cNvPr>
          <p:cNvPicPr>
            <a:picLocks noChangeAspect="1"/>
          </p:cNvPicPr>
          <p:nvPr/>
        </p:nvPicPr>
        <p:blipFill>
          <a:blip r:embed="rId5"/>
          <a:stretch>
            <a:fillRect/>
          </a:stretch>
        </p:blipFill>
        <p:spPr>
          <a:xfrm>
            <a:off x="4230456" y="4473147"/>
            <a:ext cx="1792355" cy="1261287"/>
          </a:xfrm>
          <a:prstGeom prst="rect">
            <a:avLst/>
          </a:prstGeom>
        </p:spPr>
      </p:pic>
    </p:spTree>
    <p:extLst>
      <p:ext uri="{BB962C8B-B14F-4D97-AF65-F5344CB8AC3E}">
        <p14:creationId xmlns:p14="http://schemas.microsoft.com/office/powerpoint/2010/main" val="232696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56363A-4C67-44E9-B9F1-C7CF07F672CD}"/>
              </a:ext>
            </a:extLst>
          </p:cNvPr>
          <p:cNvPicPr>
            <a:picLocks noChangeAspect="1"/>
          </p:cNvPicPr>
          <p:nvPr/>
        </p:nvPicPr>
        <p:blipFill rotWithShape="1">
          <a:blip r:embed="rId2"/>
          <a:srcRect r="8016"/>
          <a:stretch/>
        </p:blipFill>
        <p:spPr>
          <a:xfrm>
            <a:off x="659051" y="1195341"/>
            <a:ext cx="5373802" cy="4724398"/>
          </a:xfrm>
          <a:prstGeom prst="rect">
            <a:avLst/>
          </a:prstGeom>
        </p:spPr>
      </p:pic>
      <p:pic>
        <p:nvPicPr>
          <p:cNvPr id="5" name="Picture 4">
            <a:extLst>
              <a:ext uri="{FF2B5EF4-FFF2-40B4-BE49-F238E27FC236}">
                <a16:creationId xmlns:a16="http://schemas.microsoft.com/office/drawing/2014/main" id="{D7256E52-5412-499A-8B3A-32E0A7A19C56}"/>
              </a:ext>
            </a:extLst>
          </p:cNvPr>
          <p:cNvPicPr>
            <a:picLocks noChangeAspect="1"/>
          </p:cNvPicPr>
          <p:nvPr/>
        </p:nvPicPr>
        <p:blipFill rotWithShape="1">
          <a:blip r:embed="rId3"/>
          <a:srcRect r="7375"/>
          <a:stretch/>
        </p:blipFill>
        <p:spPr>
          <a:xfrm>
            <a:off x="6159148" y="700313"/>
            <a:ext cx="5423252" cy="5457373"/>
          </a:xfrm>
          <a:prstGeom prst="rect">
            <a:avLst/>
          </a:prstGeom>
        </p:spPr>
      </p:pic>
      <p:sp>
        <p:nvSpPr>
          <p:cNvPr id="8" name="Rectangle 7">
            <a:extLst>
              <a:ext uri="{FF2B5EF4-FFF2-40B4-BE49-F238E27FC236}">
                <a16:creationId xmlns:a16="http://schemas.microsoft.com/office/drawing/2014/main" id="{293882D5-5E4C-49FA-974F-6DCDB4075A27}"/>
              </a:ext>
            </a:extLst>
          </p:cNvPr>
          <p:cNvSpPr/>
          <p:nvPr/>
        </p:nvSpPr>
        <p:spPr>
          <a:xfrm>
            <a:off x="2979253" y="6157686"/>
            <a:ext cx="8441267" cy="307777"/>
          </a:xfrm>
          <a:prstGeom prst="rect">
            <a:avLst/>
          </a:prstGeom>
        </p:spPr>
        <p:txBody>
          <a:bodyPr wrap="square">
            <a:spAutoFit/>
          </a:bodyPr>
          <a:lstStyle/>
          <a:p>
            <a:r>
              <a:rPr lang="en-US" sz="1400" u="sng" dirty="0">
                <a:latin typeface="Montserrat" panose="00000500000000000000" pitchFamily="2" charset="0"/>
              </a:rPr>
              <a:t>www.arc.gov/computer-and-broadband-access-in-appalachia</a:t>
            </a:r>
          </a:p>
        </p:txBody>
      </p:sp>
      <p:pic>
        <p:nvPicPr>
          <p:cNvPr id="9" name="Picture 8">
            <a:extLst>
              <a:ext uri="{FF2B5EF4-FFF2-40B4-BE49-F238E27FC236}">
                <a16:creationId xmlns:a16="http://schemas.microsoft.com/office/drawing/2014/main" id="{15F532CF-1654-4CD9-B3D8-CEF1A03F7B3C}"/>
              </a:ext>
            </a:extLst>
          </p:cNvPr>
          <p:cNvPicPr>
            <a:picLocks noChangeAspect="1"/>
          </p:cNvPicPr>
          <p:nvPr/>
        </p:nvPicPr>
        <p:blipFill>
          <a:blip r:embed="rId4"/>
          <a:stretch>
            <a:fillRect/>
          </a:stretch>
        </p:blipFill>
        <p:spPr>
          <a:xfrm>
            <a:off x="10017013" y="4714595"/>
            <a:ext cx="1505107" cy="1218116"/>
          </a:xfrm>
          <a:prstGeom prst="rect">
            <a:avLst/>
          </a:prstGeom>
        </p:spPr>
      </p:pic>
      <p:pic>
        <p:nvPicPr>
          <p:cNvPr id="4" name="Picture 3">
            <a:extLst>
              <a:ext uri="{FF2B5EF4-FFF2-40B4-BE49-F238E27FC236}">
                <a16:creationId xmlns:a16="http://schemas.microsoft.com/office/drawing/2014/main" id="{EF4B7BCE-5FD8-4F4A-BD06-F39C233E9D14}"/>
              </a:ext>
            </a:extLst>
          </p:cNvPr>
          <p:cNvPicPr>
            <a:picLocks noChangeAspect="1"/>
          </p:cNvPicPr>
          <p:nvPr/>
        </p:nvPicPr>
        <p:blipFill>
          <a:blip r:embed="rId5"/>
          <a:stretch>
            <a:fillRect/>
          </a:stretch>
        </p:blipFill>
        <p:spPr>
          <a:xfrm>
            <a:off x="4209535" y="4390424"/>
            <a:ext cx="1775209" cy="1262513"/>
          </a:xfrm>
          <a:prstGeom prst="rect">
            <a:avLst/>
          </a:prstGeom>
        </p:spPr>
      </p:pic>
    </p:spTree>
    <p:extLst>
      <p:ext uri="{BB962C8B-B14F-4D97-AF65-F5344CB8AC3E}">
        <p14:creationId xmlns:p14="http://schemas.microsoft.com/office/powerpoint/2010/main" val="226246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B6A83B-CC33-4EFB-A338-E267DF642E80}"/>
              </a:ext>
            </a:extLst>
          </p:cNvPr>
          <p:cNvSpPr/>
          <p:nvPr/>
        </p:nvSpPr>
        <p:spPr>
          <a:xfrm>
            <a:off x="278674" y="5930537"/>
            <a:ext cx="150658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CED811-DA3D-42E9-8EAB-AE601D7B62FB}"/>
              </a:ext>
            </a:extLst>
          </p:cNvPr>
          <p:cNvSpPr/>
          <p:nvPr/>
        </p:nvSpPr>
        <p:spPr>
          <a:xfrm>
            <a:off x="9878015" y="5837610"/>
            <a:ext cx="150658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3EAAF064-6ACE-4D8B-BDB3-E64F916FFD9B}"/>
              </a:ext>
            </a:extLst>
          </p:cNvPr>
          <p:cNvGraphicFramePr>
            <a:graphicFrameLocks/>
          </p:cNvGraphicFramePr>
          <p:nvPr>
            <p:extLst>
              <p:ext uri="{D42A27DB-BD31-4B8C-83A1-F6EECF244321}">
                <p14:modId xmlns:p14="http://schemas.microsoft.com/office/powerpoint/2010/main" val="3200045187"/>
              </p:ext>
            </p:extLst>
          </p:nvPr>
        </p:nvGraphicFramePr>
        <p:xfrm>
          <a:off x="546588" y="307546"/>
          <a:ext cx="11098826" cy="5991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813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DB107B-77FE-12F2-2067-D28F3C50FBE0}"/>
              </a:ext>
            </a:extLst>
          </p:cNvPr>
          <p:cNvSpPr/>
          <p:nvPr/>
        </p:nvSpPr>
        <p:spPr>
          <a:xfrm>
            <a:off x="278674" y="5930537"/>
            <a:ext cx="150658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072FE7-D224-B8D3-F935-AA970D862869}"/>
              </a:ext>
            </a:extLst>
          </p:cNvPr>
          <p:cNvSpPr/>
          <p:nvPr/>
        </p:nvSpPr>
        <p:spPr>
          <a:xfrm>
            <a:off x="9878015" y="5837610"/>
            <a:ext cx="1506583"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D5ACC1-F140-9F68-C880-F27E9D800DD1}"/>
              </a:ext>
            </a:extLst>
          </p:cNvPr>
          <p:cNvSpPr/>
          <p:nvPr/>
        </p:nvSpPr>
        <p:spPr>
          <a:xfrm>
            <a:off x="884918" y="376668"/>
            <a:ext cx="12477309" cy="646331"/>
          </a:xfrm>
          <a:prstGeom prst="rect">
            <a:avLst/>
          </a:prstGeom>
        </p:spPr>
        <p:txBody>
          <a:bodyPr wrap="square" lIns="91440" tIns="45720" rIns="91440" bIns="45720" anchor="t">
            <a:spAutoFit/>
          </a:bodyPr>
          <a:lstStyle/>
          <a:p>
            <a:r>
              <a:rPr lang="en-US" sz="3600" b="1" dirty="0">
                <a:latin typeface="DM Serif Display" pitchFamily="2" charset="0"/>
              </a:rPr>
              <a:t>Affordable Connectivity Program Status (Sept 2022)</a:t>
            </a:r>
          </a:p>
        </p:txBody>
      </p:sp>
      <p:pic>
        <p:nvPicPr>
          <p:cNvPr id="6" name="Picture 5">
            <a:extLst>
              <a:ext uri="{FF2B5EF4-FFF2-40B4-BE49-F238E27FC236}">
                <a16:creationId xmlns:a16="http://schemas.microsoft.com/office/drawing/2014/main" id="{37836084-6EE9-45F5-946C-9EE85C0BEA87}"/>
              </a:ext>
            </a:extLst>
          </p:cNvPr>
          <p:cNvPicPr>
            <a:picLocks noChangeAspect="1"/>
          </p:cNvPicPr>
          <p:nvPr/>
        </p:nvPicPr>
        <p:blipFill>
          <a:blip r:embed="rId3"/>
          <a:stretch>
            <a:fillRect/>
          </a:stretch>
        </p:blipFill>
        <p:spPr>
          <a:xfrm>
            <a:off x="807402" y="1022999"/>
            <a:ext cx="5012266" cy="5260124"/>
          </a:xfrm>
          <a:prstGeom prst="rect">
            <a:avLst/>
          </a:prstGeom>
        </p:spPr>
      </p:pic>
      <p:pic>
        <p:nvPicPr>
          <p:cNvPr id="10" name="Picture 9">
            <a:extLst>
              <a:ext uri="{FF2B5EF4-FFF2-40B4-BE49-F238E27FC236}">
                <a16:creationId xmlns:a16="http://schemas.microsoft.com/office/drawing/2014/main" id="{C20705D0-14D1-4FEE-A727-09E10AFF32E9}"/>
              </a:ext>
            </a:extLst>
          </p:cNvPr>
          <p:cNvPicPr>
            <a:picLocks noChangeAspect="1"/>
          </p:cNvPicPr>
          <p:nvPr/>
        </p:nvPicPr>
        <p:blipFill>
          <a:blip r:embed="rId4"/>
          <a:stretch>
            <a:fillRect/>
          </a:stretch>
        </p:blipFill>
        <p:spPr>
          <a:xfrm>
            <a:off x="6752318" y="2124522"/>
            <a:ext cx="4616829" cy="4243268"/>
          </a:xfrm>
          <a:prstGeom prst="rect">
            <a:avLst/>
          </a:prstGeom>
          <a:ln>
            <a:solidFill>
              <a:schemeClr val="tx1"/>
            </a:solidFill>
          </a:ln>
        </p:spPr>
      </p:pic>
      <p:sp>
        <p:nvSpPr>
          <p:cNvPr id="11" name="Rectangle 10">
            <a:extLst>
              <a:ext uri="{FF2B5EF4-FFF2-40B4-BE49-F238E27FC236}">
                <a16:creationId xmlns:a16="http://schemas.microsoft.com/office/drawing/2014/main" id="{59BA0788-FAE4-41FC-8C2C-85997FDC54DA}"/>
              </a:ext>
            </a:extLst>
          </p:cNvPr>
          <p:cNvSpPr/>
          <p:nvPr/>
        </p:nvSpPr>
        <p:spPr>
          <a:xfrm>
            <a:off x="6853124" y="1478191"/>
            <a:ext cx="4415215" cy="646331"/>
          </a:xfrm>
          <a:prstGeom prst="rect">
            <a:avLst/>
          </a:prstGeom>
        </p:spPr>
        <p:txBody>
          <a:bodyPr wrap="square" lIns="91440" tIns="45720" rIns="91440" bIns="45720" anchor="t">
            <a:spAutoFit/>
          </a:bodyPr>
          <a:lstStyle/>
          <a:p>
            <a:pPr algn="ctr"/>
            <a:r>
              <a:rPr lang="en-US" sz="3600" u="sng" dirty="0">
                <a:latin typeface="Montserrat" panose="00000500000000000000" pitchFamily="2" charset="0"/>
              </a:rPr>
              <a:t>www.arc.gov/acp</a:t>
            </a:r>
          </a:p>
        </p:txBody>
      </p:sp>
      <p:sp>
        <p:nvSpPr>
          <p:cNvPr id="7" name="Arrow: Right 6">
            <a:extLst>
              <a:ext uri="{FF2B5EF4-FFF2-40B4-BE49-F238E27FC236}">
                <a16:creationId xmlns:a16="http://schemas.microsoft.com/office/drawing/2014/main" id="{D2D5C45A-5DE0-4725-95AD-1ED62F2E5613}"/>
              </a:ext>
            </a:extLst>
          </p:cNvPr>
          <p:cNvSpPr/>
          <p:nvPr/>
        </p:nvSpPr>
        <p:spPr>
          <a:xfrm>
            <a:off x="414865" y="1896926"/>
            <a:ext cx="350202" cy="227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52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1A7CC6-05A7-407A-B127-E056192FE9C6}"/>
              </a:ext>
            </a:extLst>
          </p:cNvPr>
          <p:cNvSpPr>
            <a:spLocks noGrp="1"/>
          </p:cNvSpPr>
          <p:nvPr>
            <p:ph type="title"/>
          </p:nvPr>
        </p:nvSpPr>
        <p:spPr>
          <a:xfrm>
            <a:off x="924998" y="1420381"/>
            <a:ext cx="4081779" cy="566822"/>
          </a:xfrm>
        </p:spPr>
        <p:txBody>
          <a:bodyPr/>
          <a:lstStyle/>
          <a:p>
            <a:r>
              <a:rPr lang="en-US" dirty="0"/>
              <a:t>Questions?</a:t>
            </a:r>
          </a:p>
        </p:txBody>
      </p:sp>
      <p:sp>
        <p:nvSpPr>
          <p:cNvPr id="2" name="Text Placeholder 1">
            <a:extLst>
              <a:ext uri="{FF2B5EF4-FFF2-40B4-BE49-F238E27FC236}">
                <a16:creationId xmlns:a16="http://schemas.microsoft.com/office/drawing/2014/main" id="{257A5919-E7B9-49D1-B587-0228E21714F7}"/>
              </a:ext>
            </a:extLst>
          </p:cNvPr>
          <p:cNvSpPr>
            <a:spLocks noGrp="1"/>
          </p:cNvSpPr>
          <p:nvPr>
            <p:ph type="body" sz="quarter" idx="11"/>
          </p:nvPr>
        </p:nvSpPr>
        <p:spPr>
          <a:xfrm>
            <a:off x="924998" y="2840853"/>
            <a:ext cx="4081977" cy="3021536"/>
          </a:xfrm>
        </p:spPr>
        <p:txBody>
          <a:bodyPr>
            <a:normAutofit/>
          </a:bodyPr>
          <a:lstStyle/>
          <a:p>
            <a:pPr marL="0" indent="0">
              <a:buNone/>
            </a:pPr>
            <a:r>
              <a:rPr lang="en-US" sz="3200" b="1" dirty="0"/>
              <a:t>Curtis Hansen</a:t>
            </a:r>
          </a:p>
          <a:p>
            <a:r>
              <a:rPr lang="en-US" dirty="0"/>
              <a:t>Program Manager, Broadband</a:t>
            </a:r>
          </a:p>
          <a:p>
            <a:endParaRPr lang="en-US" sz="3200" b="1" dirty="0"/>
          </a:p>
          <a:p>
            <a:r>
              <a:rPr lang="en-US" sz="2510" dirty="0"/>
              <a:t>chansen@arc.gov</a:t>
            </a:r>
          </a:p>
        </p:txBody>
      </p:sp>
    </p:spTree>
    <p:extLst>
      <p:ext uri="{BB962C8B-B14F-4D97-AF65-F5344CB8AC3E}">
        <p14:creationId xmlns:p14="http://schemas.microsoft.com/office/powerpoint/2010/main" val="552594676"/>
      </p:ext>
    </p:extLst>
  </p:cSld>
  <p:clrMapOvr>
    <a:masterClrMapping/>
  </p:clrMapOvr>
</p:sld>
</file>

<file path=ppt/theme/theme1.xml><?xml version="1.0" encoding="utf-8"?>
<a:theme xmlns:a="http://schemas.openxmlformats.org/drawingml/2006/main" name="Office Theme">
  <a:themeElements>
    <a:clrScheme name="ARC Brand Colors">
      <a:dk1>
        <a:srgbClr val="242F49"/>
      </a:dk1>
      <a:lt1>
        <a:srgbClr val="FFFFFF"/>
      </a:lt1>
      <a:dk2>
        <a:srgbClr val="334165"/>
      </a:dk2>
      <a:lt2>
        <a:srgbClr val="EEECE1"/>
      </a:lt2>
      <a:accent1>
        <a:srgbClr val="05449E"/>
      </a:accent1>
      <a:accent2>
        <a:srgbClr val="008045"/>
      </a:accent2>
      <a:accent3>
        <a:srgbClr val="CE7155"/>
      </a:accent3>
      <a:accent4>
        <a:srgbClr val="FFC215"/>
      </a:accent4>
      <a:accent5>
        <a:srgbClr val="1F7FDD"/>
      </a:accent5>
      <a:accent6>
        <a:srgbClr val="009E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db42ff8-597c-4ee7-86d7-cb45db82f18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1C68588C163B42B0D4C7FCD4278BE8" ma:contentTypeVersion="10" ma:contentTypeDescription="Create a new document." ma:contentTypeScope="" ma:versionID="aa5b7f7990e9253059f71b66f7e2a5c2">
  <xsd:schema xmlns:xsd="http://www.w3.org/2001/XMLSchema" xmlns:xs="http://www.w3.org/2001/XMLSchema" xmlns:p="http://schemas.microsoft.com/office/2006/metadata/properties" xmlns:ns3="1db42ff8-597c-4ee7-86d7-cb45db82f187" xmlns:ns4="21d56e16-c95e-4720-95db-6efdef5ef0f3" targetNamespace="http://schemas.microsoft.com/office/2006/metadata/properties" ma:root="true" ma:fieldsID="0b26df52fad8909082ef82c1b56770b1" ns3:_="" ns4:_="">
    <xsd:import namespace="1db42ff8-597c-4ee7-86d7-cb45db82f187"/>
    <xsd:import namespace="21d56e16-c95e-4720-95db-6efdef5ef0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42ff8-597c-4ee7-86d7-cb45db82f1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d56e16-c95e-4720-95db-6efdef5ef0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EC219-CEC0-4DA5-B411-5D8539EB2E91}">
  <ds:schemaRefs>
    <ds:schemaRef ds:uri="http://schemas.microsoft.com/sharepoint/v3/contenttype/forms"/>
  </ds:schemaRefs>
</ds:datastoreItem>
</file>

<file path=customXml/itemProps2.xml><?xml version="1.0" encoding="utf-8"?>
<ds:datastoreItem xmlns:ds="http://schemas.openxmlformats.org/officeDocument/2006/customXml" ds:itemID="{835D440C-9AD6-4522-AB08-1A5E686989D8}">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1db42ff8-597c-4ee7-86d7-cb45db82f187"/>
    <ds:schemaRef ds:uri="http://purl.org/dc/terms/"/>
    <ds:schemaRef ds:uri="http://schemas.microsoft.com/office/infopath/2007/PartnerControls"/>
    <ds:schemaRef ds:uri="21d56e16-c95e-4720-95db-6efdef5ef0f3"/>
    <ds:schemaRef ds:uri="http://schemas.microsoft.com/office/2006/metadata/properties"/>
  </ds:schemaRefs>
</ds:datastoreItem>
</file>

<file path=customXml/itemProps3.xml><?xml version="1.0" encoding="utf-8"?>
<ds:datastoreItem xmlns:ds="http://schemas.openxmlformats.org/officeDocument/2006/customXml" ds:itemID="{95D6510B-A8BE-4BF4-9787-CECF0270D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42ff8-597c-4ee7-86d7-cb45db82f187"/>
    <ds:schemaRef ds:uri="21d56e16-c95e-4720-95db-6efdef5ef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3072</TotalTime>
  <Words>225</Words>
  <Application>Microsoft Office PowerPoint</Application>
  <PresentationFormat>Widescreen</PresentationFormat>
  <Paragraphs>21</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DM Sans Medium</vt:lpstr>
      <vt:lpstr>DM Serif Display</vt:lpstr>
      <vt:lpstr>Montserrat</vt:lpstr>
      <vt:lpstr>Montserrat Medium</vt:lpstr>
      <vt:lpstr>Office Theme</vt:lpstr>
      <vt:lpstr>    Broadband Access Update  October 27th, 2022 </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ARC-PPT-Graphics</dc:title>
  <dc:creator>Doris Charouel</dc:creator>
  <cp:lastModifiedBy>Allen, Sasche (LRC)</cp:lastModifiedBy>
  <cp:revision>516</cp:revision>
  <dcterms:created xsi:type="dcterms:W3CDTF">2020-08-13T23:13:08Z</dcterms:created>
  <dcterms:modified xsi:type="dcterms:W3CDTF">2022-10-26T15:09:19Z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2020-08-13T00:00:00Z</vt:filetime>
  </property>
  <property fmtid="{D5CDD505-2E9C-101B-9397-08002B2CF9AE}" pid="3" name="Creator">
    <vt:lpwstr>Adobe Illustrator 24.2 (Macintosh)</vt:lpwstr>
  </property>
  <property fmtid="{D5CDD505-2E9C-101B-9397-08002B2CF9AE}" pid="4" name="LastSaved">
    <vt:filetime>2020-08-13T00:00:00Z</vt:filetime>
  </property>
  <property fmtid="{D5CDD505-2E9C-101B-9397-08002B2CF9AE}" pid="5" name="ContentTypeId">
    <vt:lpwstr>0x0101004E1C68588C163B42B0D4C7FCD4278BE8</vt:lpwstr>
  </property>
</Properties>
</file>