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notesMasterIdLst>
    <p:notesMasterId r:id="rId7"/>
  </p:notesMasterIdLst>
  <p:sldIdLst>
    <p:sldId id="256" r:id="rId2"/>
    <p:sldId id="279" r:id="rId3"/>
    <p:sldId id="721" r:id="rId4"/>
    <p:sldId id="72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1 - Demo Slides" id="{CC1E1194-4444-4B58-9DAA-9F1A69844568}">
          <p14:sldIdLst>
            <p14:sldId id="256"/>
            <p14:sldId id="279"/>
            <p14:sldId id="721"/>
            <p14:sldId id="72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E26"/>
    <a:srgbClr val="303342"/>
    <a:srgbClr val="485F74"/>
    <a:srgbClr val="354655"/>
    <a:srgbClr val="C80000"/>
    <a:srgbClr val="85B31F"/>
    <a:srgbClr val="3C4052"/>
    <a:srgbClr val="D83C3C"/>
    <a:srgbClr val="935EBE"/>
    <a:srgbClr val="2A76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0" autoAdjust="0"/>
    <p:restoredTop sz="95652" autoAdjust="0"/>
  </p:normalViewPr>
  <p:slideViewPr>
    <p:cSldViewPr snapToGrid="0">
      <p:cViewPr varScale="1">
        <p:scale>
          <a:sx n="85" d="100"/>
          <a:sy n="85" d="100"/>
        </p:scale>
        <p:origin x="108" y="402"/>
      </p:cViewPr>
      <p:guideLst>
        <p:guide orient="horz" pos="2160"/>
        <p:guide pos="384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EED04-A4F0-49ED-B42E-211B56474E8D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20CB7-DCA5-4E5B-97F1-300CDD8D2A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8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3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5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5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bg>
      <p:bgPr>
        <a:gradFill>
          <a:gsLst>
            <a:gs pos="0">
              <a:schemeClr val="accent1"/>
            </a:gs>
            <a:gs pos="98000">
              <a:schemeClr val="accent5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: Shape 47"/>
          <p:cNvSpPr/>
          <p:nvPr userDrawn="1"/>
        </p:nvSpPr>
        <p:spPr>
          <a:xfrm>
            <a:off x="0" y="4763"/>
            <a:ext cx="12186308" cy="6848477"/>
          </a:xfrm>
          <a:custGeom>
            <a:avLst/>
            <a:gdLst>
              <a:gd name="connsiteX0" fmla="*/ 0 w 12186308"/>
              <a:gd name="connsiteY0" fmla="*/ 0 h 6848477"/>
              <a:gd name="connsiteX1" fmla="*/ 12186308 w 12186308"/>
              <a:gd name="connsiteY1" fmla="*/ 0 h 6848477"/>
              <a:gd name="connsiteX2" fmla="*/ 12186308 w 12186308"/>
              <a:gd name="connsiteY2" fmla="*/ 1938186 h 6848477"/>
              <a:gd name="connsiteX3" fmla="*/ 12114716 w 12186308"/>
              <a:gd name="connsiteY3" fmla="*/ 2119759 h 6848477"/>
              <a:gd name="connsiteX4" fmla="*/ 5753198 w 12186308"/>
              <a:gd name="connsiteY4" fmla="*/ 6822666 h 6848477"/>
              <a:gd name="connsiteX5" fmla="*/ 5413768 w 12186308"/>
              <a:gd name="connsiteY5" fmla="*/ 6848477 h 6848477"/>
              <a:gd name="connsiteX6" fmla="*/ 4504612 w 12186308"/>
              <a:gd name="connsiteY6" fmla="*/ 6848477 h 6848477"/>
              <a:gd name="connsiteX7" fmla="*/ 4165182 w 12186308"/>
              <a:gd name="connsiteY7" fmla="*/ 6822666 h 6848477"/>
              <a:gd name="connsiteX8" fmla="*/ 73559 w 12186308"/>
              <a:gd name="connsiteY8" fmla="*/ 5133702 h 6848477"/>
              <a:gd name="connsiteX9" fmla="*/ 0 w 12186308"/>
              <a:gd name="connsiteY9" fmla="*/ 5071599 h 684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86308" h="6848477">
                <a:moveTo>
                  <a:pt x="0" y="0"/>
                </a:moveTo>
                <a:lnTo>
                  <a:pt x="12186308" y="0"/>
                </a:lnTo>
                <a:lnTo>
                  <a:pt x="12186308" y="1938186"/>
                </a:lnTo>
                <a:lnTo>
                  <a:pt x="12114716" y="2119759"/>
                </a:lnTo>
                <a:cubicBezTo>
                  <a:pt x="11034046" y="4674750"/>
                  <a:pt x="8624896" y="6531030"/>
                  <a:pt x="5753198" y="6822666"/>
                </a:cubicBezTo>
                <a:lnTo>
                  <a:pt x="5413768" y="6848477"/>
                </a:lnTo>
                <a:lnTo>
                  <a:pt x="4504612" y="6848477"/>
                </a:lnTo>
                <a:lnTo>
                  <a:pt x="4165182" y="6822666"/>
                </a:lnTo>
                <a:cubicBezTo>
                  <a:pt x="2623277" y="6666077"/>
                  <a:pt x="1214721" y="6058408"/>
                  <a:pt x="73559" y="5133702"/>
                </a:cubicBezTo>
                <a:lnTo>
                  <a:pt x="0" y="5071599"/>
                </a:lnTo>
                <a:close/>
              </a:path>
            </a:pathLst>
          </a:custGeom>
          <a:gradFill>
            <a:gsLst>
              <a:gs pos="7000">
                <a:schemeClr val="accent1"/>
              </a:gs>
              <a:gs pos="98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1270000" dist="50800" dir="5400000" sx="94000" sy="94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Freeform: Shape 45"/>
          <p:cNvSpPr/>
          <p:nvPr userDrawn="1"/>
        </p:nvSpPr>
        <p:spPr>
          <a:xfrm>
            <a:off x="0" y="9524"/>
            <a:ext cx="12186308" cy="6848477"/>
          </a:xfrm>
          <a:custGeom>
            <a:avLst/>
            <a:gdLst>
              <a:gd name="connsiteX0" fmla="*/ 0 w 12186308"/>
              <a:gd name="connsiteY0" fmla="*/ 0 h 6848477"/>
              <a:gd name="connsiteX1" fmla="*/ 12186308 w 12186308"/>
              <a:gd name="connsiteY1" fmla="*/ 0 h 6848477"/>
              <a:gd name="connsiteX2" fmla="*/ 12186308 w 12186308"/>
              <a:gd name="connsiteY2" fmla="*/ 2911113 h 6848477"/>
              <a:gd name="connsiteX3" fmla="*/ 12080359 w 12186308"/>
              <a:gd name="connsiteY3" fmla="*/ 3145465 h 6848477"/>
              <a:gd name="connsiteX4" fmla="*/ 6524264 w 12186308"/>
              <a:gd name="connsiteY4" fmla="*/ 6839971 h 6848477"/>
              <a:gd name="connsiteX5" fmla="*/ 6187874 w 12186308"/>
              <a:gd name="connsiteY5" fmla="*/ 6848477 h 6848477"/>
              <a:gd name="connsiteX6" fmla="*/ 6187856 w 12186308"/>
              <a:gd name="connsiteY6" fmla="*/ 6848477 h 6848477"/>
              <a:gd name="connsiteX7" fmla="*/ 5851465 w 12186308"/>
              <a:gd name="connsiteY7" fmla="*/ 6839971 h 6848477"/>
              <a:gd name="connsiteX8" fmla="*/ 23693 w 12186308"/>
              <a:gd name="connsiteY8" fmla="*/ 2493164 h 6848477"/>
              <a:gd name="connsiteX9" fmla="*/ 0 w 12186308"/>
              <a:gd name="connsiteY9" fmla="*/ 2420753 h 684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86308" h="6848477">
                <a:moveTo>
                  <a:pt x="0" y="0"/>
                </a:moveTo>
                <a:lnTo>
                  <a:pt x="12186308" y="0"/>
                </a:lnTo>
                <a:lnTo>
                  <a:pt x="12186308" y="2911113"/>
                </a:lnTo>
                <a:lnTo>
                  <a:pt x="12080359" y="3145465"/>
                </a:lnTo>
                <a:cubicBezTo>
                  <a:pt x="11070512" y="5241240"/>
                  <a:pt x="8975505" y="6715717"/>
                  <a:pt x="6524264" y="6839971"/>
                </a:cubicBezTo>
                <a:lnTo>
                  <a:pt x="6187874" y="6848477"/>
                </a:lnTo>
                <a:lnTo>
                  <a:pt x="6187856" y="6848477"/>
                </a:lnTo>
                <a:lnTo>
                  <a:pt x="5851465" y="6839971"/>
                </a:lnTo>
                <a:cubicBezTo>
                  <a:pt x="3153011" y="6703186"/>
                  <a:pt x="886268" y="4930098"/>
                  <a:pt x="23693" y="2493164"/>
                </a:cubicBezTo>
                <a:lnTo>
                  <a:pt x="0" y="2420753"/>
                </a:ln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98000">
                <a:schemeClr val="accent5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0" dist="50800" dir="5400000" sx="94000" sy="94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: Shape 41"/>
          <p:cNvSpPr/>
          <p:nvPr userDrawn="1"/>
        </p:nvSpPr>
        <p:spPr>
          <a:xfrm>
            <a:off x="1348802" y="1"/>
            <a:ext cx="10837506" cy="6848477"/>
          </a:xfrm>
          <a:custGeom>
            <a:avLst/>
            <a:gdLst>
              <a:gd name="connsiteX0" fmla="*/ 181259 w 10837506"/>
              <a:gd name="connsiteY0" fmla="*/ 0 h 6848477"/>
              <a:gd name="connsiteX1" fmla="*/ 10739595 w 10837506"/>
              <a:gd name="connsiteY1" fmla="*/ 0 h 6848477"/>
              <a:gd name="connsiteX2" fmla="*/ 10748945 w 10837506"/>
              <a:gd name="connsiteY2" fmla="*/ 32927 h 6848477"/>
              <a:gd name="connsiteX3" fmla="*/ 10809918 w 10837506"/>
              <a:gd name="connsiteY3" fmla="*/ 297107 h 6848477"/>
              <a:gd name="connsiteX4" fmla="*/ 10837506 w 10837506"/>
              <a:gd name="connsiteY4" fmla="*/ 451592 h 6848477"/>
              <a:gd name="connsiteX5" fmla="*/ 10837506 w 10837506"/>
              <a:gd name="connsiteY5" fmla="*/ 2343554 h 6848477"/>
              <a:gd name="connsiteX6" fmla="*/ 10809918 w 10837506"/>
              <a:gd name="connsiteY6" fmla="*/ 2498040 h 6848477"/>
              <a:gd name="connsiteX7" fmla="*/ 6018725 w 10837506"/>
              <a:gd name="connsiteY7" fmla="*/ 6829809 h 6848477"/>
              <a:gd name="connsiteX8" fmla="*/ 5773221 w 10837506"/>
              <a:gd name="connsiteY8" fmla="*/ 6848477 h 6848477"/>
              <a:gd name="connsiteX9" fmla="*/ 5147633 w 10837506"/>
              <a:gd name="connsiteY9" fmla="*/ 6848477 h 6848477"/>
              <a:gd name="connsiteX10" fmla="*/ 4902130 w 10837506"/>
              <a:gd name="connsiteY10" fmla="*/ 6829809 h 6848477"/>
              <a:gd name="connsiteX11" fmla="*/ 0 w 10837506"/>
              <a:gd name="connsiteY11" fmla="*/ 1397573 h 6848477"/>
              <a:gd name="connsiteX12" fmla="*/ 171909 w 10837506"/>
              <a:gd name="connsiteY12" fmla="*/ 32927 h 684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37506" h="6848477">
                <a:moveTo>
                  <a:pt x="181259" y="0"/>
                </a:moveTo>
                <a:lnTo>
                  <a:pt x="10739595" y="0"/>
                </a:lnTo>
                <a:lnTo>
                  <a:pt x="10748945" y="32927"/>
                </a:lnTo>
                <a:cubicBezTo>
                  <a:pt x="10771390" y="120163"/>
                  <a:pt x="10791733" y="208241"/>
                  <a:pt x="10809918" y="297107"/>
                </a:cubicBezTo>
                <a:lnTo>
                  <a:pt x="10837506" y="451592"/>
                </a:lnTo>
                <a:lnTo>
                  <a:pt x="10837506" y="2343554"/>
                </a:lnTo>
                <a:lnTo>
                  <a:pt x="10809918" y="2498040"/>
                </a:lnTo>
                <a:cubicBezTo>
                  <a:pt x="10337122" y="4808534"/>
                  <a:pt x="8405051" y="6587464"/>
                  <a:pt x="6018725" y="6829809"/>
                </a:cubicBezTo>
                <a:lnTo>
                  <a:pt x="5773221" y="6848477"/>
                </a:lnTo>
                <a:lnTo>
                  <a:pt x="5147633" y="6848477"/>
                </a:lnTo>
                <a:lnTo>
                  <a:pt x="4902130" y="6829809"/>
                </a:lnTo>
                <a:cubicBezTo>
                  <a:pt x="2148677" y="6550180"/>
                  <a:pt x="0" y="4224802"/>
                  <a:pt x="0" y="1397573"/>
                </a:cubicBezTo>
                <a:cubicBezTo>
                  <a:pt x="0" y="926368"/>
                  <a:pt x="59686" y="469104"/>
                  <a:pt x="171909" y="32927"/>
                </a:cubicBezTo>
                <a:close/>
              </a:path>
            </a:pathLst>
          </a:custGeom>
          <a:gradFill>
            <a:gsLst>
              <a:gs pos="12000">
                <a:schemeClr val="accent1"/>
              </a:gs>
              <a:gs pos="98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1270000" dist="50800" dir="5400000" sx="94000" sy="94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: Shape 40"/>
          <p:cNvSpPr/>
          <p:nvPr userDrawn="1"/>
        </p:nvSpPr>
        <p:spPr>
          <a:xfrm>
            <a:off x="2679044" y="-4762"/>
            <a:ext cx="9512956" cy="6848477"/>
          </a:xfrm>
          <a:custGeom>
            <a:avLst/>
            <a:gdLst>
              <a:gd name="connsiteX0" fmla="*/ 414761 w 9512956"/>
              <a:gd name="connsiteY0" fmla="*/ 0 h 6848477"/>
              <a:gd name="connsiteX1" fmla="*/ 9446788 w 9512956"/>
              <a:gd name="connsiteY1" fmla="*/ 0 h 6848477"/>
              <a:gd name="connsiteX2" fmla="*/ 9474064 w 9512956"/>
              <a:gd name="connsiteY2" fmla="*/ 60335 h 6848477"/>
              <a:gd name="connsiteX3" fmla="*/ 9512956 w 9512956"/>
              <a:gd name="connsiteY3" fmla="*/ 158973 h 6848477"/>
              <a:gd name="connsiteX4" fmla="*/ 9512956 w 9512956"/>
              <a:gd name="connsiteY4" fmla="*/ 3800257 h 6848477"/>
              <a:gd name="connsiteX5" fmla="*/ 9474064 w 9512956"/>
              <a:gd name="connsiteY5" fmla="*/ 3898896 h 6848477"/>
              <a:gd name="connsiteX6" fmla="*/ 5924498 w 9512956"/>
              <a:gd name="connsiteY6" fmla="*/ 6810214 h 6848477"/>
              <a:gd name="connsiteX7" fmla="*/ 5710239 w 9512956"/>
              <a:gd name="connsiteY7" fmla="*/ 6848477 h 6848477"/>
              <a:gd name="connsiteX8" fmla="*/ 4151309 w 9512956"/>
              <a:gd name="connsiteY8" fmla="*/ 6848477 h 6848477"/>
              <a:gd name="connsiteX9" fmla="*/ 3937051 w 9512956"/>
              <a:gd name="connsiteY9" fmla="*/ 6810214 h 6848477"/>
              <a:gd name="connsiteX10" fmla="*/ 0 w 9512956"/>
              <a:gd name="connsiteY10" fmla="*/ 1979615 h 6848477"/>
              <a:gd name="connsiteX11" fmla="*/ 387484 w 9512956"/>
              <a:gd name="connsiteY11" fmla="*/ 60335 h 684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12956" h="6848477">
                <a:moveTo>
                  <a:pt x="414761" y="0"/>
                </a:moveTo>
                <a:lnTo>
                  <a:pt x="9446788" y="0"/>
                </a:lnTo>
                <a:lnTo>
                  <a:pt x="9474064" y="60335"/>
                </a:lnTo>
                <a:lnTo>
                  <a:pt x="9512956" y="158973"/>
                </a:lnTo>
                <a:lnTo>
                  <a:pt x="9512956" y="3800257"/>
                </a:lnTo>
                <a:lnTo>
                  <a:pt x="9474064" y="3898896"/>
                </a:lnTo>
                <a:cubicBezTo>
                  <a:pt x="8850287" y="5373670"/>
                  <a:pt x="7529405" y="6481803"/>
                  <a:pt x="5924498" y="6810214"/>
                </a:cubicBezTo>
                <a:lnTo>
                  <a:pt x="5710239" y="6848477"/>
                </a:lnTo>
                <a:lnTo>
                  <a:pt x="4151309" y="6848477"/>
                </a:lnTo>
                <a:lnTo>
                  <a:pt x="3937051" y="6810214"/>
                </a:lnTo>
                <a:cubicBezTo>
                  <a:pt x="1690180" y="6350438"/>
                  <a:pt x="0" y="4362408"/>
                  <a:pt x="0" y="1979615"/>
                </a:cubicBezTo>
                <a:cubicBezTo>
                  <a:pt x="0" y="1298817"/>
                  <a:pt x="137973" y="650245"/>
                  <a:pt x="387484" y="60335"/>
                </a:cubicBezTo>
                <a:close/>
              </a:path>
            </a:pathLst>
          </a:custGeom>
          <a:gradFill>
            <a:gsLst>
              <a:gs pos="13000">
                <a:schemeClr val="accent1"/>
              </a:gs>
              <a:gs pos="98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1270000" dist="50800" dir="5400000" sx="94000" sy="94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: Shape 38"/>
          <p:cNvSpPr/>
          <p:nvPr userDrawn="1"/>
        </p:nvSpPr>
        <p:spPr>
          <a:xfrm>
            <a:off x="4235452" y="14283"/>
            <a:ext cx="7950856" cy="6848477"/>
          </a:xfrm>
          <a:custGeom>
            <a:avLst/>
            <a:gdLst>
              <a:gd name="connsiteX0" fmla="*/ 670161 w 7950856"/>
              <a:gd name="connsiteY0" fmla="*/ 0 h 6848477"/>
              <a:gd name="connsiteX1" fmla="*/ 7950856 w 7950856"/>
              <a:gd name="connsiteY1" fmla="*/ 0 h 6848477"/>
              <a:gd name="connsiteX2" fmla="*/ 7950856 w 7950856"/>
              <a:gd name="connsiteY2" fmla="*/ 6377072 h 6848477"/>
              <a:gd name="connsiteX3" fmla="*/ 7880935 w 7950856"/>
              <a:gd name="connsiteY3" fmla="*/ 6432019 h 6848477"/>
              <a:gd name="connsiteX4" fmla="*/ 7281074 w 7950856"/>
              <a:gd name="connsiteY4" fmla="*/ 6816471 h 6848477"/>
              <a:gd name="connsiteX5" fmla="*/ 7218584 w 7950856"/>
              <a:gd name="connsiteY5" fmla="*/ 6848477 h 6848477"/>
              <a:gd name="connsiteX6" fmla="*/ 2642964 w 7950856"/>
              <a:gd name="connsiteY6" fmla="*/ 6848477 h 6848477"/>
              <a:gd name="connsiteX7" fmla="*/ 2580474 w 7950856"/>
              <a:gd name="connsiteY7" fmla="*/ 6816471 h 6848477"/>
              <a:gd name="connsiteX8" fmla="*/ 0 w 7950856"/>
              <a:gd name="connsiteY8" fmla="*/ 2480814 h 6848477"/>
              <a:gd name="connsiteX9" fmla="*/ 595118 w 7950856"/>
              <a:gd name="connsiteY9" fmla="*/ 130514 h 684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0856" h="6848477">
                <a:moveTo>
                  <a:pt x="670161" y="0"/>
                </a:moveTo>
                <a:lnTo>
                  <a:pt x="7950856" y="0"/>
                </a:lnTo>
                <a:lnTo>
                  <a:pt x="7950856" y="6377072"/>
                </a:lnTo>
                <a:lnTo>
                  <a:pt x="7880935" y="6432019"/>
                </a:lnTo>
                <a:cubicBezTo>
                  <a:pt x="7691090" y="6573996"/>
                  <a:pt x="7490671" y="6702611"/>
                  <a:pt x="7281074" y="6816471"/>
                </a:cubicBezTo>
                <a:lnTo>
                  <a:pt x="7218584" y="6848477"/>
                </a:lnTo>
                <a:lnTo>
                  <a:pt x="2642964" y="6848477"/>
                </a:lnTo>
                <a:lnTo>
                  <a:pt x="2580474" y="6816471"/>
                </a:lnTo>
                <a:cubicBezTo>
                  <a:pt x="1043428" y="5981498"/>
                  <a:pt x="0" y="4353009"/>
                  <a:pt x="0" y="2480814"/>
                </a:cubicBezTo>
                <a:cubicBezTo>
                  <a:pt x="0" y="1629817"/>
                  <a:pt x="215584" y="829172"/>
                  <a:pt x="595118" y="130514"/>
                </a:cubicBezTo>
                <a:close/>
              </a:path>
            </a:pathLst>
          </a:custGeom>
          <a:gradFill>
            <a:gsLst>
              <a:gs pos="23000">
                <a:schemeClr val="accent1"/>
              </a:gs>
              <a:gs pos="98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1270000" dist="50800" dir="5400000" sx="94000" sy="94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/>
          <p:cNvSpPr/>
          <p:nvPr userDrawn="1"/>
        </p:nvSpPr>
        <p:spPr>
          <a:xfrm>
            <a:off x="5349292" y="0"/>
            <a:ext cx="6842708" cy="6864348"/>
          </a:xfrm>
          <a:custGeom>
            <a:avLst/>
            <a:gdLst>
              <a:gd name="connsiteX0" fmla="*/ 1926948 w 6842708"/>
              <a:gd name="connsiteY0" fmla="*/ 0 h 6864348"/>
              <a:gd name="connsiteX1" fmla="*/ 6418766 w 6842708"/>
              <a:gd name="connsiteY1" fmla="*/ 0 h 6864348"/>
              <a:gd name="connsiteX2" fmla="*/ 6505941 w 6842708"/>
              <a:gd name="connsiteY2" fmla="*/ 55887 h 6864348"/>
              <a:gd name="connsiteX3" fmla="*/ 6827181 w 6842708"/>
              <a:gd name="connsiteY3" fmla="*/ 296106 h 6864348"/>
              <a:gd name="connsiteX4" fmla="*/ 6842708 w 6842708"/>
              <a:gd name="connsiteY4" fmla="*/ 310217 h 6864348"/>
              <a:gd name="connsiteX5" fmla="*/ 6842708 w 6842708"/>
              <a:gd name="connsiteY5" fmla="*/ 2419694 h 6864348"/>
              <a:gd name="connsiteX6" fmla="*/ 6805128 w 6842708"/>
              <a:gd name="connsiteY6" fmla="*/ 2317017 h 6864348"/>
              <a:gd name="connsiteX7" fmla="*/ 4172857 w 6842708"/>
              <a:gd name="connsiteY7" fmla="*/ 572231 h 6864348"/>
              <a:gd name="connsiteX8" fmla="*/ 1316087 w 6842708"/>
              <a:gd name="connsiteY8" fmla="*/ 3429001 h 6864348"/>
              <a:gd name="connsiteX9" fmla="*/ 4172857 w 6842708"/>
              <a:gd name="connsiteY9" fmla="*/ 6285771 h 6864348"/>
              <a:gd name="connsiteX10" fmla="*/ 6805128 w 6842708"/>
              <a:gd name="connsiteY10" fmla="*/ 4540985 h 6864348"/>
              <a:gd name="connsiteX11" fmla="*/ 6842708 w 6842708"/>
              <a:gd name="connsiteY11" fmla="*/ 4438309 h 6864348"/>
              <a:gd name="connsiteX12" fmla="*/ 6842708 w 6842708"/>
              <a:gd name="connsiteY12" fmla="*/ 6721953 h 6864348"/>
              <a:gd name="connsiteX13" fmla="*/ 6827181 w 6842708"/>
              <a:gd name="connsiteY13" fmla="*/ 6736064 h 6864348"/>
              <a:gd name="connsiteX14" fmla="*/ 6669544 w 6842708"/>
              <a:gd name="connsiteY14" fmla="*/ 6859943 h 6864348"/>
              <a:gd name="connsiteX15" fmla="*/ 6663349 w 6842708"/>
              <a:gd name="connsiteY15" fmla="*/ 6864348 h 6864348"/>
              <a:gd name="connsiteX16" fmla="*/ 1682365 w 6842708"/>
              <a:gd name="connsiteY16" fmla="*/ 6864348 h 6864348"/>
              <a:gd name="connsiteX17" fmla="*/ 1676171 w 6842708"/>
              <a:gd name="connsiteY17" fmla="*/ 6859943 h 6864348"/>
              <a:gd name="connsiteX18" fmla="*/ 0 w 6842708"/>
              <a:gd name="connsiteY18" fmla="*/ 3516085 h 6864348"/>
              <a:gd name="connsiteX19" fmla="*/ 1839773 w 6842708"/>
              <a:gd name="connsiteY19" fmla="*/ 55887 h 686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42708" h="6864348">
                <a:moveTo>
                  <a:pt x="1926948" y="0"/>
                </a:moveTo>
                <a:lnTo>
                  <a:pt x="6418766" y="0"/>
                </a:lnTo>
                <a:lnTo>
                  <a:pt x="6505941" y="55887"/>
                </a:lnTo>
                <a:cubicBezTo>
                  <a:pt x="6616940" y="130876"/>
                  <a:pt x="6724136" y="211066"/>
                  <a:pt x="6827181" y="296106"/>
                </a:cubicBezTo>
                <a:lnTo>
                  <a:pt x="6842708" y="310217"/>
                </a:lnTo>
                <a:lnTo>
                  <a:pt x="6842708" y="2419694"/>
                </a:lnTo>
                <a:lnTo>
                  <a:pt x="6805128" y="2317017"/>
                </a:lnTo>
                <a:cubicBezTo>
                  <a:pt x="6371447" y="1291679"/>
                  <a:pt x="5356170" y="572231"/>
                  <a:pt x="4172857" y="572231"/>
                </a:cubicBezTo>
                <a:cubicBezTo>
                  <a:pt x="2595106" y="572231"/>
                  <a:pt x="1316087" y="1851250"/>
                  <a:pt x="1316087" y="3429001"/>
                </a:cubicBezTo>
                <a:cubicBezTo>
                  <a:pt x="1316087" y="5006752"/>
                  <a:pt x="2595106" y="6285771"/>
                  <a:pt x="4172857" y="6285771"/>
                </a:cubicBezTo>
                <a:cubicBezTo>
                  <a:pt x="5356170" y="6285771"/>
                  <a:pt x="6371447" y="5566323"/>
                  <a:pt x="6805128" y="4540985"/>
                </a:cubicBezTo>
                <a:lnTo>
                  <a:pt x="6842708" y="4438309"/>
                </a:lnTo>
                <a:lnTo>
                  <a:pt x="6842708" y="6721953"/>
                </a:lnTo>
                <a:lnTo>
                  <a:pt x="6827181" y="6736064"/>
                </a:lnTo>
                <a:cubicBezTo>
                  <a:pt x="6775659" y="6778585"/>
                  <a:pt x="6723098" y="6819892"/>
                  <a:pt x="6669544" y="6859943"/>
                </a:cubicBezTo>
                <a:lnTo>
                  <a:pt x="6663349" y="6864348"/>
                </a:lnTo>
                <a:lnTo>
                  <a:pt x="1682365" y="6864348"/>
                </a:lnTo>
                <a:lnTo>
                  <a:pt x="1676171" y="6859943"/>
                </a:lnTo>
                <a:cubicBezTo>
                  <a:pt x="658632" y="6098972"/>
                  <a:pt x="0" y="4884444"/>
                  <a:pt x="0" y="3516085"/>
                </a:cubicBezTo>
                <a:cubicBezTo>
                  <a:pt x="0" y="2075707"/>
                  <a:pt x="729786" y="805779"/>
                  <a:pt x="1839773" y="55887"/>
                </a:cubicBezTo>
                <a:close/>
              </a:path>
            </a:pathLst>
          </a:custGeom>
          <a:gradFill>
            <a:gsLst>
              <a:gs pos="17000">
                <a:schemeClr val="accent1"/>
              </a:gs>
              <a:gs pos="98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952500" sx="101000" sy="101000" algn="c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reeform: Shape 3"/>
          <p:cNvSpPr/>
          <p:nvPr userDrawn="1"/>
        </p:nvSpPr>
        <p:spPr>
          <a:xfrm>
            <a:off x="6809229" y="775608"/>
            <a:ext cx="4903323" cy="5306786"/>
          </a:xfrm>
          <a:custGeom>
            <a:avLst/>
            <a:gdLst>
              <a:gd name="connsiteX0" fmla="*/ 2453067 w 6336600"/>
              <a:gd name="connsiteY0" fmla="*/ 0 h 6857999"/>
              <a:gd name="connsiteX1" fmla="*/ 5994443 w 6336600"/>
              <a:gd name="connsiteY1" fmla="*/ 0 h 6857999"/>
              <a:gd name="connsiteX2" fmla="*/ 6336600 w 6336600"/>
              <a:gd name="connsiteY2" fmla="*/ 137614 h 6857999"/>
              <a:gd name="connsiteX3" fmla="*/ 6336600 w 6336600"/>
              <a:gd name="connsiteY3" fmla="*/ 2209953 h 6857999"/>
              <a:gd name="connsiteX4" fmla="*/ 6066098 w 6336600"/>
              <a:gd name="connsiteY4" fmla="*/ 2538404 h 6857999"/>
              <a:gd name="connsiteX5" fmla="*/ 5184976 w 6336600"/>
              <a:gd name="connsiteY5" fmla="*/ 1961756 h 6857999"/>
              <a:gd name="connsiteX6" fmla="*/ 4215114 w 6336600"/>
              <a:gd name="connsiteY6" fmla="*/ 1746354 h 6857999"/>
              <a:gd name="connsiteX7" fmla="*/ 3018840 w 6336600"/>
              <a:gd name="connsiteY7" fmla="*/ 2248077 h 6857999"/>
              <a:gd name="connsiteX8" fmla="*/ 2545148 w 6336600"/>
              <a:gd name="connsiteY8" fmla="*/ 3512431 h 6857999"/>
              <a:gd name="connsiteX9" fmla="*/ 3025530 w 6336600"/>
              <a:gd name="connsiteY9" fmla="*/ 4795525 h 6857999"/>
              <a:gd name="connsiteX10" fmla="*/ 4236522 w 6336600"/>
              <a:gd name="connsiteY10" fmla="*/ 5299933 h 6857999"/>
              <a:gd name="connsiteX11" fmla="*/ 4688804 w 6336600"/>
              <a:gd name="connsiteY11" fmla="*/ 5233035 h 6857999"/>
              <a:gd name="connsiteX12" fmla="*/ 5221365 w 6336600"/>
              <a:gd name="connsiteY12" fmla="*/ 5053749 h 6857999"/>
              <a:gd name="connsiteX13" fmla="*/ 5221365 w 6336600"/>
              <a:gd name="connsiteY13" fmla="*/ 3309064 h 6857999"/>
              <a:gd name="connsiteX14" fmla="*/ 6336600 w 6336600"/>
              <a:gd name="connsiteY14" fmla="*/ 3309064 h 6857999"/>
              <a:gd name="connsiteX15" fmla="*/ 6336600 w 6336600"/>
              <a:gd name="connsiteY15" fmla="*/ 6857999 h 6857999"/>
              <a:gd name="connsiteX16" fmla="*/ 1961899 w 6336600"/>
              <a:gd name="connsiteY16" fmla="*/ 6857999 h 6857999"/>
              <a:gd name="connsiteX17" fmla="*/ 1742789 w 6336600"/>
              <a:gd name="connsiteY17" fmla="*/ 6730415 h 6857999"/>
              <a:gd name="connsiteX18" fmla="*/ 530794 w 6336600"/>
              <a:gd name="connsiteY18" fmla="*/ 5500166 h 6857999"/>
              <a:gd name="connsiteX19" fmla="*/ 0 w 6336600"/>
              <a:gd name="connsiteY19" fmla="*/ 3512431 h 6857999"/>
              <a:gd name="connsiteX20" fmla="*/ 551000 w 6336600"/>
              <a:gd name="connsiteY20" fmla="*/ 1535014 h 6857999"/>
              <a:gd name="connsiteX21" fmla="*/ 2041071 w 6336600"/>
              <a:gd name="connsiteY21" fmla="*/ 183321 h 6857999"/>
              <a:gd name="connsiteX22" fmla="*/ 2282857 w 6336600"/>
              <a:gd name="connsiteY22" fmla="*/ 68038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336600" h="6857999">
                <a:moveTo>
                  <a:pt x="2453067" y="0"/>
                </a:moveTo>
                <a:lnTo>
                  <a:pt x="5994443" y="0"/>
                </a:lnTo>
                <a:lnTo>
                  <a:pt x="6336600" y="137614"/>
                </a:lnTo>
                <a:lnTo>
                  <a:pt x="6336600" y="2209953"/>
                </a:lnTo>
                <a:lnTo>
                  <a:pt x="6066098" y="2538404"/>
                </a:lnTo>
                <a:cubicBezTo>
                  <a:pt x="5807907" y="2294674"/>
                  <a:pt x="5514200" y="2102459"/>
                  <a:pt x="5184976" y="1961756"/>
                </a:cubicBezTo>
                <a:cubicBezTo>
                  <a:pt x="4855752" y="1821053"/>
                  <a:pt x="4532465" y="1749252"/>
                  <a:pt x="4215114" y="1746354"/>
                </a:cubicBezTo>
                <a:cubicBezTo>
                  <a:pt x="3724026" y="1756389"/>
                  <a:pt x="3325269" y="1923630"/>
                  <a:pt x="3018840" y="2248077"/>
                </a:cubicBezTo>
                <a:cubicBezTo>
                  <a:pt x="2712412" y="2572525"/>
                  <a:pt x="2554515" y="2993977"/>
                  <a:pt x="2545148" y="3512431"/>
                </a:cubicBezTo>
                <a:cubicBezTo>
                  <a:pt x="2554738" y="4041145"/>
                  <a:pt x="2714866" y="4468843"/>
                  <a:pt x="3025530" y="4795525"/>
                </a:cubicBezTo>
                <a:cubicBezTo>
                  <a:pt x="3336195" y="5122209"/>
                  <a:pt x="3739860" y="5290344"/>
                  <a:pt x="4236522" y="5299933"/>
                </a:cubicBezTo>
                <a:cubicBezTo>
                  <a:pt x="4367212" y="5299041"/>
                  <a:pt x="4517973" y="5276740"/>
                  <a:pt x="4688804" y="5233035"/>
                </a:cubicBezTo>
                <a:cubicBezTo>
                  <a:pt x="4859636" y="5189329"/>
                  <a:pt x="5037156" y="5129567"/>
                  <a:pt x="5221365" y="5053749"/>
                </a:cubicBezTo>
                <a:lnTo>
                  <a:pt x="5221365" y="3309064"/>
                </a:lnTo>
                <a:lnTo>
                  <a:pt x="6336600" y="3309064"/>
                </a:lnTo>
                <a:lnTo>
                  <a:pt x="6336600" y="6857999"/>
                </a:lnTo>
                <a:lnTo>
                  <a:pt x="1961899" y="6857999"/>
                </a:lnTo>
                <a:lnTo>
                  <a:pt x="1742789" y="6730415"/>
                </a:lnTo>
                <a:cubicBezTo>
                  <a:pt x="1238656" y="6415008"/>
                  <a:pt x="834657" y="6004926"/>
                  <a:pt x="530794" y="5500166"/>
                </a:cubicBezTo>
                <a:cubicBezTo>
                  <a:pt x="183523" y="4923297"/>
                  <a:pt x="6591" y="4260719"/>
                  <a:pt x="0" y="3512431"/>
                </a:cubicBezTo>
                <a:cubicBezTo>
                  <a:pt x="6788" y="2767782"/>
                  <a:pt x="190455" y="2108644"/>
                  <a:pt x="551000" y="1535014"/>
                </a:cubicBezTo>
                <a:cubicBezTo>
                  <a:pt x="911544" y="961385"/>
                  <a:pt x="1408236" y="510820"/>
                  <a:pt x="2041071" y="183321"/>
                </a:cubicBezTo>
                <a:cubicBezTo>
                  <a:pt x="2120175" y="142384"/>
                  <a:pt x="2200771" y="103956"/>
                  <a:pt x="2282857" y="680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952500" sx="101000" sy="101000" algn="ctr" rotWithShape="0">
              <a:prstClr val="black">
                <a:alpha val="4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 hasCustomPrompt="1"/>
          </p:nvPr>
        </p:nvSpPr>
        <p:spPr>
          <a:xfrm>
            <a:off x="5855400" y="-4761"/>
            <a:ext cx="6336600" cy="6872284"/>
          </a:xfrm>
          <a:custGeom>
            <a:avLst/>
            <a:gdLst>
              <a:gd name="connsiteX0" fmla="*/ 2453067 w 6336600"/>
              <a:gd name="connsiteY0" fmla="*/ 0 h 6857999"/>
              <a:gd name="connsiteX1" fmla="*/ 5994443 w 6336600"/>
              <a:gd name="connsiteY1" fmla="*/ 0 h 6857999"/>
              <a:gd name="connsiteX2" fmla="*/ 6336600 w 6336600"/>
              <a:gd name="connsiteY2" fmla="*/ 137614 h 6857999"/>
              <a:gd name="connsiteX3" fmla="*/ 6336600 w 6336600"/>
              <a:gd name="connsiteY3" fmla="*/ 2209953 h 6857999"/>
              <a:gd name="connsiteX4" fmla="*/ 6066098 w 6336600"/>
              <a:gd name="connsiteY4" fmla="*/ 2538404 h 6857999"/>
              <a:gd name="connsiteX5" fmla="*/ 5184976 w 6336600"/>
              <a:gd name="connsiteY5" fmla="*/ 1961756 h 6857999"/>
              <a:gd name="connsiteX6" fmla="*/ 4215114 w 6336600"/>
              <a:gd name="connsiteY6" fmla="*/ 1746354 h 6857999"/>
              <a:gd name="connsiteX7" fmla="*/ 3018840 w 6336600"/>
              <a:gd name="connsiteY7" fmla="*/ 2248077 h 6857999"/>
              <a:gd name="connsiteX8" fmla="*/ 2545148 w 6336600"/>
              <a:gd name="connsiteY8" fmla="*/ 3512431 h 6857999"/>
              <a:gd name="connsiteX9" fmla="*/ 3025530 w 6336600"/>
              <a:gd name="connsiteY9" fmla="*/ 4795525 h 6857999"/>
              <a:gd name="connsiteX10" fmla="*/ 4236522 w 6336600"/>
              <a:gd name="connsiteY10" fmla="*/ 5299933 h 6857999"/>
              <a:gd name="connsiteX11" fmla="*/ 4688804 w 6336600"/>
              <a:gd name="connsiteY11" fmla="*/ 5233035 h 6857999"/>
              <a:gd name="connsiteX12" fmla="*/ 5221365 w 6336600"/>
              <a:gd name="connsiteY12" fmla="*/ 5053749 h 6857999"/>
              <a:gd name="connsiteX13" fmla="*/ 5221365 w 6336600"/>
              <a:gd name="connsiteY13" fmla="*/ 3309064 h 6857999"/>
              <a:gd name="connsiteX14" fmla="*/ 6336600 w 6336600"/>
              <a:gd name="connsiteY14" fmla="*/ 3309064 h 6857999"/>
              <a:gd name="connsiteX15" fmla="*/ 6336600 w 6336600"/>
              <a:gd name="connsiteY15" fmla="*/ 6857999 h 6857999"/>
              <a:gd name="connsiteX16" fmla="*/ 1961899 w 6336600"/>
              <a:gd name="connsiteY16" fmla="*/ 6857999 h 6857999"/>
              <a:gd name="connsiteX17" fmla="*/ 1742789 w 6336600"/>
              <a:gd name="connsiteY17" fmla="*/ 6730415 h 6857999"/>
              <a:gd name="connsiteX18" fmla="*/ 530794 w 6336600"/>
              <a:gd name="connsiteY18" fmla="*/ 5500166 h 6857999"/>
              <a:gd name="connsiteX19" fmla="*/ 0 w 6336600"/>
              <a:gd name="connsiteY19" fmla="*/ 3512431 h 6857999"/>
              <a:gd name="connsiteX20" fmla="*/ 551000 w 6336600"/>
              <a:gd name="connsiteY20" fmla="*/ 1535014 h 6857999"/>
              <a:gd name="connsiteX21" fmla="*/ 2041071 w 6336600"/>
              <a:gd name="connsiteY21" fmla="*/ 183321 h 6857999"/>
              <a:gd name="connsiteX22" fmla="*/ 2282857 w 6336600"/>
              <a:gd name="connsiteY22" fmla="*/ 68038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336600" h="6857999">
                <a:moveTo>
                  <a:pt x="2453067" y="0"/>
                </a:moveTo>
                <a:lnTo>
                  <a:pt x="5994443" y="0"/>
                </a:lnTo>
                <a:lnTo>
                  <a:pt x="6336600" y="137614"/>
                </a:lnTo>
                <a:lnTo>
                  <a:pt x="6336600" y="2209953"/>
                </a:lnTo>
                <a:lnTo>
                  <a:pt x="6066098" y="2538404"/>
                </a:lnTo>
                <a:cubicBezTo>
                  <a:pt x="5807907" y="2294674"/>
                  <a:pt x="5514200" y="2102459"/>
                  <a:pt x="5184976" y="1961756"/>
                </a:cubicBezTo>
                <a:cubicBezTo>
                  <a:pt x="4855752" y="1821053"/>
                  <a:pt x="4532465" y="1749252"/>
                  <a:pt x="4215114" y="1746354"/>
                </a:cubicBezTo>
                <a:cubicBezTo>
                  <a:pt x="3724026" y="1756389"/>
                  <a:pt x="3325269" y="1923630"/>
                  <a:pt x="3018840" y="2248077"/>
                </a:cubicBezTo>
                <a:cubicBezTo>
                  <a:pt x="2712412" y="2572525"/>
                  <a:pt x="2554515" y="2993977"/>
                  <a:pt x="2545148" y="3512431"/>
                </a:cubicBezTo>
                <a:cubicBezTo>
                  <a:pt x="2554738" y="4041145"/>
                  <a:pt x="2714866" y="4468843"/>
                  <a:pt x="3025530" y="4795525"/>
                </a:cubicBezTo>
                <a:cubicBezTo>
                  <a:pt x="3336195" y="5122209"/>
                  <a:pt x="3739860" y="5290344"/>
                  <a:pt x="4236522" y="5299933"/>
                </a:cubicBezTo>
                <a:cubicBezTo>
                  <a:pt x="4367212" y="5299041"/>
                  <a:pt x="4517973" y="5276740"/>
                  <a:pt x="4688804" y="5233035"/>
                </a:cubicBezTo>
                <a:cubicBezTo>
                  <a:pt x="4859636" y="5189329"/>
                  <a:pt x="5037156" y="5129567"/>
                  <a:pt x="5221365" y="5053749"/>
                </a:cubicBezTo>
                <a:lnTo>
                  <a:pt x="5221365" y="3309064"/>
                </a:lnTo>
                <a:lnTo>
                  <a:pt x="6336600" y="3309064"/>
                </a:lnTo>
                <a:lnTo>
                  <a:pt x="6336600" y="6857999"/>
                </a:lnTo>
                <a:lnTo>
                  <a:pt x="1961899" y="6857999"/>
                </a:lnTo>
                <a:lnTo>
                  <a:pt x="1742789" y="6730415"/>
                </a:lnTo>
                <a:cubicBezTo>
                  <a:pt x="1238656" y="6415008"/>
                  <a:pt x="834657" y="6004926"/>
                  <a:pt x="530794" y="5500166"/>
                </a:cubicBezTo>
                <a:cubicBezTo>
                  <a:pt x="183523" y="4923297"/>
                  <a:pt x="6591" y="4260719"/>
                  <a:pt x="0" y="3512431"/>
                </a:cubicBezTo>
                <a:cubicBezTo>
                  <a:pt x="6788" y="2767782"/>
                  <a:pt x="190455" y="2108644"/>
                  <a:pt x="551000" y="1535014"/>
                </a:cubicBezTo>
                <a:cubicBezTo>
                  <a:pt x="911544" y="961385"/>
                  <a:pt x="1408236" y="510820"/>
                  <a:pt x="2041071" y="183321"/>
                </a:cubicBezTo>
                <a:cubicBezTo>
                  <a:pt x="2120175" y="142384"/>
                  <a:pt x="2200771" y="103956"/>
                  <a:pt x="2282857" y="6803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r">
              <a:buNone/>
              <a:defRPr sz="2400"/>
            </a:lvl1pPr>
          </a:lstStyle>
          <a:p>
            <a:r>
              <a:rPr lang="en-US" dirty="0"/>
              <a:t>Drag and Drop Image Here</a:t>
            </a:r>
          </a:p>
        </p:txBody>
      </p:sp>
    </p:spTree>
    <p:extLst>
      <p:ext uri="{BB962C8B-B14F-4D97-AF65-F5344CB8AC3E}">
        <p14:creationId xmlns:p14="http://schemas.microsoft.com/office/powerpoint/2010/main" val="1928021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Drag and Drop Image Here</a:t>
            </a:r>
          </a:p>
        </p:txBody>
      </p:sp>
    </p:spTree>
    <p:extLst>
      <p:ext uri="{BB962C8B-B14F-4D97-AF65-F5344CB8AC3E}">
        <p14:creationId xmlns:p14="http://schemas.microsoft.com/office/powerpoint/2010/main" val="1993469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5779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5286376" y="0"/>
            <a:ext cx="6905624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Drag and Drop Image Here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71500" y="1834229"/>
            <a:ext cx="3434443" cy="1922688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4000" b="0" i="0"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71500" y="1540996"/>
            <a:ext cx="3434443" cy="3905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 spc="30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24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0" y="-4762"/>
            <a:ext cx="12192000" cy="6867522"/>
            <a:chOff x="0" y="-4762"/>
            <a:chExt cx="12192000" cy="6867522"/>
          </a:xfrm>
        </p:grpSpPr>
        <p:sp>
          <p:nvSpPr>
            <p:cNvPr id="9" name="Freeform: Shape 8"/>
            <p:cNvSpPr/>
            <p:nvPr userDrawn="1"/>
          </p:nvSpPr>
          <p:spPr>
            <a:xfrm>
              <a:off x="0" y="4763"/>
              <a:ext cx="12186308" cy="6848477"/>
            </a:xfrm>
            <a:custGeom>
              <a:avLst/>
              <a:gdLst>
                <a:gd name="connsiteX0" fmla="*/ 0 w 12186308"/>
                <a:gd name="connsiteY0" fmla="*/ 0 h 6848477"/>
                <a:gd name="connsiteX1" fmla="*/ 12186308 w 12186308"/>
                <a:gd name="connsiteY1" fmla="*/ 0 h 6848477"/>
                <a:gd name="connsiteX2" fmla="*/ 12186308 w 12186308"/>
                <a:gd name="connsiteY2" fmla="*/ 1938186 h 6848477"/>
                <a:gd name="connsiteX3" fmla="*/ 12114716 w 12186308"/>
                <a:gd name="connsiteY3" fmla="*/ 2119759 h 6848477"/>
                <a:gd name="connsiteX4" fmla="*/ 5753198 w 12186308"/>
                <a:gd name="connsiteY4" fmla="*/ 6822666 h 6848477"/>
                <a:gd name="connsiteX5" fmla="*/ 5413768 w 12186308"/>
                <a:gd name="connsiteY5" fmla="*/ 6848477 h 6848477"/>
                <a:gd name="connsiteX6" fmla="*/ 4504612 w 12186308"/>
                <a:gd name="connsiteY6" fmla="*/ 6848477 h 6848477"/>
                <a:gd name="connsiteX7" fmla="*/ 4165182 w 12186308"/>
                <a:gd name="connsiteY7" fmla="*/ 6822666 h 6848477"/>
                <a:gd name="connsiteX8" fmla="*/ 73559 w 12186308"/>
                <a:gd name="connsiteY8" fmla="*/ 5133702 h 6848477"/>
                <a:gd name="connsiteX9" fmla="*/ 0 w 12186308"/>
                <a:gd name="connsiteY9" fmla="*/ 5071599 h 6848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86308" h="6848477">
                  <a:moveTo>
                    <a:pt x="0" y="0"/>
                  </a:moveTo>
                  <a:lnTo>
                    <a:pt x="12186308" y="0"/>
                  </a:lnTo>
                  <a:lnTo>
                    <a:pt x="12186308" y="1938186"/>
                  </a:lnTo>
                  <a:lnTo>
                    <a:pt x="12114716" y="2119759"/>
                  </a:lnTo>
                  <a:cubicBezTo>
                    <a:pt x="11034046" y="4674750"/>
                    <a:pt x="8624896" y="6531030"/>
                    <a:pt x="5753198" y="6822666"/>
                  </a:cubicBezTo>
                  <a:lnTo>
                    <a:pt x="5413768" y="6848477"/>
                  </a:lnTo>
                  <a:lnTo>
                    <a:pt x="4504612" y="6848477"/>
                  </a:lnTo>
                  <a:lnTo>
                    <a:pt x="4165182" y="6822666"/>
                  </a:lnTo>
                  <a:cubicBezTo>
                    <a:pt x="2623277" y="6666077"/>
                    <a:pt x="1214721" y="6058408"/>
                    <a:pt x="73559" y="5133702"/>
                  </a:cubicBezTo>
                  <a:lnTo>
                    <a:pt x="0" y="50715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0" dist="50800" dir="5400000" sx="94000" sy="94000" algn="ctr" rotWithShape="0">
                <a:srgbClr val="000000">
                  <a:alpha val="1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: Shape 9"/>
            <p:cNvSpPr/>
            <p:nvPr userDrawn="1"/>
          </p:nvSpPr>
          <p:spPr>
            <a:xfrm>
              <a:off x="0" y="9524"/>
              <a:ext cx="12186308" cy="6848477"/>
            </a:xfrm>
            <a:custGeom>
              <a:avLst/>
              <a:gdLst>
                <a:gd name="connsiteX0" fmla="*/ 0 w 12186308"/>
                <a:gd name="connsiteY0" fmla="*/ 0 h 6848477"/>
                <a:gd name="connsiteX1" fmla="*/ 12186308 w 12186308"/>
                <a:gd name="connsiteY1" fmla="*/ 0 h 6848477"/>
                <a:gd name="connsiteX2" fmla="*/ 12186308 w 12186308"/>
                <a:gd name="connsiteY2" fmla="*/ 2911113 h 6848477"/>
                <a:gd name="connsiteX3" fmla="*/ 12080359 w 12186308"/>
                <a:gd name="connsiteY3" fmla="*/ 3145465 h 6848477"/>
                <a:gd name="connsiteX4" fmla="*/ 6524264 w 12186308"/>
                <a:gd name="connsiteY4" fmla="*/ 6839971 h 6848477"/>
                <a:gd name="connsiteX5" fmla="*/ 6187874 w 12186308"/>
                <a:gd name="connsiteY5" fmla="*/ 6848477 h 6848477"/>
                <a:gd name="connsiteX6" fmla="*/ 6187856 w 12186308"/>
                <a:gd name="connsiteY6" fmla="*/ 6848477 h 6848477"/>
                <a:gd name="connsiteX7" fmla="*/ 5851465 w 12186308"/>
                <a:gd name="connsiteY7" fmla="*/ 6839971 h 6848477"/>
                <a:gd name="connsiteX8" fmla="*/ 23693 w 12186308"/>
                <a:gd name="connsiteY8" fmla="*/ 2493164 h 6848477"/>
                <a:gd name="connsiteX9" fmla="*/ 0 w 12186308"/>
                <a:gd name="connsiteY9" fmla="*/ 2420753 h 6848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86308" h="6848477">
                  <a:moveTo>
                    <a:pt x="0" y="0"/>
                  </a:moveTo>
                  <a:lnTo>
                    <a:pt x="12186308" y="0"/>
                  </a:lnTo>
                  <a:lnTo>
                    <a:pt x="12186308" y="2911113"/>
                  </a:lnTo>
                  <a:lnTo>
                    <a:pt x="12080359" y="3145465"/>
                  </a:lnTo>
                  <a:cubicBezTo>
                    <a:pt x="11070512" y="5241240"/>
                    <a:pt x="8975505" y="6715717"/>
                    <a:pt x="6524264" y="6839971"/>
                  </a:cubicBezTo>
                  <a:lnTo>
                    <a:pt x="6187874" y="6848477"/>
                  </a:lnTo>
                  <a:lnTo>
                    <a:pt x="6187856" y="6848477"/>
                  </a:lnTo>
                  <a:lnTo>
                    <a:pt x="5851465" y="6839971"/>
                  </a:lnTo>
                  <a:cubicBezTo>
                    <a:pt x="3153011" y="6703186"/>
                    <a:pt x="886268" y="4930098"/>
                    <a:pt x="23693" y="2493164"/>
                  </a:cubicBezTo>
                  <a:lnTo>
                    <a:pt x="0" y="24207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0" dist="50800" dir="5400000" sx="94000" sy="94000" algn="ctr" rotWithShape="0">
                <a:srgbClr val="000000">
                  <a:alpha val="1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: Shape 10"/>
            <p:cNvSpPr/>
            <p:nvPr userDrawn="1"/>
          </p:nvSpPr>
          <p:spPr>
            <a:xfrm>
              <a:off x="1348802" y="1"/>
              <a:ext cx="10837506" cy="6848477"/>
            </a:xfrm>
            <a:custGeom>
              <a:avLst/>
              <a:gdLst>
                <a:gd name="connsiteX0" fmla="*/ 181259 w 10837506"/>
                <a:gd name="connsiteY0" fmla="*/ 0 h 6848477"/>
                <a:gd name="connsiteX1" fmla="*/ 10739595 w 10837506"/>
                <a:gd name="connsiteY1" fmla="*/ 0 h 6848477"/>
                <a:gd name="connsiteX2" fmla="*/ 10748945 w 10837506"/>
                <a:gd name="connsiteY2" fmla="*/ 32927 h 6848477"/>
                <a:gd name="connsiteX3" fmla="*/ 10809918 w 10837506"/>
                <a:gd name="connsiteY3" fmla="*/ 297107 h 6848477"/>
                <a:gd name="connsiteX4" fmla="*/ 10837506 w 10837506"/>
                <a:gd name="connsiteY4" fmla="*/ 451592 h 6848477"/>
                <a:gd name="connsiteX5" fmla="*/ 10837506 w 10837506"/>
                <a:gd name="connsiteY5" fmla="*/ 2343554 h 6848477"/>
                <a:gd name="connsiteX6" fmla="*/ 10809918 w 10837506"/>
                <a:gd name="connsiteY6" fmla="*/ 2498040 h 6848477"/>
                <a:gd name="connsiteX7" fmla="*/ 6018725 w 10837506"/>
                <a:gd name="connsiteY7" fmla="*/ 6829809 h 6848477"/>
                <a:gd name="connsiteX8" fmla="*/ 5773221 w 10837506"/>
                <a:gd name="connsiteY8" fmla="*/ 6848477 h 6848477"/>
                <a:gd name="connsiteX9" fmla="*/ 5147633 w 10837506"/>
                <a:gd name="connsiteY9" fmla="*/ 6848477 h 6848477"/>
                <a:gd name="connsiteX10" fmla="*/ 4902130 w 10837506"/>
                <a:gd name="connsiteY10" fmla="*/ 6829809 h 6848477"/>
                <a:gd name="connsiteX11" fmla="*/ 0 w 10837506"/>
                <a:gd name="connsiteY11" fmla="*/ 1397573 h 6848477"/>
                <a:gd name="connsiteX12" fmla="*/ 171909 w 10837506"/>
                <a:gd name="connsiteY12" fmla="*/ 32927 h 6848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837506" h="6848477">
                  <a:moveTo>
                    <a:pt x="181259" y="0"/>
                  </a:moveTo>
                  <a:lnTo>
                    <a:pt x="10739595" y="0"/>
                  </a:lnTo>
                  <a:lnTo>
                    <a:pt x="10748945" y="32927"/>
                  </a:lnTo>
                  <a:cubicBezTo>
                    <a:pt x="10771390" y="120163"/>
                    <a:pt x="10791733" y="208241"/>
                    <a:pt x="10809918" y="297107"/>
                  </a:cubicBezTo>
                  <a:lnTo>
                    <a:pt x="10837506" y="451592"/>
                  </a:lnTo>
                  <a:lnTo>
                    <a:pt x="10837506" y="2343554"/>
                  </a:lnTo>
                  <a:lnTo>
                    <a:pt x="10809918" y="2498040"/>
                  </a:lnTo>
                  <a:cubicBezTo>
                    <a:pt x="10337122" y="4808534"/>
                    <a:pt x="8405051" y="6587464"/>
                    <a:pt x="6018725" y="6829809"/>
                  </a:cubicBezTo>
                  <a:lnTo>
                    <a:pt x="5773221" y="6848477"/>
                  </a:lnTo>
                  <a:lnTo>
                    <a:pt x="5147633" y="6848477"/>
                  </a:lnTo>
                  <a:lnTo>
                    <a:pt x="4902130" y="6829809"/>
                  </a:lnTo>
                  <a:cubicBezTo>
                    <a:pt x="2148677" y="6550180"/>
                    <a:pt x="0" y="4224802"/>
                    <a:pt x="0" y="1397573"/>
                  </a:cubicBezTo>
                  <a:cubicBezTo>
                    <a:pt x="0" y="926368"/>
                    <a:pt x="59686" y="469104"/>
                    <a:pt x="171909" y="329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0" dist="50800" dir="5400000" sx="94000" sy="94000" algn="ctr" rotWithShape="0">
                <a:srgbClr val="000000">
                  <a:alpha val="1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/>
            <p:cNvSpPr/>
            <p:nvPr userDrawn="1"/>
          </p:nvSpPr>
          <p:spPr>
            <a:xfrm>
              <a:off x="2679044" y="-4762"/>
              <a:ext cx="9512956" cy="6848477"/>
            </a:xfrm>
            <a:custGeom>
              <a:avLst/>
              <a:gdLst>
                <a:gd name="connsiteX0" fmla="*/ 414761 w 9512956"/>
                <a:gd name="connsiteY0" fmla="*/ 0 h 6848477"/>
                <a:gd name="connsiteX1" fmla="*/ 9446788 w 9512956"/>
                <a:gd name="connsiteY1" fmla="*/ 0 h 6848477"/>
                <a:gd name="connsiteX2" fmla="*/ 9474064 w 9512956"/>
                <a:gd name="connsiteY2" fmla="*/ 60335 h 6848477"/>
                <a:gd name="connsiteX3" fmla="*/ 9512956 w 9512956"/>
                <a:gd name="connsiteY3" fmla="*/ 158973 h 6848477"/>
                <a:gd name="connsiteX4" fmla="*/ 9512956 w 9512956"/>
                <a:gd name="connsiteY4" fmla="*/ 3800257 h 6848477"/>
                <a:gd name="connsiteX5" fmla="*/ 9474064 w 9512956"/>
                <a:gd name="connsiteY5" fmla="*/ 3898896 h 6848477"/>
                <a:gd name="connsiteX6" fmla="*/ 5924498 w 9512956"/>
                <a:gd name="connsiteY6" fmla="*/ 6810214 h 6848477"/>
                <a:gd name="connsiteX7" fmla="*/ 5710239 w 9512956"/>
                <a:gd name="connsiteY7" fmla="*/ 6848477 h 6848477"/>
                <a:gd name="connsiteX8" fmla="*/ 4151309 w 9512956"/>
                <a:gd name="connsiteY8" fmla="*/ 6848477 h 6848477"/>
                <a:gd name="connsiteX9" fmla="*/ 3937051 w 9512956"/>
                <a:gd name="connsiteY9" fmla="*/ 6810214 h 6848477"/>
                <a:gd name="connsiteX10" fmla="*/ 0 w 9512956"/>
                <a:gd name="connsiteY10" fmla="*/ 1979615 h 6848477"/>
                <a:gd name="connsiteX11" fmla="*/ 387484 w 9512956"/>
                <a:gd name="connsiteY11" fmla="*/ 60335 h 6848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512956" h="6848477">
                  <a:moveTo>
                    <a:pt x="414761" y="0"/>
                  </a:moveTo>
                  <a:lnTo>
                    <a:pt x="9446788" y="0"/>
                  </a:lnTo>
                  <a:lnTo>
                    <a:pt x="9474064" y="60335"/>
                  </a:lnTo>
                  <a:lnTo>
                    <a:pt x="9512956" y="158973"/>
                  </a:lnTo>
                  <a:lnTo>
                    <a:pt x="9512956" y="3800257"/>
                  </a:lnTo>
                  <a:lnTo>
                    <a:pt x="9474064" y="3898896"/>
                  </a:lnTo>
                  <a:cubicBezTo>
                    <a:pt x="8850287" y="5373670"/>
                    <a:pt x="7529405" y="6481803"/>
                    <a:pt x="5924498" y="6810214"/>
                  </a:cubicBezTo>
                  <a:lnTo>
                    <a:pt x="5710239" y="6848477"/>
                  </a:lnTo>
                  <a:lnTo>
                    <a:pt x="4151309" y="6848477"/>
                  </a:lnTo>
                  <a:lnTo>
                    <a:pt x="3937051" y="6810214"/>
                  </a:lnTo>
                  <a:cubicBezTo>
                    <a:pt x="1690180" y="6350438"/>
                    <a:pt x="0" y="4362408"/>
                    <a:pt x="0" y="1979615"/>
                  </a:cubicBezTo>
                  <a:cubicBezTo>
                    <a:pt x="0" y="1298817"/>
                    <a:pt x="137973" y="650245"/>
                    <a:pt x="387484" y="603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0" dist="50800" dir="5400000" sx="94000" sy="94000" algn="ctr" rotWithShape="0">
                <a:srgbClr val="000000">
                  <a:alpha val="1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/>
            <p:cNvSpPr/>
            <p:nvPr userDrawn="1"/>
          </p:nvSpPr>
          <p:spPr>
            <a:xfrm>
              <a:off x="4235452" y="14283"/>
              <a:ext cx="7950856" cy="6848477"/>
            </a:xfrm>
            <a:custGeom>
              <a:avLst/>
              <a:gdLst>
                <a:gd name="connsiteX0" fmla="*/ 670161 w 7950856"/>
                <a:gd name="connsiteY0" fmla="*/ 0 h 6848477"/>
                <a:gd name="connsiteX1" fmla="*/ 7950856 w 7950856"/>
                <a:gd name="connsiteY1" fmla="*/ 0 h 6848477"/>
                <a:gd name="connsiteX2" fmla="*/ 7950856 w 7950856"/>
                <a:gd name="connsiteY2" fmla="*/ 6377072 h 6848477"/>
                <a:gd name="connsiteX3" fmla="*/ 7880935 w 7950856"/>
                <a:gd name="connsiteY3" fmla="*/ 6432019 h 6848477"/>
                <a:gd name="connsiteX4" fmla="*/ 7281074 w 7950856"/>
                <a:gd name="connsiteY4" fmla="*/ 6816471 h 6848477"/>
                <a:gd name="connsiteX5" fmla="*/ 7218584 w 7950856"/>
                <a:gd name="connsiteY5" fmla="*/ 6848477 h 6848477"/>
                <a:gd name="connsiteX6" fmla="*/ 2642964 w 7950856"/>
                <a:gd name="connsiteY6" fmla="*/ 6848477 h 6848477"/>
                <a:gd name="connsiteX7" fmla="*/ 2580474 w 7950856"/>
                <a:gd name="connsiteY7" fmla="*/ 6816471 h 6848477"/>
                <a:gd name="connsiteX8" fmla="*/ 0 w 7950856"/>
                <a:gd name="connsiteY8" fmla="*/ 2480814 h 6848477"/>
                <a:gd name="connsiteX9" fmla="*/ 595118 w 7950856"/>
                <a:gd name="connsiteY9" fmla="*/ 130514 h 6848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50856" h="6848477">
                  <a:moveTo>
                    <a:pt x="670161" y="0"/>
                  </a:moveTo>
                  <a:lnTo>
                    <a:pt x="7950856" y="0"/>
                  </a:lnTo>
                  <a:lnTo>
                    <a:pt x="7950856" y="6377072"/>
                  </a:lnTo>
                  <a:lnTo>
                    <a:pt x="7880935" y="6432019"/>
                  </a:lnTo>
                  <a:cubicBezTo>
                    <a:pt x="7691090" y="6573996"/>
                    <a:pt x="7490671" y="6702611"/>
                    <a:pt x="7281074" y="6816471"/>
                  </a:cubicBezTo>
                  <a:lnTo>
                    <a:pt x="7218584" y="6848477"/>
                  </a:lnTo>
                  <a:lnTo>
                    <a:pt x="2642964" y="6848477"/>
                  </a:lnTo>
                  <a:lnTo>
                    <a:pt x="2580474" y="6816471"/>
                  </a:lnTo>
                  <a:cubicBezTo>
                    <a:pt x="1043428" y="5981498"/>
                    <a:pt x="0" y="4353009"/>
                    <a:pt x="0" y="2480814"/>
                  </a:cubicBezTo>
                  <a:cubicBezTo>
                    <a:pt x="0" y="1629817"/>
                    <a:pt x="215584" y="829172"/>
                    <a:pt x="595118" y="1305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0" dist="50800" dir="5400000" sx="94000" sy="94000" algn="ctr" rotWithShape="0">
                <a:srgbClr val="000000">
                  <a:alpha val="1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/>
            <p:cNvSpPr/>
            <p:nvPr userDrawn="1"/>
          </p:nvSpPr>
          <p:spPr>
            <a:xfrm>
              <a:off x="5410787" y="14276"/>
              <a:ext cx="6781209" cy="6831017"/>
            </a:xfrm>
            <a:custGeom>
              <a:avLst/>
              <a:gdLst>
                <a:gd name="connsiteX0" fmla="*/ 1706541 w 6781209"/>
                <a:gd name="connsiteY0" fmla="*/ 0 h 6831017"/>
                <a:gd name="connsiteX1" fmla="*/ 6781209 w 6781209"/>
                <a:gd name="connsiteY1" fmla="*/ 0 h 6831017"/>
                <a:gd name="connsiteX2" fmla="*/ 6781209 w 6781209"/>
                <a:gd name="connsiteY2" fmla="*/ 6831017 h 6831017"/>
                <a:gd name="connsiteX3" fmla="*/ 1383088 w 6781209"/>
                <a:gd name="connsiteY3" fmla="*/ 6831017 h 6831017"/>
                <a:gd name="connsiteX4" fmla="*/ 1337380 w 6781209"/>
                <a:gd name="connsiteY4" fmla="*/ 6787439 h 6831017"/>
                <a:gd name="connsiteX5" fmla="*/ 0 w 6781209"/>
                <a:gd name="connsiteY5" fmla="*/ 3558716 h 6831017"/>
                <a:gd name="connsiteX6" fmla="*/ 1661637 w 6781209"/>
                <a:gd name="connsiteY6" fmla="*/ 35287 h 6831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1209" h="6831017">
                  <a:moveTo>
                    <a:pt x="1706541" y="0"/>
                  </a:moveTo>
                  <a:lnTo>
                    <a:pt x="6781209" y="0"/>
                  </a:lnTo>
                  <a:lnTo>
                    <a:pt x="6781209" y="6831017"/>
                  </a:lnTo>
                  <a:lnTo>
                    <a:pt x="1383088" y="6831017"/>
                  </a:lnTo>
                  <a:lnTo>
                    <a:pt x="1337380" y="6787439"/>
                  </a:lnTo>
                  <a:cubicBezTo>
                    <a:pt x="511078" y="5961136"/>
                    <a:pt x="0" y="4819610"/>
                    <a:pt x="0" y="3558716"/>
                  </a:cubicBezTo>
                  <a:cubicBezTo>
                    <a:pt x="0" y="2140209"/>
                    <a:pt x="646833" y="872778"/>
                    <a:pt x="1661637" y="352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0" dist="38100" dir="10800000" algn="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/>
            <p:cNvSpPr/>
            <p:nvPr userDrawn="1"/>
          </p:nvSpPr>
          <p:spPr>
            <a:xfrm>
              <a:off x="6419850" y="376233"/>
              <a:ext cx="5772148" cy="6469064"/>
            </a:xfrm>
            <a:custGeom>
              <a:avLst/>
              <a:gdLst>
                <a:gd name="connsiteX0" fmla="*/ 4566104 w 5772148"/>
                <a:gd name="connsiteY0" fmla="*/ 0 h 6469064"/>
                <a:gd name="connsiteX1" fmla="*/ 5707245 w 5772148"/>
                <a:gd name="connsiteY1" fmla="*/ 143753 h 6469064"/>
                <a:gd name="connsiteX2" fmla="*/ 5772148 w 5772148"/>
                <a:gd name="connsiteY2" fmla="*/ 162184 h 6469064"/>
                <a:gd name="connsiteX3" fmla="*/ 5772148 w 5772148"/>
                <a:gd name="connsiteY3" fmla="*/ 6469064 h 6469064"/>
                <a:gd name="connsiteX4" fmla="*/ 415621 w 5772148"/>
                <a:gd name="connsiteY4" fmla="*/ 6469064 h 6469064"/>
                <a:gd name="connsiteX5" fmla="*/ 358827 w 5772148"/>
                <a:gd name="connsiteY5" fmla="*/ 6343438 h 6469064"/>
                <a:gd name="connsiteX6" fmla="*/ 0 w 5772148"/>
                <a:gd name="connsiteY6" fmla="*/ 4566104 h 6469064"/>
                <a:gd name="connsiteX7" fmla="*/ 4566104 w 5772148"/>
                <a:gd name="connsiteY7" fmla="*/ 0 h 6469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72148" h="6469064">
                  <a:moveTo>
                    <a:pt x="4566104" y="0"/>
                  </a:moveTo>
                  <a:cubicBezTo>
                    <a:pt x="4960134" y="0"/>
                    <a:pt x="5342506" y="49910"/>
                    <a:pt x="5707245" y="143753"/>
                  </a:cubicBezTo>
                  <a:lnTo>
                    <a:pt x="5772148" y="162184"/>
                  </a:lnTo>
                  <a:lnTo>
                    <a:pt x="5772148" y="6469064"/>
                  </a:lnTo>
                  <a:lnTo>
                    <a:pt x="415621" y="6469064"/>
                  </a:lnTo>
                  <a:lnTo>
                    <a:pt x="358827" y="6343438"/>
                  </a:lnTo>
                  <a:cubicBezTo>
                    <a:pt x="127770" y="5797157"/>
                    <a:pt x="0" y="5196552"/>
                    <a:pt x="0" y="4566104"/>
                  </a:cubicBezTo>
                  <a:cubicBezTo>
                    <a:pt x="0" y="2044315"/>
                    <a:pt x="2044314" y="0"/>
                    <a:pt x="456610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0" dist="38100" dir="10800000" algn="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/>
            <p:cNvSpPr/>
            <p:nvPr userDrawn="1"/>
          </p:nvSpPr>
          <p:spPr>
            <a:xfrm>
              <a:off x="6805655" y="2050379"/>
              <a:ext cx="5386344" cy="4794920"/>
            </a:xfrm>
            <a:custGeom>
              <a:avLst/>
              <a:gdLst>
                <a:gd name="connsiteX0" fmla="*/ 4566104 w 5386344"/>
                <a:gd name="connsiteY0" fmla="*/ 0 h 4794920"/>
                <a:gd name="connsiteX1" fmla="*/ 5261477 w 5386344"/>
                <a:gd name="connsiteY1" fmla="*/ 52612 h 4794920"/>
                <a:gd name="connsiteX2" fmla="*/ 5386344 w 5386344"/>
                <a:gd name="connsiteY2" fmla="*/ 74911 h 4794920"/>
                <a:gd name="connsiteX3" fmla="*/ 5386344 w 5386344"/>
                <a:gd name="connsiteY3" fmla="*/ 4794920 h 4794920"/>
                <a:gd name="connsiteX4" fmla="*/ 5786 w 5386344"/>
                <a:gd name="connsiteY4" fmla="*/ 4794920 h 4794920"/>
                <a:gd name="connsiteX5" fmla="*/ 0 w 5386344"/>
                <a:gd name="connsiteY5" fmla="*/ 4566104 h 4794920"/>
                <a:gd name="connsiteX6" fmla="*/ 4566104 w 5386344"/>
                <a:gd name="connsiteY6" fmla="*/ 0 h 4794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6344" h="4794920">
                  <a:moveTo>
                    <a:pt x="4566104" y="0"/>
                  </a:moveTo>
                  <a:cubicBezTo>
                    <a:pt x="4802522" y="0"/>
                    <a:pt x="5034743" y="17968"/>
                    <a:pt x="5261477" y="52612"/>
                  </a:cubicBezTo>
                  <a:lnTo>
                    <a:pt x="5386344" y="74911"/>
                  </a:lnTo>
                  <a:lnTo>
                    <a:pt x="5386344" y="4794920"/>
                  </a:lnTo>
                  <a:lnTo>
                    <a:pt x="5786" y="4794920"/>
                  </a:lnTo>
                  <a:lnTo>
                    <a:pt x="0" y="4566104"/>
                  </a:lnTo>
                  <a:cubicBezTo>
                    <a:pt x="0" y="2044314"/>
                    <a:pt x="2044314" y="0"/>
                    <a:pt x="456610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0" dist="38100" dir="10800000" algn="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/>
            <p:cNvSpPr/>
            <p:nvPr userDrawn="1"/>
          </p:nvSpPr>
          <p:spPr>
            <a:xfrm>
              <a:off x="6855082" y="3876925"/>
              <a:ext cx="5336918" cy="2968374"/>
            </a:xfrm>
            <a:custGeom>
              <a:avLst/>
              <a:gdLst>
                <a:gd name="connsiteX0" fmla="*/ 4278092 w 5336918"/>
                <a:gd name="connsiteY0" fmla="*/ 0 h 2968374"/>
                <a:gd name="connsiteX1" fmla="*/ 5198322 w 5336918"/>
                <a:gd name="connsiteY1" fmla="*/ 92767 h 2968374"/>
                <a:gd name="connsiteX2" fmla="*/ 5336918 w 5336918"/>
                <a:gd name="connsiteY2" fmla="*/ 124755 h 2968374"/>
                <a:gd name="connsiteX3" fmla="*/ 5336918 w 5336918"/>
                <a:gd name="connsiteY3" fmla="*/ 2968374 h 2968374"/>
                <a:gd name="connsiteX4" fmla="*/ 0 w 5336918"/>
                <a:gd name="connsiteY4" fmla="*/ 2968374 h 2968374"/>
                <a:gd name="connsiteX5" fmla="*/ 70816 w 5336918"/>
                <a:gd name="connsiteY5" fmla="*/ 2788771 h 2968374"/>
                <a:gd name="connsiteX6" fmla="*/ 4278092 w 5336918"/>
                <a:gd name="connsiteY6" fmla="*/ 0 h 2968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36918" h="2968374">
                  <a:moveTo>
                    <a:pt x="4278092" y="0"/>
                  </a:moveTo>
                  <a:cubicBezTo>
                    <a:pt x="4593316" y="0"/>
                    <a:pt x="4901079" y="31943"/>
                    <a:pt x="5198322" y="92767"/>
                  </a:cubicBezTo>
                  <a:lnTo>
                    <a:pt x="5336918" y="124755"/>
                  </a:lnTo>
                  <a:lnTo>
                    <a:pt x="5336918" y="2968374"/>
                  </a:lnTo>
                  <a:lnTo>
                    <a:pt x="0" y="2968374"/>
                  </a:lnTo>
                  <a:lnTo>
                    <a:pt x="70816" y="2788771"/>
                  </a:lnTo>
                  <a:cubicBezTo>
                    <a:pt x="763988" y="1149927"/>
                    <a:pt x="2386750" y="0"/>
                    <a:pt x="427809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0" dist="38100" dir="10800000" algn="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/>
            <p:cNvSpPr/>
            <p:nvPr userDrawn="1"/>
          </p:nvSpPr>
          <p:spPr>
            <a:xfrm>
              <a:off x="6879782" y="5437636"/>
              <a:ext cx="5312218" cy="1407664"/>
            </a:xfrm>
            <a:custGeom>
              <a:avLst/>
              <a:gdLst>
                <a:gd name="connsiteX0" fmla="*/ 3292600 w 5312218"/>
                <a:gd name="connsiteY0" fmla="*/ 0 h 1407664"/>
                <a:gd name="connsiteX1" fmla="*/ 5272195 w 5312218"/>
                <a:gd name="connsiteY1" fmla="*/ 450268 h 1407664"/>
                <a:gd name="connsiteX2" fmla="*/ 5312218 w 5312218"/>
                <a:gd name="connsiteY2" fmla="*/ 470766 h 1407664"/>
                <a:gd name="connsiteX3" fmla="*/ 5312218 w 5312218"/>
                <a:gd name="connsiteY3" fmla="*/ 1407664 h 1407664"/>
                <a:gd name="connsiteX4" fmla="*/ 0 w 5312218"/>
                <a:gd name="connsiteY4" fmla="*/ 1407664 h 1407664"/>
                <a:gd name="connsiteX5" fmla="*/ 63877 w 5312218"/>
                <a:gd name="connsiteY5" fmla="*/ 1337381 h 1407664"/>
                <a:gd name="connsiteX6" fmla="*/ 3292600 w 5312218"/>
                <a:gd name="connsiteY6" fmla="*/ 0 h 1407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12218" h="1407664">
                  <a:moveTo>
                    <a:pt x="3292600" y="0"/>
                  </a:moveTo>
                  <a:cubicBezTo>
                    <a:pt x="4001853" y="0"/>
                    <a:pt x="4673338" y="161709"/>
                    <a:pt x="5272195" y="450268"/>
                  </a:cubicBezTo>
                  <a:lnTo>
                    <a:pt x="5312218" y="470766"/>
                  </a:lnTo>
                  <a:lnTo>
                    <a:pt x="5312218" y="1407664"/>
                  </a:lnTo>
                  <a:lnTo>
                    <a:pt x="0" y="1407664"/>
                  </a:lnTo>
                  <a:lnTo>
                    <a:pt x="63877" y="1337381"/>
                  </a:lnTo>
                  <a:cubicBezTo>
                    <a:pt x="890179" y="511079"/>
                    <a:pt x="2031705" y="0"/>
                    <a:pt x="32926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0" dist="38100" dir="10800000" algn="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003662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646341"/>
            <a:ext cx="11023600" cy="58737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 b="0" i="0"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500" y="512762"/>
            <a:ext cx="10007600" cy="390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 spc="30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5838968" y="1296887"/>
            <a:ext cx="514063" cy="131413"/>
            <a:chOff x="795585" y="3421097"/>
            <a:chExt cx="1066015" cy="27251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95585" y="3421097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197064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598543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" name="TextBox 8"/>
          <p:cNvSpPr txBox="1"/>
          <p:nvPr userDrawn="1"/>
        </p:nvSpPr>
        <p:spPr>
          <a:xfrm rot="16200000">
            <a:off x="10024283" y="3305883"/>
            <a:ext cx="3174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spc="600" dirty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Giovanni Capriglione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6223000"/>
            <a:ext cx="121920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826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7000">
                <a:schemeClr val="accent1"/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/>
          <p:cNvSpPr/>
          <p:nvPr userDrawn="1"/>
        </p:nvSpPr>
        <p:spPr>
          <a:xfrm>
            <a:off x="11292116" y="0"/>
            <a:ext cx="899887" cy="914400"/>
          </a:xfrm>
          <a:custGeom>
            <a:avLst/>
            <a:gdLst>
              <a:gd name="connsiteX0" fmla="*/ 45830 w 899887"/>
              <a:gd name="connsiteY0" fmla="*/ 0 h 914400"/>
              <a:gd name="connsiteX1" fmla="*/ 899887 w 899887"/>
              <a:gd name="connsiteY1" fmla="*/ 0 h 914400"/>
              <a:gd name="connsiteX2" fmla="*/ 899887 w 899887"/>
              <a:gd name="connsiteY2" fmla="*/ 873075 h 914400"/>
              <a:gd name="connsiteX3" fmla="*/ 810933 w 899887"/>
              <a:gd name="connsiteY3" fmla="*/ 900688 h 914400"/>
              <a:gd name="connsiteX4" fmla="*/ 674914 w 899887"/>
              <a:gd name="connsiteY4" fmla="*/ 914400 h 914400"/>
              <a:gd name="connsiteX5" fmla="*/ 0 w 899887"/>
              <a:gd name="connsiteY5" fmla="*/ 239486 h 914400"/>
              <a:gd name="connsiteX6" fmla="*/ 13712 w 899887"/>
              <a:gd name="connsiteY6" fmla="*/ 10346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887" h="914400">
                <a:moveTo>
                  <a:pt x="45830" y="0"/>
                </a:moveTo>
                <a:lnTo>
                  <a:pt x="899887" y="0"/>
                </a:lnTo>
                <a:lnTo>
                  <a:pt x="899887" y="873075"/>
                </a:lnTo>
                <a:lnTo>
                  <a:pt x="810933" y="900688"/>
                </a:lnTo>
                <a:cubicBezTo>
                  <a:pt x="766997" y="909679"/>
                  <a:pt x="721507" y="914400"/>
                  <a:pt x="674914" y="914400"/>
                </a:cubicBezTo>
                <a:cubicBezTo>
                  <a:pt x="302169" y="914400"/>
                  <a:pt x="0" y="612231"/>
                  <a:pt x="0" y="239486"/>
                </a:cubicBezTo>
                <a:cubicBezTo>
                  <a:pt x="0" y="192893"/>
                  <a:pt x="4721" y="147403"/>
                  <a:pt x="13712" y="103467"/>
                </a:cubicBezTo>
                <a:close/>
              </a:path>
            </a:pathLst>
          </a:cu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292116" y="231745"/>
            <a:ext cx="743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0E2A6B-A809-4840-BF14-8648BC0BDF87}" type="slidenum">
              <a:rPr lang="id-ID" sz="2000" b="0" i="0" strike="noStrike" spc="0" smtClean="0">
                <a:solidFill>
                  <a:schemeClr val="bg1"/>
                </a:solidFill>
                <a:latin typeface="Montserrat SemiBold" panose="00000700000000000000" pitchFamily="50" charset="0"/>
                <a:ea typeface="Roboto Condensed Light" panose="02000000000000000000" pitchFamily="2" charset="0"/>
                <a:cs typeface="Segoe UI Light" panose="020B0502040204020203" pitchFamily="34" charset="0"/>
              </a:rPr>
              <a:pPr algn="r"/>
              <a:t>‹#›</a:t>
            </a:fld>
            <a:endParaRPr lang="id-ID" sz="13800" b="0" i="0" strike="noStrike" spc="0" dirty="0">
              <a:solidFill>
                <a:schemeClr val="bg1"/>
              </a:solidFill>
              <a:latin typeface="Montserrat SemiBold" panose="00000700000000000000" pitchFamily="50" charset="0"/>
              <a:ea typeface="Roboto Condensed Light" panose="02000000000000000000" pitchFamily="2" charset="0"/>
              <a:cs typeface="Segoe UI Light" panose="020B0502040204020203" pitchFamily="34" charset="0"/>
            </a:endParaRPr>
          </a:p>
        </p:txBody>
      </p:sp>
      <p:sp>
        <p:nvSpPr>
          <p:cNvPr id="8" name="Freeform: Shape 7"/>
          <p:cNvSpPr/>
          <p:nvPr userDrawn="1"/>
        </p:nvSpPr>
        <p:spPr>
          <a:xfrm>
            <a:off x="0" y="1676642"/>
            <a:ext cx="1524000" cy="3504705"/>
          </a:xfrm>
          <a:custGeom>
            <a:avLst/>
            <a:gdLst>
              <a:gd name="connsiteX0" fmla="*/ 0 w 1524000"/>
              <a:gd name="connsiteY0" fmla="*/ 0 h 3504705"/>
              <a:gd name="connsiteX1" fmla="*/ 109399 w 1524000"/>
              <a:gd name="connsiteY1" fmla="*/ 16696 h 3504705"/>
              <a:gd name="connsiteX2" fmla="*/ 1524000 w 1524000"/>
              <a:gd name="connsiteY2" fmla="*/ 1752352 h 3504705"/>
              <a:gd name="connsiteX3" fmla="*/ 109399 w 1524000"/>
              <a:gd name="connsiteY3" fmla="*/ 3488009 h 3504705"/>
              <a:gd name="connsiteX4" fmla="*/ 0 w 1524000"/>
              <a:gd name="connsiteY4" fmla="*/ 3504705 h 3504705"/>
              <a:gd name="connsiteX5" fmla="*/ 0 w 1524000"/>
              <a:gd name="connsiteY5" fmla="*/ 3040920 h 3504705"/>
              <a:gd name="connsiteX6" fmla="*/ 16896 w 1524000"/>
              <a:gd name="connsiteY6" fmla="*/ 3038342 h 3504705"/>
              <a:gd name="connsiteX7" fmla="*/ 1065008 w 1524000"/>
              <a:gd name="connsiteY7" fmla="*/ 1752352 h 3504705"/>
              <a:gd name="connsiteX8" fmla="*/ 16896 w 1524000"/>
              <a:gd name="connsiteY8" fmla="*/ 466363 h 3504705"/>
              <a:gd name="connsiteX9" fmla="*/ 0 w 1524000"/>
              <a:gd name="connsiteY9" fmla="*/ 463784 h 350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4000" h="3504705">
                <a:moveTo>
                  <a:pt x="0" y="0"/>
                </a:moveTo>
                <a:lnTo>
                  <a:pt x="109399" y="16696"/>
                </a:lnTo>
                <a:cubicBezTo>
                  <a:pt x="916710" y="181896"/>
                  <a:pt x="1524000" y="896204"/>
                  <a:pt x="1524000" y="1752352"/>
                </a:cubicBezTo>
                <a:cubicBezTo>
                  <a:pt x="1524000" y="2608500"/>
                  <a:pt x="916710" y="3322809"/>
                  <a:pt x="109399" y="3488009"/>
                </a:cubicBezTo>
                <a:lnTo>
                  <a:pt x="0" y="3504705"/>
                </a:lnTo>
                <a:lnTo>
                  <a:pt x="0" y="3040920"/>
                </a:lnTo>
                <a:lnTo>
                  <a:pt x="16896" y="3038342"/>
                </a:lnTo>
                <a:cubicBezTo>
                  <a:pt x="615052" y="2915941"/>
                  <a:pt x="1065008" y="2386693"/>
                  <a:pt x="1065008" y="1752352"/>
                </a:cubicBezTo>
                <a:cubicBezTo>
                  <a:pt x="1065008" y="1118012"/>
                  <a:pt x="615052" y="588763"/>
                  <a:pt x="16896" y="466363"/>
                </a:cubicBezTo>
                <a:lnTo>
                  <a:pt x="0" y="463784"/>
                </a:ln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/>
          <p:cNvSpPr/>
          <p:nvPr userDrawn="1"/>
        </p:nvSpPr>
        <p:spPr>
          <a:xfrm>
            <a:off x="10987494" y="2"/>
            <a:ext cx="1204506" cy="1211523"/>
          </a:xfrm>
          <a:custGeom>
            <a:avLst/>
            <a:gdLst>
              <a:gd name="connsiteX0" fmla="*/ 28721 w 1204506"/>
              <a:gd name="connsiteY0" fmla="*/ 0 h 1211523"/>
              <a:gd name="connsiteX1" fmla="*/ 206928 w 1204506"/>
              <a:gd name="connsiteY1" fmla="*/ 0 h 1211523"/>
              <a:gd name="connsiteX2" fmla="*/ 185699 w 1204506"/>
              <a:gd name="connsiteY2" fmla="*/ 68390 h 1211523"/>
              <a:gd name="connsiteX3" fmla="*/ 169231 w 1204506"/>
              <a:gd name="connsiteY3" fmla="*/ 231744 h 1211523"/>
              <a:gd name="connsiteX4" fmla="*/ 979779 w 1204506"/>
              <a:gd name="connsiteY4" fmla="*/ 1042293 h 1211523"/>
              <a:gd name="connsiteX5" fmla="*/ 1143133 w 1204506"/>
              <a:gd name="connsiteY5" fmla="*/ 1025825 h 1211523"/>
              <a:gd name="connsiteX6" fmla="*/ 1204506 w 1204506"/>
              <a:gd name="connsiteY6" fmla="*/ 1010044 h 1211523"/>
              <a:gd name="connsiteX7" fmla="*/ 1204506 w 1204506"/>
              <a:gd name="connsiteY7" fmla="*/ 1184606 h 1211523"/>
              <a:gd name="connsiteX8" fmla="*/ 1177239 w 1204506"/>
              <a:gd name="connsiteY8" fmla="*/ 1191617 h 1211523"/>
              <a:gd name="connsiteX9" fmla="*/ 979779 w 1204506"/>
              <a:gd name="connsiteY9" fmla="*/ 1211523 h 1211523"/>
              <a:gd name="connsiteX10" fmla="*/ 0 w 1204506"/>
              <a:gd name="connsiteY10" fmla="*/ 231744 h 1211523"/>
              <a:gd name="connsiteX11" fmla="*/ 19906 w 1204506"/>
              <a:gd name="connsiteY11" fmla="*/ 34284 h 121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4506" h="1211523">
                <a:moveTo>
                  <a:pt x="28721" y="0"/>
                </a:moveTo>
                <a:lnTo>
                  <a:pt x="206928" y="0"/>
                </a:lnTo>
                <a:lnTo>
                  <a:pt x="185699" y="68390"/>
                </a:lnTo>
                <a:cubicBezTo>
                  <a:pt x="174901" y="121155"/>
                  <a:pt x="169231" y="175787"/>
                  <a:pt x="169231" y="231744"/>
                </a:cubicBezTo>
                <a:cubicBezTo>
                  <a:pt x="169231" y="679397"/>
                  <a:pt x="532126" y="1042293"/>
                  <a:pt x="979779" y="1042293"/>
                </a:cubicBezTo>
                <a:cubicBezTo>
                  <a:pt x="1035736" y="1042293"/>
                  <a:pt x="1090368" y="1036622"/>
                  <a:pt x="1143133" y="1025825"/>
                </a:cubicBezTo>
                <a:lnTo>
                  <a:pt x="1204506" y="1010044"/>
                </a:lnTo>
                <a:lnTo>
                  <a:pt x="1204506" y="1184606"/>
                </a:lnTo>
                <a:lnTo>
                  <a:pt x="1177239" y="1191617"/>
                </a:lnTo>
                <a:cubicBezTo>
                  <a:pt x="1113457" y="1204669"/>
                  <a:pt x="1047419" y="1211523"/>
                  <a:pt x="979779" y="1211523"/>
                </a:cubicBezTo>
                <a:cubicBezTo>
                  <a:pt x="438662" y="1211523"/>
                  <a:pt x="0" y="772861"/>
                  <a:pt x="0" y="231744"/>
                </a:cubicBezTo>
                <a:cubicBezTo>
                  <a:pt x="0" y="164104"/>
                  <a:pt x="6854" y="98066"/>
                  <a:pt x="19906" y="34284"/>
                </a:cubicBezTo>
                <a:close/>
              </a:path>
            </a:pathLst>
          </a:custGeom>
          <a:solidFill>
            <a:schemeClr val="bg1">
              <a:lumMod val="9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71500" y="646341"/>
            <a:ext cx="11023600" cy="58737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 b="0" i="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500" y="512762"/>
            <a:ext cx="10007600" cy="390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 spc="3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5838968" y="1296887"/>
            <a:ext cx="514063" cy="131413"/>
            <a:chOff x="795585" y="3421097"/>
            <a:chExt cx="1066015" cy="272510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795585" y="3421097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>
              <a:off x="1197064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1598543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658584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487886"/>
          </a:xfrm>
          <a:prstGeom prst="rect">
            <a:avLst/>
          </a:prstGeom>
          <a:gradFill>
            <a:gsLst>
              <a:gs pos="17000">
                <a:schemeClr val="accent1"/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/>
          <p:cNvSpPr/>
          <p:nvPr userDrawn="1"/>
        </p:nvSpPr>
        <p:spPr>
          <a:xfrm>
            <a:off x="11292116" y="0"/>
            <a:ext cx="899887" cy="914400"/>
          </a:xfrm>
          <a:custGeom>
            <a:avLst/>
            <a:gdLst>
              <a:gd name="connsiteX0" fmla="*/ 45830 w 899887"/>
              <a:gd name="connsiteY0" fmla="*/ 0 h 914400"/>
              <a:gd name="connsiteX1" fmla="*/ 899887 w 899887"/>
              <a:gd name="connsiteY1" fmla="*/ 0 h 914400"/>
              <a:gd name="connsiteX2" fmla="*/ 899887 w 899887"/>
              <a:gd name="connsiteY2" fmla="*/ 873075 h 914400"/>
              <a:gd name="connsiteX3" fmla="*/ 810933 w 899887"/>
              <a:gd name="connsiteY3" fmla="*/ 900688 h 914400"/>
              <a:gd name="connsiteX4" fmla="*/ 674914 w 899887"/>
              <a:gd name="connsiteY4" fmla="*/ 914400 h 914400"/>
              <a:gd name="connsiteX5" fmla="*/ 0 w 899887"/>
              <a:gd name="connsiteY5" fmla="*/ 239486 h 914400"/>
              <a:gd name="connsiteX6" fmla="*/ 13712 w 899887"/>
              <a:gd name="connsiteY6" fmla="*/ 10346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887" h="914400">
                <a:moveTo>
                  <a:pt x="45830" y="0"/>
                </a:moveTo>
                <a:lnTo>
                  <a:pt x="899887" y="0"/>
                </a:lnTo>
                <a:lnTo>
                  <a:pt x="899887" y="873075"/>
                </a:lnTo>
                <a:lnTo>
                  <a:pt x="810933" y="900688"/>
                </a:lnTo>
                <a:cubicBezTo>
                  <a:pt x="766997" y="909679"/>
                  <a:pt x="721507" y="914400"/>
                  <a:pt x="674914" y="914400"/>
                </a:cubicBezTo>
                <a:cubicBezTo>
                  <a:pt x="302169" y="914400"/>
                  <a:pt x="0" y="612231"/>
                  <a:pt x="0" y="239486"/>
                </a:cubicBezTo>
                <a:cubicBezTo>
                  <a:pt x="0" y="192893"/>
                  <a:pt x="4721" y="147403"/>
                  <a:pt x="13712" y="103467"/>
                </a:cubicBezTo>
                <a:close/>
              </a:path>
            </a:pathLst>
          </a:cu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292116" y="231745"/>
            <a:ext cx="743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0E2A6B-A809-4840-BF14-8648BC0BDF87}" type="slidenum">
              <a:rPr lang="id-ID" sz="2000" b="0" i="0" strike="noStrike" spc="0" smtClean="0">
                <a:solidFill>
                  <a:schemeClr val="bg1"/>
                </a:solidFill>
                <a:latin typeface="Montserrat SemiBold" panose="00000700000000000000" pitchFamily="50" charset="0"/>
                <a:ea typeface="Roboto Condensed Light" panose="02000000000000000000" pitchFamily="2" charset="0"/>
                <a:cs typeface="Segoe UI Light" panose="020B0502040204020203" pitchFamily="34" charset="0"/>
              </a:rPr>
              <a:pPr algn="r"/>
              <a:t>‹#›</a:t>
            </a:fld>
            <a:endParaRPr lang="id-ID" sz="13800" b="0" i="0" strike="noStrike" spc="0" dirty="0">
              <a:solidFill>
                <a:schemeClr val="bg1"/>
              </a:solidFill>
              <a:latin typeface="Montserrat SemiBold" panose="00000700000000000000" pitchFamily="50" charset="0"/>
              <a:ea typeface="Roboto Condensed Light" panose="02000000000000000000" pitchFamily="2" charset="0"/>
              <a:cs typeface="Segoe UI Light" panose="020B0502040204020203" pitchFamily="34" charset="0"/>
            </a:endParaRPr>
          </a:p>
        </p:txBody>
      </p:sp>
      <p:sp>
        <p:nvSpPr>
          <p:cNvPr id="8" name="Freeform: Shape 7"/>
          <p:cNvSpPr/>
          <p:nvPr userDrawn="1"/>
        </p:nvSpPr>
        <p:spPr>
          <a:xfrm>
            <a:off x="0" y="1676642"/>
            <a:ext cx="1524000" cy="3504705"/>
          </a:xfrm>
          <a:custGeom>
            <a:avLst/>
            <a:gdLst>
              <a:gd name="connsiteX0" fmla="*/ 0 w 1524000"/>
              <a:gd name="connsiteY0" fmla="*/ 0 h 3504705"/>
              <a:gd name="connsiteX1" fmla="*/ 109399 w 1524000"/>
              <a:gd name="connsiteY1" fmla="*/ 16696 h 3504705"/>
              <a:gd name="connsiteX2" fmla="*/ 1524000 w 1524000"/>
              <a:gd name="connsiteY2" fmla="*/ 1752352 h 3504705"/>
              <a:gd name="connsiteX3" fmla="*/ 109399 w 1524000"/>
              <a:gd name="connsiteY3" fmla="*/ 3488009 h 3504705"/>
              <a:gd name="connsiteX4" fmla="*/ 0 w 1524000"/>
              <a:gd name="connsiteY4" fmla="*/ 3504705 h 3504705"/>
              <a:gd name="connsiteX5" fmla="*/ 0 w 1524000"/>
              <a:gd name="connsiteY5" fmla="*/ 3040920 h 3504705"/>
              <a:gd name="connsiteX6" fmla="*/ 16896 w 1524000"/>
              <a:gd name="connsiteY6" fmla="*/ 3038342 h 3504705"/>
              <a:gd name="connsiteX7" fmla="*/ 1065008 w 1524000"/>
              <a:gd name="connsiteY7" fmla="*/ 1752352 h 3504705"/>
              <a:gd name="connsiteX8" fmla="*/ 16896 w 1524000"/>
              <a:gd name="connsiteY8" fmla="*/ 466363 h 3504705"/>
              <a:gd name="connsiteX9" fmla="*/ 0 w 1524000"/>
              <a:gd name="connsiteY9" fmla="*/ 463784 h 350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4000" h="3504705">
                <a:moveTo>
                  <a:pt x="0" y="0"/>
                </a:moveTo>
                <a:lnTo>
                  <a:pt x="109399" y="16696"/>
                </a:lnTo>
                <a:cubicBezTo>
                  <a:pt x="916710" y="181896"/>
                  <a:pt x="1524000" y="896204"/>
                  <a:pt x="1524000" y="1752352"/>
                </a:cubicBezTo>
                <a:cubicBezTo>
                  <a:pt x="1524000" y="2608500"/>
                  <a:pt x="916710" y="3322809"/>
                  <a:pt x="109399" y="3488009"/>
                </a:cubicBezTo>
                <a:lnTo>
                  <a:pt x="0" y="3504705"/>
                </a:lnTo>
                <a:lnTo>
                  <a:pt x="0" y="3040920"/>
                </a:lnTo>
                <a:lnTo>
                  <a:pt x="16896" y="3038342"/>
                </a:lnTo>
                <a:cubicBezTo>
                  <a:pt x="615052" y="2915941"/>
                  <a:pt x="1065008" y="2386693"/>
                  <a:pt x="1065008" y="1752352"/>
                </a:cubicBezTo>
                <a:cubicBezTo>
                  <a:pt x="1065008" y="1118012"/>
                  <a:pt x="615052" y="588763"/>
                  <a:pt x="16896" y="466363"/>
                </a:cubicBezTo>
                <a:lnTo>
                  <a:pt x="0" y="463784"/>
                </a:ln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/>
          <p:cNvSpPr/>
          <p:nvPr userDrawn="1"/>
        </p:nvSpPr>
        <p:spPr>
          <a:xfrm>
            <a:off x="10987494" y="2"/>
            <a:ext cx="1204506" cy="1211523"/>
          </a:xfrm>
          <a:custGeom>
            <a:avLst/>
            <a:gdLst>
              <a:gd name="connsiteX0" fmla="*/ 28721 w 1204506"/>
              <a:gd name="connsiteY0" fmla="*/ 0 h 1211523"/>
              <a:gd name="connsiteX1" fmla="*/ 206928 w 1204506"/>
              <a:gd name="connsiteY1" fmla="*/ 0 h 1211523"/>
              <a:gd name="connsiteX2" fmla="*/ 185699 w 1204506"/>
              <a:gd name="connsiteY2" fmla="*/ 68390 h 1211523"/>
              <a:gd name="connsiteX3" fmla="*/ 169231 w 1204506"/>
              <a:gd name="connsiteY3" fmla="*/ 231744 h 1211523"/>
              <a:gd name="connsiteX4" fmla="*/ 979779 w 1204506"/>
              <a:gd name="connsiteY4" fmla="*/ 1042293 h 1211523"/>
              <a:gd name="connsiteX5" fmla="*/ 1143133 w 1204506"/>
              <a:gd name="connsiteY5" fmla="*/ 1025825 h 1211523"/>
              <a:gd name="connsiteX6" fmla="*/ 1204506 w 1204506"/>
              <a:gd name="connsiteY6" fmla="*/ 1010044 h 1211523"/>
              <a:gd name="connsiteX7" fmla="*/ 1204506 w 1204506"/>
              <a:gd name="connsiteY7" fmla="*/ 1184606 h 1211523"/>
              <a:gd name="connsiteX8" fmla="*/ 1177239 w 1204506"/>
              <a:gd name="connsiteY8" fmla="*/ 1191617 h 1211523"/>
              <a:gd name="connsiteX9" fmla="*/ 979779 w 1204506"/>
              <a:gd name="connsiteY9" fmla="*/ 1211523 h 1211523"/>
              <a:gd name="connsiteX10" fmla="*/ 0 w 1204506"/>
              <a:gd name="connsiteY10" fmla="*/ 231744 h 1211523"/>
              <a:gd name="connsiteX11" fmla="*/ 19906 w 1204506"/>
              <a:gd name="connsiteY11" fmla="*/ 34284 h 121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4506" h="1211523">
                <a:moveTo>
                  <a:pt x="28721" y="0"/>
                </a:moveTo>
                <a:lnTo>
                  <a:pt x="206928" y="0"/>
                </a:lnTo>
                <a:lnTo>
                  <a:pt x="185699" y="68390"/>
                </a:lnTo>
                <a:cubicBezTo>
                  <a:pt x="174901" y="121155"/>
                  <a:pt x="169231" y="175787"/>
                  <a:pt x="169231" y="231744"/>
                </a:cubicBezTo>
                <a:cubicBezTo>
                  <a:pt x="169231" y="679397"/>
                  <a:pt x="532126" y="1042293"/>
                  <a:pt x="979779" y="1042293"/>
                </a:cubicBezTo>
                <a:cubicBezTo>
                  <a:pt x="1035736" y="1042293"/>
                  <a:pt x="1090368" y="1036622"/>
                  <a:pt x="1143133" y="1025825"/>
                </a:cubicBezTo>
                <a:lnTo>
                  <a:pt x="1204506" y="1010044"/>
                </a:lnTo>
                <a:lnTo>
                  <a:pt x="1204506" y="1184606"/>
                </a:lnTo>
                <a:lnTo>
                  <a:pt x="1177239" y="1191617"/>
                </a:lnTo>
                <a:cubicBezTo>
                  <a:pt x="1113457" y="1204669"/>
                  <a:pt x="1047419" y="1211523"/>
                  <a:pt x="979779" y="1211523"/>
                </a:cubicBezTo>
                <a:cubicBezTo>
                  <a:pt x="438662" y="1211523"/>
                  <a:pt x="0" y="772861"/>
                  <a:pt x="0" y="231744"/>
                </a:cubicBezTo>
                <a:cubicBezTo>
                  <a:pt x="0" y="164104"/>
                  <a:pt x="6854" y="98066"/>
                  <a:pt x="19906" y="34284"/>
                </a:cubicBezTo>
                <a:close/>
              </a:path>
            </a:pathLst>
          </a:custGeom>
          <a:solidFill>
            <a:schemeClr val="bg1">
              <a:lumMod val="9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71500" y="646341"/>
            <a:ext cx="11023600" cy="58737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 b="0" i="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500" y="512762"/>
            <a:ext cx="10007600" cy="390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 spc="3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5838968" y="1296887"/>
            <a:ext cx="514063" cy="131413"/>
            <a:chOff x="795585" y="3421097"/>
            <a:chExt cx="1066015" cy="272510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795585" y="3421097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>
              <a:off x="1197064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1598543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2314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66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489700"/>
          </a:xfrm>
          <a:prstGeom prst="rect">
            <a:avLst/>
          </a:prstGeom>
          <a:gradFill>
            <a:gsLst>
              <a:gs pos="17000">
                <a:schemeClr val="accent1"/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/>
          <p:cNvSpPr/>
          <p:nvPr userDrawn="1"/>
        </p:nvSpPr>
        <p:spPr>
          <a:xfrm>
            <a:off x="11292116" y="0"/>
            <a:ext cx="899887" cy="914400"/>
          </a:xfrm>
          <a:custGeom>
            <a:avLst/>
            <a:gdLst>
              <a:gd name="connsiteX0" fmla="*/ 45830 w 899887"/>
              <a:gd name="connsiteY0" fmla="*/ 0 h 914400"/>
              <a:gd name="connsiteX1" fmla="*/ 899887 w 899887"/>
              <a:gd name="connsiteY1" fmla="*/ 0 h 914400"/>
              <a:gd name="connsiteX2" fmla="*/ 899887 w 899887"/>
              <a:gd name="connsiteY2" fmla="*/ 873075 h 914400"/>
              <a:gd name="connsiteX3" fmla="*/ 810933 w 899887"/>
              <a:gd name="connsiteY3" fmla="*/ 900688 h 914400"/>
              <a:gd name="connsiteX4" fmla="*/ 674914 w 899887"/>
              <a:gd name="connsiteY4" fmla="*/ 914400 h 914400"/>
              <a:gd name="connsiteX5" fmla="*/ 0 w 899887"/>
              <a:gd name="connsiteY5" fmla="*/ 239486 h 914400"/>
              <a:gd name="connsiteX6" fmla="*/ 13712 w 899887"/>
              <a:gd name="connsiteY6" fmla="*/ 10346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887" h="914400">
                <a:moveTo>
                  <a:pt x="45830" y="0"/>
                </a:moveTo>
                <a:lnTo>
                  <a:pt x="899887" y="0"/>
                </a:lnTo>
                <a:lnTo>
                  <a:pt x="899887" y="873075"/>
                </a:lnTo>
                <a:lnTo>
                  <a:pt x="810933" y="900688"/>
                </a:lnTo>
                <a:cubicBezTo>
                  <a:pt x="766997" y="909679"/>
                  <a:pt x="721507" y="914400"/>
                  <a:pt x="674914" y="914400"/>
                </a:cubicBezTo>
                <a:cubicBezTo>
                  <a:pt x="302169" y="914400"/>
                  <a:pt x="0" y="612231"/>
                  <a:pt x="0" y="239486"/>
                </a:cubicBezTo>
                <a:cubicBezTo>
                  <a:pt x="0" y="192893"/>
                  <a:pt x="4721" y="147403"/>
                  <a:pt x="13712" y="103467"/>
                </a:cubicBezTo>
                <a:close/>
              </a:path>
            </a:pathLst>
          </a:cu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292116" y="231745"/>
            <a:ext cx="743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0E2A6B-A809-4840-BF14-8648BC0BDF87}" type="slidenum">
              <a:rPr lang="id-ID" sz="2000" b="0" i="0" strike="noStrike" spc="0" smtClean="0">
                <a:solidFill>
                  <a:schemeClr val="bg1"/>
                </a:solidFill>
                <a:latin typeface="Montserrat SemiBold" panose="00000700000000000000" pitchFamily="50" charset="0"/>
                <a:ea typeface="Roboto Condensed Light" panose="02000000000000000000" pitchFamily="2" charset="0"/>
                <a:cs typeface="Segoe UI Light" panose="020B0502040204020203" pitchFamily="34" charset="0"/>
              </a:rPr>
              <a:pPr algn="r"/>
              <a:t>‹#›</a:t>
            </a:fld>
            <a:endParaRPr lang="id-ID" sz="13800" b="0" i="0" strike="noStrike" spc="0" dirty="0">
              <a:solidFill>
                <a:schemeClr val="bg1"/>
              </a:solidFill>
              <a:latin typeface="Montserrat SemiBold" panose="00000700000000000000" pitchFamily="50" charset="0"/>
              <a:ea typeface="Roboto Condensed Light" panose="02000000000000000000" pitchFamily="2" charset="0"/>
              <a:cs typeface="Segoe UI Light" panose="020B0502040204020203" pitchFamily="34" charset="0"/>
            </a:endParaRPr>
          </a:p>
        </p:txBody>
      </p:sp>
      <p:sp>
        <p:nvSpPr>
          <p:cNvPr id="8" name="Freeform: Shape 7"/>
          <p:cNvSpPr/>
          <p:nvPr userDrawn="1"/>
        </p:nvSpPr>
        <p:spPr>
          <a:xfrm>
            <a:off x="0" y="1676642"/>
            <a:ext cx="1524000" cy="3504705"/>
          </a:xfrm>
          <a:custGeom>
            <a:avLst/>
            <a:gdLst>
              <a:gd name="connsiteX0" fmla="*/ 0 w 1524000"/>
              <a:gd name="connsiteY0" fmla="*/ 0 h 3504705"/>
              <a:gd name="connsiteX1" fmla="*/ 109399 w 1524000"/>
              <a:gd name="connsiteY1" fmla="*/ 16696 h 3504705"/>
              <a:gd name="connsiteX2" fmla="*/ 1524000 w 1524000"/>
              <a:gd name="connsiteY2" fmla="*/ 1752352 h 3504705"/>
              <a:gd name="connsiteX3" fmla="*/ 109399 w 1524000"/>
              <a:gd name="connsiteY3" fmla="*/ 3488009 h 3504705"/>
              <a:gd name="connsiteX4" fmla="*/ 0 w 1524000"/>
              <a:gd name="connsiteY4" fmla="*/ 3504705 h 3504705"/>
              <a:gd name="connsiteX5" fmla="*/ 0 w 1524000"/>
              <a:gd name="connsiteY5" fmla="*/ 3040920 h 3504705"/>
              <a:gd name="connsiteX6" fmla="*/ 16896 w 1524000"/>
              <a:gd name="connsiteY6" fmla="*/ 3038342 h 3504705"/>
              <a:gd name="connsiteX7" fmla="*/ 1065008 w 1524000"/>
              <a:gd name="connsiteY7" fmla="*/ 1752352 h 3504705"/>
              <a:gd name="connsiteX8" fmla="*/ 16896 w 1524000"/>
              <a:gd name="connsiteY8" fmla="*/ 466363 h 3504705"/>
              <a:gd name="connsiteX9" fmla="*/ 0 w 1524000"/>
              <a:gd name="connsiteY9" fmla="*/ 463784 h 350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4000" h="3504705">
                <a:moveTo>
                  <a:pt x="0" y="0"/>
                </a:moveTo>
                <a:lnTo>
                  <a:pt x="109399" y="16696"/>
                </a:lnTo>
                <a:cubicBezTo>
                  <a:pt x="916710" y="181896"/>
                  <a:pt x="1524000" y="896204"/>
                  <a:pt x="1524000" y="1752352"/>
                </a:cubicBezTo>
                <a:cubicBezTo>
                  <a:pt x="1524000" y="2608500"/>
                  <a:pt x="916710" y="3322809"/>
                  <a:pt x="109399" y="3488009"/>
                </a:cubicBezTo>
                <a:lnTo>
                  <a:pt x="0" y="3504705"/>
                </a:lnTo>
                <a:lnTo>
                  <a:pt x="0" y="3040920"/>
                </a:lnTo>
                <a:lnTo>
                  <a:pt x="16896" y="3038342"/>
                </a:lnTo>
                <a:cubicBezTo>
                  <a:pt x="615052" y="2915941"/>
                  <a:pt x="1065008" y="2386693"/>
                  <a:pt x="1065008" y="1752352"/>
                </a:cubicBezTo>
                <a:cubicBezTo>
                  <a:pt x="1065008" y="1118012"/>
                  <a:pt x="615052" y="588763"/>
                  <a:pt x="16896" y="466363"/>
                </a:cubicBezTo>
                <a:lnTo>
                  <a:pt x="0" y="463784"/>
                </a:ln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/>
          <p:cNvSpPr/>
          <p:nvPr userDrawn="1"/>
        </p:nvSpPr>
        <p:spPr>
          <a:xfrm>
            <a:off x="10987494" y="2"/>
            <a:ext cx="1204506" cy="1211523"/>
          </a:xfrm>
          <a:custGeom>
            <a:avLst/>
            <a:gdLst>
              <a:gd name="connsiteX0" fmla="*/ 28721 w 1204506"/>
              <a:gd name="connsiteY0" fmla="*/ 0 h 1211523"/>
              <a:gd name="connsiteX1" fmla="*/ 206928 w 1204506"/>
              <a:gd name="connsiteY1" fmla="*/ 0 h 1211523"/>
              <a:gd name="connsiteX2" fmla="*/ 185699 w 1204506"/>
              <a:gd name="connsiteY2" fmla="*/ 68390 h 1211523"/>
              <a:gd name="connsiteX3" fmla="*/ 169231 w 1204506"/>
              <a:gd name="connsiteY3" fmla="*/ 231744 h 1211523"/>
              <a:gd name="connsiteX4" fmla="*/ 979779 w 1204506"/>
              <a:gd name="connsiteY4" fmla="*/ 1042293 h 1211523"/>
              <a:gd name="connsiteX5" fmla="*/ 1143133 w 1204506"/>
              <a:gd name="connsiteY5" fmla="*/ 1025825 h 1211523"/>
              <a:gd name="connsiteX6" fmla="*/ 1204506 w 1204506"/>
              <a:gd name="connsiteY6" fmla="*/ 1010044 h 1211523"/>
              <a:gd name="connsiteX7" fmla="*/ 1204506 w 1204506"/>
              <a:gd name="connsiteY7" fmla="*/ 1184606 h 1211523"/>
              <a:gd name="connsiteX8" fmla="*/ 1177239 w 1204506"/>
              <a:gd name="connsiteY8" fmla="*/ 1191617 h 1211523"/>
              <a:gd name="connsiteX9" fmla="*/ 979779 w 1204506"/>
              <a:gd name="connsiteY9" fmla="*/ 1211523 h 1211523"/>
              <a:gd name="connsiteX10" fmla="*/ 0 w 1204506"/>
              <a:gd name="connsiteY10" fmla="*/ 231744 h 1211523"/>
              <a:gd name="connsiteX11" fmla="*/ 19906 w 1204506"/>
              <a:gd name="connsiteY11" fmla="*/ 34284 h 121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4506" h="1211523">
                <a:moveTo>
                  <a:pt x="28721" y="0"/>
                </a:moveTo>
                <a:lnTo>
                  <a:pt x="206928" y="0"/>
                </a:lnTo>
                <a:lnTo>
                  <a:pt x="185699" y="68390"/>
                </a:lnTo>
                <a:cubicBezTo>
                  <a:pt x="174901" y="121155"/>
                  <a:pt x="169231" y="175787"/>
                  <a:pt x="169231" y="231744"/>
                </a:cubicBezTo>
                <a:cubicBezTo>
                  <a:pt x="169231" y="679397"/>
                  <a:pt x="532126" y="1042293"/>
                  <a:pt x="979779" y="1042293"/>
                </a:cubicBezTo>
                <a:cubicBezTo>
                  <a:pt x="1035736" y="1042293"/>
                  <a:pt x="1090368" y="1036622"/>
                  <a:pt x="1143133" y="1025825"/>
                </a:cubicBezTo>
                <a:lnTo>
                  <a:pt x="1204506" y="1010044"/>
                </a:lnTo>
                <a:lnTo>
                  <a:pt x="1204506" y="1184606"/>
                </a:lnTo>
                <a:lnTo>
                  <a:pt x="1177239" y="1191617"/>
                </a:lnTo>
                <a:cubicBezTo>
                  <a:pt x="1113457" y="1204669"/>
                  <a:pt x="1047419" y="1211523"/>
                  <a:pt x="979779" y="1211523"/>
                </a:cubicBezTo>
                <a:cubicBezTo>
                  <a:pt x="438662" y="1211523"/>
                  <a:pt x="0" y="772861"/>
                  <a:pt x="0" y="231744"/>
                </a:cubicBezTo>
                <a:cubicBezTo>
                  <a:pt x="0" y="164104"/>
                  <a:pt x="6854" y="98066"/>
                  <a:pt x="19906" y="34284"/>
                </a:cubicBezTo>
                <a:close/>
              </a:path>
            </a:pathLst>
          </a:custGeom>
          <a:solidFill>
            <a:schemeClr val="bg1">
              <a:lumMod val="9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45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7000">
                <a:schemeClr val="accent1"/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/>
          <p:cNvSpPr/>
          <p:nvPr userDrawn="1"/>
        </p:nvSpPr>
        <p:spPr>
          <a:xfrm>
            <a:off x="11292116" y="0"/>
            <a:ext cx="899887" cy="914400"/>
          </a:xfrm>
          <a:custGeom>
            <a:avLst/>
            <a:gdLst>
              <a:gd name="connsiteX0" fmla="*/ 45830 w 899887"/>
              <a:gd name="connsiteY0" fmla="*/ 0 h 914400"/>
              <a:gd name="connsiteX1" fmla="*/ 899887 w 899887"/>
              <a:gd name="connsiteY1" fmla="*/ 0 h 914400"/>
              <a:gd name="connsiteX2" fmla="*/ 899887 w 899887"/>
              <a:gd name="connsiteY2" fmla="*/ 873075 h 914400"/>
              <a:gd name="connsiteX3" fmla="*/ 810933 w 899887"/>
              <a:gd name="connsiteY3" fmla="*/ 900688 h 914400"/>
              <a:gd name="connsiteX4" fmla="*/ 674914 w 899887"/>
              <a:gd name="connsiteY4" fmla="*/ 914400 h 914400"/>
              <a:gd name="connsiteX5" fmla="*/ 0 w 899887"/>
              <a:gd name="connsiteY5" fmla="*/ 239486 h 914400"/>
              <a:gd name="connsiteX6" fmla="*/ 13712 w 899887"/>
              <a:gd name="connsiteY6" fmla="*/ 10346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887" h="914400">
                <a:moveTo>
                  <a:pt x="45830" y="0"/>
                </a:moveTo>
                <a:lnTo>
                  <a:pt x="899887" y="0"/>
                </a:lnTo>
                <a:lnTo>
                  <a:pt x="899887" y="873075"/>
                </a:lnTo>
                <a:lnTo>
                  <a:pt x="810933" y="900688"/>
                </a:lnTo>
                <a:cubicBezTo>
                  <a:pt x="766997" y="909679"/>
                  <a:pt x="721507" y="914400"/>
                  <a:pt x="674914" y="914400"/>
                </a:cubicBezTo>
                <a:cubicBezTo>
                  <a:pt x="302169" y="914400"/>
                  <a:pt x="0" y="612231"/>
                  <a:pt x="0" y="239486"/>
                </a:cubicBezTo>
                <a:cubicBezTo>
                  <a:pt x="0" y="192893"/>
                  <a:pt x="4721" y="147403"/>
                  <a:pt x="13712" y="103467"/>
                </a:cubicBezTo>
                <a:close/>
              </a:path>
            </a:pathLst>
          </a:cu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292116" y="231745"/>
            <a:ext cx="743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0E2A6B-A809-4840-BF14-8648BC0BDF87}" type="slidenum">
              <a:rPr lang="id-ID" sz="2000" b="0" i="0" strike="noStrike" spc="0" smtClean="0">
                <a:solidFill>
                  <a:schemeClr val="bg1"/>
                </a:solidFill>
                <a:latin typeface="Montserrat SemiBold" panose="00000700000000000000" pitchFamily="50" charset="0"/>
                <a:ea typeface="Roboto Condensed Light" panose="02000000000000000000" pitchFamily="2" charset="0"/>
                <a:cs typeface="Segoe UI Light" panose="020B0502040204020203" pitchFamily="34" charset="0"/>
              </a:rPr>
              <a:pPr algn="r"/>
              <a:t>‹#›</a:t>
            </a:fld>
            <a:endParaRPr lang="id-ID" sz="13800" b="0" i="0" strike="noStrike" spc="0" dirty="0">
              <a:solidFill>
                <a:schemeClr val="bg1"/>
              </a:solidFill>
              <a:latin typeface="Montserrat SemiBold" panose="00000700000000000000" pitchFamily="50" charset="0"/>
              <a:ea typeface="Roboto Condensed Light" panose="02000000000000000000" pitchFamily="2" charset="0"/>
              <a:cs typeface="Segoe UI Light" panose="020B0502040204020203" pitchFamily="34" charset="0"/>
            </a:endParaRPr>
          </a:p>
        </p:txBody>
      </p:sp>
      <p:sp>
        <p:nvSpPr>
          <p:cNvPr id="8" name="Freeform: Shape 7"/>
          <p:cNvSpPr/>
          <p:nvPr userDrawn="1"/>
        </p:nvSpPr>
        <p:spPr>
          <a:xfrm>
            <a:off x="0" y="1676642"/>
            <a:ext cx="1524000" cy="3504705"/>
          </a:xfrm>
          <a:custGeom>
            <a:avLst/>
            <a:gdLst>
              <a:gd name="connsiteX0" fmla="*/ 0 w 1524000"/>
              <a:gd name="connsiteY0" fmla="*/ 0 h 3504705"/>
              <a:gd name="connsiteX1" fmla="*/ 109399 w 1524000"/>
              <a:gd name="connsiteY1" fmla="*/ 16696 h 3504705"/>
              <a:gd name="connsiteX2" fmla="*/ 1524000 w 1524000"/>
              <a:gd name="connsiteY2" fmla="*/ 1752352 h 3504705"/>
              <a:gd name="connsiteX3" fmla="*/ 109399 w 1524000"/>
              <a:gd name="connsiteY3" fmla="*/ 3488009 h 3504705"/>
              <a:gd name="connsiteX4" fmla="*/ 0 w 1524000"/>
              <a:gd name="connsiteY4" fmla="*/ 3504705 h 3504705"/>
              <a:gd name="connsiteX5" fmla="*/ 0 w 1524000"/>
              <a:gd name="connsiteY5" fmla="*/ 3040920 h 3504705"/>
              <a:gd name="connsiteX6" fmla="*/ 16896 w 1524000"/>
              <a:gd name="connsiteY6" fmla="*/ 3038342 h 3504705"/>
              <a:gd name="connsiteX7" fmla="*/ 1065008 w 1524000"/>
              <a:gd name="connsiteY7" fmla="*/ 1752352 h 3504705"/>
              <a:gd name="connsiteX8" fmla="*/ 16896 w 1524000"/>
              <a:gd name="connsiteY8" fmla="*/ 466363 h 3504705"/>
              <a:gd name="connsiteX9" fmla="*/ 0 w 1524000"/>
              <a:gd name="connsiteY9" fmla="*/ 463784 h 350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4000" h="3504705">
                <a:moveTo>
                  <a:pt x="0" y="0"/>
                </a:moveTo>
                <a:lnTo>
                  <a:pt x="109399" y="16696"/>
                </a:lnTo>
                <a:cubicBezTo>
                  <a:pt x="916710" y="181896"/>
                  <a:pt x="1524000" y="896204"/>
                  <a:pt x="1524000" y="1752352"/>
                </a:cubicBezTo>
                <a:cubicBezTo>
                  <a:pt x="1524000" y="2608500"/>
                  <a:pt x="916710" y="3322809"/>
                  <a:pt x="109399" y="3488009"/>
                </a:cubicBezTo>
                <a:lnTo>
                  <a:pt x="0" y="3504705"/>
                </a:lnTo>
                <a:lnTo>
                  <a:pt x="0" y="3040920"/>
                </a:lnTo>
                <a:lnTo>
                  <a:pt x="16896" y="3038342"/>
                </a:lnTo>
                <a:cubicBezTo>
                  <a:pt x="615052" y="2915941"/>
                  <a:pt x="1065008" y="2386693"/>
                  <a:pt x="1065008" y="1752352"/>
                </a:cubicBezTo>
                <a:cubicBezTo>
                  <a:pt x="1065008" y="1118012"/>
                  <a:pt x="615052" y="588763"/>
                  <a:pt x="16896" y="466363"/>
                </a:cubicBezTo>
                <a:lnTo>
                  <a:pt x="0" y="463784"/>
                </a:ln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/>
          <p:cNvSpPr/>
          <p:nvPr userDrawn="1"/>
        </p:nvSpPr>
        <p:spPr>
          <a:xfrm>
            <a:off x="10987494" y="2"/>
            <a:ext cx="1204506" cy="1211523"/>
          </a:xfrm>
          <a:custGeom>
            <a:avLst/>
            <a:gdLst>
              <a:gd name="connsiteX0" fmla="*/ 28721 w 1204506"/>
              <a:gd name="connsiteY0" fmla="*/ 0 h 1211523"/>
              <a:gd name="connsiteX1" fmla="*/ 206928 w 1204506"/>
              <a:gd name="connsiteY1" fmla="*/ 0 h 1211523"/>
              <a:gd name="connsiteX2" fmla="*/ 185699 w 1204506"/>
              <a:gd name="connsiteY2" fmla="*/ 68390 h 1211523"/>
              <a:gd name="connsiteX3" fmla="*/ 169231 w 1204506"/>
              <a:gd name="connsiteY3" fmla="*/ 231744 h 1211523"/>
              <a:gd name="connsiteX4" fmla="*/ 979779 w 1204506"/>
              <a:gd name="connsiteY4" fmla="*/ 1042293 h 1211523"/>
              <a:gd name="connsiteX5" fmla="*/ 1143133 w 1204506"/>
              <a:gd name="connsiteY5" fmla="*/ 1025825 h 1211523"/>
              <a:gd name="connsiteX6" fmla="*/ 1204506 w 1204506"/>
              <a:gd name="connsiteY6" fmla="*/ 1010044 h 1211523"/>
              <a:gd name="connsiteX7" fmla="*/ 1204506 w 1204506"/>
              <a:gd name="connsiteY7" fmla="*/ 1184606 h 1211523"/>
              <a:gd name="connsiteX8" fmla="*/ 1177239 w 1204506"/>
              <a:gd name="connsiteY8" fmla="*/ 1191617 h 1211523"/>
              <a:gd name="connsiteX9" fmla="*/ 979779 w 1204506"/>
              <a:gd name="connsiteY9" fmla="*/ 1211523 h 1211523"/>
              <a:gd name="connsiteX10" fmla="*/ 0 w 1204506"/>
              <a:gd name="connsiteY10" fmla="*/ 231744 h 1211523"/>
              <a:gd name="connsiteX11" fmla="*/ 19906 w 1204506"/>
              <a:gd name="connsiteY11" fmla="*/ 34284 h 121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4506" h="1211523">
                <a:moveTo>
                  <a:pt x="28721" y="0"/>
                </a:moveTo>
                <a:lnTo>
                  <a:pt x="206928" y="0"/>
                </a:lnTo>
                <a:lnTo>
                  <a:pt x="185699" y="68390"/>
                </a:lnTo>
                <a:cubicBezTo>
                  <a:pt x="174901" y="121155"/>
                  <a:pt x="169231" y="175787"/>
                  <a:pt x="169231" y="231744"/>
                </a:cubicBezTo>
                <a:cubicBezTo>
                  <a:pt x="169231" y="679397"/>
                  <a:pt x="532126" y="1042293"/>
                  <a:pt x="979779" y="1042293"/>
                </a:cubicBezTo>
                <a:cubicBezTo>
                  <a:pt x="1035736" y="1042293"/>
                  <a:pt x="1090368" y="1036622"/>
                  <a:pt x="1143133" y="1025825"/>
                </a:cubicBezTo>
                <a:lnTo>
                  <a:pt x="1204506" y="1010044"/>
                </a:lnTo>
                <a:lnTo>
                  <a:pt x="1204506" y="1184606"/>
                </a:lnTo>
                <a:lnTo>
                  <a:pt x="1177239" y="1191617"/>
                </a:lnTo>
                <a:cubicBezTo>
                  <a:pt x="1113457" y="1204669"/>
                  <a:pt x="1047419" y="1211523"/>
                  <a:pt x="979779" y="1211523"/>
                </a:cubicBezTo>
                <a:cubicBezTo>
                  <a:pt x="438662" y="1211523"/>
                  <a:pt x="0" y="772861"/>
                  <a:pt x="0" y="231744"/>
                </a:cubicBezTo>
                <a:cubicBezTo>
                  <a:pt x="0" y="164104"/>
                  <a:pt x="6854" y="98066"/>
                  <a:pt x="19906" y="34284"/>
                </a:cubicBezTo>
                <a:close/>
              </a:path>
            </a:pathLst>
          </a:custGeom>
          <a:solidFill>
            <a:schemeClr val="bg1">
              <a:lumMod val="9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14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489700"/>
          </a:xfrm>
          <a:prstGeom prst="rect">
            <a:avLst/>
          </a:prstGeom>
          <a:gradFill>
            <a:gsLst>
              <a:gs pos="17000">
                <a:schemeClr val="accent1"/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/>
          <p:cNvSpPr/>
          <p:nvPr userDrawn="1"/>
        </p:nvSpPr>
        <p:spPr>
          <a:xfrm>
            <a:off x="11292116" y="0"/>
            <a:ext cx="899887" cy="914400"/>
          </a:xfrm>
          <a:custGeom>
            <a:avLst/>
            <a:gdLst>
              <a:gd name="connsiteX0" fmla="*/ 45830 w 899887"/>
              <a:gd name="connsiteY0" fmla="*/ 0 h 914400"/>
              <a:gd name="connsiteX1" fmla="*/ 899887 w 899887"/>
              <a:gd name="connsiteY1" fmla="*/ 0 h 914400"/>
              <a:gd name="connsiteX2" fmla="*/ 899887 w 899887"/>
              <a:gd name="connsiteY2" fmla="*/ 873075 h 914400"/>
              <a:gd name="connsiteX3" fmla="*/ 810933 w 899887"/>
              <a:gd name="connsiteY3" fmla="*/ 900688 h 914400"/>
              <a:gd name="connsiteX4" fmla="*/ 674914 w 899887"/>
              <a:gd name="connsiteY4" fmla="*/ 914400 h 914400"/>
              <a:gd name="connsiteX5" fmla="*/ 0 w 899887"/>
              <a:gd name="connsiteY5" fmla="*/ 239486 h 914400"/>
              <a:gd name="connsiteX6" fmla="*/ 13712 w 899887"/>
              <a:gd name="connsiteY6" fmla="*/ 10346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887" h="914400">
                <a:moveTo>
                  <a:pt x="45830" y="0"/>
                </a:moveTo>
                <a:lnTo>
                  <a:pt x="899887" y="0"/>
                </a:lnTo>
                <a:lnTo>
                  <a:pt x="899887" y="873075"/>
                </a:lnTo>
                <a:lnTo>
                  <a:pt x="810933" y="900688"/>
                </a:lnTo>
                <a:cubicBezTo>
                  <a:pt x="766997" y="909679"/>
                  <a:pt x="721507" y="914400"/>
                  <a:pt x="674914" y="914400"/>
                </a:cubicBezTo>
                <a:cubicBezTo>
                  <a:pt x="302169" y="914400"/>
                  <a:pt x="0" y="612231"/>
                  <a:pt x="0" y="239486"/>
                </a:cubicBezTo>
                <a:cubicBezTo>
                  <a:pt x="0" y="192893"/>
                  <a:pt x="4721" y="147403"/>
                  <a:pt x="13712" y="103467"/>
                </a:cubicBezTo>
                <a:close/>
              </a:path>
            </a:pathLst>
          </a:cu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292116" y="231745"/>
            <a:ext cx="743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0E2A6B-A809-4840-BF14-8648BC0BDF87}" type="slidenum">
              <a:rPr lang="id-ID" sz="2000" b="0" i="0" strike="noStrike" spc="0" smtClean="0">
                <a:solidFill>
                  <a:schemeClr val="bg1"/>
                </a:solidFill>
                <a:latin typeface="Montserrat SemiBold" panose="00000700000000000000" pitchFamily="50" charset="0"/>
                <a:ea typeface="Roboto Condensed Light" panose="02000000000000000000" pitchFamily="2" charset="0"/>
                <a:cs typeface="Segoe UI Light" panose="020B0502040204020203" pitchFamily="34" charset="0"/>
              </a:rPr>
              <a:pPr algn="r"/>
              <a:t>‹#›</a:t>
            </a:fld>
            <a:endParaRPr lang="id-ID" sz="13800" b="0" i="0" strike="noStrike" spc="0" dirty="0">
              <a:solidFill>
                <a:schemeClr val="bg1"/>
              </a:solidFill>
              <a:latin typeface="Montserrat SemiBold" panose="00000700000000000000" pitchFamily="50" charset="0"/>
              <a:ea typeface="Roboto Condensed Light" panose="02000000000000000000" pitchFamily="2" charset="0"/>
              <a:cs typeface="Segoe UI Light" panose="020B0502040204020203" pitchFamily="34" charset="0"/>
            </a:endParaRPr>
          </a:p>
        </p:txBody>
      </p:sp>
      <p:sp>
        <p:nvSpPr>
          <p:cNvPr id="8" name="Freeform: Shape 7"/>
          <p:cNvSpPr/>
          <p:nvPr userDrawn="1"/>
        </p:nvSpPr>
        <p:spPr>
          <a:xfrm>
            <a:off x="0" y="1676642"/>
            <a:ext cx="1524000" cy="3504705"/>
          </a:xfrm>
          <a:custGeom>
            <a:avLst/>
            <a:gdLst>
              <a:gd name="connsiteX0" fmla="*/ 0 w 1524000"/>
              <a:gd name="connsiteY0" fmla="*/ 0 h 3504705"/>
              <a:gd name="connsiteX1" fmla="*/ 109399 w 1524000"/>
              <a:gd name="connsiteY1" fmla="*/ 16696 h 3504705"/>
              <a:gd name="connsiteX2" fmla="*/ 1524000 w 1524000"/>
              <a:gd name="connsiteY2" fmla="*/ 1752352 h 3504705"/>
              <a:gd name="connsiteX3" fmla="*/ 109399 w 1524000"/>
              <a:gd name="connsiteY3" fmla="*/ 3488009 h 3504705"/>
              <a:gd name="connsiteX4" fmla="*/ 0 w 1524000"/>
              <a:gd name="connsiteY4" fmla="*/ 3504705 h 3504705"/>
              <a:gd name="connsiteX5" fmla="*/ 0 w 1524000"/>
              <a:gd name="connsiteY5" fmla="*/ 3040920 h 3504705"/>
              <a:gd name="connsiteX6" fmla="*/ 16896 w 1524000"/>
              <a:gd name="connsiteY6" fmla="*/ 3038342 h 3504705"/>
              <a:gd name="connsiteX7" fmla="*/ 1065008 w 1524000"/>
              <a:gd name="connsiteY7" fmla="*/ 1752352 h 3504705"/>
              <a:gd name="connsiteX8" fmla="*/ 16896 w 1524000"/>
              <a:gd name="connsiteY8" fmla="*/ 466363 h 3504705"/>
              <a:gd name="connsiteX9" fmla="*/ 0 w 1524000"/>
              <a:gd name="connsiteY9" fmla="*/ 463784 h 350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4000" h="3504705">
                <a:moveTo>
                  <a:pt x="0" y="0"/>
                </a:moveTo>
                <a:lnTo>
                  <a:pt x="109399" y="16696"/>
                </a:lnTo>
                <a:cubicBezTo>
                  <a:pt x="916710" y="181896"/>
                  <a:pt x="1524000" y="896204"/>
                  <a:pt x="1524000" y="1752352"/>
                </a:cubicBezTo>
                <a:cubicBezTo>
                  <a:pt x="1524000" y="2608500"/>
                  <a:pt x="916710" y="3322809"/>
                  <a:pt x="109399" y="3488009"/>
                </a:cubicBezTo>
                <a:lnTo>
                  <a:pt x="0" y="3504705"/>
                </a:lnTo>
                <a:lnTo>
                  <a:pt x="0" y="3040920"/>
                </a:lnTo>
                <a:lnTo>
                  <a:pt x="16896" y="3038342"/>
                </a:lnTo>
                <a:cubicBezTo>
                  <a:pt x="615052" y="2915941"/>
                  <a:pt x="1065008" y="2386693"/>
                  <a:pt x="1065008" y="1752352"/>
                </a:cubicBezTo>
                <a:cubicBezTo>
                  <a:pt x="1065008" y="1118012"/>
                  <a:pt x="615052" y="588763"/>
                  <a:pt x="16896" y="466363"/>
                </a:cubicBezTo>
                <a:lnTo>
                  <a:pt x="0" y="463784"/>
                </a:ln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/>
          <p:cNvSpPr/>
          <p:nvPr userDrawn="1"/>
        </p:nvSpPr>
        <p:spPr>
          <a:xfrm>
            <a:off x="10987494" y="2"/>
            <a:ext cx="1204506" cy="1211523"/>
          </a:xfrm>
          <a:custGeom>
            <a:avLst/>
            <a:gdLst>
              <a:gd name="connsiteX0" fmla="*/ 28721 w 1204506"/>
              <a:gd name="connsiteY0" fmla="*/ 0 h 1211523"/>
              <a:gd name="connsiteX1" fmla="*/ 206928 w 1204506"/>
              <a:gd name="connsiteY1" fmla="*/ 0 h 1211523"/>
              <a:gd name="connsiteX2" fmla="*/ 185699 w 1204506"/>
              <a:gd name="connsiteY2" fmla="*/ 68390 h 1211523"/>
              <a:gd name="connsiteX3" fmla="*/ 169231 w 1204506"/>
              <a:gd name="connsiteY3" fmla="*/ 231744 h 1211523"/>
              <a:gd name="connsiteX4" fmla="*/ 979779 w 1204506"/>
              <a:gd name="connsiteY4" fmla="*/ 1042293 h 1211523"/>
              <a:gd name="connsiteX5" fmla="*/ 1143133 w 1204506"/>
              <a:gd name="connsiteY5" fmla="*/ 1025825 h 1211523"/>
              <a:gd name="connsiteX6" fmla="*/ 1204506 w 1204506"/>
              <a:gd name="connsiteY6" fmla="*/ 1010044 h 1211523"/>
              <a:gd name="connsiteX7" fmla="*/ 1204506 w 1204506"/>
              <a:gd name="connsiteY7" fmla="*/ 1184606 h 1211523"/>
              <a:gd name="connsiteX8" fmla="*/ 1177239 w 1204506"/>
              <a:gd name="connsiteY8" fmla="*/ 1191617 h 1211523"/>
              <a:gd name="connsiteX9" fmla="*/ 979779 w 1204506"/>
              <a:gd name="connsiteY9" fmla="*/ 1211523 h 1211523"/>
              <a:gd name="connsiteX10" fmla="*/ 0 w 1204506"/>
              <a:gd name="connsiteY10" fmla="*/ 231744 h 1211523"/>
              <a:gd name="connsiteX11" fmla="*/ 19906 w 1204506"/>
              <a:gd name="connsiteY11" fmla="*/ 34284 h 121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4506" h="1211523">
                <a:moveTo>
                  <a:pt x="28721" y="0"/>
                </a:moveTo>
                <a:lnTo>
                  <a:pt x="206928" y="0"/>
                </a:lnTo>
                <a:lnTo>
                  <a:pt x="185699" y="68390"/>
                </a:lnTo>
                <a:cubicBezTo>
                  <a:pt x="174901" y="121155"/>
                  <a:pt x="169231" y="175787"/>
                  <a:pt x="169231" y="231744"/>
                </a:cubicBezTo>
                <a:cubicBezTo>
                  <a:pt x="169231" y="679397"/>
                  <a:pt x="532126" y="1042293"/>
                  <a:pt x="979779" y="1042293"/>
                </a:cubicBezTo>
                <a:cubicBezTo>
                  <a:pt x="1035736" y="1042293"/>
                  <a:pt x="1090368" y="1036622"/>
                  <a:pt x="1143133" y="1025825"/>
                </a:cubicBezTo>
                <a:lnTo>
                  <a:pt x="1204506" y="1010044"/>
                </a:lnTo>
                <a:lnTo>
                  <a:pt x="1204506" y="1184606"/>
                </a:lnTo>
                <a:lnTo>
                  <a:pt x="1177239" y="1191617"/>
                </a:lnTo>
                <a:cubicBezTo>
                  <a:pt x="1113457" y="1204669"/>
                  <a:pt x="1047419" y="1211523"/>
                  <a:pt x="979779" y="1211523"/>
                </a:cubicBezTo>
                <a:cubicBezTo>
                  <a:pt x="438662" y="1211523"/>
                  <a:pt x="0" y="772861"/>
                  <a:pt x="0" y="231744"/>
                </a:cubicBezTo>
                <a:cubicBezTo>
                  <a:pt x="0" y="164104"/>
                  <a:pt x="6854" y="98066"/>
                  <a:pt x="19906" y="34284"/>
                </a:cubicBezTo>
                <a:close/>
              </a:path>
            </a:pathLst>
          </a:custGeom>
          <a:solidFill>
            <a:schemeClr val="bg1">
              <a:lumMod val="9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71500" y="2219992"/>
            <a:ext cx="3434443" cy="1922688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4000" b="0" i="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71500" y="1926759"/>
            <a:ext cx="3434443" cy="3905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 spc="3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698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487886"/>
          </a:xfrm>
          <a:prstGeom prst="rect">
            <a:avLst/>
          </a:prstGeom>
          <a:solidFill>
            <a:srgbClr val="30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/>
          <p:cNvSpPr/>
          <p:nvPr userDrawn="1"/>
        </p:nvSpPr>
        <p:spPr>
          <a:xfrm>
            <a:off x="11292116" y="0"/>
            <a:ext cx="899887" cy="914400"/>
          </a:xfrm>
          <a:custGeom>
            <a:avLst/>
            <a:gdLst>
              <a:gd name="connsiteX0" fmla="*/ 45830 w 899887"/>
              <a:gd name="connsiteY0" fmla="*/ 0 h 914400"/>
              <a:gd name="connsiteX1" fmla="*/ 899887 w 899887"/>
              <a:gd name="connsiteY1" fmla="*/ 0 h 914400"/>
              <a:gd name="connsiteX2" fmla="*/ 899887 w 899887"/>
              <a:gd name="connsiteY2" fmla="*/ 873075 h 914400"/>
              <a:gd name="connsiteX3" fmla="*/ 810933 w 899887"/>
              <a:gd name="connsiteY3" fmla="*/ 900688 h 914400"/>
              <a:gd name="connsiteX4" fmla="*/ 674914 w 899887"/>
              <a:gd name="connsiteY4" fmla="*/ 914400 h 914400"/>
              <a:gd name="connsiteX5" fmla="*/ 0 w 899887"/>
              <a:gd name="connsiteY5" fmla="*/ 239486 h 914400"/>
              <a:gd name="connsiteX6" fmla="*/ 13712 w 899887"/>
              <a:gd name="connsiteY6" fmla="*/ 10346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887" h="914400">
                <a:moveTo>
                  <a:pt x="45830" y="0"/>
                </a:moveTo>
                <a:lnTo>
                  <a:pt x="899887" y="0"/>
                </a:lnTo>
                <a:lnTo>
                  <a:pt x="899887" y="873075"/>
                </a:lnTo>
                <a:lnTo>
                  <a:pt x="810933" y="900688"/>
                </a:lnTo>
                <a:cubicBezTo>
                  <a:pt x="766997" y="909679"/>
                  <a:pt x="721507" y="914400"/>
                  <a:pt x="674914" y="914400"/>
                </a:cubicBezTo>
                <a:cubicBezTo>
                  <a:pt x="302169" y="914400"/>
                  <a:pt x="0" y="612231"/>
                  <a:pt x="0" y="239486"/>
                </a:cubicBezTo>
                <a:cubicBezTo>
                  <a:pt x="0" y="192893"/>
                  <a:pt x="4721" y="147403"/>
                  <a:pt x="13712" y="103467"/>
                </a:cubicBezTo>
                <a:close/>
              </a:path>
            </a:pathLst>
          </a:cu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292116" y="231745"/>
            <a:ext cx="743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0E2A6B-A809-4840-BF14-8648BC0BDF87}" type="slidenum">
              <a:rPr lang="id-ID" sz="2000" b="0" i="0" strike="noStrike" spc="0" smtClean="0">
                <a:solidFill>
                  <a:schemeClr val="bg1"/>
                </a:solidFill>
                <a:latin typeface="Montserrat SemiBold" panose="00000700000000000000" pitchFamily="50" charset="0"/>
                <a:ea typeface="Roboto Condensed Light" panose="02000000000000000000" pitchFamily="2" charset="0"/>
                <a:cs typeface="Segoe UI Light" panose="020B0502040204020203" pitchFamily="34" charset="0"/>
              </a:rPr>
              <a:pPr algn="r"/>
              <a:t>‹#›</a:t>
            </a:fld>
            <a:endParaRPr lang="id-ID" sz="13800" b="0" i="0" strike="noStrike" spc="0" dirty="0">
              <a:solidFill>
                <a:schemeClr val="bg1"/>
              </a:solidFill>
              <a:latin typeface="Montserrat SemiBold" panose="00000700000000000000" pitchFamily="50" charset="0"/>
              <a:ea typeface="Roboto Condensed Light" panose="02000000000000000000" pitchFamily="2" charset="0"/>
              <a:cs typeface="Segoe UI Light" panose="020B0502040204020203" pitchFamily="34" charset="0"/>
            </a:endParaRPr>
          </a:p>
        </p:txBody>
      </p:sp>
      <p:sp>
        <p:nvSpPr>
          <p:cNvPr id="9" name="Freeform: Shape 8"/>
          <p:cNvSpPr/>
          <p:nvPr userDrawn="1"/>
        </p:nvSpPr>
        <p:spPr>
          <a:xfrm>
            <a:off x="10987494" y="2"/>
            <a:ext cx="1204506" cy="1211523"/>
          </a:xfrm>
          <a:custGeom>
            <a:avLst/>
            <a:gdLst>
              <a:gd name="connsiteX0" fmla="*/ 28721 w 1204506"/>
              <a:gd name="connsiteY0" fmla="*/ 0 h 1211523"/>
              <a:gd name="connsiteX1" fmla="*/ 206928 w 1204506"/>
              <a:gd name="connsiteY1" fmla="*/ 0 h 1211523"/>
              <a:gd name="connsiteX2" fmla="*/ 185699 w 1204506"/>
              <a:gd name="connsiteY2" fmla="*/ 68390 h 1211523"/>
              <a:gd name="connsiteX3" fmla="*/ 169231 w 1204506"/>
              <a:gd name="connsiteY3" fmla="*/ 231744 h 1211523"/>
              <a:gd name="connsiteX4" fmla="*/ 979779 w 1204506"/>
              <a:gd name="connsiteY4" fmla="*/ 1042293 h 1211523"/>
              <a:gd name="connsiteX5" fmla="*/ 1143133 w 1204506"/>
              <a:gd name="connsiteY5" fmla="*/ 1025825 h 1211523"/>
              <a:gd name="connsiteX6" fmla="*/ 1204506 w 1204506"/>
              <a:gd name="connsiteY6" fmla="*/ 1010044 h 1211523"/>
              <a:gd name="connsiteX7" fmla="*/ 1204506 w 1204506"/>
              <a:gd name="connsiteY7" fmla="*/ 1184606 h 1211523"/>
              <a:gd name="connsiteX8" fmla="*/ 1177239 w 1204506"/>
              <a:gd name="connsiteY8" fmla="*/ 1191617 h 1211523"/>
              <a:gd name="connsiteX9" fmla="*/ 979779 w 1204506"/>
              <a:gd name="connsiteY9" fmla="*/ 1211523 h 1211523"/>
              <a:gd name="connsiteX10" fmla="*/ 0 w 1204506"/>
              <a:gd name="connsiteY10" fmla="*/ 231744 h 1211523"/>
              <a:gd name="connsiteX11" fmla="*/ 19906 w 1204506"/>
              <a:gd name="connsiteY11" fmla="*/ 34284 h 121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4506" h="1211523">
                <a:moveTo>
                  <a:pt x="28721" y="0"/>
                </a:moveTo>
                <a:lnTo>
                  <a:pt x="206928" y="0"/>
                </a:lnTo>
                <a:lnTo>
                  <a:pt x="185699" y="68390"/>
                </a:lnTo>
                <a:cubicBezTo>
                  <a:pt x="174901" y="121155"/>
                  <a:pt x="169231" y="175787"/>
                  <a:pt x="169231" y="231744"/>
                </a:cubicBezTo>
                <a:cubicBezTo>
                  <a:pt x="169231" y="679397"/>
                  <a:pt x="532126" y="1042293"/>
                  <a:pt x="979779" y="1042293"/>
                </a:cubicBezTo>
                <a:cubicBezTo>
                  <a:pt x="1035736" y="1042293"/>
                  <a:pt x="1090368" y="1036622"/>
                  <a:pt x="1143133" y="1025825"/>
                </a:cubicBezTo>
                <a:lnTo>
                  <a:pt x="1204506" y="1010044"/>
                </a:lnTo>
                <a:lnTo>
                  <a:pt x="1204506" y="1184606"/>
                </a:lnTo>
                <a:lnTo>
                  <a:pt x="1177239" y="1191617"/>
                </a:lnTo>
                <a:cubicBezTo>
                  <a:pt x="1113457" y="1204669"/>
                  <a:pt x="1047419" y="1211523"/>
                  <a:pt x="979779" y="1211523"/>
                </a:cubicBezTo>
                <a:cubicBezTo>
                  <a:pt x="438662" y="1211523"/>
                  <a:pt x="0" y="772861"/>
                  <a:pt x="0" y="231744"/>
                </a:cubicBezTo>
                <a:cubicBezTo>
                  <a:pt x="0" y="164104"/>
                  <a:pt x="6854" y="98066"/>
                  <a:pt x="19906" y="34284"/>
                </a:cubicBezTo>
                <a:close/>
              </a:path>
            </a:pathLst>
          </a:custGeom>
          <a:solidFill>
            <a:schemeClr val="bg1">
              <a:lumMod val="9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71500" y="646341"/>
            <a:ext cx="11023600" cy="58737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 b="0" i="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500" y="512762"/>
            <a:ext cx="10007600" cy="390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 spc="3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5838968" y="1296887"/>
            <a:ext cx="514063" cy="131413"/>
            <a:chOff x="795585" y="3421097"/>
            <a:chExt cx="1066015" cy="272510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795585" y="3421097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>
              <a:off x="1197064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1598543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827876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487886"/>
          </a:xfrm>
          <a:prstGeom prst="rect">
            <a:avLst/>
          </a:prstGeom>
          <a:solidFill>
            <a:srgbClr val="30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219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0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: Shape 2"/>
          <p:cNvSpPr/>
          <p:nvPr userDrawn="1"/>
        </p:nvSpPr>
        <p:spPr>
          <a:xfrm>
            <a:off x="11292116" y="0"/>
            <a:ext cx="899887" cy="914400"/>
          </a:xfrm>
          <a:custGeom>
            <a:avLst/>
            <a:gdLst>
              <a:gd name="connsiteX0" fmla="*/ 45830 w 899887"/>
              <a:gd name="connsiteY0" fmla="*/ 0 h 914400"/>
              <a:gd name="connsiteX1" fmla="*/ 899887 w 899887"/>
              <a:gd name="connsiteY1" fmla="*/ 0 h 914400"/>
              <a:gd name="connsiteX2" fmla="*/ 899887 w 899887"/>
              <a:gd name="connsiteY2" fmla="*/ 873075 h 914400"/>
              <a:gd name="connsiteX3" fmla="*/ 810933 w 899887"/>
              <a:gd name="connsiteY3" fmla="*/ 900688 h 914400"/>
              <a:gd name="connsiteX4" fmla="*/ 674914 w 899887"/>
              <a:gd name="connsiteY4" fmla="*/ 914400 h 914400"/>
              <a:gd name="connsiteX5" fmla="*/ 0 w 899887"/>
              <a:gd name="connsiteY5" fmla="*/ 239486 h 914400"/>
              <a:gd name="connsiteX6" fmla="*/ 13712 w 899887"/>
              <a:gd name="connsiteY6" fmla="*/ 10346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887" h="914400">
                <a:moveTo>
                  <a:pt x="45830" y="0"/>
                </a:moveTo>
                <a:lnTo>
                  <a:pt x="899887" y="0"/>
                </a:lnTo>
                <a:lnTo>
                  <a:pt x="899887" y="873075"/>
                </a:lnTo>
                <a:lnTo>
                  <a:pt x="810933" y="900688"/>
                </a:lnTo>
                <a:cubicBezTo>
                  <a:pt x="766997" y="909679"/>
                  <a:pt x="721507" y="914400"/>
                  <a:pt x="674914" y="914400"/>
                </a:cubicBezTo>
                <a:cubicBezTo>
                  <a:pt x="302169" y="914400"/>
                  <a:pt x="0" y="612231"/>
                  <a:pt x="0" y="239486"/>
                </a:cubicBezTo>
                <a:cubicBezTo>
                  <a:pt x="0" y="192893"/>
                  <a:pt x="4721" y="147403"/>
                  <a:pt x="13712" y="103467"/>
                </a:cubicBezTo>
                <a:close/>
              </a:path>
            </a:pathLst>
          </a:cu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1176000" y="231745"/>
            <a:ext cx="859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0E2A6B-A809-4840-BF14-8648BC0BDF87}" type="slidenum">
              <a:rPr lang="id-ID" sz="2000" b="0" i="0" strike="noStrike" spc="0" smtClean="0">
                <a:solidFill>
                  <a:schemeClr val="bg1"/>
                </a:solidFill>
                <a:latin typeface="Montserrat SemiBold" panose="00000700000000000000" pitchFamily="50" charset="0"/>
                <a:ea typeface="Roboto Condensed Light" panose="02000000000000000000" pitchFamily="2" charset="0"/>
                <a:cs typeface="Segoe UI Light" panose="020B0502040204020203" pitchFamily="34" charset="0"/>
              </a:rPr>
              <a:pPr algn="r"/>
              <a:t>‹#›</a:t>
            </a:fld>
            <a:endParaRPr lang="id-ID" sz="13800" b="0" i="0" strike="noStrike" spc="0" dirty="0">
              <a:solidFill>
                <a:schemeClr val="bg1"/>
              </a:solidFill>
              <a:latin typeface="Montserrat SemiBold" panose="00000700000000000000" pitchFamily="50" charset="0"/>
              <a:ea typeface="Roboto Condensed Light" panose="02000000000000000000" pitchFamily="2" charset="0"/>
              <a:cs typeface="Segoe UI Light" panose="020B0502040204020203" pitchFamily="34" charset="0"/>
            </a:endParaRPr>
          </a:p>
        </p:txBody>
      </p:sp>
      <p:sp>
        <p:nvSpPr>
          <p:cNvPr id="6" name="Freeform: Shape 5"/>
          <p:cNvSpPr/>
          <p:nvPr userDrawn="1"/>
        </p:nvSpPr>
        <p:spPr>
          <a:xfrm>
            <a:off x="10987494" y="2"/>
            <a:ext cx="1204506" cy="1211523"/>
          </a:xfrm>
          <a:custGeom>
            <a:avLst/>
            <a:gdLst>
              <a:gd name="connsiteX0" fmla="*/ 28721 w 1204506"/>
              <a:gd name="connsiteY0" fmla="*/ 0 h 1211523"/>
              <a:gd name="connsiteX1" fmla="*/ 206928 w 1204506"/>
              <a:gd name="connsiteY1" fmla="*/ 0 h 1211523"/>
              <a:gd name="connsiteX2" fmla="*/ 185699 w 1204506"/>
              <a:gd name="connsiteY2" fmla="*/ 68390 h 1211523"/>
              <a:gd name="connsiteX3" fmla="*/ 169231 w 1204506"/>
              <a:gd name="connsiteY3" fmla="*/ 231744 h 1211523"/>
              <a:gd name="connsiteX4" fmla="*/ 979779 w 1204506"/>
              <a:gd name="connsiteY4" fmla="*/ 1042293 h 1211523"/>
              <a:gd name="connsiteX5" fmla="*/ 1143133 w 1204506"/>
              <a:gd name="connsiteY5" fmla="*/ 1025825 h 1211523"/>
              <a:gd name="connsiteX6" fmla="*/ 1204506 w 1204506"/>
              <a:gd name="connsiteY6" fmla="*/ 1010044 h 1211523"/>
              <a:gd name="connsiteX7" fmla="*/ 1204506 w 1204506"/>
              <a:gd name="connsiteY7" fmla="*/ 1184606 h 1211523"/>
              <a:gd name="connsiteX8" fmla="*/ 1177239 w 1204506"/>
              <a:gd name="connsiteY8" fmla="*/ 1191617 h 1211523"/>
              <a:gd name="connsiteX9" fmla="*/ 979779 w 1204506"/>
              <a:gd name="connsiteY9" fmla="*/ 1211523 h 1211523"/>
              <a:gd name="connsiteX10" fmla="*/ 0 w 1204506"/>
              <a:gd name="connsiteY10" fmla="*/ 231744 h 1211523"/>
              <a:gd name="connsiteX11" fmla="*/ 19906 w 1204506"/>
              <a:gd name="connsiteY11" fmla="*/ 34284 h 121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4506" h="1211523">
                <a:moveTo>
                  <a:pt x="28721" y="0"/>
                </a:moveTo>
                <a:lnTo>
                  <a:pt x="206928" y="0"/>
                </a:lnTo>
                <a:lnTo>
                  <a:pt x="185699" y="68390"/>
                </a:lnTo>
                <a:cubicBezTo>
                  <a:pt x="174901" y="121155"/>
                  <a:pt x="169231" y="175787"/>
                  <a:pt x="169231" y="231744"/>
                </a:cubicBezTo>
                <a:cubicBezTo>
                  <a:pt x="169231" y="679397"/>
                  <a:pt x="532126" y="1042293"/>
                  <a:pt x="979779" y="1042293"/>
                </a:cubicBezTo>
                <a:cubicBezTo>
                  <a:pt x="1035736" y="1042293"/>
                  <a:pt x="1090368" y="1036622"/>
                  <a:pt x="1143133" y="1025825"/>
                </a:cubicBezTo>
                <a:lnTo>
                  <a:pt x="1204506" y="1010044"/>
                </a:lnTo>
                <a:lnTo>
                  <a:pt x="1204506" y="1184606"/>
                </a:lnTo>
                <a:lnTo>
                  <a:pt x="1177239" y="1191617"/>
                </a:lnTo>
                <a:cubicBezTo>
                  <a:pt x="1113457" y="1204669"/>
                  <a:pt x="1047419" y="1211523"/>
                  <a:pt x="979779" y="1211523"/>
                </a:cubicBezTo>
                <a:cubicBezTo>
                  <a:pt x="438662" y="1211523"/>
                  <a:pt x="0" y="772861"/>
                  <a:pt x="0" y="231744"/>
                </a:cubicBezTo>
                <a:cubicBezTo>
                  <a:pt x="0" y="164104"/>
                  <a:pt x="6854" y="98066"/>
                  <a:pt x="19906" y="34284"/>
                </a:cubicBezTo>
                <a:close/>
              </a:path>
            </a:pathLst>
          </a:custGeom>
          <a:solidFill>
            <a:schemeClr val="bg1">
              <a:lumMod val="9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565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0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885214" y="762453"/>
            <a:ext cx="3434443" cy="1922688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3600" b="0" i="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85214" y="512762"/>
            <a:ext cx="3434443" cy="3905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 spc="3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92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646341"/>
            <a:ext cx="11023600" cy="58737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 b="0" i="0"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500" y="512762"/>
            <a:ext cx="10007600" cy="390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 spc="30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5838968" y="1296887"/>
            <a:ext cx="514063" cy="131413"/>
            <a:chOff x="795585" y="3421097"/>
            <a:chExt cx="1066015" cy="27251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95585" y="3421097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197064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598543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69421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1756229"/>
          </a:xfrm>
          <a:prstGeom prst="rect">
            <a:avLst/>
          </a:prstGeom>
          <a:gradFill>
            <a:gsLst>
              <a:gs pos="12000">
                <a:schemeClr val="accent1"/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646341"/>
            <a:ext cx="11023600" cy="58737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 b="0" i="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500" y="512762"/>
            <a:ext cx="10007600" cy="390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 spc="3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5838968" y="1296887"/>
            <a:ext cx="514063" cy="131413"/>
            <a:chOff x="795585" y="3421097"/>
            <a:chExt cx="1066015" cy="272510"/>
          </a:xfrm>
          <a:solidFill>
            <a:schemeClr val="bg1"/>
          </a:soli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95585" y="3421097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197064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598543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Freeform: Shape 8"/>
          <p:cNvSpPr/>
          <p:nvPr userDrawn="1"/>
        </p:nvSpPr>
        <p:spPr>
          <a:xfrm>
            <a:off x="11292116" y="0"/>
            <a:ext cx="899887" cy="914400"/>
          </a:xfrm>
          <a:custGeom>
            <a:avLst/>
            <a:gdLst>
              <a:gd name="connsiteX0" fmla="*/ 45830 w 899887"/>
              <a:gd name="connsiteY0" fmla="*/ 0 h 914400"/>
              <a:gd name="connsiteX1" fmla="*/ 899887 w 899887"/>
              <a:gd name="connsiteY1" fmla="*/ 0 h 914400"/>
              <a:gd name="connsiteX2" fmla="*/ 899887 w 899887"/>
              <a:gd name="connsiteY2" fmla="*/ 873075 h 914400"/>
              <a:gd name="connsiteX3" fmla="*/ 810933 w 899887"/>
              <a:gd name="connsiteY3" fmla="*/ 900688 h 914400"/>
              <a:gd name="connsiteX4" fmla="*/ 674914 w 899887"/>
              <a:gd name="connsiteY4" fmla="*/ 914400 h 914400"/>
              <a:gd name="connsiteX5" fmla="*/ 0 w 899887"/>
              <a:gd name="connsiteY5" fmla="*/ 239486 h 914400"/>
              <a:gd name="connsiteX6" fmla="*/ 13712 w 899887"/>
              <a:gd name="connsiteY6" fmla="*/ 10346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887" h="914400">
                <a:moveTo>
                  <a:pt x="45830" y="0"/>
                </a:moveTo>
                <a:lnTo>
                  <a:pt x="899887" y="0"/>
                </a:lnTo>
                <a:lnTo>
                  <a:pt x="899887" y="873075"/>
                </a:lnTo>
                <a:lnTo>
                  <a:pt x="810933" y="900688"/>
                </a:lnTo>
                <a:cubicBezTo>
                  <a:pt x="766997" y="909679"/>
                  <a:pt x="721507" y="914400"/>
                  <a:pt x="674914" y="914400"/>
                </a:cubicBezTo>
                <a:cubicBezTo>
                  <a:pt x="302169" y="914400"/>
                  <a:pt x="0" y="612231"/>
                  <a:pt x="0" y="239486"/>
                </a:cubicBezTo>
                <a:cubicBezTo>
                  <a:pt x="0" y="192893"/>
                  <a:pt x="4721" y="147403"/>
                  <a:pt x="13712" y="103467"/>
                </a:cubicBezTo>
                <a:close/>
              </a:path>
            </a:pathLst>
          </a:cu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468100" y="231745"/>
            <a:ext cx="567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0E2A6B-A809-4840-BF14-8648BC0BDF87}" type="slidenum">
              <a:rPr lang="id-ID" sz="2000" b="0" i="0" strike="noStrike" spc="0" smtClean="0">
                <a:solidFill>
                  <a:schemeClr val="bg1"/>
                </a:solidFill>
                <a:latin typeface="Montserrat SemiBold" panose="00000700000000000000" pitchFamily="50" charset="0"/>
                <a:ea typeface="Roboto Condensed Light" panose="02000000000000000000" pitchFamily="2" charset="0"/>
                <a:cs typeface="Segoe UI Light" panose="020B0502040204020203" pitchFamily="34" charset="0"/>
              </a:rPr>
              <a:pPr algn="r"/>
              <a:t>‹#›</a:t>
            </a:fld>
            <a:endParaRPr lang="id-ID" sz="13800" b="0" i="0" strike="noStrike" spc="0" dirty="0">
              <a:solidFill>
                <a:schemeClr val="bg1"/>
              </a:solidFill>
              <a:latin typeface="Montserrat SemiBold" panose="00000700000000000000" pitchFamily="50" charset="0"/>
              <a:ea typeface="Roboto Condensed Light" panose="02000000000000000000" pitchFamily="2" charset="0"/>
              <a:cs typeface="Segoe UI Light" panose="020B0502040204020203" pitchFamily="34" charset="0"/>
            </a:endParaRPr>
          </a:p>
        </p:txBody>
      </p:sp>
      <p:sp>
        <p:nvSpPr>
          <p:cNvPr id="11" name="Freeform: Shape 10"/>
          <p:cNvSpPr/>
          <p:nvPr userDrawn="1"/>
        </p:nvSpPr>
        <p:spPr>
          <a:xfrm>
            <a:off x="10987494" y="2"/>
            <a:ext cx="1204506" cy="1211523"/>
          </a:xfrm>
          <a:custGeom>
            <a:avLst/>
            <a:gdLst>
              <a:gd name="connsiteX0" fmla="*/ 28721 w 1204506"/>
              <a:gd name="connsiteY0" fmla="*/ 0 h 1211523"/>
              <a:gd name="connsiteX1" fmla="*/ 206928 w 1204506"/>
              <a:gd name="connsiteY1" fmla="*/ 0 h 1211523"/>
              <a:gd name="connsiteX2" fmla="*/ 185699 w 1204506"/>
              <a:gd name="connsiteY2" fmla="*/ 68390 h 1211523"/>
              <a:gd name="connsiteX3" fmla="*/ 169231 w 1204506"/>
              <a:gd name="connsiteY3" fmla="*/ 231744 h 1211523"/>
              <a:gd name="connsiteX4" fmla="*/ 979779 w 1204506"/>
              <a:gd name="connsiteY4" fmla="*/ 1042293 h 1211523"/>
              <a:gd name="connsiteX5" fmla="*/ 1143133 w 1204506"/>
              <a:gd name="connsiteY5" fmla="*/ 1025825 h 1211523"/>
              <a:gd name="connsiteX6" fmla="*/ 1204506 w 1204506"/>
              <a:gd name="connsiteY6" fmla="*/ 1010044 h 1211523"/>
              <a:gd name="connsiteX7" fmla="*/ 1204506 w 1204506"/>
              <a:gd name="connsiteY7" fmla="*/ 1184606 h 1211523"/>
              <a:gd name="connsiteX8" fmla="*/ 1177239 w 1204506"/>
              <a:gd name="connsiteY8" fmla="*/ 1191617 h 1211523"/>
              <a:gd name="connsiteX9" fmla="*/ 979779 w 1204506"/>
              <a:gd name="connsiteY9" fmla="*/ 1211523 h 1211523"/>
              <a:gd name="connsiteX10" fmla="*/ 0 w 1204506"/>
              <a:gd name="connsiteY10" fmla="*/ 231744 h 1211523"/>
              <a:gd name="connsiteX11" fmla="*/ 19906 w 1204506"/>
              <a:gd name="connsiteY11" fmla="*/ 34284 h 121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4506" h="1211523">
                <a:moveTo>
                  <a:pt x="28721" y="0"/>
                </a:moveTo>
                <a:lnTo>
                  <a:pt x="206928" y="0"/>
                </a:lnTo>
                <a:lnTo>
                  <a:pt x="185699" y="68390"/>
                </a:lnTo>
                <a:cubicBezTo>
                  <a:pt x="174901" y="121155"/>
                  <a:pt x="169231" y="175787"/>
                  <a:pt x="169231" y="231744"/>
                </a:cubicBezTo>
                <a:cubicBezTo>
                  <a:pt x="169231" y="679397"/>
                  <a:pt x="532126" y="1042293"/>
                  <a:pt x="979779" y="1042293"/>
                </a:cubicBezTo>
                <a:cubicBezTo>
                  <a:pt x="1035736" y="1042293"/>
                  <a:pt x="1090368" y="1036622"/>
                  <a:pt x="1143133" y="1025825"/>
                </a:cubicBezTo>
                <a:lnTo>
                  <a:pt x="1204506" y="1010044"/>
                </a:lnTo>
                <a:lnTo>
                  <a:pt x="1204506" y="1184606"/>
                </a:lnTo>
                <a:lnTo>
                  <a:pt x="1177239" y="1191617"/>
                </a:lnTo>
                <a:cubicBezTo>
                  <a:pt x="1113457" y="1204669"/>
                  <a:pt x="1047419" y="1211523"/>
                  <a:pt x="979779" y="1211523"/>
                </a:cubicBezTo>
                <a:cubicBezTo>
                  <a:pt x="438662" y="1211523"/>
                  <a:pt x="0" y="772861"/>
                  <a:pt x="0" y="231744"/>
                </a:cubicBezTo>
                <a:cubicBezTo>
                  <a:pt x="0" y="164104"/>
                  <a:pt x="6854" y="98066"/>
                  <a:pt x="19906" y="34284"/>
                </a:cubicBezTo>
                <a:close/>
              </a:path>
            </a:pathLst>
          </a:custGeom>
          <a:solidFill>
            <a:schemeClr val="bg1">
              <a:lumMod val="9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03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4140200"/>
          </a:xfrm>
          <a:prstGeom prst="rect">
            <a:avLst/>
          </a:prstGeom>
          <a:gradFill>
            <a:gsLst>
              <a:gs pos="12000">
                <a:schemeClr val="accent1"/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646341"/>
            <a:ext cx="11023600" cy="58737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 b="0" i="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500" y="512762"/>
            <a:ext cx="10007600" cy="390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 spc="3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5838968" y="1296887"/>
            <a:ext cx="514063" cy="131413"/>
            <a:chOff x="795585" y="3421097"/>
            <a:chExt cx="1066015" cy="272510"/>
          </a:xfrm>
          <a:solidFill>
            <a:schemeClr val="bg1"/>
          </a:soli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95585" y="3421097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197064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598543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Freeform: Shape 8"/>
          <p:cNvSpPr/>
          <p:nvPr userDrawn="1"/>
        </p:nvSpPr>
        <p:spPr>
          <a:xfrm>
            <a:off x="11292116" y="0"/>
            <a:ext cx="899887" cy="914400"/>
          </a:xfrm>
          <a:custGeom>
            <a:avLst/>
            <a:gdLst>
              <a:gd name="connsiteX0" fmla="*/ 45830 w 899887"/>
              <a:gd name="connsiteY0" fmla="*/ 0 h 914400"/>
              <a:gd name="connsiteX1" fmla="*/ 899887 w 899887"/>
              <a:gd name="connsiteY1" fmla="*/ 0 h 914400"/>
              <a:gd name="connsiteX2" fmla="*/ 899887 w 899887"/>
              <a:gd name="connsiteY2" fmla="*/ 873075 h 914400"/>
              <a:gd name="connsiteX3" fmla="*/ 810933 w 899887"/>
              <a:gd name="connsiteY3" fmla="*/ 900688 h 914400"/>
              <a:gd name="connsiteX4" fmla="*/ 674914 w 899887"/>
              <a:gd name="connsiteY4" fmla="*/ 914400 h 914400"/>
              <a:gd name="connsiteX5" fmla="*/ 0 w 899887"/>
              <a:gd name="connsiteY5" fmla="*/ 239486 h 914400"/>
              <a:gd name="connsiteX6" fmla="*/ 13712 w 899887"/>
              <a:gd name="connsiteY6" fmla="*/ 10346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887" h="914400">
                <a:moveTo>
                  <a:pt x="45830" y="0"/>
                </a:moveTo>
                <a:lnTo>
                  <a:pt x="899887" y="0"/>
                </a:lnTo>
                <a:lnTo>
                  <a:pt x="899887" y="873075"/>
                </a:lnTo>
                <a:lnTo>
                  <a:pt x="810933" y="900688"/>
                </a:lnTo>
                <a:cubicBezTo>
                  <a:pt x="766997" y="909679"/>
                  <a:pt x="721507" y="914400"/>
                  <a:pt x="674914" y="914400"/>
                </a:cubicBezTo>
                <a:cubicBezTo>
                  <a:pt x="302169" y="914400"/>
                  <a:pt x="0" y="612231"/>
                  <a:pt x="0" y="239486"/>
                </a:cubicBezTo>
                <a:cubicBezTo>
                  <a:pt x="0" y="192893"/>
                  <a:pt x="4721" y="147403"/>
                  <a:pt x="13712" y="103467"/>
                </a:cubicBezTo>
                <a:close/>
              </a:path>
            </a:pathLst>
          </a:cu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176000" y="231745"/>
            <a:ext cx="859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0E2A6B-A809-4840-BF14-8648BC0BDF87}" type="slidenum">
              <a:rPr lang="id-ID" sz="2000" b="0" i="0" strike="noStrike" spc="0" smtClean="0">
                <a:solidFill>
                  <a:schemeClr val="bg1"/>
                </a:solidFill>
                <a:latin typeface="Montserrat SemiBold" panose="00000700000000000000" pitchFamily="50" charset="0"/>
                <a:ea typeface="Roboto Condensed Light" panose="02000000000000000000" pitchFamily="2" charset="0"/>
                <a:cs typeface="Segoe UI Light" panose="020B0502040204020203" pitchFamily="34" charset="0"/>
              </a:rPr>
              <a:pPr algn="r"/>
              <a:t>‹#›</a:t>
            </a:fld>
            <a:endParaRPr lang="id-ID" sz="13800" b="0" i="0" strike="noStrike" spc="0" dirty="0">
              <a:solidFill>
                <a:schemeClr val="bg1"/>
              </a:solidFill>
              <a:latin typeface="Montserrat SemiBold" panose="00000700000000000000" pitchFamily="50" charset="0"/>
              <a:ea typeface="Roboto Condensed Light" panose="02000000000000000000" pitchFamily="2" charset="0"/>
              <a:cs typeface="Segoe UI Light" panose="020B0502040204020203" pitchFamily="34" charset="0"/>
            </a:endParaRPr>
          </a:p>
        </p:txBody>
      </p:sp>
      <p:sp>
        <p:nvSpPr>
          <p:cNvPr id="11" name="Freeform: Shape 10"/>
          <p:cNvSpPr/>
          <p:nvPr userDrawn="1"/>
        </p:nvSpPr>
        <p:spPr>
          <a:xfrm>
            <a:off x="10987494" y="2"/>
            <a:ext cx="1204506" cy="1211523"/>
          </a:xfrm>
          <a:custGeom>
            <a:avLst/>
            <a:gdLst>
              <a:gd name="connsiteX0" fmla="*/ 28721 w 1204506"/>
              <a:gd name="connsiteY0" fmla="*/ 0 h 1211523"/>
              <a:gd name="connsiteX1" fmla="*/ 206928 w 1204506"/>
              <a:gd name="connsiteY1" fmla="*/ 0 h 1211523"/>
              <a:gd name="connsiteX2" fmla="*/ 185699 w 1204506"/>
              <a:gd name="connsiteY2" fmla="*/ 68390 h 1211523"/>
              <a:gd name="connsiteX3" fmla="*/ 169231 w 1204506"/>
              <a:gd name="connsiteY3" fmla="*/ 231744 h 1211523"/>
              <a:gd name="connsiteX4" fmla="*/ 979779 w 1204506"/>
              <a:gd name="connsiteY4" fmla="*/ 1042293 h 1211523"/>
              <a:gd name="connsiteX5" fmla="*/ 1143133 w 1204506"/>
              <a:gd name="connsiteY5" fmla="*/ 1025825 h 1211523"/>
              <a:gd name="connsiteX6" fmla="*/ 1204506 w 1204506"/>
              <a:gd name="connsiteY6" fmla="*/ 1010044 h 1211523"/>
              <a:gd name="connsiteX7" fmla="*/ 1204506 w 1204506"/>
              <a:gd name="connsiteY7" fmla="*/ 1184606 h 1211523"/>
              <a:gd name="connsiteX8" fmla="*/ 1177239 w 1204506"/>
              <a:gd name="connsiteY8" fmla="*/ 1191617 h 1211523"/>
              <a:gd name="connsiteX9" fmla="*/ 979779 w 1204506"/>
              <a:gd name="connsiteY9" fmla="*/ 1211523 h 1211523"/>
              <a:gd name="connsiteX10" fmla="*/ 0 w 1204506"/>
              <a:gd name="connsiteY10" fmla="*/ 231744 h 1211523"/>
              <a:gd name="connsiteX11" fmla="*/ 19906 w 1204506"/>
              <a:gd name="connsiteY11" fmla="*/ 34284 h 121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4506" h="1211523">
                <a:moveTo>
                  <a:pt x="28721" y="0"/>
                </a:moveTo>
                <a:lnTo>
                  <a:pt x="206928" y="0"/>
                </a:lnTo>
                <a:lnTo>
                  <a:pt x="185699" y="68390"/>
                </a:lnTo>
                <a:cubicBezTo>
                  <a:pt x="174901" y="121155"/>
                  <a:pt x="169231" y="175787"/>
                  <a:pt x="169231" y="231744"/>
                </a:cubicBezTo>
                <a:cubicBezTo>
                  <a:pt x="169231" y="679397"/>
                  <a:pt x="532126" y="1042293"/>
                  <a:pt x="979779" y="1042293"/>
                </a:cubicBezTo>
                <a:cubicBezTo>
                  <a:pt x="1035736" y="1042293"/>
                  <a:pt x="1090368" y="1036622"/>
                  <a:pt x="1143133" y="1025825"/>
                </a:cubicBezTo>
                <a:lnTo>
                  <a:pt x="1204506" y="1010044"/>
                </a:lnTo>
                <a:lnTo>
                  <a:pt x="1204506" y="1184606"/>
                </a:lnTo>
                <a:lnTo>
                  <a:pt x="1177239" y="1191617"/>
                </a:lnTo>
                <a:cubicBezTo>
                  <a:pt x="1113457" y="1204669"/>
                  <a:pt x="1047419" y="1211523"/>
                  <a:pt x="979779" y="1211523"/>
                </a:cubicBezTo>
                <a:cubicBezTo>
                  <a:pt x="438662" y="1211523"/>
                  <a:pt x="0" y="772861"/>
                  <a:pt x="0" y="231744"/>
                </a:cubicBezTo>
                <a:cubicBezTo>
                  <a:pt x="0" y="164104"/>
                  <a:pt x="6854" y="98066"/>
                  <a:pt x="19906" y="34284"/>
                </a:cubicBezTo>
                <a:close/>
              </a:path>
            </a:pathLst>
          </a:custGeom>
          <a:solidFill>
            <a:schemeClr val="bg1">
              <a:lumMod val="9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316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280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rgbClr val="3546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646341"/>
            <a:ext cx="11023600" cy="58737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 b="0" i="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500" y="512762"/>
            <a:ext cx="10007600" cy="390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 spc="3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5838968" y="1296887"/>
            <a:ext cx="514063" cy="131413"/>
            <a:chOff x="795585" y="3421097"/>
            <a:chExt cx="1066015" cy="272510"/>
          </a:xfrm>
          <a:solidFill>
            <a:schemeClr val="bg1"/>
          </a:soli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95585" y="3421097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197064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598543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Freeform: Shape 8"/>
          <p:cNvSpPr/>
          <p:nvPr userDrawn="1"/>
        </p:nvSpPr>
        <p:spPr>
          <a:xfrm>
            <a:off x="11292116" y="0"/>
            <a:ext cx="899887" cy="914400"/>
          </a:xfrm>
          <a:custGeom>
            <a:avLst/>
            <a:gdLst>
              <a:gd name="connsiteX0" fmla="*/ 45830 w 899887"/>
              <a:gd name="connsiteY0" fmla="*/ 0 h 914400"/>
              <a:gd name="connsiteX1" fmla="*/ 899887 w 899887"/>
              <a:gd name="connsiteY1" fmla="*/ 0 h 914400"/>
              <a:gd name="connsiteX2" fmla="*/ 899887 w 899887"/>
              <a:gd name="connsiteY2" fmla="*/ 873075 h 914400"/>
              <a:gd name="connsiteX3" fmla="*/ 810933 w 899887"/>
              <a:gd name="connsiteY3" fmla="*/ 900688 h 914400"/>
              <a:gd name="connsiteX4" fmla="*/ 674914 w 899887"/>
              <a:gd name="connsiteY4" fmla="*/ 914400 h 914400"/>
              <a:gd name="connsiteX5" fmla="*/ 0 w 899887"/>
              <a:gd name="connsiteY5" fmla="*/ 239486 h 914400"/>
              <a:gd name="connsiteX6" fmla="*/ 13712 w 899887"/>
              <a:gd name="connsiteY6" fmla="*/ 10346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887" h="914400">
                <a:moveTo>
                  <a:pt x="45830" y="0"/>
                </a:moveTo>
                <a:lnTo>
                  <a:pt x="899887" y="0"/>
                </a:lnTo>
                <a:lnTo>
                  <a:pt x="899887" y="873075"/>
                </a:lnTo>
                <a:lnTo>
                  <a:pt x="810933" y="900688"/>
                </a:lnTo>
                <a:cubicBezTo>
                  <a:pt x="766997" y="909679"/>
                  <a:pt x="721507" y="914400"/>
                  <a:pt x="674914" y="914400"/>
                </a:cubicBezTo>
                <a:cubicBezTo>
                  <a:pt x="302169" y="914400"/>
                  <a:pt x="0" y="612231"/>
                  <a:pt x="0" y="239486"/>
                </a:cubicBezTo>
                <a:cubicBezTo>
                  <a:pt x="0" y="192893"/>
                  <a:pt x="4721" y="147403"/>
                  <a:pt x="13712" y="103467"/>
                </a:cubicBezTo>
                <a:close/>
              </a:path>
            </a:pathLst>
          </a:cu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176000" y="231745"/>
            <a:ext cx="859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0E2A6B-A809-4840-BF14-8648BC0BDF87}" type="slidenum">
              <a:rPr lang="id-ID" sz="2000" b="0" i="0" strike="noStrike" spc="0" smtClean="0">
                <a:solidFill>
                  <a:schemeClr val="bg1"/>
                </a:solidFill>
                <a:latin typeface="Montserrat SemiBold" panose="00000700000000000000" pitchFamily="50" charset="0"/>
                <a:ea typeface="Roboto Condensed Light" panose="02000000000000000000" pitchFamily="2" charset="0"/>
                <a:cs typeface="Segoe UI Light" panose="020B0502040204020203" pitchFamily="34" charset="0"/>
              </a:rPr>
              <a:pPr algn="r"/>
              <a:t>‹#›</a:t>
            </a:fld>
            <a:endParaRPr lang="id-ID" sz="13800" b="0" i="0" strike="noStrike" spc="0" dirty="0">
              <a:solidFill>
                <a:schemeClr val="bg1"/>
              </a:solidFill>
              <a:latin typeface="Montserrat SemiBold" panose="00000700000000000000" pitchFamily="50" charset="0"/>
              <a:ea typeface="Roboto Condensed Light" panose="02000000000000000000" pitchFamily="2" charset="0"/>
              <a:cs typeface="Segoe UI Light" panose="020B0502040204020203" pitchFamily="34" charset="0"/>
            </a:endParaRPr>
          </a:p>
        </p:txBody>
      </p:sp>
      <p:sp>
        <p:nvSpPr>
          <p:cNvPr id="11" name="Freeform: Shape 10"/>
          <p:cNvSpPr/>
          <p:nvPr userDrawn="1"/>
        </p:nvSpPr>
        <p:spPr>
          <a:xfrm>
            <a:off x="10987494" y="2"/>
            <a:ext cx="1204506" cy="1211523"/>
          </a:xfrm>
          <a:custGeom>
            <a:avLst/>
            <a:gdLst>
              <a:gd name="connsiteX0" fmla="*/ 28721 w 1204506"/>
              <a:gd name="connsiteY0" fmla="*/ 0 h 1211523"/>
              <a:gd name="connsiteX1" fmla="*/ 206928 w 1204506"/>
              <a:gd name="connsiteY1" fmla="*/ 0 h 1211523"/>
              <a:gd name="connsiteX2" fmla="*/ 185699 w 1204506"/>
              <a:gd name="connsiteY2" fmla="*/ 68390 h 1211523"/>
              <a:gd name="connsiteX3" fmla="*/ 169231 w 1204506"/>
              <a:gd name="connsiteY3" fmla="*/ 231744 h 1211523"/>
              <a:gd name="connsiteX4" fmla="*/ 979779 w 1204506"/>
              <a:gd name="connsiteY4" fmla="*/ 1042293 h 1211523"/>
              <a:gd name="connsiteX5" fmla="*/ 1143133 w 1204506"/>
              <a:gd name="connsiteY5" fmla="*/ 1025825 h 1211523"/>
              <a:gd name="connsiteX6" fmla="*/ 1204506 w 1204506"/>
              <a:gd name="connsiteY6" fmla="*/ 1010044 h 1211523"/>
              <a:gd name="connsiteX7" fmla="*/ 1204506 w 1204506"/>
              <a:gd name="connsiteY7" fmla="*/ 1184606 h 1211523"/>
              <a:gd name="connsiteX8" fmla="*/ 1177239 w 1204506"/>
              <a:gd name="connsiteY8" fmla="*/ 1191617 h 1211523"/>
              <a:gd name="connsiteX9" fmla="*/ 979779 w 1204506"/>
              <a:gd name="connsiteY9" fmla="*/ 1211523 h 1211523"/>
              <a:gd name="connsiteX10" fmla="*/ 0 w 1204506"/>
              <a:gd name="connsiteY10" fmla="*/ 231744 h 1211523"/>
              <a:gd name="connsiteX11" fmla="*/ 19906 w 1204506"/>
              <a:gd name="connsiteY11" fmla="*/ 34284 h 121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4506" h="1211523">
                <a:moveTo>
                  <a:pt x="28721" y="0"/>
                </a:moveTo>
                <a:lnTo>
                  <a:pt x="206928" y="0"/>
                </a:lnTo>
                <a:lnTo>
                  <a:pt x="185699" y="68390"/>
                </a:lnTo>
                <a:cubicBezTo>
                  <a:pt x="174901" y="121155"/>
                  <a:pt x="169231" y="175787"/>
                  <a:pt x="169231" y="231744"/>
                </a:cubicBezTo>
                <a:cubicBezTo>
                  <a:pt x="169231" y="679397"/>
                  <a:pt x="532126" y="1042293"/>
                  <a:pt x="979779" y="1042293"/>
                </a:cubicBezTo>
                <a:cubicBezTo>
                  <a:pt x="1035736" y="1042293"/>
                  <a:pt x="1090368" y="1036622"/>
                  <a:pt x="1143133" y="1025825"/>
                </a:cubicBezTo>
                <a:lnTo>
                  <a:pt x="1204506" y="1010044"/>
                </a:lnTo>
                <a:lnTo>
                  <a:pt x="1204506" y="1184606"/>
                </a:lnTo>
                <a:lnTo>
                  <a:pt x="1177239" y="1191617"/>
                </a:lnTo>
                <a:cubicBezTo>
                  <a:pt x="1113457" y="1204669"/>
                  <a:pt x="1047419" y="1211523"/>
                  <a:pt x="979779" y="1211523"/>
                </a:cubicBezTo>
                <a:cubicBezTo>
                  <a:pt x="438662" y="1211523"/>
                  <a:pt x="0" y="772861"/>
                  <a:pt x="0" y="231744"/>
                </a:cubicBezTo>
                <a:cubicBezTo>
                  <a:pt x="0" y="164104"/>
                  <a:pt x="6854" y="98066"/>
                  <a:pt x="19906" y="34284"/>
                </a:cubicBezTo>
                <a:close/>
              </a:path>
            </a:pathLst>
          </a:custGeom>
          <a:solidFill>
            <a:schemeClr val="bg1">
              <a:lumMod val="9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55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762453"/>
            <a:ext cx="3434443" cy="1922688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3600" b="0" i="0"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71500" y="512762"/>
            <a:ext cx="3434443" cy="3905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 spc="30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49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219992"/>
            <a:ext cx="3434443" cy="1922688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4000" b="0" i="0"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71500" y="1926759"/>
            <a:ext cx="3434443" cy="3905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 spc="30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10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71500" y="646341"/>
            <a:ext cx="11023600" cy="58737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 b="0" i="0"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500" y="512762"/>
            <a:ext cx="10007600" cy="390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 spc="30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5853256" y="1296887"/>
            <a:ext cx="514063" cy="131413"/>
            <a:chOff x="795585" y="3421097"/>
            <a:chExt cx="1066015" cy="27251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95585" y="3421097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197064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598543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4230689" y="1929902"/>
            <a:ext cx="1981272" cy="41533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Drag and Drop Image Here</a:t>
            </a:r>
          </a:p>
          <a:p>
            <a:endParaRPr lang="en-US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532419" y="1929902"/>
            <a:ext cx="1981272" cy="41533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Drag and Drop Image Here</a:t>
            </a:r>
          </a:p>
          <a:p>
            <a:endParaRPr lang="en-US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834149" y="1929902"/>
            <a:ext cx="1981272" cy="41533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Drag and Drop Image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620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45638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384800"/>
            <a:ext cx="12192000" cy="147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71500" y="762453"/>
            <a:ext cx="3434443" cy="1922688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3600" b="0" i="0"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71500" y="512762"/>
            <a:ext cx="3434443" cy="3905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 spc="30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154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2700" y="3429000"/>
            <a:ext cx="12204700" cy="3429000"/>
          </a:xfrm>
          <a:prstGeom prst="rect">
            <a:avLst/>
          </a:prstGeom>
          <a:gradFill>
            <a:gsLst>
              <a:gs pos="20000">
                <a:schemeClr val="accent1"/>
              </a:gs>
              <a:gs pos="98000">
                <a:schemeClr val="accent5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646341"/>
            <a:ext cx="11023600" cy="58737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 b="0" i="0"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79500" y="512762"/>
            <a:ext cx="10007600" cy="390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 spc="30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5838968" y="1296887"/>
            <a:ext cx="514063" cy="131413"/>
            <a:chOff x="795585" y="3421097"/>
            <a:chExt cx="1066015" cy="27251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95585" y="3421097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197064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598543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551635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384800"/>
            <a:ext cx="12192000" cy="147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467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0534650" y="0"/>
            <a:ext cx="165735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798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2700" y="0"/>
            <a:ext cx="12204700" cy="3730171"/>
          </a:xfrm>
          <a:prstGeom prst="rect">
            <a:avLst/>
          </a:prstGeom>
          <a:gradFill>
            <a:gsLst>
              <a:gs pos="20000">
                <a:schemeClr val="accent1"/>
              </a:gs>
              <a:gs pos="98000">
                <a:schemeClr val="accent5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2267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11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2699" y="0"/>
            <a:ext cx="4933042" cy="6858000"/>
          </a:xfrm>
          <a:prstGeom prst="rect">
            <a:avLst/>
          </a:prstGeom>
          <a:gradFill flip="none" rotWithShape="1">
            <a:gsLst>
              <a:gs pos="20000">
                <a:schemeClr val="accent1"/>
              </a:gs>
              <a:gs pos="98000">
                <a:schemeClr val="accent5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204219" y="6513611"/>
            <a:ext cx="2543588" cy="307777"/>
            <a:chOff x="537594" y="5627969"/>
            <a:chExt cx="2543588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755651" y="5627969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Montserrat SemiBold" panose="00000700000000000000" pitchFamily="50" charset="0"/>
                </a:rPr>
                <a:t>glory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4352" y="5665342"/>
              <a:ext cx="17668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pc="0" dirty="0">
                  <a:solidFill>
                    <a:schemeClr val="bg1">
                      <a:alpha val="50000"/>
                    </a:schemeClr>
                  </a:solidFill>
                  <a:latin typeface="Montserrat Light" panose="00000400000000000000" pitchFamily="50" charset="0"/>
                </a:rPr>
                <a:t>Presentation Template</a:t>
              </a:r>
            </a:p>
          </p:txBody>
        </p:sp>
        <p:sp>
          <p:nvSpPr>
            <p:cNvPr id="7" name="Freeform: Shape 6"/>
            <p:cNvSpPr/>
            <p:nvPr/>
          </p:nvSpPr>
          <p:spPr>
            <a:xfrm>
              <a:off x="537594" y="5654965"/>
              <a:ext cx="218057" cy="253783"/>
            </a:xfrm>
            <a:custGeom>
              <a:avLst/>
              <a:gdLst>
                <a:gd name="connsiteX0" fmla="*/ 835681 w 1998852"/>
                <a:gd name="connsiteY0" fmla="*/ 0 h 2326342"/>
                <a:gd name="connsiteX1" fmla="*/ 1998852 w 1998852"/>
                <a:gd name="connsiteY1" fmla="*/ 1163171 h 2326342"/>
                <a:gd name="connsiteX2" fmla="*/ 835681 w 1998852"/>
                <a:gd name="connsiteY2" fmla="*/ 2326342 h 2326342"/>
                <a:gd name="connsiteX3" fmla="*/ 281245 w 1998852"/>
                <a:gd name="connsiteY3" fmla="*/ 2185954 h 2326342"/>
                <a:gd name="connsiteX4" fmla="*/ 199471 w 1998852"/>
                <a:gd name="connsiteY4" fmla="*/ 2136275 h 2326342"/>
                <a:gd name="connsiteX5" fmla="*/ 323588 w 1998852"/>
                <a:gd name="connsiteY5" fmla="*/ 2175680 h 2326342"/>
                <a:gd name="connsiteX6" fmla="*/ 621988 w 1998852"/>
                <a:gd name="connsiteY6" fmla="*/ 2212040 h 2326342"/>
                <a:gd name="connsiteX7" fmla="*/ 1065848 w 1998852"/>
                <a:gd name="connsiteY7" fmla="*/ 2137701 h 2326342"/>
                <a:gd name="connsiteX8" fmla="*/ 1458654 w 1998852"/>
                <a:gd name="connsiteY8" fmla="*/ 1944123 h 2326342"/>
                <a:gd name="connsiteX9" fmla="*/ 1458654 w 1998852"/>
                <a:gd name="connsiteY9" fmla="*/ 1151377 h 2326342"/>
                <a:gd name="connsiteX10" fmla="*/ 1055314 w 1998852"/>
                <a:gd name="connsiteY10" fmla="*/ 1151377 h 2326342"/>
                <a:gd name="connsiteX11" fmla="*/ 1055314 w 1998852"/>
                <a:gd name="connsiteY11" fmla="*/ 1693742 h 2326342"/>
                <a:gd name="connsiteX12" fmla="*/ 850075 w 1998852"/>
                <a:gd name="connsiteY12" fmla="*/ 1775171 h 2326342"/>
                <a:gd name="connsiteX13" fmla="*/ 651466 w 1998852"/>
                <a:gd name="connsiteY13" fmla="*/ 1805751 h 2326342"/>
                <a:gd name="connsiteX14" fmla="*/ 188659 w 1998852"/>
                <a:gd name="connsiteY14" fmla="*/ 1620051 h 2326342"/>
                <a:gd name="connsiteX15" fmla="*/ 0 w 1998852"/>
                <a:gd name="connsiteY15" fmla="*/ 1160219 h 2326342"/>
                <a:gd name="connsiteX16" fmla="*/ 187184 w 1998852"/>
                <a:gd name="connsiteY16" fmla="*/ 702971 h 2326342"/>
                <a:gd name="connsiteX17" fmla="*/ 648517 w 1998852"/>
                <a:gd name="connsiteY17" fmla="*/ 517641 h 2326342"/>
                <a:gd name="connsiteX18" fmla="*/ 949167 w 1998852"/>
                <a:gd name="connsiteY18" fmla="*/ 579539 h 2326342"/>
                <a:gd name="connsiteX19" fmla="*/ 1214295 w 1998852"/>
                <a:gd name="connsiteY19" fmla="*/ 747553 h 2326342"/>
                <a:gd name="connsiteX20" fmla="*/ 1476336 w 1998852"/>
                <a:gd name="connsiteY20" fmla="*/ 414873 h 2326342"/>
                <a:gd name="connsiteX21" fmla="*/ 1098999 w 1998852"/>
                <a:gd name="connsiteY21" fmla="*/ 196033 h 2326342"/>
                <a:gd name="connsiteX22" fmla="*/ 648517 w 1998852"/>
                <a:gd name="connsiteY22" fmla="*/ 114300 h 2326342"/>
                <a:gd name="connsiteX23" fmla="*/ 202108 w 1998852"/>
                <a:gd name="connsiteY23" fmla="*/ 193463 h 2326342"/>
                <a:gd name="connsiteX24" fmla="*/ 176954 w 1998852"/>
                <a:gd name="connsiteY24" fmla="*/ 204923 h 2326342"/>
                <a:gd name="connsiteX25" fmla="*/ 185341 w 1998852"/>
                <a:gd name="connsiteY25" fmla="*/ 198651 h 2326342"/>
                <a:gd name="connsiteX26" fmla="*/ 835681 w 1998852"/>
                <a:gd name="connsiteY26" fmla="*/ 0 h 2326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998852" h="2326342">
                  <a:moveTo>
                    <a:pt x="835681" y="0"/>
                  </a:moveTo>
                  <a:cubicBezTo>
                    <a:pt x="1478083" y="0"/>
                    <a:pt x="1998852" y="520769"/>
                    <a:pt x="1998852" y="1163171"/>
                  </a:cubicBezTo>
                  <a:cubicBezTo>
                    <a:pt x="1998852" y="1805573"/>
                    <a:pt x="1478083" y="2326342"/>
                    <a:pt x="835681" y="2326342"/>
                  </a:cubicBezTo>
                  <a:cubicBezTo>
                    <a:pt x="634930" y="2326342"/>
                    <a:pt x="446058" y="2275486"/>
                    <a:pt x="281245" y="2185954"/>
                  </a:cubicBezTo>
                  <a:lnTo>
                    <a:pt x="199471" y="2136275"/>
                  </a:lnTo>
                  <a:lnTo>
                    <a:pt x="323588" y="2175680"/>
                  </a:lnTo>
                  <a:cubicBezTo>
                    <a:pt x="417367" y="2198967"/>
                    <a:pt x="516834" y="2211087"/>
                    <a:pt x="621988" y="2212040"/>
                  </a:cubicBezTo>
                  <a:cubicBezTo>
                    <a:pt x="768332" y="2210813"/>
                    <a:pt x="916284" y="2186032"/>
                    <a:pt x="1065848" y="2137701"/>
                  </a:cubicBezTo>
                  <a:cubicBezTo>
                    <a:pt x="1215416" y="2089367"/>
                    <a:pt x="1346349" y="2024840"/>
                    <a:pt x="1458654" y="1944123"/>
                  </a:cubicBezTo>
                  <a:lnTo>
                    <a:pt x="1458654" y="1151377"/>
                  </a:lnTo>
                  <a:lnTo>
                    <a:pt x="1055314" y="1151377"/>
                  </a:lnTo>
                  <a:lnTo>
                    <a:pt x="1055314" y="1693742"/>
                  </a:lnTo>
                  <a:cubicBezTo>
                    <a:pt x="988190" y="1728070"/>
                    <a:pt x="919779" y="1755212"/>
                    <a:pt x="850075" y="1775171"/>
                  </a:cubicBezTo>
                  <a:cubicBezTo>
                    <a:pt x="780371" y="1795127"/>
                    <a:pt x="714168" y="1805323"/>
                    <a:pt x="651466" y="1805751"/>
                  </a:cubicBezTo>
                  <a:cubicBezTo>
                    <a:pt x="464403" y="1801698"/>
                    <a:pt x="310132" y="1739799"/>
                    <a:pt x="188659" y="1620051"/>
                  </a:cubicBezTo>
                  <a:cubicBezTo>
                    <a:pt x="67184" y="1500302"/>
                    <a:pt x="4297" y="1347028"/>
                    <a:pt x="0" y="1160219"/>
                  </a:cubicBezTo>
                  <a:cubicBezTo>
                    <a:pt x="4175" y="974825"/>
                    <a:pt x="66571" y="822410"/>
                    <a:pt x="187184" y="702971"/>
                  </a:cubicBezTo>
                  <a:cubicBezTo>
                    <a:pt x="307800" y="583532"/>
                    <a:pt x="461579" y="521755"/>
                    <a:pt x="648517" y="517641"/>
                  </a:cubicBezTo>
                  <a:cubicBezTo>
                    <a:pt x="750222" y="518378"/>
                    <a:pt x="850438" y="539011"/>
                    <a:pt x="949167" y="579539"/>
                  </a:cubicBezTo>
                  <a:cubicBezTo>
                    <a:pt x="1047894" y="620067"/>
                    <a:pt x="1136272" y="676071"/>
                    <a:pt x="1214295" y="747553"/>
                  </a:cubicBezTo>
                  <a:lnTo>
                    <a:pt x="1476336" y="414873"/>
                  </a:lnTo>
                  <a:cubicBezTo>
                    <a:pt x="1369547" y="322371"/>
                    <a:pt x="1243767" y="249422"/>
                    <a:pt x="1098999" y="196033"/>
                  </a:cubicBezTo>
                  <a:cubicBezTo>
                    <a:pt x="954231" y="142643"/>
                    <a:pt x="804071" y="115397"/>
                    <a:pt x="648517" y="114300"/>
                  </a:cubicBezTo>
                  <a:cubicBezTo>
                    <a:pt x="486366" y="115714"/>
                    <a:pt x="337563" y="142103"/>
                    <a:pt x="202108" y="193463"/>
                  </a:cubicBezTo>
                  <a:lnTo>
                    <a:pt x="176954" y="204923"/>
                  </a:lnTo>
                  <a:lnTo>
                    <a:pt x="185341" y="198651"/>
                  </a:lnTo>
                  <a:cubicBezTo>
                    <a:pt x="370984" y="73233"/>
                    <a:pt x="594780" y="0"/>
                    <a:pt x="83568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97345">
                  <a:schemeClr val="accent5"/>
                </a:gs>
                <a:gs pos="48000">
                  <a:schemeClr val="accent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1500" y="762453"/>
            <a:ext cx="3434443" cy="1922688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3600" b="0" i="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71500" y="512762"/>
            <a:ext cx="3434443" cy="3905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 spc="3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008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6_Custom Layout">
    <p:bg>
      <p:bgPr>
        <a:gradFill flip="none" rotWithShape="1">
          <a:gsLst>
            <a:gs pos="100000">
              <a:schemeClr val="accent5"/>
            </a:gs>
            <a:gs pos="0">
              <a:schemeClr val="accent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06066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7_Custom Layout">
    <p:bg>
      <p:bgPr>
        <a:gradFill flip="none" rotWithShape="1">
          <a:gsLst>
            <a:gs pos="86000">
              <a:schemeClr val="accent4"/>
            </a:gs>
            <a:gs pos="0">
              <a:schemeClr val="accent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13983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8_Custom Layout">
    <p:bg>
      <p:bgPr>
        <a:gradFill flip="none" rotWithShape="1">
          <a:gsLst>
            <a:gs pos="95000">
              <a:schemeClr val="accent2"/>
            </a:gs>
            <a:gs pos="0">
              <a:schemeClr val="accent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89835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2_Custom Layout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 rot="16200000">
            <a:off x="10024283" y="3305883"/>
            <a:ext cx="3174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spc="600" dirty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www.website.com</a:t>
            </a:r>
          </a:p>
        </p:txBody>
      </p:sp>
    </p:spTree>
    <p:extLst>
      <p:ext uri="{BB962C8B-B14F-4D97-AF65-F5344CB8AC3E}">
        <p14:creationId xmlns:p14="http://schemas.microsoft.com/office/powerpoint/2010/main" val="1663498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gradFill>
            <a:gsLst>
              <a:gs pos="17000">
                <a:schemeClr val="accent1"/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3178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Custom Layout">
    <p:bg>
      <p:bgPr>
        <a:gradFill>
          <a:gsLst>
            <a:gs pos="17000">
              <a:schemeClr val="accent1"/>
            </a:gs>
            <a:gs pos="100000">
              <a:schemeClr val="accent5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50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2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8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99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9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FFA71-A702-4DD7-B395-A7C949AAA899}"/>
              </a:ext>
            </a:extLst>
          </p:cNvPr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08D054C-F3F3-466F-8576-1DAB5F6ED5F5}"/>
              </a:ext>
            </a:extLst>
          </p:cNvPr>
          <p:cNvGrpSpPr/>
          <p:nvPr userDrawn="1"/>
        </p:nvGrpSpPr>
        <p:grpSpPr>
          <a:xfrm>
            <a:off x="422276" y="6513611"/>
            <a:ext cx="2142789" cy="307777"/>
            <a:chOff x="755651" y="5627969"/>
            <a:chExt cx="2142789" cy="30777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65A7ACD-ED82-4181-A9CF-5E3FAE0CAC36}"/>
                </a:ext>
              </a:extLst>
            </p:cNvPr>
            <p:cNvSpPr txBox="1"/>
            <p:nvPr/>
          </p:nvSpPr>
          <p:spPr>
            <a:xfrm>
              <a:off x="755651" y="5627969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SemiBold" panose="00000700000000000000" pitchFamily="50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5DDFD78-E678-40B1-A9CC-E5FF5EF7A40C}"/>
                </a:ext>
              </a:extLst>
            </p:cNvPr>
            <p:cNvSpPr txBox="1"/>
            <p:nvPr/>
          </p:nvSpPr>
          <p:spPr>
            <a:xfrm>
              <a:off x="1314352" y="5665342"/>
              <a:ext cx="15840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pc="0" dirty="0">
                  <a:solidFill>
                    <a:schemeClr val="bg1">
                      <a:lumMod val="75000"/>
                    </a:schemeClr>
                  </a:solidFill>
                  <a:latin typeface="Montserrat Light" panose="00000400000000000000" pitchFamily="50" charset="0"/>
                </a:rPr>
                <a:t>The Great State of Texas</a:t>
              </a:r>
            </a:p>
          </p:txBody>
        </p:sp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D23FFAA-3DB7-44DA-9209-72DCF8AA219C}"/>
              </a:ext>
            </a:extLst>
          </p:cNvPr>
          <p:cNvSpPr/>
          <p:nvPr userDrawn="1"/>
        </p:nvSpPr>
        <p:spPr>
          <a:xfrm>
            <a:off x="11292116" y="0"/>
            <a:ext cx="899887" cy="914400"/>
          </a:xfrm>
          <a:custGeom>
            <a:avLst/>
            <a:gdLst>
              <a:gd name="connsiteX0" fmla="*/ 45830 w 899887"/>
              <a:gd name="connsiteY0" fmla="*/ 0 h 914400"/>
              <a:gd name="connsiteX1" fmla="*/ 899887 w 899887"/>
              <a:gd name="connsiteY1" fmla="*/ 0 h 914400"/>
              <a:gd name="connsiteX2" fmla="*/ 899887 w 899887"/>
              <a:gd name="connsiteY2" fmla="*/ 873075 h 914400"/>
              <a:gd name="connsiteX3" fmla="*/ 810933 w 899887"/>
              <a:gd name="connsiteY3" fmla="*/ 900688 h 914400"/>
              <a:gd name="connsiteX4" fmla="*/ 674914 w 899887"/>
              <a:gd name="connsiteY4" fmla="*/ 914400 h 914400"/>
              <a:gd name="connsiteX5" fmla="*/ 0 w 899887"/>
              <a:gd name="connsiteY5" fmla="*/ 239486 h 914400"/>
              <a:gd name="connsiteX6" fmla="*/ 13712 w 899887"/>
              <a:gd name="connsiteY6" fmla="*/ 10346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887" h="914400">
                <a:moveTo>
                  <a:pt x="45830" y="0"/>
                </a:moveTo>
                <a:lnTo>
                  <a:pt x="899887" y="0"/>
                </a:lnTo>
                <a:lnTo>
                  <a:pt x="899887" y="873075"/>
                </a:lnTo>
                <a:lnTo>
                  <a:pt x="810933" y="900688"/>
                </a:lnTo>
                <a:cubicBezTo>
                  <a:pt x="766997" y="909679"/>
                  <a:pt x="721507" y="914400"/>
                  <a:pt x="674914" y="914400"/>
                </a:cubicBezTo>
                <a:cubicBezTo>
                  <a:pt x="302169" y="914400"/>
                  <a:pt x="0" y="612231"/>
                  <a:pt x="0" y="239486"/>
                </a:cubicBezTo>
                <a:cubicBezTo>
                  <a:pt x="0" y="192893"/>
                  <a:pt x="4721" y="147403"/>
                  <a:pt x="13712" y="103467"/>
                </a:cubicBezTo>
                <a:close/>
              </a:path>
            </a:pathLst>
          </a:custGeom>
          <a:gradFill flip="none" rotWithShape="1">
            <a:gsLst>
              <a:gs pos="23000">
                <a:schemeClr val="accent1"/>
              </a:gs>
              <a:gs pos="93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26FE62-60A4-46BA-8898-2E6B7BC97597}"/>
              </a:ext>
            </a:extLst>
          </p:cNvPr>
          <p:cNvSpPr txBox="1"/>
          <p:nvPr userDrawn="1"/>
        </p:nvSpPr>
        <p:spPr>
          <a:xfrm>
            <a:off x="10935494" y="222220"/>
            <a:ext cx="1164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0E2A6B-A809-4840-BF14-8648BC0BDF87}" type="slidenum">
              <a:rPr lang="id-ID" sz="1600" b="0" i="0" strike="noStrike" spc="0" smtClean="0">
                <a:solidFill>
                  <a:schemeClr val="bg1"/>
                </a:solidFill>
                <a:latin typeface="Montserrat SemiBold" panose="00000700000000000000" pitchFamily="50" charset="0"/>
                <a:ea typeface="Roboto Condensed Light" panose="02000000000000000000" pitchFamily="2" charset="0"/>
                <a:cs typeface="Segoe UI Light" panose="020B0502040204020203" pitchFamily="34" charset="0"/>
              </a:rPr>
              <a:pPr algn="r"/>
              <a:t>‹#›</a:t>
            </a:fld>
            <a:endParaRPr lang="id-ID" sz="9600" b="0" i="0" strike="noStrike" spc="0" dirty="0">
              <a:solidFill>
                <a:schemeClr val="bg1"/>
              </a:solidFill>
              <a:latin typeface="Montserrat SemiBold" panose="00000700000000000000" pitchFamily="50" charset="0"/>
              <a:ea typeface="Roboto Condensed Light" panose="02000000000000000000" pitchFamily="2" charset="0"/>
              <a:cs typeface="Segoe UI Light" panose="020B0502040204020203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BE66D54-7CF1-448A-AE76-BC5F9844DD4C}"/>
              </a:ext>
            </a:extLst>
          </p:cNvPr>
          <p:cNvSpPr/>
          <p:nvPr userDrawn="1"/>
        </p:nvSpPr>
        <p:spPr>
          <a:xfrm>
            <a:off x="0" y="1676642"/>
            <a:ext cx="1524000" cy="3504705"/>
          </a:xfrm>
          <a:custGeom>
            <a:avLst/>
            <a:gdLst>
              <a:gd name="connsiteX0" fmla="*/ 0 w 1524000"/>
              <a:gd name="connsiteY0" fmla="*/ 0 h 3504705"/>
              <a:gd name="connsiteX1" fmla="*/ 109399 w 1524000"/>
              <a:gd name="connsiteY1" fmla="*/ 16696 h 3504705"/>
              <a:gd name="connsiteX2" fmla="*/ 1524000 w 1524000"/>
              <a:gd name="connsiteY2" fmla="*/ 1752352 h 3504705"/>
              <a:gd name="connsiteX3" fmla="*/ 109399 w 1524000"/>
              <a:gd name="connsiteY3" fmla="*/ 3488009 h 3504705"/>
              <a:gd name="connsiteX4" fmla="*/ 0 w 1524000"/>
              <a:gd name="connsiteY4" fmla="*/ 3504705 h 3504705"/>
              <a:gd name="connsiteX5" fmla="*/ 0 w 1524000"/>
              <a:gd name="connsiteY5" fmla="*/ 3040920 h 3504705"/>
              <a:gd name="connsiteX6" fmla="*/ 16896 w 1524000"/>
              <a:gd name="connsiteY6" fmla="*/ 3038342 h 3504705"/>
              <a:gd name="connsiteX7" fmla="*/ 1065008 w 1524000"/>
              <a:gd name="connsiteY7" fmla="*/ 1752352 h 3504705"/>
              <a:gd name="connsiteX8" fmla="*/ 16896 w 1524000"/>
              <a:gd name="connsiteY8" fmla="*/ 466363 h 3504705"/>
              <a:gd name="connsiteX9" fmla="*/ 0 w 1524000"/>
              <a:gd name="connsiteY9" fmla="*/ 463784 h 350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4000" h="3504705">
                <a:moveTo>
                  <a:pt x="0" y="0"/>
                </a:moveTo>
                <a:lnTo>
                  <a:pt x="109399" y="16696"/>
                </a:lnTo>
                <a:cubicBezTo>
                  <a:pt x="916710" y="181896"/>
                  <a:pt x="1524000" y="896204"/>
                  <a:pt x="1524000" y="1752352"/>
                </a:cubicBezTo>
                <a:cubicBezTo>
                  <a:pt x="1524000" y="2608500"/>
                  <a:pt x="916710" y="3322809"/>
                  <a:pt x="109399" y="3488009"/>
                </a:cubicBezTo>
                <a:lnTo>
                  <a:pt x="0" y="3504705"/>
                </a:lnTo>
                <a:lnTo>
                  <a:pt x="0" y="3040920"/>
                </a:lnTo>
                <a:lnTo>
                  <a:pt x="16896" y="3038342"/>
                </a:lnTo>
                <a:cubicBezTo>
                  <a:pt x="615052" y="2915941"/>
                  <a:pt x="1065008" y="2386693"/>
                  <a:pt x="1065008" y="1752352"/>
                </a:cubicBezTo>
                <a:cubicBezTo>
                  <a:pt x="1065008" y="1118012"/>
                  <a:pt x="615052" y="588763"/>
                  <a:pt x="16896" y="466363"/>
                </a:cubicBezTo>
                <a:lnTo>
                  <a:pt x="0" y="463784"/>
                </a:lnTo>
                <a:close/>
              </a:path>
            </a:pathLst>
          </a:custGeom>
          <a:solidFill>
            <a:schemeClr val="bg1">
              <a:lumMod val="95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26E964-8D6B-4612-A2EA-0C44418F26EF}"/>
              </a:ext>
            </a:extLst>
          </p:cNvPr>
          <p:cNvSpPr txBox="1"/>
          <p:nvPr userDrawn="1"/>
        </p:nvSpPr>
        <p:spPr>
          <a:xfrm>
            <a:off x="6023430" y="6513611"/>
            <a:ext cx="6003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0" spc="300" dirty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giovanni.capriglione@house.texas.gov / 817-451-5339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BE65DD-C08F-4FA9-951B-C7A5A253C9F3}"/>
              </a:ext>
            </a:extLst>
          </p:cNvPr>
          <p:cNvSpPr/>
          <p:nvPr userDrawn="1"/>
        </p:nvSpPr>
        <p:spPr>
          <a:xfrm>
            <a:off x="10987494" y="2"/>
            <a:ext cx="1204506" cy="1211523"/>
          </a:xfrm>
          <a:custGeom>
            <a:avLst/>
            <a:gdLst>
              <a:gd name="connsiteX0" fmla="*/ 28721 w 1204506"/>
              <a:gd name="connsiteY0" fmla="*/ 0 h 1211523"/>
              <a:gd name="connsiteX1" fmla="*/ 206928 w 1204506"/>
              <a:gd name="connsiteY1" fmla="*/ 0 h 1211523"/>
              <a:gd name="connsiteX2" fmla="*/ 185699 w 1204506"/>
              <a:gd name="connsiteY2" fmla="*/ 68390 h 1211523"/>
              <a:gd name="connsiteX3" fmla="*/ 169231 w 1204506"/>
              <a:gd name="connsiteY3" fmla="*/ 231744 h 1211523"/>
              <a:gd name="connsiteX4" fmla="*/ 979779 w 1204506"/>
              <a:gd name="connsiteY4" fmla="*/ 1042293 h 1211523"/>
              <a:gd name="connsiteX5" fmla="*/ 1143133 w 1204506"/>
              <a:gd name="connsiteY5" fmla="*/ 1025825 h 1211523"/>
              <a:gd name="connsiteX6" fmla="*/ 1204506 w 1204506"/>
              <a:gd name="connsiteY6" fmla="*/ 1010044 h 1211523"/>
              <a:gd name="connsiteX7" fmla="*/ 1204506 w 1204506"/>
              <a:gd name="connsiteY7" fmla="*/ 1184606 h 1211523"/>
              <a:gd name="connsiteX8" fmla="*/ 1177239 w 1204506"/>
              <a:gd name="connsiteY8" fmla="*/ 1191617 h 1211523"/>
              <a:gd name="connsiteX9" fmla="*/ 979779 w 1204506"/>
              <a:gd name="connsiteY9" fmla="*/ 1211523 h 1211523"/>
              <a:gd name="connsiteX10" fmla="*/ 0 w 1204506"/>
              <a:gd name="connsiteY10" fmla="*/ 231744 h 1211523"/>
              <a:gd name="connsiteX11" fmla="*/ 19906 w 1204506"/>
              <a:gd name="connsiteY11" fmla="*/ 34284 h 121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4506" h="1211523">
                <a:moveTo>
                  <a:pt x="28721" y="0"/>
                </a:moveTo>
                <a:lnTo>
                  <a:pt x="206928" y="0"/>
                </a:lnTo>
                <a:lnTo>
                  <a:pt x="185699" y="68390"/>
                </a:lnTo>
                <a:cubicBezTo>
                  <a:pt x="174901" y="121155"/>
                  <a:pt x="169231" y="175787"/>
                  <a:pt x="169231" y="231744"/>
                </a:cubicBezTo>
                <a:cubicBezTo>
                  <a:pt x="169231" y="679397"/>
                  <a:pt x="532126" y="1042293"/>
                  <a:pt x="979779" y="1042293"/>
                </a:cubicBezTo>
                <a:cubicBezTo>
                  <a:pt x="1035736" y="1042293"/>
                  <a:pt x="1090368" y="1036622"/>
                  <a:pt x="1143133" y="1025825"/>
                </a:cubicBezTo>
                <a:lnTo>
                  <a:pt x="1204506" y="1010044"/>
                </a:lnTo>
                <a:lnTo>
                  <a:pt x="1204506" y="1184606"/>
                </a:lnTo>
                <a:lnTo>
                  <a:pt x="1177239" y="1191617"/>
                </a:lnTo>
                <a:cubicBezTo>
                  <a:pt x="1113457" y="1204669"/>
                  <a:pt x="1047419" y="1211523"/>
                  <a:pt x="979779" y="1211523"/>
                </a:cubicBezTo>
                <a:cubicBezTo>
                  <a:pt x="438662" y="1211523"/>
                  <a:pt x="0" y="772861"/>
                  <a:pt x="0" y="231744"/>
                </a:cubicBezTo>
                <a:cubicBezTo>
                  <a:pt x="0" y="164104"/>
                  <a:pt x="6854" y="98066"/>
                  <a:pt x="19906" y="34284"/>
                </a:cubicBez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1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796" r:id="rId15"/>
    <p:sldLayoutId id="2147483657" r:id="rId16"/>
    <p:sldLayoutId id="2147483760" r:id="rId17"/>
    <p:sldLayoutId id="2147483761" r:id="rId18"/>
    <p:sldLayoutId id="2147483767" r:id="rId19"/>
    <p:sldLayoutId id="2147483762" r:id="rId20"/>
    <p:sldLayoutId id="2147483792" r:id="rId21"/>
    <p:sldLayoutId id="2147483788" r:id="rId22"/>
    <p:sldLayoutId id="2147483778" r:id="rId23"/>
    <p:sldLayoutId id="2147483781" r:id="rId24"/>
    <p:sldLayoutId id="2147483795" r:id="rId25"/>
    <p:sldLayoutId id="2147483797" r:id="rId26"/>
    <p:sldLayoutId id="2147483667" r:id="rId27"/>
    <p:sldLayoutId id="2147483772" r:id="rId28"/>
    <p:sldLayoutId id="2147483790" r:id="rId29"/>
    <p:sldLayoutId id="2147483794" r:id="rId30"/>
    <p:sldLayoutId id="2147483764" r:id="rId31"/>
    <p:sldLayoutId id="2147483782" r:id="rId32"/>
    <p:sldLayoutId id="2147483716" r:id="rId33"/>
    <p:sldLayoutId id="2147483763" r:id="rId34"/>
    <p:sldLayoutId id="2147483766" r:id="rId35"/>
    <p:sldLayoutId id="2147483765" r:id="rId36"/>
    <p:sldLayoutId id="2147483768" r:id="rId37"/>
    <p:sldLayoutId id="2147483769" r:id="rId38"/>
    <p:sldLayoutId id="2147483770" r:id="rId39"/>
    <p:sldLayoutId id="2147483771" r:id="rId40"/>
    <p:sldLayoutId id="2147483783" r:id="rId41"/>
    <p:sldLayoutId id="2147483784" r:id="rId42"/>
    <p:sldLayoutId id="2147483785" r:id="rId43"/>
    <p:sldLayoutId id="2147483789" r:id="rId44"/>
    <p:sldLayoutId id="2147483793" r:id="rId45"/>
    <p:sldLayoutId id="2147483690" r:id="rId4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81427" y="1"/>
            <a:ext cx="93063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Montserrat SemiBold" panose="00000700000000000000" pitchFamily="50" charset="0"/>
              </a:rPr>
              <a:t>Joint Oversight Committee on Investment in IT Improvement and Modernization Projects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7275" y="2077872"/>
            <a:ext cx="46093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Montserrat Light" panose="00000400000000000000" pitchFamily="50" charset="0"/>
              </a:rPr>
              <a:t>Texas State Representative</a:t>
            </a:r>
          </a:p>
          <a:p>
            <a:r>
              <a:rPr lang="en-US" sz="3200" dirty="0">
                <a:solidFill>
                  <a:schemeClr val="bg1"/>
                </a:solidFill>
                <a:latin typeface="Montserrat Light" panose="00000400000000000000" pitchFamily="50" charset="0"/>
              </a:rPr>
              <a:t>Giovanni Capriglione</a:t>
            </a:r>
          </a:p>
        </p:txBody>
      </p:sp>
      <p:sp>
        <p:nvSpPr>
          <p:cNvPr id="2" name="AutoShape 2" descr="Texas House of Representatives - Wikipedia">
            <a:extLst>
              <a:ext uri="{FF2B5EF4-FFF2-40B4-BE49-F238E27FC236}">
                <a16:creationId xmlns:a16="http://schemas.microsoft.com/office/drawing/2014/main" id="{07C0F606-369D-4274-AFED-DB0B566BA7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8" name="Picture 4" descr="Coat of arms or logo">
            <a:extLst>
              <a:ext uri="{FF2B5EF4-FFF2-40B4-BE49-F238E27FC236}">
                <a16:creationId xmlns:a16="http://schemas.microsoft.com/office/drawing/2014/main" id="{CF6600F6-91DA-42C0-8C1C-E6842B2D6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2824" y="1127312"/>
            <a:ext cx="5105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3CF2510-7290-47C1-8083-E5AE54CAD893}"/>
              </a:ext>
            </a:extLst>
          </p:cNvPr>
          <p:cNvSpPr txBox="1"/>
          <p:nvPr/>
        </p:nvSpPr>
        <p:spPr>
          <a:xfrm>
            <a:off x="447275" y="5074038"/>
            <a:ext cx="7879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Montserrat Light" panose="00000400000000000000" pitchFamily="50" charset="0"/>
              </a:rPr>
              <a:t>giovanni.capriglione@house.texas.gov</a:t>
            </a:r>
          </a:p>
          <a:p>
            <a:r>
              <a:rPr lang="en-US" sz="2800" dirty="0">
                <a:solidFill>
                  <a:schemeClr val="bg1"/>
                </a:solidFill>
                <a:latin typeface="Montserrat Light" panose="00000400000000000000" pitchFamily="50" charset="0"/>
              </a:rPr>
              <a:t>(817) 431-5339</a:t>
            </a:r>
          </a:p>
        </p:txBody>
      </p:sp>
    </p:spTree>
    <p:extLst>
      <p:ext uri="{BB962C8B-B14F-4D97-AF65-F5344CB8AC3E}">
        <p14:creationId xmlns:p14="http://schemas.microsoft.com/office/powerpoint/2010/main" val="3052671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98000">
              <a:schemeClr val="accent5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77" y="411908"/>
            <a:ext cx="109996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gradFill>
                  <a:gsLst>
                    <a:gs pos="31000">
                      <a:schemeClr val="accent1"/>
                    </a:gs>
                    <a:gs pos="98000">
                      <a:schemeClr val="accent5">
                        <a:lumMod val="75000"/>
                      </a:schemeClr>
                    </a:gs>
                  </a:gsLst>
                  <a:lin ang="2700000" scaled="1"/>
                </a:gradFill>
                <a:effectLst>
                  <a:outerShdw blurRad="342900" dist="50800" dir="5400000" sx="101000" sy="101000" algn="ctr" rotWithShape="0">
                    <a:srgbClr val="000000">
                      <a:alpha val="56000"/>
                    </a:srgbClr>
                  </a:outerShdw>
                </a:effectLst>
                <a:latin typeface="Montserrat ExtraBold" panose="00000900000000000000" pitchFamily="50" charset="0"/>
              </a:rPr>
              <a:t>H.B. 4018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6845" y="3258897"/>
            <a:ext cx="89186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spc="600" dirty="0">
                <a:solidFill>
                  <a:schemeClr val="bg1">
                    <a:alpha val="46000"/>
                  </a:schemeClr>
                </a:solidFill>
                <a:latin typeface="Montserrat" panose="00000500000000000000" pitchFamily="50" charset="0"/>
              </a:rPr>
              <a:t>H.B. 4018 improves long-term planning and coordination for state agency information technology. </a:t>
            </a:r>
          </a:p>
          <a:p>
            <a:pPr algn="just"/>
            <a:endParaRPr lang="en-US" sz="2000" spc="600" dirty="0">
              <a:solidFill>
                <a:schemeClr val="bg1">
                  <a:alpha val="46000"/>
                </a:schemeClr>
              </a:solidFill>
              <a:latin typeface="Montserrat" panose="00000500000000000000" pitchFamily="50" charset="0"/>
            </a:endParaRPr>
          </a:p>
          <a:p>
            <a:pPr algn="just"/>
            <a:r>
              <a:rPr lang="en-US" sz="2000" spc="600" dirty="0">
                <a:solidFill>
                  <a:schemeClr val="bg1">
                    <a:alpha val="46000"/>
                  </a:schemeClr>
                </a:solidFill>
                <a:latin typeface="Montserrat" panose="00000500000000000000" pitchFamily="50" charset="0"/>
              </a:rPr>
              <a:t>The bill creates a special fund in the state treasury to be used for improving and modernizing state agency information resources; creates committee.</a:t>
            </a:r>
          </a:p>
        </p:txBody>
      </p:sp>
    </p:spTree>
    <p:extLst>
      <p:ext uri="{BB962C8B-B14F-4D97-AF65-F5344CB8AC3E}">
        <p14:creationId xmlns:p14="http://schemas.microsoft.com/office/powerpoint/2010/main" val="119302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/>
          <p:cNvSpPr/>
          <p:nvPr/>
        </p:nvSpPr>
        <p:spPr>
          <a:xfrm>
            <a:off x="0" y="1"/>
            <a:ext cx="4910668" cy="4857447"/>
          </a:xfrm>
          <a:custGeom>
            <a:avLst/>
            <a:gdLst>
              <a:gd name="connsiteX0" fmla="*/ 0 w 6974003"/>
              <a:gd name="connsiteY0" fmla="*/ 0 h 6073662"/>
              <a:gd name="connsiteX1" fmla="*/ 6563365 w 6974003"/>
              <a:gd name="connsiteY1" fmla="*/ 0 h 6073662"/>
              <a:gd name="connsiteX2" fmla="*/ 6640029 w 6974003"/>
              <a:gd name="connsiteY2" fmla="*/ 169576 h 6073662"/>
              <a:gd name="connsiteX3" fmla="*/ 6974003 w 6974003"/>
              <a:gd name="connsiteY3" fmla="*/ 1823810 h 6073662"/>
              <a:gd name="connsiteX4" fmla="*/ 2724151 w 6974003"/>
              <a:gd name="connsiteY4" fmla="*/ 6073662 h 6073662"/>
              <a:gd name="connsiteX5" fmla="*/ 20851 w 6974003"/>
              <a:gd name="connsiteY5" fmla="*/ 5103203 h 6073662"/>
              <a:gd name="connsiteX6" fmla="*/ 0 w 6974003"/>
              <a:gd name="connsiteY6" fmla="*/ 5084252 h 607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74003" h="6073662">
                <a:moveTo>
                  <a:pt x="0" y="0"/>
                </a:moveTo>
                <a:lnTo>
                  <a:pt x="6563365" y="0"/>
                </a:lnTo>
                <a:lnTo>
                  <a:pt x="6640029" y="169576"/>
                </a:lnTo>
                <a:cubicBezTo>
                  <a:pt x="6855083" y="678021"/>
                  <a:pt x="6974003" y="1237028"/>
                  <a:pt x="6974003" y="1823810"/>
                </a:cubicBezTo>
                <a:cubicBezTo>
                  <a:pt x="6974003" y="4170938"/>
                  <a:pt x="5071279" y="6073662"/>
                  <a:pt x="2724151" y="6073662"/>
                </a:cubicBezTo>
                <a:cubicBezTo>
                  <a:pt x="1697283" y="6073662"/>
                  <a:pt x="755476" y="5709469"/>
                  <a:pt x="20851" y="5103203"/>
                </a:cubicBezTo>
                <a:lnTo>
                  <a:pt x="0" y="5084252"/>
                </a:lnTo>
                <a:close/>
              </a:path>
            </a:pathLst>
          </a:cu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/>
          <p:cNvSpPr/>
          <p:nvPr/>
        </p:nvSpPr>
        <p:spPr>
          <a:xfrm>
            <a:off x="1" y="0"/>
            <a:ext cx="4586513" cy="4148897"/>
          </a:xfrm>
          <a:custGeom>
            <a:avLst/>
            <a:gdLst>
              <a:gd name="connsiteX0" fmla="*/ 0 w 6643461"/>
              <a:gd name="connsiteY0" fmla="*/ 0 h 5743122"/>
              <a:gd name="connsiteX1" fmla="*/ 6193144 w 6643461"/>
              <a:gd name="connsiteY1" fmla="*/ 0 h 5743122"/>
              <a:gd name="connsiteX2" fmla="*/ 6256975 w 6643461"/>
              <a:gd name="connsiteY2" fmla="*/ 124628 h 5743122"/>
              <a:gd name="connsiteX3" fmla="*/ 6643461 w 6643461"/>
              <a:gd name="connsiteY3" fmla="*/ 1823811 h 5743122"/>
              <a:gd name="connsiteX4" fmla="*/ 2724151 w 6643461"/>
              <a:gd name="connsiteY4" fmla="*/ 5743122 h 5743122"/>
              <a:gd name="connsiteX5" fmla="*/ 231105 w 6643461"/>
              <a:gd name="connsiteY5" fmla="*/ 4848142 h 5743122"/>
              <a:gd name="connsiteX6" fmla="*/ 0 w 6643461"/>
              <a:gd name="connsiteY6" fmla="*/ 4638100 h 574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3461" h="5743122">
                <a:moveTo>
                  <a:pt x="0" y="0"/>
                </a:moveTo>
                <a:lnTo>
                  <a:pt x="6193144" y="0"/>
                </a:lnTo>
                <a:lnTo>
                  <a:pt x="6256975" y="124628"/>
                </a:lnTo>
                <a:cubicBezTo>
                  <a:pt x="6504659" y="638656"/>
                  <a:pt x="6643461" y="1215024"/>
                  <a:pt x="6643461" y="1823811"/>
                </a:cubicBezTo>
                <a:cubicBezTo>
                  <a:pt x="6643461" y="3988387"/>
                  <a:pt x="4888726" y="5743122"/>
                  <a:pt x="2724151" y="5743122"/>
                </a:cubicBezTo>
                <a:cubicBezTo>
                  <a:pt x="1777148" y="5743122"/>
                  <a:pt x="908593" y="5407255"/>
                  <a:pt x="231105" y="4848142"/>
                </a:cubicBezTo>
                <a:lnTo>
                  <a:pt x="0" y="4638100"/>
                </a:lnTo>
                <a:close/>
              </a:path>
            </a:pathLst>
          </a:custGeom>
          <a:gradFill flip="none" rotWithShape="1">
            <a:gsLst>
              <a:gs pos="31000">
                <a:schemeClr val="accent1">
                  <a:alpha val="94000"/>
                </a:schemeClr>
              </a:gs>
              <a:gs pos="100000">
                <a:schemeClr val="accent5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50157" y="411698"/>
            <a:ext cx="3530027" cy="497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3600" dirty="0">
                <a:solidFill>
                  <a:schemeClr val="bg1"/>
                </a:solidFill>
                <a:latin typeface="Montserrat ExtraBold" panose="00000900000000000000" pitchFamily="50" charset="0"/>
              </a:rPr>
              <a:t>Deliverables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939693" y="4148897"/>
            <a:ext cx="647125" cy="165427"/>
            <a:chOff x="795585" y="3421099"/>
            <a:chExt cx="1066015" cy="272508"/>
          </a:xfrm>
        </p:grpSpPr>
        <p:sp>
          <p:nvSpPr>
            <p:cNvPr id="20" name="Freeform 5"/>
            <p:cNvSpPr>
              <a:spLocks/>
            </p:cNvSpPr>
            <p:nvPr/>
          </p:nvSpPr>
          <p:spPr bwMode="auto">
            <a:xfrm>
              <a:off x="795585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4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5"/>
            <p:cNvSpPr>
              <a:spLocks/>
            </p:cNvSpPr>
            <p:nvPr/>
          </p:nvSpPr>
          <p:spPr bwMode="auto">
            <a:xfrm>
              <a:off x="1197064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6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auto">
            <a:xfrm>
              <a:off x="1598543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57B8CAC-29E1-4642-8B5D-36DC8654E46F}"/>
              </a:ext>
            </a:extLst>
          </p:cNvPr>
          <p:cNvSpPr txBox="1"/>
          <p:nvPr/>
        </p:nvSpPr>
        <p:spPr>
          <a:xfrm>
            <a:off x="5320503" y="285257"/>
            <a:ext cx="670464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HB 4018 - IT Modernization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state agency in the executive and legislative branches of state government, shall prepare an agency-wide plan outlining the manner in which the agency intends to transition its information technology and data-related services and capabilities into a more modern, integrated, secure, and effective technological environment.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Reports Due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Department of Information Resources;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Joint Oversight Committee on Investment in Information Technology Improvement and Modernization Projects;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Various standing committees of the Senate and House of Representatives.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225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/>
          <p:cNvSpPr/>
          <p:nvPr/>
        </p:nvSpPr>
        <p:spPr>
          <a:xfrm>
            <a:off x="0" y="1"/>
            <a:ext cx="4910668" cy="4857447"/>
          </a:xfrm>
          <a:custGeom>
            <a:avLst/>
            <a:gdLst>
              <a:gd name="connsiteX0" fmla="*/ 0 w 6974003"/>
              <a:gd name="connsiteY0" fmla="*/ 0 h 6073662"/>
              <a:gd name="connsiteX1" fmla="*/ 6563365 w 6974003"/>
              <a:gd name="connsiteY1" fmla="*/ 0 h 6073662"/>
              <a:gd name="connsiteX2" fmla="*/ 6640029 w 6974003"/>
              <a:gd name="connsiteY2" fmla="*/ 169576 h 6073662"/>
              <a:gd name="connsiteX3" fmla="*/ 6974003 w 6974003"/>
              <a:gd name="connsiteY3" fmla="*/ 1823810 h 6073662"/>
              <a:gd name="connsiteX4" fmla="*/ 2724151 w 6974003"/>
              <a:gd name="connsiteY4" fmla="*/ 6073662 h 6073662"/>
              <a:gd name="connsiteX5" fmla="*/ 20851 w 6974003"/>
              <a:gd name="connsiteY5" fmla="*/ 5103203 h 6073662"/>
              <a:gd name="connsiteX6" fmla="*/ 0 w 6974003"/>
              <a:gd name="connsiteY6" fmla="*/ 5084252 h 607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74003" h="6073662">
                <a:moveTo>
                  <a:pt x="0" y="0"/>
                </a:moveTo>
                <a:lnTo>
                  <a:pt x="6563365" y="0"/>
                </a:lnTo>
                <a:lnTo>
                  <a:pt x="6640029" y="169576"/>
                </a:lnTo>
                <a:cubicBezTo>
                  <a:pt x="6855083" y="678021"/>
                  <a:pt x="6974003" y="1237028"/>
                  <a:pt x="6974003" y="1823810"/>
                </a:cubicBezTo>
                <a:cubicBezTo>
                  <a:pt x="6974003" y="4170938"/>
                  <a:pt x="5071279" y="6073662"/>
                  <a:pt x="2724151" y="6073662"/>
                </a:cubicBezTo>
                <a:cubicBezTo>
                  <a:pt x="1697283" y="6073662"/>
                  <a:pt x="755476" y="5709469"/>
                  <a:pt x="20851" y="5103203"/>
                </a:cubicBezTo>
                <a:lnTo>
                  <a:pt x="0" y="5084252"/>
                </a:lnTo>
                <a:close/>
              </a:path>
            </a:pathLst>
          </a:cu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/>
          <p:cNvSpPr/>
          <p:nvPr/>
        </p:nvSpPr>
        <p:spPr>
          <a:xfrm>
            <a:off x="1" y="0"/>
            <a:ext cx="4586513" cy="4148897"/>
          </a:xfrm>
          <a:custGeom>
            <a:avLst/>
            <a:gdLst>
              <a:gd name="connsiteX0" fmla="*/ 0 w 6643461"/>
              <a:gd name="connsiteY0" fmla="*/ 0 h 5743122"/>
              <a:gd name="connsiteX1" fmla="*/ 6193144 w 6643461"/>
              <a:gd name="connsiteY1" fmla="*/ 0 h 5743122"/>
              <a:gd name="connsiteX2" fmla="*/ 6256975 w 6643461"/>
              <a:gd name="connsiteY2" fmla="*/ 124628 h 5743122"/>
              <a:gd name="connsiteX3" fmla="*/ 6643461 w 6643461"/>
              <a:gd name="connsiteY3" fmla="*/ 1823811 h 5743122"/>
              <a:gd name="connsiteX4" fmla="*/ 2724151 w 6643461"/>
              <a:gd name="connsiteY4" fmla="*/ 5743122 h 5743122"/>
              <a:gd name="connsiteX5" fmla="*/ 231105 w 6643461"/>
              <a:gd name="connsiteY5" fmla="*/ 4848142 h 5743122"/>
              <a:gd name="connsiteX6" fmla="*/ 0 w 6643461"/>
              <a:gd name="connsiteY6" fmla="*/ 4638100 h 574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3461" h="5743122">
                <a:moveTo>
                  <a:pt x="0" y="0"/>
                </a:moveTo>
                <a:lnTo>
                  <a:pt x="6193144" y="0"/>
                </a:lnTo>
                <a:lnTo>
                  <a:pt x="6256975" y="124628"/>
                </a:lnTo>
                <a:cubicBezTo>
                  <a:pt x="6504659" y="638656"/>
                  <a:pt x="6643461" y="1215024"/>
                  <a:pt x="6643461" y="1823811"/>
                </a:cubicBezTo>
                <a:cubicBezTo>
                  <a:pt x="6643461" y="3988387"/>
                  <a:pt x="4888726" y="5743122"/>
                  <a:pt x="2724151" y="5743122"/>
                </a:cubicBezTo>
                <a:cubicBezTo>
                  <a:pt x="1777148" y="5743122"/>
                  <a:pt x="908593" y="5407255"/>
                  <a:pt x="231105" y="4848142"/>
                </a:cubicBezTo>
                <a:lnTo>
                  <a:pt x="0" y="4638100"/>
                </a:lnTo>
                <a:close/>
              </a:path>
            </a:pathLst>
          </a:custGeom>
          <a:gradFill flip="none" rotWithShape="1">
            <a:gsLst>
              <a:gs pos="31000">
                <a:schemeClr val="accent1">
                  <a:alpha val="94000"/>
                </a:schemeClr>
              </a:gs>
              <a:gs pos="100000">
                <a:schemeClr val="accent5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50157" y="411698"/>
            <a:ext cx="4405692" cy="1413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6000" dirty="0">
                <a:solidFill>
                  <a:schemeClr val="bg1"/>
                </a:solidFill>
                <a:latin typeface="Montserrat ExtraBold" panose="00000900000000000000" pitchFamily="50" charset="0"/>
              </a:rPr>
              <a:t>Report Details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939693" y="4148897"/>
            <a:ext cx="647125" cy="165427"/>
            <a:chOff x="795585" y="3421099"/>
            <a:chExt cx="1066015" cy="272508"/>
          </a:xfrm>
        </p:grpSpPr>
        <p:sp>
          <p:nvSpPr>
            <p:cNvPr id="20" name="Freeform 5"/>
            <p:cNvSpPr>
              <a:spLocks/>
            </p:cNvSpPr>
            <p:nvPr/>
          </p:nvSpPr>
          <p:spPr bwMode="auto">
            <a:xfrm>
              <a:off x="795585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4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5"/>
            <p:cNvSpPr>
              <a:spLocks/>
            </p:cNvSpPr>
            <p:nvPr/>
          </p:nvSpPr>
          <p:spPr bwMode="auto">
            <a:xfrm>
              <a:off x="1197064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6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auto">
            <a:xfrm>
              <a:off x="1598543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57B8CAC-29E1-4642-8B5D-36DC8654E46F}"/>
              </a:ext>
            </a:extLst>
          </p:cNvPr>
          <p:cNvSpPr txBox="1"/>
          <p:nvPr/>
        </p:nvSpPr>
        <p:spPr>
          <a:xfrm>
            <a:off x="5320503" y="303305"/>
            <a:ext cx="67046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Template provided to agencies: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Agency Purpose and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Modernization Plan for Major Initiatives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Information Technology Critical Roadmap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Market Research, Assessment and Other Supporting Artifacts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Security Benefits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Constituent Benefits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Cost / FTE Savings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94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/>
          <p:cNvSpPr/>
          <p:nvPr/>
        </p:nvSpPr>
        <p:spPr>
          <a:xfrm>
            <a:off x="0" y="1"/>
            <a:ext cx="4910668" cy="4857447"/>
          </a:xfrm>
          <a:custGeom>
            <a:avLst/>
            <a:gdLst>
              <a:gd name="connsiteX0" fmla="*/ 0 w 6974003"/>
              <a:gd name="connsiteY0" fmla="*/ 0 h 6073662"/>
              <a:gd name="connsiteX1" fmla="*/ 6563365 w 6974003"/>
              <a:gd name="connsiteY1" fmla="*/ 0 h 6073662"/>
              <a:gd name="connsiteX2" fmla="*/ 6640029 w 6974003"/>
              <a:gd name="connsiteY2" fmla="*/ 169576 h 6073662"/>
              <a:gd name="connsiteX3" fmla="*/ 6974003 w 6974003"/>
              <a:gd name="connsiteY3" fmla="*/ 1823810 h 6073662"/>
              <a:gd name="connsiteX4" fmla="*/ 2724151 w 6974003"/>
              <a:gd name="connsiteY4" fmla="*/ 6073662 h 6073662"/>
              <a:gd name="connsiteX5" fmla="*/ 20851 w 6974003"/>
              <a:gd name="connsiteY5" fmla="*/ 5103203 h 6073662"/>
              <a:gd name="connsiteX6" fmla="*/ 0 w 6974003"/>
              <a:gd name="connsiteY6" fmla="*/ 5084252 h 607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74003" h="6073662">
                <a:moveTo>
                  <a:pt x="0" y="0"/>
                </a:moveTo>
                <a:lnTo>
                  <a:pt x="6563365" y="0"/>
                </a:lnTo>
                <a:lnTo>
                  <a:pt x="6640029" y="169576"/>
                </a:lnTo>
                <a:cubicBezTo>
                  <a:pt x="6855083" y="678021"/>
                  <a:pt x="6974003" y="1237028"/>
                  <a:pt x="6974003" y="1823810"/>
                </a:cubicBezTo>
                <a:cubicBezTo>
                  <a:pt x="6974003" y="4170938"/>
                  <a:pt x="5071279" y="6073662"/>
                  <a:pt x="2724151" y="6073662"/>
                </a:cubicBezTo>
                <a:cubicBezTo>
                  <a:pt x="1697283" y="6073662"/>
                  <a:pt x="755476" y="5709469"/>
                  <a:pt x="20851" y="5103203"/>
                </a:cubicBezTo>
                <a:lnTo>
                  <a:pt x="0" y="5084252"/>
                </a:lnTo>
                <a:close/>
              </a:path>
            </a:pathLst>
          </a:cu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/>
          <p:cNvSpPr/>
          <p:nvPr/>
        </p:nvSpPr>
        <p:spPr>
          <a:xfrm>
            <a:off x="1" y="0"/>
            <a:ext cx="4586513" cy="4148897"/>
          </a:xfrm>
          <a:custGeom>
            <a:avLst/>
            <a:gdLst>
              <a:gd name="connsiteX0" fmla="*/ 0 w 6643461"/>
              <a:gd name="connsiteY0" fmla="*/ 0 h 5743122"/>
              <a:gd name="connsiteX1" fmla="*/ 6193144 w 6643461"/>
              <a:gd name="connsiteY1" fmla="*/ 0 h 5743122"/>
              <a:gd name="connsiteX2" fmla="*/ 6256975 w 6643461"/>
              <a:gd name="connsiteY2" fmla="*/ 124628 h 5743122"/>
              <a:gd name="connsiteX3" fmla="*/ 6643461 w 6643461"/>
              <a:gd name="connsiteY3" fmla="*/ 1823811 h 5743122"/>
              <a:gd name="connsiteX4" fmla="*/ 2724151 w 6643461"/>
              <a:gd name="connsiteY4" fmla="*/ 5743122 h 5743122"/>
              <a:gd name="connsiteX5" fmla="*/ 231105 w 6643461"/>
              <a:gd name="connsiteY5" fmla="*/ 4848142 h 5743122"/>
              <a:gd name="connsiteX6" fmla="*/ 0 w 6643461"/>
              <a:gd name="connsiteY6" fmla="*/ 4638100 h 574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3461" h="5743122">
                <a:moveTo>
                  <a:pt x="0" y="0"/>
                </a:moveTo>
                <a:lnTo>
                  <a:pt x="6193144" y="0"/>
                </a:lnTo>
                <a:lnTo>
                  <a:pt x="6256975" y="124628"/>
                </a:lnTo>
                <a:cubicBezTo>
                  <a:pt x="6504659" y="638656"/>
                  <a:pt x="6643461" y="1215024"/>
                  <a:pt x="6643461" y="1823811"/>
                </a:cubicBezTo>
                <a:cubicBezTo>
                  <a:pt x="6643461" y="3988387"/>
                  <a:pt x="4888726" y="5743122"/>
                  <a:pt x="2724151" y="5743122"/>
                </a:cubicBezTo>
                <a:cubicBezTo>
                  <a:pt x="1777148" y="5743122"/>
                  <a:pt x="908593" y="5407255"/>
                  <a:pt x="231105" y="4848142"/>
                </a:cubicBezTo>
                <a:lnTo>
                  <a:pt x="0" y="4638100"/>
                </a:lnTo>
                <a:close/>
              </a:path>
            </a:pathLst>
          </a:custGeom>
          <a:gradFill flip="none" rotWithShape="1">
            <a:gsLst>
              <a:gs pos="31000">
                <a:schemeClr val="accent1">
                  <a:alpha val="94000"/>
                </a:schemeClr>
              </a:gs>
              <a:gs pos="100000">
                <a:schemeClr val="accent5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50157" y="411698"/>
            <a:ext cx="3530027" cy="885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3600" dirty="0">
                <a:solidFill>
                  <a:schemeClr val="bg1"/>
                </a:solidFill>
                <a:latin typeface="Montserrat ExtraBold" panose="00000900000000000000" pitchFamily="50" charset="0"/>
              </a:rPr>
              <a:t>Funding Decisions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939693" y="4148897"/>
            <a:ext cx="647125" cy="165427"/>
            <a:chOff x="795585" y="3421099"/>
            <a:chExt cx="1066015" cy="272508"/>
          </a:xfrm>
        </p:grpSpPr>
        <p:sp>
          <p:nvSpPr>
            <p:cNvPr id="20" name="Freeform 5"/>
            <p:cNvSpPr>
              <a:spLocks/>
            </p:cNvSpPr>
            <p:nvPr/>
          </p:nvSpPr>
          <p:spPr bwMode="auto">
            <a:xfrm>
              <a:off x="795585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4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5"/>
            <p:cNvSpPr>
              <a:spLocks/>
            </p:cNvSpPr>
            <p:nvPr/>
          </p:nvSpPr>
          <p:spPr bwMode="auto">
            <a:xfrm>
              <a:off x="1197064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>
                <a:alpha val="6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auto">
            <a:xfrm>
              <a:off x="1598543" y="3421099"/>
              <a:ext cx="263057" cy="272508"/>
            </a:xfrm>
            <a:custGeom>
              <a:avLst/>
              <a:gdLst>
                <a:gd name="T0" fmla="*/ 7371 w 17675"/>
                <a:gd name="T1" fmla="*/ 1125 h 18310"/>
                <a:gd name="T2" fmla="*/ 5959 w 17675"/>
                <a:gd name="T3" fmla="*/ 593 h 18310"/>
                <a:gd name="T4" fmla="*/ 4735 w 17675"/>
                <a:gd name="T5" fmla="*/ 240 h 18310"/>
                <a:gd name="T6" fmla="*/ 3627 w 17675"/>
                <a:gd name="T7" fmla="*/ 54 h 18310"/>
                <a:gd name="T8" fmla="*/ 2806 w 17675"/>
                <a:gd name="T9" fmla="*/ 7 h 18310"/>
                <a:gd name="T10" fmla="*/ 2454 w 17675"/>
                <a:gd name="T11" fmla="*/ 85 h 18310"/>
                <a:gd name="T12" fmla="*/ 2132 w 17675"/>
                <a:gd name="T13" fmla="*/ 262 h 18310"/>
                <a:gd name="T14" fmla="*/ 1838 w 17675"/>
                <a:gd name="T15" fmla="*/ 533 h 18310"/>
                <a:gd name="T16" fmla="*/ 1454 w 17675"/>
                <a:gd name="T17" fmla="*/ 1111 h 18310"/>
                <a:gd name="T18" fmla="*/ 1261 w 17675"/>
                <a:gd name="T19" fmla="*/ 1545 h 18310"/>
                <a:gd name="T20" fmla="*/ 1008 w 17675"/>
                <a:gd name="T21" fmla="*/ 2315 h 18310"/>
                <a:gd name="T22" fmla="*/ 836 w 17675"/>
                <a:gd name="T23" fmla="*/ 2906 h 18310"/>
                <a:gd name="T24" fmla="*/ 683 w 17675"/>
                <a:gd name="T25" fmla="*/ 3519 h 18310"/>
                <a:gd name="T26" fmla="*/ 506 w 17675"/>
                <a:gd name="T27" fmla="*/ 4330 h 18310"/>
                <a:gd name="T28" fmla="*/ 356 w 17675"/>
                <a:gd name="T29" fmla="*/ 5177 h 18310"/>
                <a:gd name="T30" fmla="*/ 199 w 17675"/>
                <a:gd name="T31" fmla="*/ 6352 h 18310"/>
                <a:gd name="T32" fmla="*/ 65 w 17675"/>
                <a:gd name="T33" fmla="*/ 7805 h 18310"/>
                <a:gd name="T34" fmla="*/ 1 w 17675"/>
                <a:gd name="T35" fmla="*/ 9354 h 18310"/>
                <a:gd name="T36" fmla="*/ 54 w 17675"/>
                <a:gd name="T37" fmla="*/ 10490 h 18310"/>
                <a:gd name="T38" fmla="*/ 149 w 17675"/>
                <a:gd name="T39" fmla="*/ 11811 h 18310"/>
                <a:gd name="T40" fmla="*/ 298 w 17675"/>
                <a:gd name="T41" fmla="*/ 13066 h 18310"/>
                <a:gd name="T42" fmla="*/ 650 w 17675"/>
                <a:gd name="T43" fmla="*/ 14979 h 18310"/>
                <a:gd name="T44" fmla="*/ 991 w 17675"/>
                <a:gd name="T45" fmla="*/ 16266 h 18310"/>
                <a:gd name="T46" fmla="*/ 1332 w 17675"/>
                <a:gd name="T47" fmla="*/ 17156 h 18310"/>
                <a:gd name="T48" fmla="*/ 1598 w 17675"/>
                <a:gd name="T49" fmla="*/ 17614 h 18310"/>
                <a:gd name="T50" fmla="*/ 1917 w 17675"/>
                <a:gd name="T51" fmla="*/ 17970 h 18310"/>
                <a:gd name="T52" fmla="*/ 2349 w 17675"/>
                <a:gd name="T53" fmla="*/ 18232 h 18310"/>
                <a:gd name="T54" fmla="*/ 2745 w 17675"/>
                <a:gd name="T55" fmla="*/ 18309 h 18310"/>
                <a:gd name="T56" fmla="*/ 3384 w 17675"/>
                <a:gd name="T57" fmla="*/ 18287 h 18310"/>
                <a:gd name="T58" fmla="*/ 4157 w 17675"/>
                <a:gd name="T59" fmla="*/ 18192 h 18310"/>
                <a:gd name="T60" fmla="*/ 5006 w 17675"/>
                <a:gd name="T61" fmla="*/ 18009 h 18310"/>
                <a:gd name="T62" fmla="*/ 6483 w 17675"/>
                <a:gd name="T63" fmla="*/ 17544 h 18310"/>
                <a:gd name="T64" fmla="*/ 7200 w 17675"/>
                <a:gd name="T65" fmla="*/ 17277 h 18310"/>
                <a:gd name="T66" fmla="*/ 8295 w 17675"/>
                <a:gd name="T67" fmla="*/ 16841 h 18310"/>
                <a:gd name="T68" fmla="*/ 8872 w 17675"/>
                <a:gd name="T69" fmla="*/ 16605 h 18310"/>
                <a:gd name="T70" fmla="*/ 9346 w 17675"/>
                <a:gd name="T71" fmla="*/ 16391 h 18310"/>
                <a:gd name="T72" fmla="*/ 10057 w 17675"/>
                <a:gd name="T73" fmla="*/ 16048 h 18310"/>
                <a:gd name="T74" fmla="*/ 10903 w 17675"/>
                <a:gd name="T75" fmla="*/ 15584 h 18310"/>
                <a:gd name="T76" fmla="*/ 11867 w 17675"/>
                <a:gd name="T77" fmla="*/ 14997 h 18310"/>
                <a:gd name="T78" fmla="*/ 12590 w 17675"/>
                <a:gd name="T79" fmla="*/ 14528 h 18310"/>
                <a:gd name="T80" fmla="*/ 13212 w 17675"/>
                <a:gd name="T81" fmla="*/ 14088 h 18310"/>
                <a:gd name="T82" fmla="*/ 14481 w 17675"/>
                <a:gd name="T83" fmla="*/ 13112 h 18310"/>
                <a:gd name="T84" fmla="*/ 14802 w 17675"/>
                <a:gd name="T85" fmla="*/ 12854 h 18310"/>
                <a:gd name="T86" fmla="*/ 15451 w 17675"/>
                <a:gd name="T87" fmla="*/ 12291 h 18310"/>
                <a:gd name="T88" fmla="*/ 15927 w 17675"/>
                <a:gd name="T89" fmla="*/ 11853 h 18310"/>
                <a:gd name="T90" fmla="*/ 16443 w 17675"/>
                <a:gd name="T91" fmla="*/ 11335 h 18310"/>
                <a:gd name="T92" fmla="*/ 16856 w 17675"/>
                <a:gd name="T93" fmla="*/ 10896 h 18310"/>
                <a:gd name="T94" fmla="*/ 17295 w 17675"/>
                <a:gd name="T95" fmla="*/ 10296 h 18310"/>
                <a:gd name="T96" fmla="*/ 17543 w 17675"/>
                <a:gd name="T97" fmla="*/ 9805 h 18310"/>
                <a:gd name="T98" fmla="*/ 17675 w 17675"/>
                <a:gd name="T99" fmla="*/ 9283 h 18310"/>
                <a:gd name="T100" fmla="*/ 17609 w 17675"/>
                <a:gd name="T101" fmla="*/ 8895 h 18310"/>
                <a:gd name="T102" fmla="*/ 17328 w 17675"/>
                <a:gd name="T103" fmla="*/ 8254 h 18310"/>
                <a:gd name="T104" fmla="*/ 16958 w 17675"/>
                <a:gd name="T105" fmla="*/ 7727 h 18310"/>
                <a:gd name="T106" fmla="*/ 16207 w 17675"/>
                <a:gd name="T107" fmla="*/ 6899 h 18310"/>
                <a:gd name="T108" fmla="*/ 14144 w 17675"/>
                <a:gd name="T109" fmla="*/ 5052 h 18310"/>
                <a:gd name="T110" fmla="*/ 13172 w 17675"/>
                <a:gd name="T111" fmla="*/ 4299 h 18310"/>
                <a:gd name="T112" fmla="*/ 12177 w 17675"/>
                <a:gd name="T113" fmla="*/ 3589 h 18310"/>
                <a:gd name="T114" fmla="*/ 11125 w 17675"/>
                <a:gd name="T115" fmla="*/ 2920 h 18310"/>
                <a:gd name="T116" fmla="*/ 10015 w 17675"/>
                <a:gd name="T117" fmla="*/ 2305 h 18310"/>
                <a:gd name="T118" fmla="*/ 9091 w 17675"/>
                <a:gd name="T119" fmla="*/ 1855 h 18310"/>
                <a:gd name="T120" fmla="*/ 8300 w 17675"/>
                <a:gd name="T121" fmla="*/ 1511 h 18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75" h="18310">
                  <a:moveTo>
                    <a:pt x="8078" y="1426"/>
                  </a:moveTo>
                  <a:lnTo>
                    <a:pt x="8047" y="1409"/>
                  </a:lnTo>
                  <a:lnTo>
                    <a:pt x="8014" y="1392"/>
                  </a:lnTo>
                  <a:lnTo>
                    <a:pt x="7978" y="1376"/>
                  </a:lnTo>
                  <a:lnTo>
                    <a:pt x="7940" y="1360"/>
                  </a:lnTo>
                  <a:lnTo>
                    <a:pt x="7901" y="1345"/>
                  </a:lnTo>
                  <a:lnTo>
                    <a:pt x="7862" y="1330"/>
                  </a:lnTo>
                  <a:lnTo>
                    <a:pt x="7825" y="1315"/>
                  </a:lnTo>
                  <a:lnTo>
                    <a:pt x="7791" y="1301"/>
                  </a:lnTo>
                  <a:lnTo>
                    <a:pt x="7583" y="1213"/>
                  </a:lnTo>
                  <a:lnTo>
                    <a:pt x="7371" y="1125"/>
                  </a:lnTo>
                  <a:lnTo>
                    <a:pt x="7158" y="1038"/>
                  </a:lnTo>
                  <a:lnTo>
                    <a:pt x="6943" y="953"/>
                  </a:lnTo>
                  <a:lnTo>
                    <a:pt x="6836" y="911"/>
                  </a:lnTo>
                  <a:lnTo>
                    <a:pt x="6727" y="869"/>
                  </a:lnTo>
                  <a:lnTo>
                    <a:pt x="6618" y="827"/>
                  </a:lnTo>
                  <a:lnTo>
                    <a:pt x="6508" y="787"/>
                  </a:lnTo>
                  <a:lnTo>
                    <a:pt x="6400" y="747"/>
                  </a:lnTo>
                  <a:lnTo>
                    <a:pt x="6290" y="707"/>
                  </a:lnTo>
                  <a:lnTo>
                    <a:pt x="6180" y="668"/>
                  </a:lnTo>
                  <a:lnTo>
                    <a:pt x="6070" y="631"/>
                  </a:lnTo>
                  <a:lnTo>
                    <a:pt x="5959" y="593"/>
                  </a:lnTo>
                  <a:lnTo>
                    <a:pt x="5848" y="556"/>
                  </a:lnTo>
                  <a:lnTo>
                    <a:pt x="5737" y="521"/>
                  </a:lnTo>
                  <a:lnTo>
                    <a:pt x="5626" y="485"/>
                  </a:lnTo>
                  <a:lnTo>
                    <a:pt x="5515" y="451"/>
                  </a:lnTo>
                  <a:lnTo>
                    <a:pt x="5404" y="418"/>
                  </a:lnTo>
                  <a:lnTo>
                    <a:pt x="5292" y="386"/>
                  </a:lnTo>
                  <a:lnTo>
                    <a:pt x="5181" y="355"/>
                  </a:lnTo>
                  <a:lnTo>
                    <a:pt x="5069" y="324"/>
                  </a:lnTo>
                  <a:lnTo>
                    <a:pt x="4958" y="295"/>
                  </a:lnTo>
                  <a:lnTo>
                    <a:pt x="4846" y="267"/>
                  </a:lnTo>
                  <a:lnTo>
                    <a:pt x="4735" y="240"/>
                  </a:lnTo>
                  <a:lnTo>
                    <a:pt x="4623" y="215"/>
                  </a:lnTo>
                  <a:lnTo>
                    <a:pt x="4511" y="191"/>
                  </a:lnTo>
                  <a:lnTo>
                    <a:pt x="4400" y="168"/>
                  </a:lnTo>
                  <a:lnTo>
                    <a:pt x="4287" y="146"/>
                  </a:lnTo>
                  <a:lnTo>
                    <a:pt x="4234" y="136"/>
                  </a:lnTo>
                  <a:lnTo>
                    <a:pt x="4162" y="125"/>
                  </a:lnTo>
                  <a:lnTo>
                    <a:pt x="4075" y="112"/>
                  </a:lnTo>
                  <a:lnTo>
                    <a:pt x="3975" y="98"/>
                  </a:lnTo>
                  <a:lnTo>
                    <a:pt x="3865" y="84"/>
                  </a:lnTo>
                  <a:lnTo>
                    <a:pt x="3749" y="69"/>
                  </a:lnTo>
                  <a:lnTo>
                    <a:pt x="3627" y="54"/>
                  </a:lnTo>
                  <a:lnTo>
                    <a:pt x="3504" y="40"/>
                  </a:lnTo>
                  <a:lnTo>
                    <a:pt x="3381" y="27"/>
                  </a:lnTo>
                  <a:lnTo>
                    <a:pt x="3262" y="17"/>
                  </a:lnTo>
                  <a:lnTo>
                    <a:pt x="3148" y="8"/>
                  </a:lnTo>
                  <a:lnTo>
                    <a:pt x="3043" y="2"/>
                  </a:lnTo>
                  <a:lnTo>
                    <a:pt x="2994" y="1"/>
                  </a:lnTo>
                  <a:lnTo>
                    <a:pt x="2949" y="0"/>
                  </a:lnTo>
                  <a:lnTo>
                    <a:pt x="2908" y="0"/>
                  </a:lnTo>
                  <a:lnTo>
                    <a:pt x="2869" y="1"/>
                  </a:lnTo>
                  <a:lnTo>
                    <a:pt x="2834" y="3"/>
                  </a:lnTo>
                  <a:lnTo>
                    <a:pt x="2806" y="7"/>
                  </a:lnTo>
                  <a:lnTo>
                    <a:pt x="2780" y="11"/>
                  </a:lnTo>
                  <a:lnTo>
                    <a:pt x="2761" y="17"/>
                  </a:lnTo>
                  <a:lnTo>
                    <a:pt x="2724" y="19"/>
                  </a:lnTo>
                  <a:lnTo>
                    <a:pt x="2689" y="24"/>
                  </a:lnTo>
                  <a:lnTo>
                    <a:pt x="2655" y="29"/>
                  </a:lnTo>
                  <a:lnTo>
                    <a:pt x="2620" y="35"/>
                  </a:lnTo>
                  <a:lnTo>
                    <a:pt x="2586" y="43"/>
                  </a:lnTo>
                  <a:lnTo>
                    <a:pt x="2552" y="53"/>
                  </a:lnTo>
                  <a:lnTo>
                    <a:pt x="2518" y="63"/>
                  </a:lnTo>
                  <a:lnTo>
                    <a:pt x="2486" y="73"/>
                  </a:lnTo>
                  <a:lnTo>
                    <a:pt x="2454" y="85"/>
                  </a:lnTo>
                  <a:lnTo>
                    <a:pt x="2423" y="97"/>
                  </a:lnTo>
                  <a:lnTo>
                    <a:pt x="2393" y="111"/>
                  </a:lnTo>
                  <a:lnTo>
                    <a:pt x="2363" y="125"/>
                  </a:lnTo>
                  <a:lnTo>
                    <a:pt x="2333" y="138"/>
                  </a:lnTo>
                  <a:lnTo>
                    <a:pt x="2306" y="153"/>
                  </a:lnTo>
                  <a:lnTo>
                    <a:pt x="2278" y="169"/>
                  </a:lnTo>
                  <a:lnTo>
                    <a:pt x="2252" y="184"/>
                  </a:lnTo>
                  <a:lnTo>
                    <a:pt x="2218" y="205"/>
                  </a:lnTo>
                  <a:lnTo>
                    <a:pt x="2187" y="224"/>
                  </a:lnTo>
                  <a:lnTo>
                    <a:pt x="2158" y="244"/>
                  </a:lnTo>
                  <a:lnTo>
                    <a:pt x="2132" y="262"/>
                  </a:lnTo>
                  <a:lnTo>
                    <a:pt x="2108" y="280"/>
                  </a:lnTo>
                  <a:lnTo>
                    <a:pt x="2086" y="298"/>
                  </a:lnTo>
                  <a:lnTo>
                    <a:pt x="2065" y="315"/>
                  </a:lnTo>
                  <a:lnTo>
                    <a:pt x="2046" y="332"/>
                  </a:lnTo>
                  <a:lnTo>
                    <a:pt x="2007" y="367"/>
                  </a:lnTo>
                  <a:lnTo>
                    <a:pt x="1968" y="405"/>
                  </a:lnTo>
                  <a:lnTo>
                    <a:pt x="1927" y="446"/>
                  </a:lnTo>
                  <a:lnTo>
                    <a:pt x="1878" y="491"/>
                  </a:lnTo>
                  <a:lnTo>
                    <a:pt x="1866" y="504"/>
                  </a:lnTo>
                  <a:lnTo>
                    <a:pt x="1853" y="517"/>
                  </a:lnTo>
                  <a:lnTo>
                    <a:pt x="1838" y="533"/>
                  </a:lnTo>
                  <a:lnTo>
                    <a:pt x="1823" y="550"/>
                  </a:lnTo>
                  <a:lnTo>
                    <a:pt x="1790" y="592"/>
                  </a:lnTo>
                  <a:lnTo>
                    <a:pt x="1754" y="637"/>
                  </a:lnTo>
                  <a:lnTo>
                    <a:pt x="1717" y="689"/>
                  </a:lnTo>
                  <a:lnTo>
                    <a:pt x="1679" y="744"/>
                  </a:lnTo>
                  <a:lnTo>
                    <a:pt x="1639" y="802"/>
                  </a:lnTo>
                  <a:lnTo>
                    <a:pt x="1600" y="863"/>
                  </a:lnTo>
                  <a:lnTo>
                    <a:pt x="1561" y="926"/>
                  </a:lnTo>
                  <a:lnTo>
                    <a:pt x="1524" y="988"/>
                  </a:lnTo>
                  <a:lnTo>
                    <a:pt x="1488" y="1051"/>
                  </a:lnTo>
                  <a:lnTo>
                    <a:pt x="1454" y="1111"/>
                  </a:lnTo>
                  <a:lnTo>
                    <a:pt x="1425" y="1170"/>
                  </a:lnTo>
                  <a:lnTo>
                    <a:pt x="1398" y="1226"/>
                  </a:lnTo>
                  <a:lnTo>
                    <a:pt x="1387" y="1252"/>
                  </a:lnTo>
                  <a:lnTo>
                    <a:pt x="1377" y="1277"/>
                  </a:lnTo>
                  <a:lnTo>
                    <a:pt x="1367" y="1301"/>
                  </a:lnTo>
                  <a:lnTo>
                    <a:pt x="1359" y="1323"/>
                  </a:lnTo>
                  <a:lnTo>
                    <a:pt x="1340" y="1362"/>
                  </a:lnTo>
                  <a:lnTo>
                    <a:pt x="1320" y="1404"/>
                  </a:lnTo>
                  <a:lnTo>
                    <a:pt x="1300" y="1449"/>
                  </a:lnTo>
                  <a:lnTo>
                    <a:pt x="1280" y="1496"/>
                  </a:lnTo>
                  <a:lnTo>
                    <a:pt x="1261" y="1545"/>
                  </a:lnTo>
                  <a:lnTo>
                    <a:pt x="1241" y="1596"/>
                  </a:lnTo>
                  <a:lnTo>
                    <a:pt x="1222" y="1648"/>
                  </a:lnTo>
                  <a:lnTo>
                    <a:pt x="1204" y="1702"/>
                  </a:lnTo>
                  <a:lnTo>
                    <a:pt x="1167" y="1808"/>
                  </a:lnTo>
                  <a:lnTo>
                    <a:pt x="1133" y="1915"/>
                  </a:lnTo>
                  <a:lnTo>
                    <a:pt x="1101" y="2016"/>
                  </a:lnTo>
                  <a:lnTo>
                    <a:pt x="1071" y="2110"/>
                  </a:lnTo>
                  <a:lnTo>
                    <a:pt x="1055" y="2162"/>
                  </a:lnTo>
                  <a:lnTo>
                    <a:pt x="1039" y="2213"/>
                  </a:lnTo>
                  <a:lnTo>
                    <a:pt x="1023" y="2264"/>
                  </a:lnTo>
                  <a:lnTo>
                    <a:pt x="1008" y="2315"/>
                  </a:lnTo>
                  <a:lnTo>
                    <a:pt x="992" y="2367"/>
                  </a:lnTo>
                  <a:lnTo>
                    <a:pt x="976" y="2418"/>
                  </a:lnTo>
                  <a:lnTo>
                    <a:pt x="960" y="2471"/>
                  </a:lnTo>
                  <a:lnTo>
                    <a:pt x="944" y="2523"/>
                  </a:lnTo>
                  <a:lnTo>
                    <a:pt x="929" y="2573"/>
                  </a:lnTo>
                  <a:lnTo>
                    <a:pt x="913" y="2626"/>
                  </a:lnTo>
                  <a:lnTo>
                    <a:pt x="896" y="2682"/>
                  </a:lnTo>
                  <a:lnTo>
                    <a:pt x="880" y="2740"/>
                  </a:lnTo>
                  <a:lnTo>
                    <a:pt x="864" y="2797"/>
                  </a:lnTo>
                  <a:lnTo>
                    <a:pt x="849" y="2852"/>
                  </a:lnTo>
                  <a:lnTo>
                    <a:pt x="836" y="2906"/>
                  </a:lnTo>
                  <a:lnTo>
                    <a:pt x="827" y="2955"/>
                  </a:lnTo>
                  <a:lnTo>
                    <a:pt x="818" y="2977"/>
                  </a:lnTo>
                  <a:lnTo>
                    <a:pt x="809" y="3003"/>
                  </a:lnTo>
                  <a:lnTo>
                    <a:pt x="800" y="3033"/>
                  </a:lnTo>
                  <a:lnTo>
                    <a:pt x="790" y="3067"/>
                  </a:lnTo>
                  <a:lnTo>
                    <a:pt x="770" y="3142"/>
                  </a:lnTo>
                  <a:lnTo>
                    <a:pt x="749" y="3225"/>
                  </a:lnTo>
                  <a:lnTo>
                    <a:pt x="730" y="3310"/>
                  </a:lnTo>
                  <a:lnTo>
                    <a:pt x="712" y="3390"/>
                  </a:lnTo>
                  <a:lnTo>
                    <a:pt x="696" y="3461"/>
                  </a:lnTo>
                  <a:lnTo>
                    <a:pt x="683" y="3519"/>
                  </a:lnTo>
                  <a:lnTo>
                    <a:pt x="666" y="3593"/>
                  </a:lnTo>
                  <a:lnTo>
                    <a:pt x="649" y="3667"/>
                  </a:lnTo>
                  <a:lnTo>
                    <a:pt x="633" y="3740"/>
                  </a:lnTo>
                  <a:lnTo>
                    <a:pt x="617" y="3813"/>
                  </a:lnTo>
                  <a:lnTo>
                    <a:pt x="601" y="3886"/>
                  </a:lnTo>
                  <a:lnTo>
                    <a:pt x="585" y="3960"/>
                  </a:lnTo>
                  <a:lnTo>
                    <a:pt x="569" y="4033"/>
                  </a:lnTo>
                  <a:lnTo>
                    <a:pt x="553" y="4108"/>
                  </a:lnTo>
                  <a:lnTo>
                    <a:pt x="537" y="4182"/>
                  </a:lnTo>
                  <a:lnTo>
                    <a:pt x="522" y="4256"/>
                  </a:lnTo>
                  <a:lnTo>
                    <a:pt x="506" y="4330"/>
                  </a:lnTo>
                  <a:lnTo>
                    <a:pt x="491" y="4406"/>
                  </a:lnTo>
                  <a:lnTo>
                    <a:pt x="476" y="4483"/>
                  </a:lnTo>
                  <a:lnTo>
                    <a:pt x="461" y="4559"/>
                  </a:lnTo>
                  <a:lnTo>
                    <a:pt x="447" y="4636"/>
                  </a:lnTo>
                  <a:lnTo>
                    <a:pt x="433" y="4714"/>
                  </a:lnTo>
                  <a:lnTo>
                    <a:pt x="419" y="4791"/>
                  </a:lnTo>
                  <a:lnTo>
                    <a:pt x="405" y="4868"/>
                  </a:lnTo>
                  <a:lnTo>
                    <a:pt x="392" y="4946"/>
                  </a:lnTo>
                  <a:lnTo>
                    <a:pt x="380" y="5024"/>
                  </a:lnTo>
                  <a:lnTo>
                    <a:pt x="367" y="5100"/>
                  </a:lnTo>
                  <a:lnTo>
                    <a:pt x="356" y="5177"/>
                  </a:lnTo>
                  <a:lnTo>
                    <a:pt x="346" y="5253"/>
                  </a:lnTo>
                  <a:lnTo>
                    <a:pt x="335" y="5328"/>
                  </a:lnTo>
                  <a:lnTo>
                    <a:pt x="320" y="5442"/>
                  </a:lnTo>
                  <a:lnTo>
                    <a:pt x="304" y="5555"/>
                  </a:lnTo>
                  <a:lnTo>
                    <a:pt x="289" y="5668"/>
                  </a:lnTo>
                  <a:lnTo>
                    <a:pt x="275" y="5781"/>
                  </a:lnTo>
                  <a:lnTo>
                    <a:pt x="259" y="5896"/>
                  </a:lnTo>
                  <a:lnTo>
                    <a:pt x="244" y="6009"/>
                  </a:lnTo>
                  <a:lnTo>
                    <a:pt x="229" y="6124"/>
                  </a:lnTo>
                  <a:lnTo>
                    <a:pt x="214" y="6238"/>
                  </a:lnTo>
                  <a:lnTo>
                    <a:pt x="199" y="6352"/>
                  </a:lnTo>
                  <a:lnTo>
                    <a:pt x="185" y="6467"/>
                  </a:lnTo>
                  <a:lnTo>
                    <a:pt x="173" y="6581"/>
                  </a:lnTo>
                  <a:lnTo>
                    <a:pt x="160" y="6697"/>
                  </a:lnTo>
                  <a:lnTo>
                    <a:pt x="148" y="6811"/>
                  </a:lnTo>
                  <a:lnTo>
                    <a:pt x="137" y="6927"/>
                  </a:lnTo>
                  <a:lnTo>
                    <a:pt x="127" y="7042"/>
                  </a:lnTo>
                  <a:lnTo>
                    <a:pt x="119" y="7158"/>
                  </a:lnTo>
                  <a:lnTo>
                    <a:pt x="105" y="7319"/>
                  </a:lnTo>
                  <a:lnTo>
                    <a:pt x="92" y="7481"/>
                  </a:lnTo>
                  <a:lnTo>
                    <a:pt x="79" y="7643"/>
                  </a:lnTo>
                  <a:lnTo>
                    <a:pt x="65" y="7805"/>
                  </a:lnTo>
                  <a:lnTo>
                    <a:pt x="54" y="7967"/>
                  </a:lnTo>
                  <a:lnTo>
                    <a:pt x="42" y="8130"/>
                  </a:lnTo>
                  <a:lnTo>
                    <a:pt x="31" y="8293"/>
                  </a:lnTo>
                  <a:lnTo>
                    <a:pt x="22" y="8456"/>
                  </a:lnTo>
                  <a:lnTo>
                    <a:pt x="14" y="8619"/>
                  </a:lnTo>
                  <a:lnTo>
                    <a:pt x="8" y="8782"/>
                  </a:lnTo>
                  <a:lnTo>
                    <a:pt x="3" y="8946"/>
                  </a:lnTo>
                  <a:lnTo>
                    <a:pt x="0" y="9109"/>
                  </a:lnTo>
                  <a:lnTo>
                    <a:pt x="0" y="9190"/>
                  </a:lnTo>
                  <a:lnTo>
                    <a:pt x="0" y="9273"/>
                  </a:lnTo>
                  <a:lnTo>
                    <a:pt x="1" y="9354"/>
                  </a:lnTo>
                  <a:lnTo>
                    <a:pt x="2" y="9437"/>
                  </a:lnTo>
                  <a:lnTo>
                    <a:pt x="3" y="9518"/>
                  </a:lnTo>
                  <a:lnTo>
                    <a:pt x="7" y="9599"/>
                  </a:lnTo>
                  <a:lnTo>
                    <a:pt x="10" y="9681"/>
                  </a:lnTo>
                  <a:lnTo>
                    <a:pt x="14" y="9763"/>
                  </a:lnTo>
                  <a:lnTo>
                    <a:pt x="21" y="9885"/>
                  </a:lnTo>
                  <a:lnTo>
                    <a:pt x="27" y="10006"/>
                  </a:lnTo>
                  <a:lnTo>
                    <a:pt x="34" y="10128"/>
                  </a:lnTo>
                  <a:lnTo>
                    <a:pt x="41" y="10249"/>
                  </a:lnTo>
                  <a:lnTo>
                    <a:pt x="47" y="10369"/>
                  </a:lnTo>
                  <a:lnTo>
                    <a:pt x="54" y="10490"/>
                  </a:lnTo>
                  <a:lnTo>
                    <a:pt x="61" y="10611"/>
                  </a:lnTo>
                  <a:lnTo>
                    <a:pt x="68" y="10731"/>
                  </a:lnTo>
                  <a:lnTo>
                    <a:pt x="74" y="10851"/>
                  </a:lnTo>
                  <a:lnTo>
                    <a:pt x="82" y="10971"/>
                  </a:lnTo>
                  <a:lnTo>
                    <a:pt x="90" y="11091"/>
                  </a:lnTo>
                  <a:lnTo>
                    <a:pt x="98" y="11213"/>
                  </a:lnTo>
                  <a:lnTo>
                    <a:pt x="108" y="11333"/>
                  </a:lnTo>
                  <a:lnTo>
                    <a:pt x="117" y="11454"/>
                  </a:lnTo>
                  <a:lnTo>
                    <a:pt x="127" y="11575"/>
                  </a:lnTo>
                  <a:lnTo>
                    <a:pt x="138" y="11697"/>
                  </a:lnTo>
                  <a:lnTo>
                    <a:pt x="149" y="11811"/>
                  </a:lnTo>
                  <a:lnTo>
                    <a:pt x="160" y="11926"/>
                  </a:lnTo>
                  <a:lnTo>
                    <a:pt x="172" y="12040"/>
                  </a:lnTo>
                  <a:lnTo>
                    <a:pt x="184" y="12154"/>
                  </a:lnTo>
                  <a:lnTo>
                    <a:pt x="197" y="12269"/>
                  </a:lnTo>
                  <a:lnTo>
                    <a:pt x="209" y="12383"/>
                  </a:lnTo>
                  <a:lnTo>
                    <a:pt x="223" y="12498"/>
                  </a:lnTo>
                  <a:lnTo>
                    <a:pt x="237" y="12611"/>
                  </a:lnTo>
                  <a:lnTo>
                    <a:pt x="252" y="12725"/>
                  </a:lnTo>
                  <a:lnTo>
                    <a:pt x="267" y="12839"/>
                  </a:lnTo>
                  <a:lnTo>
                    <a:pt x="281" y="12953"/>
                  </a:lnTo>
                  <a:lnTo>
                    <a:pt x="298" y="13066"/>
                  </a:lnTo>
                  <a:lnTo>
                    <a:pt x="314" y="13180"/>
                  </a:lnTo>
                  <a:lnTo>
                    <a:pt x="331" y="13293"/>
                  </a:lnTo>
                  <a:lnTo>
                    <a:pt x="349" y="13406"/>
                  </a:lnTo>
                  <a:lnTo>
                    <a:pt x="366" y="13519"/>
                  </a:lnTo>
                  <a:lnTo>
                    <a:pt x="398" y="13707"/>
                  </a:lnTo>
                  <a:lnTo>
                    <a:pt x="433" y="13905"/>
                  </a:lnTo>
                  <a:lnTo>
                    <a:pt x="470" y="14110"/>
                  </a:lnTo>
                  <a:lnTo>
                    <a:pt x="511" y="14322"/>
                  </a:lnTo>
                  <a:lnTo>
                    <a:pt x="555" y="14538"/>
                  </a:lnTo>
                  <a:lnTo>
                    <a:pt x="602" y="14757"/>
                  </a:lnTo>
                  <a:lnTo>
                    <a:pt x="650" y="14979"/>
                  </a:lnTo>
                  <a:lnTo>
                    <a:pt x="701" y="15200"/>
                  </a:lnTo>
                  <a:lnTo>
                    <a:pt x="729" y="15311"/>
                  </a:lnTo>
                  <a:lnTo>
                    <a:pt x="755" y="15420"/>
                  </a:lnTo>
                  <a:lnTo>
                    <a:pt x="784" y="15530"/>
                  </a:lnTo>
                  <a:lnTo>
                    <a:pt x="811" y="15639"/>
                  </a:lnTo>
                  <a:lnTo>
                    <a:pt x="840" y="15747"/>
                  </a:lnTo>
                  <a:lnTo>
                    <a:pt x="870" y="15854"/>
                  </a:lnTo>
                  <a:lnTo>
                    <a:pt x="899" y="15959"/>
                  </a:lnTo>
                  <a:lnTo>
                    <a:pt x="929" y="16064"/>
                  </a:lnTo>
                  <a:lnTo>
                    <a:pt x="960" y="16165"/>
                  </a:lnTo>
                  <a:lnTo>
                    <a:pt x="991" y="16266"/>
                  </a:lnTo>
                  <a:lnTo>
                    <a:pt x="1022" y="16365"/>
                  </a:lnTo>
                  <a:lnTo>
                    <a:pt x="1054" y="16461"/>
                  </a:lnTo>
                  <a:lnTo>
                    <a:pt x="1086" y="16556"/>
                  </a:lnTo>
                  <a:lnTo>
                    <a:pt x="1119" y="16646"/>
                  </a:lnTo>
                  <a:lnTo>
                    <a:pt x="1152" y="16735"/>
                  </a:lnTo>
                  <a:lnTo>
                    <a:pt x="1185" y="16821"/>
                  </a:lnTo>
                  <a:lnTo>
                    <a:pt x="1225" y="16920"/>
                  </a:lnTo>
                  <a:lnTo>
                    <a:pt x="1267" y="17017"/>
                  </a:lnTo>
                  <a:lnTo>
                    <a:pt x="1288" y="17064"/>
                  </a:lnTo>
                  <a:lnTo>
                    <a:pt x="1310" y="17111"/>
                  </a:lnTo>
                  <a:lnTo>
                    <a:pt x="1332" y="17156"/>
                  </a:lnTo>
                  <a:lnTo>
                    <a:pt x="1354" y="17202"/>
                  </a:lnTo>
                  <a:lnTo>
                    <a:pt x="1377" y="17247"/>
                  </a:lnTo>
                  <a:lnTo>
                    <a:pt x="1399" y="17290"/>
                  </a:lnTo>
                  <a:lnTo>
                    <a:pt x="1423" y="17334"/>
                  </a:lnTo>
                  <a:lnTo>
                    <a:pt x="1447" y="17376"/>
                  </a:lnTo>
                  <a:lnTo>
                    <a:pt x="1471" y="17417"/>
                  </a:lnTo>
                  <a:lnTo>
                    <a:pt x="1496" y="17459"/>
                  </a:lnTo>
                  <a:lnTo>
                    <a:pt x="1521" y="17499"/>
                  </a:lnTo>
                  <a:lnTo>
                    <a:pt x="1546" y="17538"/>
                  </a:lnTo>
                  <a:lnTo>
                    <a:pt x="1572" y="17576"/>
                  </a:lnTo>
                  <a:lnTo>
                    <a:pt x="1598" y="17614"/>
                  </a:lnTo>
                  <a:lnTo>
                    <a:pt x="1625" y="17651"/>
                  </a:lnTo>
                  <a:lnTo>
                    <a:pt x="1652" y="17687"/>
                  </a:lnTo>
                  <a:lnTo>
                    <a:pt x="1680" y="17722"/>
                  </a:lnTo>
                  <a:lnTo>
                    <a:pt x="1707" y="17756"/>
                  </a:lnTo>
                  <a:lnTo>
                    <a:pt x="1736" y="17789"/>
                  </a:lnTo>
                  <a:lnTo>
                    <a:pt x="1764" y="17822"/>
                  </a:lnTo>
                  <a:lnTo>
                    <a:pt x="1794" y="17853"/>
                  </a:lnTo>
                  <a:lnTo>
                    <a:pt x="1824" y="17884"/>
                  </a:lnTo>
                  <a:lnTo>
                    <a:pt x="1854" y="17914"/>
                  </a:lnTo>
                  <a:lnTo>
                    <a:pt x="1885" y="17943"/>
                  </a:lnTo>
                  <a:lnTo>
                    <a:pt x="1917" y="17970"/>
                  </a:lnTo>
                  <a:lnTo>
                    <a:pt x="1947" y="17998"/>
                  </a:lnTo>
                  <a:lnTo>
                    <a:pt x="1980" y="18023"/>
                  </a:lnTo>
                  <a:lnTo>
                    <a:pt x="2013" y="18048"/>
                  </a:lnTo>
                  <a:lnTo>
                    <a:pt x="2052" y="18075"/>
                  </a:lnTo>
                  <a:lnTo>
                    <a:pt x="2091" y="18102"/>
                  </a:lnTo>
                  <a:lnTo>
                    <a:pt x="2132" y="18127"/>
                  </a:lnTo>
                  <a:lnTo>
                    <a:pt x="2173" y="18151"/>
                  </a:lnTo>
                  <a:lnTo>
                    <a:pt x="2215" y="18174"/>
                  </a:lnTo>
                  <a:lnTo>
                    <a:pt x="2259" y="18194"/>
                  </a:lnTo>
                  <a:lnTo>
                    <a:pt x="2303" y="18214"/>
                  </a:lnTo>
                  <a:lnTo>
                    <a:pt x="2349" y="18232"/>
                  </a:lnTo>
                  <a:lnTo>
                    <a:pt x="2397" y="18249"/>
                  </a:lnTo>
                  <a:lnTo>
                    <a:pt x="2446" y="18264"/>
                  </a:lnTo>
                  <a:lnTo>
                    <a:pt x="2497" y="18277"/>
                  </a:lnTo>
                  <a:lnTo>
                    <a:pt x="2549" y="18287"/>
                  </a:lnTo>
                  <a:lnTo>
                    <a:pt x="2576" y="18292"/>
                  </a:lnTo>
                  <a:lnTo>
                    <a:pt x="2603" y="18296"/>
                  </a:lnTo>
                  <a:lnTo>
                    <a:pt x="2631" y="18300"/>
                  </a:lnTo>
                  <a:lnTo>
                    <a:pt x="2658" y="18303"/>
                  </a:lnTo>
                  <a:lnTo>
                    <a:pt x="2687" y="18305"/>
                  </a:lnTo>
                  <a:lnTo>
                    <a:pt x="2716" y="18308"/>
                  </a:lnTo>
                  <a:lnTo>
                    <a:pt x="2745" y="18309"/>
                  </a:lnTo>
                  <a:lnTo>
                    <a:pt x="2776" y="18309"/>
                  </a:lnTo>
                  <a:lnTo>
                    <a:pt x="2835" y="18310"/>
                  </a:lnTo>
                  <a:lnTo>
                    <a:pt x="2896" y="18310"/>
                  </a:lnTo>
                  <a:lnTo>
                    <a:pt x="2957" y="18309"/>
                  </a:lnTo>
                  <a:lnTo>
                    <a:pt x="3017" y="18308"/>
                  </a:lnTo>
                  <a:lnTo>
                    <a:pt x="3079" y="18305"/>
                  </a:lnTo>
                  <a:lnTo>
                    <a:pt x="3140" y="18303"/>
                  </a:lnTo>
                  <a:lnTo>
                    <a:pt x="3200" y="18300"/>
                  </a:lnTo>
                  <a:lnTo>
                    <a:pt x="3262" y="18296"/>
                  </a:lnTo>
                  <a:lnTo>
                    <a:pt x="3323" y="18292"/>
                  </a:lnTo>
                  <a:lnTo>
                    <a:pt x="3384" y="18287"/>
                  </a:lnTo>
                  <a:lnTo>
                    <a:pt x="3444" y="18283"/>
                  </a:lnTo>
                  <a:lnTo>
                    <a:pt x="3505" y="18277"/>
                  </a:lnTo>
                  <a:lnTo>
                    <a:pt x="3565" y="18271"/>
                  </a:lnTo>
                  <a:lnTo>
                    <a:pt x="3625" y="18264"/>
                  </a:lnTo>
                  <a:lnTo>
                    <a:pt x="3686" y="18257"/>
                  </a:lnTo>
                  <a:lnTo>
                    <a:pt x="3745" y="18250"/>
                  </a:lnTo>
                  <a:lnTo>
                    <a:pt x="3829" y="18240"/>
                  </a:lnTo>
                  <a:lnTo>
                    <a:pt x="3912" y="18230"/>
                  </a:lnTo>
                  <a:lnTo>
                    <a:pt x="3995" y="18218"/>
                  </a:lnTo>
                  <a:lnTo>
                    <a:pt x="4076" y="18206"/>
                  </a:lnTo>
                  <a:lnTo>
                    <a:pt x="4157" y="18192"/>
                  </a:lnTo>
                  <a:lnTo>
                    <a:pt x="4236" y="18178"/>
                  </a:lnTo>
                  <a:lnTo>
                    <a:pt x="4316" y="18165"/>
                  </a:lnTo>
                  <a:lnTo>
                    <a:pt x="4395" y="18150"/>
                  </a:lnTo>
                  <a:lnTo>
                    <a:pt x="4473" y="18134"/>
                  </a:lnTo>
                  <a:lnTo>
                    <a:pt x="4549" y="18118"/>
                  </a:lnTo>
                  <a:lnTo>
                    <a:pt x="4627" y="18101"/>
                  </a:lnTo>
                  <a:lnTo>
                    <a:pt x="4704" y="18083"/>
                  </a:lnTo>
                  <a:lnTo>
                    <a:pt x="4779" y="18066"/>
                  </a:lnTo>
                  <a:lnTo>
                    <a:pt x="4855" y="18048"/>
                  </a:lnTo>
                  <a:lnTo>
                    <a:pt x="4931" y="18028"/>
                  </a:lnTo>
                  <a:lnTo>
                    <a:pt x="5006" y="18009"/>
                  </a:lnTo>
                  <a:lnTo>
                    <a:pt x="5156" y="17969"/>
                  </a:lnTo>
                  <a:lnTo>
                    <a:pt x="5305" y="17927"/>
                  </a:lnTo>
                  <a:lnTo>
                    <a:pt x="5455" y="17882"/>
                  </a:lnTo>
                  <a:lnTo>
                    <a:pt x="5603" y="17836"/>
                  </a:lnTo>
                  <a:lnTo>
                    <a:pt x="5753" y="17789"/>
                  </a:lnTo>
                  <a:lnTo>
                    <a:pt x="5904" y="17741"/>
                  </a:lnTo>
                  <a:lnTo>
                    <a:pt x="6056" y="17691"/>
                  </a:lnTo>
                  <a:lnTo>
                    <a:pt x="6211" y="17639"/>
                  </a:lnTo>
                  <a:lnTo>
                    <a:pt x="6273" y="17619"/>
                  </a:lnTo>
                  <a:lnTo>
                    <a:pt x="6368" y="17586"/>
                  </a:lnTo>
                  <a:lnTo>
                    <a:pt x="6483" y="17544"/>
                  </a:lnTo>
                  <a:lnTo>
                    <a:pt x="6608" y="17501"/>
                  </a:lnTo>
                  <a:lnTo>
                    <a:pt x="6729" y="17456"/>
                  </a:lnTo>
                  <a:lnTo>
                    <a:pt x="6837" y="17415"/>
                  </a:lnTo>
                  <a:lnTo>
                    <a:pt x="6881" y="17398"/>
                  </a:lnTo>
                  <a:lnTo>
                    <a:pt x="6917" y="17382"/>
                  </a:lnTo>
                  <a:lnTo>
                    <a:pt x="6943" y="17369"/>
                  </a:lnTo>
                  <a:lnTo>
                    <a:pt x="6959" y="17361"/>
                  </a:lnTo>
                  <a:lnTo>
                    <a:pt x="6994" y="17351"/>
                  </a:lnTo>
                  <a:lnTo>
                    <a:pt x="7046" y="17333"/>
                  </a:lnTo>
                  <a:lnTo>
                    <a:pt x="7116" y="17308"/>
                  </a:lnTo>
                  <a:lnTo>
                    <a:pt x="7200" y="17277"/>
                  </a:lnTo>
                  <a:lnTo>
                    <a:pt x="7294" y="17240"/>
                  </a:lnTo>
                  <a:lnTo>
                    <a:pt x="7397" y="17200"/>
                  </a:lnTo>
                  <a:lnTo>
                    <a:pt x="7507" y="17156"/>
                  </a:lnTo>
                  <a:lnTo>
                    <a:pt x="7621" y="17112"/>
                  </a:lnTo>
                  <a:lnTo>
                    <a:pt x="7734" y="17066"/>
                  </a:lnTo>
                  <a:lnTo>
                    <a:pt x="7846" y="17021"/>
                  </a:lnTo>
                  <a:lnTo>
                    <a:pt x="7955" y="16977"/>
                  </a:lnTo>
                  <a:lnTo>
                    <a:pt x="8057" y="16937"/>
                  </a:lnTo>
                  <a:lnTo>
                    <a:pt x="8148" y="16899"/>
                  </a:lnTo>
                  <a:lnTo>
                    <a:pt x="8228" y="16867"/>
                  </a:lnTo>
                  <a:lnTo>
                    <a:pt x="8295" y="16841"/>
                  </a:lnTo>
                  <a:lnTo>
                    <a:pt x="8344" y="16821"/>
                  </a:lnTo>
                  <a:lnTo>
                    <a:pt x="8396" y="16799"/>
                  </a:lnTo>
                  <a:lnTo>
                    <a:pt x="8454" y="16778"/>
                  </a:lnTo>
                  <a:lnTo>
                    <a:pt x="8513" y="16755"/>
                  </a:lnTo>
                  <a:lnTo>
                    <a:pt x="8574" y="16731"/>
                  </a:lnTo>
                  <a:lnTo>
                    <a:pt x="8633" y="16707"/>
                  </a:lnTo>
                  <a:lnTo>
                    <a:pt x="8690" y="16682"/>
                  </a:lnTo>
                  <a:lnTo>
                    <a:pt x="8744" y="16658"/>
                  </a:lnTo>
                  <a:lnTo>
                    <a:pt x="8792" y="16633"/>
                  </a:lnTo>
                  <a:lnTo>
                    <a:pt x="8829" y="16621"/>
                  </a:lnTo>
                  <a:lnTo>
                    <a:pt x="8872" y="16605"/>
                  </a:lnTo>
                  <a:lnTo>
                    <a:pt x="8918" y="16587"/>
                  </a:lnTo>
                  <a:lnTo>
                    <a:pt x="8965" y="16565"/>
                  </a:lnTo>
                  <a:lnTo>
                    <a:pt x="9013" y="16543"/>
                  </a:lnTo>
                  <a:lnTo>
                    <a:pt x="9059" y="16522"/>
                  </a:lnTo>
                  <a:lnTo>
                    <a:pt x="9100" y="16502"/>
                  </a:lnTo>
                  <a:lnTo>
                    <a:pt x="9137" y="16485"/>
                  </a:lnTo>
                  <a:lnTo>
                    <a:pt x="9178" y="16465"/>
                  </a:lnTo>
                  <a:lnTo>
                    <a:pt x="9220" y="16447"/>
                  </a:lnTo>
                  <a:lnTo>
                    <a:pt x="9263" y="16429"/>
                  </a:lnTo>
                  <a:lnTo>
                    <a:pt x="9304" y="16409"/>
                  </a:lnTo>
                  <a:lnTo>
                    <a:pt x="9346" y="16391"/>
                  </a:lnTo>
                  <a:lnTo>
                    <a:pt x="9388" y="16371"/>
                  </a:lnTo>
                  <a:lnTo>
                    <a:pt x="9430" y="16352"/>
                  </a:lnTo>
                  <a:lnTo>
                    <a:pt x="9471" y="16331"/>
                  </a:lnTo>
                  <a:lnTo>
                    <a:pt x="9550" y="16292"/>
                  </a:lnTo>
                  <a:lnTo>
                    <a:pt x="9633" y="16254"/>
                  </a:lnTo>
                  <a:lnTo>
                    <a:pt x="9720" y="16214"/>
                  </a:lnTo>
                  <a:lnTo>
                    <a:pt x="9807" y="16173"/>
                  </a:lnTo>
                  <a:lnTo>
                    <a:pt x="9894" y="16132"/>
                  </a:lnTo>
                  <a:lnTo>
                    <a:pt x="9978" y="16091"/>
                  </a:lnTo>
                  <a:lnTo>
                    <a:pt x="10018" y="16069"/>
                  </a:lnTo>
                  <a:lnTo>
                    <a:pt x="10057" y="16048"/>
                  </a:lnTo>
                  <a:lnTo>
                    <a:pt x="10093" y="16026"/>
                  </a:lnTo>
                  <a:lnTo>
                    <a:pt x="10129" y="16004"/>
                  </a:lnTo>
                  <a:lnTo>
                    <a:pt x="10153" y="15994"/>
                  </a:lnTo>
                  <a:lnTo>
                    <a:pt x="10184" y="15979"/>
                  </a:lnTo>
                  <a:lnTo>
                    <a:pt x="10220" y="15962"/>
                  </a:lnTo>
                  <a:lnTo>
                    <a:pt x="10263" y="15939"/>
                  </a:lnTo>
                  <a:lnTo>
                    <a:pt x="10363" y="15886"/>
                  </a:lnTo>
                  <a:lnTo>
                    <a:pt x="10482" y="15821"/>
                  </a:lnTo>
                  <a:lnTo>
                    <a:pt x="10614" y="15748"/>
                  </a:lnTo>
                  <a:lnTo>
                    <a:pt x="10756" y="15669"/>
                  </a:lnTo>
                  <a:lnTo>
                    <a:pt x="10903" y="15584"/>
                  </a:lnTo>
                  <a:lnTo>
                    <a:pt x="11053" y="15498"/>
                  </a:lnTo>
                  <a:lnTo>
                    <a:pt x="11202" y="15411"/>
                  </a:lnTo>
                  <a:lnTo>
                    <a:pt x="11344" y="15328"/>
                  </a:lnTo>
                  <a:lnTo>
                    <a:pt x="11477" y="15249"/>
                  </a:lnTo>
                  <a:lnTo>
                    <a:pt x="11597" y="15176"/>
                  </a:lnTo>
                  <a:lnTo>
                    <a:pt x="11700" y="15111"/>
                  </a:lnTo>
                  <a:lnTo>
                    <a:pt x="11781" y="15060"/>
                  </a:lnTo>
                  <a:lnTo>
                    <a:pt x="11813" y="15038"/>
                  </a:lnTo>
                  <a:lnTo>
                    <a:pt x="11838" y="15021"/>
                  </a:lnTo>
                  <a:lnTo>
                    <a:pt x="11857" y="15007"/>
                  </a:lnTo>
                  <a:lnTo>
                    <a:pt x="11867" y="14997"/>
                  </a:lnTo>
                  <a:lnTo>
                    <a:pt x="11879" y="14991"/>
                  </a:lnTo>
                  <a:lnTo>
                    <a:pt x="11898" y="14982"/>
                  </a:lnTo>
                  <a:lnTo>
                    <a:pt x="11919" y="14970"/>
                  </a:lnTo>
                  <a:lnTo>
                    <a:pt x="11947" y="14954"/>
                  </a:lnTo>
                  <a:lnTo>
                    <a:pt x="12012" y="14913"/>
                  </a:lnTo>
                  <a:lnTo>
                    <a:pt x="12090" y="14864"/>
                  </a:lnTo>
                  <a:lnTo>
                    <a:pt x="12179" y="14806"/>
                  </a:lnTo>
                  <a:lnTo>
                    <a:pt x="12276" y="14741"/>
                  </a:lnTo>
                  <a:lnTo>
                    <a:pt x="12379" y="14672"/>
                  </a:lnTo>
                  <a:lnTo>
                    <a:pt x="12485" y="14600"/>
                  </a:lnTo>
                  <a:lnTo>
                    <a:pt x="12590" y="14528"/>
                  </a:lnTo>
                  <a:lnTo>
                    <a:pt x="12694" y="14457"/>
                  </a:lnTo>
                  <a:lnTo>
                    <a:pt x="12791" y="14388"/>
                  </a:lnTo>
                  <a:lnTo>
                    <a:pt x="12883" y="14324"/>
                  </a:lnTo>
                  <a:lnTo>
                    <a:pt x="12963" y="14267"/>
                  </a:lnTo>
                  <a:lnTo>
                    <a:pt x="13031" y="14218"/>
                  </a:lnTo>
                  <a:lnTo>
                    <a:pt x="13083" y="14179"/>
                  </a:lnTo>
                  <a:lnTo>
                    <a:pt x="13116" y="14152"/>
                  </a:lnTo>
                  <a:lnTo>
                    <a:pt x="13131" y="14143"/>
                  </a:lnTo>
                  <a:lnTo>
                    <a:pt x="13152" y="14131"/>
                  </a:lnTo>
                  <a:lnTo>
                    <a:pt x="13179" y="14112"/>
                  </a:lnTo>
                  <a:lnTo>
                    <a:pt x="13212" y="14088"/>
                  </a:lnTo>
                  <a:lnTo>
                    <a:pt x="13294" y="14030"/>
                  </a:lnTo>
                  <a:lnTo>
                    <a:pt x="13392" y="13958"/>
                  </a:lnTo>
                  <a:lnTo>
                    <a:pt x="13505" y="13873"/>
                  </a:lnTo>
                  <a:lnTo>
                    <a:pt x="13628" y="13779"/>
                  </a:lnTo>
                  <a:lnTo>
                    <a:pt x="13758" y="13680"/>
                  </a:lnTo>
                  <a:lnTo>
                    <a:pt x="13891" y="13578"/>
                  </a:lnTo>
                  <a:lnTo>
                    <a:pt x="14024" y="13475"/>
                  </a:lnTo>
                  <a:lnTo>
                    <a:pt x="14153" y="13374"/>
                  </a:lnTo>
                  <a:lnTo>
                    <a:pt x="14274" y="13278"/>
                  </a:lnTo>
                  <a:lnTo>
                    <a:pt x="14385" y="13190"/>
                  </a:lnTo>
                  <a:lnTo>
                    <a:pt x="14481" y="13112"/>
                  </a:lnTo>
                  <a:lnTo>
                    <a:pt x="14559" y="13048"/>
                  </a:lnTo>
                  <a:lnTo>
                    <a:pt x="14590" y="13022"/>
                  </a:lnTo>
                  <a:lnTo>
                    <a:pt x="14615" y="13000"/>
                  </a:lnTo>
                  <a:lnTo>
                    <a:pt x="14634" y="12982"/>
                  </a:lnTo>
                  <a:lnTo>
                    <a:pt x="14645" y="12970"/>
                  </a:lnTo>
                  <a:lnTo>
                    <a:pt x="14658" y="12963"/>
                  </a:lnTo>
                  <a:lnTo>
                    <a:pt x="14673" y="12954"/>
                  </a:lnTo>
                  <a:lnTo>
                    <a:pt x="14690" y="12942"/>
                  </a:lnTo>
                  <a:lnTo>
                    <a:pt x="14708" y="12928"/>
                  </a:lnTo>
                  <a:lnTo>
                    <a:pt x="14751" y="12895"/>
                  </a:lnTo>
                  <a:lnTo>
                    <a:pt x="14802" y="12854"/>
                  </a:lnTo>
                  <a:lnTo>
                    <a:pt x="14857" y="12807"/>
                  </a:lnTo>
                  <a:lnTo>
                    <a:pt x="14917" y="12756"/>
                  </a:lnTo>
                  <a:lnTo>
                    <a:pt x="14979" y="12701"/>
                  </a:lnTo>
                  <a:lnTo>
                    <a:pt x="15044" y="12645"/>
                  </a:lnTo>
                  <a:lnTo>
                    <a:pt x="15110" y="12587"/>
                  </a:lnTo>
                  <a:lnTo>
                    <a:pt x="15175" y="12530"/>
                  </a:lnTo>
                  <a:lnTo>
                    <a:pt x="15238" y="12475"/>
                  </a:lnTo>
                  <a:lnTo>
                    <a:pt x="15298" y="12421"/>
                  </a:lnTo>
                  <a:lnTo>
                    <a:pt x="15354" y="12372"/>
                  </a:lnTo>
                  <a:lnTo>
                    <a:pt x="15405" y="12328"/>
                  </a:lnTo>
                  <a:lnTo>
                    <a:pt x="15451" y="12291"/>
                  </a:lnTo>
                  <a:lnTo>
                    <a:pt x="15487" y="12261"/>
                  </a:lnTo>
                  <a:lnTo>
                    <a:pt x="15508" y="12245"/>
                  </a:lnTo>
                  <a:lnTo>
                    <a:pt x="15520" y="12233"/>
                  </a:lnTo>
                  <a:lnTo>
                    <a:pt x="15534" y="12220"/>
                  </a:lnTo>
                  <a:lnTo>
                    <a:pt x="15555" y="12200"/>
                  </a:lnTo>
                  <a:lnTo>
                    <a:pt x="15765" y="12013"/>
                  </a:lnTo>
                  <a:lnTo>
                    <a:pt x="15798" y="11979"/>
                  </a:lnTo>
                  <a:lnTo>
                    <a:pt x="15830" y="11947"/>
                  </a:lnTo>
                  <a:lnTo>
                    <a:pt x="15863" y="11915"/>
                  </a:lnTo>
                  <a:lnTo>
                    <a:pt x="15895" y="11884"/>
                  </a:lnTo>
                  <a:lnTo>
                    <a:pt x="15927" y="11853"/>
                  </a:lnTo>
                  <a:lnTo>
                    <a:pt x="15959" y="11823"/>
                  </a:lnTo>
                  <a:lnTo>
                    <a:pt x="15992" y="11790"/>
                  </a:lnTo>
                  <a:lnTo>
                    <a:pt x="16025" y="11758"/>
                  </a:lnTo>
                  <a:lnTo>
                    <a:pt x="16052" y="11733"/>
                  </a:lnTo>
                  <a:lnTo>
                    <a:pt x="16089" y="11696"/>
                  </a:lnTo>
                  <a:lnTo>
                    <a:pt x="16136" y="11649"/>
                  </a:lnTo>
                  <a:lnTo>
                    <a:pt x="16190" y="11595"/>
                  </a:lnTo>
                  <a:lnTo>
                    <a:pt x="16248" y="11535"/>
                  </a:lnTo>
                  <a:lnTo>
                    <a:pt x="16311" y="11470"/>
                  </a:lnTo>
                  <a:lnTo>
                    <a:pt x="16377" y="11403"/>
                  </a:lnTo>
                  <a:lnTo>
                    <a:pt x="16443" y="11335"/>
                  </a:lnTo>
                  <a:lnTo>
                    <a:pt x="16508" y="11268"/>
                  </a:lnTo>
                  <a:lnTo>
                    <a:pt x="16571" y="11202"/>
                  </a:lnTo>
                  <a:lnTo>
                    <a:pt x="16629" y="11140"/>
                  </a:lnTo>
                  <a:lnTo>
                    <a:pt x="16681" y="11084"/>
                  </a:lnTo>
                  <a:lnTo>
                    <a:pt x="16726" y="11036"/>
                  </a:lnTo>
                  <a:lnTo>
                    <a:pt x="16761" y="10997"/>
                  </a:lnTo>
                  <a:lnTo>
                    <a:pt x="16786" y="10969"/>
                  </a:lnTo>
                  <a:lnTo>
                    <a:pt x="16797" y="10953"/>
                  </a:lnTo>
                  <a:lnTo>
                    <a:pt x="16818" y="10935"/>
                  </a:lnTo>
                  <a:lnTo>
                    <a:pt x="16837" y="10915"/>
                  </a:lnTo>
                  <a:lnTo>
                    <a:pt x="16856" y="10896"/>
                  </a:lnTo>
                  <a:lnTo>
                    <a:pt x="16874" y="10875"/>
                  </a:lnTo>
                  <a:lnTo>
                    <a:pt x="16908" y="10833"/>
                  </a:lnTo>
                  <a:lnTo>
                    <a:pt x="16943" y="10789"/>
                  </a:lnTo>
                  <a:lnTo>
                    <a:pt x="17006" y="10707"/>
                  </a:lnTo>
                  <a:lnTo>
                    <a:pt x="17067" y="10626"/>
                  </a:lnTo>
                  <a:lnTo>
                    <a:pt x="17128" y="10543"/>
                  </a:lnTo>
                  <a:lnTo>
                    <a:pt x="17185" y="10462"/>
                  </a:lnTo>
                  <a:lnTo>
                    <a:pt x="17214" y="10421"/>
                  </a:lnTo>
                  <a:lnTo>
                    <a:pt x="17241" y="10379"/>
                  </a:lnTo>
                  <a:lnTo>
                    <a:pt x="17269" y="10337"/>
                  </a:lnTo>
                  <a:lnTo>
                    <a:pt x="17295" y="10296"/>
                  </a:lnTo>
                  <a:lnTo>
                    <a:pt x="17321" y="10254"/>
                  </a:lnTo>
                  <a:lnTo>
                    <a:pt x="17347" y="10211"/>
                  </a:lnTo>
                  <a:lnTo>
                    <a:pt x="17372" y="10169"/>
                  </a:lnTo>
                  <a:lnTo>
                    <a:pt x="17396" y="10125"/>
                  </a:lnTo>
                  <a:lnTo>
                    <a:pt x="17419" y="10081"/>
                  </a:lnTo>
                  <a:lnTo>
                    <a:pt x="17442" y="10037"/>
                  </a:lnTo>
                  <a:lnTo>
                    <a:pt x="17463" y="9992"/>
                  </a:lnTo>
                  <a:lnTo>
                    <a:pt x="17485" y="9946"/>
                  </a:lnTo>
                  <a:lnTo>
                    <a:pt x="17505" y="9900"/>
                  </a:lnTo>
                  <a:lnTo>
                    <a:pt x="17524" y="9853"/>
                  </a:lnTo>
                  <a:lnTo>
                    <a:pt x="17543" y="9805"/>
                  </a:lnTo>
                  <a:lnTo>
                    <a:pt x="17561" y="9757"/>
                  </a:lnTo>
                  <a:lnTo>
                    <a:pt x="17578" y="9708"/>
                  </a:lnTo>
                  <a:lnTo>
                    <a:pt x="17594" y="9657"/>
                  </a:lnTo>
                  <a:lnTo>
                    <a:pt x="17609" y="9606"/>
                  </a:lnTo>
                  <a:lnTo>
                    <a:pt x="17622" y="9553"/>
                  </a:lnTo>
                  <a:lnTo>
                    <a:pt x="17636" y="9501"/>
                  </a:lnTo>
                  <a:lnTo>
                    <a:pt x="17648" y="9446"/>
                  </a:lnTo>
                  <a:lnTo>
                    <a:pt x="17659" y="9391"/>
                  </a:lnTo>
                  <a:lnTo>
                    <a:pt x="17669" y="9334"/>
                  </a:lnTo>
                  <a:lnTo>
                    <a:pt x="17673" y="9309"/>
                  </a:lnTo>
                  <a:lnTo>
                    <a:pt x="17675" y="9283"/>
                  </a:lnTo>
                  <a:lnTo>
                    <a:pt x="17675" y="9255"/>
                  </a:lnTo>
                  <a:lnTo>
                    <a:pt x="17674" y="9226"/>
                  </a:lnTo>
                  <a:lnTo>
                    <a:pt x="17672" y="9196"/>
                  </a:lnTo>
                  <a:lnTo>
                    <a:pt x="17669" y="9165"/>
                  </a:lnTo>
                  <a:lnTo>
                    <a:pt x="17665" y="9133"/>
                  </a:lnTo>
                  <a:lnTo>
                    <a:pt x="17659" y="9101"/>
                  </a:lnTo>
                  <a:lnTo>
                    <a:pt x="17653" y="9068"/>
                  </a:lnTo>
                  <a:lnTo>
                    <a:pt x="17645" y="9034"/>
                  </a:lnTo>
                  <a:lnTo>
                    <a:pt x="17637" y="8999"/>
                  </a:lnTo>
                  <a:lnTo>
                    <a:pt x="17629" y="8965"/>
                  </a:lnTo>
                  <a:lnTo>
                    <a:pt x="17609" y="8895"/>
                  </a:lnTo>
                  <a:lnTo>
                    <a:pt x="17587" y="8825"/>
                  </a:lnTo>
                  <a:lnTo>
                    <a:pt x="17563" y="8757"/>
                  </a:lnTo>
                  <a:lnTo>
                    <a:pt x="17539" y="8689"/>
                  </a:lnTo>
                  <a:lnTo>
                    <a:pt x="17513" y="8624"/>
                  </a:lnTo>
                  <a:lnTo>
                    <a:pt x="17487" y="8563"/>
                  </a:lnTo>
                  <a:lnTo>
                    <a:pt x="17462" y="8506"/>
                  </a:lnTo>
                  <a:lnTo>
                    <a:pt x="17437" y="8455"/>
                  </a:lnTo>
                  <a:lnTo>
                    <a:pt x="17415" y="8408"/>
                  </a:lnTo>
                  <a:lnTo>
                    <a:pt x="17394" y="8369"/>
                  </a:lnTo>
                  <a:lnTo>
                    <a:pt x="17360" y="8310"/>
                  </a:lnTo>
                  <a:lnTo>
                    <a:pt x="17328" y="8254"/>
                  </a:lnTo>
                  <a:lnTo>
                    <a:pt x="17297" y="8203"/>
                  </a:lnTo>
                  <a:lnTo>
                    <a:pt x="17268" y="8155"/>
                  </a:lnTo>
                  <a:lnTo>
                    <a:pt x="17239" y="8109"/>
                  </a:lnTo>
                  <a:lnTo>
                    <a:pt x="17210" y="8066"/>
                  </a:lnTo>
                  <a:lnTo>
                    <a:pt x="17182" y="8023"/>
                  </a:lnTo>
                  <a:lnTo>
                    <a:pt x="17153" y="7981"/>
                  </a:lnTo>
                  <a:lnTo>
                    <a:pt x="17123" y="7941"/>
                  </a:lnTo>
                  <a:lnTo>
                    <a:pt x="17093" y="7900"/>
                  </a:lnTo>
                  <a:lnTo>
                    <a:pt x="17062" y="7858"/>
                  </a:lnTo>
                  <a:lnTo>
                    <a:pt x="17029" y="7816"/>
                  </a:lnTo>
                  <a:lnTo>
                    <a:pt x="16958" y="7727"/>
                  </a:lnTo>
                  <a:lnTo>
                    <a:pt x="16877" y="7627"/>
                  </a:lnTo>
                  <a:lnTo>
                    <a:pt x="16843" y="7585"/>
                  </a:lnTo>
                  <a:lnTo>
                    <a:pt x="16805" y="7540"/>
                  </a:lnTo>
                  <a:lnTo>
                    <a:pt x="16766" y="7493"/>
                  </a:lnTo>
                  <a:lnTo>
                    <a:pt x="16725" y="7446"/>
                  </a:lnTo>
                  <a:lnTo>
                    <a:pt x="16641" y="7350"/>
                  </a:lnTo>
                  <a:lnTo>
                    <a:pt x="16551" y="7253"/>
                  </a:lnTo>
                  <a:lnTo>
                    <a:pt x="16462" y="7157"/>
                  </a:lnTo>
                  <a:lnTo>
                    <a:pt x="16373" y="7065"/>
                  </a:lnTo>
                  <a:lnTo>
                    <a:pt x="16287" y="6978"/>
                  </a:lnTo>
                  <a:lnTo>
                    <a:pt x="16207" y="6899"/>
                  </a:lnTo>
                  <a:lnTo>
                    <a:pt x="16179" y="6872"/>
                  </a:lnTo>
                  <a:lnTo>
                    <a:pt x="16153" y="6842"/>
                  </a:lnTo>
                  <a:lnTo>
                    <a:pt x="16127" y="6811"/>
                  </a:lnTo>
                  <a:lnTo>
                    <a:pt x="16099" y="6779"/>
                  </a:lnTo>
                  <a:lnTo>
                    <a:pt x="16071" y="6747"/>
                  </a:lnTo>
                  <a:lnTo>
                    <a:pt x="16042" y="6715"/>
                  </a:lnTo>
                  <a:lnTo>
                    <a:pt x="16011" y="6683"/>
                  </a:lnTo>
                  <a:lnTo>
                    <a:pt x="15979" y="6652"/>
                  </a:lnTo>
                  <a:lnTo>
                    <a:pt x="14313" y="5186"/>
                  </a:lnTo>
                  <a:lnTo>
                    <a:pt x="14230" y="5121"/>
                  </a:lnTo>
                  <a:lnTo>
                    <a:pt x="14144" y="5052"/>
                  </a:lnTo>
                  <a:lnTo>
                    <a:pt x="14058" y="4981"/>
                  </a:lnTo>
                  <a:lnTo>
                    <a:pt x="13972" y="4911"/>
                  </a:lnTo>
                  <a:lnTo>
                    <a:pt x="13885" y="4840"/>
                  </a:lnTo>
                  <a:lnTo>
                    <a:pt x="13797" y="4769"/>
                  </a:lnTo>
                  <a:lnTo>
                    <a:pt x="13709" y="4700"/>
                  </a:lnTo>
                  <a:lnTo>
                    <a:pt x="13622" y="4634"/>
                  </a:lnTo>
                  <a:lnTo>
                    <a:pt x="13528" y="4565"/>
                  </a:lnTo>
                  <a:lnTo>
                    <a:pt x="13437" y="4496"/>
                  </a:lnTo>
                  <a:lnTo>
                    <a:pt x="13348" y="4430"/>
                  </a:lnTo>
                  <a:lnTo>
                    <a:pt x="13259" y="4364"/>
                  </a:lnTo>
                  <a:lnTo>
                    <a:pt x="13172" y="4299"/>
                  </a:lnTo>
                  <a:lnTo>
                    <a:pt x="13085" y="4234"/>
                  </a:lnTo>
                  <a:lnTo>
                    <a:pt x="12999" y="4170"/>
                  </a:lnTo>
                  <a:lnTo>
                    <a:pt x="12913" y="4107"/>
                  </a:lnTo>
                  <a:lnTo>
                    <a:pt x="12826" y="4043"/>
                  </a:lnTo>
                  <a:lnTo>
                    <a:pt x="12738" y="3980"/>
                  </a:lnTo>
                  <a:lnTo>
                    <a:pt x="12650" y="3916"/>
                  </a:lnTo>
                  <a:lnTo>
                    <a:pt x="12559" y="3852"/>
                  </a:lnTo>
                  <a:lnTo>
                    <a:pt x="12468" y="3787"/>
                  </a:lnTo>
                  <a:lnTo>
                    <a:pt x="12373" y="3722"/>
                  </a:lnTo>
                  <a:lnTo>
                    <a:pt x="12276" y="3655"/>
                  </a:lnTo>
                  <a:lnTo>
                    <a:pt x="12177" y="3589"/>
                  </a:lnTo>
                  <a:lnTo>
                    <a:pt x="12083" y="3525"/>
                  </a:lnTo>
                  <a:lnTo>
                    <a:pt x="11988" y="3463"/>
                  </a:lnTo>
                  <a:lnTo>
                    <a:pt x="11893" y="3402"/>
                  </a:lnTo>
                  <a:lnTo>
                    <a:pt x="11798" y="3340"/>
                  </a:lnTo>
                  <a:lnTo>
                    <a:pt x="11702" y="3280"/>
                  </a:lnTo>
                  <a:lnTo>
                    <a:pt x="11606" y="3219"/>
                  </a:lnTo>
                  <a:lnTo>
                    <a:pt x="11509" y="3158"/>
                  </a:lnTo>
                  <a:lnTo>
                    <a:pt x="11411" y="3097"/>
                  </a:lnTo>
                  <a:lnTo>
                    <a:pt x="11318" y="3037"/>
                  </a:lnTo>
                  <a:lnTo>
                    <a:pt x="11222" y="2979"/>
                  </a:lnTo>
                  <a:lnTo>
                    <a:pt x="11125" y="2920"/>
                  </a:lnTo>
                  <a:lnTo>
                    <a:pt x="11028" y="2863"/>
                  </a:lnTo>
                  <a:lnTo>
                    <a:pt x="10930" y="2806"/>
                  </a:lnTo>
                  <a:lnTo>
                    <a:pt x="10831" y="2749"/>
                  </a:lnTo>
                  <a:lnTo>
                    <a:pt x="10732" y="2692"/>
                  </a:lnTo>
                  <a:lnTo>
                    <a:pt x="10631" y="2635"/>
                  </a:lnTo>
                  <a:lnTo>
                    <a:pt x="10529" y="2579"/>
                  </a:lnTo>
                  <a:lnTo>
                    <a:pt x="10427" y="2523"/>
                  </a:lnTo>
                  <a:lnTo>
                    <a:pt x="10326" y="2468"/>
                  </a:lnTo>
                  <a:lnTo>
                    <a:pt x="10223" y="2413"/>
                  </a:lnTo>
                  <a:lnTo>
                    <a:pt x="10120" y="2359"/>
                  </a:lnTo>
                  <a:lnTo>
                    <a:pt x="10015" y="2305"/>
                  </a:lnTo>
                  <a:lnTo>
                    <a:pt x="9911" y="2251"/>
                  </a:lnTo>
                  <a:lnTo>
                    <a:pt x="9807" y="2198"/>
                  </a:lnTo>
                  <a:lnTo>
                    <a:pt x="9735" y="2162"/>
                  </a:lnTo>
                  <a:lnTo>
                    <a:pt x="9660" y="2124"/>
                  </a:lnTo>
                  <a:lnTo>
                    <a:pt x="9583" y="2086"/>
                  </a:lnTo>
                  <a:lnTo>
                    <a:pt x="9504" y="2047"/>
                  </a:lnTo>
                  <a:lnTo>
                    <a:pt x="9423" y="2010"/>
                  </a:lnTo>
                  <a:lnTo>
                    <a:pt x="9340" y="1971"/>
                  </a:lnTo>
                  <a:lnTo>
                    <a:pt x="9258" y="1932"/>
                  </a:lnTo>
                  <a:lnTo>
                    <a:pt x="9174" y="1893"/>
                  </a:lnTo>
                  <a:lnTo>
                    <a:pt x="9091" y="1855"/>
                  </a:lnTo>
                  <a:lnTo>
                    <a:pt x="9006" y="1816"/>
                  </a:lnTo>
                  <a:lnTo>
                    <a:pt x="8923" y="1780"/>
                  </a:lnTo>
                  <a:lnTo>
                    <a:pt x="8840" y="1743"/>
                  </a:lnTo>
                  <a:lnTo>
                    <a:pt x="8759" y="1707"/>
                  </a:lnTo>
                  <a:lnTo>
                    <a:pt x="8679" y="1673"/>
                  </a:lnTo>
                  <a:lnTo>
                    <a:pt x="8600" y="1640"/>
                  </a:lnTo>
                  <a:lnTo>
                    <a:pt x="8523" y="1608"/>
                  </a:lnTo>
                  <a:lnTo>
                    <a:pt x="8472" y="1587"/>
                  </a:lnTo>
                  <a:lnTo>
                    <a:pt x="8417" y="1562"/>
                  </a:lnTo>
                  <a:lnTo>
                    <a:pt x="8360" y="1537"/>
                  </a:lnTo>
                  <a:lnTo>
                    <a:pt x="8300" y="1511"/>
                  </a:lnTo>
                  <a:lnTo>
                    <a:pt x="8242" y="1485"/>
                  </a:lnTo>
                  <a:lnTo>
                    <a:pt x="8184" y="1461"/>
                  </a:lnTo>
                  <a:lnTo>
                    <a:pt x="8156" y="1451"/>
                  </a:lnTo>
                  <a:lnTo>
                    <a:pt x="8129" y="1442"/>
                  </a:lnTo>
                  <a:lnTo>
                    <a:pt x="8102" y="1433"/>
                  </a:lnTo>
                  <a:lnTo>
                    <a:pt x="8078" y="14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57B8CAC-29E1-4642-8B5D-36DC8654E46F}"/>
              </a:ext>
            </a:extLst>
          </p:cNvPr>
          <p:cNvSpPr txBox="1"/>
          <p:nvPr/>
        </p:nvSpPr>
        <p:spPr>
          <a:xfrm>
            <a:off x="5332535" y="195020"/>
            <a:ext cx="67046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Established by HB 4018 (87R), the committee reviews investment and funding strategies for projects to improve or modernize state agency information resources technologies.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SB 8 (87-3) requires the committee’s approval on projects funded by the $200 million ARPA funds.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Projects proposed for consideration from various sources: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Prioritization of Cybersecurity and Legacy System (PCLS)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Enterprise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Other agency cybersecurity / modernization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Other sources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74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Z - Color Scheme">
      <a:dk1>
        <a:srgbClr val="000000"/>
      </a:dk1>
      <a:lt1>
        <a:srgbClr val="FFFFFF"/>
      </a:lt1>
      <a:dk2>
        <a:srgbClr val="2D3847"/>
      </a:dk2>
      <a:lt2>
        <a:srgbClr val="000000"/>
      </a:lt2>
      <a:accent1>
        <a:srgbClr val="454966"/>
      </a:accent1>
      <a:accent2>
        <a:srgbClr val="2AABB4"/>
      </a:accent2>
      <a:accent3>
        <a:srgbClr val="F79835"/>
      </a:accent3>
      <a:accent4>
        <a:srgbClr val="7B80A5"/>
      </a:accent4>
      <a:accent5>
        <a:srgbClr val="1B6D73"/>
      </a:accent5>
      <a:accent6>
        <a:srgbClr val="F9AE63"/>
      </a:accent6>
      <a:hlink>
        <a:srgbClr val="44546A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9737</TotalTime>
  <Words>275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Montserrat</vt:lpstr>
      <vt:lpstr>Montserrat ExtraBold</vt:lpstr>
      <vt:lpstr>Montserrat Light</vt:lpstr>
      <vt:lpstr>Montserrat SemiBold</vt:lpstr>
      <vt:lpstr>Segoe UI</vt:lpstr>
      <vt:lpstr>Segoe UI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joenanto</dc:creator>
  <cp:lastModifiedBy>Allen, Sasche (LRC)</cp:lastModifiedBy>
  <cp:revision>838</cp:revision>
  <dcterms:created xsi:type="dcterms:W3CDTF">2017-04-03T03:04:12Z</dcterms:created>
  <dcterms:modified xsi:type="dcterms:W3CDTF">2022-10-26T12:31:04Z</dcterms:modified>
</cp:coreProperties>
</file>