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 id="2147483720" r:id="rId6"/>
  </p:sldMasterIdLst>
  <p:notesMasterIdLst>
    <p:notesMasterId r:id="rId18"/>
  </p:notesMasterIdLst>
  <p:sldIdLst>
    <p:sldId id="257" r:id="rId7"/>
    <p:sldId id="259" r:id="rId8"/>
    <p:sldId id="291" r:id="rId9"/>
    <p:sldId id="256" r:id="rId10"/>
    <p:sldId id="310" r:id="rId11"/>
    <p:sldId id="314" r:id="rId12"/>
    <p:sldId id="308" r:id="rId13"/>
    <p:sldId id="315" r:id="rId14"/>
    <p:sldId id="312" r:id="rId15"/>
    <p:sldId id="313" r:id="rId16"/>
    <p:sldId id="3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EA33616-6C58-403A-899C-3B7D55F71B27}">
      <dgm:prSet phldrT="[Text]"/>
      <dgm:spPr/>
      <dgm:t>
        <a:bodyPr/>
        <a:lstStyle/>
        <a:p>
          <a:r>
            <a:rPr lang="en-US" dirty="0"/>
            <a:t>KY Dept of Parks</a:t>
          </a:r>
        </a:p>
        <a:p>
          <a:r>
            <a:rPr lang="en-US" dirty="0"/>
            <a:t>Commissioner’s Office </a:t>
          </a:r>
        </a:p>
      </dgm:t>
    </dgm:pt>
    <dgm:pt modelId="{D5F52E3B-7BE2-4E80-90FF-8306A17CFF8A}" type="parTrans" cxnId="{B5368AB3-6A09-4986-8A56-83DA555636EB}">
      <dgm:prSet/>
      <dgm:spPr/>
      <dgm:t>
        <a:bodyPr/>
        <a:lstStyle/>
        <a:p>
          <a:endParaRPr lang="en-US"/>
        </a:p>
      </dgm:t>
    </dgm:pt>
    <dgm:pt modelId="{163CC27F-84E5-444B-8EA9-ABC32484E352}" type="sibTrans" cxnId="{B5368AB3-6A09-4986-8A56-83DA555636EB}">
      <dgm:prSet/>
      <dgm:spPr/>
      <dgm:t>
        <a:bodyPr/>
        <a:lstStyle/>
        <a:p>
          <a:endParaRPr lang="en-US"/>
        </a:p>
      </dgm:t>
    </dgm:pt>
    <dgm:pt modelId="{0518F379-9B76-4D24-9528-ABF29A5CC0F7}">
      <dgm:prSet phldrT="[Text]"/>
      <dgm:spPr>
        <a:solidFill>
          <a:schemeClr val="accent1"/>
        </a:solidFill>
      </dgm:spPr>
      <dgm:t>
        <a:bodyPr/>
        <a:lstStyle/>
        <a:p>
          <a:r>
            <a:rPr lang="en-US" dirty="0"/>
            <a:t>Parks Operations Division</a:t>
          </a:r>
        </a:p>
      </dgm:t>
    </dgm:pt>
    <dgm:pt modelId="{DE416E60-CF12-4738-8056-F98A479FE49F}" type="parTrans" cxnId="{DC6C29E2-CB45-4A25-A817-0402689C31A5}">
      <dgm:prSet/>
      <dgm:spPr/>
      <dgm:t>
        <a:bodyPr/>
        <a:lstStyle/>
        <a:p>
          <a:endParaRPr lang="en-US"/>
        </a:p>
      </dgm:t>
    </dgm:pt>
    <dgm:pt modelId="{BE12FF9A-AA6D-4E26-8169-D66AD7FF6FB4}" type="sibTrans" cxnId="{DC6C29E2-CB45-4A25-A817-0402689C31A5}">
      <dgm:prSet/>
      <dgm:spPr/>
      <dgm:t>
        <a:bodyPr/>
        <a:lstStyle/>
        <a:p>
          <a:endParaRPr lang="en-US"/>
        </a:p>
      </dgm:t>
    </dgm:pt>
    <dgm:pt modelId="{677867AE-D383-4741-A19C-212DA7B39248}">
      <dgm:prSet/>
      <dgm:spPr>
        <a:solidFill>
          <a:schemeClr val="accent1"/>
        </a:solidFill>
      </dgm:spPr>
      <dgm:t>
        <a:bodyPr/>
        <a:lstStyle/>
        <a:p>
          <a:r>
            <a:rPr lang="en-US" dirty="0"/>
            <a:t>Division of Facilities</a:t>
          </a:r>
        </a:p>
      </dgm:t>
    </dgm:pt>
    <dgm:pt modelId="{8BE15F60-AC23-42C2-B1B2-C05367E5646B}" type="parTrans" cxnId="{6F0377BB-8D43-4C90-846E-99D061915CE7}">
      <dgm:prSet/>
      <dgm:spPr/>
      <dgm:t>
        <a:bodyPr/>
        <a:lstStyle/>
        <a:p>
          <a:endParaRPr lang="en-US"/>
        </a:p>
      </dgm:t>
    </dgm:pt>
    <dgm:pt modelId="{BE18F588-8385-45F5-A5A3-006B4ED2851B}" type="sibTrans" cxnId="{6F0377BB-8D43-4C90-846E-99D061915CE7}">
      <dgm:prSet/>
      <dgm:spPr/>
      <dgm:t>
        <a:bodyPr/>
        <a:lstStyle/>
        <a:p>
          <a:endParaRPr lang="en-US"/>
        </a:p>
      </dgm:t>
    </dgm:pt>
    <dgm:pt modelId="{FF099EF7-321E-45BF-AED6-CB0900C8341A}">
      <dgm:prSet phldrT="[Text]"/>
      <dgm:spPr/>
      <dgm:t>
        <a:bodyPr/>
        <a:lstStyle/>
        <a:p>
          <a:r>
            <a:rPr lang="en-US" dirty="0"/>
            <a:t>Division of Financial Ops</a:t>
          </a:r>
        </a:p>
      </dgm:t>
    </dgm:pt>
    <dgm:pt modelId="{77A2F5FD-58D1-4D68-BCF2-D7F56AB792AB}" type="parTrans" cxnId="{98272939-6EB7-44C7-AD4D-4C03F6589210}">
      <dgm:prSet/>
      <dgm:spPr/>
      <dgm:t>
        <a:bodyPr/>
        <a:lstStyle/>
        <a:p>
          <a:endParaRPr lang="en-US"/>
        </a:p>
      </dgm:t>
    </dgm:pt>
    <dgm:pt modelId="{46290DE6-CD0C-4A93-A40F-C405E9AA9A19}" type="sibTrans" cxnId="{98272939-6EB7-44C7-AD4D-4C03F6589210}">
      <dgm:prSet/>
      <dgm:spPr/>
      <dgm:t>
        <a:bodyPr/>
        <a:lstStyle/>
        <a:p>
          <a:endParaRPr lang="en-US"/>
        </a:p>
      </dgm:t>
    </dgm:pt>
    <dgm:pt modelId="{396A7383-D9B4-4304-8B32-78C675C30257}">
      <dgm:prSet/>
      <dgm:spPr>
        <a:solidFill>
          <a:schemeClr val="accent1"/>
        </a:solidFill>
      </dgm:spPr>
      <dgm:t>
        <a:bodyPr/>
        <a:lstStyle/>
        <a:p>
          <a:r>
            <a:rPr lang="en-US" dirty="0"/>
            <a:t>Accounting Br</a:t>
          </a:r>
        </a:p>
      </dgm:t>
    </dgm:pt>
    <dgm:pt modelId="{63879560-0422-45CB-8864-A8F90043E6DC}" type="parTrans" cxnId="{B7A2A136-31AA-451F-84B0-F9D080E91954}">
      <dgm:prSet/>
      <dgm:spPr/>
      <dgm:t>
        <a:bodyPr/>
        <a:lstStyle/>
        <a:p>
          <a:endParaRPr lang="en-US"/>
        </a:p>
      </dgm:t>
    </dgm:pt>
    <dgm:pt modelId="{036C305C-2D32-4A0F-BFCC-1FD9FF710A6A}" type="sibTrans" cxnId="{B7A2A136-31AA-451F-84B0-F9D080E91954}">
      <dgm:prSet/>
      <dgm:spPr/>
      <dgm:t>
        <a:bodyPr/>
        <a:lstStyle/>
        <a:p>
          <a:endParaRPr lang="en-US"/>
        </a:p>
      </dgm:t>
    </dgm:pt>
    <dgm:pt modelId="{BD7BF20F-CF90-4343-9B85-CDA889B3002C}">
      <dgm:prSet phldrT="[Text]"/>
      <dgm:spPr/>
      <dgm:t>
        <a:bodyPr/>
        <a:lstStyle/>
        <a:p>
          <a:r>
            <a:rPr lang="en-US" dirty="0"/>
            <a:t>Division of Sales, Marketing and Customer </a:t>
          </a:r>
          <a:r>
            <a:rPr lang="en-US" dirty="0" err="1"/>
            <a:t>Srvs</a:t>
          </a:r>
          <a:endParaRPr lang="en-US" dirty="0"/>
        </a:p>
      </dgm:t>
    </dgm:pt>
    <dgm:pt modelId="{9C69C267-C2CE-4680-BA9C-7D9CFB04DA07}" type="parTrans" cxnId="{65A88E62-253F-48E4-BD53-994D57C9A934}">
      <dgm:prSet/>
      <dgm:spPr/>
      <dgm:t>
        <a:bodyPr/>
        <a:lstStyle/>
        <a:p>
          <a:endParaRPr lang="en-US"/>
        </a:p>
      </dgm:t>
    </dgm:pt>
    <dgm:pt modelId="{B4A20142-C051-4F96-B98C-A88ED3B173C3}" type="sibTrans" cxnId="{65A88E62-253F-48E4-BD53-994D57C9A934}">
      <dgm:prSet/>
      <dgm:spPr/>
      <dgm:t>
        <a:bodyPr/>
        <a:lstStyle/>
        <a:p>
          <a:endParaRPr lang="en-US"/>
        </a:p>
      </dgm:t>
    </dgm:pt>
    <dgm:pt modelId="{BA884887-DAB9-40EF-B210-013F8580F0AC}">
      <dgm:prSet phldrT="[Text]"/>
      <dgm:spPr/>
      <dgm:t>
        <a:bodyPr/>
        <a:lstStyle/>
        <a:p>
          <a:r>
            <a:rPr lang="en-US" dirty="0"/>
            <a:t>Division of Food Services</a:t>
          </a:r>
        </a:p>
      </dgm:t>
    </dgm:pt>
    <dgm:pt modelId="{441267FB-F671-4CDA-A935-38DB662BEC19}" type="parTrans" cxnId="{D4353F35-47C6-4322-8ACD-FBF21F2E9B79}">
      <dgm:prSet/>
      <dgm:spPr/>
      <dgm:t>
        <a:bodyPr/>
        <a:lstStyle/>
        <a:p>
          <a:endParaRPr lang="en-US"/>
        </a:p>
      </dgm:t>
    </dgm:pt>
    <dgm:pt modelId="{A0817886-1F54-4253-B827-73561DB71E0E}" type="sibTrans" cxnId="{D4353F35-47C6-4322-8ACD-FBF21F2E9B79}">
      <dgm:prSet/>
      <dgm:spPr/>
      <dgm:t>
        <a:bodyPr/>
        <a:lstStyle/>
        <a:p>
          <a:endParaRPr lang="en-US"/>
        </a:p>
      </dgm:t>
    </dgm:pt>
    <dgm:pt modelId="{A6D054BA-1623-460B-B083-5E4C704BB0A0}">
      <dgm:prSet phldrT="[Text]"/>
      <dgm:spPr/>
      <dgm:t>
        <a:bodyPr/>
        <a:lstStyle/>
        <a:p>
          <a:r>
            <a:rPr lang="en-US" dirty="0"/>
            <a:t>Cafeteria Br</a:t>
          </a:r>
        </a:p>
      </dgm:t>
    </dgm:pt>
    <dgm:pt modelId="{0E361C8E-D1B4-446C-B255-DC6D9D384AA7}" type="parTrans" cxnId="{D1B85D91-E690-4EF4-B138-ED98665974B1}">
      <dgm:prSet/>
      <dgm:spPr/>
      <dgm:t>
        <a:bodyPr/>
        <a:lstStyle/>
        <a:p>
          <a:endParaRPr lang="en-US"/>
        </a:p>
      </dgm:t>
    </dgm:pt>
    <dgm:pt modelId="{CAB408B4-F6B7-42D2-9D5D-F46657E4DF66}" type="sibTrans" cxnId="{D1B85D91-E690-4EF4-B138-ED98665974B1}">
      <dgm:prSet/>
      <dgm:spPr/>
      <dgm:t>
        <a:bodyPr/>
        <a:lstStyle/>
        <a:p>
          <a:endParaRPr lang="en-US"/>
        </a:p>
      </dgm:t>
    </dgm:pt>
    <dgm:pt modelId="{A23E3DD3-84C7-4F1A-A7EB-38BFC37D2455}">
      <dgm:prSet phldrT="[Text]"/>
      <dgm:spPr/>
      <dgm:t>
        <a:bodyPr/>
        <a:lstStyle/>
        <a:p>
          <a:r>
            <a:rPr lang="en-US" dirty="0"/>
            <a:t>Division of Information Technology</a:t>
          </a:r>
        </a:p>
      </dgm:t>
    </dgm:pt>
    <dgm:pt modelId="{6498817C-9826-4FBA-BCEC-41614DC91838}" type="parTrans" cxnId="{CC32D3BE-D3B3-4320-A280-FE481D4240AD}">
      <dgm:prSet/>
      <dgm:spPr/>
      <dgm:t>
        <a:bodyPr/>
        <a:lstStyle/>
        <a:p>
          <a:endParaRPr lang="en-US"/>
        </a:p>
      </dgm:t>
    </dgm:pt>
    <dgm:pt modelId="{2D13F887-1444-4980-A5FC-C923C8370102}" type="sibTrans" cxnId="{CC32D3BE-D3B3-4320-A280-FE481D4240AD}">
      <dgm:prSet/>
      <dgm:spPr/>
      <dgm:t>
        <a:bodyPr/>
        <a:lstStyle/>
        <a:p>
          <a:endParaRPr lang="en-US"/>
        </a:p>
      </dgm:t>
    </dgm:pt>
    <dgm:pt modelId="{44EE301A-5342-44B9-A4F6-A9AE3E1D95DE}" type="asst">
      <dgm:prSet/>
      <dgm:spPr/>
      <dgm:t>
        <a:bodyPr/>
        <a:lstStyle/>
        <a:p>
          <a:r>
            <a:rPr lang="en-US" dirty="0"/>
            <a:t>Division of Human Resources</a:t>
          </a:r>
        </a:p>
      </dgm:t>
    </dgm:pt>
    <dgm:pt modelId="{03338164-2987-4361-9BEB-F663027DF0F6}" type="parTrans" cxnId="{10B868B8-BB23-434A-BCE6-1D9BDE23071F}">
      <dgm:prSet/>
      <dgm:spPr/>
      <dgm:t>
        <a:bodyPr/>
        <a:lstStyle/>
        <a:p>
          <a:endParaRPr lang="en-US"/>
        </a:p>
      </dgm:t>
    </dgm:pt>
    <dgm:pt modelId="{6737E240-E922-4F9B-8303-705347FF9340}" type="sibTrans" cxnId="{10B868B8-BB23-434A-BCE6-1D9BDE23071F}">
      <dgm:prSet/>
      <dgm:spPr/>
      <dgm:t>
        <a:bodyPr/>
        <a:lstStyle/>
        <a:p>
          <a:endParaRPr lang="en-US"/>
        </a:p>
      </dgm:t>
    </dgm:pt>
    <dgm:pt modelId="{F295E623-7637-4602-8882-44730896421C}" type="asst">
      <dgm:prSet/>
      <dgm:spPr/>
      <dgm:t>
        <a:bodyPr/>
        <a:lstStyle/>
        <a:p>
          <a:r>
            <a:rPr lang="en-US" dirty="0"/>
            <a:t>Division of Rangers     </a:t>
          </a:r>
        </a:p>
      </dgm:t>
    </dgm:pt>
    <dgm:pt modelId="{887C29A0-E9AA-40CA-98E9-E607F7A11B68}" type="parTrans" cxnId="{C9D43D88-B382-40C8-8084-F7B95B9DCEC6}">
      <dgm:prSet/>
      <dgm:spPr/>
      <dgm:t>
        <a:bodyPr/>
        <a:lstStyle/>
        <a:p>
          <a:endParaRPr lang="en-US"/>
        </a:p>
      </dgm:t>
    </dgm:pt>
    <dgm:pt modelId="{98EE2A1C-2B37-4FCA-8279-CA04BC5C9F68}" type="sibTrans" cxnId="{C9D43D88-B382-40C8-8084-F7B95B9DCEC6}">
      <dgm:prSet/>
      <dgm:spPr/>
      <dgm:t>
        <a:bodyPr/>
        <a:lstStyle/>
        <a:p>
          <a:endParaRPr lang="en-US"/>
        </a:p>
      </dgm:t>
    </dgm:pt>
    <dgm:pt modelId="{F55BE432-881D-4814-82CE-9029D914E5A4}" type="asst">
      <dgm:prSet/>
      <dgm:spPr/>
      <dgm:t>
        <a:bodyPr/>
        <a:lstStyle/>
        <a:p>
          <a:r>
            <a:rPr lang="en-US" dirty="0"/>
            <a:t>Internal Audit Br </a:t>
          </a:r>
        </a:p>
      </dgm:t>
    </dgm:pt>
    <dgm:pt modelId="{C4F4D440-0514-403C-A075-F2A416DFF786}" type="parTrans" cxnId="{7AB83C3C-1EC8-45C4-B15A-3AAC9E42C18E}">
      <dgm:prSet/>
      <dgm:spPr/>
      <dgm:t>
        <a:bodyPr/>
        <a:lstStyle/>
        <a:p>
          <a:endParaRPr lang="en-US"/>
        </a:p>
      </dgm:t>
    </dgm:pt>
    <dgm:pt modelId="{905F7DCC-897C-4133-8015-57A0072ACB0B}" type="sibTrans" cxnId="{7AB83C3C-1EC8-45C4-B15A-3AAC9E42C18E}">
      <dgm:prSet/>
      <dgm:spPr/>
      <dgm:t>
        <a:bodyPr/>
        <a:lstStyle/>
        <a:p>
          <a:endParaRPr lang="en-US"/>
        </a:p>
      </dgm:t>
    </dgm:pt>
    <dgm:pt modelId="{5A059123-7559-42F8-A429-2DD037A7FC85}">
      <dgm:prSet/>
      <dgm:spPr>
        <a:solidFill>
          <a:schemeClr val="accent1"/>
        </a:solidFill>
      </dgm:spPr>
      <dgm:t>
        <a:bodyPr/>
        <a:lstStyle/>
        <a:p>
          <a:r>
            <a:rPr lang="en-US" dirty="0"/>
            <a:t>Planning and Design Br</a:t>
          </a:r>
        </a:p>
      </dgm:t>
    </dgm:pt>
    <dgm:pt modelId="{691E55BB-F63B-40CA-A7AC-84D054BDA90E}" type="sibTrans" cxnId="{E26AE659-F7C1-4553-812B-E24D5E92E86F}">
      <dgm:prSet/>
      <dgm:spPr/>
      <dgm:t>
        <a:bodyPr/>
        <a:lstStyle/>
        <a:p>
          <a:endParaRPr lang="en-US"/>
        </a:p>
      </dgm:t>
    </dgm:pt>
    <dgm:pt modelId="{7CBB8AA7-F18D-423C-8EAB-0B7075F294D5}" type="parTrans" cxnId="{E26AE659-F7C1-4553-812B-E24D5E92E86F}">
      <dgm:prSet/>
      <dgm:spPr/>
      <dgm:t>
        <a:bodyPr/>
        <a:lstStyle/>
        <a:p>
          <a:endParaRPr lang="en-US"/>
        </a:p>
      </dgm:t>
    </dgm:pt>
    <dgm:pt modelId="{8FDF8190-F35D-4DDF-9948-8DF43F8AE950}">
      <dgm:prSet/>
      <dgm:spPr>
        <a:solidFill>
          <a:schemeClr val="accent1"/>
        </a:solidFill>
      </dgm:spPr>
      <dgm:t>
        <a:bodyPr/>
        <a:lstStyle/>
        <a:p>
          <a:r>
            <a:rPr lang="en-US" dirty="0"/>
            <a:t>Sign Shop Br</a:t>
          </a:r>
        </a:p>
      </dgm:t>
    </dgm:pt>
    <dgm:pt modelId="{E8EFDFDD-9835-4D18-B66C-95080916353F}" type="parTrans" cxnId="{477843F4-3999-4909-A832-47ECCEEC1B88}">
      <dgm:prSet/>
      <dgm:spPr/>
      <dgm:t>
        <a:bodyPr/>
        <a:lstStyle/>
        <a:p>
          <a:endParaRPr lang="en-US"/>
        </a:p>
      </dgm:t>
    </dgm:pt>
    <dgm:pt modelId="{ECF1A6A6-70EE-4DEB-BB3B-A037A8B74EB7}" type="sibTrans" cxnId="{477843F4-3999-4909-A832-47ECCEEC1B88}">
      <dgm:prSet/>
      <dgm:spPr/>
      <dgm:t>
        <a:bodyPr/>
        <a:lstStyle/>
        <a:p>
          <a:endParaRPr lang="en-US"/>
        </a:p>
      </dgm:t>
    </dgm:pt>
    <dgm:pt modelId="{817764B6-F6FC-43DC-A3D2-641233BF1ECB}">
      <dgm:prSet/>
      <dgm:spPr>
        <a:solidFill>
          <a:schemeClr val="accent1"/>
        </a:solidFill>
      </dgm:spPr>
      <dgm:t>
        <a:bodyPr/>
        <a:lstStyle/>
        <a:p>
          <a:r>
            <a:rPr lang="en-US" dirty="0"/>
            <a:t>Special </a:t>
          </a:r>
          <a:r>
            <a:rPr lang="en-US" dirty="0" err="1"/>
            <a:t>Maint</a:t>
          </a:r>
          <a:r>
            <a:rPr lang="en-US" dirty="0"/>
            <a:t> Br</a:t>
          </a:r>
        </a:p>
      </dgm:t>
    </dgm:pt>
    <dgm:pt modelId="{4B701616-38E6-497E-ADEE-766944F5AEBA}" type="parTrans" cxnId="{FE6918A9-6639-4FA2-9958-027C69941E3C}">
      <dgm:prSet/>
      <dgm:spPr/>
      <dgm:t>
        <a:bodyPr/>
        <a:lstStyle/>
        <a:p>
          <a:endParaRPr lang="en-US"/>
        </a:p>
      </dgm:t>
    </dgm:pt>
    <dgm:pt modelId="{9D06DCD7-6A94-4E96-A8FE-1A6C8D5610F5}" type="sibTrans" cxnId="{FE6918A9-6639-4FA2-9958-027C69941E3C}">
      <dgm:prSet/>
      <dgm:spPr/>
      <dgm:t>
        <a:bodyPr/>
        <a:lstStyle/>
        <a:p>
          <a:endParaRPr lang="en-US"/>
        </a:p>
      </dgm:t>
    </dgm:pt>
    <dgm:pt modelId="{9F593B0D-F929-4123-88AA-16A5DDF3110D}">
      <dgm:prSet/>
      <dgm:spPr/>
      <dgm:t>
        <a:bodyPr/>
        <a:lstStyle/>
        <a:p>
          <a:r>
            <a:rPr lang="en-US" dirty="0"/>
            <a:t>Property </a:t>
          </a:r>
          <a:r>
            <a:rPr lang="en-US" dirty="0" err="1"/>
            <a:t>Cntrl</a:t>
          </a:r>
          <a:r>
            <a:rPr lang="en-US" dirty="0"/>
            <a:t> Sec</a:t>
          </a:r>
        </a:p>
      </dgm:t>
    </dgm:pt>
    <dgm:pt modelId="{3D36AC24-4A99-4A4D-B7A7-5779F7B7771E}" type="parTrans" cxnId="{0F3281BB-9927-4D9B-8EAD-253FF3EA58CB}">
      <dgm:prSet/>
      <dgm:spPr/>
      <dgm:t>
        <a:bodyPr/>
        <a:lstStyle/>
        <a:p>
          <a:endParaRPr lang="en-US"/>
        </a:p>
      </dgm:t>
    </dgm:pt>
    <dgm:pt modelId="{C9F85B84-3E67-4A72-A03A-757802B1EC8C}" type="sibTrans" cxnId="{0F3281BB-9927-4D9B-8EAD-253FF3EA58CB}">
      <dgm:prSet/>
      <dgm:spPr/>
      <dgm:t>
        <a:bodyPr/>
        <a:lstStyle/>
        <a:p>
          <a:endParaRPr lang="en-US"/>
        </a:p>
      </dgm:t>
    </dgm:pt>
    <dgm:pt modelId="{D0C9F1C3-7DF3-4764-8960-6AA241BD1D49}">
      <dgm:prSet/>
      <dgm:spPr>
        <a:solidFill>
          <a:schemeClr val="accent1"/>
        </a:solidFill>
      </dgm:spPr>
      <dgm:t>
        <a:bodyPr/>
        <a:lstStyle/>
        <a:p>
          <a:r>
            <a:rPr lang="en-US" dirty="0"/>
            <a:t>All Parks </a:t>
          </a:r>
        </a:p>
      </dgm:t>
    </dgm:pt>
    <dgm:pt modelId="{5363FDB3-B928-4C81-8154-5D1C20AEB363}" type="parTrans" cxnId="{A9E6F831-BFA6-421F-BD3E-C37085912773}">
      <dgm:prSet/>
      <dgm:spPr/>
      <dgm:t>
        <a:bodyPr/>
        <a:lstStyle/>
        <a:p>
          <a:endParaRPr lang="en-US"/>
        </a:p>
      </dgm:t>
    </dgm:pt>
    <dgm:pt modelId="{9A5B32CB-834F-4B64-87AA-C2CD970B5D4B}" type="sibTrans" cxnId="{A9E6F831-BFA6-421F-BD3E-C37085912773}">
      <dgm:prSet/>
      <dgm:spPr/>
      <dgm:t>
        <a:bodyPr/>
        <a:lstStyle/>
        <a:p>
          <a:endParaRPr lang="en-US"/>
        </a:p>
      </dgm:t>
    </dgm:pt>
    <dgm:pt modelId="{2C5952F6-A13A-4C4E-8CBE-E35861F273DC}">
      <dgm:prSet/>
      <dgm:spPr/>
      <dgm:t>
        <a:bodyPr/>
        <a:lstStyle/>
        <a:p>
          <a:r>
            <a:rPr lang="en-US" dirty="0"/>
            <a:t>Food </a:t>
          </a:r>
          <a:r>
            <a:rPr lang="en-US" dirty="0" err="1"/>
            <a:t>Srvs</a:t>
          </a:r>
          <a:r>
            <a:rPr lang="en-US" dirty="0"/>
            <a:t> </a:t>
          </a:r>
          <a:r>
            <a:rPr lang="en-US" dirty="0" err="1"/>
            <a:t>Eval</a:t>
          </a:r>
          <a:r>
            <a:rPr lang="en-US" dirty="0"/>
            <a:t> Br</a:t>
          </a:r>
        </a:p>
      </dgm:t>
    </dgm:pt>
    <dgm:pt modelId="{FE9BB35A-DF37-4424-9842-CD3F1282DFDD}" type="parTrans" cxnId="{6FFE9C9B-E83D-4947-9E9E-2E972B9365DC}">
      <dgm:prSet/>
      <dgm:spPr/>
      <dgm:t>
        <a:bodyPr/>
        <a:lstStyle/>
        <a:p>
          <a:endParaRPr lang="en-US"/>
        </a:p>
      </dgm:t>
    </dgm:pt>
    <dgm:pt modelId="{686D795E-9A34-425C-9C00-13C3043B7A0C}" type="sibTrans" cxnId="{6FFE9C9B-E83D-4947-9E9E-2E972B9365DC}">
      <dgm:prSet/>
      <dgm:spPr/>
      <dgm:t>
        <a:bodyPr/>
        <a:lstStyle/>
        <a:p>
          <a:endParaRPr lang="en-US"/>
        </a:p>
      </dgm:t>
    </dgm:pt>
    <dgm:pt modelId="{746BB4D4-A1D0-4FA8-B981-3C14665A120E}">
      <dgm:prSet/>
      <dgm:spPr/>
      <dgm:t>
        <a:bodyPr/>
        <a:lstStyle/>
        <a:p>
          <a:r>
            <a:rPr lang="en-US" dirty="0"/>
            <a:t>East Kitchen/Dining Br</a:t>
          </a:r>
        </a:p>
      </dgm:t>
    </dgm:pt>
    <dgm:pt modelId="{29C8E868-0C25-4140-979B-BC46B242C372}" type="parTrans" cxnId="{6AB62F6E-7ACD-4848-91E2-6851206C2732}">
      <dgm:prSet/>
      <dgm:spPr/>
      <dgm:t>
        <a:bodyPr/>
        <a:lstStyle/>
        <a:p>
          <a:endParaRPr lang="en-US"/>
        </a:p>
      </dgm:t>
    </dgm:pt>
    <dgm:pt modelId="{49A5939C-D4E1-45E3-A388-BD1D6A92424C}" type="sibTrans" cxnId="{6AB62F6E-7ACD-4848-91E2-6851206C2732}">
      <dgm:prSet/>
      <dgm:spPr/>
      <dgm:t>
        <a:bodyPr/>
        <a:lstStyle/>
        <a:p>
          <a:endParaRPr lang="en-US"/>
        </a:p>
      </dgm:t>
    </dgm:pt>
    <dgm:pt modelId="{AF9E5FE6-5D1A-4D91-AAD6-246A640F4926}">
      <dgm:prSet/>
      <dgm:spPr/>
      <dgm:t>
        <a:bodyPr/>
        <a:lstStyle/>
        <a:p>
          <a:r>
            <a:rPr lang="en-US" dirty="0"/>
            <a:t>West Kitchen</a:t>
          </a:r>
          <a:r>
            <a:rPr lang="en-US"/>
            <a:t>/Dining </a:t>
          </a:r>
          <a:r>
            <a:rPr lang="en-US" dirty="0"/>
            <a:t>Br</a:t>
          </a:r>
        </a:p>
      </dgm:t>
    </dgm:pt>
    <dgm:pt modelId="{EFFECB38-8585-4517-B797-1ECEEC196CEA}" type="parTrans" cxnId="{5ECEAB93-A0EB-41C6-A46A-2C9284FA6D06}">
      <dgm:prSet/>
      <dgm:spPr/>
      <dgm:t>
        <a:bodyPr/>
        <a:lstStyle/>
        <a:p>
          <a:endParaRPr lang="en-US"/>
        </a:p>
      </dgm:t>
    </dgm:pt>
    <dgm:pt modelId="{6AEB0E46-A3C0-4C97-BA2C-616182D6F87C}" type="sibTrans" cxnId="{5ECEAB93-A0EB-41C6-A46A-2C9284FA6D06}">
      <dgm:prSet/>
      <dgm:spPr/>
      <dgm:t>
        <a:bodyPr/>
        <a:lstStyle/>
        <a:p>
          <a:endParaRPr lang="en-US"/>
        </a:p>
      </dgm:t>
    </dgm:pt>
    <dgm:pt modelId="{C54B5D22-4D70-455C-99D3-51D936AC61FA}">
      <dgm:prSet/>
      <dgm:spPr/>
      <dgm:t>
        <a:bodyPr/>
        <a:lstStyle/>
        <a:p>
          <a:r>
            <a:rPr lang="en-US" dirty="0"/>
            <a:t>Capital Annex Sec</a:t>
          </a:r>
        </a:p>
      </dgm:t>
    </dgm:pt>
    <dgm:pt modelId="{2EB287F2-4958-4C9A-8C82-804FB9BB14F6}" type="parTrans" cxnId="{98AE8BC8-5C85-4170-8FA3-03A4DE9B7F20}">
      <dgm:prSet/>
      <dgm:spPr/>
      <dgm:t>
        <a:bodyPr/>
        <a:lstStyle/>
        <a:p>
          <a:endParaRPr lang="en-US"/>
        </a:p>
      </dgm:t>
    </dgm:pt>
    <dgm:pt modelId="{4962A35F-187D-482A-A3BE-617925DF5212}" type="sibTrans" cxnId="{98AE8BC8-5C85-4170-8FA3-03A4DE9B7F20}">
      <dgm:prSet/>
      <dgm:spPr/>
      <dgm:t>
        <a:bodyPr/>
        <a:lstStyle/>
        <a:p>
          <a:endParaRPr lang="en-US"/>
        </a:p>
      </dgm:t>
    </dgm:pt>
    <dgm:pt modelId="{0738A67A-A832-41FD-83E2-478923D4699C}">
      <dgm:prSet/>
      <dgm:spPr/>
      <dgm:t>
        <a:bodyPr/>
        <a:lstStyle/>
        <a:p>
          <a:r>
            <a:rPr lang="en-US" dirty="0"/>
            <a:t>Division of Engagement</a:t>
          </a:r>
        </a:p>
      </dgm:t>
    </dgm:pt>
    <dgm:pt modelId="{FDEE78E3-757B-4C6E-A7D2-16954EF7DD5B}" type="parTrans" cxnId="{5968368A-49E9-47B7-8C65-540B20790442}">
      <dgm:prSet/>
      <dgm:spPr/>
      <dgm:t>
        <a:bodyPr/>
        <a:lstStyle/>
        <a:p>
          <a:endParaRPr lang="en-US"/>
        </a:p>
      </dgm:t>
    </dgm:pt>
    <dgm:pt modelId="{EDE707F3-FB8A-49A3-A49D-A41963B9CDFD}" type="sibTrans" cxnId="{5968368A-49E9-47B7-8C65-540B20790442}">
      <dgm:prSet/>
      <dgm:spPr/>
      <dgm:t>
        <a:bodyPr/>
        <a:lstStyle/>
        <a:p>
          <a:endParaRPr lang="en-US"/>
        </a:p>
      </dgm:t>
    </dgm:pt>
    <dgm:pt modelId="{C7E61B73-0CEE-47C4-91F3-9EECE7C2BB49}">
      <dgm:prSet/>
      <dgm:spPr/>
      <dgm:t>
        <a:bodyPr/>
        <a:lstStyle/>
        <a:p>
          <a:r>
            <a:rPr lang="en-US" dirty="0"/>
            <a:t>Division of Purchasing</a:t>
          </a:r>
        </a:p>
      </dgm:t>
    </dgm:pt>
    <dgm:pt modelId="{438804CD-9C62-4CCB-84E4-C9A34CE3AA78}" type="parTrans" cxnId="{08115D13-2EA2-4611-A47E-4B840ADFF173}">
      <dgm:prSet/>
      <dgm:spPr/>
      <dgm:t>
        <a:bodyPr/>
        <a:lstStyle/>
        <a:p>
          <a:endParaRPr lang="en-US"/>
        </a:p>
      </dgm:t>
    </dgm:pt>
    <dgm:pt modelId="{517D3CD5-C43E-465C-91F4-BCD947CEE60C}" type="sibTrans" cxnId="{08115D13-2EA2-4611-A47E-4B840ADFF173}">
      <dgm:prSet/>
      <dgm:spPr/>
      <dgm:t>
        <a:bodyPr/>
        <a:lstStyle/>
        <a:p>
          <a:endParaRPr lang="en-US"/>
        </a:p>
      </dgm:t>
    </dgm:pt>
    <dgm:pt modelId="{478F2C7F-E4D9-46AD-B93F-69162DC8B99D}">
      <dgm:prSet/>
      <dgm:spPr>
        <a:solidFill>
          <a:schemeClr val="accent1"/>
        </a:solidFill>
      </dgm:spPr>
      <dgm:t>
        <a:bodyPr/>
        <a:lstStyle/>
        <a:p>
          <a:r>
            <a:rPr lang="en-US" dirty="0"/>
            <a:t>Resource Management Br</a:t>
          </a:r>
        </a:p>
      </dgm:t>
    </dgm:pt>
    <dgm:pt modelId="{9F6C46CF-74AC-44D0-881F-600D29FC8009}" type="parTrans" cxnId="{21D4E814-2D7E-4688-9EF1-BDA0C16A3FDD}">
      <dgm:prSet/>
      <dgm:spPr/>
      <dgm:t>
        <a:bodyPr/>
        <a:lstStyle/>
        <a:p>
          <a:endParaRPr lang="en-US"/>
        </a:p>
      </dgm:t>
    </dgm:pt>
    <dgm:pt modelId="{5B168722-AF3E-4576-8959-DB320800B58B}" type="sibTrans" cxnId="{21D4E814-2D7E-4688-9EF1-BDA0C16A3FDD}">
      <dgm:prSet/>
      <dgm:spPr/>
      <dgm:t>
        <a:bodyPr/>
        <a:lstStyle/>
        <a:p>
          <a:endParaRPr lang="en-US"/>
        </a:p>
      </dgm:t>
    </dgm:pt>
    <dgm:pt modelId="{F77F976F-AF1D-4E0F-A320-7CD7F465EFD6}">
      <dgm:prSet/>
      <dgm:spPr>
        <a:solidFill>
          <a:schemeClr val="accent1"/>
        </a:solidFill>
      </dgm:spPr>
      <dgm:t>
        <a:bodyPr/>
        <a:lstStyle/>
        <a:p>
          <a:r>
            <a:rPr lang="en-US" dirty="0"/>
            <a:t>Operational </a:t>
          </a:r>
          <a:r>
            <a:rPr lang="en-US" dirty="0" err="1"/>
            <a:t>Maint</a:t>
          </a:r>
          <a:r>
            <a:rPr lang="en-US"/>
            <a:t> Br</a:t>
          </a:r>
        </a:p>
      </dgm:t>
    </dgm:pt>
    <dgm:pt modelId="{C4078AAB-65CB-4F12-809D-93AEF2E450FF}" type="parTrans" cxnId="{7B25AA22-D076-46EB-8CBC-48DC148B0402}">
      <dgm:prSet/>
      <dgm:spPr/>
      <dgm:t>
        <a:bodyPr/>
        <a:lstStyle/>
        <a:p>
          <a:endParaRPr lang="en-US"/>
        </a:p>
      </dgm:t>
    </dgm:pt>
    <dgm:pt modelId="{EDA90059-4BC4-4560-8B7A-3894D3B23D93}" type="sibTrans" cxnId="{7B25AA22-D076-46EB-8CBC-48DC148B0402}">
      <dgm:prSet/>
      <dgm:spPr/>
      <dgm:t>
        <a:bodyPr/>
        <a:lstStyle/>
        <a:p>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11"/>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8">
        <dgm:presLayoutVars>
          <dgm:chPref val="3"/>
        </dgm:presLayoutVars>
      </dgm:prSet>
      <dgm:spPr/>
    </dgm:pt>
    <dgm:pt modelId="{F49C7E02-ADF7-47A9-B251-A05DCA6DCBF0}" type="pres">
      <dgm:prSet presAssocID="{0518F379-9B76-4D24-9528-ABF29A5CC0F7}" presName="rootConnector" presStyleLbl="node2" presStyleIdx="0" presStyleCnt="8"/>
      <dgm:spPr/>
    </dgm:pt>
    <dgm:pt modelId="{7292F90E-15B3-447A-9832-737E5FD6DA66}" type="pres">
      <dgm:prSet presAssocID="{0518F379-9B76-4D24-9528-ABF29A5CC0F7}" presName="hierChild4" presStyleCnt="0"/>
      <dgm:spPr/>
    </dgm:pt>
    <dgm:pt modelId="{732BD6A4-00FC-4A67-91CF-B7BA80CC7E4E}" type="pres">
      <dgm:prSet presAssocID="{5363FDB3-B928-4C81-8154-5D1C20AEB363}" presName="Name37" presStyleLbl="parChTrans1D3" presStyleIdx="0" presStyleCnt="12"/>
      <dgm:spPr/>
    </dgm:pt>
    <dgm:pt modelId="{EF9BF287-D590-41B1-8EF9-711DDB4C83BA}" type="pres">
      <dgm:prSet presAssocID="{D0C9F1C3-7DF3-4764-8960-6AA241BD1D49}" presName="hierRoot2" presStyleCnt="0">
        <dgm:presLayoutVars>
          <dgm:hierBranch val="init"/>
        </dgm:presLayoutVars>
      </dgm:prSet>
      <dgm:spPr/>
    </dgm:pt>
    <dgm:pt modelId="{B1B9630A-7C7A-4C8F-B7E0-F61F32988CAD}" type="pres">
      <dgm:prSet presAssocID="{D0C9F1C3-7DF3-4764-8960-6AA241BD1D49}" presName="rootComposite" presStyleCnt="0"/>
      <dgm:spPr/>
    </dgm:pt>
    <dgm:pt modelId="{BC0BBC3F-A94F-4BF7-BBA3-7029BDFA1B15}" type="pres">
      <dgm:prSet presAssocID="{D0C9F1C3-7DF3-4764-8960-6AA241BD1D49}" presName="rootText" presStyleLbl="node3" presStyleIdx="0" presStyleCnt="12">
        <dgm:presLayoutVars>
          <dgm:chPref val="3"/>
        </dgm:presLayoutVars>
      </dgm:prSet>
      <dgm:spPr/>
    </dgm:pt>
    <dgm:pt modelId="{41CA5996-51FD-4FFF-9F5A-D5C0F9A627ED}" type="pres">
      <dgm:prSet presAssocID="{D0C9F1C3-7DF3-4764-8960-6AA241BD1D49}" presName="rootConnector" presStyleLbl="node3" presStyleIdx="0" presStyleCnt="12"/>
      <dgm:spPr/>
    </dgm:pt>
    <dgm:pt modelId="{C000B2AC-19EC-49D9-9A93-A2D9853A0F1B}" type="pres">
      <dgm:prSet presAssocID="{D0C9F1C3-7DF3-4764-8960-6AA241BD1D49}" presName="hierChild4" presStyleCnt="0"/>
      <dgm:spPr/>
    </dgm:pt>
    <dgm:pt modelId="{4B1BFBA2-5701-48C4-BD3C-80AC4592B9C6}" type="pres">
      <dgm:prSet presAssocID="{D0C9F1C3-7DF3-4764-8960-6AA241BD1D49}" presName="hierChild5" presStyleCnt="0"/>
      <dgm:spPr/>
    </dgm:pt>
    <dgm:pt modelId="{0FF6E8A5-63F3-4681-8C4F-99EACC836F0B}" type="pres">
      <dgm:prSet presAssocID="{0518F379-9B76-4D24-9528-ABF29A5CC0F7}" presName="hierChild5" presStyleCnt="0"/>
      <dgm:spPr/>
    </dgm:pt>
    <dgm:pt modelId="{E6DC0929-C509-4466-9702-5CFBDA26DF07}" type="pres">
      <dgm:prSet presAssocID="{438804CD-9C62-4CCB-84E4-C9A34CE3AA78}" presName="Name37" presStyleLbl="parChTrans1D2" presStyleIdx="1" presStyleCnt="11"/>
      <dgm:spPr/>
    </dgm:pt>
    <dgm:pt modelId="{84A31823-FA06-4ED1-9FEA-BD4BD39D6323}" type="pres">
      <dgm:prSet presAssocID="{C7E61B73-0CEE-47C4-91F3-9EECE7C2BB49}" presName="hierRoot2" presStyleCnt="0">
        <dgm:presLayoutVars>
          <dgm:hierBranch val="init"/>
        </dgm:presLayoutVars>
      </dgm:prSet>
      <dgm:spPr/>
    </dgm:pt>
    <dgm:pt modelId="{D5E26439-F4B7-4539-96C5-09D8AAE585E9}" type="pres">
      <dgm:prSet presAssocID="{C7E61B73-0CEE-47C4-91F3-9EECE7C2BB49}" presName="rootComposite" presStyleCnt="0"/>
      <dgm:spPr/>
    </dgm:pt>
    <dgm:pt modelId="{6624A867-D077-4DBA-B94A-E963324F4306}" type="pres">
      <dgm:prSet presAssocID="{C7E61B73-0CEE-47C4-91F3-9EECE7C2BB49}" presName="rootText" presStyleLbl="node2" presStyleIdx="1" presStyleCnt="8">
        <dgm:presLayoutVars>
          <dgm:chPref val="3"/>
        </dgm:presLayoutVars>
      </dgm:prSet>
      <dgm:spPr/>
    </dgm:pt>
    <dgm:pt modelId="{154AB8A5-4388-4105-97FD-0AC3B1F9A22B}" type="pres">
      <dgm:prSet presAssocID="{C7E61B73-0CEE-47C4-91F3-9EECE7C2BB49}" presName="rootConnector" presStyleLbl="node2" presStyleIdx="1" presStyleCnt="8"/>
      <dgm:spPr/>
    </dgm:pt>
    <dgm:pt modelId="{5F319AB7-DEFB-43DC-B330-43D933726ADF}" type="pres">
      <dgm:prSet presAssocID="{C7E61B73-0CEE-47C4-91F3-9EECE7C2BB49}" presName="hierChild4" presStyleCnt="0"/>
      <dgm:spPr/>
    </dgm:pt>
    <dgm:pt modelId="{C8CBC404-4202-4477-B129-09CA022C6704}" type="pres">
      <dgm:prSet presAssocID="{C7E61B73-0CEE-47C4-91F3-9EECE7C2BB49}" presName="hierChild5" presStyleCnt="0"/>
      <dgm:spPr/>
    </dgm:pt>
    <dgm:pt modelId="{E475EF00-0F29-4B9F-A870-16C9B9F798B3}" type="pres">
      <dgm:prSet presAssocID="{FDEE78E3-757B-4C6E-A7D2-16954EF7DD5B}" presName="Name37" presStyleLbl="parChTrans1D2" presStyleIdx="2" presStyleCnt="11"/>
      <dgm:spPr/>
    </dgm:pt>
    <dgm:pt modelId="{727554A6-CF6C-4673-AB49-C8EFA6084504}" type="pres">
      <dgm:prSet presAssocID="{0738A67A-A832-41FD-83E2-478923D4699C}" presName="hierRoot2" presStyleCnt="0">
        <dgm:presLayoutVars>
          <dgm:hierBranch val="init"/>
        </dgm:presLayoutVars>
      </dgm:prSet>
      <dgm:spPr/>
    </dgm:pt>
    <dgm:pt modelId="{5FF50BE7-523F-4CC1-AB3D-04AC6966DF6D}" type="pres">
      <dgm:prSet presAssocID="{0738A67A-A832-41FD-83E2-478923D4699C}" presName="rootComposite" presStyleCnt="0"/>
      <dgm:spPr/>
    </dgm:pt>
    <dgm:pt modelId="{2EA4706A-287B-4CC9-94F8-331BAAE96668}" type="pres">
      <dgm:prSet presAssocID="{0738A67A-A832-41FD-83E2-478923D4699C}" presName="rootText" presStyleLbl="node2" presStyleIdx="2" presStyleCnt="8">
        <dgm:presLayoutVars>
          <dgm:chPref val="3"/>
        </dgm:presLayoutVars>
      </dgm:prSet>
      <dgm:spPr/>
    </dgm:pt>
    <dgm:pt modelId="{3EEF887D-91A0-44E1-AADF-E900484B5EDF}" type="pres">
      <dgm:prSet presAssocID="{0738A67A-A832-41FD-83E2-478923D4699C}" presName="rootConnector" presStyleLbl="node2" presStyleIdx="2" presStyleCnt="8"/>
      <dgm:spPr/>
    </dgm:pt>
    <dgm:pt modelId="{624130E0-8035-4247-995B-CE7459A02597}" type="pres">
      <dgm:prSet presAssocID="{0738A67A-A832-41FD-83E2-478923D4699C}" presName="hierChild4" presStyleCnt="0"/>
      <dgm:spPr/>
    </dgm:pt>
    <dgm:pt modelId="{0F3BBFD4-C7A8-4B68-9EE2-CFD9CD4E7120}" type="pres">
      <dgm:prSet presAssocID="{0738A67A-A832-41FD-83E2-478923D4699C}" presName="hierChild5" presStyleCnt="0"/>
      <dgm:spPr/>
    </dgm:pt>
    <dgm:pt modelId="{A6C9D3D6-9DCC-442E-B9AB-B5EA30D6E5EB}" type="pres">
      <dgm:prSet presAssocID="{8BE15F60-AC23-42C2-B1B2-C05367E5646B}" presName="Name37" presStyleLbl="parChTrans1D2" presStyleIdx="3" presStyleCnt="11"/>
      <dgm:spPr/>
    </dgm:pt>
    <dgm:pt modelId="{33966EC2-6616-4A60-B935-C7D05ED6891D}" type="pres">
      <dgm:prSet presAssocID="{677867AE-D383-4741-A19C-212DA7B39248}" presName="hierRoot2" presStyleCnt="0">
        <dgm:presLayoutVars>
          <dgm:hierBranch val="r"/>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3" presStyleCnt="8">
        <dgm:presLayoutVars>
          <dgm:chPref val="3"/>
        </dgm:presLayoutVars>
      </dgm:prSet>
      <dgm:spPr/>
    </dgm:pt>
    <dgm:pt modelId="{1AE042DB-F9DB-41D6-B36B-767F795400BE}" type="pres">
      <dgm:prSet presAssocID="{677867AE-D383-4741-A19C-212DA7B39248}" presName="rootConnector" presStyleLbl="node2" presStyleIdx="3" presStyleCnt="8"/>
      <dgm:spPr/>
    </dgm:pt>
    <dgm:pt modelId="{CF14CA37-86BD-4AF1-9A80-425AA349A95D}" type="pres">
      <dgm:prSet presAssocID="{677867AE-D383-4741-A19C-212DA7B39248}" presName="hierChild4" presStyleCnt="0"/>
      <dgm:spPr/>
    </dgm:pt>
    <dgm:pt modelId="{822FE269-0062-44A4-810E-B1B4461391DE}" type="pres">
      <dgm:prSet presAssocID="{7CBB8AA7-F18D-423C-8EAB-0B7075F294D5}" presName="Name50" presStyleLbl="parChTrans1D3" presStyleIdx="1" presStyleCnt="12"/>
      <dgm:spPr/>
    </dgm:pt>
    <dgm:pt modelId="{40CD420A-BB00-403E-BA7E-D6FBF209247B}" type="pres">
      <dgm:prSet presAssocID="{5A059123-7559-42F8-A429-2DD037A7FC85}" presName="hierRoot2" presStyleCnt="0">
        <dgm:presLayoutVars>
          <dgm:hierBranch val="init"/>
        </dgm:presLayoutVars>
      </dgm:prSet>
      <dgm:spPr/>
    </dgm:pt>
    <dgm:pt modelId="{3C37E743-8DC8-4EBA-A485-B71576312919}" type="pres">
      <dgm:prSet presAssocID="{5A059123-7559-42F8-A429-2DD037A7FC85}" presName="rootComposite" presStyleCnt="0"/>
      <dgm:spPr/>
    </dgm:pt>
    <dgm:pt modelId="{61D2FC3C-DC7C-4748-A0DD-133BBB7C198D}" type="pres">
      <dgm:prSet presAssocID="{5A059123-7559-42F8-A429-2DD037A7FC85}" presName="rootText" presStyleLbl="node3" presStyleIdx="1" presStyleCnt="12">
        <dgm:presLayoutVars>
          <dgm:chPref val="3"/>
        </dgm:presLayoutVars>
      </dgm:prSet>
      <dgm:spPr/>
    </dgm:pt>
    <dgm:pt modelId="{5103C05A-BBA2-4518-89BB-F66897356EEC}" type="pres">
      <dgm:prSet presAssocID="{5A059123-7559-42F8-A429-2DD037A7FC85}" presName="rootConnector" presStyleLbl="node3" presStyleIdx="1" presStyleCnt="12"/>
      <dgm:spPr/>
    </dgm:pt>
    <dgm:pt modelId="{215D5159-9B3D-4FEE-8077-17AB6F34AD28}" type="pres">
      <dgm:prSet presAssocID="{5A059123-7559-42F8-A429-2DD037A7FC85}" presName="hierChild4" presStyleCnt="0"/>
      <dgm:spPr/>
    </dgm:pt>
    <dgm:pt modelId="{FFFB4B1D-D229-4897-BD86-EC646EAAA4BB}" type="pres">
      <dgm:prSet presAssocID="{5A059123-7559-42F8-A429-2DD037A7FC85}" presName="hierChild5" presStyleCnt="0"/>
      <dgm:spPr/>
    </dgm:pt>
    <dgm:pt modelId="{0EEB363D-47E2-4A7C-B941-4D0935BE05BD}" type="pres">
      <dgm:prSet presAssocID="{9F6C46CF-74AC-44D0-881F-600D29FC8009}" presName="Name50" presStyleLbl="parChTrans1D3" presStyleIdx="2" presStyleCnt="12"/>
      <dgm:spPr/>
    </dgm:pt>
    <dgm:pt modelId="{FF10090F-105A-49E4-ACAA-8708875B82CA}" type="pres">
      <dgm:prSet presAssocID="{478F2C7F-E4D9-46AD-B93F-69162DC8B99D}" presName="hierRoot2" presStyleCnt="0">
        <dgm:presLayoutVars>
          <dgm:hierBranch val="init"/>
        </dgm:presLayoutVars>
      </dgm:prSet>
      <dgm:spPr/>
    </dgm:pt>
    <dgm:pt modelId="{190A6714-4A95-492D-A33D-8F84453A2150}" type="pres">
      <dgm:prSet presAssocID="{478F2C7F-E4D9-46AD-B93F-69162DC8B99D}" presName="rootComposite" presStyleCnt="0"/>
      <dgm:spPr/>
    </dgm:pt>
    <dgm:pt modelId="{1C0BB439-0D3C-4EA7-A1E3-275FBD1C0267}" type="pres">
      <dgm:prSet presAssocID="{478F2C7F-E4D9-46AD-B93F-69162DC8B99D}" presName="rootText" presStyleLbl="node3" presStyleIdx="2" presStyleCnt="12">
        <dgm:presLayoutVars>
          <dgm:chPref val="3"/>
        </dgm:presLayoutVars>
      </dgm:prSet>
      <dgm:spPr/>
    </dgm:pt>
    <dgm:pt modelId="{9CEF2638-49AD-4AA2-8D4F-9A545A10321F}" type="pres">
      <dgm:prSet presAssocID="{478F2C7F-E4D9-46AD-B93F-69162DC8B99D}" presName="rootConnector" presStyleLbl="node3" presStyleIdx="2" presStyleCnt="12"/>
      <dgm:spPr/>
    </dgm:pt>
    <dgm:pt modelId="{B71D945F-10C8-4A7B-AB76-BAFF7A54B50F}" type="pres">
      <dgm:prSet presAssocID="{478F2C7F-E4D9-46AD-B93F-69162DC8B99D}" presName="hierChild4" presStyleCnt="0"/>
      <dgm:spPr/>
    </dgm:pt>
    <dgm:pt modelId="{1C627E4C-FF5C-4F56-BC4A-24C98C332687}" type="pres">
      <dgm:prSet presAssocID="{478F2C7F-E4D9-46AD-B93F-69162DC8B99D}" presName="hierChild5" presStyleCnt="0"/>
      <dgm:spPr/>
    </dgm:pt>
    <dgm:pt modelId="{68CF11B0-1D4F-4430-86EC-D907201586D2}" type="pres">
      <dgm:prSet presAssocID="{C4078AAB-65CB-4F12-809D-93AEF2E450FF}" presName="Name50" presStyleLbl="parChTrans1D3" presStyleIdx="3" presStyleCnt="12"/>
      <dgm:spPr/>
    </dgm:pt>
    <dgm:pt modelId="{E4F34EF0-F4AB-4184-B474-7CDC4215571E}" type="pres">
      <dgm:prSet presAssocID="{F77F976F-AF1D-4E0F-A320-7CD7F465EFD6}" presName="hierRoot2" presStyleCnt="0">
        <dgm:presLayoutVars>
          <dgm:hierBranch val="init"/>
        </dgm:presLayoutVars>
      </dgm:prSet>
      <dgm:spPr/>
    </dgm:pt>
    <dgm:pt modelId="{E625256E-B5A7-4A38-B859-2702E10E7034}" type="pres">
      <dgm:prSet presAssocID="{F77F976F-AF1D-4E0F-A320-7CD7F465EFD6}" presName="rootComposite" presStyleCnt="0"/>
      <dgm:spPr/>
    </dgm:pt>
    <dgm:pt modelId="{A4D59F56-443D-4229-9EEC-06661A69F142}" type="pres">
      <dgm:prSet presAssocID="{F77F976F-AF1D-4E0F-A320-7CD7F465EFD6}" presName="rootText" presStyleLbl="node3" presStyleIdx="3" presStyleCnt="12">
        <dgm:presLayoutVars>
          <dgm:chPref val="3"/>
        </dgm:presLayoutVars>
      </dgm:prSet>
      <dgm:spPr/>
    </dgm:pt>
    <dgm:pt modelId="{FBFB26AD-E4AE-44D5-A55E-A02AFDE4416A}" type="pres">
      <dgm:prSet presAssocID="{F77F976F-AF1D-4E0F-A320-7CD7F465EFD6}" presName="rootConnector" presStyleLbl="node3" presStyleIdx="3" presStyleCnt="12"/>
      <dgm:spPr/>
    </dgm:pt>
    <dgm:pt modelId="{D393405F-45AB-40D9-B2B5-8178BF91A97E}" type="pres">
      <dgm:prSet presAssocID="{F77F976F-AF1D-4E0F-A320-7CD7F465EFD6}" presName="hierChild4" presStyleCnt="0"/>
      <dgm:spPr/>
    </dgm:pt>
    <dgm:pt modelId="{E5569C06-F6F9-4518-9412-EBB6BB3B9A9F}" type="pres">
      <dgm:prSet presAssocID="{F77F976F-AF1D-4E0F-A320-7CD7F465EFD6}" presName="hierChild5" presStyleCnt="0"/>
      <dgm:spPr/>
    </dgm:pt>
    <dgm:pt modelId="{10FF1609-C555-4534-997F-191B3EE4FC31}" type="pres">
      <dgm:prSet presAssocID="{E8EFDFDD-9835-4D18-B66C-95080916353F}" presName="Name50" presStyleLbl="parChTrans1D3" presStyleIdx="4" presStyleCnt="12"/>
      <dgm:spPr/>
    </dgm:pt>
    <dgm:pt modelId="{5FCD0B24-8E78-426B-9E7A-335A608821EB}" type="pres">
      <dgm:prSet presAssocID="{8FDF8190-F35D-4DDF-9948-8DF43F8AE950}" presName="hierRoot2" presStyleCnt="0">
        <dgm:presLayoutVars>
          <dgm:hierBranch val="init"/>
        </dgm:presLayoutVars>
      </dgm:prSet>
      <dgm:spPr/>
    </dgm:pt>
    <dgm:pt modelId="{07CA50F7-D0E9-492E-B971-4A4C28DEBD6B}" type="pres">
      <dgm:prSet presAssocID="{8FDF8190-F35D-4DDF-9948-8DF43F8AE950}" presName="rootComposite" presStyleCnt="0"/>
      <dgm:spPr/>
    </dgm:pt>
    <dgm:pt modelId="{C49ADB91-5F25-4455-BF99-6F63607538EF}" type="pres">
      <dgm:prSet presAssocID="{8FDF8190-F35D-4DDF-9948-8DF43F8AE950}" presName="rootText" presStyleLbl="node3" presStyleIdx="4" presStyleCnt="12">
        <dgm:presLayoutVars>
          <dgm:chPref val="3"/>
        </dgm:presLayoutVars>
      </dgm:prSet>
      <dgm:spPr/>
    </dgm:pt>
    <dgm:pt modelId="{7BBDC268-8CD8-43AB-8AED-35E834B66921}" type="pres">
      <dgm:prSet presAssocID="{8FDF8190-F35D-4DDF-9948-8DF43F8AE950}" presName="rootConnector" presStyleLbl="node3" presStyleIdx="4" presStyleCnt="12"/>
      <dgm:spPr/>
    </dgm:pt>
    <dgm:pt modelId="{A3CB780B-7048-4E23-A7BC-A67881A10F60}" type="pres">
      <dgm:prSet presAssocID="{8FDF8190-F35D-4DDF-9948-8DF43F8AE950}" presName="hierChild4" presStyleCnt="0"/>
      <dgm:spPr/>
    </dgm:pt>
    <dgm:pt modelId="{DE9F33FC-B55B-4513-A17F-63251BBD574E}" type="pres">
      <dgm:prSet presAssocID="{8FDF8190-F35D-4DDF-9948-8DF43F8AE950}" presName="hierChild5" presStyleCnt="0"/>
      <dgm:spPr/>
    </dgm:pt>
    <dgm:pt modelId="{1F93C728-F208-4EDA-B482-297068E62EF5}" type="pres">
      <dgm:prSet presAssocID="{4B701616-38E6-497E-ADEE-766944F5AEBA}" presName="Name50" presStyleLbl="parChTrans1D3" presStyleIdx="5" presStyleCnt="12"/>
      <dgm:spPr/>
    </dgm:pt>
    <dgm:pt modelId="{07B0A26C-54BF-453B-946A-273B001D85C4}" type="pres">
      <dgm:prSet presAssocID="{817764B6-F6FC-43DC-A3D2-641233BF1ECB}" presName="hierRoot2" presStyleCnt="0">
        <dgm:presLayoutVars>
          <dgm:hierBranch val="init"/>
        </dgm:presLayoutVars>
      </dgm:prSet>
      <dgm:spPr/>
    </dgm:pt>
    <dgm:pt modelId="{72798733-B14C-4B42-A328-D7327DBF639C}" type="pres">
      <dgm:prSet presAssocID="{817764B6-F6FC-43DC-A3D2-641233BF1ECB}" presName="rootComposite" presStyleCnt="0"/>
      <dgm:spPr/>
    </dgm:pt>
    <dgm:pt modelId="{EDD70F63-9A0B-4180-A130-98DB5E6A75F0}" type="pres">
      <dgm:prSet presAssocID="{817764B6-F6FC-43DC-A3D2-641233BF1ECB}" presName="rootText" presStyleLbl="node3" presStyleIdx="5" presStyleCnt="12">
        <dgm:presLayoutVars>
          <dgm:chPref val="3"/>
        </dgm:presLayoutVars>
      </dgm:prSet>
      <dgm:spPr/>
    </dgm:pt>
    <dgm:pt modelId="{9EC3F2EF-3261-4D4D-B8AA-6C0B589CD247}" type="pres">
      <dgm:prSet presAssocID="{817764B6-F6FC-43DC-A3D2-641233BF1ECB}" presName="rootConnector" presStyleLbl="node3" presStyleIdx="5" presStyleCnt="12"/>
      <dgm:spPr/>
    </dgm:pt>
    <dgm:pt modelId="{24EE9DE0-F407-4966-93D8-F65B93B7AFB8}" type="pres">
      <dgm:prSet presAssocID="{817764B6-F6FC-43DC-A3D2-641233BF1ECB}" presName="hierChild4" presStyleCnt="0"/>
      <dgm:spPr/>
    </dgm:pt>
    <dgm:pt modelId="{4591F157-8236-446C-B11B-A5B36451C42F}" type="pres">
      <dgm:prSet presAssocID="{817764B6-F6FC-43DC-A3D2-641233BF1ECB}" presName="hierChild5" presStyleCnt="0"/>
      <dgm:spPr/>
    </dgm:pt>
    <dgm:pt modelId="{37F9B0D2-46BD-49E0-B1C8-B282C2956D87}" type="pres">
      <dgm:prSet presAssocID="{677867AE-D383-4741-A19C-212DA7B39248}" presName="hierChild5" presStyleCnt="0"/>
      <dgm:spPr/>
    </dgm:pt>
    <dgm:pt modelId="{7B37DF95-E484-4655-938F-CAE68494BDFD}" type="pres">
      <dgm:prSet presAssocID="{77A2F5FD-58D1-4D68-BCF2-D7F56AB792AB}" presName="Name37" presStyleLbl="parChTrans1D2" presStyleIdx="4" presStyleCnt="11"/>
      <dgm:spPr/>
    </dgm:pt>
    <dgm:pt modelId="{76371C25-AFD4-4F33-B421-EB0F14B8F43A}" type="pres">
      <dgm:prSet presAssocID="{FF099EF7-321E-45BF-AED6-CB0900C8341A}" presName="hierRoot2" presStyleCnt="0">
        <dgm:presLayoutVars>
          <dgm:hierBranch val="init"/>
        </dgm:presLayoutVars>
      </dgm:prSet>
      <dgm:spPr/>
    </dgm:pt>
    <dgm:pt modelId="{36C1A4F3-50B6-4717-AC9B-326EAD388097}" type="pres">
      <dgm:prSet presAssocID="{FF099EF7-321E-45BF-AED6-CB0900C8341A}" presName="rootComposite" presStyleCnt="0"/>
      <dgm:spPr/>
    </dgm:pt>
    <dgm:pt modelId="{714D4D66-57CB-44E1-9470-6ECBE1235C2D}" type="pres">
      <dgm:prSet presAssocID="{FF099EF7-321E-45BF-AED6-CB0900C8341A}" presName="rootText" presStyleLbl="node2" presStyleIdx="4" presStyleCnt="8">
        <dgm:presLayoutVars>
          <dgm:chPref val="3"/>
        </dgm:presLayoutVars>
      </dgm:prSet>
      <dgm:spPr/>
    </dgm:pt>
    <dgm:pt modelId="{69DD91BF-AE08-4A50-85AD-0A6AF04AFB88}" type="pres">
      <dgm:prSet presAssocID="{FF099EF7-321E-45BF-AED6-CB0900C8341A}" presName="rootConnector" presStyleLbl="node2" presStyleIdx="4" presStyleCnt="8"/>
      <dgm:spPr/>
    </dgm:pt>
    <dgm:pt modelId="{F5067E9F-CDDD-484A-A776-F2C9CE15B596}" type="pres">
      <dgm:prSet presAssocID="{FF099EF7-321E-45BF-AED6-CB0900C8341A}" presName="hierChild4" presStyleCnt="0"/>
      <dgm:spPr/>
    </dgm:pt>
    <dgm:pt modelId="{0A7BCCD4-E970-4163-91E4-D62BA1F7944A}" type="pres">
      <dgm:prSet presAssocID="{63879560-0422-45CB-8864-A8F90043E6DC}" presName="Name37" presStyleLbl="parChTrans1D3" presStyleIdx="6" presStyleCnt="12"/>
      <dgm:spPr/>
    </dgm:pt>
    <dgm:pt modelId="{AD2E9C58-97D4-463A-80EF-07ED2F6C12E8}" type="pres">
      <dgm:prSet presAssocID="{396A7383-D9B4-4304-8B32-78C675C30257}" presName="hierRoot2" presStyleCnt="0">
        <dgm:presLayoutVars>
          <dgm:hierBranch val="init"/>
        </dgm:presLayoutVars>
      </dgm:prSet>
      <dgm:spPr/>
    </dgm:pt>
    <dgm:pt modelId="{0A0CE224-F606-4925-9752-F4CDD1927D71}" type="pres">
      <dgm:prSet presAssocID="{396A7383-D9B4-4304-8B32-78C675C30257}" presName="rootComposite" presStyleCnt="0"/>
      <dgm:spPr/>
    </dgm:pt>
    <dgm:pt modelId="{599EC8A7-784D-4CF4-956B-8E5FE28C952D}" type="pres">
      <dgm:prSet presAssocID="{396A7383-D9B4-4304-8B32-78C675C30257}" presName="rootText" presStyleLbl="node3" presStyleIdx="6" presStyleCnt="12">
        <dgm:presLayoutVars>
          <dgm:chPref val="3"/>
        </dgm:presLayoutVars>
      </dgm:prSet>
      <dgm:spPr/>
    </dgm:pt>
    <dgm:pt modelId="{820C948E-3D8A-4299-AEF3-1A60BF41C990}" type="pres">
      <dgm:prSet presAssocID="{396A7383-D9B4-4304-8B32-78C675C30257}" presName="rootConnector" presStyleLbl="node3" presStyleIdx="6" presStyleCnt="12"/>
      <dgm:spPr/>
    </dgm:pt>
    <dgm:pt modelId="{AB142CCF-10AC-4CAC-82BC-9F78B8181D4E}" type="pres">
      <dgm:prSet presAssocID="{396A7383-D9B4-4304-8B32-78C675C30257}" presName="hierChild4" presStyleCnt="0"/>
      <dgm:spPr/>
    </dgm:pt>
    <dgm:pt modelId="{BA956040-704B-4A5C-88D8-5B487C0B690E}" type="pres">
      <dgm:prSet presAssocID="{396A7383-D9B4-4304-8B32-78C675C30257}" presName="hierChild5" presStyleCnt="0"/>
      <dgm:spPr/>
    </dgm:pt>
    <dgm:pt modelId="{723ACA9F-2C2F-4E63-8006-80CB2061C1BF}" type="pres">
      <dgm:prSet presAssocID="{3D36AC24-4A99-4A4D-B7A7-5779F7B7771E}" presName="Name37" presStyleLbl="parChTrans1D3" presStyleIdx="7" presStyleCnt="12"/>
      <dgm:spPr/>
    </dgm:pt>
    <dgm:pt modelId="{1D20D9D1-7FE7-49D5-9EB8-4A2F12E5DD3E}" type="pres">
      <dgm:prSet presAssocID="{9F593B0D-F929-4123-88AA-16A5DDF3110D}" presName="hierRoot2" presStyleCnt="0">
        <dgm:presLayoutVars>
          <dgm:hierBranch val="init"/>
        </dgm:presLayoutVars>
      </dgm:prSet>
      <dgm:spPr/>
    </dgm:pt>
    <dgm:pt modelId="{B353AEA6-57A0-4D29-88AD-7DBD6BA95222}" type="pres">
      <dgm:prSet presAssocID="{9F593B0D-F929-4123-88AA-16A5DDF3110D}" presName="rootComposite" presStyleCnt="0"/>
      <dgm:spPr/>
    </dgm:pt>
    <dgm:pt modelId="{233358A3-B105-451E-9C97-3E85323E65F7}" type="pres">
      <dgm:prSet presAssocID="{9F593B0D-F929-4123-88AA-16A5DDF3110D}" presName="rootText" presStyleLbl="node3" presStyleIdx="7" presStyleCnt="12">
        <dgm:presLayoutVars>
          <dgm:chPref val="3"/>
        </dgm:presLayoutVars>
      </dgm:prSet>
      <dgm:spPr/>
    </dgm:pt>
    <dgm:pt modelId="{35122D90-1AF4-43DE-B70A-3F00C4188199}" type="pres">
      <dgm:prSet presAssocID="{9F593B0D-F929-4123-88AA-16A5DDF3110D}" presName="rootConnector" presStyleLbl="node3" presStyleIdx="7" presStyleCnt="12"/>
      <dgm:spPr/>
    </dgm:pt>
    <dgm:pt modelId="{7D330AAE-377D-4A20-9CA4-6AC1485B4788}" type="pres">
      <dgm:prSet presAssocID="{9F593B0D-F929-4123-88AA-16A5DDF3110D}" presName="hierChild4" presStyleCnt="0"/>
      <dgm:spPr/>
    </dgm:pt>
    <dgm:pt modelId="{9EFF57DC-DC2F-4F9A-9993-24C2C9B9EA17}" type="pres">
      <dgm:prSet presAssocID="{9F593B0D-F929-4123-88AA-16A5DDF3110D}" presName="hierChild5" presStyleCnt="0"/>
      <dgm:spPr/>
    </dgm:pt>
    <dgm:pt modelId="{8D6D9E8D-D9DD-4303-8C74-4E298457F1EE}" type="pres">
      <dgm:prSet presAssocID="{FF099EF7-321E-45BF-AED6-CB0900C8341A}" presName="hierChild5" presStyleCnt="0"/>
      <dgm:spPr/>
    </dgm:pt>
    <dgm:pt modelId="{BD96652F-2665-47BF-BB3E-E2EC355D9CE1}" type="pres">
      <dgm:prSet presAssocID="{9C69C267-C2CE-4680-BA9C-7D9CFB04DA07}" presName="Name37" presStyleLbl="parChTrans1D2" presStyleIdx="5" presStyleCnt="11"/>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5" presStyleCnt="8">
        <dgm:presLayoutVars>
          <dgm:chPref val="3"/>
        </dgm:presLayoutVars>
      </dgm:prSet>
      <dgm:spPr/>
    </dgm:pt>
    <dgm:pt modelId="{E150E4B6-B9A5-4BAC-BBFC-61EB6361091E}" type="pres">
      <dgm:prSet presAssocID="{BD7BF20F-CF90-4343-9B85-CDA889B3002C}" presName="rootConnector" presStyleLbl="node2" presStyleIdx="5" presStyleCnt="8"/>
      <dgm:spPr/>
    </dgm:pt>
    <dgm:pt modelId="{BB2C8C54-396C-447D-8847-B155D85552CB}" type="pres">
      <dgm:prSet presAssocID="{BD7BF20F-CF90-4343-9B85-CDA889B3002C}" presName="hierChild4"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6" presStyleCnt="11"/>
      <dgm:spPr/>
    </dgm:pt>
    <dgm:pt modelId="{35082C41-A70D-44A3-BA44-07AE28FCA15F}" type="pres">
      <dgm:prSet presAssocID="{BA884887-DAB9-40EF-B210-013F8580F0AC}" presName="hierRoot2" presStyleCnt="0">
        <dgm:presLayoutVars>
          <dgm:hierBranch val="r"/>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6" presStyleCnt="8">
        <dgm:presLayoutVars>
          <dgm:chPref val="3"/>
        </dgm:presLayoutVars>
      </dgm:prSet>
      <dgm:spPr/>
    </dgm:pt>
    <dgm:pt modelId="{5D2457A3-228A-410C-BB8F-3F21E6A1BF73}" type="pres">
      <dgm:prSet presAssocID="{BA884887-DAB9-40EF-B210-013F8580F0AC}" presName="rootConnector" presStyleLbl="node2" presStyleIdx="6" presStyleCnt="8"/>
      <dgm:spPr/>
    </dgm:pt>
    <dgm:pt modelId="{6FF2B284-1FE2-4F97-8342-B81C07D39CF6}" type="pres">
      <dgm:prSet presAssocID="{BA884887-DAB9-40EF-B210-013F8580F0AC}" presName="hierChild4" presStyleCnt="0"/>
      <dgm:spPr/>
    </dgm:pt>
    <dgm:pt modelId="{0001923E-9D3D-49C8-892C-53216DB85B72}" type="pres">
      <dgm:prSet presAssocID="{0E361C8E-D1B4-446C-B255-DC6D9D384AA7}" presName="Name50" presStyleLbl="parChTrans1D3" presStyleIdx="8" presStyleCnt="12"/>
      <dgm:spPr/>
    </dgm:pt>
    <dgm:pt modelId="{AB3752A0-ECB1-4119-BC9A-47F043E7D46C}" type="pres">
      <dgm:prSet presAssocID="{A6D054BA-1623-460B-B083-5E4C704BB0A0}" presName="hierRoot2" presStyleCnt="0">
        <dgm:presLayoutVars>
          <dgm:hierBranch val="init"/>
        </dgm:presLayoutVars>
      </dgm:prSet>
      <dgm:spPr/>
    </dgm:pt>
    <dgm:pt modelId="{C2BEDE2A-8D74-4CE0-AF55-9893C5CAC7B9}" type="pres">
      <dgm:prSet presAssocID="{A6D054BA-1623-460B-B083-5E4C704BB0A0}" presName="rootComposite" presStyleCnt="0"/>
      <dgm:spPr/>
    </dgm:pt>
    <dgm:pt modelId="{322E9F14-C5CB-4FD7-96B7-E0F2CCC0A15F}" type="pres">
      <dgm:prSet presAssocID="{A6D054BA-1623-460B-B083-5E4C704BB0A0}" presName="rootText" presStyleLbl="node3" presStyleIdx="8" presStyleCnt="12">
        <dgm:presLayoutVars>
          <dgm:chPref val="3"/>
        </dgm:presLayoutVars>
      </dgm:prSet>
      <dgm:spPr/>
    </dgm:pt>
    <dgm:pt modelId="{2262076A-E7B9-4B87-9529-322F730F5BE6}" type="pres">
      <dgm:prSet presAssocID="{A6D054BA-1623-460B-B083-5E4C704BB0A0}" presName="rootConnector" presStyleLbl="node3" presStyleIdx="8" presStyleCnt="12"/>
      <dgm:spPr/>
    </dgm:pt>
    <dgm:pt modelId="{643DA1C9-43A6-4EE3-938B-30A42D471302}" type="pres">
      <dgm:prSet presAssocID="{A6D054BA-1623-460B-B083-5E4C704BB0A0}" presName="hierChild4" presStyleCnt="0"/>
      <dgm:spPr/>
    </dgm:pt>
    <dgm:pt modelId="{57527219-8928-4683-BF99-5B39E56FEC30}" type="pres">
      <dgm:prSet presAssocID="{2EB287F2-4958-4C9A-8C82-804FB9BB14F6}" presName="Name37" presStyleLbl="parChTrans1D4" presStyleIdx="0" presStyleCnt="1"/>
      <dgm:spPr/>
    </dgm:pt>
    <dgm:pt modelId="{F24D8635-4261-4D1A-880B-D99923256A92}" type="pres">
      <dgm:prSet presAssocID="{C54B5D22-4D70-455C-99D3-51D936AC61FA}" presName="hierRoot2" presStyleCnt="0">
        <dgm:presLayoutVars>
          <dgm:hierBranch val="init"/>
        </dgm:presLayoutVars>
      </dgm:prSet>
      <dgm:spPr/>
    </dgm:pt>
    <dgm:pt modelId="{A683B060-8FF4-4F0B-86CC-9B095C822975}" type="pres">
      <dgm:prSet presAssocID="{C54B5D22-4D70-455C-99D3-51D936AC61FA}" presName="rootComposite" presStyleCnt="0"/>
      <dgm:spPr/>
    </dgm:pt>
    <dgm:pt modelId="{B8D9CFFE-7F88-469E-8726-F58A7D24E677}" type="pres">
      <dgm:prSet presAssocID="{C54B5D22-4D70-455C-99D3-51D936AC61FA}" presName="rootText" presStyleLbl="node4" presStyleIdx="0" presStyleCnt="1">
        <dgm:presLayoutVars>
          <dgm:chPref val="3"/>
        </dgm:presLayoutVars>
      </dgm:prSet>
      <dgm:spPr/>
    </dgm:pt>
    <dgm:pt modelId="{48E84653-B0BA-4A26-B42D-2D1A73F672B9}" type="pres">
      <dgm:prSet presAssocID="{C54B5D22-4D70-455C-99D3-51D936AC61FA}" presName="rootConnector" presStyleLbl="node4" presStyleIdx="0" presStyleCnt="1"/>
      <dgm:spPr/>
    </dgm:pt>
    <dgm:pt modelId="{6A0FC6E1-2731-40FA-9C36-58F3755BB69A}" type="pres">
      <dgm:prSet presAssocID="{C54B5D22-4D70-455C-99D3-51D936AC61FA}" presName="hierChild4" presStyleCnt="0"/>
      <dgm:spPr/>
    </dgm:pt>
    <dgm:pt modelId="{8FBA5E8E-9E3D-4C7B-BC9C-17A8878E91C2}" type="pres">
      <dgm:prSet presAssocID="{C54B5D22-4D70-455C-99D3-51D936AC61FA}" presName="hierChild5" presStyleCnt="0"/>
      <dgm:spPr/>
    </dgm:pt>
    <dgm:pt modelId="{739DA04A-AB99-490C-86DF-473CCF08D00D}" type="pres">
      <dgm:prSet presAssocID="{A6D054BA-1623-460B-B083-5E4C704BB0A0}" presName="hierChild5" presStyleCnt="0"/>
      <dgm:spPr/>
    </dgm:pt>
    <dgm:pt modelId="{A4C7BAC9-ADD7-4C1F-B2BF-21E3E28CFC9B}" type="pres">
      <dgm:prSet presAssocID="{FE9BB35A-DF37-4424-9842-CD3F1282DFDD}" presName="Name50" presStyleLbl="parChTrans1D3" presStyleIdx="9" presStyleCnt="12"/>
      <dgm:spPr/>
    </dgm:pt>
    <dgm:pt modelId="{BCC1FB9A-4D0E-4E27-AC3F-0868A49B18CD}" type="pres">
      <dgm:prSet presAssocID="{2C5952F6-A13A-4C4E-8CBE-E35861F273DC}" presName="hierRoot2" presStyleCnt="0">
        <dgm:presLayoutVars>
          <dgm:hierBranch val="init"/>
        </dgm:presLayoutVars>
      </dgm:prSet>
      <dgm:spPr/>
    </dgm:pt>
    <dgm:pt modelId="{56E8EE98-7335-4699-B8CA-29469D065716}" type="pres">
      <dgm:prSet presAssocID="{2C5952F6-A13A-4C4E-8CBE-E35861F273DC}" presName="rootComposite" presStyleCnt="0"/>
      <dgm:spPr/>
    </dgm:pt>
    <dgm:pt modelId="{C5E767D8-1BD7-4257-873E-1FF17EF47B34}" type="pres">
      <dgm:prSet presAssocID="{2C5952F6-A13A-4C4E-8CBE-E35861F273DC}" presName="rootText" presStyleLbl="node3" presStyleIdx="9" presStyleCnt="12">
        <dgm:presLayoutVars>
          <dgm:chPref val="3"/>
        </dgm:presLayoutVars>
      </dgm:prSet>
      <dgm:spPr/>
    </dgm:pt>
    <dgm:pt modelId="{638443F7-4C0D-47EA-8BB8-B4C41CAF03B1}" type="pres">
      <dgm:prSet presAssocID="{2C5952F6-A13A-4C4E-8CBE-E35861F273DC}" presName="rootConnector" presStyleLbl="node3" presStyleIdx="9" presStyleCnt="12"/>
      <dgm:spPr/>
    </dgm:pt>
    <dgm:pt modelId="{A31806F9-AFB4-4099-BCE8-739311787509}" type="pres">
      <dgm:prSet presAssocID="{2C5952F6-A13A-4C4E-8CBE-E35861F273DC}" presName="hierChild4" presStyleCnt="0"/>
      <dgm:spPr/>
    </dgm:pt>
    <dgm:pt modelId="{7D6D3D56-0ADF-4D62-A2DA-2ECA92A245A9}" type="pres">
      <dgm:prSet presAssocID="{2C5952F6-A13A-4C4E-8CBE-E35861F273DC}" presName="hierChild5" presStyleCnt="0"/>
      <dgm:spPr/>
    </dgm:pt>
    <dgm:pt modelId="{01A30F58-EE32-4B92-92C4-4203377B14B7}" type="pres">
      <dgm:prSet presAssocID="{29C8E868-0C25-4140-979B-BC46B242C372}" presName="Name50" presStyleLbl="parChTrans1D3" presStyleIdx="10" presStyleCnt="12"/>
      <dgm:spPr/>
    </dgm:pt>
    <dgm:pt modelId="{69651F34-D9D9-437C-8928-0C20D2440462}" type="pres">
      <dgm:prSet presAssocID="{746BB4D4-A1D0-4FA8-B981-3C14665A120E}" presName="hierRoot2" presStyleCnt="0">
        <dgm:presLayoutVars>
          <dgm:hierBranch val="init"/>
        </dgm:presLayoutVars>
      </dgm:prSet>
      <dgm:spPr/>
    </dgm:pt>
    <dgm:pt modelId="{7BFF23AB-DEF7-4FCC-90EE-EF8D1AFFF631}" type="pres">
      <dgm:prSet presAssocID="{746BB4D4-A1D0-4FA8-B981-3C14665A120E}" presName="rootComposite" presStyleCnt="0"/>
      <dgm:spPr/>
    </dgm:pt>
    <dgm:pt modelId="{BF0C0E0D-8731-4F08-9833-1ECAD9A089C7}" type="pres">
      <dgm:prSet presAssocID="{746BB4D4-A1D0-4FA8-B981-3C14665A120E}" presName="rootText" presStyleLbl="node3" presStyleIdx="10" presStyleCnt="12">
        <dgm:presLayoutVars>
          <dgm:chPref val="3"/>
        </dgm:presLayoutVars>
      </dgm:prSet>
      <dgm:spPr/>
    </dgm:pt>
    <dgm:pt modelId="{941AC9A8-7584-4892-80A1-9347875B193B}" type="pres">
      <dgm:prSet presAssocID="{746BB4D4-A1D0-4FA8-B981-3C14665A120E}" presName="rootConnector" presStyleLbl="node3" presStyleIdx="10" presStyleCnt="12"/>
      <dgm:spPr/>
    </dgm:pt>
    <dgm:pt modelId="{01F0C8C5-18D8-4091-84CB-F3AF6E978AF9}" type="pres">
      <dgm:prSet presAssocID="{746BB4D4-A1D0-4FA8-B981-3C14665A120E}" presName="hierChild4" presStyleCnt="0"/>
      <dgm:spPr/>
    </dgm:pt>
    <dgm:pt modelId="{AAE809C4-FA3C-4051-82BD-76F14875881F}" type="pres">
      <dgm:prSet presAssocID="{746BB4D4-A1D0-4FA8-B981-3C14665A120E}" presName="hierChild5" presStyleCnt="0"/>
      <dgm:spPr/>
    </dgm:pt>
    <dgm:pt modelId="{0ADE4C61-01D4-4780-93D0-89C5853A18C6}" type="pres">
      <dgm:prSet presAssocID="{EFFECB38-8585-4517-B797-1ECEEC196CEA}" presName="Name50" presStyleLbl="parChTrans1D3" presStyleIdx="11" presStyleCnt="12"/>
      <dgm:spPr/>
    </dgm:pt>
    <dgm:pt modelId="{49A8EAE4-BB14-409A-B7AF-AE27536C7829}" type="pres">
      <dgm:prSet presAssocID="{AF9E5FE6-5D1A-4D91-AAD6-246A640F4926}" presName="hierRoot2" presStyleCnt="0">
        <dgm:presLayoutVars>
          <dgm:hierBranch val="init"/>
        </dgm:presLayoutVars>
      </dgm:prSet>
      <dgm:spPr/>
    </dgm:pt>
    <dgm:pt modelId="{FBA68D55-864D-4D8B-9D5E-A8D913632FFC}" type="pres">
      <dgm:prSet presAssocID="{AF9E5FE6-5D1A-4D91-AAD6-246A640F4926}" presName="rootComposite" presStyleCnt="0"/>
      <dgm:spPr/>
    </dgm:pt>
    <dgm:pt modelId="{224A7503-1E31-438E-9617-DD8C6DE7864C}" type="pres">
      <dgm:prSet presAssocID="{AF9E5FE6-5D1A-4D91-AAD6-246A640F4926}" presName="rootText" presStyleLbl="node3" presStyleIdx="11" presStyleCnt="12">
        <dgm:presLayoutVars>
          <dgm:chPref val="3"/>
        </dgm:presLayoutVars>
      </dgm:prSet>
      <dgm:spPr/>
    </dgm:pt>
    <dgm:pt modelId="{5FA682A9-B8C7-4286-ADAD-7DE61B13B5B8}" type="pres">
      <dgm:prSet presAssocID="{AF9E5FE6-5D1A-4D91-AAD6-246A640F4926}" presName="rootConnector" presStyleLbl="node3" presStyleIdx="11" presStyleCnt="12"/>
      <dgm:spPr/>
    </dgm:pt>
    <dgm:pt modelId="{819939FC-058C-42A5-8041-082075475A74}" type="pres">
      <dgm:prSet presAssocID="{AF9E5FE6-5D1A-4D91-AAD6-246A640F4926}" presName="hierChild4" presStyleCnt="0"/>
      <dgm:spPr/>
    </dgm:pt>
    <dgm:pt modelId="{FA662F2C-FED5-44B7-A74C-256BC00B4D33}" type="pres">
      <dgm:prSet presAssocID="{AF9E5FE6-5D1A-4D91-AAD6-246A640F4926}" presName="hierChild5" presStyleCnt="0"/>
      <dgm:spPr/>
    </dgm:pt>
    <dgm:pt modelId="{ACBA8EB0-066B-43CB-B2D3-CED3139FB488}" type="pres">
      <dgm:prSet presAssocID="{BA884887-DAB9-40EF-B210-013F8580F0AC}" presName="hierChild5" presStyleCnt="0"/>
      <dgm:spPr/>
    </dgm:pt>
    <dgm:pt modelId="{98C2F332-944C-4E18-B2F6-477E48AACA8A}" type="pres">
      <dgm:prSet presAssocID="{6498817C-9826-4FBA-BCEC-41614DC91838}" presName="Name37" presStyleLbl="parChTrans1D2" presStyleIdx="7" presStyleCnt="11"/>
      <dgm:spPr/>
    </dgm:pt>
    <dgm:pt modelId="{1E264C80-A66B-4712-93FE-7B56CCA56991}" type="pres">
      <dgm:prSet presAssocID="{A23E3DD3-84C7-4F1A-A7EB-38BFC37D2455}" presName="hierRoot2" presStyleCnt="0">
        <dgm:presLayoutVars>
          <dgm:hierBranch val="init"/>
        </dgm:presLayoutVars>
      </dgm:prSet>
      <dgm:spPr/>
    </dgm:pt>
    <dgm:pt modelId="{F9670B42-9B5D-489A-B619-F4C093577FA6}" type="pres">
      <dgm:prSet presAssocID="{A23E3DD3-84C7-4F1A-A7EB-38BFC37D2455}" presName="rootComposite" presStyleCnt="0"/>
      <dgm:spPr/>
    </dgm:pt>
    <dgm:pt modelId="{656D84FE-6DC9-4D63-AC76-2776179517B6}" type="pres">
      <dgm:prSet presAssocID="{A23E3DD3-84C7-4F1A-A7EB-38BFC37D2455}" presName="rootText" presStyleLbl="node2" presStyleIdx="7" presStyleCnt="8">
        <dgm:presLayoutVars>
          <dgm:chPref val="3"/>
        </dgm:presLayoutVars>
      </dgm:prSet>
      <dgm:spPr/>
    </dgm:pt>
    <dgm:pt modelId="{BB2208F1-49D2-4C2F-ABFD-B1FDB3878691}" type="pres">
      <dgm:prSet presAssocID="{A23E3DD3-84C7-4F1A-A7EB-38BFC37D2455}" presName="rootConnector" presStyleLbl="node2" presStyleIdx="7" presStyleCnt="8"/>
      <dgm:spPr/>
    </dgm:pt>
    <dgm:pt modelId="{62DCF4A7-AA59-44E6-BCAE-7803230413D9}" type="pres">
      <dgm:prSet presAssocID="{A23E3DD3-84C7-4F1A-A7EB-38BFC37D2455}" presName="hierChild4" presStyleCnt="0"/>
      <dgm:spPr/>
    </dgm:pt>
    <dgm:pt modelId="{5E42FBEB-1499-43B9-AE16-12C50BAD8CBB}" type="pres">
      <dgm:prSet presAssocID="{A23E3DD3-84C7-4F1A-A7EB-38BFC37D2455}" presName="hierChild5" presStyleCnt="0"/>
      <dgm:spPr/>
    </dgm:pt>
    <dgm:pt modelId="{EA281039-C4FE-49BC-B3AA-ED7A04EBF118}" type="pres">
      <dgm:prSet presAssocID="{2EA33616-6C58-403A-899C-3B7D55F71B27}" presName="hierChild3" presStyleCnt="0"/>
      <dgm:spPr/>
    </dgm:pt>
    <dgm:pt modelId="{70222E0D-8E64-4C79-97CD-BFBE9454F5EB}" type="pres">
      <dgm:prSet presAssocID="{03338164-2987-4361-9BEB-F663027DF0F6}" presName="Name111" presStyleLbl="parChTrans1D2" presStyleIdx="8" presStyleCnt="11"/>
      <dgm:spPr/>
    </dgm:pt>
    <dgm:pt modelId="{34A97C6B-F6F2-4586-9623-267F83E594A4}" type="pres">
      <dgm:prSet presAssocID="{44EE301A-5342-44B9-A4F6-A9AE3E1D95DE}" presName="hierRoot3" presStyleCnt="0">
        <dgm:presLayoutVars>
          <dgm:hierBranch val="init"/>
        </dgm:presLayoutVars>
      </dgm:prSet>
      <dgm:spPr/>
    </dgm:pt>
    <dgm:pt modelId="{5DE3384C-8514-4960-AD27-FAB37212A2A8}" type="pres">
      <dgm:prSet presAssocID="{44EE301A-5342-44B9-A4F6-A9AE3E1D95DE}" presName="rootComposite3" presStyleCnt="0"/>
      <dgm:spPr/>
    </dgm:pt>
    <dgm:pt modelId="{B4ADA4B4-88D1-4E91-B697-99A2AB754C01}" type="pres">
      <dgm:prSet presAssocID="{44EE301A-5342-44B9-A4F6-A9AE3E1D95DE}" presName="rootText3" presStyleLbl="asst1" presStyleIdx="0" presStyleCnt="3">
        <dgm:presLayoutVars>
          <dgm:chPref val="3"/>
        </dgm:presLayoutVars>
      </dgm:prSet>
      <dgm:spPr/>
    </dgm:pt>
    <dgm:pt modelId="{8BCF89A1-BDAE-40D7-8180-F80A9607842D}" type="pres">
      <dgm:prSet presAssocID="{44EE301A-5342-44B9-A4F6-A9AE3E1D95DE}" presName="rootConnector3" presStyleLbl="asst1" presStyleIdx="0" presStyleCnt="3"/>
      <dgm:spPr/>
    </dgm:pt>
    <dgm:pt modelId="{83223CD2-2175-4656-A1EC-2ECE19DE96E2}" type="pres">
      <dgm:prSet presAssocID="{44EE301A-5342-44B9-A4F6-A9AE3E1D95DE}" presName="hierChild6" presStyleCnt="0"/>
      <dgm:spPr/>
    </dgm:pt>
    <dgm:pt modelId="{6DE0AE6B-F4F6-41E7-9635-90DEFE7F62A7}" type="pres">
      <dgm:prSet presAssocID="{44EE301A-5342-44B9-A4F6-A9AE3E1D95DE}" presName="hierChild7" presStyleCnt="0"/>
      <dgm:spPr/>
    </dgm:pt>
    <dgm:pt modelId="{942589ED-A3CE-464D-941C-0FFB5E103FD3}" type="pres">
      <dgm:prSet presAssocID="{887C29A0-E9AA-40CA-98E9-E607F7A11B68}" presName="Name111" presStyleLbl="parChTrans1D2" presStyleIdx="9" presStyleCnt="11"/>
      <dgm:spPr/>
    </dgm:pt>
    <dgm:pt modelId="{1B7B3F99-6AE4-4D85-AD55-DBCB91253BB1}" type="pres">
      <dgm:prSet presAssocID="{F295E623-7637-4602-8882-44730896421C}" presName="hierRoot3" presStyleCnt="0">
        <dgm:presLayoutVars>
          <dgm:hierBranch val="init"/>
        </dgm:presLayoutVars>
      </dgm:prSet>
      <dgm:spPr/>
    </dgm:pt>
    <dgm:pt modelId="{BDC85E03-6F88-432A-8B7C-27A7CD52C1E2}" type="pres">
      <dgm:prSet presAssocID="{F295E623-7637-4602-8882-44730896421C}" presName="rootComposite3" presStyleCnt="0"/>
      <dgm:spPr/>
    </dgm:pt>
    <dgm:pt modelId="{F6BD1CAB-4F33-4133-B13A-064847C1CE6C}" type="pres">
      <dgm:prSet presAssocID="{F295E623-7637-4602-8882-44730896421C}" presName="rootText3" presStyleLbl="asst1" presStyleIdx="1" presStyleCnt="3">
        <dgm:presLayoutVars>
          <dgm:chPref val="3"/>
        </dgm:presLayoutVars>
      </dgm:prSet>
      <dgm:spPr/>
    </dgm:pt>
    <dgm:pt modelId="{814181F5-3883-4644-9160-F44DAD1DB206}" type="pres">
      <dgm:prSet presAssocID="{F295E623-7637-4602-8882-44730896421C}" presName="rootConnector3" presStyleLbl="asst1" presStyleIdx="1" presStyleCnt="3"/>
      <dgm:spPr/>
    </dgm:pt>
    <dgm:pt modelId="{6E20AC54-AFE4-4DC4-AF94-E43E50ED3BA8}" type="pres">
      <dgm:prSet presAssocID="{F295E623-7637-4602-8882-44730896421C}" presName="hierChild6" presStyleCnt="0"/>
      <dgm:spPr/>
    </dgm:pt>
    <dgm:pt modelId="{D6388811-9B91-4276-9CED-DBC1A293F6F5}" type="pres">
      <dgm:prSet presAssocID="{F295E623-7637-4602-8882-44730896421C}" presName="hierChild7" presStyleCnt="0"/>
      <dgm:spPr/>
    </dgm:pt>
    <dgm:pt modelId="{D0015305-DD52-404E-A8B2-272D82473357}" type="pres">
      <dgm:prSet presAssocID="{C4F4D440-0514-403C-A075-F2A416DFF786}" presName="Name111" presStyleLbl="parChTrans1D2" presStyleIdx="10" presStyleCnt="11"/>
      <dgm:spPr/>
    </dgm:pt>
    <dgm:pt modelId="{DFEC0EB6-EAB1-40EC-AD11-1D9A3EEEFF3A}" type="pres">
      <dgm:prSet presAssocID="{F55BE432-881D-4814-82CE-9029D914E5A4}" presName="hierRoot3" presStyleCnt="0">
        <dgm:presLayoutVars>
          <dgm:hierBranch val="init"/>
        </dgm:presLayoutVars>
      </dgm:prSet>
      <dgm:spPr/>
    </dgm:pt>
    <dgm:pt modelId="{38C615E8-C810-4160-8514-5A6DC6C6A819}" type="pres">
      <dgm:prSet presAssocID="{F55BE432-881D-4814-82CE-9029D914E5A4}" presName="rootComposite3" presStyleCnt="0"/>
      <dgm:spPr/>
    </dgm:pt>
    <dgm:pt modelId="{B1F8382F-55FE-439C-9EFE-0276EE33A7A3}" type="pres">
      <dgm:prSet presAssocID="{F55BE432-881D-4814-82CE-9029D914E5A4}" presName="rootText3" presStyleLbl="asst1" presStyleIdx="2" presStyleCnt="3">
        <dgm:presLayoutVars>
          <dgm:chPref val="3"/>
        </dgm:presLayoutVars>
      </dgm:prSet>
      <dgm:spPr/>
    </dgm:pt>
    <dgm:pt modelId="{080C4F5D-2215-42E8-A478-4D46B540EE92}" type="pres">
      <dgm:prSet presAssocID="{F55BE432-881D-4814-82CE-9029D914E5A4}" presName="rootConnector3" presStyleLbl="asst1" presStyleIdx="2" presStyleCnt="3"/>
      <dgm:spPr/>
    </dgm:pt>
    <dgm:pt modelId="{104305B1-8A68-49B1-B3F8-4254B2CBA530}" type="pres">
      <dgm:prSet presAssocID="{F55BE432-881D-4814-82CE-9029D914E5A4}" presName="hierChild6" presStyleCnt="0"/>
      <dgm:spPr/>
    </dgm:pt>
    <dgm:pt modelId="{45C079E4-03C3-40AE-AA93-B44872E63515}" type="pres">
      <dgm:prSet presAssocID="{F55BE432-881D-4814-82CE-9029D914E5A4}" presName="hierChild7" presStyleCnt="0"/>
      <dgm:spPr/>
    </dgm:pt>
  </dgm:ptLst>
  <dgm:cxnLst>
    <dgm:cxn modelId="{0BC0E003-E86D-41B6-B905-3AA83247AB2C}" type="presOf" srcId="{C4F4D440-0514-403C-A075-F2A416DFF786}" destId="{D0015305-DD52-404E-A8B2-272D82473357}" srcOrd="0" destOrd="0" presId="urn:microsoft.com/office/officeart/2005/8/layout/orgChart1"/>
    <dgm:cxn modelId="{40B5E70F-0DCB-4E14-9BE2-9081FB083FD1}" type="presOf" srcId="{0738A67A-A832-41FD-83E2-478923D4699C}" destId="{2EA4706A-287B-4CC9-94F8-331BAAE96668}" srcOrd="0" destOrd="0" presId="urn:microsoft.com/office/officeart/2005/8/layout/orgChart1"/>
    <dgm:cxn modelId="{08115D13-2EA2-4611-A47E-4B840ADFF173}" srcId="{2EA33616-6C58-403A-899C-3B7D55F71B27}" destId="{C7E61B73-0CEE-47C4-91F3-9EECE7C2BB49}" srcOrd="1" destOrd="0" parTransId="{438804CD-9C62-4CCB-84E4-C9A34CE3AA78}" sibTransId="{517D3CD5-C43E-465C-91F4-BCD947CEE60C}"/>
    <dgm:cxn modelId="{21D4E814-2D7E-4688-9EF1-BDA0C16A3FDD}" srcId="{677867AE-D383-4741-A19C-212DA7B39248}" destId="{478F2C7F-E4D9-46AD-B93F-69162DC8B99D}" srcOrd="1" destOrd="0" parTransId="{9F6C46CF-74AC-44D0-881F-600D29FC8009}" sibTransId="{5B168722-AF3E-4576-8959-DB320800B58B}"/>
    <dgm:cxn modelId="{98A10618-C9D7-4375-9AA2-8E4C3290EC6B}" type="presOf" srcId="{29C8E868-0C25-4140-979B-BC46B242C372}" destId="{01A30F58-EE32-4B92-92C4-4203377B14B7}" srcOrd="0" destOrd="0" presId="urn:microsoft.com/office/officeart/2005/8/layout/orgChart1"/>
    <dgm:cxn modelId="{931D6F19-87B5-4FAA-A812-6E0C5BC6B3A2}" type="presOf" srcId="{03338164-2987-4361-9BEB-F663027DF0F6}" destId="{70222E0D-8E64-4C79-97CD-BFBE9454F5EB}" srcOrd="0" destOrd="0" presId="urn:microsoft.com/office/officeart/2005/8/layout/orgChart1"/>
    <dgm:cxn modelId="{D2108022-E83A-4DC9-BEF8-18F842CD97FD}" type="presOf" srcId="{8FDF8190-F35D-4DDF-9948-8DF43F8AE950}" destId="{C49ADB91-5F25-4455-BF99-6F63607538EF}" srcOrd="0" destOrd="0" presId="urn:microsoft.com/office/officeart/2005/8/layout/orgChart1"/>
    <dgm:cxn modelId="{7B25AA22-D076-46EB-8CBC-48DC148B0402}" srcId="{677867AE-D383-4741-A19C-212DA7B39248}" destId="{F77F976F-AF1D-4E0F-A320-7CD7F465EFD6}" srcOrd="2" destOrd="0" parTransId="{C4078AAB-65CB-4F12-809D-93AEF2E450FF}" sibTransId="{EDA90059-4BC4-4560-8B7A-3894D3B23D93}"/>
    <dgm:cxn modelId="{F50AFB26-97D1-4E80-9523-9A2FBCA16B98}" type="presOf" srcId="{0518F379-9B76-4D24-9528-ABF29A5CC0F7}" destId="{F49C7E02-ADF7-47A9-B251-A05DCA6DCBF0}" srcOrd="1" destOrd="0" presId="urn:microsoft.com/office/officeart/2005/8/layout/orgChart1"/>
    <dgm:cxn modelId="{6178E127-6710-47E2-BDC5-BEC34A64ACC4}" type="presOf" srcId="{396A7383-D9B4-4304-8B32-78C675C30257}" destId="{820C948E-3D8A-4299-AEF3-1A60BF41C990}" srcOrd="1" destOrd="0" presId="urn:microsoft.com/office/officeart/2005/8/layout/orgChart1"/>
    <dgm:cxn modelId="{A155BF29-DD77-4215-8FB9-1A3E604C9F80}" type="presOf" srcId="{A6D054BA-1623-460B-B083-5E4C704BB0A0}" destId="{322E9F14-C5CB-4FD7-96B7-E0F2CCC0A15F}" srcOrd="0"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9AA1582D-45DA-42C7-B641-9CB19916044A}" type="presOf" srcId="{C54B5D22-4D70-455C-99D3-51D936AC61FA}" destId="{48E84653-B0BA-4A26-B42D-2D1A73F672B9}" srcOrd="1" destOrd="0" presId="urn:microsoft.com/office/officeart/2005/8/layout/orgChart1"/>
    <dgm:cxn modelId="{F149C02D-F125-49AA-8B64-8D008E1340A2}" type="presOf" srcId="{4B701616-38E6-497E-ADEE-766944F5AEBA}" destId="{1F93C728-F208-4EDA-B482-297068E62EF5}" srcOrd="0" destOrd="0" presId="urn:microsoft.com/office/officeart/2005/8/layout/orgChart1"/>
    <dgm:cxn modelId="{18C3AC31-3131-42BE-89BC-4CB1BCACDD88}" type="presOf" srcId="{746BB4D4-A1D0-4FA8-B981-3C14665A120E}" destId="{BF0C0E0D-8731-4F08-9833-1ECAD9A089C7}" srcOrd="0" destOrd="0" presId="urn:microsoft.com/office/officeart/2005/8/layout/orgChart1"/>
    <dgm:cxn modelId="{A9E6F831-BFA6-421F-BD3E-C37085912773}" srcId="{0518F379-9B76-4D24-9528-ABF29A5CC0F7}" destId="{D0C9F1C3-7DF3-4764-8960-6AA241BD1D49}" srcOrd="0" destOrd="0" parTransId="{5363FDB3-B928-4C81-8154-5D1C20AEB363}" sibTransId="{9A5B32CB-834F-4B64-87AA-C2CD970B5D4B}"/>
    <dgm:cxn modelId="{D4353F35-47C6-4322-8ACD-FBF21F2E9B79}" srcId="{2EA33616-6C58-403A-899C-3B7D55F71B27}" destId="{BA884887-DAB9-40EF-B210-013F8580F0AC}" srcOrd="6" destOrd="0" parTransId="{441267FB-F671-4CDA-A935-38DB662BEC19}" sibTransId="{A0817886-1F54-4253-B827-73561DB71E0E}"/>
    <dgm:cxn modelId="{B7A2A136-31AA-451F-84B0-F9D080E91954}" srcId="{FF099EF7-321E-45BF-AED6-CB0900C8341A}" destId="{396A7383-D9B4-4304-8B32-78C675C30257}" srcOrd="0" destOrd="0" parTransId="{63879560-0422-45CB-8864-A8F90043E6DC}" sibTransId="{036C305C-2D32-4A0F-BFCC-1FD9FF710A6A}"/>
    <dgm:cxn modelId="{583FD836-56AC-41DA-B01E-9C5BB94B5E8B}" type="presOf" srcId="{817764B6-F6FC-43DC-A3D2-641233BF1ECB}" destId="{EDD70F63-9A0B-4180-A130-98DB5E6A75F0}" srcOrd="0" destOrd="0" presId="urn:microsoft.com/office/officeart/2005/8/layout/orgChart1"/>
    <dgm:cxn modelId="{0CFD3E38-A66F-44DC-A450-8F7456A14FF7}" type="presOf" srcId="{EFFECB38-8585-4517-B797-1ECEEC196CEA}" destId="{0ADE4C61-01D4-4780-93D0-89C5853A18C6}" srcOrd="0" destOrd="0" presId="urn:microsoft.com/office/officeart/2005/8/layout/orgChart1"/>
    <dgm:cxn modelId="{98272939-6EB7-44C7-AD4D-4C03F6589210}" srcId="{2EA33616-6C58-403A-899C-3B7D55F71B27}" destId="{FF099EF7-321E-45BF-AED6-CB0900C8341A}" srcOrd="4" destOrd="0" parTransId="{77A2F5FD-58D1-4D68-BCF2-D7F56AB792AB}" sibTransId="{46290DE6-CD0C-4A93-A40F-C405E9AA9A19}"/>
    <dgm:cxn modelId="{7AB83C3C-1EC8-45C4-B15A-3AAC9E42C18E}" srcId="{2EA33616-6C58-403A-899C-3B7D55F71B27}" destId="{F55BE432-881D-4814-82CE-9029D914E5A4}" srcOrd="10" destOrd="0" parTransId="{C4F4D440-0514-403C-A075-F2A416DFF786}" sibTransId="{905F7DCC-897C-4133-8015-57A0072ACB0B}"/>
    <dgm:cxn modelId="{A0F6EF3C-D9DE-453B-83B5-E8C7CA4EDE22}" type="presOf" srcId="{478F2C7F-E4D9-46AD-B93F-69162DC8B99D}" destId="{1C0BB439-0D3C-4EA7-A1E3-275FBD1C0267}" srcOrd="0" destOrd="0" presId="urn:microsoft.com/office/officeart/2005/8/layout/orgChart1"/>
    <dgm:cxn modelId="{0350D65B-BD56-4D41-87DB-CCDCE9453F89}" type="presOf" srcId="{9C69C267-C2CE-4680-BA9C-7D9CFB04DA07}" destId="{BD96652F-2665-47BF-BB3E-E2EC355D9CE1}" srcOrd="0" destOrd="0" presId="urn:microsoft.com/office/officeart/2005/8/layout/orgChart1"/>
    <dgm:cxn modelId="{68FF0C5D-F6BF-4272-94D5-D67F0A7C6A9F}" type="presOf" srcId="{478F2C7F-E4D9-46AD-B93F-69162DC8B99D}" destId="{9CEF2638-49AD-4AA2-8D4F-9A545A10321F}" srcOrd="1" destOrd="0" presId="urn:microsoft.com/office/officeart/2005/8/layout/orgChart1"/>
    <dgm:cxn modelId="{92083B61-C6E4-4853-9744-0E9D1A390A98}" type="presOf" srcId="{C4078AAB-65CB-4F12-809D-93AEF2E450FF}" destId="{68CF11B0-1D4F-4430-86EC-D907201586D2}" srcOrd="0" destOrd="0" presId="urn:microsoft.com/office/officeart/2005/8/layout/orgChart1"/>
    <dgm:cxn modelId="{DF4D4461-CD21-4DAF-9083-472AE9B204CC}" type="presOf" srcId="{9F593B0D-F929-4123-88AA-16A5DDF3110D}" destId="{35122D90-1AF4-43DE-B70A-3F00C4188199}" srcOrd="1" destOrd="0" presId="urn:microsoft.com/office/officeart/2005/8/layout/orgChart1"/>
    <dgm:cxn modelId="{65A88E62-253F-48E4-BD53-994D57C9A934}" srcId="{2EA33616-6C58-403A-899C-3B7D55F71B27}" destId="{BD7BF20F-CF90-4343-9B85-CDA889B3002C}" srcOrd="5" destOrd="0" parTransId="{9C69C267-C2CE-4680-BA9C-7D9CFB04DA07}" sibTransId="{B4A20142-C051-4F96-B98C-A88ED3B173C3}"/>
    <dgm:cxn modelId="{2D610943-D88F-485D-9F93-79D419E59405}" type="presOf" srcId="{817764B6-F6FC-43DC-A3D2-641233BF1ECB}" destId="{9EC3F2EF-3261-4D4D-B8AA-6C0B589CD247}" srcOrd="1" destOrd="0" presId="urn:microsoft.com/office/officeart/2005/8/layout/orgChart1"/>
    <dgm:cxn modelId="{3CC6DE43-5C40-48EC-9981-CB533305BE39}" type="presOf" srcId="{396A7383-D9B4-4304-8B32-78C675C30257}" destId="{599EC8A7-784D-4CF4-956B-8E5FE28C952D}" srcOrd="0" destOrd="0" presId="urn:microsoft.com/office/officeart/2005/8/layout/orgChart1"/>
    <dgm:cxn modelId="{370BE864-25E7-429F-98AD-5E14FCD154E0}" type="presOf" srcId="{63879560-0422-45CB-8864-A8F90043E6DC}" destId="{0A7BCCD4-E970-4163-91E4-D62BA1F7944A}" srcOrd="0" destOrd="0" presId="urn:microsoft.com/office/officeart/2005/8/layout/orgChart1"/>
    <dgm:cxn modelId="{F48BB445-EB03-4E74-A395-8375974D64EA}" type="presOf" srcId="{E8EFDFDD-9835-4D18-B66C-95080916353F}" destId="{10FF1609-C555-4534-997F-191B3EE4FC31}" srcOrd="0" destOrd="0" presId="urn:microsoft.com/office/officeart/2005/8/layout/orgChart1"/>
    <dgm:cxn modelId="{A7092647-1785-416B-9CD3-DEB9B82A74C9}" type="presOf" srcId="{FF099EF7-321E-45BF-AED6-CB0900C8341A}" destId="{69DD91BF-AE08-4A50-85AD-0A6AF04AFB88}" srcOrd="1" destOrd="0" presId="urn:microsoft.com/office/officeart/2005/8/layout/orgChart1"/>
    <dgm:cxn modelId="{89D7E26C-5783-4055-8313-0D6B00FC7EF4}" type="presOf" srcId="{F295E623-7637-4602-8882-44730896421C}" destId="{F6BD1CAB-4F33-4133-B13A-064847C1CE6C}" srcOrd="0" destOrd="0" presId="urn:microsoft.com/office/officeart/2005/8/layout/orgChart1"/>
    <dgm:cxn modelId="{6AB62F6E-7ACD-4848-91E2-6851206C2732}" srcId="{BA884887-DAB9-40EF-B210-013F8580F0AC}" destId="{746BB4D4-A1D0-4FA8-B981-3C14665A120E}" srcOrd="2" destOrd="0" parTransId="{29C8E868-0C25-4140-979B-BC46B242C372}" sibTransId="{49A5939C-D4E1-45E3-A388-BD1D6A92424C}"/>
    <dgm:cxn modelId="{26AA3971-CAC9-44C5-8A2C-23EA045E2175}" type="presOf" srcId="{F77F976F-AF1D-4E0F-A320-7CD7F465EFD6}" destId="{FBFB26AD-E4AE-44D5-A55E-A02AFDE4416A}" srcOrd="1" destOrd="0" presId="urn:microsoft.com/office/officeart/2005/8/layout/orgChart1"/>
    <dgm:cxn modelId="{F63CAD72-1583-43FD-B829-7023474432E6}" type="presOf" srcId="{8FDF8190-F35D-4DDF-9948-8DF43F8AE950}" destId="{7BBDC268-8CD8-43AB-8AED-35E834B66921}" srcOrd="1" destOrd="0" presId="urn:microsoft.com/office/officeart/2005/8/layout/orgChart1"/>
    <dgm:cxn modelId="{063E0173-DB8C-444F-97DF-ECCFA81D072D}" type="presOf" srcId="{BD7BF20F-CF90-4343-9B85-CDA889B3002C}" destId="{E150E4B6-B9A5-4BAC-BBFC-61EB6361091E}" srcOrd="1" destOrd="0" presId="urn:microsoft.com/office/officeart/2005/8/layout/orgChart1"/>
    <dgm:cxn modelId="{3034BC57-398D-495A-A178-56282DC846FF}" type="presOf" srcId="{F55BE432-881D-4814-82CE-9029D914E5A4}" destId="{B1F8382F-55FE-439C-9EFE-0276EE33A7A3}" srcOrd="0" destOrd="0" presId="urn:microsoft.com/office/officeart/2005/8/layout/orgChart1"/>
    <dgm:cxn modelId="{E26AE659-F7C1-4553-812B-E24D5E92E86F}" srcId="{677867AE-D383-4741-A19C-212DA7B39248}" destId="{5A059123-7559-42F8-A429-2DD037A7FC85}" srcOrd="0" destOrd="0" parTransId="{7CBB8AA7-F18D-423C-8EAB-0B7075F294D5}" sibTransId="{691E55BB-F63B-40CA-A7AC-84D054BDA90E}"/>
    <dgm:cxn modelId="{D3E00E7A-CAC1-4B27-A52B-4083DEEB0364}" type="presOf" srcId="{FDEE78E3-757B-4C6E-A7D2-16954EF7DD5B}" destId="{E475EF00-0F29-4B9F-A870-16C9B9F798B3}" srcOrd="0" destOrd="0" presId="urn:microsoft.com/office/officeart/2005/8/layout/orgChart1"/>
    <dgm:cxn modelId="{93EEDB7C-1929-4919-807C-82B1CC5AC667}" type="presOf" srcId="{0E361C8E-D1B4-446C-B255-DC6D9D384AA7}" destId="{0001923E-9D3D-49C8-892C-53216DB85B72}" srcOrd="0" destOrd="0" presId="urn:microsoft.com/office/officeart/2005/8/layout/orgChart1"/>
    <dgm:cxn modelId="{5D25897F-8CF9-4EDC-913D-35FC1DD21F2E}" type="presOf" srcId="{0518F379-9B76-4D24-9528-ABF29A5CC0F7}" destId="{EB12E4D8-E7F1-4C62-B520-31141AFC5A55}" srcOrd="0" destOrd="0" presId="urn:microsoft.com/office/officeart/2005/8/layout/orgChart1"/>
    <dgm:cxn modelId="{BE634484-D776-425E-9CDA-4034CDB56923}" type="presOf" srcId="{A23E3DD3-84C7-4F1A-A7EB-38BFC37D2455}" destId="{BB2208F1-49D2-4C2F-ABFD-B1FDB3878691}" srcOrd="1" destOrd="0" presId="urn:microsoft.com/office/officeart/2005/8/layout/orgChart1"/>
    <dgm:cxn modelId="{8598AA84-2155-4831-B83A-90A1AC19D04F}" type="presOf" srcId="{F295E623-7637-4602-8882-44730896421C}" destId="{814181F5-3883-4644-9160-F44DAD1DB206}" srcOrd="1" destOrd="0" presId="urn:microsoft.com/office/officeart/2005/8/layout/orgChart1"/>
    <dgm:cxn modelId="{51B6F186-E7BA-4A7E-99EE-81B6ED8844D5}" type="presOf" srcId="{D0C9F1C3-7DF3-4764-8960-6AA241BD1D49}" destId="{BC0BBC3F-A94F-4BF7-BBA3-7029BDFA1B15}" srcOrd="0" destOrd="0" presId="urn:microsoft.com/office/officeart/2005/8/layout/orgChart1"/>
    <dgm:cxn modelId="{662C0D87-B038-48F7-A09F-90288507A5C7}" type="presOf" srcId="{2EB287F2-4958-4C9A-8C82-804FB9BB14F6}" destId="{57527219-8928-4683-BF99-5B39E56FEC30}" srcOrd="0"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C9D43D88-B382-40C8-8084-F7B95B9DCEC6}" srcId="{2EA33616-6C58-403A-899C-3B7D55F71B27}" destId="{F295E623-7637-4602-8882-44730896421C}" srcOrd="9" destOrd="0" parTransId="{887C29A0-E9AA-40CA-98E9-E607F7A11B68}" sibTransId="{98EE2A1C-2B37-4FCA-8279-CA04BC5C9F68}"/>
    <dgm:cxn modelId="{AC25CE89-44F3-4003-AF22-E4DBAE00331D}" type="presOf" srcId="{77A2F5FD-58D1-4D68-BCF2-D7F56AB792AB}" destId="{7B37DF95-E484-4655-938F-CAE68494BDFD}" srcOrd="0" destOrd="0" presId="urn:microsoft.com/office/officeart/2005/8/layout/orgChart1"/>
    <dgm:cxn modelId="{5968368A-49E9-47B7-8C65-540B20790442}" srcId="{2EA33616-6C58-403A-899C-3B7D55F71B27}" destId="{0738A67A-A832-41FD-83E2-478923D4699C}" srcOrd="2" destOrd="0" parTransId="{FDEE78E3-757B-4C6E-A7D2-16954EF7DD5B}" sibTransId="{EDE707F3-FB8A-49A3-A49D-A41963B9CDFD}"/>
    <dgm:cxn modelId="{1071CD8A-8EDF-4277-AEBB-E83ACA261F46}" type="presOf" srcId="{441267FB-F671-4CDA-A935-38DB662BEC19}" destId="{4CBFE0D8-3F1F-43EA-B140-6CA244E4CD57}" srcOrd="0" destOrd="0" presId="urn:microsoft.com/office/officeart/2005/8/layout/orgChart1"/>
    <dgm:cxn modelId="{D568098D-6823-4847-A118-2A344E532566}" type="presOf" srcId="{9F593B0D-F929-4123-88AA-16A5DDF3110D}" destId="{233358A3-B105-451E-9C97-3E85323E65F7}" srcOrd="0" destOrd="0" presId="urn:microsoft.com/office/officeart/2005/8/layout/orgChart1"/>
    <dgm:cxn modelId="{D1B85D91-E690-4EF4-B138-ED98665974B1}" srcId="{BA884887-DAB9-40EF-B210-013F8580F0AC}" destId="{A6D054BA-1623-460B-B083-5E4C704BB0A0}" srcOrd="0" destOrd="0" parTransId="{0E361C8E-D1B4-446C-B255-DC6D9D384AA7}" sibTransId="{CAB408B4-F6B7-42D2-9D5D-F46657E4DF66}"/>
    <dgm:cxn modelId="{BCC0E291-8190-4460-89A3-FE9D61B78469}" type="presOf" srcId="{677867AE-D383-4741-A19C-212DA7B39248}" destId="{5AFBDEEA-44F9-4D0A-B695-80C0193C9A5A}" srcOrd="0" destOrd="0" presId="urn:microsoft.com/office/officeart/2005/8/layout/orgChart1"/>
    <dgm:cxn modelId="{C0273892-9833-4F13-A0F1-00D181C2F5B0}" type="presOf" srcId="{AF9E5FE6-5D1A-4D91-AAD6-246A640F4926}" destId="{5FA682A9-B8C7-4286-ADAD-7DE61B13B5B8}" srcOrd="1" destOrd="0" presId="urn:microsoft.com/office/officeart/2005/8/layout/orgChart1"/>
    <dgm:cxn modelId="{C1CE4792-FE01-4B68-AA81-93D6E42CA3CE}" type="presOf" srcId="{9F6C46CF-74AC-44D0-881F-600D29FC8009}" destId="{0EEB363D-47E2-4A7C-B941-4D0935BE05BD}" srcOrd="0" destOrd="0" presId="urn:microsoft.com/office/officeart/2005/8/layout/orgChart1"/>
    <dgm:cxn modelId="{5ECEAB93-A0EB-41C6-A46A-2C9284FA6D06}" srcId="{BA884887-DAB9-40EF-B210-013F8580F0AC}" destId="{AF9E5FE6-5D1A-4D91-AAD6-246A640F4926}" srcOrd="3" destOrd="0" parTransId="{EFFECB38-8585-4517-B797-1ECEEC196CEA}" sibTransId="{6AEB0E46-A3C0-4C97-BA2C-616182D6F87C}"/>
    <dgm:cxn modelId="{30B2F997-64BD-4D52-8792-AF8CFE973149}" type="presOf" srcId="{A23E3DD3-84C7-4F1A-A7EB-38BFC37D2455}" destId="{656D84FE-6DC9-4D63-AC76-2776179517B6}" srcOrd="0" destOrd="0" presId="urn:microsoft.com/office/officeart/2005/8/layout/orgChart1"/>
    <dgm:cxn modelId="{6FFE9C9B-E83D-4947-9E9E-2E972B9365DC}" srcId="{BA884887-DAB9-40EF-B210-013F8580F0AC}" destId="{2C5952F6-A13A-4C4E-8CBE-E35861F273DC}" srcOrd="1" destOrd="0" parTransId="{FE9BB35A-DF37-4424-9842-CD3F1282DFDD}" sibTransId="{686D795E-9A34-425C-9C00-13C3043B7A0C}"/>
    <dgm:cxn modelId="{B08132A7-3CE5-4FB1-963B-19BF2F68FE18}" type="presOf" srcId="{BD7BF20F-CF90-4343-9B85-CDA889B3002C}" destId="{3BEB44FF-3B5E-42FC-BDCC-734D7F6A2274}" srcOrd="0" destOrd="0" presId="urn:microsoft.com/office/officeart/2005/8/layout/orgChart1"/>
    <dgm:cxn modelId="{FE6918A9-6639-4FA2-9958-027C69941E3C}" srcId="{677867AE-D383-4741-A19C-212DA7B39248}" destId="{817764B6-F6FC-43DC-A3D2-641233BF1ECB}" srcOrd="4" destOrd="0" parTransId="{4B701616-38E6-497E-ADEE-766944F5AEBA}" sibTransId="{9D06DCD7-6A94-4E96-A8FE-1A6C8D5610F5}"/>
    <dgm:cxn modelId="{855179A9-B99A-4FD0-874F-F49DE557E907}" type="presOf" srcId="{5A059123-7559-42F8-A429-2DD037A7FC85}" destId="{5103C05A-BBA2-4518-89BB-F66897356EEC}" srcOrd="1" destOrd="0" presId="urn:microsoft.com/office/officeart/2005/8/layout/orgChart1"/>
    <dgm:cxn modelId="{DB94F6A9-81DB-4707-8886-CC5462AF510F}" type="presOf" srcId="{FE9BB35A-DF37-4424-9842-CD3F1282DFDD}" destId="{A4C7BAC9-ADD7-4C1F-B2BF-21E3E28CFC9B}" srcOrd="0" destOrd="0" presId="urn:microsoft.com/office/officeart/2005/8/layout/orgChart1"/>
    <dgm:cxn modelId="{2512FFA9-F73F-48FE-81DC-1BA6520746DF}" type="presOf" srcId="{5A059123-7559-42F8-A429-2DD037A7FC85}" destId="{61D2FC3C-DC7C-4748-A0DD-133BBB7C198D}" srcOrd="0"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09CB85B5-D201-4EE5-B146-87558EEAEE44}" type="presOf" srcId="{A6D054BA-1623-460B-B083-5E4C704BB0A0}" destId="{2262076A-E7B9-4B87-9529-322F730F5BE6}" srcOrd="1" destOrd="0" presId="urn:microsoft.com/office/officeart/2005/8/layout/orgChart1"/>
    <dgm:cxn modelId="{B86EC9B5-6238-43FA-985F-034FA8053E8F}" type="presOf" srcId="{7CBB8AA7-F18D-423C-8EAB-0B7075F294D5}" destId="{822FE269-0062-44A4-810E-B1B4461391DE}" srcOrd="0" destOrd="0" presId="urn:microsoft.com/office/officeart/2005/8/layout/orgChart1"/>
    <dgm:cxn modelId="{E01A98B7-0CB6-4BBD-B05F-0CB02E2C726D}" type="presOf" srcId="{6498817C-9826-4FBA-BCEC-41614DC91838}" destId="{98C2F332-944C-4E18-B2F6-477E48AACA8A}" srcOrd="0" destOrd="0" presId="urn:microsoft.com/office/officeart/2005/8/layout/orgChart1"/>
    <dgm:cxn modelId="{10B868B8-BB23-434A-BCE6-1D9BDE23071F}" srcId="{2EA33616-6C58-403A-899C-3B7D55F71B27}" destId="{44EE301A-5342-44B9-A4F6-A9AE3E1D95DE}" srcOrd="8" destOrd="0" parTransId="{03338164-2987-4361-9BEB-F663027DF0F6}" sibTransId="{6737E240-E922-4F9B-8303-705347FF9340}"/>
    <dgm:cxn modelId="{557670B9-E5F9-4A0B-8A6E-2DACBC195182}" type="presOf" srcId="{44EE301A-5342-44B9-A4F6-A9AE3E1D95DE}" destId="{8BCF89A1-BDAE-40D7-8180-F80A9607842D}" srcOrd="1" destOrd="0" presId="urn:microsoft.com/office/officeart/2005/8/layout/orgChart1"/>
    <dgm:cxn modelId="{6F0377BB-8D43-4C90-846E-99D061915CE7}" srcId="{2EA33616-6C58-403A-899C-3B7D55F71B27}" destId="{677867AE-D383-4741-A19C-212DA7B39248}" srcOrd="3" destOrd="0" parTransId="{8BE15F60-AC23-42C2-B1B2-C05367E5646B}" sibTransId="{BE18F588-8385-45F5-A5A3-006B4ED2851B}"/>
    <dgm:cxn modelId="{0F3281BB-9927-4D9B-8EAD-253FF3EA58CB}" srcId="{FF099EF7-321E-45BF-AED6-CB0900C8341A}" destId="{9F593B0D-F929-4123-88AA-16A5DDF3110D}" srcOrd="1" destOrd="0" parTransId="{3D36AC24-4A99-4A4D-B7A7-5779F7B7771E}" sibTransId="{C9F85B84-3E67-4A72-A03A-757802B1EC8C}"/>
    <dgm:cxn modelId="{D48F82BD-CF0E-4A2A-8E96-578EEA6D13A1}" type="presOf" srcId="{C54B5D22-4D70-455C-99D3-51D936AC61FA}" destId="{B8D9CFFE-7F88-469E-8726-F58A7D24E677}" srcOrd="0" destOrd="0" presId="urn:microsoft.com/office/officeart/2005/8/layout/orgChart1"/>
    <dgm:cxn modelId="{CC32D3BE-D3B3-4320-A280-FE481D4240AD}" srcId="{2EA33616-6C58-403A-899C-3B7D55F71B27}" destId="{A23E3DD3-84C7-4F1A-A7EB-38BFC37D2455}" srcOrd="7" destOrd="0" parTransId="{6498817C-9826-4FBA-BCEC-41614DC91838}" sibTransId="{2D13F887-1444-4980-A5FC-C923C8370102}"/>
    <dgm:cxn modelId="{839705C1-C09B-4825-8848-88358136C603}" type="presOf" srcId="{DE416E60-CF12-4738-8056-F98A479FE49F}" destId="{9B5EC859-7248-4FBE-AAC0-34E59A4B5E3A}" srcOrd="0" destOrd="0" presId="urn:microsoft.com/office/officeart/2005/8/layout/orgChart1"/>
    <dgm:cxn modelId="{BF8840C1-0E51-4FC3-8BE1-5EABDE9947A5}" type="presOf" srcId="{FF099EF7-321E-45BF-AED6-CB0900C8341A}" destId="{714D4D66-57CB-44E1-9470-6ECBE1235C2D}" srcOrd="0" destOrd="0" presId="urn:microsoft.com/office/officeart/2005/8/layout/orgChart1"/>
    <dgm:cxn modelId="{0A6E66C5-8767-486C-9C92-4B53BC550FB4}" type="presOf" srcId="{D0C9F1C3-7DF3-4764-8960-6AA241BD1D49}" destId="{41CA5996-51FD-4FFF-9F5A-D5C0F9A627ED}" srcOrd="1" destOrd="0" presId="urn:microsoft.com/office/officeart/2005/8/layout/orgChart1"/>
    <dgm:cxn modelId="{98AE8BC8-5C85-4170-8FA3-03A4DE9B7F20}" srcId="{A6D054BA-1623-460B-B083-5E4C704BB0A0}" destId="{C54B5D22-4D70-455C-99D3-51D936AC61FA}" srcOrd="0" destOrd="0" parTransId="{2EB287F2-4958-4C9A-8C82-804FB9BB14F6}" sibTransId="{4962A35F-187D-482A-A3BE-617925DF5212}"/>
    <dgm:cxn modelId="{6F51B7C9-BFF6-48F0-9175-7A289CAF5A9F}" type="presOf" srcId="{2C5952F6-A13A-4C4E-8CBE-E35861F273DC}" destId="{C5E767D8-1BD7-4257-873E-1FF17EF47B34}" srcOrd="0" destOrd="0" presId="urn:microsoft.com/office/officeart/2005/8/layout/orgChart1"/>
    <dgm:cxn modelId="{6F0377CA-C976-4182-AFFC-0793F14F7CE2}" type="presOf" srcId="{AF9E5FE6-5D1A-4D91-AAD6-246A640F4926}" destId="{224A7503-1E31-438E-9617-DD8C6DE7864C}" srcOrd="0" destOrd="0" presId="urn:microsoft.com/office/officeart/2005/8/layout/orgChart1"/>
    <dgm:cxn modelId="{19A4BBCD-E994-414A-A39F-7F4D156327EF}" type="presOf" srcId="{F55BE432-881D-4814-82CE-9029D914E5A4}" destId="{080C4F5D-2215-42E8-A478-4D46B540EE92}" srcOrd="1" destOrd="0" presId="urn:microsoft.com/office/officeart/2005/8/layout/orgChart1"/>
    <dgm:cxn modelId="{C0CE08CE-F706-4CEE-BC81-F80D720F7030}" type="presOf" srcId="{887C29A0-E9AA-40CA-98E9-E607F7A11B68}" destId="{942589ED-A3CE-464D-941C-0FFB5E103FD3}" srcOrd="0" destOrd="0" presId="urn:microsoft.com/office/officeart/2005/8/layout/orgChart1"/>
    <dgm:cxn modelId="{B2E418CE-3B84-4264-92AD-A41FCFAF30E7}" type="presOf" srcId="{44EE301A-5342-44B9-A4F6-A9AE3E1D95DE}" destId="{B4ADA4B4-88D1-4E91-B697-99A2AB754C01}"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0ED0FCD3-3A27-4F02-A8DE-8E20495AB2C9}" type="presOf" srcId="{3D36AC24-4A99-4A4D-B7A7-5779F7B7771E}" destId="{723ACA9F-2C2F-4E63-8006-80CB2061C1BF}" srcOrd="0" destOrd="0" presId="urn:microsoft.com/office/officeart/2005/8/layout/orgChart1"/>
    <dgm:cxn modelId="{4604E2D7-DFAB-4839-960D-4C963E0B2CF4}" type="presOf" srcId="{746BB4D4-A1D0-4FA8-B981-3C14665A120E}" destId="{941AC9A8-7584-4892-80A1-9347875B193B}" srcOrd="1" destOrd="0" presId="urn:microsoft.com/office/officeart/2005/8/layout/orgChart1"/>
    <dgm:cxn modelId="{8A8FBEDF-CA83-4D0C-BADE-76C1AEEA4213}" type="presOf" srcId="{438804CD-9C62-4CCB-84E4-C9A34CE3AA78}" destId="{E6DC0929-C509-4466-9702-5CFBDA26DF07}" srcOrd="0" destOrd="0" presId="urn:microsoft.com/office/officeart/2005/8/layout/orgChart1"/>
    <dgm:cxn modelId="{DC6C29E2-CB45-4A25-A817-0402689C31A5}" srcId="{2EA33616-6C58-403A-899C-3B7D55F71B27}" destId="{0518F379-9B76-4D24-9528-ABF29A5CC0F7}" srcOrd="0" destOrd="0" parTransId="{DE416E60-CF12-4738-8056-F98A479FE49F}" sibTransId="{BE12FF9A-AA6D-4E26-8169-D66AD7FF6FB4}"/>
    <dgm:cxn modelId="{0FA809E3-A27C-49FC-BBA5-74511C51D6BF}" type="presOf" srcId="{F77F976F-AF1D-4E0F-A320-7CD7F465EFD6}" destId="{A4D59F56-443D-4229-9EEC-06661A69F142}" srcOrd="0" destOrd="0" presId="urn:microsoft.com/office/officeart/2005/8/layout/orgChart1"/>
    <dgm:cxn modelId="{0BBABAE5-972B-4805-8B5C-D4B8EF2C4F9A}" type="presOf" srcId="{C7E61B73-0CEE-47C4-91F3-9EECE7C2BB49}" destId="{6624A867-D077-4DBA-B94A-E963324F4306}" srcOrd="0" destOrd="0" presId="urn:microsoft.com/office/officeart/2005/8/layout/orgChart1"/>
    <dgm:cxn modelId="{938004EA-BD84-4B47-A3FD-93D44C4B1BB4}" type="presOf" srcId="{BA884887-DAB9-40EF-B210-013F8580F0AC}" destId="{CD28EE2E-A8D3-49C1-9D0D-2FB5B18FD06C}" srcOrd="0" destOrd="0" presId="urn:microsoft.com/office/officeart/2005/8/layout/orgChart1"/>
    <dgm:cxn modelId="{B8C722EA-9589-43BE-BF19-2D1E4B061DD0}" type="presOf" srcId="{2C5952F6-A13A-4C4E-8CBE-E35861F273DC}" destId="{638443F7-4C0D-47EA-8BB8-B4C41CAF03B1}" srcOrd="1"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175D91EC-8E67-4C81-A285-7B3A7DDF7E94}" type="presOf" srcId="{0738A67A-A832-41FD-83E2-478923D4699C}" destId="{3EEF887D-91A0-44E1-AADF-E900484B5EDF}" srcOrd="1" destOrd="0" presId="urn:microsoft.com/office/officeart/2005/8/layout/orgChart1"/>
    <dgm:cxn modelId="{9309A3EF-E62A-4305-B173-E0FA1B51C3CB}" type="presOf" srcId="{2EA33616-6C58-403A-899C-3B7D55F71B27}" destId="{6EC8FE8C-3EAF-4DCB-B78C-936D0F26F435}" srcOrd="0" destOrd="0" presId="urn:microsoft.com/office/officeart/2005/8/layout/orgChart1"/>
    <dgm:cxn modelId="{055BEEEF-3FE8-4CEF-997C-B1846E893F09}" type="presOf" srcId="{5363FDB3-B928-4C81-8154-5D1C20AEB363}" destId="{732BD6A4-00FC-4A67-91CF-B7BA80CC7E4E}" srcOrd="0" destOrd="0" presId="urn:microsoft.com/office/officeart/2005/8/layout/orgChart1"/>
    <dgm:cxn modelId="{477843F4-3999-4909-A832-47ECCEEC1B88}" srcId="{677867AE-D383-4741-A19C-212DA7B39248}" destId="{8FDF8190-F35D-4DDF-9948-8DF43F8AE950}" srcOrd="3" destOrd="0" parTransId="{E8EFDFDD-9835-4D18-B66C-95080916353F}" sibTransId="{ECF1A6A6-70EE-4DEB-BB3B-A037A8B74EB7}"/>
    <dgm:cxn modelId="{253405F5-EE34-4A29-B3EC-C8FD211D2D74}" type="presOf" srcId="{C7E61B73-0CEE-47C4-91F3-9EECE7C2BB49}" destId="{154AB8A5-4388-4105-97FD-0AC3B1F9A22B}" srcOrd="1"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09587BD2-353A-463E-954A-5CADA719522C}" type="presParOf" srcId="{7292F90E-15B3-447A-9832-737E5FD6DA66}" destId="{732BD6A4-00FC-4A67-91CF-B7BA80CC7E4E}" srcOrd="0" destOrd="0" presId="urn:microsoft.com/office/officeart/2005/8/layout/orgChart1"/>
    <dgm:cxn modelId="{6C438BD4-FA03-4995-88EF-12E1CDD921E2}" type="presParOf" srcId="{7292F90E-15B3-447A-9832-737E5FD6DA66}" destId="{EF9BF287-D590-41B1-8EF9-711DDB4C83BA}" srcOrd="1" destOrd="0" presId="urn:microsoft.com/office/officeart/2005/8/layout/orgChart1"/>
    <dgm:cxn modelId="{9FA5C9CA-09B7-4E74-BBDD-E4086F89D257}" type="presParOf" srcId="{EF9BF287-D590-41B1-8EF9-711DDB4C83BA}" destId="{B1B9630A-7C7A-4C8F-B7E0-F61F32988CAD}" srcOrd="0" destOrd="0" presId="urn:microsoft.com/office/officeart/2005/8/layout/orgChart1"/>
    <dgm:cxn modelId="{DB4EA0DB-E529-431C-AEE1-B8E599CCC400}" type="presParOf" srcId="{B1B9630A-7C7A-4C8F-B7E0-F61F32988CAD}" destId="{BC0BBC3F-A94F-4BF7-BBA3-7029BDFA1B15}" srcOrd="0" destOrd="0" presId="urn:microsoft.com/office/officeart/2005/8/layout/orgChart1"/>
    <dgm:cxn modelId="{6131AFCC-9818-41B0-AF9C-59D1CE2D9BBF}" type="presParOf" srcId="{B1B9630A-7C7A-4C8F-B7E0-F61F32988CAD}" destId="{41CA5996-51FD-4FFF-9F5A-D5C0F9A627ED}" srcOrd="1" destOrd="0" presId="urn:microsoft.com/office/officeart/2005/8/layout/orgChart1"/>
    <dgm:cxn modelId="{BFBB62B8-FCA1-4BE1-B8B0-DC88C993E6F0}" type="presParOf" srcId="{EF9BF287-D590-41B1-8EF9-711DDB4C83BA}" destId="{C000B2AC-19EC-49D9-9A93-A2D9853A0F1B}" srcOrd="1" destOrd="0" presId="urn:microsoft.com/office/officeart/2005/8/layout/orgChart1"/>
    <dgm:cxn modelId="{86FC0F6D-F59C-4E47-B934-C8A4AA2C509B}" type="presParOf" srcId="{EF9BF287-D590-41B1-8EF9-711DDB4C83BA}" destId="{4B1BFBA2-5701-48C4-BD3C-80AC4592B9C6}" srcOrd="2"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842C4C48-C29F-4141-8BC7-D1DBF243A194}" type="presParOf" srcId="{76D3F05A-4157-40B3-A88D-439316AD0519}" destId="{E6DC0929-C509-4466-9702-5CFBDA26DF07}" srcOrd="2" destOrd="0" presId="urn:microsoft.com/office/officeart/2005/8/layout/orgChart1"/>
    <dgm:cxn modelId="{B9C826BE-333C-4D7A-8371-82275C4886D3}" type="presParOf" srcId="{76D3F05A-4157-40B3-A88D-439316AD0519}" destId="{84A31823-FA06-4ED1-9FEA-BD4BD39D6323}" srcOrd="3" destOrd="0" presId="urn:microsoft.com/office/officeart/2005/8/layout/orgChart1"/>
    <dgm:cxn modelId="{61757BFA-A857-43DB-A33C-0499DB9DD3D3}" type="presParOf" srcId="{84A31823-FA06-4ED1-9FEA-BD4BD39D6323}" destId="{D5E26439-F4B7-4539-96C5-09D8AAE585E9}" srcOrd="0" destOrd="0" presId="urn:microsoft.com/office/officeart/2005/8/layout/orgChart1"/>
    <dgm:cxn modelId="{0C7BF4F1-24D4-420B-ABEB-0EF933ED2E31}" type="presParOf" srcId="{D5E26439-F4B7-4539-96C5-09D8AAE585E9}" destId="{6624A867-D077-4DBA-B94A-E963324F4306}" srcOrd="0" destOrd="0" presId="urn:microsoft.com/office/officeart/2005/8/layout/orgChart1"/>
    <dgm:cxn modelId="{A00063C2-8185-4434-90F9-D1AB1316D156}" type="presParOf" srcId="{D5E26439-F4B7-4539-96C5-09D8AAE585E9}" destId="{154AB8A5-4388-4105-97FD-0AC3B1F9A22B}" srcOrd="1" destOrd="0" presId="urn:microsoft.com/office/officeart/2005/8/layout/orgChart1"/>
    <dgm:cxn modelId="{ADF2D44E-AE7D-4BE5-ABC1-A441E4C8F61B}" type="presParOf" srcId="{84A31823-FA06-4ED1-9FEA-BD4BD39D6323}" destId="{5F319AB7-DEFB-43DC-B330-43D933726ADF}" srcOrd="1" destOrd="0" presId="urn:microsoft.com/office/officeart/2005/8/layout/orgChart1"/>
    <dgm:cxn modelId="{359672B7-88B6-4B1A-94E7-A4E49555583E}" type="presParOf" srcId="{84A31823-FA06-4ED1-9FEA-BD4BD39D6323}" destId="{C8CBC404-4202-4477-B129-09CA022C6704}" srcOrd="2" destOrd="0" presId="urn:microsoft.com/office/officeart/2005/8/layout/orgChart1"/>
    <dgm:cxn modelId="{DE19563E-EA2D-4066-A0AC-FE0FC586347D}" type="presParOf" srcId="{76D3F05A-4157-40B3-A88D-439316AD0519}" destId="{E475EF00-0F29-4B9F-A870-16C9B9F798B3}" srcOrd="4" destOrd="0" presId="urn:microsoft.com/office/officeart/2005/8/layout/orgChart1"/>
    <dgm:cxn modelId="{7133A590-D99D-4F38-852C-A58780784782}" type="presParOf" srcId="{76D3F05A-4157-40B3-A88D-439316AD0519}" destId="{727554A6-CF6C-4673-AB49-C8EFA6084504}" srcOrd="5" destOrd="0" presId="urn:microsoft.com/office/officeart/2005/8/layout/orgChart1"/>
    <dgm:cxn modelId="{E5FDA3D5-EBC0-40E2-9B9D-5AA4FAD66B42}" type="presParOf" srcId="{727554A6-CF6C-4673-AB49-C8EFA6084504}" destId="{5FF50BE7-523F-4CC1-AB3D-04AC6966DF6D}" srcOrd="0" destOrd="0" presId="urn:microsoft.com/office/officeart/2005/8/layout/orgChart1"/>
    <dgm:cxn modelId="{F1DBED37-A75E-4A8E-B01A-98A97FF52E7E}" type="presParOf" srcId="{5FF50BE7-523F-4CC1-AB3D-04AC6966DF6D}" destId="{2EA4706A-287B-4CC9-94F8-331BAAE96668}" srcOrd="0" destOrd="0" presId="urn:microsoft.com/office/officeart/2005/8/layout/orgChart1"/>
    <dgm:cxn modelId="{262D0E9F-1340-4E2A-859C-DE89B2848561}" type="presParOf" srcId="{5FF50BE7-523F-4CC1-AB3D-04AC6966DF6D}" destId="{3EEF887D-91A0-44E1-AADF-E900484B5EDF}" srcOrd="1" destOrd="0" presId="urn:microsoft.com/office/officeart/2005/8/layout/orgChart1"/>
    <dgm:cxn modelId="{286DDA95-68A7-4F92-9E30-91B88FCE29A0}" type="presParOf" srcId="{727554A6-CF6C-4673-AB49-C8EFA6084504}" destId="{624130E0-8035-4247-995B-CE7459A02597}" srcOrd="1" destOrd="0" presId="urn:microsoft.com/office/officeart/2005/8/layout/orgChart1"/>
    <dgm:cxn modelId="{AA31D0B1-49C6-4149-B936-A5052AC27D22}" type="presParOf" srcId="{727554A6-CF6C-4673-AB49-C8EFA6084504}" destId="{0F3BBFD4-C7A8-4B68-9EE2-CFD9CD4E7120}" srcOrd="2" destOrd="0" presId="urn:microsoft.com/office/officeart/2005/8/layout/orgChart1"/>
    <dgm:cxn modelId="{5D217A90-745A-41B5-B12C-987308F66A88}" type="presParOf" srcId="{76D3F05A-4157-40B3-A88D-439316AD0519}" destId="{A6C9D3D6-9DCC-442E-B9AB-B5EA30D6E5EB}" srcOrd="6" destOrd="0" presId="urn:microsoft.com/office/officeart/2005/8/layout/orgChart1"/>
    <dgm:cxn modelId="{3BDDDAF4-9EBA-472F-8FA3-EE1FCA582B77}" type="presParOf" srcId="{76D3F05A-4157-40B3-A88D-439316AD0519}" destId="{33966EC2-6616-4A60-B935-C7D05ED6891D}" srcOrd="7"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431396E6-8841-4DD4-A05C-F9237E3B344F}" type="presParOf" srcId="{CF14CA37-86BD-4AF1-9A80-425AA349A95D}" destId="{822FE269-0062-44A4-810E-B1B4461391DE}" srcOrd="0" destOrd="0" presId="urn:microsoft.com/office/officeart/2005/8/layout/orgChart1"/>
    <dgm:cxn modelId="{5D46F6C4-AA10-4D1C-A3F0-ADB30D0AE622}" type="presParOf" srcId="{CF14CA37-86BD-4AF1-9A80-425AA349A95D}" destId="{40CD420A-BB00-403E-BA7E-D6FBF209247B}" srcOrd="1" destOrd="0" presId="urn:microsoft.com/office/officeart/2005/8/layout/orgChart1"/>
    <dgm:cxn modelId="{8B7CD49B-EF51-4A62-8C35-8ABF7CA06FBB}" type="presParOf" srcId="{40CD420A-BB00-403E-BA7E-D6FBF209247B}" destId="{3C37E743-8DC8-4EBA-A485-B71576312919}" srcOrd="0" destOrd="0" presId="urn:microsoft.com/office/officeart/2005/8/layout/orgChart1"/>
    <dgm:cxn modelId="{2294DA5E-71F2-48DD-B378-D2215B40665A}" type="presParOf" srcId="{3C37E743-8DC8-4EBA-A485-B71576312919}" destId="{61D2FC3C-DC7C-4748-A0DD-133BBB7C198D}" srcOrd="0" destOrd="0" presId="urn:microsoft.com/office/officeart/2005/8/layout/orgChart1"/>
    <dgm:cxn modelId="{637BC933-C140-4921-8F5F-034C35AF54B1}" type="presParOf" srcId="{3C37E743-8DC8-4EBA-A485-B71576312919}" destId="{5103C05A-BBA2-4518-89BB-F66897356EEC}" srcOrd="1" destOrd="0" presId="urn:microsoft.com/office/officeart/2005/8/layout/orgChart1"/>
    <dgm:cxn modelId="{E17781D5-6C14-45D0-A6BE-CA17494B0294}" type="presParOf" srcId="{40CD420A-BB00-403E-BA7E-D6FBF209247B}" destId="{215D5159-9B3D-4FEE-8077-17AB6F34AD28}" srcOrd="1" destOrd="0" presId="urn:microsoft.com/office/officeart/2005/8/layout/orgChart1"/>
    <dgm:cxn modelId="{A105EFE1-5EBD-4350-AEA3-896FDF456A2F}" type="presParOf" srcId="{40CD420A-BB00-403E-BA7E-D6FBF209247B}" destId="{FFFB4B1D-D229-4897-BD86-EC646EAAA4BB}" srcOrd="2" destOrd="0" presId="urn:microsoft.com/office/officeart/2005/8/layout/orgChart1"/>
    <dgm:cxn modelId="{530CE9CF-FB80-4916-8636-27F6A62082D9}" type="presParOf" srcId="{CF14CA37-86BD-4AF1-9A80-425AA349A95D}" destId="{0EEB363D-47E2-4A7C-B941-4D0935BE05BD}" srcOrd="2" destOrd="0" presId="urn:microsoft.com/office/officeart/2005/8/layout/orgChart1"/>
    <dgm:cxn modelId="{E6C53802-0341-472E-8450-1E1ED4D01497}" type="presParOf" srcId="{CF14CA37-86BD-4AF1-9A80-425AA349A95D}" destId="{FF10090F-105A-49E4-ACAA-8708875B82CA}" srcOrd="3" destOrd="0" presId="urn:microsoft.com/office/officeart/2005/8/layout/orgChart1"/>
    <dgm:cxn modelId="{38721F54-7691-4152-9B85-4A5A32532C51}" type="presParOf" srcId="{FF10090F-105A-49E4-ACAA-8708875B82CA}" destId="{190A6714-4A95-492D-A33D-8F84453A2150}" srcOrd="0" destOrd="0" presId="urn:microsoft.com/office/officeart/2005/8/layout/orgChart1"/>
    <dgm:cxn modelId="{ECCBE311-4260-429A-9CC4-9092C8DBA1AD}" type="presParOf" srcId="{190A6714-4A95-492D-A33D-8F84453A2150}" destId="{1C0BB439-0D3C-4EA7-A1E3-275FBD1C0267}" srcOrd="0" destOrd="0" presId="urn:microsoft.com/office/officeart/2005/8/layout/orgChart1"/>
    <dgm:cxn modelId="{121FD960-CB1A-456B-B318-0D93726566FB}" type="presParOf" srcId="{190A6714-4A95-492D-A33D-8F84453A2150}" destId="{9CEF2638-49AD-4AA2-8D4F-9A545A10321F}" srcOrd="1" destOrd="0" presId="urn:microsoft.com/office/officeart/2005/8/layout/orgChart1"/>
    <dgm:cxn modelId="{0783AF4D-9AF0-40C8-813F-43A0644A4340}" type="presParOf" srcId="{FF10090F-105A-49E4-ACAA-8708875B82CA}" destId="{B71D945F-10C8-4A7B-AB76-BAFF7A54B50F}" srcOrd="1" destOrd="0" presId="urn:microsoft.com/office/officeart/2005/8/layout/orgChart1"/>
    <dgm:cxn modelId="{A881AA32-1ED6-46A7-835E-2D901DB6E142}" type="presParOf" srcId="{FF10090F-105A-49E4-ACAA-8708875B82CA}" destId="{1C627E4C-FF5C-4F56-BC4A-24C98C332687}" srcOrd="2" destOrd="0" presId="urn:microsoft.com/office/officeart/2005/8/layout/orgChart1"/>
    <dgm:cxn modelId="{1887D04B-54FF-4FFA-AD7D-B01941C4406A}" type="presParOf" srcId="{CF14CA37-86BD-4AF1-9A80-425AA349A95D}" destId="{68CF11B0-1D4F-4430-86EC-D907201586D2}" srcOrd="4" destOrd="0" presId="urn:microsoft.com/office/officeart/2005/8/layout/orgChart1"/>
    <dgm:cxn modelId="{BD4CB91B-7D89-4388-9ED9-7A3F1821D481}" type="presParOf" srcId="{CF14CA37-86BD-4AF1-9A80-425AA349A95D}" destId="{E4F34EF0-F4AB-4184-B474-7CDC4215571E}" srcOrd="5" destOrd="0" presId="urn:microsoft.com/office/officeart/2005/8/layout/orgChart1"/>
    <dgm:cxn modelId="{504D9FCD-CA7B-431C-919F-BC69F4B5EF19}" type="presParOf" srcId="{E4F34EF0-F4AB-4184-B474-7CDC4215571E}" destId="{E625256E-B5A7-4A38-B859-2702E10E7034}" srcOrd="0" destOrd="0" presId="urn:microsoft.com/office/officeart/2005/8/layout/orgChart1"/>
    <dgm:cxn modelId="{131D456B-EFE9-4097-9A0D-8AE1F101A03D}" type="presParOf" srcId="{E625256E-B5A7-4A38-B859-2702E10E7034}" destId="{A4D59F56-443D-4229-9EEC-06661A69F142}" srcOrd="0" destOrd="0" presId="urn:microsoft.com/office/officeart/2005/8/layout/orgChart1"/>
    <dgm:cxn modelId="{0A527056-73C5-4E75-84E0-C5AE75E0BA52}" type="presParOf" srcId="{E625256E-B5A7-4A38-B859-2702E10E7034}" destId="{FBFB26AD-E4AE-44D5-A55E-A02AFDE4416A}" srcOrd="1" destOrd="0" presId="urn:microsoft.com/office/officeart/2005/8/layout/orgChart1"/>
    <dgm:cxn modelId="{ACCAB450-CA02-49BB-8E99-AD1BB8EE3755}" type="presParOf" srcId="{E4F34EF0-F4AB-4184-B474-7CDC4215571E}" destId="{D393405F-45AB-40D9-B2B5-8178BF91A97E}" srcOrd="1" destOrd="0" presId="urn:microsoft.com/office/officeart/2005/8/layout/orgChart1"/>
    <dgm:cxn modelId="{D1BAE4A9-FEAB-4275-B7C6-C1B3FE188937}" type="presParOf" srcId="{E4F34EF0-F4AB-4184-B474-7CDC4215571E}" destId="{E5569C06-F6F9-4518-9412-EBB6BB3B9A9F}" srcOrd="2" destOrd="0" presId="urn:microsoft.com/office/officeart/2005/8/layout/orgChart1"/>
    <dgm:cxn modelId="{A1D9E904-564C-4ECB-938A-00B869929EBC}" type="presParOf" srcId="{CF14CA37-86BD-4AF1-9A80-425AA349A95D}" destId="{10FF1609-C555-4534-997F-191B3EE4FC31}" srcOrd="6" destOrd="0" presId="urn:microsoft.com/office/officeart/2005/8/layout/orgChart1"/>
    <dgm:cxn modelId="{D288345C-92C6-45CC-8509-FCF0C57F98DF}" type="presParOf" srcId="{CF14CA37-86BD-4AF1-9A80-425AA349A95D}" destId="{5FCD0B24-8E78-426B-9E7A-335A608821EB}" srcOrd="7" destOrd="0" presId="urn:microsoft.com/office/officeart/2005/8/layout/orgChart1"/>
    <dgm:cxn modelId="{8AC9D175-6EF3-48AF-A2B4-76D18E5ADF38}" type="presParOf" srcId="{5FCD0B24-8E78-426B-9E7A-335A608821EB}" destId="{07CA50F7-D0E9-492E-B971-4A4C28DEBD6B}" srcOrd="0" destOrd="0" presId="urn:microsoft.com/office/officeart/2005/8/layout/orgChart1"/>
    <dgm:cxn modelId="{0C8EA4B5-F6BF-4A2C-B9A6-8239CE1C1F0C}" type="presParOf" srcId="{07CA50F7-D0E9-492E-B971-4A4C28DEBD6B}" destId="{C49ADB91-5F25-4455-BF99-6F63607538EF}" srcOrd="0" destOrd="0" presId="urn:microsoft.com/office/officeart/2005/8/layout/orgChart1"/>
    <dgm:cxn modelId="{B4A6DDF4-7024-4C8A-A42D-952AB3E70292}" type="presParOf" srcId="{07CA50F7-D0E9-492E-B971-4A4C28DEBD6B}" destId="{7BBDC268-8CD8-43AB-8AED-35E834B66921}" srcOrd="1" destOrd="0" presId="urn:microsoft.com/office/officeart/2005/8/layout/orgChart1"/>
    <dgm:cxn modelId="{A197A665-7EE1-4ABF-BA91-04F56A63BAA2}" type="presParOf" srcId="{5FCD0B24-8E78-426B-9E7A-335A608821EB}" destId="{A3CB780B-7048-4E23-A7BC-A67881A10F60}" srcOrd="1" destOrd="0" presId="urn:microsoft.com/office/officeart/2005/8/layout/orgChart1"/>
    <dgm:cxn modelId="{C40A4BD1-DD15-4815-849C-DC3B7D634C6A}" type="presParOf" srcId="{5FCD0B24-8E78-426B-9E7A-335A608821EB}" destId="{DE9F33FC-B55B-4513-A17F-63251BBD574E}" srcOrd="2" destOrd="0" presId="urn:microsoft.com/office/officeart/2005/8/layout/orgChart1"/>
    <dgm:cxn modelId="{53E1968A-4E86-4882-B660-706367CAC206}" type="presParOf" srcId="{CF14CA37-86BD-4AF1-9A80-425AA349A95D}" destId="{1F93C728-F208-4EDA-B482-297068E62EF5}" srcOrd="8" destOrd="0" presId="urn:microsoft.com/office/officeart/2005/8/layout/orgChart1"/>
    <dgm:cxn modelId="{568072BE-D413-4C24-A42F-91CF5FBD7815}" type="presParOf" srcId="{CF14CA37-86BD-4AF1-9A80-425AA349A95D}" destId="{07B0A26C-54BF-453B-946A-273B001D85C4}" srcOrd="9" destOrd="0" presId="urn:microsoft.com/office/officeart/2005/8/layout/orgChart1"/>
    <dgm:cxn modelId="{7BBF1A83-32C7-4EDB-B37E-3F982D633E21}" type="presParOf" srcId="{07B0A26C-54BF-453B-946A-273B001D85C4}" destId="{72798733-B14C-4B42-A328-D7327DBF639C}" srcOrd="0" destOrd="0" presId="urn:microsoft.com/office/officeart/2005/8/layout/orgChart1"/>
    <dgm:cxn modelId="{6D75AFDC-402D-4650-9C96-232C2BCA84D6}" type="presParOf" srcId="{72798733-B14C-4B42-A328-D7327DBF639C}" destId="{EDD70F63-9A0B-4180-A130-98DB5E6A75F0}" srcOrd="0" destOrd="0" presId="urn:microsoft.com/office/officeart/2005/8/layout/orgChart1"/>
    <dgm:cxn modelId="{EF6CA38C-F2A4-4098-AB94-D2865DA54DCA}" type="presParOf" srcId="{72798733-B14C-4B42-A328-D7327DBF639C}" destId="{9EC3F2EF-3261-4D4D-B8AA-6C0B589CD247}" srcOrd="1" destOrd="0" presId="urn:microsoft.com/office/officeart/2005/8/layout/orgChart1"/>
    <dgm:cxn modelId="{4D250DE1-5DF0-4EE0-A80E-27EA61F7A449}" type="presParOf" srcId="{07B0A26C-54BF-453B-946A-273B001D85C4}" destId="{24EE9DE0-F407-4966-93D8-F65B93B7AFB8}" srcOrd="1" destOrd="0" presId="urn:microsoft.com/office/officeart/2005/8/layout/orgChart1"/>
    <dgm:cxn modelId="{EA972E85-5144-4CE7-9640-4E4D13C23DC6}" type="presParOf" srcId="{07B0A26C-54BF-453B-946A-273B001D85C4}" destId="{4591F157-8236-446C-B11B-A5B36451C42F}" srcOrd="2"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AED5B16D-495E-453C-93D4-33DD7D5DAF75}" type="presParOf" srcId="{76D3F05A-4157-40B3-A88D-439316AD0519}" destId="{7B37DF95-E484-4655-938F-CAE68494BDFD}" srcOrd="8" destOrd="0" presId="urn:microsoft.com/office/officeart/2005/8/layout/orgChart1"/>
    <dgm:cxn modelId="{43510C10-B60E-4DC0-AFAD-5F6AB7B14B1F}" type="presParOf" srcId="{76D3F05A-4157-40B3-A88D-439316AD0519}" destId="{76371C25-AFD4-4F33-B421-EB0F14B8F43A}" srcOrd="9" destOrd="0" presId="urn:microsoft.com/office/officeart/2005/8/layout/orgChart1"/>
    <dgm:cxn modelId="{45225C14-2103-4D68-A3C4-24BA64E389CF}" type="presParOf" srcId="{76371C25-AFD4-4F33-B421-EB0F14B8F43A}" destId="{36C1A4F3-50B6-4717-AC9B-326EAD388097}" srcOrd="0" destOrd="0" presId="urn:microsoft.com/office/officeart/2005/8/layout/orgChart1"/>
    <dgm:cxn modelId="{EFA81756-8FCA-4679-BC87-DB3550134057}" type="presParOf" srcId="{36C1A4F3-50B6-4717-AC9B-326EAD388097}" destId="{714D4D66-57CB-44E1-9470-6ECBE1235C2D}" srcOrd="0" destOrd="0" presId="urn:microsoft.com/office/officeart/2005/8/layout/orgChart1"/>
    <dgm:cxn modelId="{10F18B48-ACCE-4F6E-B11A-A5563D437331}" type="presParOf" srcId="{36C1A4F3-50B6-4717-AC9B-326EAD388097}" destId="{69DD91BF-AE08-4A50-85AD-0A6AF04AFB88}" srcOrd="1" destOrd="0" presId="urn:microsoft.com/office/officeart/2005/8/layout/orgChart1"/>
    <dgm:cxn modelId="{7E0E8E2A-8124-490D-AB66-90030D22DCAB}" type="presParOf" srcId="{76371C25-AFD4-4F33-B421-EB0F14B8F43A}" destId="{F5067E9F-CDDD-484A-A776-F2C9CE15B596}" srcOrd="1" destOrd="0" presId="urn:microsoft.com/office/officeart/2005/8/layout/orgChart1"/>
    <dgm:cxn modelId="{74E755FA-4F50-47B0-B98B-9DD4DEB714D6}" type="presParOf" srcId="{F5067E9F-CDDD-484A-A776-F2C9CE15B596}" destId="{0A7BCCD4-E970-4163-91E4-D62BA1F7944A}" srcOrd="0" destOrd="0" presId="urn:microsoft.com/office/officeart/2005/8/layout/orgChart1"/>
    <dgm:cxn modelId="{EEA2210F-0E32-42BE-B0E8-5C445E8750DC}" type="presParOf" srcId="{F5067E9F-CDDD-484A-A776-F2C9CE15B596}" destId="{AD2E9C58-97D4-463A-80EF-07ED2F6C12E8}" srcOrd="1" destOrd="0" presId="urn:microsoft.com/office/officeart/2005/8/layout/orgChart1"/>
    <dgm:cxn modelId="{A9CADA9D-7556-4A50-B42E-7062D3F37D30}" type="presParOf" srcId="{AD2E9C58-97D4-463A-80EF-07ED2F6C12E8}" destId="{0A0CE224-F606-4925-9752-F4CDD1927D71}" srcOrd="0" destOrd="0" presId="urn:microsoft.com/office/officeart/2005/8/layout/orgChart1"/>
    <dgm:cxn modelId="{DE2A748E-740C-414A-B894-68C5F3052CF6}" type="presParOf" srcId="{0A0CE224-F606-4925-9752-F4CDD1927D71}" destId="{599EC8A7-784D-4CF4-956B-8E5FE28C952D}" srcOrd="0" destOrd="0" presId="urn:microsoft.com/office/officeart/2005/8/layout/orgChart1"/>
    <dgm:cxn modelId="{8491DF0D-F6E7-4173-9A9D-515B14ABA135}" type="presParOf" srcId="{0A0CE224-F606-4925-9752-F4CDD1927D71}" destId="{820C948E-3D8A-4299-AEF3-1A60BF41C990}" srcOrd="1" destOrd="0" presId="urn:microsoft.com/office/officeart/2005/8/layout/orgChart1"/>
    <dgm:cxn modelId="{10A23E31-79B8-4A43-9D60-D2ED2AD11542}" type="presParOf" srcId="{AD2E9C58-97D4-463A-80EF-07ED2F6C12E8}" destId="{AB142CCF-10AC-4CAC-82BC-9F78B8181D4E}" srcOrd="1" destOrd="0" presId="urn:microsoft.com/office/officeart/2005/8/layout/orgChart1"/>
    <dgm:cxn modelId="{B2D90813-3CDB-482A-B583-4AD022D708C9}" type="presParOf" srcId="{AD2E9C58-97D4-463A-80EF-07ED2F6C12E8}" destId="{BA956040-704B-4A5C-88D8-5B487C0B690E}" srcOrd="2" destOrd="0" presId="urn:microsoft.com/office/officeart/2005/8/layout/orgChart1"/>
    <dgm:cxn modelId="{913E8E6F-EB11-4656-A930-0154B9F5CC89}" type="presParOf" srcId="{F5067E9F-CDDD-484A-A776-F2C9CE15B596}" destId="{723ACA9F-2C2F-4E63-8006-80CB2061C1BF}" srcOrd="2" destOrd="0" presId="urn:microsoft.com/office/officeart/2005/8/layout/orgChart1"/>
    <dgm:cxn modelId="{A7544C6F-DF8B-408B-9C72-3208BA023AA3}" type="presParOf" srcId="{F5067E9F-CDDD-484A-A776-F2C9CE15B596}" destId="{1D20D9D1-7FE7-49D5-9EB8-4A2F12E5DD3E}" srcOrd="3" destOrd="0" presId="urn:microsoft.com/office/officeart/2005/8/layout/orgChart1"/>
    <dgm:cxn modelId="{0924198A-EDBE-4BDE-82D6-555D27E3DA43}" type="presParOf" srcId="{1D20D9D1-7FE7-49D5-9EB8-4A2F12E5DD3E}" destId="{B353AEA6-57A0-4D29-88AD-7DBD6BA95222}" srcOrd="0" destOrd="0" presId="urn:microsoft.com/office/officeart/2005/8/layout/orgChart1"/>
    <dgm:cxn modelId="{C3959F3C-1F2E-48A7-8414-CDA98F2C1426}" type="presParOf" srcId="{B353AEA6-57A0-4D29-88AD-7DBD6BA95222}" destId="{233358A3-B105-451E-9C97-3E85323E65F7}" srcOrd="0" destOrd="0" presId="urn:microsoft.com/office/officeart/2005/8/layout/orgChart1"/>
    <dgm:cxn modelId="{94160A25-27DC-4EF3-95C2-B98271D26BDA}" type="presParOf" srcId="{B353AEA6-57A0-4D29-88AD-7DBD6BA95222}" destId="{35122D90-1AF4-43DE-B70A-3F00C4188199}" srcOrd="1" destOrd="0" presId="urn:microsoft.com/office/officeart/2005/8/layout/orgChart1"/>
    <dgm:cxn modelId="{5B369502-746B-487C-B844-54636A717829}" type="presParOf" srcId="{1D20D9D1-7FE7-49D5-9EB8-4A2F12E5DD3E}" destId="{7D330AAE-377D-4A20-9CA4-6AC1485B4788}" srcOrd="1" destOrd="0" presId="urn:microsoft.com/office/officeart/2005/8/layout/orgChart1"/>
    <dgm:cxn modelId="{1FBA824A-C723-41BA-8580-8D0AF5B92BB0}" type="presParOf" srcId="{1D20D9D1-7FE7-49D5-9EB8-4A2F12E5DD3E}" destId="{9EFF57DC-DC2F-4F9A-9993-24C2C9B9EA17}" srcOrd="2" destOrd="0" presId="urn:microsoft.com/office/officeart/2005/8/layout/orgChart1"/>
    <dgm:cxn modelId="{2E79CDF0-EEC7-479D-9CC1-B9B9CC5D7E2D}" type="presParOf" srcId="{76371C25-AFD4-4F33-B421-EB0F14B8F43A}" destId="{8D6D9E8D-D9DD-4303-8C74-4E298457F1EE}" srcOrd="2" destOrd="0" presId="urn:microsoft.com/office/officeart/2005/8/layout/orgChart1"/>
    <dgm:cxn modelId="{1BA33DA8-520A-4569-B9E2-1FDCC2948F5C}" type="presParOf" srcId="{76D3F05A-4157-40B3-A88D-439316AD0519}" destId="{BD96652F-2665-47BF-BB3E-E2EC355D9CE1}" srcOrd="10" destOrd="0" presId="urn:microsoft.com/office/officeart/2005/8/layout/orgChart1"/>
    <dgm:cxn modelId="{ECD2B261-D6C9-42AA-8DC6-DA902BCD0F00}" type="presParOf" srcId="{76D3F05A-4157-40B3-A88D-439316AD0519}" destId="{F47D0865-5A91-4C41-B14F-701835B28590}" srcOrd="11"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12" destOrd="0" presId="urn:microsoft.com/office/officeart/2005/8/layout/orgChart1"/>
    <dgm:cxn modelId="{59C97A10-FA92-42C9-B569-11836002E117}" type="presParOf" srcId="{76D3F05A-4157-40B3-A88D-439316AD0519}" destId="{35082C41-A70D-44A3-BA44-07AE28FCA15F}" srcOrd="13"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4D46AC77-D1E0-4B32-8C85-413B5405AC0F}" type="presParOf" srcId="{6FF2B284-1FE2-4F97-8342-B81C07D39CF6}" destId="{0001923E-9D3D-49C8-892C-53216DB85B72}" srcOrd="0" destOrd="0" presId="urn:microsoft.com/office/officeart/2005/8/layout/orgChart1"/>
    <dgm:cxn modelId="{04B01879-062D-438A-8298-7910763323DF}" type="presParOf" srcId="{6FF2B284-1FE2-4F97-8342-B81C07D39CF6}" destId="{AB3752A0-ECB1-4119-BC9A-47F043E7D46C}" srcOrd="1" destOrd="0" presId="urn:microsoft.com/office/officeart/2005/8/layout/orgChart1"/>
    <dgm:cxn modelId="{F0E01F73-543A-4BAF-A27C-BA1AD7E42CBD}" type="presParOf" srcId="{AB3752A0-ECB1-4119-BC9A-47F043E7D46C}" destId="{C2BEDE2A-8D74-4CE0-AF55-9893C5CAC7B9}" srcOrd="0" destOrd="0" presId="urn:microsoft.com/office/officeart/2005/8/layout/orgChart1"/>
    <dgm:cxn modelId="{A6036401-3B1C-40A7-BF4B-A5C7649EDE05}" type="presParOf" srcId="{C2BEDE2A-8D74-4CE0-AF55-9893C5CAC7B9}" destId="{322E9F14-C5CB-4FD7-96B7-E0F2CCC0A15F}" srcOrd="0" destOrd="0" presId="urn:microsoft.com/office/officeart/2005/8/layout/orgChart1"/>
    <dgm:cxn modelId="{21703041-E755-48B2-A940-E68BA9BD72E7}" type="presParOf" srcId="{C2BEDE2A-8D74-4CE0-AF55-9893C5CAC7B9}" destId="{2262076A-E7B9-4B87-9529-322F730F5BE6}" srcOrd="1" destOrd="0" presId="urn:microsoft.com/office/officeart/2005/8/layout/orgChart1"/>
    <dgm:cxn modelId="{4A97DCBF-0054-4980-934A-2C42F91FD960}" type="presParOf" srcId="{AB3752A0-ECB1-4119-BC9A-47F043E7D46C}" destId="{643DA1C9-43A6-4EE3-938B-30A42D471302}" srcOrd="1" destOrd="0" presId="urn:microsoft.com/office/officeart/2005/8/layout/orgChart1"/>
    <dgm:cxn modelId="{BD91641D-9A00-4B8C-ABCA-F9F25A7A98BE}" type="presParOf" srcId="{643DA1C9-43A6-4EE3-938B-30A42D471302}" destId="{57527219-8928-4683-BF99-5B39E56FEC30}" srcOrd="0" destOrd="0" presId="urn:microsoft.com/office/officeart/2005/8/layout/orgChart1"/>
    <dgm:cxn modelId="{CF56BD44-F72A-4C08-9F59-8EE86F23FB3E}" type="presParOf" srcId="{643DA1C9-43A6-4EE3-938B-30A42D471302}" destId="{F24D8635-4261-4D1A-880B-D99923256A92}" srcOrd="1" destOrd="0" presId="urn:microsoft.com/office/officeart/2005/8/layout/orgChart1"/>
    <dgm:cxn modelId="{7E20DF73-0995-4C42-9D45-CE8370D89C48}" type="presParOf" srcId="{F24D8635-4261-4D1A-880B-D99923256A92}" destId="{A683B060-8FF4-4F0B-86CC-9B095C822975}" srcOrd="0" destOrd="0" presId="urn:microsoft.com/office/officeart/2005/8/layout/orgChart1"/>
    <dgm:cxn modelId="{8A733440-9923-427C-BD2F-E6A440B0FEC8}" type="presParOf" srcId="{A683B060-8FF4-4F0B-86CC-9B095C822975}" destId="{B8D9CFFE-7F88-469E-8726-F58A7D24E677}" srcOrd="0" destOrd="0" presId="urn:microsoft.com/office/officeart/2005/8/layout/orgChart1"/>
    <dgm:cxn modelId="{03B34D7F-2993-4DFF-8CC0-BE4130CD1281}" type="presParOf" srcId="{A683B060-8FF4-4F0B-86CC-9B095C822975}" destId="{48E84653-B0BA-4A26-B42D-2D1A73F672B9}" srcOrd="1" destOrd="0" presId="urn:microsoft.com/office/officeart/2005/8/layout/orgChart1"/>
    <dgm:cxn modelId="{08C397F7-C286-4A86-846B-81B2A4EFB067}" type="presParOf" srcId="{F24D8635-4261-4D1A-880B-D99923256A92}" destId="{6A0FC6E1-2731-40FA-9C36-58F3755BB69A}" srcOrd="1" destOrd="0" presId="urn:microsoft.com/office/officeart/2005/8/layout/orgChart1"/>
    <dgm:cxn modelId="{7F0A1299-211D-430A-A6BA-66694BA63058}" type="presParOf" srcId="{F24D8635-4261-4D1A-880B-D99923256A92}" destId="{8FBA5E8E-9E3D-4C7B-BC9C-17A8878E91C2}" srcOrd="2" destOrd="0" presId="urn:microsoft.com/office/officeart/2005/8/layout/orgChart1"/>
    <dgm:cxn modelId="{9C663BC5-6457-4781-85C6-4B190E4ED099}" type="presParOf" srcId="{AB3752A0-ECB1-4119-BC9A-47F043E7D46C}" destId="{739DA04A-AB99-490C-86DF-473CCF08D00D}" srcOrd="2" destOrd="0" presId="urn:microsoft.com/office/officeart/2005/8/layout/orgChart1"/>
    <dgm:cxn modelId="{70A81F7B-7D9C-4C32-9CEC-F07092EB0F62}" type="presParOf" srcId="{6FF2B284-1FE2-4F97-8342-B81C07D39CF6}" destId="{A4C7BAC9-ADD7-4C1F-B2BF-21E3E28CFC9B}" srcOrd="2" destOrd="0" presId="urn:microsoft.com/office/officeart/2005/8/layout/orgChart1"/>
    <dgm:cxn modelId="{75FD76E0-1A3C-428D-92BF-46112DC04D13}" type="presParOf" srcId="{6FF2B284-1FE2-4F97-8342-B81C07D39CF6}" destId="{BCC1FB9A-4D0E-4E27-AC3F-0868A49B18CD}" srcOrd="3" destOrd="0" presId="urn:microsoft.com/office/officeart/2005/8/layout/orgChart1"/>
    <dgm:cxn modelId="{E1EFC8CF-C3E0-4655-B20B-A6451713A58E}" type="presParOf" srcId="{BCC1FB9A-4D0E-4E27-AC3F-0868A49B18CD}" destId="{56E8EE98-7335-4699-B8CA-29469D065716}" srcOrd="0" destOrd="0" presId="urn:microsoft.com/office/officeart/2005/8/layout/orgChart1"/>
    <dgm:cxn modelId="{87BAE322-38C2-45B9-85B4-07F5AC28B848}" type="presParOf" srcId="{56E8EE98-7335-4699-B8CA-29469D065716}" destId="{C5E767D8-1BD7-4257-873E-1FF17EF47B34}" srcOrd="0" destOrd="0" presId="urn:microsoft.com/office/officeart/2005/8/layout/orgChart1"/>
    <dgm:cxn modelId="{8440C6F5-FBCB-4714-B9D6-62FA32520A37}" type="presParOf" srcId="{56E8EE98-7335-4699-B8CA-29469D065716}" destId="{638443F7-4C0D-47EA-8BB8-B4C41CAF03B1}" srcOrd="1" destOrd="0" presId="urn:microsoft.com/office/officeart/2005/8/layout/orgChart1"/>
    <dgm:cxn modelId="{05A46713-85F1-49E6-B9E5-4B76A5C63040}" type="presParOf" srcId="{BCC1FB9A-4D0E-4E27-AC3F-0868A49B18CD}" destId="{A31806F9-AFB4-4099-BCE8-739311787509}" srcOrd="1" destOrd="0" presId="urn:microsoft.com/office/officeart/2005/8/layout/orgChart1"/>
    <dgm:cxn modelId="{8B44FA6E-D811-4168-BEC8-E0878154AAAC}" type="presParOf" srcId="{BCC1FB9A-4D0E-4E27-AC3F-0868A49B18CD}" destId="{7D6D3D56-0ADF-4D62-A2DA-2ECA92A245A9}" srcOrd="2" destOrd="0" presId="urn:microsoft.com/office/officeart/2005/8/layout/orgChart1"/>
    <dgm:cxn modelId="{865A929B-F35D-4779-B17A-E775956A37E2}" type="presParOf" srcId="{6FF2B284-1FE2-4F97-8342-B81C07D39CF6}" destId="{01A30F58-EE32-4B92-92C4-4203377B14B7}" srcOrd="4" destOrd="0" presId="urn:microsoft.com/office/officeart/2005/8/layout/orgChart1"/>
    <dgm:cxn modelId="{005903C2-F012-4A43-B472-51DFADC3ADA7}" type="presParOf" srcId="{6FF2B284-1FE2-4F97-8342-B81C07D39CF6}" destId="{69651F34-D9D9-437C-8928-0C20D2440462}" srcOrd="5" destOrd="0" presId="urn:microsoft.com/office/officeart/2005/8/layout/orgChart1"/>
    <dgm:cxn modelId="{8F6BDF16-E55A-474A-9A53-B132BD1877F4}" type="presParOf" srcId="{69651F34-D9D9-437C-8928-0C20D2440462}" destId="{7BFF23AB-DEF7-4FCC-90EE-EF8D1AFFF631}" srcOrd="0" destOrd="0" presId="urn:microsoft.com/office/officeart/2005/8/layout/orgChart1"/>
    <dgm:cxn modelId="{376AFDA9-0EFE-4F59-9504-5981CEB5DC46}" type="presParOf" srcId="{7BFF23AB-DEF7-4FCC-90EE-EF8D1AFFF631}" destId="{BF0C0E0D-8731-4F08-9833-1ECAD9A089C7}" srcOrd="0" destOrd="0" presId="urn:microsoft.com/office/officeart/2005/8/layout/orgChart1"/>
    <dgm:cxn modelId="{CB7567F3-2267-4435-9ADB-0EB25A8AA61E}" type="presParOf" srcId="{7BFF23AB-DEF7-4FCC-90EE-EF8D1AFFF631}" destId="{941AC9A8-7584-4892-80A1-9347875B193B}" srcOrd="1" destOrd="0" presId="urn:microsoft.com/office/officeart/2005/8/layout/orgChart1"/>
    <dgm:cxn modelId="{32DB8471-6CAA-4577-8F1A-E5CAC5A5942D}" type="presParOf" srcId="{69651F34-D9D9-437C-8928-0C20D2440462}" destId="{01F0C8C5-18D8-4091-84CB-F3AF6E978AF9}" srcOrd="1" destOrd="0" presId="urn:microsoft.com/office/officeart/2005/8/layout/orgChart1"/>
    <dgm:cxn modelId="{C6C50153-4640-4DA0-9A1C-29CF2F609733}" type="presParOf" srcId="{69651F34-D9D9-437C-8928-0C20D2440462}" destId="{AAE809C4-FA3C-4051-82BD-76F14875881F}" srcOrd="2" destOrd="0" presId="urn:microsoft.com/office/officeart/2005/8/layout/orgChart1"/>
    <dgm:cxn modelId="{5A0DC964-2E1F-43AF-B1EB-C10FA00060CB}" type="presParOf" srcId="{6FF2B284-1FE2-4F97-8342-B81C07D39CF6}" destId="{0ADE4C61-01D4-4780-93D0-89C5853A18C6}" srcOrd="6" destOrd="0" presId="urn:microsoft.com/office/officeart/2005/8/layout/orgChart1"/>
    <dgm:cxn modelId="{2F066471-E71E-4866-B47C-37D7627BC944}" type="presParOf" srcId="{6FF2B284-1FE2-4F97-8342-B81C07D39CF6}" destId="{49A8EAE4-BB14-409A-B7AF-AE27536C7829}" srcOrd="7" destOrd="0" presId="urn:microsoft.com/office/officeart/2005/8/layout/orgChart1"/>
    <dgm:cxn modelId="{C3853D08-1551-4111-A799-7D053247C7D2}" type="presParOf" srcId="{49A8EAE4-BB14-409A-B7AF-AE27536C7829}" destId="{FBA68D55-864D-4D8B-9D5E-A8D913632FFC}" srcOrd="0" destOrd="0" presId="urn:microsoft.com/office/officeart/2005/8/layout/orgChart1"/>
    <dgm:cxn modelId="{3300FBFE-4C73-41CB-A903-1A7826AF8419}" type="presParOf" srcId="{FBA68D55-864D-4D8B-9D5E-A8D913632FFC}" destId="{224A7503-1E31-438E-9617-DD8C6DE7864C}" srcOrd="0" destOrd="0" presId="urn:microsoft.com/office/officeart/2005/8/layout/orgChart1"/>
    <dgm:cxn modelId="{1AADEBA5-912E-475E-BA3B-F98ED47BD0FA}" type="presParOf" srcId="{FBA68D55-864D-4D8B-9D5E-A8D913632FFC}" destId="{5FA682A9-B8C7-4286-ADAD-7DE61B13B5B8}" srcOrd="1" destOrd="0" presId="urn:microsoft.com/office/officeart/2005/8/layout/orgChart1"/>
    <dgm:cxn modelId="{1DB2226D-B4D8-45E4-8676-CF14D2C72E85}" type="presParOf" srcId="{49A8EAE4-BB14-409A-B7AF-AE27536C7829}" destId="{819939FC-058C-42A5-8041-082075475A74}" srcOrd="1" destOrd="0" presId="urn:microsoft.com/office/officeart/2005/8/layout/orgChart1"/>
    <dgm:cxn modelId="{3D80E4B2-74CD-47F4-AB05-D72C08440A9E}" type="presParOf" srcId="{49A8EAE4-BB14-409A-B7AF-AE27536C7829}" destId="{FA662F2C-FED5-44B7-A74C-256BC00B4D33}" srcOrd="2"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831BECC0-37F9-4898-B43D-1844E1D00551}" type="presParOf" srcId="{76D3F05A-4157-40B3-A88D-439316AD0519}" destId="{98C2F332-944C-4E18-B2F6-477E48AACA8A}" srcOrd="14" destOrd="0" presId="urn:microsoft.com/office/officeart/2005/8/layout/orgChart1"/>
    <dgm:cxn modelId="{77CE51D1-78FD-4F6D-858C-BD5B0DF5ABD4}" type="presParOf" srcId="{76D3F05A-4157-40B3-A88D-439316AD0519}" destId="{1E264C80-A66B-4712-93FE-7B56CCA56991}" srcOrd="15" destOrd="0" presId="urn:microsoft.com/office/officeart/2005/8/layout/orgChart1"/>
    <dgm:cxn modelId="{3F4C447F-46B9-4ACD-94A6-E3CF68AEA0A4}" type="presParOf" srcId="{1E264C80-A66B-4712-93FE-7B56CCA56991}" destId="{F9670B42-9B5D-489A-B619-F4C093577FA6}" srcOrd="0" destOrd="0" presId="urn:microsoft.com/office/officeart/2005/8/layout/orgChart1"/>
    <dgm:cxn modelId="{CCFF278A-3276-45FE-93F1-BB921FE3F199}" type="presParOf" srcId="{F9670B42-9B5D-489A-B619-F4C093577FA6}" destId="{656D84FE-6DC9-4D63-AC76-2776179517B6}" srcOrd="0" destOrd="0" presId="urn:microsoft.com/office/officeart/2005/8/layout/orgChart1"/>
    <dgm:cxn modelId="{7F69870A-B2ED-4AD7-B99D-C2B6CBA733E3}" type="presParOf" srcId="{F9670B42-9B5D-489A-B619-F4C093577FA6}" destId="{BB2208F1-49D2-4C2F-ABFD-B1FDB3878691}" srcOrd="1" destOrd="0" presId="urn:microsoft.com/office/officeart/2005/8/layout/orgChart1"/>
    <dgm:cxn modelId="{D3B42A51-8606-4C79-9524-C91B7CAD5C0E}" type="presParOf" srcId="{1E264C80-A66B-4712-93FE-7B56CCA56991}" destId="{62DCF4A7-AA59-44E6-BCAE-7803230413D9}" srcOrd="1" destOrd="0" presId="urn:microsoft.com/office/officeart/2005/8/layout/orgChart1"/>
    <dgm:cxn modelId="{270458BE-6691-40C0-9632-D00730171A0A}" type="presParOf" srcId="{1E264C80-A66B-4712-93FE-7B56CCA56991}" destId="{5E42FBEB-1499-43B9-AE16-12C50BAD8CBB}"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 modelId="{06C3FD63-D5EF-4A42-AA46-5374315D7D60}" type="presParOf" srcId="{EA281039-C4FE-49BC-B3AA-ED7A04EBF118}" destId="{70222E0D-8E64-4C79-97CD-BFBE9454F5EB}" srcOrd="0" destOrd="0" presId="urn:microsoft.com/office/officeart/2005/8/layout/orgChart1"/>
    <dgm:cxn modelId="{FA336DE8-330B-465C-A43B-FFB5923CA830}" type="presParOf" srcId="{EA281039-C4FE-49BC-B3AA-ED7A04EBF118}" destId="{34A97C6B-F6F2-4586-9623-267F83E594A4}" srcOrd="1" destOrd="0" presId="urn:microsoft.com/office/officeart/2005/8/layout/orgChart1"/>
    <dgm:cxn modelId="{A374B22A-B7BB-4355-B89C-3E845E644C7D}" type="presParOf" srcId="{34A97C6B-F6F2-4586-9623-267F83E594A4}" destId="{5DE3384C-8514-4960-AD27-FAB37212A2A8}" srcOrd="0" destOrd="0" presId="urn:microsoft.com/office/officeart/2005/8/layout/orgChart1"/>
    <dgm:cxn modelId="{6CAA5ED4-C15F-4E8A-8D2C-86CB5354D360}" type="presParOf" srcId="{5DE3384C-8514-4960-AD27-FAB37212A2A8}" destId="{B4ADA4B4-88D1-4E91-B697-99A2AB754C01}" srcOrd="0" destOrd="0" presId="urn:microsoft.com/office/officeart/2005/8/layout/orgChart1"/>
    <dgm:cxn modelId="{A1D72514-BDEE-4BB1-869B-DE6E102A7C6B}" type="presParOf" srcId="{5DE3384C-8514-4960-AD27-FAB37212A2A8}" destId="{8BCF89A1-BDAE-40D7-8180-F80A9607842D}" srcOrd="1" destOrd="0" presId="urn:microsoft.com/office/officeart/2005/8/layout/orgChart1"/>
    <dgm:cxn modelId="{6F27D2A8-01E6-4E16-8569-D30906BA2251}" type="presParOf" srcId="{34A97C6B-F6F2-4586-9623-267F83E594A4}" destId="{83223CD2-2175-4656-A1EC-2ECE19DE96E2}" srcOrd="1" destOrd="0" presId="urn:microsoft.com/office/officeart/2005/8/layout/orgChart1"/>
    <dgm:cxn modelId="{FADCEAE8-E718-4C16-BFEE-CBDF6B46321E}" type="presParOf" srcId="{34A97C6B-F6F2-4586-9623-267F83E594A4}" destId="{6DE0AE6B-F4F6-41E7-9635-90DEFE7F62A7}" srcOrd="2" destOrd="0" presId="urn:microsoft.com/office/officeart/2005/8/layout/orgChart1"/>
    <dgm:cxn modelId="{495539D9-1C7C-46E9-B866-D3ADD26A1087}" type="presParOf" srcId="{EA281039-C4FE-49BC-B3AA-ED7A04EBF118}" destId="{942589ED-A3CE-464D-941C-0FFB5E103FD3}" srcOrd="2" destOrd="0" presId="urn:microsoft.com/office/officeart/2005/8/layout/orgChart1"/>
    <dgm:cxn modelId="{E5EF386F-4E4A-4EA2-829A-DB3EEF62C5A0}" type="presParOf" srcId="{EA281039-C4FE-49BC-B3AA-ED7A04EBF118}" destId="{1B7B3F99-6AE4-4D85-AD55-DBCB91253BB1}" srcOrd="3" destOrd="0" presId="urn:microsoft.com/office/officeart/2005/8/layout/orgChart1"/>
    <dgm:cxn modelId="{AD3DE832-5150-47FA-A347-309ACCFD05DD}" type="presParOf" srcId="{1B7B3F99-6AE4-4D85-AD55-DBCB91253BB1}" destId="{BDC85E03-6F88-432A-8B7C-27A7CD52C1E2}" srcOrd="0" destOrd="0" presId="urn:microsoft.com/office/officeart/2005/8/layout/orgChart1"/>
    <dgm:cxn modelId="{1F458AD4-ED1F-41A2-897B-ACF1E379FAB8}" type="presParOf" srcId="{BDC85E03-6F88-432A-8B7C-27A7CD52C1E2}" destId="{F6BD1CAB-4F33-4133-B13A-064847C1CE6C}" srcOrd="0" destOrd="0" presId="urn:microsoft.com/office/officeart/2005/8/layout/orgChart1"/>
    <dgm:cxn modelId="{6EA6FC5A-3B05-45CD-A50B-1418E8A198D1}" type="presParOf" srcId="{BDC85E03-6F88-432A-8B7C-27A7CD52C1E2}" destId="{814181F5-3883-4644-9160-F44DAD1DB206}" srcOrd="1" destOrd="0" presId="urn:microsoft.com/office/officeart/2005/8/layout/orgChart1"/>
    <dgm:cxn modelId="{F857FA40-5F14-4C12-9017-32CA1723240C}" type="presParOf" srcId="{1B7B3F99-6AE4-4D85-AD55-DBCB91253BB1}" destId="{6E20AC54-AFE4-4DC4-AF94-E43E50ED3BA8}" srcOrd="1" destOrd="0" presId="urn:microsoft.com/office/officeart/2005/8/layout/orgChart1"/>
    <dgm:cxn modelId="{36A46787-C325-45FA-B7CD-9FE169C46AE5}" type="presParOf" srcId="{1B7B3F99-6AE4-4D85-AD55-DBCB91253BB1}" destId="{D6388811-9B91-4276-9CED-DBC1A293F6F5}" srcOrd="2" destOrd="0" presId="urn:microsoft.com/office/officeart/2005/8/layout/orgChart1"/>
    <dgm:cxn modelId="{85DC003A-F9E7-4DAF-8827-CC1ED8650688}" type="presParOf" srcId="{EA281039-C4FE-49BC-B3AA-ED7A04EBF118}" destId="{D0015305-DD52-404E-A8B2-272D82473357}" srcOrd="4" destOrd="0" presId="urn:microsoft.com/office/officeart/2005/8/layout/orgChart1"/>
    <dgm:cxn modelId="{BDDB43C1-9B72-4374-AFCD-8CFC37CA45E2}" type="presParOf" srcId="{EA281039-C4FE-49BC-B3AA-ED7A04EBF118}" destId="{DFEC0EB6-EAB1-40EC-AD11-1D9A3EEEFF3A}" srcOrd="5" destOrd="0" presId="urn:microsoft.com/office/officeart/2005/8/layout/orgChart1"/>
    <dgm:cxn modelId="{6636F5CC-7F84-4141-BD90-D71D86DCD7F9}" type="presParOf" srcId="{DFEC0EB6-EAB1-40EC-AD11-1D9A3EEEFF3A}" destId="{38C615E8-C810-4160-8514-5A6DC6C6A819}" srcOrd="0" destOrd="0" presId="urn:microsoft.com/office/officeart/2005/8/layout/orgChart1"/>
    <dgm:cxn modelId="{3E6ABBB9-F98A-4B19-A790-ED094931001B}" type="presParOf" srcId="{38C615E8-C810-4160-8514-5A6DC6C6A819}" destId="{B1F8382F-55FE-439C-9EFE-0276EE33A7A3}" srcOrd="0" destOrd="0" presId="urn:microsoft.com/office/officeart/2005/8/layout/orgChart1"/>
    <dgm:cxn modelId="{A6631070-67BA-4439-9D5C-4A05C6E4C892}" type="presParOf" srcId="{38C615E8-C810-4160-8514-5A6DC6C6A819}" destId="{080C4F5D-2215-42E8-A478-4D46B540EE92}" srcOrd="1" destOrd="0" presId="urn:microsoft.com/office/officeart/2005/8/layout/orgChart1"/>
    <dgm:cxn modelId="{27C6EC55-C254-458A-84A3-068AAFBC305D}" type="presParOf" srcId="{DFEC0EB6-EAB1-40EC-AD11-1D9A3EEEFF3A}" destId="{104305B1-8A68-49B1-B3F8-4254B2CBA530}" srcOrd="1" destOrd="0" presId="urn:microsoft.com/office/officeart/2005/8/layout/orgChart1"/>
    <dgm:cxn modelId="{12358CCF-A9E9-49DC-AD5F-CB643EC178D8}" type="presParOf" srcId="{DFEC0EB6-EAB1-40EC-AD11-1D9A3EEEFF3A}" destId="{45C079E4-03C3-40AE-AA93-B44872E635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15305-DD52-404E-A8B2-272D82473357}">
      <dsp:nvSpPr>
        <dsp:cNvPr id="0" name=""/>
        <dsp:cNvSpPr/>
      </dsp:nvSpPr>
      <dsp:spPr>
        <a:xfrm>
          <a:off x="4905501" y="497977"/>
          <a:ext cx="103854" cy="1157236"/>
        </a:xfrm>
        <a:custGeom>
          <a:avLst/>
          <a:gdLst/>
          <a:ahLst/>
          <a:cxnLst/>
          <a:rect l="0" t="0" r="0" b="0"/>
          <a:pathLst>
            <a:path>
              <a:moveTo>
                <a:pt x="103854" y="0"/>
              </a:moveTo>
              <a:lnTo>
                <a:pt x="103854" y="1157236"/>
              </a:lnTo>
              <a:lnTo>
                <a:pt x="0" y="115723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2589ED-A3CE-464D-941C-0FFB5E103FD3}">
      <dsp:nvSpPr>
        <dsp:cNvPr id="0" name=""/>
        <dsp:cNvSpPr/>
      </dsp:nvSpPr>
      <dsp:spPr>
        <a:xfrm>
          <a:off x="5009356" y="497977"/>
          <a:ext cx="103854" cy="454981"/>
        </a:xfrm>
        <a:custGeom>
          <a:avLst/>
          <a:gdLst/>
          <a:ahLst/>
          <a:cxnLst/>
          <a:rect l="0" t="0" r="0" b="0"/>
          <a:pathLst>
            <a:path>
              <a:moveTo>
                <a:pt x="0" y="0"/>
              </a:moveTo>
              <a:lnTo>
                <a:pt x="0" y="454981"/>
              </a:lnTo>
              <a:lnTo>
                <a:pt x="103854" y="45498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0222E0D-8E64-4C79-97CD-BFBE9454F5EB}">
      <dsp:nvSpPr>
        <dsp:cNvPr id="0" name=""/>
        <dsp:cNvSpPr/>
      </dsp:nvSpPr>
      <dsp:spPr>
        <a:xfrm>
          <a:off x="4905501" y="497977"/>
          <a:ext cx="103854" cy="454981"/>
        </a:xfrm>
        <a:custGeom>
          <a:avLst/>
          <a:gdLst/>
          <a:ahLst/>
          <a:cxnLst/>
          <a:rect l="0" t="0" r="0" b="0"/>
          <a:pathLst>
            <a:path>
              <a:moveTo>
                <a:pt x="103854" y="0"/>
              </a:moveTo>
              <a:lnTo>
                <a:pt x="103854" y="454981"/>
              </a:lnTo>
              <a:lnTo>
                <a:pt x="0" y="45498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C2F332-944C-4E18-B2F6-477E48AACA8A}">
      <dsp:nvSpPr>
        <dsp:cNvPr id="0" name=""/>
        <dsp:cNvSpPr/>
      </dsp:nvSpPr>
      <dsp:spPr>
        <a:xfrm>
          <a:off x="5009356" y="497977"/>
          <a:ext cx="4188800" cy="1612218"/>
        </a:xfrm>
        <a:custGeom>
          <a:avLst/>
          <a:gdLst/>
          <a:ahLst/>
          <a:cxnLst/>
          <a:rect l="0" t="0" r="0" b="0"/>
          <a:pathLst>
            <a:path>
              <a:moveTo>
                <a:pt x="0" y="0"/>
              </a:moveTo>
              <a:lnTo>
                <a:pt x="0" y="1508363"/>
              </a:lnTo>
              <a:lnTo>
                <a:pt x="4188800" y="1508363"/>
              </a:lnTo>
              <a:lnTo>
                <a:pt x="4188800" y="161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DE4C61-01D4-4780-93D0-89C5853A18C6}">
      <dsp:nvSpPr>
        <dsp:cNvPr id="0" name=""/>
        <dsp:cNvSpPr/>
      </dsp:nvSpPr>
      <dsp:spPr>
        <a:xfrm>
          <a:off x="7605719" y="2604741"/>
          <a:ext cx="148363" cy="3264000"/>
        </a:xfrm>
        <a:custGeom>
          <a:avLst/>
          <a:gdLst/>
          <a:ahLst/>
          <a:cxnLst/>
          <a:rect l="0" t="0" r="0" b="0"/>
          <a:pathLst>
            <a:path>
              <a:moveTo>
                <a:pt x="0" y="0"/>
              </a:moveTo>
              <a:lnTo>
                <a:pt x="0" y="3264000"/>
              </a:lnTo>
              <a:lnTo>
                <a:pt x="148363" y="326400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A30F58-EE32-4B92-92C4-4203377B14B7}">
      <dsp:nvSpPr>
        <dsp:cNvPr id="0" name=""/>
        <dsp:cNvSpPr/>
      </dsp:nvSpPr>
      <dsp:spPr>
        <a:xfrm>
          <a:off x="7605719" y="2604741"/>
          <a:ext cx="148363" cy="2561745"/>
        </a:xfrm>
        <a:custGeom>
          <a:avLst/>
          <a:gdLst/>
          <a:ahLst/>
          <a:cxnLst/>
          <a:rect l="0" t="0" r="0" b="0"/>
          <a:pathLst>
            <a:path>
              <a:moveTo>
                <a:pt x="0" y="0"/>
              </a:moveTo>
              <a:lnTo>
                <a:pt x="0" y="2561745"/>
              </a:lnTo>
              <a:lnTo>
                <a:pt x="148363" y="256174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C7BAC9-ADD7-4C1F-B2BF-21E3E28CFC9B}">
      <dsp:nvSpPr>
        <dsp:cNvPr id="0" name=""/>
        <dsp:cNvSpPr/>
      </dsp:nvSpPr>
      <dsp:spPr>
        <a:xfrm>
          <a:off x="7605719" y="2604741"/>
          <a:ext cx="148363" cy="1859491"/>
        </a:xfrm>
        <a:custGeom>
          <a:avLst/>
          <a:gdLst/>
          <a:ahLst/>
          <a:cxnLst/>
          <a:rect l="0" t="0" r="0" b="0"/>
          <a:pathLst>
            <a:path>
              <a:moveTo>
                <a:pt x="0" y="0"/>
              </a:moveTo>
              <a:lnTo>
                <a:pt x="0" y="1859491"/>
              </a:lnTo>
              <a:lnTo>
                <a:pt x="148363" y="185949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527219-8928-4683-BF99-5B39E56FEC30}">
      <dsp:nvSpPr>
        <dsp:cNvPr id="0" name=""/>
        <dsp:cNvSpPr/>
      </dsp:nvSpPr>
      <dsp:spPr>
        <a:xfrm>
          <a:off x="7852992" y="3306995"/>
          <a:ext cx="148363" cy="454981"/>
        </a:xfrm>
        <a:custGeom>
          <a:avLst/>
          <a:gdLst/>
          <a:ahLst/>
          <a:cxnLst/>
          <a:rect l="0" t="0" r="0" b="0"/>
          <a:pathLst>
            <a:path>
              <a:moveTo>
                <a:pt x="0" y="0"/>
              </a:moveTo>
              <a:lnTo>
                <a:pt x="0" y="454981"/>
              </a:lnTo>
              <a:lnTo>
                <a:pt x="148363" y="45498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001923E-9D3D-49C8-892C-53216DB85B72}">
      <dsp:nvSpPr>
        <dsp:cNvPr id="0" name=""/>
        <dsp:cNvSpPr/>
      </dsp:nvSpPr>
      <dsp:spPr>
        <a:xfrm>
          <a:off x="7605719" y="2604741"/>
          <a:ext cx="148363" cy="454981"/>
        </a:xfrm>
        <a:custGeom>
          <a:avLst/>
          <a:gdLst/>
          <a:ahLst/>
          <a:cxnLst/>
          <a:rect l="0" t="0" r="0" b="0"/>
          <a:pathLst>
            <a:path>
              <a:moveTo>
                <a:pt x="0" y="0"/>
              </a:moveTo>
              <a:lnTo>
                <a:pt x="0" y="454981"/>
              </a:lnTo>
              <a:lnTo>
                <a:pt x="148363" y="45498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BFE0D8-3F1F-43EA-B140-6CA244E4CD57}">
      <dsp:nvSpPr>
        <dsp:cNvPr id="0" name=""/>
        <dsp:cNvSpPr/>
      </dsp:nvSpPr>
      <dsp:spPr>
        <a:xfrm>
          <a:off x="5009356" y="497977"/>
          <a:ext cx="2992000" cy="1612218"/>
        </a:xfrm>
        <a:custGeom>
          <a:avLst/>
          <a:gdLst/>
          <a:ahLst/>
          <a:cxnLst/>
          <a:rect l="0" t="0" r="0" b="0"/>
          <a:pathLst>
            <a:path>
              <a:moveTo>
                <a:pt x="0" y="0"/>
              </a:moveTo>
              <a:lnTo>
                <a:pt x="0" y="1508363"/>
              </a:lnTo>
              <a:lnTo>
                <a:pt x="2992000" y="1508363"/>
              </a:lnTo>
              <a:lnTo>
                <a:pt x="2992000" y="161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5009356" y="497977"/>
          <a:ext cx="1795200" cy="1612218"/>
        </a:xfrm>
        <a:custGeom>
          <a:avLst/>
          <a:gdLst/>
          <a:ahLst/>
          <a:cxnLst/>
          <a:rect l="0" t="0" r="0" b="0"/>
          <a:pathLst>
            <a:path>
              <a:moveTo>
                <a:pt x="0" y="0"/>
              </a:moveTo>
              <a:lnTo>
                <a:pt x="0" y="1508363"/>
              </a:lnTo>
              <a:lnTo>
                <a:pt x="1795200" y="1508363"/>
              </a:lnTo>
              <a:lnTo>
                <a:pt x="1795200" y="161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3ACA9F-2C2F-4E63-8006-80CB2061C1BF}">
      <dsp:nvSpPr>
        <dsp:cNvPr id="0" name=""/>
        <dsp:cNvSpPr/>
      </dsp:nvSpPr>
      <dsp:spPr>
        <a:xfrm>
          <a:off x="5212119" y="2604741"/>
          <a:ext cx="148363" cy="1157236"/>
        </a:xfrm>
        <a:custGeom>
          <a:avLst/>
          <a:gdLst/>
          <a:ahLst/>
          <a:cxnLst/>
          <a:rect l="0" t="0" r="0" b="0"/>
          <a:pathLst>
            <a:path>
              <a:moveTo>
                <a:pt x="0" y="0"/>
              </a:moveTo>
              <a:lnTo>
                <a:pt x="0" y="1157236"/>
              </a:lnTo>
              <a:lnTo>
                <a:pt x="148363" y="115723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7BCCD4-E970-4163-91E4-D62BA1F7944A}">
      <dsp:nvSpPr>
        <dsp:cNvPr id="0" name=""/>
        <dsp:cNvSpPr/>
      </dsp:nvSpPr>
      <dsp:spPr>
        <a:xfrm>
          <a:off x="5212119" y="2604741"/>
          <a:ext cx="148363" cy="454981"/>
        </a:xfrm>
        <a:custGeom>
          <a:avLst/>
          <a:gdLst/>
          <a:ahLst/>
          <a:cxnLst/>
          <a:rect l="0" t="0" r="0" b="0"/>
          <a:pathLst>
            <a:path>
              <a:moveTo>
                <a:pt x="0" y="0"/>
              </a:moveTo>
              <a:lnTo>
                <a:pt x="0" y="454981"/>
              </a:lnTo>
              <a:lnTo>
                <a:pt x="148363" y="45498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37DF95-E484-4655-938F-CAE68494BDFD}">
      <dsp:nvSpPr>
        <dsp:cNvPr id="0" name=""/>
        <dsp:cNvSpPr/>
      </dsp:nvSpPr>
      <dsp:spPr>
        <a:xfrm>
          <a:off x="5009356" y="497977"/>
          <a:ext cx="598400" cy="1612218"/>
        </a:xfrm>
        <a:custGeom>
          <a:avLst/>
          <a:gdLst/>
          <a:ahLst/>
          <a:cxnLst/>
          <a:rect l="0" t="0" r="0" b="0"/>
          <a:pathLst>
            <a:path>
              <a:moveTo>
                <a:pt x="0" y="0"/>
              </a:moveTo>
              <a:lnTo>
                <a:pt x="0" y="1508363"/>
              </a:lnTo>
              <a:lnTo>
                <a:pt x="598400" y="1508363"/>
              </a:lnTo>
              <a:lnTo>
                <a:pt x="598400" y="161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F93C728-F208-4EDA-B482-297068E62EF5}">
      <dsp:nvSpPr>
        <dsp:cNvPr id="0" name=""/>
        <dsp:cNvSpPr/>
      </dsp:nvSpPr>
      <dsp:spPr>
        <a:xfrm>
          <a:off x="4015319" y="2604741"/>
          <a:ext cx="148363" cy="3264000"/>
        </a:xfrm>
        <a:custGeom>
          <a:avLst/>
          <a:gdLst/>
          <a:ahLst/>
          <a:cxnLst/>
          <a:rect l="0" t="0" r="0" b="0"/>
          <a:pathLst>
            <a:path>
              <a:moveTo>
                <a:pt x="0" y="0"/>
              </a:moveTo>
              <a:lnTo>
                <a:pt x="0" y="3264000"/>
              </a:lnTo>
              <a:lnTo>
                <a:pt x="148363" y="3264000"/>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FF1609-C555-4534-997F-191B3EE4FC31}">
      <dsp:nvSpPr>
        <dsp:cNvPr id="0" name=""/>
        <dsp:cNvSpPr/>
      </dsp:nvSpPr>
      <dsp:spPr>
        <a:xfrm>
          <a:off x="4015319" y="2604741"/>
          <a:ext cx="148363" cy="2561745"/>
        </a:xfrm>
        <a:custGeom>
          <a:avLst/>
          <a:gdLst/>
          <a:ahLst/>
          <a:cxnLst/>
          <a:rect l="0" t="0" r="0" b="0"/>
          <a:pathLst>
            <a:path>
              <a:moveTo>
                <a:pt x="0" y="0"/>
              </a:moveTo>
              <a:lnTo>
                <a:pt x="0" y="2561745"/>
              </a:lnTo>
              <a:lnTo>
                <a:pt x="148363" y="256174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CF11B0-1D4F-4430-86EC-D907201586D2}">
      <dsp:nvSpPr>
        <dsp:cNvPr id="0" name=""/>
        <dsp:cNvSpPr/>
      </dsp:nvSpPr>
      <dsp:spPr>
        <a:xfrm>
          <a:off x="4015319" y="2604741"/>
          <a:ext cx="148363" cy="1859491"/>
        </a:xfrm>
        <a:custGeom>
          <a:avLst/>
          <a:gdLst/>
          <a:ahLst/>
          <a:cxnLst/>
          <a:rect l="0" t="0" r="0" b="0"/>
          <a:pathLst>
            <a:path>
              <a:moveTo>
                <a:pt x="0" y="0"/>
              </a:moveTo>
              <a:lnTo>
                <a:pt x="0" y="1859491"/>
              </a:lnTo>
              <a:lnTo>
                <a:pt x="148363" y="185949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EB363D-47E2-4A7C-B941-4D0935BE05BD}">
      <dsp:nvSpPr>
        <dsp:cNvPr id="0" name=""/>
        <dsp:cNvSpPr/>
      </dsp:nvSpPr>
      <dsp:spPr>
        <a:xfrm>
          <a:off x="4015319" y="2604741"/>
          <a:ext cx="148363" cy="1157236"/>
        </a:xfrm>
        <a:custGeom>
          <a:avLst/>
          <a:gdLst/>
          <a:ahLst/>
          <a:cxnLst/>
          <a:rect l="0" t="0" r="0" b="0"/>
          <a:pathLst>
            <a:path>
              <a:moveTo>
                <a:pt x="0" y="0"/>
              </a:moveTo>
              <a:lnTo>
                <a:pt x="0" y="1157236"/>
              </a:lnTo>
              <a:lnTo>
                <a:pt x="148363" y="1157236"/>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2FE269-0062-44A4-810E-B1B4461391DE}">
      <dsp:nvSpPr>
        <dsp:cNvPr id="0" name=""/>
        <dsp:cNvSpPr/>
      </dsp:nvSpPr>
      <dsp:spPr>
        <a:xfrm>
          <a:off x="4015319" y="2604741"/>
          <a:ext cx="148363" cy="454981"/>
        </a:xfrm>
        <a:custGeom>
          <a:avLst/>
          <a:gdLst/>
          <a:ahLst/>
          <a:cxnLst/>
          <a:rect l="0" t="0" r="0" b="0"/>
          <a:pathLst>
            <a:path>
              <a:moveTo>
                <a:pt x="0" y="0"/>
              </a:moveTo>
              <a:lnTo>
                <a:pt x="0" y="454981"/>
              </a:lnTo>
              <a:lnTo>
                <a:pt x="148363" y="45498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4410955" y="497977"/>
          <a:ext cx="598400" cy="1612218"/>
        </a:xfrm>
        <a:custGeom>
          <a:avLst/>
          <a:gdLst/>
          <a:ahLst/>
          <a:cxnLst/>
          <a:rect l="0" t="0" r="0" b="0"/>
          <a:pathLst>
            <a:path>
              <a:moveTo>
                <a:pt x="598400" y="0"/>
              </a:moveTo>
              <a:lnTo>
                <a:pt x="598400" y="1508363"/>
              </a:lnTo>
              <a:lnTo>
                <a:pt x="0" y="1508363"/>
              </a:lnTo>
              <a:lnTo>
                <a:pt x="0" y="161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75EF00-0F29-4B9F-A870-16C9B9F798B3}">
      <dsp:nvSpPr>
        <dsp:cNvPr id="0" name=""/>
        <dsp:cNvSpPr/>
      </dsp:nvSpPr>
      <dsp:spPr>
        <a:xfrm>
          <a:off x="3214155" y="497977"/>
          <a:ext cx="1795200" cy="1612218"/>
        </a:xfrm>
        <a:custGeom>
          <a:avLst/>
          <a:gdLst/>
          <a:ahLst/>
          <a:cxnLst/>
          <a:rect l="0" t="0" r="0" b="0"/>
          <a:pathLst>
            <a:path>
              <a:moveTo>
                <a:pt x="1795200" y="0"/>
              </a:moveTo>
              <a:lnTo>
                <a:pt x="1795200" y="1508363"/>
              </a:lnTo>
              <a:lnTo>
                <a:pt x="0" y="1508363"/>
              </a:lnTo>
              <a:lnTo>
                <a:pt x="0" y="161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DC0929-C509-4466-9702-5CFBDA26DF07}">
      <dsp:nvSpPr>
        <dsp:cNvPr id="0" name=""/>
        <dsp:cNvSpPr/>
      </dsp:nvSpPr>
      <dsp:spPr>
        <a:xfrm>
          <a:off x="2017355" y="497977"/>
          <a:ext cx="2992000" cy="1612218"/>
        </a:xfrm>
        <a:custGeom>
          <a:avLst/>
          <a:gdLst/>
          <a:ahLst/>
          <a:cxnLst/>
          <a:rect l="0" t="0" r="0" b="0"/>
          <a:pathLst>
            <a:path>
              <a:moveTo>
                <a:pt x="2992000" y="0"/>
              </a:moveTo>
              <a:lnTo>
                <a:pt x="2992000" y="1508363"/>
              </a:lnTo>
              <a:lnTo>
                <a:pt x="0" y="1508363"/>
              </a:lnTo>
              <a:lnTo>
                <a:pt x="0" y="161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2BD6A4-00FC-4A67-91CF-B7BA80CC7E4E}">
      <dsp:nvSpPr>
        <dsp:cNvPr id="0" name=""/>
        <dsp:cNvSpPr/>
      </dsp:nvSpPr>
      <dsp:spPr>
        <a:xfrm>
          <a:off x="424919" y="2604741"/>
          <a:ext cx="148363" cy="454981"/>
        </a:xfrm>
        <a:custGeom>
          <a:avLst/>
          <a:gdLst/>
          <a:ahLst/>
          <a:cxnLst/>
          <a:rect l="0" t="0" r="0" b="0"/>
          <a:pathLst>
            <a:path>
              <a:moveTo>
                <a:pt x="0" y="0"/>
              </a:moveTo>
              <a:lnTo>
                <a:pt x="0" y="454981"/>
              </a:lnTo>
              <a:lnTo>
                <a:pt x="148363" y="45498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820555" y="497977"/>
          <a:ext cx="4188800" cy="1612218"/>
        </a:xfrm>
        <a:custGeom>
          <a:avLst/>
          <a:gdLst/>
          <a:ahLst/>
          <a:cxnLst/>
          <a:rect l="0" t="0" r="0" b="0"/>
          <a:pathLst>
            <a:path>
              <a:moveTo>
                <a:pt x="4188800" y="0"/>
              </a:moveTo>
              <a:lnTo>
                <a:pt x="4188800" y="1508363"/>
              </a:lnTo>
              <a:lnTo>
                <a:pt x="0" y="1508363"/>
              </a:lnTo>
              <a:lnTo>
                <a:pt x="0" y="161221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4514810" y="3431"/>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KY Dept of Parks</a:t>
          </a:r>
        </a:p>
        <a:p>
          <a:pPr marL="0" lvl="0" indent="0" algn="ctr" defTabSz="444500">
            <a:lnSpc>
              <a:spcPct val="90000"/>
            </a:lnSpc>
            <a:spcBef>
              <a:spcPct val="0"/>
            </a:spcBef>
            <a:spcAft>
              <a:spcPct val="35000"/>
            </a:spcAft>
            <a:buNone/>
          </a:pPr>
          <a:r>
            <a:rPr lang="en-US" sz="1000" kern="1200" dirty="0"/>
            <a:t>Commissioner’s Office </a:t>
          </a:r>
        </a:p>
      </dsp:txBody>
      <dsp:txXfrm>
        <a:off x="4514810" y="3431"/>
        <a:ext cx="989090" cy="494545"/>
      </dsp:txXfrm>
    </dsp:sp>
    <dsp:sp modelId="{EB12E4D8-E7F1-4C62-B520-31141AFC5A55}">
      <dsp:nvSpPr>
        <dsp:cNvPr id="0" name=""/>
        <dsp:cNvSpPr/>
      </dsp:nvSpPr>
      <dsp:spPr>
        <a:xfrm>
          <a:off x="326010" y="2110195"/>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Parks Operations Division</a:t>
          </a:r>
        </a:p>
      </dsp:txBody>
      <dsp:txXfrm>
        <a:off x="326010" y="2110195"/>
        <a:ext cx="989090" cy="494545"/>
      </dsp:txXfrm>
    </dsp:sp>
    <dsp:sp modelId="{BC0BBC3F-A94F-4BF7-BBA3-7029BDFA1B15}">
      <dsp:nvSpPr>
        <dsp:cNvPr id="0" name=""/>
        <dsp:cNvSpPr/>
      </dsp:nvSpPr>
      <dsp:spPr>
        <a:xfrm>
          <a:off x="573282" y="2812450"/>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All Parks </a:t>
          </a:r>
        </a:p>
      </dsp:txBody>
      <dsp:txXfrm>
        <a:off x="573282" y="2812450"/>
        <a:ext cx="989090" cy="494545"/>
      </dsp:txXfrm>
    </dsp:sp>
    <dsp:sp modelId="{6624A867-D077-4DBA-B94A-E963324F4306}">
      <dsp:nvSpPr>
        <dsp:cNvPr id="0" name=""/>
        <dsp:cNvSpPr/>
      </dsp:nvSpPr>
      <dsp:spPr>
        <a:xfrm>
          <a:off x="1522810" y="2110195"/>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Purchasing</a:t>
          </a:r>
        </a:p>
      </dsp:txBody>
      <dsp:txXfrm>
        <a:off x="1522810" y="2110195"/>
        <a:ext cx="989090" cy="494545"/>
      </dsp:txXfrm>
    </dsp:sp>
    <dsp:sp modelId="{2EA4706A-287B-4CC9-94F8-331BAAE96668}">
      <dsp:nvSpPr>
        <dsp:cNvPr id="0" name=""/>
        <dsp:cNvSpPr/>
      </dsp:nvSpPr>
      <dsp:spPr>
        <a:xfrm>
          <a:off x="2719610" y="2110195"/>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Engagement</a:t>
          </a:r>
        </a:p>
      </dsp:txBody>
      <dsp:txXfrm>
        <a:off x="2719610" y="2110195"/>
        <a:ext cx="989090" cy="494545"/>
      </dsp:txXfrm>
    </dsp:sp>
    <dsp:sp modelId="{5AFBDEEA-44F9-4D0A-B695-80C0193C9A5A}">
      <dsp:nvSpPr>
        <dsp:cNvPr id="0" name=""/>
        <dsp:cNvSpPr/>
      </dsp:nvSpPr>
      <dsp:spPr>
        <a:xfrm>
          <a:off x="3916410" y="2110195"/>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Facilities</a:t>
          </a:r>
        </a:p>
      </dsp:txBody>
      <dsp:txXfrm>
        <a:off x="3916410" y="2110195"/>
        <a:ext cx="989090" cy="494545"/>
      </dsp:txXfrm>
    </dsp:sp>
    <dsp:sp modelId="{61D2FC3C-DC7C-4748-A0DD-133BBB7C198D}">
      <dsp:nvSpPr>
        <dsp:cNvPr id="0" name=""/>
        <dsp:cNvSpPr/>
      </dsp:nvSpPr>
      <dsp:spPr>
        <a:xfrm>
          <a:off x="4163683" y="2812450"/>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Planning and Design Br</a:t>
          </a:r>
        </a:p>
      </dsp:txBody>
      <dsp:txXfrm>
        <a:off x="4163683" y="2812450"/>
        <a:ext cx="989090" cy="494545"/>
      </dsp:txXfrm>
    </dsp:sp>
    <dsp:sp modelId="{1C0BB439-0D3C-4EA7-A1E3-275FBD1C0267}">
      <dsp:nvSpPr>
        <dsp:cNvPr id="0" name=""/>
        <dsp:cNvSpPr/>
      </dsp:nvSpPr>
      <dsp:spPr>
        <a:xfrm>
          <a:off x="4163683" y="3514704"/>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Resource Management Br</a:t>
          </a:r>
        </a:p>
      </dsp:txBody>
      <dsp:txXfrm>
        <a:off x="4163683" y="3514704"/>
        <a:ext cx="989090" cy="494545"/>
      </dsp:txXfrm>
    </dsp:sp>
    <dsp:sp modelId="{A4D59F56-443D-4229-9EEC-06661A69F142}">
      <dsp:nvSpPr>
        <dsp:cNvPr id="0" name=""/>
        <dsp:cNvSpPr/>
      </dsp:nvSpPr>
      <dsp:spPr>
        <a:xfrm>
          <a:off x="4163683" y="4216959"/>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Operational </a:t>
          </a:r>
          <a:r>
            <a:rPr lang="en-US" sz="1000" kern="1200" dirty="0" err="1"/>
            <a:t>Maint</a:t>
          </a:r>
          <a:r>
            <a:rPr lang="en-US" sz="1000" kern="1200"/>
            <a:t> Br</a:t>
          </a:r>
        </a:p>
      </dsp:txBody>
      <dsp:txXfrm>
        <a:off x="4163683" y="4216959"/>
        <a:ext cx="989090" cy="494545"/>
      </dsp:txXfrm>
    </dsp:sp>
    <dsp:sp modelId="{C49ADB91-5F25-4455-BF99-6F63607538EF}">
      <dsp:nvSpPr>
        <dsp:cNvPr id="0" name=""/>
        <dsp:cNvSpPr/>
      </dsp:nvSpPr>
      <dsp:spPr>
        <a:xfrm>
          <a:off x="4163683" y="4919214"/>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Sign Shop Br</a:t>
          </a:r>
        </a:p>
      </dsp:txBody>
      <dsp:txXfrm>
        <a:off x="4163683" y="4919214"/>
        <a:ext cx="989090" cy="494545"/>
      </dsp:txXfrm>
    </dsp:sp>
    <dsp:sp modelId="{EDD70F63-9A0B-4180-A130-98DB5E6A75F0}">
      <dsp:nvSpPr>
        <dsp:cNvPr id="0" name=""/>
        <dsp:cNvSpPr/>
      </dsp:nvSpPr>
      <dsp:spPr>
        <a:xfrm>
          <a:off x="4163683" y="5621468"/>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Special </a:t>
          </a:r>
          <a:r>
            <a:rPr lang="en-US" sz="1000" kern="1200" dirty="0" err="1"/>
            <a:t>Maint</a:t>
          </a:r>
          <a:r>
            <a:rPr lang="en-US" sz="1000" kern="1200" dirty="0"/>
            <a:t> Br</a:t>
          </a:r>
        </a:p>
      </dsp:txBody>
      <dsp:txXfrm>
        <a:off x="4163683" y="5621468"/>
        <a:ext cx="989090" cy="494545"/>
      </dsp:txXfrm>
    </dsp:sp>
    <dsp:sp modelId="{714D4D66-57CB-44E1-9470-6ECBE1235C2D}">
      <dsp:nvSpPr>
        <dsp:cNvPr id="0" name=""/>
        <dsp:cNvSpPr/>
      </dsp:nvSpPr>
      <dsp:spPr>
        <a:xfrm>
          <a:off x="5113210" y="2110195"/>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Financial Ops</a:t>
          </a:r>
        </a:p>
      </dsp:txBody>
      <dsp:txXfrm>
        <a:off x="5113210" y="2110195"/>
        <a:ext cx="989090" cy="494545"/>
      </dsp:txXfrm>
    </dsp:sp>
    <dsp:sp modelId="{599EC8A7-784D-4CF4-956B-8E5FE28C952D}">
      <dsp:nvSpPr>
        <dsp:cNvPr id="0" name=""/>
        <dsp:cNvSpPr/>
      </dsp:nvSpPr>
      <dsp:spPr>
        <a:xfrm>
          <a:off x="5360483" y="2812450"/>
          <a:ext cx="989090" cy="494545"/>
        </a:xfrm>
        <a:prstGeom prst="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Accounting Br</a:t>
          </a:r>
        </a:p>
      </dsp:txBody>
      <dsp:txXfrm>
        <a:off x="5360483" y="2812450"/>
        <a:ext cx="989090" cy="494545"/>
      </dsp:txXfrm>
    </dsp:sp>
    <dsp:sp modelId="{233358A3-B105-451E-9C97-3E85323E65F7}">
      <dsp:nvSpPr>
        <dsp:cNvPr id="0" name=""/>
        <dsp:cNvSpPr/>
      </dsp:nvSpPr>
      <dsp:spPr>
        <a:xfrm>
          <a:off x="5360483" y="3514704"/>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Property </a:t>
          </a:r>
          <a:r>
            <a:rPr lang="en-US" sz="1000" kern="1200" dirty="0" err="1"/>
            <a:t>Cntrl</a:t>
          </a:r>
          <a:r>
            <a:rPr lang="en-US" sz="1000" kern="1200" dirty="0"/>
            <a:t> Sec</a:t>
          </a:r>
        </a:p>
      </dsp:txBody>
      <dsp:txXfrm>
        <a:off x="5360483" y="3514704"/>
        <a:ext cx="989090" cy="494545"/>
      </dsp:txXfrm>
    </dsp:sp>
    <dsp:sp modelId="{3BEB44FF-3B5E-42FC-BDCC-734D7F6A2274}">
      <dsp:nvSpPr>
        <dsp:cNvPr id="0" name=""/>
        <dsp:cNvSpPr/>
      </dsp:nvSpPr>
      <dsp:spPr>
        <a:xfrm>
          <a:off x="6310010" y="2110195"/>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Sales, Marketing and Customer </a:t>
          </a:r>
          <a:r>
            <a:rPr lang="en-US" sz="1000" kern="1200" dirty="0" err="1"/>
            <a:t>Srvs</a:t>
          </a:r>
          <a:endParaRPr lang="en-US" sz="1000" kern="1200" dirty="0"/>
        </a:p>
      </dsp:txBody>
      <dsp:txXfrm>
        <a:off x="6310010" y="2110195"/>
        <a:ext cx="989090" cy="494545"/>
      </dsp:txXfrm>
    </dsp:sp>
    <dsp:sp modelId="{CD28EE2E-A8D3-49C1-9D0D-2FB5B18FD06C}">
      <dsp:nvSpPr>
        <dsp:cNvPr id="0" name=""/>
        <dsp:cNvSpPr/>
      </dsp:nvSpPr>
      <dsp:spPr>
        <a:xfrm>
          <a:off x="7506810" y="2110195"/>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Food Services</a:t>
          </a:r>
        </a:p>
      </dsp:txBody>
      <dsp:txXfrm>
        <a:off x="7506810" y="2110195"/>
        <a:ext cx="989090" cy="494545"/>
      </dsp:txXfrm>
    </dsp:sp>
    <dsp:sp modelId="{322E9F14-C5CB-4FD7-96B7-E0F2CCC0A15F}">
      <dsp:nvSpPr>
        <dsp:cNvPr id="0" name=""/>
        <dsp:cNvSpPr/>
      </dsp:nvSpPr>
      <dsp:spPr>
        <a:xfrm>
          <a:off x="7754083" y="2812450"/>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Cafeteria Br</a:t>
          </a:r>
        </a:p>
      </dsp:txBody>
      <dsp:txXfrm>
        <a:off x="7754083" y="2812450"/>
        <a:ext cx="989090" cy="494545"/>
      </dsp:txXfrm>
    </dsp:sp>
    <dsp:sp modelId="{B8D9CFFE-7F88-469E-8726-F58A7D24E677}">
      <dsp:nvSpPr>
        <dsp:cNvPr id="0" name=""/>
        <dsp:cNvSpPr/>
      </dsp:nvSpPr>
      <dsp:spPr>
        <a:xfrm>
          <a:off x="8001356" y="3514704"/>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Capital Annex Sec</a:t>
          </a:r>
        </a:p>
      </dsp:txBody>
      <dsp:txXfrm>
        <a:off x="8001356" y="3514704"/>
        <a:ext cx="989090" cy="494545"/>
      </dsp:txXfrm>
    </dsp:sp>
    <dsp:sp modelId="{C5E767D8-1BD7-4257-873E-1FF17EF47B34}">
      <dsp:nvSpPr>
        <dsp:cNvPr id="0" name=""/>
        <dsp:cNvSpPr/>
      </dsp:nvSpPr>
      <dsp:spPr>
        <a:xfrm>
          <a:off x="7754083" y="4216959"/>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Food </a:t>
          </a:r>
          <a:r>
            <a:rPr lang="en-US" sz="1000" kern="1200" dirty="0" err="1"/>
            <a:t>Srvs</a:t>
          </a:r>
          <a:r>
            <a:rPr lang="en-US" sz="1000" kern="1200" dirty="0"/>
            <a:t> </a:t>
          </a:r>
          <a:r>
            <a:rPr lang="en-US" sz="1000" kern="1200" dirty="0" err="1"/>
            <a:t>Eval</a:t>
          </a:r>
          <a:r>
            <a:rPr lang="en-US" sz="1000" kern="1200" dirty="0"/>
            <a:t> Br</a:t>
          </a:r>
        </a:p>
      </dsp:txBody>
      <dsp:txXfrm>
        <a:off x="7754083" y="4216959"/>
        <a:ext cx="989090" cy="494545"/>
      </dsp:txXfrm>
    </dsp:sp>
    <dsp:sp modelId="{BF0C0E0D-8731-4F08-9833-1ECAD9A089C7}">
      <dsp:nvSpPr>
        <dsp:cNvPr id="0" name=""/>
        <dsp:cNvSpPr/>
      </dsp:nvSpPr>
      <dsp:spPr>
        <a:xfrm>
          <a:off x="7754083" y="4919214"/>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East Kitchen/Dining Br</a:t>
          </a:r>
        </a:p>
      </dsp:txBody>
      <dsp:txXfrm>
        <a:off x="7754083" y="4919214"/>
        <a:ext cx="989090" cy="494545"/>
      </dsp:txXfrm>
    </dsp:sp>
    <dsp:sp modelId="{224A7503-1E31-438E-9617-DD8C6DE7864C}">
      <dsp:nvSpPr>
        <dsp:cNvPr id="0" name=""/>
        <dsp:cNvSpPr/>
      </dsp:nvSpPr>
      <dsp:spPr>
        <a:xfrm>
          <a:off x="7754083" y="5621468"/>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West Kitchen</a:t>
          </a:r>
          <a:r>
            <a:rPr lang="en-US" sz="1000" kern="1200"/>
            <a:t>/Dining </a:t>
          </a:r>
          <a:r>
            <a:rPr lang="en-US" sz="1000" kern="1200" dirty="0"/>
            <a:t>Br</a:t>
          </a:r>
        </a:p>
      </dsp:txBody>
      <dsp:txXfrm>
        <a:off x="7754083" y="5621468"/>
        <a:ext cx="989090" cy="494545"/>
      </dsp:txXfrm>
    </dsp:sp>
    <dsp:sp modelId="{656D84FE-6DC9-4D63-AC76-2776179517B6}">
      <dsp:nvSpPr>
        <dsp:cNvPr id="0" name=""/>
        <dsp:cNvSpPr/>
      </dsp:nvSpPr>
      <dsp:spPr>
        <a:xfrm>
          <a:off x="8703610" y="2110195"/>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Information Technology</a:t>
          </a:r>
        </a:p>
      </dsp:txBody>
      <dsp:txXfrm>
        <a:off x="8703610" y="2110195"/>
        <a:ext cx="989090" cy="494545"/>
      </dsp:txXfrm>
    </dsp:sp>
    <dsp:sp modelId="{B4ADA4B4-88D1-4E91-B697-99A2AB754C01}">
      <dsp:nvSpPr>
        <dsp:cNvPr id="0" name=""/>
        <dsp:cNvSpPr/>
      </dsp:nvSpPr>
      <dsp:spPr>
        <a:xfrm>
          <a:off x="3916410" y="705686"/>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Human Resources</a:t>
          </a:r>
        </a:p>
      </dsp:txBody>
      <dsp:txXfrm>
        <a:off x="3916410" y="705686"/>
        <a:ext cx="989090" cy="494545"/>
      </dsp:txXfrm>
    </dsp:sp>
    <dsp:sp modelId="{F6BD1CAB-4F33-4133-B13A-064847C1CE6C}">
      <dsp:nvSpPr>
        <dsp:cNvPr id="0" name=""/>
        <dsp:cNvSpPr/>
      </dsp:nvSpPr>
      <dsp:spPr>
        <a:xfrm>
          <a:off x="5113210" y="705686"/>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Division of Rangers     </a:t>
          </a:r>
        </a:p>
      </dsp:txBody>
      <dsp:txXfrm>
        <a:off x="5113210" y="705686"/>
        <a:ext cx="989090" cy="494545"/>
      </dsp:txXfrm>
    </dsp:sp>
    <dsp:sp modelId="{B1F8382F-55FE-439C-9EFE-0276EE33A7A3}">
      <dsp:nvSpPr>
        <dsp:cNvPr id="0" name=""/>
        <dsp:cNvSpPr/>
      </dsp:nvSpPr>
      <dsp:spPr>
        <a:xfrm>
          <a:off x="3916410" y="1407941"/>
          <a:ext cx="989090" cy="4945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Internal Audit Br </a:t>
          </a:r>
        </a:p>
      </dsp:txBody>
      <dsp:txXfrm>
        <a:off x="3916410" y="1407941"/>
        <a:ext cx="989090" cy="49454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C66DC-4DFD-42F3-B773-795574D7B28F}"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2240C-8973-409C-AAB4-7BAFAD966DCD}" type="slidenum">
              <a:rPr lang="en-US" smtClean="0"/>
              <a:t>‹#›</a:t>
            </a:fld>
            <a:endParaRPr lang="en-US"/>
          </a:p>
        </p:txBody>
      </p:sp>
    </p:spTree>
    <p:extLst>
      <p:ext uri="{BB962C8B-B14F-4D97-AF65-F5344CB8AC3E}">
        <p14:creationId xmlns:p14="http://schemas.microsoft.com/office/powerpoint/2010/main" val="143498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41A9-96FD-4D85-A79F-7F9A9DA50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6EF6C-86F6-4104-B196-DC269888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BED5A-4405-4826-945B-5B4E91F11AA9}"/>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97C89973-2A7E-457F-8030-3F95BE813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4E994-D444-4D0D-AB79-6B1CD86539C3}"/>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27157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AFF1-5B69-4837-8754-1DB0BDD0A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05DEC-41FF-4AD7-A242-1FA9EF28F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195C3-1144-49F6-B4AA-F16E9896BCC4}"/>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640DD641-3C1F-4BA7-95D0-67005EBFC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60878-2EA5-4E37-BF22-597CE69BE60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37679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BC9DE-920C-4325-9870-3973DD632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E8D0C-4A8C-42B2-B117-450D3F39C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5017-A6A6-4CF5-8B29-99C2DCC6C983}"/>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F7F88A16-72A8-4116-A2F2-2E4C60FDD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2813-0284-4983-9383-177C66A5D60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89920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41A9-96FD-4D85-A79F-7F9A9DA50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6EF6C-86F6-4104-B196-DC269888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BED5A-4405-4826-945B-5B4E91F11AA9}"/>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97C89973-2A7E-457F-8030-3F95BE813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4E994-D444-4D0D-AB79-6B1CD86539C3}"/>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218312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D86-FED5-49C5-869E-21881DC6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96E9A-2998-487A-88C4-8AFF74350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B19B7-CD9F-4DCC-A512-98E58E300E7C}"/>
              </a:ext>
            </a:extLst>
          </p:cNvPr>
          <p:cNvSpPr>
            <a:spLocks noGrp="1"/>
          </p:cNvSpPr>
          <p:nvPr>
            <p:ph type="dt" sz="half" idx="10"/>
          </p:nvPr>
        </p:nvSpPr>
        <p:spPr/>
        <p:txBody>
          <a:bodyPr/>
          <a:lstStyle/>
          <a:p>
            <a:fld id="{133702C4-9062-4DBC-A05A-E8125557242B}" type="datetime1">
              <a:rPr lang="en-US" smtClean="0"/>
              <a:t>11/16/2022</a:t>
            </a:fld>
            <a:endParaRPr lang="en-US"/>
          </a:p>
        </p:txBody>
      </p:sp>
      <p:sp>
        <p:nvSpPr>
          <p:cNvPr id="5" name="Footer Placeholder 4">
            <a:extLst>
              <a:ext uri="{FF2B5EF4-FFF2-40B4-BE49-F238E27FC236}">
                <a16:creationId xmlns:a16="http://schemas.microsoft.com/office/drawing/2014/main" id="{D7D0C5F4-A1F4-40D1-99BD-88B8BACC1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9818E-0181-4C32-8BCF-72ED7148A530}"/>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77157702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062-77C4-49F1-B13E-83E759A8D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3F5BAA-F436-4B8B-AF18-406B69370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AE6B0-B082-4E14-A097-0618499C9FDC}"/>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210E81BC-CCFC-40C7-916A-8F2547856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E2B71-507C-400D-B99A-73CF26AFCB6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618747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5D19-82E9-4153-9ACA-0B7A810C5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0C6B1-6AE2-4318-A391-A507FCB03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85E54-C0E3-4EF2-97C7-41C50A9A5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33994F-DF3E-418B-88C9-F6EB00CC4E80}"/>
              </a:ext>
            </a:extLst>
          </p:cNvPr>
          <p:cNvSpPr>
            <a:spLocks noGrp="1"/>
          </p:cNvSpPr>
          <p:nvPr>
            <p:ph type="dt" sz="half" idx="10"/>
          </p:nvPr>
        </p:nvSpPr>
        <p:spPr/>
        <p:txBody>
          <a:bodyPr/>
          <a:lstStyle/>
          <a:p>
            <a:fld id="{C8CA61D4-22AA-4502-A501-BEBE56D5E30C}" type="datetime1">
              <a:rPr lang="en-US" smtClean="0"/>
              <a:t>11/16/2022</a:t>
            </a:fld>
            <a:endParaRPr lang="en-US"/>
          </a:p>
        </p:txBody>
      </p:sp>
      <p:sp>
        <p:nvSpPr>
          <p:cNvPr id="6" name="Footer Placeholder 5">
            <a:extLst>
              <a:ext uri="{FF2B5EF4-FFF2-40B4-BE49-F238E27FC236}">
                <a16:creationId xmlns:a16="http://schemas.microsoft.com/office/drawing/2014/main" id="{124A8AD5-846C-42B7-8717-CF03603F8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AD45D-CE31-4F62-96B5-39DB9756006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78369574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4EF4-7BEE-41CB-8758-6B386BF14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939B9F-B78F-4BE1-AB9D-1E96C28EC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75563-8425-4220-A3C9-30154D254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59F74-7FE9-4FF1-9307-E12CFD94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DA9A1-AB2B-498E-998A-31BD8F2E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640FC-8722-49A6-B656-9716FB85A099}"/>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8" name="Footer Placeholder 7">
            <a:extLst>
              <a:ext uri="{FF2B5EF4-FFF2-40B4-BE49-F238E27FC236}">
                <a16:creationId xmlns:a16="http://schemas.microsoft.com/office/drawing/2014/main" id="{A50844BD-CFBF-49A5-84AB-6FB04844D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F2850-4BB0-4432-B297-816CED6760B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252960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68EE-F929-4C18-AAAE-CC8F27C02E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BB1AF-72CC-4140-AA17-0FC5D7BBD42C}"/>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4" name="Footer Placeholder 3">
            <a:extLst>
              <a:ext uri="{FF2B5EF4-FFF2-40B4-BE49-F238E27FC236}">
                <a16:creationId xmlns:a16="http://schemas.microsoft.com/office/drawing/2014/main" id="{179AA527-96F8-4877-B9B1-9C07B8D56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4FD1F-1B98-49AE-ABCA-E8A6BCA4FE9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12634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316F6-603B-4E12-9FDB-D92BF145D6F1}"/>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3" name="Footer Placeholder 2">
            <a:extLst>
              <a:ext uri="{FF2B5EF4-FFF2-40B4-BE49-F238E27FC236}">
                <a16:creationId xmlns:a16="http://schemas.microsoft.com/office/drawing/2014/main" id="{507E010B-B702-4C8F-8411-00191E926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A9B90-8CE0-4DDE-B746-280E21B40CE6}"/>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727539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182D-7297-4986-B440-2C1DAE381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6F439-23D4-4AF6-86C4-E015FE308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ABFEA-3AD9-46DD-A934-2C28155A5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2CFCE-94EF-449F-A0FF-C88B7E77719D}"/>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6" name="Footer Placeholder 5">
            <a:extLst>
              <a:ext uri="{FF2B5EF4-FFF2-40B4-BE49-F238E27FC236}">
                <a16:creationId xmlns:a16="http://schemas.microsoft.com/office/drawing/2014/main" id="{5F1E855A-CB10-4C9F-9CB3-78F00C206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BD470-DFA0-4DEF-8DDA-1FA978928401}"/>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B34BC017-4CA1-40A7-BB8F-377C658F5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225387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D86-FED5-49C5-869E-21881DC6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96E9A-2998-487A-88C4-8AFF74350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B19B7-CD9F-4DCC-A512-98E58E300E7C}"/>
              </a:ext>
            </a:extLst>
          </p:cNvPr>
          <p:cNvSpPr>
            <a:spLocks noGrp="1"/>
          </p:cNvSpPr>
          <p:nvPr>
            <p:ph type="dt" sz="half" idx="10"/>
          </p:nvPr>
        </p:nvSpPr>
        <p:spPr/>
        <p:txBody>
          <a:bodyPr/>
          <a:lstStyle/>
          <a:p>
            <a:fld id="{133702C4-9062-4DBC-A05A-E8125557242B}" type="datetime1">
              <a:rPr lang="en-US" smtClean="0"/>
              <a:t>11/16/2022</a:t>
            </a:fld>
            <a:endParaRPr lang="en-US"/>
          </a:p>
        </p:txBody>
      </p:sp>
      <p:sp>
        <p:nvSpPr>
          <p:cNvPr id="5" name="Footer Placeholder 4">
            <a:extLst>
              <a:ext uri="{FF2B5EF4-FFF2-40B4-BE49-F238E27FC236}">
                <a16:creationId xmlns:a16="http://schemas.microsoft.com/office/drawing/2014/main" id="{D7D0C5F4-A1F4-40D1-99BD-88B8BACC1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9818E-0181-4C32-8BCF-72ED7148A530}"/>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422401424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EEDA-C7D7-4B48-B4D1-50A148B1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E8121-63E3-4371-88B6-2A820650F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705957-A7DE-4E2E-AFCB-6F5B54A3B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A5B79-24FE-4FE0-B5CA-62657CC261C4}"/>
              </a:ext>
            </a:extLst>
          </p:cNvPr>
          <p:cNvSpPr>
            <a:spLocks noGrp="1"/>
          </p:cNvSpPr>
          <p:nvPr>
            <p:ph type="dt" sz="half" idx="10"/>
          </p:nvPr>
        </p:nvSpPr>
        <p:spPr/>
        <p:txBody>
          <a:bodyPr/>
          <a:lstStyle/>
          <a:p>
            <a:fld id="{DEE66202-4158-4171-8A2E-4E5A2CCB52B7}" type="datetime1">
              <a:rPr lang="en-US" smtClean="0"/>
              <a:t>11/16/2022</a:t>
            </a:fld>
            <a:endParaRPr lang="en-US"/>
          </a:p>
        </p:txBody>
      </p:sp>
      <p:sp>
        <p:nvSpPr>
          <p:cNvPr id="6" name="Footer Placeholder 5">
            <a:extLst>
              <a:ext uri="{FF2B5EF4-FFF2-40B4-BE49-F238E27FC236}">
                <a16:creationId xmlns:a16="http://schemas.microsoft.com/office/drawing/2014/main" id="{E1B27131-57BD-408E-8CF1-F444D5592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4D31C-7199-4720-B150-6473EBD68098}"/>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669008207"/>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AFF1-5B69-4837-8754-1DB0BDD0A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05DEC-41FF-4AD7-A242-1FA9EF28F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195C3-1144-49F6-B4AA-F16E9896BCC4}"/>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640DD641-3C1F-4BA7-95D0-67005EBFC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60878-2EA5-4E37-BF22-597CE69BE60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485378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BC9DE-920C-4325-9870-3973DD632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E8D0C-4A8C-42B2-B117-450D3F39C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5017-A6A6-4CF5-8B29-99C2DCC6C983}"/>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F7F88A16-72A8-4116-A2F2-2E4C60FDD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2813-0284-4983-9383-177C66A5D60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808660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41A9-96FD-4D85-A79F-7F9A9DA50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6EF6C-86F6-4104-B196-DC269888F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BED5A-4405-4826-945B-5B4E91F11AA9}"/>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97C89973-2A7E-457F-8030-3F95BE813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4E994-D444-4D0D-AB79-6B1CD86539C3}"/>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2159024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D86-FED5-49C5-869E-21881DC64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96E9A-2998-487A-88C4-8AFF74350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B19B7-CD9F-4DCC-A512-98E58E300E7C}"/>
              </a:ext>
            </a:extLst>
          </p:cNvPr>
          <p:cNvSpPr>
            <a:spLocks noGrp="1"/>
          </p:cNvSpPr>
          <p:nvPr>
            <p:ph type="dt" sz="half" idx="10"/>
          </p:nvPr>
        </p:nvSpPr>
        <p:spPr/>
        <p:txBody>
          <a:bodyPr/>
          <a:lstStyle/>
          <a:p>
            <a:fld id="{133702C4-9062-4DBC-A05A-E8125557242B}" type="datetime1">
              <a:rPr lang="en-US" smtClean="0"/>
              <a:t>11/16/2022</a:t>
            </a:fld>
            <a:endParaRPr lang="en-US"/>
          </a:p>
        </p:txBody>
      </p:sp>
      <p:sp>
        <p:nvSpPr>
          <p:cNvPr id="5" name="Footer Placeholder 4">
            <a:extLst>
              <a:ext uri="{FF2B5EF4-FFF2-40B4-BE49-F238E27FC236}">
                <a16:creationId xmlns:a16="http://schemas.microsoft.com/office/drawing/2014/main" id="{D7D0C5F4-A1F4-40D1-99BD-88B8BACC1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9818E-0181-4C32-8BCF-72ED7148A530}"/>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388387346"/>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062-77C4-49F1-B13E-83E759A8D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3F5BAA-F436-4B8B-AF18-406B69370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AE6B0-B082-4E14-A097-0618499C9FDC}"/>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210E81BC-CCFC-40C7-916A-8F2547856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E2B71-507C-400D-B99A-73CF26AFCB6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990334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5D19-82E9-4153-9ACA-0B7A810C5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0C6B1-6AE2-4318-A391-A507FCB03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85E54-C0E3-4EF2-97C7-41C50A9A5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33994F-DF3E-418B-88C9-F6EB00CC4E80}"/>
              </a:ext>
            </a:extLst>
          </p:cNvPr>
          <p:cNvSpPr>
            <a:spLocks noGrp="1"/>
          </p:cNvSpPr>
          <p:nvPr>
            <p:ph type="dt" sz="half" idx="10"/>
          </p:nvPr>
        </p:nvSpPr>
        <p:spPr/>
        <p:txBody>
          <a:bodyPr/>
          <a:lstStyle/>
          <a:p>
            <a:fld id="{C8CA61D4-22AA-4502-A501-BEBE56D5E30C}" type="datetime1">
              <a:rPr lang="en-US" smtClean="0"/>
              <a:t>11/16/2022</a:t>
            </a:fld>
            <a:endParaRPr lang="en-US"/>
          </a:p>
        </p:txBody>
      </p:sp>
      <p:sp>
        <p:nvSpPr>
          <p:cNvPr id="6" name="Footer Placeholder 5">
            <a:extLst>
              <a:ext uri="{FF2B5EF4-FFF2-40B4-BE49-F238E27FC236}">
                <a16:creationId xmlns:a16="http://schemas.microsoft.com/office/drawing/2014/main" id="{124A8AD5-846C-42B7-8717-CF03603F8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AD45D-CE31-4F62-96B5-39DB9756006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123869709"/>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4EF4-7BEE-41CB-8758-6B386BF14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939B9F-B78F-4BE1-AB9D-1E96C28EC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75563-8425-4220-A3C9-30154D254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59F74-7FE9-4FF1-9307-E12CFD94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DA9A1-AB2B-498E-998A-31BD8F2E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640FC-8722-49A6-B656-9716FB85A099}"/>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8" name="Footer Placeholder 7">
            <a:extLst>
              <a:ext uri="{FF2B5EF4-FFF2-40B4-BE49-F238E27FC236}">
                <a16:creationId xmlns:a16="http://schemas.microsoft.com/office/drawing/2014/main" id="{A50844BD-CFBF-49A5-84AB-6FB04844D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F2850-4BB0-4432-B297-816CED6760B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836031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68EE-F929-4C18-AAAE-CC8F27C02E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BB1AF-72CC-4140-AA17-0FC5D7BBD42C}"/>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4" name="Footer Placeholder 3">
            <a:extLst>
              <a:ext uri="{FF2B5EF4-FFF2-40B4-BE49-F238E27FC236}">
                <a16:creationId xmlns:a16="http://schemas.microsoft.com/office/drawing/2014/main" id="{179AA527-96F8-4877-B9B1-9C07B8D56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4FD1F-1B98-49AE-ABCA-E8A6BCA4FE9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52913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316F6-603B-4E12-9FDB-D92BF145D6F1}"/>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3" name="Footer Placeholder 2">
            <a:extLst>
              <a:ext uri="{FF2B5EF4-FFF2-40B4-BE49-F238E27FC236}">
                <a16:creationId xmlns:a16="http://schemas.microsoft.com/office/drawing/2014/main" id="{507E010B-B702-4C8F-8411-00191E926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A9B90-8CE0-4DDE-B746-280E21B40CE6}"/>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412805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062-77C4-49F1-B13E-83E759A8D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3F5BAA-F436-4B8B-AF18-406B69370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AE6B0-B082-4E14-A097-0618499C9FDC}"/>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210E81BC-CCFC-40C7-916A-8F2547856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E2B71-507C-400D-B99A-73CF26AFCB6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4292101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182D-7297-4986-B440-2C1DAE381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6F439-23D4-4AF6-86C4-E015FE308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ABFEA-3AD9-46DD-A934-2C28155A5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2CFCE-94EF-449F-A0FF-C88B7E77719D}"/>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6" name="Footer Placeholder 5">
            <a:extLst>
              <a:ext uri="{FF2B5EF4-FFF2-40B4-BE49-F238E27FC236}">
                <a16:creationId xmlns:a16="http://schemas.microsoft.com/office/drawing/2014/main" id="{5F1E855A-CB10-4C9F-9CB3-78F00C206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BD470-DFA0-4DEF-8DDA-1FA978928401}"/>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0A337F53-7955-40F4-9FE6-B69C2B3D9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445720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EEDA-C7D7-4B48-B4D1-50A148B1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E8121-63E3-4371-88B6-2A820650F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C705957-A7DE-4E2E-AFCB-6F5B54A3B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A5B79-24FE-4FE0-B5CA-62657CC261C4}"/>
              </a:ext>
            </a:extLst>
          </p:cNvPr>
          <p:cNvSpPr>
            <a:spLocks noGrp="1"/>
          </p:cNvSpPr>
          <p:nvPr>
            <p:ph type="dt" sz="half" idx="10"/>
          </p:nvPr>
        </p:nvSpPr>
        <p:spPr/>
        <p:txBody>
          <a:bodyPr/>
          <a:lstStyle/>
          <a:p>
            <a:fld id="{DEE66202-4158-4171-8A2E-4E5A2CCB52B7}" type="datetime1">
              <a:rPr lang="en-US" smtClean="0"/>
              <a:t>11/16/2022</a:t>
            </a:fld>
            <a:endParaRPr lang="en-US"/>
          </a:p>
        </p:txBody>
      </p:sp>
      <p:sp>
        <p:nvSpPr>
          <p:cNvPr id="6" name="Footer Placeholder 5">
            <a:extLst>
              <a:ext uri="{FF2B5EF4-FFF2-40B4-BE49-F238E27FC236}">
                <a16:creationId xmlns:a16="http://schemas.microsoft.com/office/drawing/2014/main" id="{E1B27131-57BD-408E-8CF1-F444D5592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4D31C-7199-4720-B150-6473EBD68098}"/>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43CEE093-6E1A-4FFD-AD0D-48A60FF387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2640566505"/>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AFF1-5B69-4837-8754-1DB0BDD0A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405DEC-41FF-4AD7-A242-1FA9EF28F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195C3-1144-49F6-B4AA-F16E9896BCC4}"/>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640DD641-3C1F-4BA7-95D0-67005EBFCB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60878-2EA5-4E37-BF22-597CE69BE60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677570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BC9DE-920C-4325-9870-3973DD632F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E8D0C-4A8C-42B2-B117-450D3F39CD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5017-A6A6-4CF5-8B29-99C2DCC6C983}"/>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5" name="Footer Placeholder 4">
            <a:extLst>
              <a:ext uri="{FF2B5EF4-FFF2-40B4-BE49-F238E27FC236}">
                <a16:creationId xmlns:a16="http://schemas.microsoft.com/office/drawing/2014/main" id="{F7F88A16-72A8-4116-A2F2-2E4C60FDD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32813-0284-4983-9383-177C66A5D60D}"/>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3662237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5D19-82E9-4153-9ACA-0B7A810C5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0C6B1-6AE2-4318-A391-A507FCB035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85E54-C0E3-4EF2-97C7-41C50A9A50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33994F-DF3E-418B-88C9-F6EB00CC4E80}"/>
              </a:ext>
            </a:extLst>
          </p:cNvPr>
          <p:cNvSpPr>
            <a:spLocks noGrp="1"/>
          </p:cNvSpPr>
          <p:nvPr>
            <p:ph type="dt" sz="half" idx="10"/>
          </p:nvPr>
        </p:nvSpPr>
        <p:spPr/>
        <p:txBody>
          <a:bodyPr/>
          <a:lstStyle/>
          <a:p>
            <a:fld id="{C8CA61D4-22AA-4502-A501-BEBE56D5E30C}" type="datetime1">
              <a:rPr lang="en-US" smtClean="0"/>
              <a:t>11/16/2022</a:t>
            </a:fld>
            <a:endParaRPr lang="en-US"/>
          </a:p>
        </p:txBody>
      </p:sp>
      <p:sp>
        <p:nvSpPr>
          <p:cNvPr id="6" name="Footer Placeholder 5">
            <a:extLst>
              <a:ext uri="{FF2B5EF4-FFF2-40B4-BE49-F238E27FC236}">
                <a16:creationId xmlns:a16="http://schemas.microsoft.com/office/drawing/2014/main" id="{124A8AD5-846C-42B7-8717-CF03603F8D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CAD45D-CE31-4F62-96B5-39DB9756006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234971957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4EF4-7BEE-41CB-8758-6B386BF14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939B9F-B78F-4BE1-AB9D-1E96C28EC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D75563-8425-4220-A3C9-30154D254D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59F74-7FE9-4FF1-9307-E12CFD94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DA9A1-AB2B-498E-998A-31BD8F2E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640FC-8722-49A6-B656-9716FB85A099}"/>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8" name="Footer Placeholder 7">
            <a:extLst>
              <a:ext uri="{FF2B5EF4-FFF2-40B4-BE49-F238E27FC236}">
                <a16:creationId xmlns:a16="http://schemas.microsoft.com/office/drawing/2014/main" id="{A50844BD-CFBF-49A5-84AB-6FB04844D6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F2850-4BB0-4432-B297-816CED6760BB}"/>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162077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68EE-F929-4C18-AAAE-CC8F27C02E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BB1AF-72CC-4140-AA17-0FC5D7BBD42C}"/>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4" name="Footer Placeholder 3">
            <a:extLst>
              <a:ext uri="{FF2B5EF4-FFF2-40B4-BE49-F238E27FC236}">
                <a16:creationId xmlns:a16="http://schemas.microsoft.com/office/drawing/2014/main" id="{179AA527-96F8-4877-B9B1-9C07B8D56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4FD1F-1B98-49AE-ABCA-E8A6BCA4FE9A}"/>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57759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316F6-603B-4E12-9FDB-D92BF145D6F1}"/>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3" name="Footer Placeholder 2">
            <a:extLst>
              <a:ext uri="{FF2B5EF4-FFF2-40B4-BE49-F238E27FC236}">
                <a16:creationId xmlns:a16="http://schemas.microsoft.com/office/drawing/2014/main" id="{507E010B-B702-4C8F-8411-00191E926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A9B90-8CE0-4DDE-B746-280E21B40CE6}"/>
              </a:ext>
            </a:extLst>
          </p:cNvPr>
          <p:cNvSpPr>
            <a:spLocks noGrp="1"/>
          </p:cNvSpPr>
          <p:nvPr>
            <p:ph type="sldNum" sz="quarter" idx="12"/>
          </p:nvPr>
        </p:nvSpPr>
        <p:spPr/>
        <p:txBody>
          <a:bodyPr/>
          <a:lstStyle/>
          <a:p>
            <a:fld id="{73A9135A-9DAC-4219-B062-A1FBC150D0B7}" type="slidenum">
              <a:rPr lang="en-US" smtClean="0"/>
              <a:t>‹#›</a:t>
            </a:fld>
            <a:endParaRPr lang="en-US"/>
          </a:p>
        </p:txBody>
      </p:sp>
    </p:spTree>
    <p:extLst>
      <p:ext uri="{BB962C8B-B14F-4D97-AF65-F5344CB8AC3E}">
        <p14:creationId xmlns:p14="http://schemas.microsoft.com/office/powerpoint/2010/main" val="411050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182D-7297-4986-B440-2C1DAE381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6F439-23D4-4AF6-86C4-E015FE308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EABFEA-3AD9-46DD-A934-2C28155A5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2CFCE-94EF-449F-A0FF-C88B7E77719D}"/>
              </a:ext>
            </a:extLst>
          </p:cNvPr>
          <p:cNvSpPr>
            <a:spLocks noGrp="1"/>
          </p:cNvSpPr>
          <p:nvPr>
            <p:ph type="dt" sz="half" idx="10"/>
          </p:nvPr>
        </p:nvSpPr>
        <p:spPr/>
        <p:txBody>
          <a:bodyPr/>
          <a:lstStyle/>
          <a:p>
            <a:fld id="{7D42ED6C-7B5F-4EC2-BB45-0A551AB33669}" type="datetimeFigureOut">
              <a:rPr lang="en-US" smtClean="0"/>
              <a:t>11/16/2022</a:t>
            </a:fld>
            <a:endParaRPr lang="en-US"/>
          </a:p>
        </p:txBody>
      </p:sp>
      <p:sp>
        <p:nvSpPr>
          <p:cNvPr id="6" name="Footer Placeholder 5">
            <a:extLst>
              <a:ext uri="{FF2B5EF4-FFF2-40B4-BE49-F238E27FC236}">
                <a16:creationId xmlns:a16="http://schemas.microsoft.com/office/drawing/2014/main" id="{5F1E855A-CB10-4C9F-9CB3-78F00C206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BD470-DFA0-4DEF-8DDA-1FA978928401}"/>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0A337F53-7955-40F4-9FE6-B69C2B3D97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89951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EEDA-C7D7-4B48-B4D1-50A148B1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CE8121-63E3-4371-88B6-2A820650F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705957-A7DE-4E2E-AFCB-6F5B54A3B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A5B79-24FE-4FE0-B5CA-62657CC261C4}"/>
              </a:ext>
            </a:extLst>
          </p:cNvPr>
          <p:cNvSpPr>
            <a:spLocks noGrp="1"/>
          </p:cNvSpPr>
          <p:nvPr>
            <p:ph type="dt" sz="half" idx="10"/>
          </p:nvPr>
        </p:nvSpPr>
        <p:spPr/>
        <p:txBody>
          <a:bodyPr/>
          <a:lstStyle/>
          <a:p>
            <a:fld id="{DEE66202-4158-4171-8A2E-4E5A2CCB52B7}" type="datetime1">
              <a:rPr lang="en-US" smtClean="0"/>
              <a:t>11/16/2022</a:t>
            </a:fld>
            <a:endParaRPr lang="en-US"/>
          </a:p>
        </p:txBody>
      </p:sp>
      <p:sp>
        <p:nvSpPr>
          <p:cNvPr id="6" name="Footer Placeholder 5">
            <a:extLst>
              <a:ext uri="{FF2B5EF4-FFF2-40B4-BE49-F238E27FC236}">
                <a16:creationId xmlns:a16="http://schemas.microsoft.com/office/drawing/2014/main" id="{E1B27131-57BD-408E-8CF1-F444D5592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4D31C-7199-4720-B150-6473EBD68098}"/>
              </a:ext>
            </a:extLst>
          </p:cNvPr>
          <p:cNvSpPr>
            <a:spLocks noGrp="1"/>
          </p:cNvSpPr>
          <p:nvPr>
            <p:ph type="sldNum" sz="quarter" idx="12"/>
          </p:nvPr>
        </p:nvSpPr>
        <p:spPr/>
        <p:txBody>
          <a:bodyPr/>
          <a:lstStyle/>
          <a:p>
            <a:fld id="{73A9135A-9DAC-4219-B062-A1FBC150D0B7}" type="slidenum">
              <a:rPr lang="en-US" smtClean="0"/>
              <a:t>‹#›</a:t>
            </a:fld>
            <a:endParaRPr lang="en-US"/>
          </a:p>
        </p:txBody>
      </p:sp>
      <p:pic>
        <p:nvPicPr>
          <p:cNvPr id="8" name="Picture 7">
            <a:extLst>
              <a:ext uri="{FF2B5EF4-FFF2-40B4-BE49-F238E27FC236}">
                <a16:creationId xmlns:a16="http://schemas.microsoft.com/office/drawing/2014/main" id="{43CEE093-6E1A-4FFD-AD0D-48A60FF387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36631" y="6000089"/>
            <a:ext cx="1718737" cy="721386"/>
          </a:xfrm>
          <a:prstGeom prst="rect">
            <a:avLst/>
          </a:prstGeom>
        </p:spPr>
      </p:pic>
    </p:spTree>
    <p:extLst>
      <p:ext uri="{BB962C8B-B14F-4D97-AF65-F5344CB8AC3E}">
        <p14:creationId xmlns:p14="http://schemas.microsoft.com/office/powerpoint/2010/main" val="3616562854"/>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D1AEB-1DC4-4EF6-A749-091FA3C28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54717-428D-4FE4-931F-FC0CBAB7D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C1ADE-CB46-48C1-967A-E59B2ABF4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2ED6C-7B5F-4EC2-BB45-0A551AB33669}" type="datetimeFigureOut">
              <a:rPr lang="en-US" smtClean="0"/>
              <a:t>11/16/2022</a:t>
            </a:fld>
            <a:endParaRPr lang="en-US" dirty="0"/>
          </a:p>
        </p:txBody>
      </p:sp>
      <p:sp>
        <p:nvSpPr>
          <p:cNvPr id="5" name="Footer Placeholder 4">
            <a:extLst>
              <a:ext uri="{FF2B5EF4-FFF2-40B4-BE49-F238E27FC236}">
                <a16:creationId xmlns:a16="http://schemas.microsoft.com/office/drawing/2014/main" id="{3FBF3229-0585-4F56-AC63-294D31AED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2E856-7BC4-45FC-AE70-45AB9623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135A-9DAC-4219-B062-A1FBC150D0B7}" type="slidenum">
              <a:rPr lang="en-US" smtClean="0"/>
              <a:t>‹#›</a:t>
            </a:fld>
            <a:endParaRPr lang="en-US"/>
          </a:p>
        </p:txBody>
      </p:sp>
    </p:spTree>
    <p:extLst>
      <p:ext uri="{BB962C8B-B14F-4D97-AF65-F5344CB8AC3E}">
        <p14:creationId xmlns:p14="http://schemas.microsoft.com/office/powerpoint/2010/main" val="528056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D1AEB-1DC4-4EF6-A749-091FA3C28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54717-428D-4FE4-931F-FC0CBAB7D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C1ADE-CB46-48C1-967A-E59B2ABF4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2ED6C-7B5F-4EC2-BB45-0A551AB33669}" type="datetimeFigureOut">
              <a:rPr lang="en-US" smtClean="0"/>
              <a:t>11/16/2022</a:t>
            </a:fld>
            <a:endParaRPr lang="en-US" dirty="0"/>
          </a:p>
        </p:txBody>
      </p:sp>
      <p:sp>
        <p:nvSpPr>
          <p:cNvPr id="5" name="Footer Placeholder 4">
            <a:extLst>
              <a:ext uri="{FF2B5EF4-FFF2-40B4-BE49-F238E27FC236}">
                <a16:creationId xmlns:a16="http://schemas.microsoft.com/office/drawing/2014/main" id="{3FBF3229-0585-4F56-AC63-294D31AED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2E856-7BC4-45FC-AE70-45AB9623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135A-9DAC-4219-B062-A1FBC150D0B7}" type="slidenum">
              <a:rPr lang="en-US" smtClean="0"/>
              <a:t>‹#›</a:t>
            </a:fld>
            <a:endParaRPr lang="en-US"/>
          </a:p>
        </p:txBody>
      </p:sp>
    </p:spTree>
    <p:extLst>
      <p:ext uri="{BB962C8B-B14F-4D97-AF65-F5344CB8AC3E}">
        <p14:creationId xmlns:p14="http://schemas.microsoft.com/office/powerpoint/2010/main" val="21381261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D1AEB-1DC4-4EF6-A749-091FA3C28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54717-428D-4FE4-931F-FC0CBAB7D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C1ADE-CB46-48C1-967A-E59B2ABF4D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2ED6C-7B5F-4EC2-BB45-0A551AB33669}" type="datetimeFigureOut">
              <a:rPr lang="en-US" smtClean="0"/>
              <a:t>11/16/2022</a:t>
            </a:fld>
            <a:endParaRPr lang="en-US" dirty="0"/>
          </a:p>
        </p:txBody>
      </p:sp>
      <p:sp>
        <p:nvSpPr>
          <p:cNvPr id="5" name="Footer Placeholder 4">
            <a:extLst>
              <a:ext uri="{FF2B5EF4-FFF2-40B4-BE49-F238E27FC236}">
                <a16:creationId xmlns:a16="http://schemas.microsoft.com/office/drawing/2014/main" id="{3FBF3229-0585-4F56-AC63-294D31AED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2E856-7BC4-45FC-AE70-45AB9623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135A-9DAC-4219-B062-A1FBC150D0B7}" type="slidenum">
              <a:rPr lang="en-US" smtClean="0"/>
              <a:t>‹#›</a:t>
            </a:fld>
            <a:endParaRPr lang="en-US"/>
          </a:p>
        </p:txBody>
      </p:sp>
    </p:spTree>
    <p:extLst>
      <p:ext uri="{BB962C8B-B14F-4D97-AF65-F5344CB8AC3E}">
        <p14:creationId xmlns:p14="http://schemas.microsoft.com/office/powerpoint/2010/main" val="13944980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2E393A-B7B2-4505-BA34-F76446F65FC9}"/>
              </a:ext>
            </a:extLst>
          </p:cNvPr>
          <p:cNvSpPr txBox="1"/>
          <p:nvPr/>
        </p:nvSpPr>
        <p:spPr>
          <a:xfrm>
            <a:off x="3048000" y="5153710"/>
            <a:ext cx="6096000" cy="646331"/>
          </a:xfrm>
          <a:prstGeom prst="rect">
            <a:avLst/>
          </a:prstGeom>
          <a:noFill/>
        </p:spPr>
        <p:txBody>
          <a:bodyPr wrap="square">
            <a:spAutoFit/>
          </a:bodyPr>
          <a:lstStyle/>
          <a:p>
            <a:pPr algn="ctr"/>
            <a:r>
              <a:rPr lang="en-US" sz="1800" b="1" cap="all" dirty="0"/>
              <a:t>The Department of Parks </a:t>
            </a:r>
          </a:p>
          <a:p>
            <a:pPr algn="ctr"/>
            <a:r>
              <a:rPr lang="en-US" b="1" cap="all" dirty="0"/>
              <a:t>C</a:t>
            </a:r>
            <a:r>
              <a:rPr lang="en-US" sz="1800" b="1" cap="all" dirty="0"/>
              <a:t>ommissioner Russ Meyer</a:t>
            </a:r>
            <a:endParaRPr lang="en-US" sz="1800" b="1" dirty="0"/>
          </a:p>
        </p:txBody>
      </p:sp>
      <p:sp>
        <p:nvSpPr>
          <p:cNvPr id="5" name="TextBox 4">
            <a:extLst>
              <a:ext uri="{FF2B5EF4-FFF2-40B4-BE49-F238E27FC236}">
                <a16:creationId xmlns:a16="http://schemas.microsoft.com/office/drawing/2014/main" id="{3E7EB7F9-19FF-409B-8F3B-91561C647F83}"/>
              </a:ext>
            </a:extLst>
          </p:cNvPr>
          <p:cNvSpPr txBox="1"/>
          <p:nvPr/>
        </p:nvSpPr>
        <p:spPr>
          <a:xfrm>
            <a:off x="2932545" y="580905"/>
            <a:ext cx="6326909" cy="1107996"/>
          </a:xfrm>
          <a:prstGeom prst="rect">
            <a:avLst/>
          </a:prstGeom>
          <a:noFill/>
        </p:spPr>
        <p:txBody>
          <a:bodyPr wrap="square">
            <a:spAutoFit/>
          </a:bodyPr>
          <a:lstStyle/>
          <a:p>
            <a:pPr algn="ctr"/>
            <a:r>
              <a:rPr lang="en-US" sz="2400" dirty="0">
                <a:effectLst/>
                <a:latin typeface="+mj-lt"/>
                <a:ea typeface="Calibri" panose="020F0502020204030204" pitchFamily="34" charset="0"/>
              </a:rPr>
              <a:t>Tourism, Small Business, and Info Technology IJC Meeting </a:t>
            </a:r>
            <a:endParaRPr lang="en-US" sz="2400" b="1" cap="all" dirty="0">
              <a:latin typeface="+mj-lt"/>
            </a:endParaRPr>
          </a:p>
          <a:p>
            <a:pPr algn="ctr"/>
            <a:r>
              <a:rPr lang="en-US" b="1" dirty="0">
                <a:latin typeface="+mj-lt"/>
              </a:rPr>
              <a:t>November 17, 2022</a:t>
            </a:r>
          </a:p>
        </p:txBody>
      </p:sp>
    </p:spTree>
    <p:extLst>
      <p:ext uri="{BB962C8B-B14F-4D97-AF65-F5344CB8AC3E}">
        <p14:creationId xmlns:p14="http://schemas.microsoft.com/office/powerpoint/2010/main" val="366968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C8519-2760-4D34-AD61-3A65B442FC5A}"/>
              </a:ext>
            </a:extLst>
          </p:cNvPr>
          <p:cNvSpPr txBox="1"/>
          <p:nvPr/>
        </p:nvSpPr>
        <p:spPr>
          <a:xfrm>
            <a:off x="485717" y="397151"/>
            <a:ext cx="10990666" cy="643061"/>
          </a:xfrm>
          <a:prstGeom prst="rect">
            <a:avLst/>
          </a:prstGeom>
          <a:noFill/>
        </p:spPr>
        <p:txBody>
          <a:bodyPr wrap="square" rtlCol="0">
            <a:spAutoFit/>
          </a:bodyPr>
          <a:lstStyle/>
          <a:p>
            <a:pPr marR="0" lvl="0" algn="ctr">
              <a:lnSpc>
                <a:spcPct val="107000"/>
              </a:lnSpc>
              <a:spcBef>
                <a:spcPts val="0"/>
              </a:spcBef>
              <a:spcAft>
                <a:spcPts val="1200"/>
              </a:spcAft>
            </a:pPr>
            <a:r>
              <a:rPr lang="en-US" sz="3600" cap="all"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Flood</a:t>
            </a:r>
            <a:r>
              <a:rPr lang="en-US" sz="1800" cap="all"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en-US" sz="3600" cap="all"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rPr>
              <a:t>Relief</a:t>
            </a:r>
          </a:p>
        </p:txBody>
      </p:sp>
      <p:sp>
        <p:nvSpPr>
          <p:cNvPr id="3" name="TextBox 2">
            <a:extLst>
              <a:ext uri="{FF2B5EF4-FFF2-40B4-BE49-F238E27FC236}">
                <a16:creationId xmlns:a16="http://schemas.microsoft.com/office/drawing/2014/main" id="{9D4CC33A-38AE-493D-8525-0DE8D778FC8F}"/>
              </a:ext>
            </a:extLst>
          </p:cNvPr>
          <p:cNvSpPr txBox="1"/>
          <p:nvPr/>
        </p:nvSpPr>
        <p:spPr>
          <a:xfrm>
            <a:off x="0" y="1092020"/>
            <a:ext cx="12085983" cy="6370975"/>
          </a:xfrm>
          <a:prstGeom prst="rect">
            <a:avLst/>
          </a:prstGeom>
          <a:noFill/>
        </p:spPr>
        <p:txBody>
          <a:bodyPr wrap="square">
            <a:sp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400" b="1" dirty="0">
                <a:solidFill>
                  <a:schemeClr val="bg1">
                    <a:lumMod val="95000"/>
                  </a:schemeClr>
                </a:solidFill>
                <a:effectLst/>
                <a:latin typeface="Calibri" panose="020F0502020204030204" pitchFamily="34" charset="0"/>
                <a:ea typeface="Times New Roman" panose="02020603050405020304" pitchFamily="18" charset="0"/>
              </a:rPr>
              <a:t>Number of overnights at the various eastern Kentucky State Parks</a:t>
            </a:r>
          </a:p>
          <a:p>
            <a:pPr marL="342900" marR="0" lvl="0" indent="-342900">
              <a:spcBef>
                <a:spcPts val="0"/>
              </a:spcBef>
              <a:spcAft>
                <a:spcPts val="0"/>
              </a:spcAft>
              <a:buSzPts val="1000"/>
              <a:buFont typeface="Symbol" panose="05050102010706020507" pitchFamily="18" charset="2"/>
              <a:buChar char=""/>
              <a:tabLst>
                <a:tab pos="457200" algn="l"/>
              </a:tabLst>
            </a:pPr>
            <a:r>
              <a:rPr lang="en-US" sz="1100" dirty="0">
                <a:effectLst/>
                <a:latin typeface="Calibri" panose="020F0502020204030204" pitchFamily="34" charset="0"/>
                <a:ea typeface="Times New Roman" panose="02020603050405020304" pitchFamily="18" charset="0"/>
              </a:rPr>
              <a:t>Number </a:t>
            </a:r>
            <a:r>
              <a:rPr lang="en-US" sz="2000" dirty="0">
                <a:effectLst/>
                <a:ea typeface="Times New Roman" panose="02020603050405020304" pitchFamily="18" charset="0"/>
              </a:rPr>
              <a:t>of overnights at the various Eastern Kentucky State Parks</a:t>
            </a:r>
            <a:endParaRPr lang="en-US" sz="2000" dirty="0">
              <a:effectLst/>
              <a:ea typeface="Calibri" panose="020F0502020204030204" pitchFamily="34" charset="0"/>
            </a:endParaRPr>
          </a:p>
          <a:p>
            <a:pPr marL="457200" marR="0" indent="457200">
              <a:spcBef>
                <a:spcPts val="0"/>
              </a:spcBef>
              <a:spcAft>
                <a:spcPts val="0"/>
              </a:spcAft>
            </a:pPr>
            <a:r>
              <a:rPr lang="en-US" sz="2000" dirty="0">
                <a:solidFill>
                  <a:schemeClr val="bg1"/>
                </a:solidFill>
                <a:effectLst/>
                <a:ea typeface="Calibri" panose="020F0502020204030204" pitchFamily="34" charset="0"/>
              </a:rPr>
              <a:t>Buckhorn Lake: 8/1/22 – 11/13/22 (105 Days)  = Relief Rooms – 3,425</a:t>
            </a:r>
          </a:p>
          <a:p>
            <a:pPr marL="457200" marR="0" indent="457200">
              <a:spcBef>
                <a:spcPts val="0"/>
              </a:spcBef>
              <a:spcAft>
                <a:spcPts val="0"/>
              </a:spcAft>
            </a:pPr>
            <a:r>
              <a:rPr lang="en-US" sz="2000" dirty="0">
                <a:solidFill>
                  <a:schemeClr val="bg1"/>
                </a:solidFill>
                <a:effectLst/>
                <a:ea typeface="Calibri" panose="020F0502020204030204" pitchFamily="34" charset="0"/>
              </a:rPr>
              <a:t> </a:t>
            </a:r>
          </a:p>
          <a:p>
            <a:pPr marL="914400" marR="0">
              <a:spcBef>
                <a:spcPts val="0"/>
              </a:spcBef>
              <a:spcAft>
                <a:spcPts val="0"/>
              </a:spcAft>
            </a:pPr>
            <a:r>
              <a:rPr lang="en-US" sz="2000" dirty="0">
                <a:solidFill>
                  <a:schemeClr val="bg1"/>
                </a:solidFill>
                <a:effectLst/>
                <a:ea typeface="Calibri" panose="020F0502020204030204" pitchFamily="34" charset="0"/>
              </a:rPr>
              <a:t>Jenny Wiley: 7/28/22 – 11/13/22 (109 Days) = Relief Rooms – 5,554</a:t>
            </a:r>
          </a:p>
          <a:p>
            <a:pPr marL="914400" marR="0">
              <a:spcBef>
                <a:spcPts val="0"/>
              </a:spcBef>
              <a:spcAft>
                <a:spcPts val="0"/>
              </a:spcAft>
            </a:pPr>
            <a:r>
              <a:rPr lang="en-US" sz="2000" dirty="0">
                <a:solidFill>
                  <a:schemeClr val="bg1"/>
                </a:solidFill>
                <a:effectLst/>
                <a:ea typeface="Calibri" panose="020F0502020204030204" pitchFamily="34" charset="0"/>
              </a:rPr>
              <a:t>  </a:t>
            </a:r>
          </a:p>
          <a:p>
            <a:pPr marL="914400" marR="0">
              <a:spcBef>
                <a:spcPts val="0"/>
              </a:spcBef>
              <a:spcAft>
                <a:spcPts val="0"/>
              </a:spcAft>
            </a:pPr>
            <a:r>
              <a:rPr lang="en-US" sz="2000" dirty="0">
                <a:solidFill>
                  <a:schemeClr val="bg1"/>
                </a:solidFill>
                <a:effectLst/>
                <a:ea typeface="Calibri" panose="020F0502020204030204" pitchFamily="34" charset="0"/>
              </a:rPr>
              <a:t>Pine Mountain 7/29/22 – 8/15/22 &amp;  9/2/22 - 9/6/22 (22 Days) = Relief Rooms – 42  </a:t>
            </a:r>
          </a:p>
          <a:p>
            <a:pPr marL="1371600" marR="0">
              <a:spcBef>
                <a:spcPts val="0"/>
              </a:spcBef>
              <a:spcAft>
                <a:spcPts val="0"/>
              </a:spcAft>
            </a:pPr>
            <a:r>
              <a:rPr lang="en-US" sz="2000" dirty="0">
                <a:solidFill>
                  <a:schemeClr val="bg1"/>
                </a:solidFill>
                <a:effectLst/>
                <a:ea typeface="Calibri" panose="020F0502020204030204" pitchFamily="34" charset="0"/>
              </a:rPr>
              <a:t> </a:t>
            </a:r>
          </a:p>
          <a:p>
            <a:pPr marL="457200" marR="0" indent="457200">
              <a:spcBef>
                <a:spcPts val="0"/>
              </a:spcBef>
              <a:spcAft>
                <a:spcPts val="0"/>
              </a:spcAft>
            </a:pPr>
            <a:r>
              <a:rPr lang="en-US" sz="2000" b="1" dirty="0">
                <a:solidFill>
                  <a:schemeClr val="bg1"/>
                </a:solidFill>
                <a:effectLst/>
                <a:ea typeface="Calibri" panose="020F0502020204030204" pitchFamily="34" charset="0"/>
              </a:rPr>
              <a:t>Total:  7/28/22 – 11/13/22  (109 Days) = Relief Rooms 9,021</a:t>
            </a:r>
          </a:p>
          <a:p>
            <a:pPr marL="457200" marR="0" indent="457200">
              <a:spcBef>
                <a:spcPts val="0"/>
              </a:spcBef>
              <a:spcAft>
                <a:spcPts val="0"/>
              </a:spcAft>
            </a:pPr>
            <a:endParaRPr lang="en-US" sz="2000" dirty="0">
              <a:solidFill>
                <a:schemeClr val="bg1"/>
              </a:solidFill>
              <a:effectLst/>
              <a:ea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dirty="0">
                <a:solidFill>
                  <a:schemeClr val="bg1"/>
                </a:solidFill>
                <a:effectLst/>
                <a:ea typeface="Times New Roman" panose="02020603050405020304" pitchFamily="18" charset="0"/>
                <a:cs typeface="Times New Roman" panose="02020603050405020304" pitchFamily="18" charset="0"/>
              </a:rPr>
              <a:t>Visits by the Governor and Mrs. Beshear; visits by Coach Cal; Shoes; etc.</a:t>
            </a:r>
            <a:endParaRPr lang="en-US" sz="2000" dirty="0">
              <a:solidFill>
                <a:schemeClr val="bg1"/>
              </a:solidFill>
              <a:effectLst/>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solidFill>
                  <a:schemeClr val="bg1"/>
                </a:solidFill>
                <a:effectLst/>
                <a:ea typeface="Calibri" panose="020F0502020204030204" pitchFamily="34" charset="0"/>
              </a:rPr>
              <a:t> </a:t>
            </a: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solidFill>
                  <a:schemeClr val="bg1"/>
                </a:solidFill>
                <a:effectLst/>
                <a:ea typeface="Times New Roman" panose="02020603050405020304" pitchFamily="18" charset="0"/>
              </a:rPr>
              <a:t>Working hand-in-hand with KYEM, Behavioral Health, etc.</a:t>
            </a:r>
            <a:endParaRPr lang="en-US" sz="2000" dirty="0">
              <a:solidFill>
                <a:schemeClr val="bg1"/>
              </a:solidFill>
              <a:effectLst/>
              <a:ea typeface="Calibri" panose="020F0502020204030204" pitchFamily="34" charset="0"/>
            </a:endParaRPr>
          </a:p>
          <a:p>
            <a:pPr marL="1371600" marR="0">
              <a:spcBef>
                <a:spcPts val="0"/>
              </a:spcBef>
              <a:spcAft>
                <a:spcPts val="0"/>
              </a:spcAft>
            </a:pPr>
            <a:r>
              <a:rPr lang="en-US" sz="2000" dirty="0">
                <a:solidFill>
                  <a:schemeClr val="bg1"/>
                </a:solidFill>
                <a:effectLst/>
                <a:ea typeface="Calibri" panose="020F0502020204030204" pitchFamily="34" charset="0"/>
              </a:rPr>
              <a:t>FEMA; American Red Cross; Kentucky Office of Emergency Management; Local County Emergency Management;  KY Behavioral Health; Volunteers; Meal Donation Groups; Donation Distribution centers; Parks Central Office Staff (Vetting and Policy Writing); KY Park Rangers; Local Law Enforcement; Rotary Club; Free Haircuts; Local Churches; Save the Children</a:t>
            </a:r>
          </a:p>
          <a:p>
            <a:pPr marL="0" marR="0">
              <a:spcBef>
                <a:spcPts val="0"/>
              </a:spcBef>
              <a:spcAft>
                <a:spcPts val="0"/>
              </a:spcAft>
            </a:pPr>
            <a:r>
              <a:rPr lang="en-US" sz="2000" dirty="0">
                <a:solidFill>
                  <a:schemeClr val="bg1"/>
                </a:solidFill>
                <a:effectLst/>
                <a:ea typeface="Calibri" panose="020F0502020204030204" pitchFamily="34" charset="0"/>
              </a:rPr>
              <a:t> </a:t>
            </a:r>
          </a:p>
          <a:p>
            <a:pPr marL="0" marR="0">
              <a:spcBef>
                <a:spcPts val="0"/>
              </a:spcBef>
              <a:spcAft>
                <a:spcPts val="0"/>
              </a:spcAft>
            </a:pPr>
            <a:r>
              <a:rPr lang="en-US" sz="2000" dirty="0">
                <a:solidFill>
                  <a:schemeClr val="bg1"/>
                </a:solidFill>
                <a:effectLst/>
                <a:ea typeface="Calibri" panose="020F0502020204030204" pitchFamily="34" charset="0"/>
              </a:rPr>
              <a:t> </a:t>
            </a:r>
          </a:p>
          <a:p>
            <a:pPr marL="342900" marR="0" lvl="0" indent="-342900">
              <a:spcBef>
                <a:spcPts val="0"/>
              </a:spcBef>
              <a:spcAft>
                <a:spcPts val="0"/>
              </a:spcAft>
              <a:buSzPts val="1000"/>
              <a:buFont typeface="Symbol" panose="05050102010706020507" pitchFamily="18" charset="2"/>
              <a:buChar char=""/>
              <a:tabLst>
                <a:tab pos="457200" algn="l"/>
              </a:tabLst>
            </a:pPr>
            <a:endParaRPr lang="en-US" sz="2400" u="sng" dirty="0">
              <a:solidFill>
                <a:schemeClr val="bg1">
                  <a:lumMod val="95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3175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C8519-2760-4D34-AD61-3A65B442FC5A}"/>
              </a:ext>
            </a:extLst>
          </p:cNvPr>
          <p:cNvSpPr txBox="1"/>
          <p:nvPr/>
        </p:nvSpPr>
        <p:spPr>
          <a:xfrm>
            <a:off x="4368604" y="4200525"/>
            <a:ext cx="3454792" cy="923330"/>
          </a:xfrm>
          <a:prstGeom prst="rect">
            <a:avLst/>
          </a:prstGeom>
          <a:noFill/>
        </p:spPr>
        <p:txBody>
          <a:bodyPr wrap="none" rtlCol="0">
            <a:spAutoFit/>
          </a:bodyPr>
          <a:lstStyle/>
          <a:p>
            <a:r>
              <a:rPr lang="en-US" sz="5400" dirty="0">
                <a:solidFill>
                  <a:schemeClr val="bg1"/>
                </a:solidFill>
              </a:rPr>
              <a:t>Questions?</a:t>
            </a:r>
          </a:p>
        </p:txBody>
      </p:sp>
      <p:pic>
        <p:nvPicPr>
          <p:cNvPr id="4" name="Picture 3" descr="Logo&#10;&#10;Description automatically generated with medium confidence">
            <a:extLst>
              <a:ext uri="{FF2B5EF4-FFF2-40B4-BE49-F238E27FC236}">
                <a16:creationId xmlns:a16="http://schemas.microsoft.com/office/drawing/2014/main" id="{F88CB1F2-55D5-4A9C-B2FF-F4F0A4420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070" y="563501"/>
            <a:ext cx="6419860" cy="2865499"/>
          </a:xfrm>
          <a:prstGeom prst="rect">
            <a:avLst/>
          </a:prstGeom>
        </p:spPr>
      </p:pic>
    </p:spTree>
    <p:extLst>
      <p:ext uri="{BB962C8B-B14F-4D97-AF65-F5344CB8AC3E}">
        <p14:creationId xmlns:p14="http://schemas.microsoft.com/office/powerpoint/2010/main" val="408939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Our Mission</a:t>
            </a:r>
          </a:p>
        </p:txBody>
      </p:sp>
      <p:sp>
        <p:nvSpPr>
          <p:cNvPr id="3" name="Content Placeholder 2"/>
          <p:cNvSpPr>
            <a:spLocks noGrp="1"/>
          </p:cNvSpPr>
          <p:nvPr>
            <p:ph idx="1"/>
          </p:nvPr>
        </p:nvSpPr>
        <p:spPr>
          <a:xfrm>
            <a:off x="838200" y="1381741"/>
            <a:ext cx="9090891" cy="1398404"/>
          </a:xfrm>
        </p:spPr>
        <p:txBody>
          <a:bodyPr>
            <a:normAutofit fontScale="85000" lnSpcReduction="20000"/>
          </a:bodyPr>
          <a:lstStyle/>
          <a:p>
            <a:pPr marL="0" indent="0">
              <a:buNone/>
            </a:pPr>
            <a:r>
              <a:rPr lang="en-US" dirty="0"/>
              <a:t>Provide a sustainable system of parks that delivers quality programs, amenities, and services, which create memorable experiences and a sense of place, contributes to the economic growth of the Commonwealth, and preserves the historic and natural integrity, and traditions of our parks for existing and future generations. </a:t>
            </a:r>
          </a:p>
        </p:txBody>
      </p:sp>
      <p:sp>
        <p:nvSpPr>
          <p:cNvPr id="4" name="Date Placeholder 3"/>
          <p:cNvSpPr>
            <a:spLocks noGrp="1"/>
          </p:cNvSpPr>
          <p:nvPr>
            <p:ph type="dt" sz="half" idx="10"/>
          </p:nvPr>
        </p:nvSpPr>
        <p:spPr>
          <a:xfrm>
            <a:off x="108528" y="6348845"/>
            <a:ext cx="2743200" cy="365125"/>
          </a:xfrm>
        </p:spPr>
        <p:txBody>
          <a:bodyPr/>
          <a:lstStyle/>
          <a:p>
            <a:fld id="{35AB49DD-BCEB-4DC9-81E5-E1C5594E54AB}" type="datetime1">
              <a:rPr lang="en-US" smtClean="0"/>
              <a:t>11/16/2022</a:t>
            </a:fld>
            <a:endParaRPr lang="en-US" dirty="0"/>
          </a:p>
        </p:txBody>
      </p:sp>
      <p:sp>
        <p:nvSpPr>
          <p:cNvPr id="5" name="Slide Number Placeholder 4"/>
          <p:cNvSpPr>
            <a:spLocks noGrp="1"/>
          </p:cNvSpPr>
          <p:nvPr>
            <p:ph type="sldNum" sz="quarter" idx="12"/>
          </p:nvPr>
        </p:nvSpPr>
        <p:spPr/>
        <p:txBody>
          <a:bodyPr/>
          <a:lstStyle/>
          <a:p>
            <a:fld id="{73A9135A-9DAC-4219-B062-A1FBC150D0B7}" type="slidenum">
              <a:rPr lang="en-US" smtClean="0"/>
              <a:t>2</a:t>
            </a:fld>
            <a:endParaRPr lang="en-US"/>
          </a:p>
        </p:txBody>
      </p:sp>
      <p:pic>
        <p:nvPicPr>
          <p:cNvPr id="7" name="Picture 6" descr="A river running through a forest&#10;&#10;Description automatically generated with low confidence">
            <a:extLst>
              <a:ext uri="{FF2B5EF4-FFF2-40B4-BE49-F238E27FC236}">
                <a16:creationId xmlns:a16="http://schemas.microsoft.com/office/drawing/2014/main" id="{A7B566E6-0E18-4B2E-ACD3-EF7AAB96C5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880" y="3382714"/>
            <a:ext cx="3380126" cy="2535094"/>
          </a:xfrm>
          <a:prstGeom prst="rect">
            <a:avLst/>
          </a:prstGeom>
        </p:spPr>
      </p:pic>
      <p:pic>
        <p:nvPicPr>
          <p:cNvPr id="9" name="Picture 8" descr="A deer in a grassy field&#10;&#10;Description automatically generated with medium confidence">
            <a:extLst>
              <a:ext uri="{FF2B5EF4-FFF2-40B4-BE49-F238E27FC236}">
                <a16:creationId xmlns:a16="http://schemas.microsoft.com/office/drawing/2014/main" id="{AE13BBD2-9A19-4594-8DAF-AACAD9541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0161" y="3382714"/>
            <a:ext cx="4128457" cy="2530282"/>
          </a:xfrm>
          <a:prstGeom prst="rect">
            <a:avLst/>
          </a:prstGeom>
        </p:spPr>
      </p:pic>
      <p:pic>
        <p:nvPicPr>
          <p:cNvPr id="11" name="Picture 10" descr="A picture containing tree, water, outdoor, nature&#10;&#10;Description automatically generated">
            <a:extLst>
              <a:ext uri="{FF2B5EF4-FFF2-40B4-BE49-F238E27FC236}">
                <a16:creationId xmlns:a16="http://schemas.microsoft.com/office/drawing/2014/main" id="{0EDB56AA-5122-4461-BF8E-6A6C50C35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1773" y="3382714"/>
            <a:ext cx="3829432" cy="2508278"/>
          </a:xfrm>
          <a:prstGeom prst="rect">
            <a:avLst/>
          </a:prstGeom>
        </p:spPr>
      </p:pic>
    </p:spTree>
    <p:extLst>
      <p:ext uri="{BB962C8B-B14F-4D97-AF65-F5344CB8AC3E}">
        <p14:creationId xmlns:p14="http://schemas.microsoft.com/office/powerpoint/2010/main" val="333247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BAE462-DD49-4DE4-9F2F-0075ACCB0C7F}"/>
              </a:ext>
            </a:extLst>
          </p:cNvPr>
          <p:cNvSpPr txBox="1"/>
          <p:nvPr/>
        </p:nvSpPr>
        <p:spPr>
          <a:xfrm>
            <a:off x="692726" y="277584"/>
            <a:ext cx="8922329" cy="1323439"/>
          </a:xfrm>
          <a:prstGeom prst="rect">
            <a:avLst/>
          </a:prstGeom>
          <a:noFill/>
        </p:spPr>
        <p:txBody>
          <a:bodyPr wrap="square">
            <a:spAutoFit/>
          </a:bodyPr>
          <a:lstStyle/>
          <a:p>
            <a:r>
              <a:rPr lang="en-US" sz="4000" cap="all" dirty="0">
                <a:latin typeface="+mj-lt"/>
              </a:rPr>
              <a:t>Our Vision for Kentucky’s Park System</a:t>
            </a:r>
          </a:p>
        </p:txBody>
      </p:sp>
      <p:sp>
        <p:nvSpPr>
          <p:cNvPr id="10" name="TextBox 9">
            <a:extLst>
              <a:ext uri="{FF2B5EF4-FFF2-40B4-BE49-F238E27FC236}">
                <a16:creationId xmlns:a16="http://schemas.microsoft.com/office/drawing/2014/main" id="{9B935099-3F5E-4674-9B59-9BA3A011E8E8}"/>
              </a:ext>
            </a:extLst>
          </p:cNvPr>
          <p:cNvSpPr txBox="1"/>
          <p:nvPr/>
        </p:nvSpPr>
        <p:spPr>
          <a:xfrm>
            <a:off x="692725" y="1674674"/>
            <a:ext cx="9431663" cy="409342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t>Promote Kentucky as an inclusive travel experience that welcomes visitors of diverse backgrounds and interests.</a:t>
            </a:r>
          </a:p>
          <a:p>
            <a:pPr marL="285750" indent="-285750">
              <a:spcAft>
                <a:spcPts val="600"/>
              </a:spcAft>
              <a:buFont typeface="Arial" panose="020B0604020202020204" pitchFamily="34" charset="0"/>
              <a:buChar char="•"/>
            </a:pPr>
            <a:r>
              <a:rPr lang="en-US" sz="2000" dirty="0"/>
              <a:t>Focus advertising efforts on encouraging travelers to take advantage of Kentucky’s outdoor assets.</a:t>
            </a:r>
          </a:p>
          <a:p>
            <a:pPr marL="285750" indent="-285750">
              <a:spcAft>
                <a:spcPts val="600"/>
              </a:spcAft>
              <a:buFont typeface="Arial" panose="020B0604020202020204" pitchFamily="34" charset="0"/>
              <a:buChar char="•"/>
            </a:pPr>
            <a:r>
              <a:rPr lang="en-US" sz="2000" dirty="0"/>
              <a:t>Build public and private partnerships to ensure that Kentucky State Parks bring both recreational and economic value to the communities that relay on our parks as the primary tourist attraction. </a:t>
            </a:r>
          </a:p>
          <a:p>
            <a:pPr marL="285750" indent="-285750">
              <a:spcAft>
                <a:spcPts val="600"/>
              </a:spcAft>
              <a:buFont typeface="Arial" panose="020B0604020202020204" pitchFamily="34" charset="0"/>
              <a:buChar char="•"/>
            </a:pPr>
            <a:r>
              <a:rPr lang="en-US" sz="2000" dirty="0"/>
              <a:t>Pursue funding opportunities that will allow Kentucky State Parks to continue to address the continuous maintenance needs at each of state park. </a:t>
            </a:r>
          </a:p>
          <a:p>
            <a:pPr marL="285750" indent="-285750">
              <a:spcAft>
                <a:spcPts val="600"/>
              </a:spcAft>
              <a:buFont typeface="Arial" panose="020B0604020202020204" pitchFamily="34" charset="0"/>
              <a:buChar char="•"/>
            </a:pPr>
            <a:r>
              <a:rPr lang="en-US" sz="2000" dirty="0"/>
              <a:t>Protect and conserve Kentucky’s natural resources and to be responsible stewards of the “Nation’s Finest” state park system while promoting these opportunities to tourists, sportsmen and sportswomen.</a:t>
            </a:r>
          </a:p>
        </p:txBody>
      </p:sp>
    </p:spTree>
    <p:extLst>
      <p:ext uri="{BB962C8B-B14F-4D97-AF65-F5344CB8AC3E}">
        <p14:creationId xmlns:p14="http://schemas.microsoft.com/office/powerpoint/2010/main" val="131045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descr="Organization Chart" title="SmartArt"/>
          <p:cNvGraphicFramePr>
            <a:graphicFrameLocks noGrp="1"/>
          </p:cNvGraphicFramePr>
          <p:nvPr>
            <p:ph idx="1"/>
            <p:extLst>
              <p:ext uri="{D42A27DB-BD31-4B8C-83A1-F6EECF244321}">
                <p14:modId xmlns:p14="http://schemas.microsoft.com/office/powerpoint/2010/main" val="820137716"/>
              </p:ext>
            </p:extLst>
          </p:nvPr>
        </p:nvGraphicFramePr>
        <p:xfrm>
          <a:off x="1484313" y="313819"/>
          <a:ext cx="10018712" cy="6119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7583055" y="0"/>
            <a:ext cx="4608945" cy="1099715"/>
          </a:xfrm>
        </p:spPr>
        <p:txBody>
          <a:bodyPr>
            <a:normAutofit/>
          </a:bodyPr>
          <a:lstStyle/>
          <a:p>
            <a:pPr algn="l"/>
            <a:r>
              <a:rPr lang="en-US" sz="3200" cap="all" dirty="0"/>
              <a:t>Department of Parks</a:t>
            </a:r>
          </a:p>
        </p:txBody>
      </p:sp>
      <p:sp>
        <p:nvSpPr>
          <p:cNvPr id="2" name="TextBox 1">
            <a:extLst>
              <a:ext uri="{FF2B5EF4-FFF2-40B4-BE49-F238E27FC236}">
                <a16:creationId xmlns:a16="http://schemas.microsoft.com/office/drawing/2014/main" id="{FF9AD0E1-67AA-484E-B06C-0E53276879DD}"/>
              </a:ext>
            </a:extLst>
          </p:cNvPr>
          <p:cNvSpPr txBox="1"/>
          <p:nvPr/>
        </p:nvSpPr>
        <p:spPr>
          <a:xfrm>
            <a:off x="1250302" y="4851918"/>
            <a:ext cx="1586204" cy="369332"/>
          </a:xfrm>
          <a:prstGeom prst="rect">
            <a:avLst/>
          </a:prstGeom>
          <a:noFill/>
        </p:spPr>
        <p:txBody>
          <a:bodyPr wrap="square" rtlCol="0">
            <a:spAutoFit/>
          </a:bodyPr>
          <a:lstStyle/>
          <a:p>
            <a:r>
              <a:rPr lang="en-US" dirty="0"/>
              <a:t>	</a:t>
            </a:r>
          </a:p>
        </p:txBody>
      </p:sp>
      <p:sp>
        <p:nvSpPr>
          <p:cNvPr id="6" name="TextBox 5">
            <a:extLst>
              <a:ext uri="{FF2B5EF4-FFF2-40B4-BE49-F238E27FC236}">
                <a16:creationId xmlns:a16="http://schemas.microsoft.com/office/drawing/2014/main" id="{7BE439D3-44B0-4D2E-9AA8-6ECAEDEFA317}"/>
              </a:ext>
            </a:extLst>
          </p:cNvPr>
          <p:cNvSpPr txBox="1"/>
          <p:nvPr/>
        </p:nvSpPr>
        <p:spPr>
          <a:xfrm>
            <a:off x="509879" y="6174849"/>
            <a:ext cx="1503479" cy="369332"/>
          </a:xfrm>
          <a:prstGeom prst="rect">
            <a:avLst/>
          </a:prstGeom>
          <a:noFill/>
        </p:spPr>
        <p:txBody>
          <a:bodyPr wrap="square">
            <a:spAutoFit/>
          </a:bodyPr>
          <a:lstStyle/>
          <a:p>
            <a:r>
              <a:rPr lang="en-US" dirty="0"/>
              <a:t>7/14/2022</a:t>
            </a:r>
          </a:p>
        </p:txBody>
      </p:sp>
    </p:spTree>
    <p:extLst>
      <p:ext uri="{BB962C8B-B14F-4D97-AF65-F5344CB8AC3E}">
        <p14:creationId xmlns:p14="http://schemas.microsoft.com/office/powerpoint/2010/main" val="144519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C8519-2760-4D34-AD61-3A65B442FC5A}"/>
              </a:ext>
            </a:extLst>
          </p:cNvPr>
          <p:cNvSpPr txBox="1"/>
          <p:nvPr/>
        </p:nvSpPr>
        <p:spPr>
          <a:xfrm>
            <a:off x="101600" y="175289"/>
            <a:ext cx="9753600" cy="3350597"/>
          </a:xfrm>
          <a:prstGeom prst="rect">
            <a:avLst/>
          </a:prstGeom>
          <a:noFill/>
        </p:spPr>
        <p:txBody>
          <a:bodyPr wrap="square" rtlCol="0">
            <a:spAutoFit/>
          </a:bodyPr>
          <a:lstStyle/>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Our Kentucky State Parks play an essential role in our state’s emergency response efforts.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During the pandemic, the array of services provided by our parks created an opportunity for us to provide necessary resources that positioned the commonwealth at advantage for fighting the virus. Four Kentucky State Parks provided temporary housing for first responders, front-line healthcare workers, and low-acuity patients utilizing over 2,000 room nights as a low-acuity shelter. Some of our parks also served as vaccination sites. </a:t>
            </a:r>
          </a:p>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Dec. 11 quad-state tornado was the worst tornado event in state history, with at least four tornados devastating eight Kentucky counties. The devastating event resulted in the Governor declaring a state of emergency. The emergency declaration ensured that federal funding was available to provide emergency resources and rebuild our Western Kentucky communities.</a:t>
            </a:r>
          </a:p>
        </p:txBody>
      </p:sp>
      <p:pic>
        <p:nvPicPr>
          <p:cNvPr id="3" name="Picture 2" descr="A group of people wearing white shirts&#10;&#10;Description automatically generated with medium confidence">
            <a:extLst>
              <a:ext uri="{FF2B5EF4-FFF2-40B4-BE49-F238E27FC236}">
                <a16:creationId xmlns:a16="http://schemas.microsoft.com/office/drawing/2014/main" id="{BE721486-86FA-40D7-AD42-FC5C60EF4A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664"/>
          <a:stretch/>
        </p:blipFill>
        <p:spPr>
          <a:xfrm>
            <a:off x="432539" y="3525886"/>
            <a:ext cx="5412789" cy="2971117"/>
          </a:xfrm>
          <a:prstGeom prst="rect">
            <a:avLst/>
          </a:prstGeom>
        </p:spPr>
      </p:pic>
      <p:pic>
        <p:nvPicPr>
          <p:cNvPr id="6" name="Picture 5" descr="A picture containing person, indoor&#10;&#10;Description automatically generated">
            <a:extLst>
              <a:ext uri="{FF2B5EF4-FFF2-40B4-BE49-F238E27FC236}">
                <a16:creationId xmlns:a16="http://schemas.microsoft.com/office/drawing/2014/main" id="{A18375ED-DC7A-48AA-B5AA-5B7273B679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921"/>
          <a:stretch/>
        </p:blipFill>
        <p:spPr>
          <a:xfrm>
            <a:off x="5951200" y="3525886"/>
            <a:ext cx="4828519" cy="2963298"/>
          </a:xfrm>
          <a:prstGeom prst="rect">
            <a:avLst/>
          </a:prstGeom>
        </p:spPr>
      </p:pic>
    </p:spTree>
    <p:extLst>
      <p:ext uri="{BB962C8B-B14F-4D97-AF65-F5344CB8AC3E}">
        <p14:creationId xmlns:p14="http://schemas.microsoft.com/office/powerpoint/2010/main" val="303594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5316E9-C57C-4C8B-B7D9-395EBDC92314}"/>
              </a:ext>
            </a:extLst>
          </p:cNvPr>
          <p:cNvSpPr txBox="1"/>
          <p:nvPr/>
        </p:nvSpPr>
        <p:spPr>
          <a:xfrm>
            <a:off x="323273" y="318922"/>
            <a:ext cx="5006109" cy="6468117"/>
          </a:xfrm>
          <a:prstGeom prst="rect">
            <a:avLst/>
          </a:prstGeom>
          <a:noFill/>
        </p:spPr>
        <p:txBody>
          <a:bodyPr wrap="square">
            <a:spAutoFit/>
          </a:bodyPr>
          <a:lstStyle/>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ranger division dedicated 33 rangers and 6,868 park ranger hours to support efforts to rebuild our Western Kentucky communities.  Park Staff contributed greatly to the overall success.</a:t>
            </a:r>
          </a:p>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state parks served as a community resource by providing lodging for the American Red Cross, utility crews, first responders, and displaced families. </a:t>
            </a:r>
          </a:p>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part of the state’s emergency response efforts, seven Kentucky State Parks were designated to provide emergency shelter and food services for individuals impacted by the tornado. Our parks offered temporary housing to more than 800 individuals and 250 first responders.</a:t>
            </a:r>
          </a:p>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total, nearly 2,600 individuals were housed by the programs offered through the state, Red Cross and FEMA.</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sky, outdoor, road&#10;&#10;Description automatically generated">
            <a:extLst>
              <a:ext uri="{FF2B5EF4-FFF2-40B4-BE49-F238E27FC236}">
                <a16:creationId xmlns:a16="http://schemas.microsoft.com/office/drawing/2014/main" id="{BD168C19-8F83-46F5-926C-0841B4B83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322" y="3552980"/>
            <a:ext cx="2184356" cy="2912475"/>
          </a:xfrm>
          <a:prstGeom prst="rect">
            <a:avLst/>
          </a:prstGeom>
        </p:spPr>
      </p:pic>
      <p:pic>
        <p:nvPicPr>
          <p:cNvPr id="9" name="Picture 8" descr="A group of people sitting at tables with laptops&#10;&#10;Description automatically generated with low confidence">
            <a:extLst>
              <a:ext uri="{FF2B5EF4-FFF2-40B4-BE49-F238E27FC236}">
                <a16:creationId xmlns:a16="http://schemas.microsoft.com/office/drawing/2014/main" id="{E2143C05-A1CF-4A80-A9B0-292AC7C66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145" y="3552980"/>
            <a:ext cx="3883300" cy="2912475"/>
          </a:xfrm>
          <a:prstGeom prst="rect">
            <a:avLst/>
          </a:prstGeom>
        </p:spPr>
      </p:pic>
      <p:pic>
        <p:nvPicPr>
          <p:cNvPr id="11" name="Picture 10" descr="A picture containing indoor, ceiling, several&#10;&#10;Description automatically generated">
            <a:extLst>
              <a:ext uri="{FF2B5EF4-FFF2-40B4-BE49-F238E27FC236}">
                <a16:creationId xmlns:a16="http://schemas.microsoft.com/office/drawing/2014/main" id="{309C8117-792B-4DF9-AC03-740F8CD4F2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1745" y="500928"/>
            <a:ext cx="3996460" cy="2997345"/>
          </a:xfrm>
          <a:prstGeom prst="rect">
            <a:avLst/>
          </a:prstGeom>
        </p:spPr>
      </p:pic>
      <p:pic>
        <p:nvPicPr>
          <p:cNvPr id="13" name="Picture 12" descr="A picture containing indoor, messy, furniture, cluttered&#10;&#10;Description automatically generated">
            <a:extLst>
              <a:ext uri="{FF2B5EF4-FFF2-40B4-BE49-F238E27FC236}">
                <a16:creationId xmlns:a16="http://schemas.microsoft.com/office/drawing/2014/main" id="{06344C1C-B169-41D1-9CB5-86690D3522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263" b="5685"/>
          <a:stretch/>
        </p:blipFill>
        <p:spPr>
          <a:xfrm>
            <a:off x="5828145" y="497987"/>
            <a:ext cx="2036485" cy="3000286"/>
          </a:xfrm>
          <a:prstGeom prst="rect">
            <a:avLst/>
          </a:prstGeom>
        </p:spPr>
      </p:pic>
    </p:spTree>
    <p:extLst>
      <p:ext uri="{BB962C8B-B14F-4D97-AF65-F5344CB8AC3E}">
        <p14:creationId xmlns:p14="http://schemas.microsoft.com/office/powerpoint/2010/main" val="113665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BDD939-0D60-437D-B841-9BA136853D08}"/>
              </a:ext>
            </a:extLst>
          </p:cNvPr>
          <p:cNvSpPr txBox="1"/>
          <p:nvPr/>
        </p:nvSpPr>
        <p:spPr>
          <a:xfrm>
            <a:off x="500542" y="982176"/>
            <a:ext cx="11190915" cy="4893647"/>
          </a:xfrm>
          <a:prstGeom prst="rect">
            <a:avLst/>
          </a:prstGeom>
          <a:noFill/>
        </p:spPr>
        <p:txBody>
          <a:bodyPr wrap="square">
            <a:spAutoFit/>
          </a:bodyPr>
          <a:lstStyle/>
          <a:p>
            <a:pPr marL="342900" marR="0" lvl="0" indent="-342900" algn="ctr">
              <a:spcBef>
                <a:spcPts val="0"/>
              </a:spcBef>
              <a:spcAft>
                <a:spcPts val="0"/>
              </a:spcAft>
              <a:buSzPts val="1000"/>
              <a:buFont typeface="Symbol" panose="05050102010706020507" pitchFamily="18" charset="2"/>
              <a:buChar char=""/>
              <a:tabLst>
                <a:tab pos="457200" algn="l"/>
              </a:tabLst>
            </a:pPr>
            <a:r>
              <a:rPr lang="en-US" sz="2400" b="1" dirty="0">
                <a:solidFill>
                  <a:schemeClr val="bg1">
                    <a:lumMod val="95000"/>
                  </a:schemeClr>
                </a:solidFill>
                <a:effectLst/>
                <a:latin typeface="Calibri" panose="020F0502020204030204" pitchFamily="34" charset="0"/>
                <a:ea typeface="Times New Roman" panose="02020603050405020304" pitchFamily="18" charset="0"/>
              </a:rPr>
              <a:t>Number of overnights at the various western Kentucky State Parks</a:t>
            </a:r>
            <a:endParaRPr lang="en-US" sz="2400" b="1" dirty="0">
              <a:solidFill>
                <a:schemeClr val="bg1">
                  <a:lumMod val="95000"/>
                </a:schemeClr>
              </a:solidFill>
              <a:latin typeface="Calibri" panose="020F0502020204030204" pitchFamily="34" charset="0"/>
              <a:ea typeface="Times New Roman" panose="02020603050405020304" pitchFamily="18" charset="0"/>
            </a:endParaRPr>
          </a:p>
          <a:p>
            <a:pPr marL="800100" lvl="1" indent="-342900" algn="ctr">
              <a:buSzPts val="1000"/>
              <a:buFont typeface="Courier New" panose="02070309020205020404" pitchFamily="49" charset="0"/>
              <a:buChar char="o"/>
              <a:tabLst>
                <a:tab pos="457200" algn="l"/>
              </a:tabLst>
            </a:pPr>
            <a:r>
              <a:rPr lang="en-US" dirty="0">
                <a:solidFill>
                  <a:schemeClr val="bg1">
                    <a:lumMod val="95000"/>
                  </a:schemeClr>
                </a:solidFill>
                <a:effectLst/>
                <a:latin typeface="Calibri" panose="020F0502020204030204" pitchFamily="34" charset="0"/>
                <a:ea typeface="Calibri" panose="020F0502020204030204" pitchFamily="34" charset="0"/>
              </a:rPr>
              <a:t>Kentucky Dam Village: 12/11/21 – 7/17/22 (219 Days) – Relief Rooms – 2,997    1</a:t>
            </a:r>
            <a:r>
              <a:rPr lang="en-US" baseline="30000" dirty="0">
                <a:solidFill>
                  <a:schemeClr val="bg1">
                    <a:lumMod val="95000"/>
                  </a:schemeClr>
                </a:solidFill>
                <a:effectLst/>
                <a:latin typeface="Calibri" panose="020F0502020204030204" pitchFamily="34" charset="0"/>
                <a:ea typeface="Calibri" panose="020F0502020204030204" pitchFamily="34" charset="0"/>
              </a:rPr>
              <a:t>st</a:t>
            </a:r>
            <a:r>
              <a:rPr lang="en-US" dirty="0">
                <a:solidFill>
                  <a:schemeClr val="bg1">
                    <a:lumMod val="95000"/>
                  </a:schemeClr>
                </a:solidFill>
                <a:effectLst/>
                <a:latin typeface="Calibri" panose="020F0502020204030204" pitchFamily="34" charset="0"/>
                <a:ea typeface="Calibri" panose="020F0502020204030204" pitchFamily="34" charset="0"/>
              </a:rPr>
              <a:t> Responder Rooms – 3,915</a:t>
            </a:r>
          </a:p>
          <a:p>
            <a:pPr marL="800100" lvl="1" indent="-342900" algn="ctr">
              <a:buSzPts val="1000"/>
              <a:buFont typeface="Courier New" panose="02070309020205020404" pitchFamily="49" charset="0"/>
              <a:buChar char="o"/>
              <a:tabLst>
                <a:tab pos="457200" algn="l"/>
              </a:tabLst>
            </a:pPr>
            <a:endParaRPr lang="en-US" dirty="0">
              <a:solidFill>
                <a:schemeClr val="bg1">
                  <a:lumMod val="95000"/>
                </a:schemeClr>
              </a:solidFill>
              <a:latin typeface="Calibri" panose="020F0502020204030204" pitchFamily="34" charset="0"/>
              <a:ea typeface="Calibri" panose="020F0502020204030204" pitchFamily="34" charset="0"/>
            </a:endParaRPr>
          </a:p>
          <a:p>
            <a:pPr marL="800100" lvl="1" indent="-342900" algn="ctr">
              <a:buSzPts val="1000"/>
              <a:buFont typeface="Courier New" panose="02070309020205020404" pitchFamily="49" charset="0"/>
              <a:buChar char="o"/>
              <a:tabLst>
                <a:tab pos="457200" algn="l"/>
              </a:tabLst>
            </a:pPr>
            <a:r>
              <a:rPr lang="en-US" dirty="0">
                <a:solidFill>
                  <a:schemeClr val="bg1">
                    <a:lumMod val="95000"/>
                  </a:schemeClr>
                </a:solidFill>
                <a:effectLst/>
                <a:latin typeface="Calibri" panose="020F0502020204030204" pitchFamily="34" charset="0"/>
                <a:ea typeface="Calibri" panose="020F0502020204030204" pitchFamily="34" charset="0"/>
              </a:rPr>
              <a:t>Kenlake: 12/12/21 – 4/12/22 (122 Days)  = Relief Rooms – 3,122     1</a:t>
            </a:r>
            <a:r>
              <a:rPr lang="en-US" baseline="30000" dirty="0">
                <a:solidFill>
                  <a:schemeClr val="bg1">
                    <a:lumMod val="95000"/>
                  </a:schemeClr>
                </a:solidFill>
                <a:effectLst/>
                <a:latin typeface="Calibri" panose="020F0502020204030204" pitchFamily="34" charset="0"/>
                <a:ea typeface="Calibri" panose="020F0502020204030204" pitchFamily="34" charset="0"/>
              </a:rPr>
              <a:t>st</a:t>
            </a:r>
            <a:r>
              <a:rPr lang="en-US" dirty="0">
                <a:solidFill>
                  <a:schemeClr val="bg1">
                    <a:lumMod val="95000"/>
                  </a:schemeClr>
                </a:solidFill>
                <a:effectLst/>
                <a:latin typeface="Calibri" panose="020F0502020204030204" pitchFamily="34" charset="0"/>
                <a:ea typeface="Calibri" panose="020F0502020204030204" pitchFamily="34" charset="0"/>
              </a:rPr>
              <a:t> Responder Rooms – 405 </a:t>
            </a:r>
          </a:p>
          <a:p>
            <a:pPr marL="800100" lvl="1" indent="-342900" algn="ctr">
              <a:buSzPts val="1000"/>
              <a:buFont typeface="Courier New" panose="02070309020205020404" pitchFamily="49" charset="0"/>
              <a:buChar char="o"/>
              <a:tabLst>
                <a:tab pos="457200" algn="l"/>
              </a:tabLst>
            </a:pPr>
            <a:endParaRPr lang="en-US" dirty="0">
              <a:solidFill>
                <a:schemeClr val="bg1">
                  <a:lumMod val="95000"/>
                </a:schemeClr>
              </a:solidFill>
              <a:latin typeface="Calibri" panose="020F0502020204030204" pitchFamily="34" charset="0"/>
              <a:ea typeface="Calibri" panose="020F0502020204030204" pitchFamily="34" charset="0"/>
            </a:endParaRPr>
          </a:p>
          <a:p>
            <a:pPr marL="800100" lvl="1" indent="-342900" algn="ctr">
              <a:buSzPts val="1000"/>
              <a:buFont typeface="Courier New" panose="02070309020205020404" pitchFamily="49" charset="0"/>
              <a:buChar char="o"/>
              <a:tabLst>
                <a:tab pos="457200" algn="l"/>
              </a:tabLst>
            </a:pPr>
            <a:r>
              <a:rPr lang="en-US" dirty="0">
                <a:solidFill>
                  <a:schemeClr val="bg1">
                    <a:lumMod val="95000"/>
                  </a:schemeClr>
                </a:solidFill>
                <a:effectLst/>
                <a:latin typeface="Calibri" panose="020F0502020204030204" pitchFamily="34" charset="0"/>
                <a:ea typeface="Calibri" panose="020F0502020204030204" pitchFamily="34" charset="0"/>
              </a:rPr>
              <a:t>Lake Barkley: 12/13/21 – 3/16/22 (94 Days) = Relief Rooms – 2,958     1</a:t>
            </a:r>
            <a:r>
              <a:rPr lang="en-US" baseline="30000" dirty="0">
                <a:solidFill>
                  <a:schemeClr val="bg1">
                    <a:lumMod val="95000"/>
                  </a:schemeClr>
                </a:solidFill>
                <a:effectLst/>
                <a:latin typeface="Calibri" panose="020F0502020204030204" pitchFamily="34" charset="0"/>
                <a:ea typeface="Calibri" panose="020F0502020204030204" pitchFamily="34" charset="0"/>
              </a:rPr>
              <a:t>st</a:t>
            </a:r>
            <a:r>
              <a:rPr lang="en-US" dirty="0">
                <a:solidFill>
                  <a:schemeClr val="bg1">
                    <a:lumMod val="95000"/>
                  </a:schemeClr>
                </a:solidFill>
                <a:effectLst/>
                <a:latin typeface="Calibri" panose="020F0502020204030204" pitchFamily="34" charset="0"/>
                <a:ea typeface="Calibri" panose="020F0502020204030204" pitchFamily="34" charset="0"/>
              </a:rPr>
              <a:t> Responder Rooms – 375  </a:t>
            </a:r>
          </a:p>
          <a:p>
            <a:pPr marL="800100" lvl="1" indent="-342900" algn="ctr">
              <a:buSzPts val="1000"/>
              <a:buFont typeface="Courier New" panose="02070309020205020404" pitchFamily="49" charset="0"/>
              <a:buChar char="o"/>
              <a:tabLst>
                <a:tab pos="457200" algn="l"/>
              </a:tabLst>
            </a:pPr>
            <a:endParaRPr lang="en-US" dirty="0">
              <a:solidFill>
                <a:schemeClr val="bg1">
                  <a:lumMod val="95000"/>
                </a:schemeClr>
              </a:solidFill>
              <a:latin typeface="Calibri" panose="020F0502020204030204" pitchFamily="34" charset="0"/>
              <a:ea typeface="Calibri" panose="020F0502020204030204" pitchFamily="34" charset="0"/>
            </a:endParaRPr>
          </a:p>
          <a:p>
            <a:pPr marL="800100" lvl="1" indent="-342900" algn="ctr">
              <a:buSzPts val="1000"/>
              <a:buFont typeface="Courier New" panose="02070309020205020404" pitchFamily="49" charset="0"/>
              <a:buChar char="o"/>
              <a:tabLst>
                <a:tab pos="457200" algn="l"/>
              </a:tabLst>
            </a:pPr>
            <a:r>
              <a:rPr lang="en-US" dirty="0">
                <a:solidFill>
                  <a:schemeClr val="bg1">
                    <a:lumMod val="95000"/>
                  </a:schemeClr>
                </a:solidFill>
                <a:effectLst/>
                <a:latin typeface="Calibri" panose="020F0502020204030204" pitchFamily="34" charset="0"/>
                <a:ea typeface="Calibri" panose="020F0502020204030204" pitchFamily="34" charset="0"/>
              </a:rPr>
              <a:t>Pennyrile: 12/10/21 – 7/9/22 (212 Days) = Relief Rooms – 3,689    1</a:t>
            </a:r>
            <a:r>
              <a:rPr lang="en-US" baseline="30000" dirty="0">
                <a:solidFill>
                  <a:schemeClr val="bg1">
                    <a:lumMod val="95000"/>
                  </a:schemeClr>
                </a:solidFill>
                <a:effectLst/>
                <a:latin typeface="Calibri" panose="020F0502020204030204" pitchFamily="34" charset="0"/>
                <a:ea typeface="Calibri" panose="020F0502020204030204" pitchFamily="34" charset="0"/>
              </a:rPr>
              <a:t>st</a:t>
            </a:r>
            <a:r>
              <a:rPr lang="en-US" dirty="0">
                <a:solidFill>
                  <a:schemeClr val="bg1">
                    <a:lumMod val="95000"/>
                  </a:schemeClr>
                </a:solidFill>
                <a:effectLst/>
                <a:latin typeface="Calibri" panose="020F0502020204030204" pitchFamily="34" charset="0"/>
                <a:ea typeface="Calibri" panose="020F0502020204030204" pitchFamily="34" charset="0"/>
              </a:rPr>
              <a:t> Responder Rooms – 105 </a:t>
            </a:r>
          </a:p>
          <a:p>
            <a:pPr marL="800100" lvl="1" indent="-342900" algn="ctr">
              <a:buSzPts val="1000"/>
              <a:buFont typeface="Courier New" panose="02070309020205020404" pitchFamily="49" charset="0"/>
              <a:buChar char="o"/>
              <a:tabLst>
                <a:tab pos="457200" algn="l"/>
              </a:tabLst>
            </a:pPr>
            <a:endParaRPr lang="en-US" dirty="0">
              <a:solidFill>
                <a:schemeClr val="bg1">
                  <a:lumMod val="95000"/>
                </a:schemeClr>
              </a:solidFill>
              <a:latin typeface="Calibri" panose="020F0502020204030204" pitchFamily="34" charset="0"/>
              <a:ea typeface="Calibri" panose="020F0502020204030204" pitchFamily="34" charset="0"/>
            </a:endParaRPr>
          </a:p>
          <a:p>
            <a:pPr marL="800100" lvl="1" indent="-342900" algn="ctr">
              <a:buSzPts val="1000"/>
              <a:buFont typeface="Courier New" panose="02070309020205020404" pitchFamily="49" charset="0"/>
              <a:buChar char="o"/>
              <a:tabLst>
                <a:tab pos="457200" algn="l"/>
              </a:tabLst>
            </a:pPr>
            <a:r>
              <a:rPr lang="en-US" dirty="0">
                <a:solidFill>
                  <a:schemeClr val="bg1">
                    <a:lumMod val="95000"/>
                  </a:schemeClr>
                </a:solidFill>
                <a:effectLst/>
                <a:latin typeface="Calibri" panose="020F0502020204030204" pitchFamily="34" charset="0"/>
                <a:ea typeface="Calibri" panose="020F0502020204030204" pitchFamily="34" charset="0"/>
              </a:rPr>
              <a:t>Barren River: 12/11/21 – 5/5/22 (146 Days)  = Relief Rooms – 444    1</a:t>
            </a:r>
            <a:r>
              <a:rPr lang="en-US" baseline="30000" dirty="0">
                <a:solidFill>
                  <a:schemeClr val="bg1">
                    <a:lumMod val="95000"/>
                  </a:schemeClr>
                </a:solidFill>
                <a:effectLst/>
                <a:latin typeface="Calibri" panose="020F0502020204030204" pitchFamily="34" charset="0"/>
                <a:ea typeface="Calibri" panose="020F0502020204030204" pitchFamily="34" charset="0"/>
              </a:rPr>
              <a:t>st</a:t>
            </a:r>
            <a:r>
              <a:rPr lang="en-US" dirty="0">
                <a:solidFill>
                  <a:schemeClr val="bg1">
                    <a:lumMod val="95000"/>
                  </a:schemeClr>
                </a:solidFill>
                <a:effectLst/>
                <a:latin typeface="Calibri" panose="020F0502020204030204" pitchFamily="34" charset="0"/>
                <a:ea typeface="Calibri" panose="020F0502020204030204" pitchFamily="34" charset="0"/>
              </a:rPr>
              <a:t> Responder Rooms – 3 </a:t>
            </a:r>
          </a:p>
          <a:p>
            <a:pPr lvl="1" algn="ctr">
              <a:buSzPts val="1000"/>
              <a:tabLst>
                <a:tab pos="457200" algn="l"/>
              </a:tabLst>
            </a:pPr>
            <a:endParaRPr lang="en-US" dirty="0">
              <a:solidFill>
                <a:schemeClr val="bg1">
                  <a:lumMod val="95000"/>
                </a:schemeClr>
              </a:solidFill>
              <a:effectLst/>
              <a:latin typeface="Calibri" panose="020F0502020204030204" pitchFamily="34" charset="0"/>
              <a:ea typeface="Calibri" panose="020F0502020204030204" pitchFamily="34" charset="0"/>
            </a:endParaRPr>
          </a:p>
          <a:p>
            <a:pPr marL="800100" lvl="1" indent="-342900" algn="ctr">
              <a:buSzPts val="1000"/>
              <a:buFont typeface="Courier New" panose="02070309020205020404" pitchFamily="49" charset="0"/>
              <a:buChar char="o"/>
              <a:tabLst>
                <a:tab pos="457200" algn="l"/>
              </a:tabLst>
            </a:pPr>
            <a:r>
              <a:rPr lang="en-US" dirty="0">
                <a:solidFill>
                  <a:schemeClr val="bg1">
                    <a:lumMod val="95000"/>
                  </a:schemeClr>
                </a:solidFill>
                <a:latin typeface="Calibri" panose="020F0502020204030204" pitchFamily="34" charset="0"/>
                <a:ea typeface="Calibri" panose="020F0502020204030204" pitchFamily="34" charset="0"/>
              </a:rPr>
              <a:t>Rough River</a:t>
            </a:r>
            <a:r>
              <a:rPr lang="en-US" dirty="0">
                <a:solidFill>
                  <a:schemeClr val="bg1">
                    <a:lumMod val="95000"/>
                  </a:schemeClr>
                </a:solidFill>
                <a:effectLst/>
                <a:latin typeface="Calibri" panose="020F0502020204030204" pitchFamily="34" charset="0"/>
                <a:ea typeface="Calibri" panose="020F0502020204030204" pitchFamily="34" charset="0"/>
              </a:rPr>
              <a:t>: 12/12/21 – 1/31/22 (51 Days)  = Relief Rooms – 83    1</a:t>
            </a:r>
            <a:r>
              <a:rPr lang="en-US" baseline="30000" dirty="0">
                <a:solidFill>
                  <a:schemeClr val="bg1">
                    <a:lumMod val="95000"/>
                  </a:schemeClr>
                </a:solidFill>
                <a:effectLst/>
                <a:latin typeface="Calibri" panose="020F0502020204030204" pitchFamily="34" charset="0"/>
                <a:ea typeface="Calibri" panose="020F0502020204030204" pitchFamily="34" charset="0"/>
              </a:rPr>
              <a:t>st</a:t>
            </a:r>
            <a:r>
              <a:rPr lang="en-US" dirty="0">
                <a:solidFill>
                  <a:schemeClr val="bg1">
                    <a:lumMod val="95000"/>
                  </a:schemeClr>
                </a:solidFill>
                <a:effectLst/>
                <a:latin typeface="Calibri" panose="020F0502020204030204" pitchFamily="34" charset="0"/>
                <a:ea typeface="Calibri" panose="020F0502020204030204" pitchFamily="34" charset="0"/>
              </a:rPr>
              <a:t> Responder Rooms – 7 </a:t>
            </a:r>
          </a:p>
          <a:p>
            <a:pPr marL="800100" lvl="1" indent="-342900" algn="ctr">
              <a:buSzPts val="1000"/>
              <a:buFont typeface="Courier New" panose="02070309020205020404" pitchFamily="49" charset="0"/>
              <a:buChar char="o"/>
              <a:tabLst>
                <a:tab pos="457200" algn="l"/>
              </a:tabLst>
            </a:pPr>
            <a:endParaRPr lang="en-US" dirty="0">
              <a:solidFill>
                <a:schemeClr val="bg1">
                  <a:lumMod val="95000"/>
                </a:schemeClr>
              </a:solidFill>
              <a:latin typeface="Calibri" panose="020F0502020204030204" pitchFamily="34" charset="0"/>
              <a:ea typeface="Calibri" panose="020F0502020204030204" pitchFamily="34" charset="0"/>
            </a:endParaRPr>
          </a:p>
          <a:p>
            <a:pPr marL="800100" lvl="1" indent="-342900" algn="ctr">
              <a:buSzPts val="1000"/>
              <a:buFont typeface="Courier New" panose="02070309020205020404" pitchFamily="49" charset="0"/>
              <a:buChar char="o"/>
              <a:tabLst>
                <a:tab pos="457200" algn="l"/>
              </a:tabLst>
            </a:pPr>
            <a:r>
              <a:rPr lang="en-US" dirty="0">
                <a:solidFill>
                  <a:schemeClr val="bg1">
                    <a:lumMod val="95000"/>
                  </a:schemeClr>
                </a:solidFill>
                <a:effectLst/>
                <a:latin typeface="Calibri" panose="020F0502020204030204" pitchFamily="34" charset="0"/>
                <a:ea typeface="Calibri" panose="020F0502020204030204" pitchFamily="34" charset="0"/>
              </a:rPr>
              <a:t>John James Audubon: 12/13/21 – 12/16/21 (4 Days)  = Relief Rooms – 7     1</a:t>
            </a:r>
            <a:r>
              <a:rPr lang="en-US" baseline="30000" dirty="0">
                <a:solidFill>
                  <a:schemeClr val="bg1">
                    <a:lumMod val="95000"/>
                  </a:schemeClr>
                </a:solidFill>
                <a:effectLst/>
                <a:latin typeface="Calibri" panose="020F0502020204030204" pitchFamily="34" charset="0"/>
                <a:ea typeface="Calibri" panose="020F0502020204030204" pitchFamily="34" charset="0"/>
              </a:rPr>
              <a:t>st</a:t>
            </a:r>
            <a:r>
              <a:rPr lang="en-US" dirty="0">
                <a:solidFill>
                  <a:schemeClr val="bg1">
                    <a:lumMod val="95000"/>
                  </a:schemeClr>
                </a:solidFill>
                <a:effectLst/>
                <a:latin typeface="Calibri" panose="020F0502020204030204" pitchFamily="34" charset="0"/>
                <a:ea typeface="Calibri" panose="020F0502020204030204" pitchFamily="34" charset="0"/>
              </a:rPr>
              <a:t> Responder Rooms – 5 </a:t>
            </a:r>
          </a:p>
          <a:p>
            <a:pPr marL="1657350" marR="0" indent="-285750" algn="ctr">
              <a:spcBef>
                <a:spcPts val="0"/>
              </a:spcBef>
              <a:spcAft>
                <a:spcPts val="0"/>
              </a:spcAft>
              <a:buFont typeface="Wingdings" panose="05000000000000000000" pitchFamily="2" charset="2"/>
              <a:buChar char="Ø"/>
            </a:pPr>
            <a:endParaRPr lang="en-US" dirty="0">
              <a:solidFill>
                <a:schemeClr val="bg1">
                  <a:lumMod val="95000"/>
                </a:schemeClr>
              </a:solidFill>
              <a:effectLst/>
              <a:latin typeface="Calibri" panose="020F0502020204030204" pitchFamily="34" charset="0"/>
              <a:ea typeface="Calibri" panose="020F0502020204030204" pitchFamily="34" charset="0"/>
            </a:endParaRPr>
          </a:p>
          <a:p>
            <a:pPr marL="1657350" marR="0" indent="-285750" algn="ctr">
              <a:spcBef>
                <a:spcPts val="0"/>
              </a:spcBef>
              <a:spcAft>
                <a:spcPts val="0"/>
              </a:spcAft>
              <a:buFont typeface="Wingdings" panose="05000000000000000000" pitchFamily="2" charset="2"/>
              <a:buChar char="Ø"/>
            </a:pPr>
            <a:r>
              <a:rPr lang="en-US" b="1" dirty="0">
                <a:solidFill>
                  <a:schemeClr val="bg1">
                    <a:lumMod val="95000"/>
                  </a:schemeClr>
                </a:solidFill>
                <a:effectLst/>
                <a:latin typeface="Calibri" panose="020F0502020204030204" pitchFamily="34" charset="0"/>
                <a:ea typeface="Calibri" panose="020F0502020204030204" pitchFamily="34" charset="0"/>
              </a:rPr>
              <a:t>Total:  12/10 – 7/17/22 (220 Days) = Relief Rooms 13,300    1</a:t>
            </a:r>
            <a:r>
              <a:rPr lang="en-US" b="1" baseline="30000" dirty="0">
                <a:solidFill>
                  <a:schemeClr val="bg1">
                    <a:lumMod val="95000"/>
                  </a:schemeClr>
                </a:solidFill>
                <a:effectLst/>
                <a:latin typeface="Calibri" panose="020F0502020204030204" pitchFamily="34" charset="0"/>
                <a:ea typeface="Calibri" panose="020F0502020204030204" pitchFamily="34" charset="0"/>
              </a:rPr>
              <a:t>st</a:t>
            </a:r>
            <a:r>
              <a:rPr lang="en-US" b="1" dirty="0">
                <a:solidFill>
                  <a:schemeClr val="bg1">
                    <a:lumMod val="95000"/>
                  </a:schemeClr>
                </a:solidFill>
                <a:effectLst/>
                <a:latin typeface="Calibri" panose="020F0502020204030204" pitchFamily="34" charset="0"/>
                <a:ea typeface="Calibri" panose="020F0502020204030204" pitchFamily="34" charset="0"/>
              </a:rPr>
              <a:t> Resp. Rooms – 4,815 </a:t>
            </a:r>
          </a:p>
          <a:p>
            <a:pPr marL="1371600" marR="0" algn="ctr">
              <a:spcBef>
                <a:spcPts val="0"/>
              </a:spcBef>
              <a:spcAft>
                <a:spcPts val="0"/>
              </a:spcAft>
            </a:pPr>
            <a:endParaRPr lang="en-US" b="1" dirty="0">
              <a:solidFill>
                <a:schemeClr val="bg1">
                  <a:lumMod val="95000"/>
                </a:schemeClr>
              </a:solidFill>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8BA160F3-DF79-4855-82DD-CC71AB8B083F}"/>
              </a:ext>
            </a:extLst>
          </p:cNvPr>
          <p:cNvSpPr txBox="1"/>
          <p:nvPr/>
        </p:nvSpPr>
        <p:spPr>
          <a:xfrm>
            <a:off x="1901930" y="132522"/>
            <a:ext cx="7991061" cy="646331"/>
          </a:xfrm>
          <a:prstGeom prst="rect">
            <a:avLst/>
          </a:prstGeom>
          <a:noFill/>
        </p:spPr>
        <p:txBody>
          <a:bodyPr wrap="square" rtlCol="0">
            <a:spAutoFit/>
          </a:bodyPr>
          <a:lstStyle/>
          <a:p>
            <a:pPr algn="ctr"/>
            <a:r>
              <a:rPr lang="en-US" sz="3600" cap="all" dirty="0">
                <a:solidFill>
                  <a:schemeClr val="bg1"/>
                </a:solidFill>
              </a:rPr>
              <a:t>Tornado Relief</a:t>
            </a:r>
          </a:p>
        </p:txBody>
      </p:sp>
    </p:spTree>
    <p:extLst>
      <p:ext uri="{BB962C8B-B14F-4D97-AF65-F5344CB8AC3E}">
        <p14:creationId xmlns:p14="http://schemas.microsoft.com/office/powerpoint/2010/main" val="80137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C8519-2760-4D34-AD61-3A65B442FC5A}"/>
              </a:ext>
            </a:extLst>
          </p:cNvPr>
          <p:cNvSpPr txBox="1"/>
          <p:nvPr/>
        </p:nvSpPr>
        <p:spPr>
          <a:xfrm>
            <a:off x="212437" y="157808"/>
            <a:ext cx="6597965" cy="6370975"/>
          </a:xfrm>
          <a:prstGeom prst="rect">
            <a:avLst/>
          </a:prstGeom>
          <a:noFill/>
        </p:spPr>
        <p:txBody>
          <a:bodyPr wrap="square" rtlCol="0">
            <a:spAutoFit/>
          </a:bodyPr>
          <a:lstStyle/>
          <a:p>
            <a:pPr marL="742950" marR="0" lvl="1" indent="-285750">
              <a:spcBef>
                <a:spcPts val="0"/>
              </a:spcBef>
              <a:spcAft>
                <a:spcPts val="0"/>
              </a:spcAft>
              <a:buSzPts val="1000"/>
              <a:buFont typeface="Courier New" panose="02070309020205020404" pitchFamily="49" charset="0"/>
              <a:buChar char="o"/>
              <a:tabLst>
                <a:tab pos="914400" algn="l"/>
              </a:tabLst>
            </a:pPr>
            <a:r>
              <a:rPr lang="en-US" sz="17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Meals provided:</a:t>
            </a:r>
            <a:endParaRPr lang="en-US" sz="17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657350" marR="0" indent="-285750">
              <a:spcBef>
                <a:spcPts val="0"/>
              </a:spcBef>
              <a:spcAft>
                <a:spcPts val="0"/>
              </a:spcAft>
              <a:buFont typeface="Wingdings" panose="05000000000000000000" pitchFamily="2" charset="2"/>
              <a:buChar char="§"/>
            </a:pPr>
            <a:r>
              <a:rPr lang="en-US" sz="1700" dirty="0">
                <a:solidFill>
                  <a:schemeClr val="bg1">
                    <a:lumMod val="95000"/>
                  </a:schemeClr>
                </a:solidFill>
                <a:effectLst/>
                <a:latin typeface="Calibri" panose="020F0502020204030204" pitchFamily="34" charset="0"/>
                <a:ea typeface="Calibri" panose="020F0502020204030204" pitchFamily="34" charset="0"/>
              </a:rPr>
              <a:t>Approximately 30,000 @ 3 Meals a day from start to when we went back to normal dining ops. </a:t>
            </a:r>
          </a:p>
          <a:p>
            <a:pPr marL="1657350" marR="0" indent="-285750">
              <a:spcBef>
                <a:spcPts val="0"/>
              </a:spcBef>
              <a:spcAft>
                <a:spcPts val="0"/>
              </a:spcAft>
              <a:buFont typeface="Wingdings" panose="05000000000000000000" pitchFamily="2" charset="2"/>
              <a:buChar char="§"/>
            </a:pPr>
            <a:r>
              <a:rPr lang="en-US" sz="1700" dirty="0">
                <a:solidFill>
                  <a:schemeClr val="bg1">
                    <a:lumMod val="95000"/>
                  </a:schemeClr>
                </a:solidFill>
                <a:effectLst/>
                <a:latin typeface="Calibri" panose="020F0502020204030204" pitchFamily="34" charset="0"/>
                <a:ea typeface="Calibri" panose="020F0502020204030204" pitchFamily="34" charset="0"/>
              </a:rPr>
              <a:t>Some meals were provided by Local Churches and Businesses.</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700" dirty="0">
              <a:solidFill>
                <a:schemeClr val="bg1">
                  <a:lumMod val="9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700" dirty="0" err="1">
                <a:solidFill>
                  <a:schemeClr val="bg1">
                    <a:lumMod val="95000"/>
                  </a:schemeClr>
                </a:solidFill>
                <a:latin typeface="Calibri" panose="020F0502020204030204" pitchFamily="34" charset="0"/>
                <a:ea typeface="Times New Roman" panose="02020603050405020304" pitchFamily="18" charset="0"/>
                <a:cs typeface="Times New Roman" panose="02020603050405020304" pitchFamily="18" charset="0"/>
              </a:rPr>
              <a:t>Pennyrile</a:t>
            </a:r>
            <a:r>
              <a:rPr lang="en-US" sz="1700" dirty="0">
                <a:solidFill>
                  <a:schemeClr val="bg1">
                    <a:lumMod val="95000"/>
                  </a:schemeClr>
                </a:solidFill>
                <a:latin typeface="Calibri" panose="020F0502020204030204" pitchFamily="34" charset="0"/>
                <a:ea typeface="Times New Roman" panose="02020603050405020304" pitchFamily="18" charset="0"/>
                <a:cs typeface="Times New Roman" panose="02020603050405020304" pitchFamily="18" charset="0"/>
              </a:rPr>
              <a:t> Forest State Park had KYEM Trailers for approximately 12 families.</a:t>
            </a:r>
          </a:p>
          <a:p>
            <a:pPr marL="742950" marR="0" lvl="1" indent="-285750">
              <a:spcBef>
                <a:spcPts val="0"/>
              </a:spcBef>
              <a:spcAft>
                <a:spcPts val="0"/>
              </a:spcAft>
              <a:buSzPts val="1000"/>
              <a:buFont typeface="Courier New" panose="02070309020205020404" pitchFamily="49" charset="0"/>
              <a:buChar char="o"/>
              <a:tabLst>
                <a:tab pos="914400" algn="l"/>
              </a:tabLst>
            </a:pPr>
            <a:endParaRPr lang="en-US" sz="17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7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Visits by Governor Andy </a:t>
            </a:r>
            <a:r>
              <a:rPr lang="en-US" sz="1700" dirty="0" err="1">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Beshear</a:t>
            </a:r>
            <a:r>
              <a:rPr lang="en-US" sz="17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 and First Lady </a:t>
            </a:r>
            <a:r>
              <a:rPr lang="en-US" sz="1700" dirty="0" err="1">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Britainy</a:t>
            </a:r>
            <a:r>
              <a:rPr lang="en-US" sz="17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700" dirty="0" err="1">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Beshear</a:t>
            </a:r>
            <a:r>
              <a:rPr lang="en-US" sz="1700" dirty="0">
                <a:solidFill>
                  <a:schemeClr val="bg1">
                    <a:lumMod val="9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7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Coach Cal</a:t>
            </a:r>
            <a:r>
              <a:rPr lang="en-US" sz="1700" dirty="0">
                <a:solidFill>
                  <a:schemeClr val="bg1">
                    <a:lumMod val="9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sz="1700" dirty="0">
                <a:solidFill>
                  <a:schemeClr val="bg1">
                    <a:lumMod val="95000"/>
                  </a:schemeClr>
                </a:solidFill>
                <a:effectLst/>
                <a:latin typeface="Calibri" panose="020F0502020204030204" pitchFamily="34" charset="0"/>
                <a:ea typeface="Times New Roman" panose="02020603050405020304" pitchFamily="18" charset="0"/>
                <a:cs typeface="Times New Roman" panose="02020603050405020304" pitchFamily="18" charset="0"/>
              </a:rPr>
              <a:t> former UK Men’s Basketball players and Samaritan Feet.</a:t>
            </a:r>
            <a:endParaRPr lang="en-US" sz="17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1700" dirty="0">
                <a:solidFill>
                  <a:schemeClr val="bg1">
                    <a:lumMod val="95000"/>
                  </a:schemeClr>
                </a:solidFill>
                <a:effectLst/>
                <a:latin typeface="Calibri" panose="020F0502020204030204" pitchFamily="34" charset="0"/>
                <a:ea typeface="Calibri" panose="020F0502020204030204" pitchFamily="34" charset="0"/>
              </a:rPr>
              <a:t>12/18/21 – Shoe giveaway with Coach Cal, </a:t>
            </a:r>
            <a:r>
              <a:rPr lang="en-US" sz="1700" dirty="0">
                <a:solidFill>
                  <a:schemeClr val="bg1">
                    <a:lumMod val="95000"/>
                  </a:schemeClr>
                </a:solidFill>
                <a:latin typeface="Calibri" panose="020F0502020204030204" pitchFamily="34" charset="0"/>
                <a:ea typeface="Calibri" panose="020F0502020204030204" pitchFamily="34" charset="0"/>
              </a:rPr>
              <a:t>f</a:t>
            </a:r>
            <a:r>
              <a:rPr lang="en-US" sz="1700" dirty="0">
                <a:solidFill>
                  <a:schemeClr val="bg1">
                    <a:lumMod val="95000"/>
                  </a:schemeClr>
                </a:solidFill>
                <a:effectLst/>
                <a:latin typeface="Calibri" panose="020F0502020204030204" pitchFamily="34" charset="0"/>
                <a:ea typeface="Calibri" panose="020F0502020204030204" pitchFamily="34" charset="0"/>
              </a:rPr>
              <a:t>ormer UK players and Samaritan Feet at Lake Barkley and Pennyrile</a:t>
            </a:r>
          </a:p>
          <a:p>
            <a:pPr marL="457200" marR="0">
              <a:spcBef>
                <a:spcPts val="0"/>
              </a:spcBef>
              <a:spcAft>
                <a:spcPts val="0"/>
              </a:spcAft>
            </a:pPr>
            <a:r>
              <a:rPr lang="en-US" sz="1700" dirty="0">
                <a:solidFill>
                  <a:schemeClr val="bg1">
                    <a:lumMod val="95000"/>
                  </a:schemeClr>
                </a:solidFill>
                <a:effectLst/>
                <a:latin typeface="Calibri" panose="020F0502020204030204" pitchFamily="34" charset="0"/>
                <a:ea typeface="Calibri" panose="020F0502020204030204" pitchFamily="34" charset="0"/>
              </a:rPr>
              <a:t>                                KDV and Kenlake Guests were bussed over.</a:t>
            </a:r>
          </a:p>
          <a:p>
            <a:pPr marL="914400" marR="0" indent="457200">
              <a:spcBef>
                <a:spcPts val="0"/>
              </a:spcBef>
              <a:spcAft>
                <a:spcPts val="0"/>
              </a:spcAft>
            </a:pPr>
            <a:r>
              <a:rPr lang="en-US" sz="1700" dirty="0">
                <a:solidFill>
                  <a:schemeClr val="bg1">
                    <a:lumMod val="95000"/>
                  </a:schemeClr>
                </a:solidFill>
                <a:effectLst/>
                <a:latin typeface="Calibri" panose="020F0502020204030204" pitchFamily="34" charset="0"/>
                <a:ea typeface="Calibri" panose="020F0502020204030204" pitchFamily="34" charset="0"/>
              </a:rPr>
              <a:t>12/21/21 – Christmas Party at Lake Barkley and Pennyrile</a:t>
            </a:r>
          </a:p>
          <a:p>
            <a:pPr marL="914400" marR="0" indent="457200">
              <a:spcBef>
                <a:spcPts val="0"/>
              </a:spcBef>
              <a:spcAft>
                <a:spcPts val="0"/>
              </a:spcAft>
            </a:pPr>
            <a:r>
              <a:rPr lang="en-US" sz="1700" dirty="0">
                <a:solidFill>
                  <a:schemeClr val="bg1">
                    <a:lumMod val="95000"/>
                  </a:schemeClr>
                </a:solidFill>
                <a:effectLst/>
                <a:latin typeface="Calibri" panose="020F0502020204030204" pitchFamily="34" charset="0"/>
                <a:ea typeface="Calibri" panose="020F0502020204030204" pitchFamily="34" charset="0"/>
              </a:rPr>
              <a:t>12/23/21 – Christmas Party at Kenlake &amp; KDV</a:t>
            </a:r>
          </a:p>
          <a:p>
            <a:pPr marL="914400" marR="0" indent="457200">
              <a:spcBef>
                <a:spcPts val="0"/>
              </a:spcBef>
              <a:spcAft>
                <a:spcPts val="0"/>
              </a:spcAft>
            </a:pPr>
            <a:endParaRPr lang="en-US" sz="1700" dirty="0">
              <a:solidFill>
                <a:schemeClr val="bg1">
                  <a:lumMod val="95000"/>
                </a:schemeClr>
              </a:solidFill>
              <a:effectLst/>
              <a:latin typeface="Calibri" panose="020F0502020204030204" pitchFamily="34" charset="0"/>
              <a:ea typeface="Calibri" panose="020F0502020204030204" pitchFamily="34" charset="0"/>
            </a:endParaRPr>
          </a:p>
          <a:p>
            <a:pPr marL="800100" lvl="1" indent="-342900">
              <a:buSzPts val="1000"/>
              <a:buFont typeface="Courier New" panose="02070309020205020404" pitchFamily="49" charset="0"/>
              <a:buChar char="o"/>
              <a:tabLst>
                <a:tab pos="457200" algn="l"/>
              </a:tabLst>
            </a:pPr>
            <a:r>
              <a:rPr lang="en-US" sz="1700" dirty="0">
                <a:solidFill>
                  <a:schemeClr val="bg1">
                    <a:lumMod val="95000"/>
                  </a:schemeClr>
                </a:solidFill>
                <a:effectLst/>
                <a:latin typeface="Calibri" panose="020F0502020204030204" pitchFamily="34" charset="0"/>
                <a:ea typeface="Times New Roman" panose="02020603050405020304" pitchFamily="18" charset="0"/>
              </a:rPr>
              <a:t>Working hand-in-hand with KYEM, Behavioral Health, etc.</a:t>
            </a:r>
            <a:endParaRPr lang="en-US" sz="1700" dirty="0">
              <a:solidFill>
                <a:schemeClr val="bg1">
                  <a:lumMod val="95000"/>
                </a:schemeClr>
              </a:solidFill>
              <a:effectLst/>
              <a:latin typeface="Calibri" panose="020F0502020204030204" pitchFamily="34" charset="0"/>
              <a:ea typeface="Calibri" panose="020F0502020204030204" pitchFamily="34" charset="0"/>
            </a:endParaRPr>
          </a:p>
          <a:p>
            <a:pPr marL="1371600" marR="0">
              <a:spcBef>
                <a:spcPts val="0"/>
              </a:spcBef>
              <a:spcAft>
                <a:spcPts val="0"/>
              </a:spcAft>
            </a:pPr>
            <a:r>
              <a:rPr lang="en-US" sz="1700" dirty="0">
                <a:solidFill>
                  <a:schemeClr val="bg1">
                    <a:lumMod val="95000"/>
                  </a:schemeClr>
                </a:solidFill>
                <a:effectLst/>
                <a:latin typeface="Calibri" panose="020F0502020204030204" pitchFamily="34" charset="0"/>
                <a:ea typeface="Calibri" panose="020F0502020204030204" pitchFamily="34" charset="0"/>
              </a:rPr>
              <a:t>FEMA;, American Red Cross; Kentucky Office of Emergency Management; Local County Emergency Management;  KY Behavioral Health; Volunteers; Meal Donation Groups; Donation Distribution Centers; Parks Central Office Staff (Vetting Relief Guests for Assistance).</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indoor, cluttered, shop&#10;&#10;Description automatically generated">
            <a:extLst>
              <a:ext uri="{FF2B5EF4-FFF2-40B4-BE49-F238E27FC236}">
                <a16:creationId xmlns:a16="http://schemas.microsoft.com/office/drawing/2014/main" id="{AF8107DB-9850-4D8E-BFC9-396F016FE9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6136" y="174665"/>
            <a:ext cx="3001818" cy="2001212"/>
          </a:xfrm>
          <a:prstGeom prst="rect">
            <a:avLst/>
          </a:prstGeom>
        </p:spPr>
      </p:pic>
      <p:pic>
        <p:nvPicPr>
          <p:cNvPr id="10" name="Picture 9" descr="A picture containing person, outdoor, sport, dancer&#10;&#10;Description automatically generated">
            <a:extLst>
              <a:ext uri="{FF2B5EF4-FFF2-40B4-BE49-F238E27FC236}">
                <a16:creationId xmlns:a16="http://schemas.microsoft.com/office/drawing/2014/main" id="{3B09EA11-85D7-4F4D-89FE-27E1BB373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136" y="2257705"/>
            <a:ext cx="3001818" cy="2001212"/>
          </a:xfrm>
          <a:prstGeom prst="rect">
            <a:avLst/>
          </a:prstGeom>
        </p:spPr>
      </p:pic>
      <p:pic>
        <p:nvPicPr>
          <p:cNvPr id="12" name="Picture 11" descr="A group of people standing outside&#10;&#10;Description automatically generated with low confidence">
            <a:extLst>
              <a:ext uri="{FF2B5EF4-FFF2-40B4-BE49-F238E27FC236}">
                <a16:creationId xmlns:a16="http://schemas.microsoft.com/office/drawing/2014/main" id="{B5ECE2D5-E47D-430D-8678-C734572AE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5659" y="4411371"/>
            <a:ext cx="2660169" cy="1995127"/>
          </a:xfrm>
          <a:prstGeom prst="rect">
            <a:avLst/>
          </a:prstGeom>
        </p:spPr>
      </p:pic>
      <p:pic>
        <p:nvPicPr>
          <p:cNvPr id="14" name="Picture 13" descr="A person in a mask standing next to a person in a mask&#10;&#10;Description automatically generated with low confidence">
            <a:extLst>
              <a:ext uri="{FF2B5EF4-FFF2-40B4-BE49-F238E27FC236}">
                <a16:creationId xmlns:a16="http://schemas.microsoft.com/office/drawing/2014/main" id="{C8D381EC-5612-4811-8B33-1DEC21277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5041" y="4405284"/>
            <a:ext cx="1694522" cy="2001213"/>
          </a:xfrm>
          <a:prstGeom prst="rect">
            <a:avLst/>
          </a:prstGeom>
        </p:spPr>
      </p:pic>
    </p:spTree>
    <p:extLst>
      <p:ext uri="{BB962C8B-B14F-4D97-AF65-F5344CB8AC3E}">
        <p14:creationId xmlns:p14="http://schemas.microsoft.com/office/powerpoint/2010/main" val="2266747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C8519-2760-4D34-AD61-3A65B442FC5A}"/>
              </a:ext>
            </a:extLst>
          </p:cNvPr>
          <p:cNvSpPr txBox="1"/>
          <p:nvPr/>
        </p:nvSpPr>
        <p:spPr>
          <a:xfrm>
            <a:off x="326692" y="761917"/>
            <a:ext cx="5169039" cy="5282665"/>
          </a:xfrm>
          <a:prstGeom prst="rect">
            <a:avLst/>
          </a:prstGeom>
          <a:noFill/>
          <a:ln>
            <a:solidFill>
              <a:schemeClr val="accent1"/>
            </a:solidFill>
          </a:ln>
        </p:spPr>
        <p:txBody>
          <a:bodyPr wrap="square" rtlCol="0">
            <a:spAutoFit/>
          </a:bodyPr>
          <a:lstStyle/>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July, as part of the state’s emergency response efforts in Eastern Kentucky, four (4) Kentucky State Parks have been designated to provide emergency shelter for individuals impacted by the flooding.</a:t>
            </a:r>
          </a:p>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360 people </a:t>
            </a:r>
            <a:r>
              <a:rPr lang="en-US" sz="1800" dirty="0">
                <a:effectLst/>
                <a:latin typeface="Calibri" panose="020F0502020204030204" pitchFamily="34" charset="0"/>
                <a:ea typeface="Calibri" panose="020F0502020204030204" pitchFamily="34" charset="0"/>
                <a:cs typeface="Times New Roman" panose="02020603050405020304" pitchFamily="18" charset="0"/>
              </a:rPr>
              <a:t>impacted by the flooding have been temporarily housed at our parks in Eastern Kentucky.</a:t>
            </a:r>
          </a:p>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645 individuals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housed 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320 travel trailers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65 travel trailers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Jenny Wiley and Carr Creek State Park.</a:t>
            </a:r>
          </a:p>
          <a:p>
            <a:pPr marL="342900" marR="0" lvl="0" indent="-342900">
              <a:lnSpc>
                <a:spcPct val="107000"/>
              </a:lnSpc>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July, our parks staff and volunteers have been working with the American Red Cross, local churches, businesses, and restaurants to ensure individuals impacted by the tornado have basic needs- food, shelter, and clothing. </a:t>
            </a:r>
          </a:p>
        </p:txBody>
      </p:sp>
      <p:sp>
        <p:nvSpPr>
          <p:cNvPr id="3" name="TextBox 2">
            <a:extLst>
              <a:ext uri="{FF2B5EF4-FFF2-40B4-BE49-F238E27FC236}">
                <a16:creationId xmlns:a16="http://schemas.microsoft.com/office/drawing/2014/main" id="{87DA19AE-D15E-4407-A195-75D1F5EAF47E}"/>
              </a:ext>
            </a:extLst>
          </p:cNvPr>
          <p:cNvSpPr txBox="1"/>
          <p:nvPr/>
        </p:nvSpPr>
        <p:spPr>
          <a:xfrm>
            <a:off x="326692" y="118856"/>
            <a:ext cx="5169039" cy="643061"/>
          </a:xfrm>
          <a:prstGeom prst="rect">
            <a:avLst/>
          </a:prstGeom>
          <a:noFill/>
        </p:spPr>
        <p:txBody>
          <a:bodyPr wrap="square" rtlCol="0">
            <a:spAutoFit/>
          </a:bodyPr>
          <a:lstStyle/>
          <a:p>
            <a:pPr marR="0" lvl="0" algn="ctr">
              <a:lnSpc>
                <a:spcPct val="107000"/>
              </a:lnSpc>
              <a:spcBef>
                <a:spcPts val="0"/>
              </a:spcBef>
              <a:spcAft>
                <a:spcPts val="1200"/>
              </a:spcAft>
            </a:pPr>
            <a:r>
              <a:rPr lang="en-US" sz="3600" cap="all" dirty="0">
                <a:effectLst/>
                <a:latin typeface="Franklin Gothic Book" panose="020B0503020102020204" pitchFamily="34" charset="0"/>
                <a:ea typeface="Calibri" panose="020F0502020204030204" pitchFamily="34" charset="0"/>
                <a:cs typeface="Times New Roman" panose="02020603050405020304" pitchFamily="18" charset="0"/>
              </a:rPr>
              <a:t>Flood</a:t>
            </a:r>
            <a:r>
              <a:rPr lang="en-US" sz="1800" cap="all"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3600" cap="all" dirty="0">
                <a:effectLst/>
                <a:latin typeface="Franklin Gothic Book" panose="020B0503020102020204" pitchFamily="34" charset="0"/>
                <a:ea typeface="Calibri" panose="020F0502020204030204" pitchFamily="34" charset="0"/>
                <a:cs typeface="Times New Roman" panose="02020603050405020304" pitchFamily="18" charset="0"/>
              </a:rPr>
              <a:t>Relief</a:t>
            </a:r>
          </a:p>
        </p:txBody>
      </p:sp>
      <p:pic>
        <p:nvPicPr>
          <p:cNvPr id="4" name="Picture 3" descr="A picture containing grass, outdoor, tree, water&#10;&#10;Description automatically generated">
            <a:extLst>
              <a:ext uri="{FF2B5EF4-FFF2-40B4-BE49-F238E27FC236}">
                <a16:creationId xmlns:a16="http://schemas.microsoft.com/office/drawing/2014/main" id="{E2C61495-E4E8-438E-B416-8C05A1F6A8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3015"/>
          <a:stretch/>
        </p:blipFill>
        <p:spPr>
          <a:xfrm>
            <a:off x="5714885" y="118856"/>
            <a:ext cx="6150423" cy="3012271"/>
          </a:xfrm>
          <a:prstGeom prst="rect">
            <a:avLst/>
          </a:prstGeom>
        </p:spPr>
      </p:pic>
      <p:pic>
        <p:nvPicPr>
          <p:cNvPr id="5" name="Picture 4" descr="A road with cars and trees on the side&#10;&#10;Description automatically generated with low confidence">
            <a:extLst>
              <a:ext uri="{FF2B5EF4-FFF2-40B4-BE49-F238E27FC236}">
                <a16:creationId xmlns:a16="http://schemas.microsoft.com/office/drawing/2014/main" id="{3E5F5DBF-D894-4E4B-B53A-BA90281982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671" b="5051"/>
          <a:stretch/>
        </p:blipFill>
        <p:spPr>
          <a:xfrm>
            <a:off x="5714886" y="3223491"/>
            <a:ext cx="6172754" cy="3426692"/>
          </a:xfrm>
          <a:prstGeom prst="rect">
            <a:avLst/>
          </a:prstGeom>
        </p:spPr>
      </p:pic>
    </p:spTree>
    <p:extLst>
      <p:ext uri="{BB962C8B-B14F-4D97-AF65-F5344CB8AC3E}">
        <p14:creationId xmlns:p14="http://schemas.microsoft.com/office/powerpoint/2010/main" val="39364788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TAH Theme">
  <a:themeElements>
    <a:clrScheme name="Custom 1">
      <a:dk1>
        <a:srgbClr val="003764"/>
      </a:dk1>
      <a:lt1>
        <a:srgbClr val="FFFFFF"/>
      </a:lt1>
      <a:dk2>
        <a:srgbClr val="5EB3E4"/>
      </a:dk2>
      <a:lt2>
        <a:srgbClr val="E7E6E6"/>
      </a:lt2>
      <a:accent1>
        <a:srgbClr val="003764"/>
      </a:accent1>
      <a:accent2>
        <a:srgbClr val="5EB3E4"/>
      </a:accent2>
      <a:accent3>
        <a:srgbClr val="624B78"/>
      </a:accent3>
      <a:accent4>
        <a:srgbClr val="003764"/>
      </a:accent4>
      <a:accent5>
        <a:srgbClr val="624B78"/>
      </a:accent5>
      <a:accent6>
        <a:srgbClr val="C55A11"/>
      </a:accent6>
      <a:hlink>
        <a:srgbClr val="C00000"/>
      </a:hlink>
      <a:folHlink>
        <a:srgbClr val="3F3F3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AH Theme" id="{C92DD0A5-6D46-40AB-93F9-46607D71A888}" vid="{112E7792-01E5-45B7-A561-A286B21C659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H PowerPoint Presentation" id="{1206DF27-6328-4A50-81AB-A90ADC06D49A}" vid="{A53E5894-D939-4A01-A8C5-9E584C2A2B6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74C94212AC004F9A7AE46DC6AB6E3A" ma:contentTypeVersion="10" ma:contentTypeDescription="Create a new document." ma:contentTypeScope="" ma:versionID="1ac5505b4b96374bdbbf6f59938005d5">
  <xsd:schema xmlns:xsd="http://www.w3.org/2001/XMLSchema" xmlns:xs="http://www.w3.org/2001/XMLSchema" xmlns:p="http://schemas.microsoft.com/office/2006/metadata/properties" xmlns:ns3="eb14f02e-ffd3-4750-8499-a4a980bcb404" xmlns:ns4="a2ddbb9c-9ed4-4851-8d3f-a064ab27c602" targetNamespace="http://schemas.microsoft.com/office/2006/metadata/properties" ma:root="true" ma:fieldsID="32ea1824d54b3a709e62603cc563a373" ns3:_="" ns4:_="">
    <xsd:import namespace="eb14f02e-ffd3-4750-8499-a4a980bcb404"/>
    <xsd:import namespace="a2ddbb9c-9ed4-4851-8d3f-a064ab27c60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4f02e-ffd3-4750-8499-a4a980bcb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ddbb9c-9ed4-4851-8d3f-a064ab27c6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08C12E-23CA-4EE7-ABC0-E60BFF54F7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4f02e-ffd3-4750-8499-a4a980bcb404"/>
    <ds:schemaRef ds:uri="a2ddbb9c-9ed4-4851-8d3f-a064ab27c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9573D0-ADF5-4225-87DD-3715D3BEC995}">
  <ds:schemaRefs>
    <ds:schemaRef ds:uri="http://schemas.microsoft.com/sharepoint/v3/contenttype/forms"/>
  </ds:schemaRefs>
</ds:datastoreItem>
</file>

<file path=customXml/itemProps3.xml><?xml version="1.0" encoding="utf-8"?>
<ds:datastoreItem xmlns:ds="http://schemas.openxmlformats.org/officeDocument/2006/customXml" ds:itemID="{01CBA85E-5F7A-4198-9420-9023073BADEC}">
  <ds:schemaRefs>
    <ds:schemaRef ds:uri="eb14f02e-ffd3-4750-8499-a4a980bcb404"/>
    <ds:schemaRef ds:uri="http://schemas.microsoft.com/office/infopath/2007/PartnerControls"/>
    <ds:schemaRef ds:uri="http://purl.org/dc/dcmitype/"/>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a2ddbb9c-9ed4-4851-8d3f-a064ab27c60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1459</TotalTime>
  <Words>1197</Words>
  <Application>Microsoft Office PowerPoint</Application>
  <PresentationFormat>Widescreen</PresentationFormat>
  <Paragraphs>104</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Arial</vt:lpstr>
      <vt:lpstr>Calibri</vt:lpstr>
      <vt:lpstr>Calibri Light</vt:lpstr>
      <vt:lpstr>Courier New</vt:lpstr>
      <vt:lpstr>Franklin Gothic Book</vt:lpstr>
      <vt:lpstr>Franklin Gothic Medium</vt:lpstr>
      <vt:lpstr>Symbol</vt:lpstr>
      <vt:lpstr>Wingdings</vt:lpstr>
      <vt:lpstr>1_Office Theme</vt:lpstr>
      <vt:lpstr>New TAH Theme</vt:lpstr>
      <vt:lpstr>2_Office Theme</vt:lpstr>
      <vt:lpstr>PowerPoint Presentation</vt:lpstr>
      <vt:lpstr>Our Mission</vt:lpstr>
      <vt:lpstr>PowerPoint Presentation</vt:lpstr>
      <vt:lpstr>Department of Parks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Hatchett, Anita M (TAH)</dc:creator>
  <cp:lastModifiedBy>Masters, B.R. R (TAH)</cp:lastModifiedBy>
  <cp:revision>57</cp:revision>
  <dcterms:created xsi:type="dcterms:W3CDTF">2020-05-13T19:30:55Z</dcterms:created>
  <dcterms:modified xsi:type="dcterms:W3CDTF">2022-11-16T17:39:51Z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0x0101003D74C94212AC004F9A7AE46DC6AB6E3A</vt:lpwstr>
  </property>
</Properties>
</file>