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2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757B-43FF-F060-A5BF-CADE286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B4B55-3BB3-83BE-C0EC-1B862A0A6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8376-9EF6-C7FA-CE1B-38DE26A8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2518E-6FA4-B3B8-D7E3-0ECBCA8D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5FB0-5465-D180-776E-DD4189D9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45BC-4EBD-1827-968F-887DD901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12C9E-FCAB-DE14-A351-4B0C23237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A3BAA-B5F8-72A9-44D0-22E32BFD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2F5E-D100-01E6-C297-CE8AD5C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01635-096A-37F8-C075-7B11E13F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CFAA4-BB42-972E-112B-111C6532D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4B4AE-A521-F321-EA2D-83BC1A972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F98C2-84B6-43BC-BB18-DC2DB523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1E69-52C5-FC31-FB34-9EFD8502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3D21-FEB8-CDCF-3A77-EF3EE73D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29DC-9E6C-F91C-3E22-3C1853B8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1163D-81D0-0903-4380-DFB444E2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ADF9-DAAE-3006-87E3-913C95D9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BD45-0D4A-5620-2907-E1A72274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A44CC-A3A0-1D2A-4E57-F11037A3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8920-C1D2-BCD7-9A96-4F6A5DA4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9295B-970A-C5C9-BECD-F89C2A47A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EC48-F479-02BE-9534-6A38C6A3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40626-8F85-A0A6-086E-62C7C1FF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96E5F-4B76-29A2-DFF3-2251F56C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65E8-00C2-FB56-B1BB-43EE672C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79AB-B97B-CE9E-C1CD-C883F4BB0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75511-D886-7188-F9C7-B15279A7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EFFBF-6181-CDD0-32D6-970AEE8C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8B051-A661-A252-7815-A0854830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4D354-D580-8B4E-E228-B2BBCBBF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6370-B556-03ED-4D49-FDEE3B72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DE845-A2EF-CE38-4FAC-76223342F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2392-00F4-6291-91E5-4E7286C8F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BDC53-D932-D236-A897-1C93543FC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F9F03-12DB-9CD6-0C80-43A4AC666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784CE-D05D-4442-BF6A-0EDC9D7A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48533-CCE4-94FB-A702-DEEAC7D4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0E76F-A2B1-CC36-3F4F-92641FF5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2B0-2242-B34F-42F8-F2CE3AC2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C4D44-6085-C0A3-F401-64F60295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93D93-54A5-D074-D46B-FD229AE2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12B5D-71BD-E9AE-7ED5-2465B99D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2FEAF-1DED-167E-EDF7-DFD5CF26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F1C3E-83C7-1E07-D9D1-9874DD37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22307-DE94-D65B-F548-D0A407CD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9873-A165-3015-9572-13ED1080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73054-01EC-DB82-611F-C5AB95A6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174F0-673C-6073-B23A-90EEAE57D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7236C-865E-279E-4DE1-FBA9BCE9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778F7-8701-C1C3-6AA4-46281ECB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AA68E-2C30-5423-B9C8-5B63B5D0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2912-2CD4-CB38-D1CA-D54C85BC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132C1-FB3C-0CF7-70BB-F2ADEBAF9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87F4B-05F7-BF67-15BC-B220020ED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828A1-3BD6-E1D2-72D9-A68C0554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BD70F-3D31-C659-9321-90F05D82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AF64E-6FC8-F2F1-EB61-B13BE01E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DFA5B-67C4-297F-8047-AE4AB1F2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C9B12-DF61-5B5D-4451-5B836717E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7E566-E25A-FA6B-2AFA-494764C3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20D9C-9707-4BE7-8BEC-9EA4CA2D65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27F91-E794-A484-9185-FD06088C1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22C9-9AAC-0038-56FC-55E81AB50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B0AF-415D-4FB6-9E3F-C483D3FE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7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AAE8EB-AFAB-47A5-E786-DFD2923DFA97}"/>
              </a:ext>
            </a:extLst>
          </p:cNvPr>
          <p:cNvCxnSpPr>
            <a:cxnSpLocks/>
          </p:cNvCxnSpPr>
          <p:nvPr/>
        </p:nvCxnSpPr>
        <p:spPr>
          <a:xfrm>
            <a:off x="0" y="105591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762215-5725-147F-25B0-286376A77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" y="-134983"/>
            <a:ext cx="4173040" cy="1115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7F6DD-E518-8507-C9D9-314F164060AE}"/>
              </a:ext>
            </a:extLst>
          </p:cNvPr>
          <p:cNvSpPr txBox="1"/>
          <p:nvPr/>
        </p:nvSpPr>
        <p:spPr>
          <a:xfrm>
            <a:off x="2857499" y="2087336"/>
            <a:ext cx="6477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Interim Committee on Tourism, Small Business and Information Technology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Tim Lindahl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President and Chief Executive Officer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Melissa Hagan</a:t>
            </a: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Kenergy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Member-Owner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12006636-EA40-12B6-055D-03AEA7EA7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1392" y="1861457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64F56572-736E-F356-13E9-ED975D624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6706" y="5411323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AAE8EB-AFAB-47A5-E786-DFD2923DFA97}"/>
              </a:ext>
            </a:extLst>
          </p:cNvPr>
          <p:cNvCxnSpPr>
            <a:cxnSpLocks/>
          </p:cNvCxnSpPr>
          <p:nvPr/>
        </p:nvCxnSpPr>
        <p:spPr>
          <a:xfrm>
            <a:off x="0" y="105591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762215-5725-147F-25B0-286376A77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" y="-134983"/>
            <a:ext cx="4173040" cy="1115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CDCA5C-AECD-18D3-0568-B0C0D3FC7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273376"/>
            <a:ext cx="10572750" cy="54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7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AAE8EB-AFAB-47A5-E786-DFD2923DFA97}"/>
              </a:ext>
            </a:extLst>
          </p:cNvPr>
          <p:cNvCxnSpPr>
            <a:cxnSpLocks/>
          </p:cNvCxnSpPr>
          <p:nvPr/>
        </p:nvCxnSpPr>
        <p:spPr>
          <a:xfrm>
            <a:off x="0" y="105591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762215-5725-147F-25B0-286376A77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" y="-134983"/>
            <a:ext cx="4173040" cy="11151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5A1CD1-348E-8C97-35E3-38DBE7C9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131698"/>
            <a:ext cx="7239000" cy="55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8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AAE8EB-AFAB-47A5-E786-DFD2923DFA97}"/>
              </a:ext>
            </a:extLst>
          </p:cNvPr>
          <p:cNvCxnSpPr>
            <a:cxnSpLocks/>
          </p:cNvCxnSpPr>
          <p:nvPr/>
        </p:nvCxnSpPr>
        <p:spPr>
          <a:xfrm>
            <a:off x="0" y="105591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762215-5725-147F-25B0-286376A77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" y="-134983"/>
            <a:ext cx="4173040" cy="1115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01564-0217-595D-89DF-68CA451FA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131698"/>
            <a:ext cx="73533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AAE8EB-AFAB-47A5-E786-DFD2923DFA97}"/>
              </a:ext>
            </a:extLst>
          </p:cNvPr>
          <p:cNvCxnSpPr>
            <a:cxnSpLocks/>
          </p:cNvCxnSpPr>
          <p:nvPr/>
        </p:nvCxnSpPr>
        <p:spPr>
          <a:xfrm>
            <a:off x="0" y="105591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762215-5725-147F-25B0-286376A77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" y="-134983"/>
            <a:ext cx="4173040" cy="1115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1B954-686C-3968-1EAE-D91132375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31" y="1191987"/>
            <a:ext cx="8049937" cy="5519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453AB-E81C-00EB-8E35-3BC8C47B592A}"/>
              </a:ext>
            </a:extLst>
          </p:cNvPr>
          <p:cNvSpPr txBox="1"/>
          <p:nvPr/>
        </p:nvSpPr>
        <p:spPr>
          <a:xfrm>
            <a:off x="182335" y="6611778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*As of August 29, 2023</a:t>
            </a:r>
          </a:p>
        </p:txBody>
      </p:sp>
    </p:spTree>
    <p:extLst>
      <p:ext uri="{BB962C8B-B14F-4D97-AF65-F5344CB8AC3E}">
        <p14:creationId xmlns:p14="http://schemas.microsoft.com/office/powerpoint/2010/main" val="276448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AAE8EB-AFAB-47A5-E786-DFD2923DFA97}"/>
              </a:ext>
            </a:extLst>
          </p:cNvPr>
          <p:cNvCxnSpPr>
            <a:cxnSpLocks/>
          </p:cNvCxnSpPr>
          <p:nvPr/>
        </p:nvCxnSpPr>
        <p:spPr>
          <a:xfrm>
            <a:off x="0" y="105591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762215-5725-147F-25B0-286376A77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" y="-134983"/>
            <a:ext cx="4173040" cy="11151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319F7E-DC27-1937-A6FC-7DF22685A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4" y="1131698"/>
            <a:ext cx="6702883" cy="5609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5AB12-E279-FAD3-9EA2-08C5A24B6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696"/>
            <a:ext cx="3895459" cy="26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5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28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Barr</dc:creator>
  <cp:lastModifiedBy>Allen, Sasche (LRC)</cp:lastModifiedBy>
  <cp:revision>22</cp:revision>
  <dcterms:created xsi:type="dcterms:W3CDTF">2023-01-05T18:39:05Z</dcterms:created>
  <dcterms:modified xsi:type="dcterms:W3CDTF">2023-09-26T12:33:58Z</dcterms:modified>
</cp:coreProperties>
</file>