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Lst>
  <p:notesMasterIdLst>
    <p:notesMasterId r:id="rId52"/>
  </p:notesMasterIdLst>
  <p:sldIdLst>
    <p:sldId id="349" r:id="rId5"/>
    <p:sldId id="1023" r:id="rId6"/>
    <p:sldId id="1132" r:id="rId7"/>
    <p:sldId id="274" r:id="rId8"/>
    <p:sldId id="974" r:id="rId9"/>
    <p:sldId id="1072" r:id="rId10"/>
    <p:sldId id="1133" r:id="rId11"/>
    <p:sldId id="342" r:id="rId12"/>
    <p:sldId id="1076" r:id="rId13"/>
    <p:sldId id="999" r:id="rId14"/>
    <p:sldId id="1005" r:id="rId15"/>
    <p:sldId id="1024" r:id="rId16"/>
    <p:sldId id="302" r:id="rId17"/>
    <p:sldId id="313" r:id="rId18"/>
    <p:sldId id="1030" r:id="rId19"/>
    <p:sldId id="1140" r:id="rId20"/>
    <p:sldId id="1141" r:id="rId21"/>
    <p:sldId id="1142" r:id="rId22"/>
    <p:sldId id="1031" r:id="rId23"/>
    <p:sldId id="1008" r:id="rId24"/>
    <p:sldId id="1013" r:id="rId25"/>
    <p:sldId id="1097" r:id="rId26"/>
    <p:sldId id="323" r:id="rId27"/>
    <p:sldId id="1099" r:id="rId28"/>
    <p:sldId id="1143" r:id="rId29"/>
    <p:sldId id="1144" r:id="rId30"/>
    <p:sldId id="1105" r:id="rId31"/>
    <p:sldId id="1108" r:id="rId32"/>
    <p:sldId id="1136" r:id="rId33"/>
    <p:sldId id="1009" r:id="rId34"/>
    <p:sldId id="1134" r:id="rId35"/>
    <p:sldId id="1122" r:id="rId36"/>
    <p:sldId id="1075" r:id="rId37"/>
    <p:sldId id="1080" r:id="rId38"/>
    <p:sldId id="1104" r:id="rId39"/>
    <p:sldId id="991" r:id="rId40"/>
    <p:sldId id="1107" r:id="rId41"/>
    <p:sldId id="986" r:id="rId42"/>
    <p:sldId id="1021" r:id="rId43"/>
    <p:sldId id="1138" r:id="rId44"/>
    <p:sldId id="1139" r:id="rId45"/>
    <p:sldId id="1094" r:id="rId46"/>
    <p:sldId id="949" r:id="rId47"/>
    <p:sldId id="354" r:id="rId48"/>
    <p:sldId id="317" r:id="rId49"/>
    <p:sldId id="1102" r:id="rId50"/>
    <p:sldId id="1103"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4AB73881-F841-4E70-8AD9-BB0844515AD1}">
          <p14:sldIdLst>
            <p14:sldId id="349"/>
            <p14:sldId id="1023"/>
          </p14:sldIdLst>
        </p14:section>
        <p14:section name="Where Are We?" id="{CEBEB9F9-E585-4001-89BB-368F2642A899}">
          <p14:sldIdLst>
            <p14:sldId id="1132"/>
            <p14:sldId id="274"/>
            <p14:sldId id="974"/>
            <p14:sldId id="1072"/>
            <p14:sldId id="1133"/>
            <p14:sldId id="342"/>
            <p14:sldId id="1076"/>
            <p14:sldId id="999"/>
            <p14:sldId id="1005"/>
            <p14:sldId id="1024"/>
            <p14:sldId id="302"/>
            <p14:sldId id="313"/>
            <p14:sldId id="1030"/>
            <p14:sldId id="1140"/>
            <p14:sldId id="1141"/>
            <p14:sldId id="1142"/>
            <p14:sldId id="1031"/>
            <p14:sldId id="1008"/>
            <p14:sldId id="1013"/>
            <p14:sldId id="1097"/>
            <p14:sldId id="323"/>
            <p14:sldId id="1099"/>
            <p14:sldId id="1143"/>
            <p14:sldId id="1144"/>
            <p14:sldId id="1105"/>
            <p14:sldId id="1108"/>
          </p14:sldIdLst>
        </p14:section>
        <p14:section name="Defenses" id="{22A3BD1A-D8A0-43BD-9F90-69F05904D11C}">
          <p14:sldIdLst>
            <p14:sldId id="1136"/>
            <p14:sldId id="1009"/>
            <p14:sldId id="1134"/>
            <p14:sldId id="1122"/>
            <p14:sldId id="1075"/>
            <p14:sldId id="1080"/>
            <p14:sldId id="1104"/>
            <p14:sldId id="991"/>
            <p14:sldId id="1107"/>
            <p14:sldId id="986"/>
            <p14:sldId id="1021"/>
            <p14:sldId id="1138"/>
            <p14:sldId id="1139"/>
          </p14:sldIdLst>
        </p14:section>
        <p14:section name="Wrap Up" id="{E136BB0F-C652-4043-9121-6444BA1913A3}">
          <p14:sldIdLst>
            <p14:sldId id="1094"/>
            <p14:sldId id="949"/>
            <p14:sldId id="354"/>
            <p14:sldId id="317"/>
            <p14:sldId id="1102"/>
            <p14:sldId id="110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325"/>
    <a:srgbClr val="004F7F"/>
    <a:srgbClr val="F68428"/>
    <a:srgbClr val="190129"/>
    <a:srgbClr val="762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8DD909-2008-476F-95FB-4D33505E2384}" v="120" dt="2023-10-25T02:59:50.8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4" autoAdjust="0"/>
    <p:restoredTop sz="87666" autoAdjust="0"/>
  </p:normalViewPr>
  <p:slideViewPr>
    <p:cSldViewPr snapToGrid="0">
      <p:cViewPr varScale="1">
        <p:scale>
          <a:sx n="73" d="100"/>
          <a:sy n="73" d="100"/>
        </p:scale>
        <p:origin x="557"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e Hatter" userId="c6fd83b5-f701-4e6f-ad93-0415a5f3ef90" providerId="ADAL" clId="{DB8DD909-2008-476F-95FB-4D33505E2384}"/>
    <pc:docChg chg="undo custSel addSld delSld modSld sldOrd delSection modSection">
      <pc:chgData name="Dave Hatter" userId="c6fd83b5-f701-4e6f-ad93-0415a5f3ef90" providerId="ADAL" clId="{DB8DD909-2008-476F-95FB-4D33505E2384}" dt="2023-10-25T15:09:17.956" v="2175" actId="14100"/>
      <pc:docMkLst>
        <pc:docMk/>
      </pc:docMkLst>
      <pc:sldChg chg="modSp del mod modShow">
        <pc:chgData name="Dave Hatter" userId="c6fd83b5-f701-4e6f-ad93-0415a5f3ef90" providerId="ADAL" clId="{DB8DD909-2008-476F-95FB-4D33505E2384}" dt="2023-10-25T00:14:58.816" v="258" actId="47"/>
        <pc:sldMkLst>
          <pc:docMk/>
          <pc:sldMk cId="2402261861" sldId="270"/>
        </pc:sldMkLst>
        <pc:spChg chg="mod">
          <ac:chgData name="Dave Hatter" userId="c6fd83b5-f701-4e6f-ad93-0415a5f3ef90" providerId="ADAL" clId="{DB8DD909-2008-476F-95FB-4D33505E2384}" dt="2023-10-24T13:02:36.155" v="22" actId="108"/>
          <ac:spMkLst>
            <pc:docMk/>
            <pc:sldMk cId="2402261861" sldId="270"/>
            <ac:spMk id="6" creationId="{C9446F6A-17ED-41F5-BBBD-3207ABFBDB05}"/>
          </ac:spMkLst>
        </pc:spChg>
        <pc:spChg chg="mod">
          <ac:chgData name="Dave Hatter" userId="c6fd83b5-f701-4e6f-ad93-0415a5f3ef90" providerId="ADAL" clId="{DB8DD909-2008-476F-95FB-4D33505E2384}" dt="2023-10-24T13:02:42.564" v="24" actId="2711"/>
          <ac:spMkLst>
            <pc:docMk/>
            <pc:sldMk cId="2402261861" sldId="270"/>
            <ac:spMk id="7" creationId="{6D581230-0C33-4F07-B3D9-4A0DA7F9F6BD}"/>
          </ac:spMkLst>
        </pc:spChg>
      </pc:sldChg>
      <pc:sldChg chg="ord">
        <pc:chgData name="Dave Hatter" userId="c6fd83b5-f701-4e6f-ad93-0415a5f3ef90" providerId="ADAL" clId="{DB8DD909-2008-476F-95FB-4D33505E2384}" dt="2023-10-25T01:07:30.324" v="930"/>
        <pc:sldMkLst>
          <pc:docMk/>
          <pc:sldMk cId="4148740596" sldId="274"/>
        </pc:sldMkLst>
      </pc:sldChg>
      <pc:sldChg chg="modSp del mod modShow">
        <pc:chgData name="Dave Hatter" userId="c6fd83b5-f701-4e6f-ad93-0415a5f3ef90" providerId="ADAL" clId="{DB8DD909-2008-476F-95FB-4D33505E2384}" dt="2023-10-25T01:46:20.564" v="1606" actId="2696"/>
        <pc:sldMkLst>
          <pc:docMk/>
          <pc:sldMk cId="1170237872" sldId="285"/>
        </pc:sldMkLst>
        <pc:spChg chg="mod">
          <ac:chgData name="Dave Hatter" userId="c6fd83b5-f701-4e6f-ad93-0415a5f3ef90" providerId="ADAL" clId="{DB8DD909-2008-476F-95FB-4D33505E2384}" dt="2023-10-24T13:05:35.178" v="63" actId="108"/>
          <ac:spMkLst>
            <pc:docMk/>
            <pc:sldMk cId="1170237872" sldId="285"/>
            <ac:spMk id="6" creationId="{C9446F6A-17ED-41F5-BBBD-3207ABFBDB05}"/>
          </ac:spMkLst>
        </pc:spChg>
        <pc:spChg chg="mod">
          <ac:chgData name="Dave Hatter" userId="c6fd83b5-f701-4e6f-ad93-0415a5f3ef90" providerId="ADAL" clId="{DB8DD909-2008-476F-95FB-4D33505E2384}" dt="2023-10-24T13:05:41.622" v="65" actId="2711"/>
          <ac:spMkLst>
            <pc:docMk/>
            <pc:sldMk cId="1170237872" sldId="285"/>
            <ac:spMk id="7" creationId="{6D581230-0C33-4F07-B3D9-4A0DA7F9F6BD}"/>
          </ac:spMkLst>
        </pc:spChg>
      </pc:sldChg>
      <pc:sldChg chg="add del">
        <pc:chgData name="Dave Hatter" userId="c6fd83b5-f701-4e6f-ad93-0415a5f3ef90" providerId="ADAL" clId="{DB8DD909-2008-476F-95FB-4D33505E2384}" dt="2023-10-25T00:15:22.426" v="262" actId="47"/>
        <pc:sldMkLst>
          <pc:docMk/>
          <pc:sldMk cId="2919778384" sldId="289"/>
        </pc:sldMkLst>
      </pc:sldChg>
      <pc:sldChg chg="add del">
        <pc:chgData name="Dave Hatter" userId="c6fd83b5-f701-4e6f-ad93-0415a5f3ef90" providerId="ADAL" clId="{DB8DD909-2008-476F-95FB-4D33505E2384}" dt="2023-10-25T00:15:39.172" v="264" actId="47"/>
        <pc:sldMkLst>
          <pc:docMk/>
          <pc:sldMk cId="2745688723" sldId="292"/>
        </pc:sldMkLst>
      </pc:sldChg>
      <pc:sldChg chg="del">
        <pc:chgData name="Dave Hatter" userId="c6fd83b5-f701-4e6f-ad93-0415a5f3ef90" providerId="ADAL" clId="{DB8DD909-2008-476F-95FB-4D33505E2384}" dt="2023-10-25T01:18:35.109" v="1011" actId="2696"/>
        <pc:sldMkLst>
          <pc:docMk/>
          <pc:sldMk cId="3934998490" sldId="294"/>
        </pc:sldMkLst>
      </pc:sldChg>
      <pc:sldChg chg="add del">
        <pc:chgData name="Dave Hatter" userId="c6fd83b5-f701-4e6f-ad93-0415a5f3ef90" providerId="ADAL" clId="{DB8DD909-2008-476F-95FB-4D33505E2384}" dt="2023-10-25T00:16:05.837" v="266" actId="47"/>
        <pc:sldMkLst>
          <pc:docMk/>
          <pc:sldMk cId="1533985420" sldId="296"/>
        </pc:sldMkLst>
      </pc:sldChg>
      <pc:sldChg chg="del mod modShow">
        <pc:chgData name="Dave Hatter" userId="c6fd83b5-f701-4e6f-ad93-0415a5f3ef90" providerId="ADAL" clId="{DB8DD909-2008-476F-95FB-4D33505E2384}" dt="2023-10-25T00:15:16.252" v="260" actId="47"/>
        <pc:sldMkLst>
          <pc:docMk/>
          <pc:sldMk cId="2899313410" sldId="298"/>
        </pc:sldMkLst>
      </pc:sldChg>
      <pc:sldChg chg="add del">
        <pc:chgData name="Dave Hatter" userId="c6fd83b5-f701-4e6f-ad93-0415a5f3ef90" providerId="ADAL" clId="{DB8DD909-2008-476F-95FB-4D33505E2384}" dt="2023-10-25T00:16:05.837" v="266" actId="47"/>
        <pc:sldMkLst>
          <pc:docMk/>
          <pc:sldMk cId="1690545467" sldId="299"/>
        </pc:sldMkLst>
      </pc:sldChg>
      <pc:sldChg chg="modSp mod ord">
        <pc:chgData name="Dave Hatter" userId="c6fd83b5-f701-4e6f-ad93-0415a5f3ef90" providerId="ADAL" clId="{DB8DD909-2008-476F-95FB-4D33505E2384}" dt="2023-10-25T02:56:50.703" v="1969"/>
        <pc:sldMkLst>
          <pc:docMk/>
          <pc:sldMk cId="4225540736" sldId="302"/>
        </pc:sldMkLst>
        <pc:picChg chg="mod">
          <ac:chgData name="Dave Hatter" userId="c6fd83b5-f701-4e6f-ad93-0415a5f3ef90" providerId="ADAL" clId="{DB8DD909-2008-476F-95FB-4D33505E2384}" dt="2023-10-25T01:13:57.931" v="971" actId="1076"/>
          <ac:picMkLst>
            <pc:docMk/>
            <pc:sldMk cId="4225540736" sldId="302"/>
            <ac:picMk id="2" creationId="{F378EE9B-E4EA-4FCA-803C-20889037A1AE}"/>
          </ac:picMkLst>
        </pc:picChg>
        <pc:picChg chg="mod">
          <ac:chgData name="Dave Hatter" userId="c6fd83b5-f701-4e6f-ad93-0415a5f3ef90" providerId="ADAL" clId="{DB8DD909-2008-476F-95FB-4D33505E2384}" dt="2023-10-25T01:14:35.060" v="995" actId="1037"/>
          <ac:picMkLst>
            <pc:docMk/>
            <pc:sldMk cId="4225540736" sldId="302"/>
            <ac:picMk id="3074" creationId="{16EF6B8D-60CD-45C8-AF4F-AC5B09977A58}"/>
          </ac:picMkLst>
        </pc:picChg>
      </pc:sldChg>
      <pc:sldChg chg="del">
        <pc:chgData name="Dave Hatter" userId="c6fd83b5-f701-4e6f-ad93-0415a5f3ef90" providerId="ADAL" clId="{DB8DD909-2008-476F-95FB-4D33505E2384}" dt="2023-10-25T00:14:50.765" v="257" actId="47"/>
        <pc:sldMkLst>
          <pc:docMk/>
          <pc:sldMk cId="2126430491" sldId="303"/>
        </pc:sldMkLst>
      </pc:sldChg>
      <pc:sldChg chg="add del">
        <pc:chgData name="Dave Hatter" userId="c6fd83b5-f701-4e6f-ad93-0415a5f3ef90" providerId="ADAL" clId="{DB8DD909-2008-476F-95FB-4D33505E2384}" dt="2023-10-25T00:15:36.089" v="263" actId="47"/>
        <pc:sldMkLst>
          <pc:docMk/>
          <pc:sldMk cId="3565725959" sldId="307"/>
        </pc:sldMkLst>
      </pc:sldChg>
      <pc:sldChg chg="add del">
        <pc:chgData name="Dave Hatter" userId="c6fd83b5-f701-4e6f-ad93-0415a5f3ef90" providerId="ADAL" clId="{DB8DD909-2008-476F-95FB-4D33505E2384}" dt="2023-10-25T00:29:42.635" v="308" actId="2696"/>
        <pc:sldMkLst>
          <pc:docMk/>
          <pc:sldMk cId="3913661165" sldId="308"/>
        </pc:sldMkLst>
      </pc:sldChg>
      <pc:sldChg chg="ord">
        <pc:chgData name="Dave Hatter" userId="c6fd83b5-f701-4e6f-ad93-0415a5f3ef90" providerId="ADAL" clId="{DB8DD909-2008-476F-95FB-4D33505E2384}" dt="2023-10-25T01:14:47.339" v="997"/>
        <pc:sldMkLst>
          <pc:docMk/>
          <pc:sldMk cId="1990598076" sldId="313"/>
        </pc:sldMkLst>
      </pc:sldChg>
      <pc:sldChg chg="del">
        <pc:chgData name="Dave Hatter" userId="c6fd83b5-f701-4e6f-ad93-0415a5f3ef90" providerId="ADAL" clId="{DB8DD909-2008-476F-95FB-4D33505E2384}" dt="2023-10-25T00:28:53.156" v="302" actId="47"/>
        <pc:sldMkLst>
          <pc:docMk/>
          <pc:sldMk cId="745537168" sldId="315"/>
        </pc:sldMkLst>
      </pc:sldChg>
      <pc:sldChg chg="modSp mod modShow">
        <pc:chgData name="Dave Hatter" userId="c6fd83b5-f701-4e6f-ad93-0415a5f3ef90" providerId="ADAL" clId="{DB8DD909-2008-476F-95FB-4D33505E2384}" dt="2023-10-25T01:47:58.097" v="1615" actId="729"/>
        <pc:sldMkLst>
          <pc:docMk/>
          <pc:sldMk cId="1778324602" sldId="317"/>
        </pc:sldMkLst>
        <pc:spChg chg="mod">
          <ac:chgData name="Dave Hatter" userId="c6fd83b5-f701-4e6f-ad93-0415a5f3ef90" providerId="ADAL" clId="{DB8DD909-2008-476F-95FB-4D33505E2384}" dt="2023-10-24T13:13:57.877" v="169" actId="108"/>
          <ac:spMkLst>
            <pc:docMk/>
            <pc:sldMk cId="1778324602" sldId="317"/>
            <ac:spMk id="6" creationId="{C9446F6A-17ED-41F5-BBBD-3207ABFBDB05}"/>
          </ac:spMkLst>
        </pc:spChg>
        <pc:spChg chg="mod">
          <ac:chgData name="Dave Hatter" userId="c6fd83b5-f701-4e6f-ad93-0415a5f3ef90" providerId="ADAL" clId="{DB8DD909-2008-476F-95FB-4D33505E2384}" dt="2023-10-24T13:14:00.146" v="170" actId="207"/>
          <ac:spMkLst>
            <pc:docMk/>
            <pc:sldMk cId="1778324602" sldId="317"/>
            <ac:spMk id="7" creationId="{507C9140-2F14-2C19-1B71-5AFFF483BBB2}"/>
          </ac:spMkLst>
        </pc:spChg>
        <pc:spChg chg="mod">
          <ac:chgData name="Dave Hatter" userId="c6fd83b5-f701-4e6f-ad93-0415a5f3ef90" providerId="ADAL" clId="{DB8DD909-2008-476F-95FB-4D33505E2384}" dt="2023-10-24T13:14:02.164" v="171" actId="207"/>
          <ac:spMkLst>
            <pc:docMk/>
            <pc:sldMk cId="1778324602" sldId="317"/>
            <ac:spMk id="9" creationId="{CDB2D2EF-ABF1-0F94-0138-AB5A70E706C9}"/>
          </ac:spMkLst>
        </pc:spChg>
      </pc:sldChg>
      <pc:sldChg chg="del">
        <pc:chgData name="Dave Hatter" userId="c6fd83b5-f701-4e6f-ad93-0415a5f3ef90" providerId="ADAL" clId="{DB8DD909-2008-476F-95FB-4D33505E2384}" dt="2023-10-25T00:38:40.564" v="323" actId="47"/>
        <pc:sldMkLst>
          <pc:docMk/>
          <pc:sldMk cId="2078108644" sldId="318"/>
        </pc:sldMkLst>
      </pc:sldChg>
      <pc:sldChg chg="del mod ord modShow">
        <pc:chgData name="Dave Hatter" userId="c6fd83b5-f701-4e6f-ad93-0415a5f3ef90" providerId="ADAL" clId="{DB8DD909-2008-476F-95FB-4D33505E2384}" dt="2023-10-25T14:58:04.280" v="2081" actId="47"/>
        <pc:sldMkLst>
          <pc:docMk/>
          <pc:sldMk cId="3311098679" sldId="320"/>
        </pc:sldMkLst>
      </pc:sldChg>
      <pc:sldChg chg="ord modNotesTx">
        <pc:chgData name="Dave Hatter" userId="c6fd83b5-f701-4e6f-ad93-0415a5f3ef90" providerId="ADAL" clId="{DB8DD909-2008-476F-95FB-4D33505E2384}" dt="2023-10-25T01:49:27.327" v="1643" actId="12"/>
        <pc:sldMkLst>
          <pc:docMk/>
          <pc:sldMk cId="2155814261" sldId="323"/>
        </pc:sldMkLst>
      </pc:sldChg>
      <pc:sldChg chg="add del">
        <pc:chgData name="Dave Hatter" userId="c6fd83b5-f701-4e6f-ad93-0415a5f3ef90" providerId="ADAL" clId="{DB8DD909-2008-476F-95FB-4D33505E2384}" dt="2023-10-25T00:16:05.837" v="266" actId="47"/>
        <pc:sldMkLst>
          <pc:docMk/>
          <pc:sldMk cId="1120792370" sldId="325"/>
        </pc:sldMkLst>
      </pc:sldChg>
      <pc:sldChg chg="del">
        <pc:chgData name="Dave Hatter" userId="c6fd83b5-f701-4e6f-ad93-0415a5f3ef90" providerId="ADAL" clId="{DB8DD909-2008-476F-95FB-4D33505E2384}" dt="2023-10-25T00:19:04.150" v="285" actId="47"/>
        <pc:sldMkLst>
          <pc:docMk/>
          <pc:sldMk cId="1810625407" sldId="326"/>
        </pc:sldMkLst>
      </pc:sldChg>
      <pc:sldChg chg="del">
        <pc:chgData name="Dave Hatter" userId="c6fd83b5-f701-4e6f-ad93-0415a5f3ef90" providerId="ADAL" clId="{DB8DD909-2008-476F-95FB-4D33505E2384}" dt="2023-10-25T00:16:24.587" v="267" actId="47"/>
        <pc:sldMkLst>
          <pc:docMk/>
          <pc:sldMk cId="1430689751" sldId="337"/>
        </pc:sldMkLst>
      </pc:sldChg>
      <pc:sldChg chg="del mod modShow">
        <pc:chgData name="Dave Hatter" userId="c6fd83b5-f701-4e6f-ad93-0415a5f3ef90" providerId="ADAL" clId="{DB8DD909-2008-476F-95FB-4D33505E2384}" dt="2023-10-25T00:14:11.730" v="251" actId="47"/>
        <pc:sldMkLst>
          <pc:docMk/>
          <pc:sldMk cId="1774563410" sldId="339"/>
        </pc:sldMkLst>
      </pc:sldChg>
      <pc:sldChg chg="ord">
        <pc:chgData name="Dave Hatter" userId="c6fd83b5-f701-4e6f-ad93-0415a5f3ef90" providerId="ADAL" clId="{DB8DD909-2008-476F-95FB-4D33505E2384}" dt="2023-10-25T01:07:56.028" v="936"/>
        <pc:sldMkLst>
          <pc:docMk/>
          <pc:sldMk cId="3408715138" sldId="342"/>
        </pc:sldMkLst>
      </pc:sldChg>
      <pc:sldChg chg="del mod modShow">
        <pc:chgData name="Dave Hatter" userId="c6fd83b5-f701-4e6f-ad93-0415a5f3ef90" providerId="ADAL" clId="{DB8DD909-2008-476F-95FB-4D33505E2384}" dt="2023-10-25T01:16:41.455" v="1005" actId="2696"/>
        <pc:sldMkLst>
          <pc:docMk/>
          <pc:sldMk cId="550027743" sldId="343"/>
        </pc:sldMkLst>
      </pc:sldChg>
      <pc:sldChg chg="add del">
        <pc:chgData name="Dave Hatter" userId="c6fd83b5-f701-4e6f-ad93-0415a5f3ef90" providerId="ADAL" clId="{DB8DD909-2008-476F-95FB-4D33505E2384}" dt="2023-10-25T00:16:24.587" v="267" actId="47"/>
        <pc:sldMkLst>
          <pc:docMk/>
          <pc:sldMk cId="1012821982" sldId="345"/>
        </pc:sldMkLst>
      </pc:sldChg>
      <pc:sldChg chg="del mod modShow">
        <pc:chgData name="Dave Hatter" userId="c6fd83b5-f701-4e6f-ad93-0415a5f3ef90" providerId="ADAL" clId="{DB8DD909-2008-476F-95FB-4D33505E2384}" dt="2023-10-25T14:58:21.605" v="2085" actId="47"/>
        <pc:sldMkLst>
          <pc:docMk/>
          <pc:sldMk cId="4276581501" sldId="347"/>
        </pc:sldMkLst>
      </pc:sldChg>
      <pc:sldChg chg="modSp mod">
        <pc:chgData name="Dave Hatter" userId="c6fd83b5-f701-4e6f-ad93-0415a5f3ef90" providerId="ADAL" clId="{DB8DD909-2008-476F-95FB-4D33505E2384}" dt="2023-10-25T00:55:44.423" v="388" actId="14100"/>
        <pc:sldMkLst>
          <pc:docMk/>
          <pc:sldMk cId="1734136520" sldId="349"/>
        </pc:sldMkLst>
        <pc:spChg chg="mod">
          <ac:chgData name="Dave Hatter" userId="c6fd83b5-f701-4e6f-ad93-0415a5f3ef90" providerId="ADAL" clId="{DB8DD909-2008-476F-95FB-4D33505E2384}" dt="2023-10-25T00:55:15.249" v="378" actId="20577"/>
          <ac:spMkLst>
            <pc:docMk/>
            <pc:sldMk cId="1734136520" sldId="349"/>
            <ac:spMk id="6" creationId="{2D41B048-CD14-49E3-8091-F75010658C96}"/>
          </ac:spMkLst>
        </pc:spChg>
        <pc:spChg chg="mod">
          <ac:chgData name="Dave Hatter" userId="c6fd83b5-f701-4e6f-ad93-0415a5f3ef90" providerId="ADAL" clId="{DB8DD909-2008-476F-95FB-4D33505E2384}" dt="2023-10-25T00:55:44.423" v="388" actId="14100"/>
          <ac:spMkLst>
            <pc:docMk/>
            <pc:sldMk cId="1734136520" sldId="349"/>
            <ac:spMk id="10" creationId="{AF3978C2-85B9-45BA-8DB9-73C0D3B57219}"/>
          </ac:spMkLst>
        </pc:spChg>
      </pc:sldChg>
      <pc:sldChg chg="modSp del mod">
        <pc:chgData name="Dave Hatter" userId="c6fd83b5-f701-4e6f-ad93-0415a5f3ef90" providerId="ADAL" clId="{DB8DD909-2008-476F-95FB-4D33505E2384}" dt="2023-10-25T00:14:10.827" v="250" actId="47"/>
        <pc:sldMkLst>
          <pc:docMk/>
          <pc:sldMk cId="912801635" sldId="352"/>
        </pc:sldMkLst>
        <pc:spChg chg="mod">
          <ac:chgData name="Dave Hatter" userId="c6fd83b5-f701-4e6f-ad93-0415a5f3ef90" providerId="ADAL" clId="{DB8DD909-2008-476F-95FB-4D33505E2384}" dt="2023-10-24T13:01:28.205" v="15" actId="6549"/>
          <ac:spMkLst>
            <pc:docMk/>
            <pc:sldMk cId="912801635" sldId="352"/>
            <ac:spMk id="4" creationId="{0EA9A6C5-6529-4CB9-A9D1-12E965E80C8F}"/>
          </ac:spMkLst>
        </pc:spChg>
        <pc:spChg chg="mod">
          <ac:chgData name="Dave Hatter" userId="c6fd83b5-f701-4e6f-ad93-0415a5f3ef90" providerId="ADAL" clId="{DB8DD909-2008-476F-95FB-4D33505E2384}" dt="2023-10-24T13:00:44.708" v="8" actId="108"/>
          <ac:spMkLst>
            <pc:docMk/>
            <pc:sldMk cId="912801635" sldId="352"/>
            <ac:spMk id="6" creationId="{C9446F6A-17ED-41F5-BBBD-3207ABFBDB05}"/>
          </ac:spMkLst>
        </pc:spChg>
      </pc:sldChg>
      <pc:sldChg chg="add del">
        <pc:chgData name="Dave Hatter" userId="c6fd83b5-f701-4e6f-ad93-0415a5f3ef90" providerId="ADAL" clId="{DB8DD909-2008-476F-95FB-4D33505E2384}" dt="2023-10-25T00:15:36.089" v="263" actId="47"/>
        <pc:sldMkLst>
          <pc:docMk/>
          <pc:sldMk cId="270169184" sldId="353"/>
        </pc:sldMkLst>
      </pc:sldChg>
      <pc:sldChg chg="modSp mod modShow">
        <pc:chgData name="Dave Hatter" userId="c6fd83b5-f701-4e6f-ad93-0415a5f3ef90" providerId="ADAL" clId="{DB8DD909-2008-476F-95FB-4D33505E2384}" dt="2023-10-25T03:04:27.732" v="2080" actId="20577"/>
        <pc:sldMkLst>
          <pc:docMk/>
          <pc:sldMk cId="2873012504" sldId="354"/>
        </pc:sldMkLst>
        <pc:spChg chg="mod">
          <ac:chgData name="Dave Hatter" userId="c6fd83b5-f701-4e6f-ad93-0415a5f3ef90" providerId="ADAL" clId="{DB8DD909-2008-476F-95FB-4D33505E2384}" dt="2023-10-24T13:13:37.993" v="165" actId="2711"/>
          <ac:spMkLst>
            <pc:docMk/>
            <pc:sldMk cId="2873012504" sldId="354"/>
            <ac:spMk id="5" creationId="{1FC987DD-4B54-4921-BA85-A61FB2ADA056}"/>
          </ac:spMkLst>
        </pc:spChg>
        <pc:spChg chg="mod">
          <ac:chgData name="Dave Hatter" userId="c6fd83b5-f701-4e6f-ad93-0415a5f3ef90" providerId="ADAL" clId="{DB8DD909-2008-476F-95FB-4D33505E2384}" dt="2023-10-24T13:13:53.866" v="168" actId="108"/>
          <ac:spMkLst>
            <pc:docMk/>
            <pc:sldMk cId="2873012504" sldId="354"/>
            <ac:spMk id="6" creationId="{C9446F6A-17ED-41F5-BBBD-3207ABFBDB05}"/>
          </ac:spMkLst>
        </pc:spChg>
        <pc:spChg chg="mod">
          <ac:chgData name="Dave Hatter" userId="c6fd83b5-f701-4e6f-ad93-0415a5f3ef90" providerId="ADAL" clId="{DB8DD909-2008-476F-95FB-4D33505E2384}" dt="2023-10-25T03:04:27.732" v="2080" actId="20577"/>
          <ac:spMkLst>
            <pc:docMk/>
            <pc:sldMk cId="2873012504" sldId="354"/>
            <ac:spMk id="8" creationId="{86AF6426-54BD-4ACC-ADC9-752FC5156A0C}"/>
          </ac:spMkLst>
        </pc:spChg>
      </pc:sldChg>
      <pc:sldChg chg="add del">
        <pc:chgData name="Dave Hatter" userId="c6fd83b5-f701-4e6f-ad93-0415a5f3ef90" providerId="ADAL" clId="{DB8DD909-2008-476F-95FB-4D33505E2384}" dt="2023-10-25T00:15:36.089" v="263" actId="47"/>
        <pc:sldMkLst>
          <pc:docMk/>
          <pc:sldMk cId="374066244" sldId="356"/>
        </pc:sldMkLst>
      </pc:sldChg>
      <pc:sldChg chg="modSp add del mod">
        <pc:chgData name="Dave Hatter" userId="c6fd83b5-f701-4e6f-ad93-0415a5f3ef90" providerId="ADAL" clId="{DB8DD909-2008-476F-95FB-4D33505E2384}" dt="2023-10-25T00:14:33.658" v="256" actId="47"/>
        <pc:sldMkLst>
          <pc:docMk/>
          <pc:sldMk cId="2574531404" sldId="357"/>
        </pc:sldMkLst>
        <pc:spChg chg="mod">
          <ac:chgData name="Dave Hatter" userId="c6fd83b5-f701-4e6f-ad93-0415a5f3ef90" providerId="ADAL" clId="{DB8DD909-2008-476F-95FB-4D33505E2384}" dt="2023-10-24T13:02:01.660" v="17" actId="108"/>
          <ac:spMkLst>
            <pc:docMk/>
            <pc:sldMk cId="2574531404" sldId="357"/>
            <ac:spMk id="6" creationId="{C9446F6A-17ED-41F5-BBBD-3207ABFBDB05}"/>
          </ac:spMkLst>
        </pc:spChg>
        <pc:spChg chg="mod">
          <ac:chgData name="Dave Hatter" userId="c6fd83b5-f701-4e6f-ad93-0415a5f3ef90" providerId="ADAL" clId="{DB8DD909-2008-476F-95FB-4D33505E2384}" dt="2023-10-24T13:02:14.253" v="21" actId="207"/>
          <ac:spMkLst>
            <pc:docMk/>
            <pc:sldMk cId="2574531404" sldId="357"/>
            <ac:spMk id="7" creationId="{C3732EA5-1883-4101-834A-787C905E2D5E}"/>
          </ac:spMkLst>
        </pc:spChg>
      </pc:sldChg>
      <pc:sldChg chg="add del">
        <pc:chgData name="Dave Hatter" userId="c6fd83b5-f701-4e6f-ad93-0415a5f3ef90" providerId="ADAL" clId="{DB8DD909-2008-476F-95FB-4D33505E2384}" dt="2023-10-25T00:15:36.089" v="263" actId="47"/>
        <pc:sldMkLst>
          <pc:docMk/>
          <pc:sldMk cId="3976813263" sldId="361"/>
        </pc:sldMkLst>
      </pc:sldChg>
      <pc:sldChg chg="del">
        <pc:chgData name="Dave Hatter" userId="c6fd83b5-f701-4e6f-ad93-0415a5f3ef90" providerId="ADAL" clId="{DB8DD909-2008-476F-95FB-4D33505E2384}" dt="2023-10-25T01:18:01.595" v="1010" actId="2696"/>
        <pc:sldMkLst>
          <pc:docMk/>
          <pc:sldMk cId="741826313" sldId="363"/>
        </pc:sldMkLst>
      </pc:sldChg>
      <pc:sldChg chg="del mod modShow">
        <pc:chgData name="Dave Hatter" userId="c6fd83b5-f701-4e6f-ad93-0415a5f3ef90" providerId="ADAL" clId="{DB8DD909-2008-476F-95FB-4D33505E2384}" dt="2023-10-25T00:14:58.816" v="258" actId="47"/>
        <pc:sldMkLst>
          <pc:docMk/>
          <pc:sldMk cId="3088196517" sldId="954"/>
        </pc:sldMkLst>
      </pc:sldChg>
      <pc:sldChg chg="del">
        <pc:chgData name="Dave Hatter" userId="c6fd83b5-f701-4e6f-ad93-0415a5f3ef90" providerId="ADAL" clId="{DB8DD909-2008-476F-95FB-4D33505E2384}" dt="2023-10-25T00:19:04.150" v="285" actId="47"/>
        <pc:sldMkLst>
          <pc:docMk/>
          <pc:sldMk cId="2955836132" sldId="965"/>
        </pc:sldMkLst>
      </pc:sldChg>
      <pc:sldChg chg="del">
        <pc:chgData name="Dave Hatter" userId="c6fd83b5-f701-4e6f-ad93-0415a5f3ef90" providerId="ADAL" clId="{DB8DD909-2008-476F-95FB-4D33505E2384}" dt="2023-10-25T00:27:16.798" v="294" actId="2696"/>
        <pc:sldMkLst>
          <pc:docMk/>
          <pc:sldMk cId="2063234566" sldId="971"/>
        </pc:sldMkLst>
      </pc:sldChg>
      <pc:sldChg chg="del mod modShow">
        <pc:chgData name="Dave Hatter" userId="c6fd83b5-f701-4e6f-ad93-0415a5f3ef90" providerId="ADAL" clId="{DB8DD909-2008-476F-95FB-4D33505E2384}" dt="2023-10-25T00:14:24.371" v="254" actId="47"/>
        <pc:sldMkLst>
          <pc:docMk/>
          <pc:sldMk cId="1747987029" sldId="972"/>
        </pc:sldMkLst>
      </pc:sldChg>
      <pc:sldChg chg="add del">
        <pc:chgData name="Dave Hatter" userId="c6fd83b5-f701-4e6f-ad93-0415a5f3ef90" providerId="ADAL" clId="{DB8DD909-2008-476F-95FB-4D33505E2384}" dt="2023-10-25T00:14:33.658" v="256" actId="47"/>
        <pc:sldMkLst>
          <pc:docMk/>
          <pc:sldMk cId="672866508" sldId="973"/>
        </pc:sldMkLst>
      </pc:sldChg>
      <pc:sldChg chg="ord modNotesTx">
        <pc:chgData name="Dave Hatter" userId="c6fd83b5-f701-4e6f-ad93-0415a5f3ef90" providerId="ADAL" clId="{DB8DD909-2008-476F-95FB-4D33505E2384}" dt="2023-10-25T01:48:37.073" v="1637" actId="20577"/>
        <pc:sldMkLst>
          <pc:docMk/>
          <pc:sldMk cId="2982160540" sldId="974"/>
        </pc:sldMkLst>
      </pc:sldChg>
      <pc:sldChg chg="del mod ord modShow">
        <pc:chgData name="Dave Hatter" userId="c6fd83b5-f701-4e6f-ad93-0415a5f3ef90" providerId="ADAL" clId="{DB8DD909-2008-476F-95FB-4D33505E2384}" dt="2023-10-25T14:58:06.536" v="2082" actId="47"/>
        <pc:sldMkLst>
          <pc:docMk/>
          <pc:sldMk cId="3234750229" sldId="975"/>
        </pc:sldMkLst>
      </pc:sldChg>
      <pc:sldChg chg="del mod modShow">
        <pc:chgData name="Dave Hatter" userId="c6fd83b5-f701-4e6f-ad93-0415a5f3ef90" providerId="ADAL" clId="{DB8DD909-2008-476F-95FB-4D33505E2384}" dt="2023-10-25T14:58:11.764" v="2083" actId="47"/>
        <pc:sldMkLst>
          <pc:docMk/>
          <pc:sldMk cId="1414196587" sldId="977"/>
        </pc:sldMkLst>
      </pc:sldChg>
      <pc:sldChg chg="add del">
        <pc:chgData name="Dave Hatter" userId="c6fd83b5-f701-4e6f-ad93-0415a5f3ef90" providerId="ADAL" clId="{DB8DD909-2008-476F-95FB-4D33505E2384}" dt="2023-10-25T00:16:24.587" v="267" actId="47"/>
        <pc:sldMkLst>
          <pc:docMk/>
          <pc:sldMk cId="3862751101" sldId="979"/>
        </pc:sldMkLst>
      </pc:sldChg>
      <pc:sldChg chg="modSp del mod">
        <pc:chgData name="Dave Hatter" userId="c6fd83b5-f701-4e6f-ad93-0415a5f3ef90" providerId="ADAL" clId="{DB8DD909-2008-476F-95FB-4D33505E2384}" dt="2023-10-25T00:16:56.992" v="270" actId="47"/>
        <pc:sldMkLst>
          <pc:docMk/>
          <pc:sldMk cId="655140588" sldId="980"/>
        </pc:sldMkLst>
        <pc:spChg chg="mod">
          <ac:chgData name="Dave Hatter" userId="c6fd83b5-f701-4e6f-ad93-0415a5f3ef90" providerId="ADAL" clId="{DB8DD909-2008-476F-95FB-4D33505E2384}" dt="2023-10-24T13:05:07.355" v="59" actId="108"/>
          <ac:spMkLst>
            <pc:docMk/>
            <pc:sldMk cId="655140588" sldId="980"/>
            <ac:spMk id="6" creationId="{C9446F6A-17ED-41F5-BBBD-3207ABFBDB05}"/>
          </ac:spMkLst>
        </pc:spChg>
        <pc:spChg chg="mod">
          <ac:chgData name="Dave Hatter" userId="c6fd83b5-f701-4e6f-ad93-0415a5f3ef90" providerId="ADAL" clId="{DB8DD909-2008-476F-95FB-4D33505E2384}" dt="2023-10-24T13:05:14.721" v="61" actId="207"/>
          <ac:spMkLst>
            <pc:docMk/>
            <pc:sldMk cId="655140588" sldId="980"/>
            <ac:spMk id="7" creationId="{6D581230-0C33-4F07-B3D9-4A0DA7F9F6BD}"/>
          </ac:spMkLst>
        </pc:spChg>
      </pc:sldChg>
      <pc:sldChg chg="modSp del mod">
        <pc:chgData name="Dave Hatter" userId="c6fd83b5-f701-4e6f-ad93-0415a5f3ef90" providerId="ADAL" clId="{DB8DD909-2008-476F-95FB-4D33505E2384}" dt="2023-10-25T00:16:56.992" v="270" actId="47"/>
        <pc:sldMkLst>
          <pc:docMk/>
          <pc:sldMk cId="56930872" sldId="981"/>
        </pc:sldMkLst>
        <pc:spChg chg="mod">
          <ac:chgData name="Dave Hatter" userId="c6fd83b5-f701-4e6f-ad93-0415a5f3ef90" providerId="ADAL" clId="{DB8DD909-2008-476F-95FB-4D33505E2384}" dt="2023-10-24T13:04:36.456" v="48" actId="108"/>
          <ac:spMkLst>
            <pc:docMk/>
            <pc:sldMk cId="56930872" sldId="981"/>
            <ac:spMk id="6" creationId="{C9446F6A-17ED-41F5-BBBD-3207ABFBDB05}"/>
          </ac:spMkLst>
        </pc:spChg>
        <pc:spChg chg="mod">
          <ac:chgData name="Dave Hatter" userId="c6fd83b5-f701-4e6f-ad93-0415a5f3ef90" providerId="ADAL" clId="{DB8DD909-2008-476F-95FB-4D33505E2384}" dt="2023-10-24T13:04:59.071" v="58" actId="20577"/>
          <ac:spMkLst>
            <pc:docMk/>
            <pc:sldMk cId="56930872" sldId="981"/>
            <ac:spMk id="7" creationId="{6D581230-0C33-4F07-B3D9-4A0DA7F9F6BD}"/>
          </ac:spMkLst>
        </pc:spChg>
      </pc:sldChg>
      <pc:sldChg chg="modSp del mod">
        <pc:chgData name="Dave Hatter" userId="c6fd83b5-f701-4e6f-ad93-0415a5f3ef90" providerId="ADAL" clId="{DB8DD909-2008-476F-95FB-4D33505E2384}" dt="2023-10-25T01:06:17.581" v="920" actId="2696"/>
        <pc:sldMkLst>
          <pc:docMk/>
          <pc:sldMk cId="4179840153" sldId="982"/>
        </pc:sldMkLst>
        <pc:spChg chg="mod">
          <ac:chgData name="Dave Hatter" userId="c6fd83b5-f701-4e6f-ad93-0415a5f3ef90" providerId="ADAL" clId="{DB8DD909-2008-476F-95FB-4D33505E2384}" dt="2023-10-24T13:05:53.722" v="66" actId="108"/>
          <ac:spMkLst>
            <pc:docMk/>
            <pc:sldMk cId="4179840153" sldId="982"/>
            <ac:spMk id="6" creationId="{C9446F6A-17ED-41F5-BBBD-3207ABFBDB05}"/>
          </ac:spMkLst>
        </pc:spChg>
        <pc:spChg chg="mod">
          <ac:chgData name="Dave Hatter" userId="c6fd83b5-f701-4e6f-ad93-0415a5f3ef90" providerId="ADAL" clId="{DB8DD909-2008-476F-95FB-4D33505E2384}" dt="2023-10-24T13:06:19.083" v="68" actId="2711"/>
          <ac:spMkLst>
            <pc:docMk/>
            <pc:sldMk cId="4179840153" sldId="982"/>
            <ac:spMk id="7" creationId="{6D581230-0C33-4F07-B3D9-4A0DA7F9F6BD}"/>
          </ac:spMkLst>
        </pc:spChg>
        <pc:picChg chg="mod">
          <ac:chgData name="Dave Hatter" userId="c6fd83b5-f701-4e6f-ad93-0415a5f3ef90" providerId="ADAL" clId="{DB8DD909-2008-476F-95FB-4D33505E2384}" dt="2023-10-24T13:06:24.771" v="69" actId="14100"/>
          <ac:picMkLst>
            <pc:docMk/>
            <pc:sldMk cId="4179840153" sldId="982"/>
            <ac:picMk id="4" creationId="{8BD6BC45-0B76-548C-60AC-007C6B704143}"/>
          </ac:picMkLst>
        </pc:picChg>
      </pc:sldChg>
      <pc:sldChg chg="modSp del mod">
        <pc:chgData name="Dave Hatter" userId="c6fd83b5-f701-4e6f-ad93-0415a5f3ef90" providerId="ADAL" clId="{DB8DD909-2008-476F-95FB-4D33505E2384}" dt="2023-10-25T00:17:09.019" v="271" actId="47"/>
        <pc:sldMkLst>
          <pc:docMk/>
          <pc:sldMk cId="960963844" sldId="983"/>
        </pc:sldMkLst>
        <pc:spChg chg="mod">
          <ac:chgData name="Dave Hatter" userId="c6fd83b5-f701-4e6f-ad93-0415a5f3ef90" providerId="ADAL" clId="{DB8DD909-2008-476F-95FB-4D33505E2384}" dt="2023-10-24T13:06:35.625" v="70" actId="108"/>
          <ac:spMkLst>
            <pc:docMk/>
            <pc:sldMk cId="960963844" sldId="983"/>
            <ac:spMk id="6" creationId="{C9446F6A-17ED-41F5-BBBD-3207ABFBDB05}"/>
          </ac:spMkLst>
        </pc:spChg>
        <pc:spChg chg="mod">
          <ac:chgData name="Dave Hatter" userId="c6fd83b5-f701-4e6f-ad93-0415a5f3ef90" providerId="ADAL" clId="{DB8DD909-2008-476F-95FB-4D33505E2384}" dt="2023-10-24T13:07:04.750" v="84" actId="20577"/>
          <ac:spMkLst>
            <pc:docMk/>
            <pc:sldMk cId="960963844" sldId="983"/>
            <ac:spMk id="7" creationId="{6D581230-0C33-4F07-B3D9-4A0DA7F9F6BD}"/>
          </ac:spMkLst>
        </pc:spChg>
      </pc:sldChg>
      <pc:sldChg chg="modSp del mod">
        <pc:chgData name="Dave Hatter" userId="c6fd83b5-f701-4e6f-ad93-0415a5f3ef90" providerId="ADAL" clId="{DB8DD909-2008-476F-95FB-4D33505E2384}" dt="2023-10-25T00:17:14.983" v="272" actId="47"/>
        <pc:sldMkLst>
          <pc:docMk/>
          <pc:sldMk cId="1614043021" sldId="984"/>
        </pc:sldMkLst>
        <pc:spChg chg="mod">
          <ac:chgData name="Dave Hatter" userId="c6fd83b5-f701-4e6f-ad93-0415a5f3ef90" providerId="ADAL" clId="{DB8DD909-2008-476F-95FB-4D33505E2384}" dt="2023-10-24T13:07:38.842" v="92" actId="108"/>
          <ac:spMkLst>
            <pc:docMk/>
            <pc:sldMk cId="1614043021" sldId="984"/>
            <ac:spMk id="6" creationId="{C9446F6A-17ED-41F5-BBBD-3207ABFBDB05}"/>
          </ac:spMkLst>
        </pc:spChg>
        <pc:spChg chg="mod">
          <ac:chgData name="Dave Hatter" userId="c6fd83b5-f701-4e6f-ad93-0415a5f3ef90" providerId="ADAL" clId="{DB8DD909-2008-476F-95FB-4D33505E2384}" dt="2023-10-24T13:07:49.586" v="95" actId="20577"/>
          <ac:spMkLst>
            <pc:docMk/>
            <pc:sldMk cId="1614043021" sldId="984"/>
            <ac:spMk id="7" creationId="{6D581230-0C33-4F07-B3D9-4A0DA7F9F6BD}"/>
          </ac:spMkLst>
        </pc:spChg>
      </pc:sldChg>
      <pc:sldChg chg="modSp mod">
        <pc:chgData name="Dave Hatter" userId="c6fd83b5-f701-4e6f-ad93-0415a5f3ef90" providerId="ADAL" clId="{DB8DD909-2008-476F-95FB-4D33505E2384}" dt="2023-10-25T00:18:12.941" v="283" actId="20577"/>
        <pc:sldMkLst>
          <pc:docMk/>
          <pc:sldMk cId="39814621" sldId="986"/>
        </pc:sldMkLst>
        <pc:spChg chg="mod">
          <ac:chgData name="Dave Hatter" userId="c6fd83b5-f701-4e6f-ad93-0415a5f3ef90" providerId="ADAL" clId="{DB8DD909-2008-476F-95FB-4D33505E2384}" dt="2023-10-25T00:18:12.941" v="283" actId="20577"/>
          <ac:spMkLst>
            <pc:docMk/>
            <pc:sldMk cId="39814621" sldId="986"/>
            <ac:spMk id="6" creationId="{C9446F6A-17ED-41F5-BBBD-3207ABFBDB05}"/>
          </ac:spMkLst>
        </pc:spChg>
      </pc:sldChg>
      <pc:sldChg chg="modSp del mod">
        <pc:chgData name="Dave Hatter" userId="c6fd83b5-f701-4e6f-ad93-0415a5f3ef90" providerId="ADAL" clId="{DB8DD909-2008-476F-95FB-4D33505E2384}" dt="2023-10-25T00:17:30.913" v="273" actId="47"/>
        <pc:sldMkLst>
          <pc:docMk/>
          <pc:sldMk cId="2420662829" sldId="988"/>
        </pc:sldMkLst>
        <pc:spChg chg="mod">
          <ac:chgData name="Dave Hatter" userId="c6fd83b5-f701-4e6f-ad93-0415a5f3ef90" providerId="ADAL" clId="{DB8DD909-2008-476F-95FB-4D33505E2384}" dt="2023-10-24T13:09:04.354" v="112" actId="108"/>
          <ac:spMkLst>
            <pc:docMk/>
            <pc:sldMk cId="2420662829" sldId="988"/>
            <ac:spMk id="6" creationId="{C9446F6A-17ED-41F5-BBBD-3207ABFBDB05}"/>
          </ac:spMkLst>
        </pc:spChg>
        <pc:spChg chg="mod">
          <ac:chgData name="Dave Hatter" userId="c6fd83b5-f701-4e6f-ad93-0415a5f3ef90" providerId="ADAL" clId="{DB8DD909-2008-476F-95FB-4D33505E2384}" dt="2023-10-24T13:10:47.730" v="132" actId="20577"/>
          <ac:spMkLst>
            <pc:docMk/>
            <pc:sldMk cId="2420662829" sldId="988"/>
            <ac:spMk id="7" creationId="{6D581230-0C33-4F07-B3D9-4A0DA7F9F6BD}"/>
          </ac:spMkLst>
        </pc:spChg>
      </pc:sldChg>
      <pc:sldChg chg="modSp del mod">
        <pc:chgData name="Dave Hatter" userId="c6fd83b5-f701-4e6f-ad93-0415a5f3ef90" providerId="ADAL" clId="{DB8DD909-2008-476F-95FB-4D33505E2384}" dt="2023-10-25T00:17:30.913" v="273" actId="47"/>
        <pc:sldMkLst>
          <pc:docMk/>
          <pc:sldMk cId="913968801" sldId="990"/>
        </pc:sldMkLst>
        <pc:spChg chg="mod">
          <ac:chgData name="Dave Hatter" userId="c6fd83b5-f701-4e6f-ad93-0415a5f3ef90" providerId="ADAL" clId="{DB8DD909-2008-476F-95FB-4D33505E2384}" dt="2023-10-24T13:09:09.642" v="113" actId="108"/>
          <ac:spMkLst>
            <pc:docMk/>
            <pc:sldMk cId="913968801" sldId="990"/>
            <ac:spMk id="6" creationId="{C9446F6A-17ED-41F5-BBBD-3207ABFBDB05}"/>
          </ac:spMkLst>
        </pc:spChg>
        <pc:spChg chg="mod">
          <ac:chgData name="Dave Hatter" userId="c6fd83b5-f701-4e6f-ad93-0415a5f3ef90" providerId="ADAL" clId="{DB8DD909-2008-476F-95FB-4D33505E2384}" dt="2023-10-24T13:10:30.893" v="129" actId="20577"/>
          <ac:spMkLst>
            <pc:docMk/>
            <pc:sldMk cId="913968801" sldId="990"/>
            <ac:spMk id="7" creationId="{6D581230-0C33-4F07-B3D9-4A0DA7F9F6BD}"/>
          </ac:spMkLst>
        </pc:spChg>
      </pc:sldChg>
      <pc:sldChg chg="modSp mod">
        <pc:chgData name="Dave Hatter" userId="c6fd83b5-f701-4e6f-ad93-0415a5f3ef90" providerId="ADAL" clId="{DB8DD909-2008-476F-95FB-4D33505E2384}" dt="2023-10-25T01:26:11.696" v="1508" actId="14100"/>
        <pc:sldMkLst>
          <pc:docMk/>
          <pc:sldMk cId="2957530376" sldId="991"/>
        </pc:sldMkLst>
        <pc:spChg chg="mod">
          <ac:chgData name="Dave Hatter" userId="c6fd83b5-f701-4e6f-ad93-0415a5f3ef90" providerId="ADAL" clId="{DB8DD909-2008-476F-95FB-4D33505E2384}" dt="2023-10-24T13:09:16.604" v="114" actId="108"/>
          <ac:spMkLst>
            <pc:docMk/>
            <pc:sldMk cId="2957530376" sldId="991"/>
            <ac:spMk id="6" creationId="{C9446F6A-17ED-41F5-BBBD-3207ABFBDB05}"/>
          </ac:spMkLst>
        </pc:spChg>
        <pc:spChg chg="mod">
          <ac:chgData name="Dave Hatter" userId="c6fd83b5-f701-4e6f-ad93-0415a5f3ef90" providerId="ADAL" clId="{DB8DD909-2008-476F-95FB-4D33505E2384}" dt="2023-10-25T01:26:04.836" v="1506" actId="20577"/>
          <ac:spMkLst>
            <pc:docMk/>
            <pc:sldMk cId="2957530376" sldId="991"/>
            <ac:spMk id="7" creationId="{6D581230-0C33-4F07-B3D9-4A0DA7F9F6BD}"/>
          </ac:spMkLst>
        </pc:spChg>
        <pc:picChg chg="mod">
          <ac:chgData name="Dave Hatter" userId="c6fd83b5-f701-4e6f-ad93-0415a5f3ef90" providerId="ADAL" clId="{DB8DD909-2008-476F-95FB-4D33505E2384}" dt="2023-10-25T01:26:11.696" v="1508" actId="14100"/>
          <ac:picMkLst>
            <pc:docMk/>
            <pc:sldMk cId="2957530376" sldId="991"/>
            <ac:picMk id="10" creationId="{3BCBE7AC-82A0-4D67-B7A4-E820CBC2969F}"/>
          </ac:picMkLst>
        </pc:picChg>
      </pc:sldChg>
      <pc:sldChg chg="addSp delSp modSp ord">
        <pc:chgData name="Dave Hatter" userId="c6fd83b5-f701-4e6f-ad93-0415a5f3ef90" providerId="ADAL" clId="{DB8DD909-2008-476F-95FB-4D33505E2384}" dt="2023-10-25T01:13:41.477" v="969"/>
        <pc:sldMkLst>
          <pc:docMk/>
          <pc:sldMk cId="1500630164" sldId="999"/>
        </pc:sldMkLst>
        <pc:picChg chg="add del mod">
          <ac:chgData name="Dave Hatter" userId="c6fd83b5-f701-4e6f-ad93-0415a5f3ef90" providerId="ADAL" clId="{DB8DD909-2008-476F-95FB-4D33505E2384}" dt="2023-10-25T00:13:25.120" v="240"/>
          <ac:picMkLst>
            <pc:docMk/>
            <pc:sldMk cId="1500630164" sldId="999"/>
            <ac:picMk id="2" creationId="{6DF9F4F8-5A07-961F-8769-43A14635E5F1}"/>
          </ac:picMkLst>
        </pc:picChg>
        <pc:picChg chg="add del mod">
          <ac:chgData name="Dave Hatter" userId="c6fd83b5-f701-4e6f-ad93-0415a5f3ef90" providerId="ADAL" clId="{DB8DD909-2008-476F-95FB-4D33505E2384}" dt="2023-10-25T00:13:28.450" v="242"/>
          <ac:picMkLst>
            <pc:docMk/>
            <pc:sldMk cId="1500630164" sldId="999"/>
            <ac:picMk id="4" creationId="{34CED3B6-3AAB-6F2B-4F6C-7E09E392AD6C}"/>
          </ac:picMkLst>
        </pc:picChg>
        <pc:picChg chg="add del mod">
          <ac:chgData name="Dave Hatter" userId="c6fd83b5-f701-4e6f-ad93-0415a5f3ef90" providerId="ADAL" clId="{DB8DD909-2008-476F-95FB-4D33505E2384}" dt="2023-10-25T00:13:33.783" v="244"/>
          <ac:picMkLst>
            <pc:docMk/>
            <pc:sldMk cId="1500630164" sldId="999"/>
            <ac:picMk id="5" creationId="{58C691FD-0DD8-436C-67E8-D59804585533}"/>
          </ac:picMkLst>
        </pc:picChg>
        <pc:picChg chg="add del mod">
          <ac:chgData name="Dave Hatter" userId="c6fd83b5-f701-4e6f-ad93-0415a5f3ef90" providerId="ADAL" clId="{DB8DD909-2008-476F-95FB-4D33505E2384}" dt="2023-10-25T00:13:37.865" v="246"/>
          <ac:picMkLst>
            <pc:docMk/>
            <pc:sldMk cId="1500630164" sldId="999"/>
            <ac:picMk id="6" creationId="{87D70870-D9F2-8ABA-A659-ED5420137AAA}"/>
          </ac:picMkLst>
        </pc:picChg>
      </pc:sldChg>
      <pc:sldChg chg="del">
        <pc:chgData name="Dave Hatter" userId="c6fd83b5-f701-4e6f-ad93-0415a5f3ef90" providerId="ADAL" clId="{DB8DD909-2008-476F-95FB-4D33505E2384}" dt="2023-10-25T00:15:10.430" v="259" actId="47"/>
        <pc:sldMkLst>
          <pc:docMk/>
          <pc:sldMk cId="980192628" sldId="1000"/>
        </pc:sldMkLst>
      </pc:sldChg>
      <pc:sldChg chg="modSp del mod">
        <pc:chgData name="Dave Hatter" userId="c6fd83b5-f701-4e6f-ad93-0415a5f3ef90" providerId="ADAL" clId="{DB8DD909-2008-476F-95FB-4D33505E2384}" dt="2023-10-25T00:18:43.922" v="284" actId="47"/>
        <pc:sldMkLst>
          <pc:docMk/>
          <pc:sldMk cId="2189536431" sldId="1002"/>
        </pc:sldMkLst>
        <pc:spChg chg="mod">
          <ac:chgData name="Dave Hatter" userId="c6fd83b5-f701-4e6f-ad93-0415a5f3ef90" providerId="ADAL" clId="{DB8DD909-2008-476F-95FB-4D33505E2384}" dt="2023-10-24T13:12:25.529" v="151" actId="20577"/>
          <ac:spMkLst>
            <pc:docMk/>
            <pc:sldMk cId="2189536431" sldId="1002"/>
            <ac:spMk id="6" creationId="{C9446F6A-17ED-41F5-BBBD-3207ABFBDB05}"/>
          </ac:spMkLst>
        </pc:spChg>
        <pc:spChg chg="mod">
          <ac:chgData name="Dave Hatter" userId="c6fd83b5-f701-4e6f-ad93-0415a5f3ef90" providerId="ADAL" clId="{DB8DD909-2008-476F-95FB-4D33505E2384}" dt="2023-10-24T13:12:33.421" v="153" actId="2711"/>
          <ac:spMkLst>
            <pc:docMk/>
            <pc:sldMk cId="2189536431" sldId="1002"/>
            <ac:spMk id="7" creationId="{6D581230-0C33-4F07-B3D9-4A0DA7F9F6BD}"/>
          </ac:spMkLst>
        </pc:spChg>
      </pc:sldChg>
      <pc:sldChg chg="modSp del mod">
        <pc:chgData name="Dave Hatter" userId="c6fd83b5-f701-4e6f-ad93-0415a5f3ef90" providerId="ADAL" clId="{DB8DD909-2008-476F-95FB-4D33505E2384}" dt="2023-10-25T00:56:02.334" v="397" actId="2696"/>
        <pc:sldMkLst>
          <pc:docMk/>
          <pc:sldMk cId="4187580868" sldId="1004"/>
        </pc:sldMkLst>
        <pc:spChg chg="mod">
          <ac:chgData name="Dave Hatter" userId="c6fd83b5-f701-4e6f-ad93-0415a5f3ef90" providerId="ADAL" clId="{DB8DD909-2008-476F-95FB-4D33505E2384}" dt="2023-10-24T13:00:34.290" v="7" actId="108"/>
          <ac:spMkLst>
            <pc:docMk/>
            <pc:sldMk cId="4187580868" sldId="1004"/>
            <ac:spMk id="6" creationId="{C9446F6A-17ED-41F5-BBBD-3207ABFBDB05}"/>
          </ac:spMkLst>
        </pc:spChg>
        <pc:spChg chg="mod">
          <ac:chgData name="Dave Hatter" userId="c6fd83b5-f701-4e6f-ad93-0415a5f3ef90" providerId="ADAL" clId="{DB8DD909-2008-476F-95FB-4D33505E2384}" dt="2023-10-25T00:35:09.838" v="318" actId="5793"/>
          <ac:spMkLst>
            <pc:docMk/>
            <pc:sldMk cId="4187580868" sldId="1004"/>
            <ac:spMk id="7" creationId="{6D581230-0C33-4F07-B3D9-4A0DA7F9F6BD}"/>
          </ac:spMkLst>
        </pc:spChg>
      </pc:sldChg>
      <pc:sldChg chg="add del">
        <pc:chgData name="Dave Hatter" userId="c6fd83b5-f701-4e6f-ad93-0415a5f3ef90" providerId="ADAL" clId="{DB8DD909-2008-476F-95FB-4D33505E2384}" dt="2023-10-25T00:15:36.089" v="263" actId="47"/>
        <pc:sldMkLst>
          <pc:docMk/>
          <pc:sldMk cId="281693112" sldId="1006"/>
        </pc:sldMkLst>
      </pc:sldChg>
      <pc:sldChg chg="add del">
        <pc:chgData name="Dave Hatter" userId="c6fd83b5-f701-4e6f-ad93-0415a5f3ef90" providerId="ADAL" clId="{DB8DD909-2008-476F-95FB-4D33505E2384}" dt="2023-10-25T00:14:33.658" v="256" actId="47"/>
        <pc:sldMkLst>
          <pc:docMk/>
          <pc:sldMk cId="273735538" sldId="1007"/>
        </pc:sldMkLst>
      </pc:sldChg>
      <pc:sldChg chg="ord">
        <pc:chgData name="Dave Hatter" userId="c6fd83b5-f701-4e6f-ad93-0415a5f3ef90" providerId="ADAL" clId="{DB8DD909-2008-476F-95FB-4D33505E2384}" dt="2023-10-25T01:10:46.245" v="961"/>
        <pc:sldMkLst>
          <pc:docMk/>
          <pc:sldMk cId="2862733285" sldId="1008"/>
        </pc:sldMkLst>
      </pc:sldChg>
      <pc:sldChg chg="mod ord modShow">
        <pc:chgData name="Dave Hatter" userId="c6fd83b5-f701-4e6f-ad93-0415a5f3ef90" providerId="ADAL" clId="{DB8DD909-2008-476F-95FB-4D33505E2384}" dt="2023-10-25T01:15:30.203" v="1001"/>
        <pc:sldMkLst>
          <pc:docMk/>
          <pc:sldMk cId="249644629" sldId="1009"/>
        </pc:sldMkLst>
      </pc:sldChg>
      <pc:sldChg chg="modSp del mod">
        <pc:chgData name="Dave Hatter" userId="c6fd83b5-f701-4e6f-ad93-0415a5f3ef90" providerId="ADAL" clId="{DB8DD909-2008-476F-95FB-4D33505E2384}" dt="2023-10-25T00:18:43.922" v="284" actId="47"/>
        <pc:sldMkLst>
          <pc:docMk/>
          <pc:sldMk cId="2152497206" sldId="1010"/>
        </pc:sldMkLst>
        <pc:spChg chg="mod">
          <ac:chgData name="Dave Hatter" userId="c6fd83b5-f701-4e6f-ad93-0415a5f3ef90" providerId="ADAL" clId="{DB8DD909-2008-476F-95FB-4D33505E2384}" dt="2023-10-24T13:12:05.757" v="143" actId="108"/>
          <ac:spMkLst>
            <pc:docMk/>
            <pc:sldMk cId="2152497206" sldId="1010"/>
            <ac:spMk id="6" creationId="{C9446F6A-17ED-41F5-BBBD-3207ABFBDB05}"/>
          </ac:spMkLst>
        </pc:spChg>
        <pc:spChg chg="mod">
          <ac:chgData name="Dave Hatter" userId="c6fd83b5-f701-4e6f-ad93-0415a5f3ef90" providerId="ADAL" clId="{DB8DD909-2008-476F-95FB-4D33505E2384}" dt="2023-10-24T13:12:40.803" v="155" actId="207"/>
          <ac:spMkLst>
            <pc:docMk/>
            <pc:sldMk cId="2152497206" sldId="1010"/>
            <ac:spMk id="13" creationId="{F7C93126-3152-44FC-B504-21CC5EE46294}"/>
          </ac:spMkLst>
        </pc:spChg>
      </pc:sldChg>
      <pc:sldChg chg="modSp del mod">
        <pc:chgData name="Dave Hatter" userId="c6fd83b5-f701-4e6f-ad93-0415a5f3ef90" providerId="ADAL" clId="{DB8DD909-2008-476F-95FB-4D33505E2384}" dt="2023-10-25T01:06:35.276" v="921" actId="2696"/>
        <pc:sldMkLst>
          <pc:docMk/>
          <pc:sldMk cId="3479144716" sldId="1012"/>
        </pc:sldMkLst>
        <pc:spChg chg="mod">
          <ac:chgData name="Dave Hatter" userId="c6fd83b5-f701-4e6f-ad93-0415a5f3ef90" providerId="ADAL" clId="{DB8DD909-2008-476F-95FB-4D33505E2384}" dt="2023-10-24T13:12:02.011" v="142" actId="108"/>
          <ac:spMkLst>
            <pc:docMk/>
            <pc:sldMk cId="3479144716" sldId="1012"/>
            <ac:spMk id="6" creationId="{C9446F6A-17ED-41F5-BBBD-3207ABFBDB05}"/>
          </ac:spMkLst>
        </pc:spChg>
        <pc:spChg chg="mod">
          <ac:chgData name="Dave Hatter" userId="c6fd83b5-f701-4e6f-ad93-0415a5f3ef90" providerId="ADAL" clId="{DB8DD909-2008-476F-95FB-4D33505E2384}" dt="2023-10-24T13:11:48.992" v="141" actId="2711"/>
          <ac:spMkLst>
            <pc:docMk/>
            <pc:sldMk cId="3479144716" sldId="1012"/>
            <ac:spMk id="7" creationId="{6D581230-0C33-4F07-B3D9-4A0DA7F9F6BD}"/>
          </ac:spMkLst>
        </pc:spChg>
      </pc:sldChg>
      <pc:sldChg chg="ord">
        <pc:chgData name="Dave Hatter" userId="c6fd83b5-f701-4e6f-ad93-0415a5f3ef90" providerId="ADAL" clId="{DB8DD909-2008-476F-95FB-4D33505E2384}" dt="2023-10-25T01:10:48.194" v="963"/>
        <pc:sldMkLst>
          <pc:docMk/>
          <pc:sldMk cId="3827545572" sldId="1013"/>
        </pc:sldMkLst>
      </pc:sldChg>
      <pc:sldChg chg="modSp del mod">
        <pc:chgData name="Dave Hatter" userId="c6fd83b5-f701-4e6f-ad93-0415a5f3ef90" providerId="ADAL" clId="{DB8DD909-2008-476F-95FB-4D33505E2384}" dt="2023-10-25T00:17:30.913" v="273" actId="47"/>
        <pc:sldMkLst>
          <pc:docMk/>
          <pc:sldMk cId="1206805570" sldId="1014"/>
        </pc:sldMkLst>
        <pc:spChg chg="mod">
          <ac:chgData name="Dave Hatter" userId="c6fd83b5-f701-4e6f-ad93-0415a5f3ef90" providerId="ADAL" clId="{DB8DD909-2008-476F-95FB-4D33505E2384}" dt="2023-10-24T13:08:47.243" v="111" actId="207"/>
          <ac:spMkLst>
            <pc:docMk/>
            <pc:sldMk cId="1206805570" sldId="1014"/>
            <ac:spMk id="3" creationId="{C050E87E-8517-1BBA-A9F5-65CEBEC5E85D}"/>
          </ac:spMkLst>
        </pc:spChg>
        <pc:spChg chg="mod">
          <ac:chgData name="Dave Hatter" userId="c6fd83b5-f701-4e6f-ad93-0415a5f3ef90" providerId="ADAL" clId="{DB8DD909-2008-476F-95FB-4D33505E2384}" dt="2023-10-24T13:08:36.882" v="109" actId="20577"/>
          <ac:spMkLst>
            <pc:docMk/>
            <pc:sldMk cId="1206805570" sldId="1014"/>
            <ac:spMk id="6" creationId="{C9446F6A-17ED-41F5-BBBD-3207ABFBDB05}"/>
          </ac:spMkLst>
        </pc:spChg>
      </pc:sldChg>
      <pc:sldChg chg="modSp del mod">
        <pc:chgData name="Dave Hatter" userId="c6fd83b5-f701-4e6f-ad93-0415a5f3ef90" providerId="ADAL" clId="{DB8DD909-2008-476F-95FB-4D33505E2384}" dt="2023-10-25T01:16:26.687" v="1004" actId="2696"/>
        <pc:sldMkLst>
          <pc:docMk/>
          <pc:sldMk cId="1430520506" sldId="1015"/>
        </pc:sldMkLst>
        <pc:spChg chg="mod">
          <ac:chgData name="Dave Hatter" userId="c6fd83b5-f701-4e6f-ad93-0415a5f3ef90" providerId="ADAL" clId="{DB8DD909-2008-476F-95FB-4D33505E2384}" dt="2023-10-24T13:11:22.404" v="135" actId="108"/>
          <ac:spMkLst>
            <pc:docMk/>
            <pc:sldMk cId="1430520506" sldId="1015"/>
            <ac:spMk id="6" creationId="{C9446F6A-17ED-41F5-BBBD-3207ABFBDB05}"/>
          </ac:spMkLst>
        </pc:spChg>
      </pc:sldChg>
      <pc:sldChg chg="addSp delSp modSp mod modShow modNotesTx">
        <pc:chgData name="Dave Hatter" userId="c6fd83b5-f701-4e6f-ad93-0415a5f3ef90" providerId="ADAL" clId="{DB8DD909-2008-476F-95FB-4D33505E2384}" dt="2023-10-25T01:35:05.568" v="1531" actId="729"/>
        <pc:sldMkLst>
          <pc:docMk/>
          <pc:sldMk cId="409359477" sldId="1021"/>
        </pc:sldMkLst>
        <pc:spChg chg="add del">
          <ac:chgData name="Dave Hatter" userId="c6fd83b5-f701-4e6f-ad93-0415a5f3ef90" providerId="ADAL" clId="{DB8DD909-2008-476F-95FB-4D33505E2384}" dt="2023-10-25T01:34:45.730" v="1525" actId="478"/>
          <ac:spMkLst>
            <pc:docMk/>
            <pc:sldMk cId="409359477" sldId="1021"/>
            <ac:spMk id="3" creationId="{5646DDAC-BC19-7095-588F-8D298330EABC}"/>
          </ac:spMkLst>
        </pc:spChg>
        <pc:spChg chg="mod">
          <ac:chgData name="Dave Hatter" userId="c6fd83b5-f701-4e6f-ad93-0415a5f3ef90" providerId="ADAL" clId="{DB8DD909-2008-476F-95FB-4D33505E2384}" dt="2023-10-25T01:29:55.469" v="1521" actId="20577"/>
          <ac:spMkLst>
            <pc:docMk/>
            <pc:sldMk cId="409359477" sldId="1021"/>
            <ac:spMk id="6" creationId="{C9446F6A-17ED-41F5-BBBD-3207ABFBDB05}"/>
          </ac:spMkLst>
        </pc:spChg>
        <pc:spChg chg="del mod">
          <ac:chgData name="Dave Hatter" userId="c6fd83b5-f701-4e6f-ad93-0415a5f3ef90" providerId="ADAL" clId="{DB8DD909-2008-476F-95FB-4D33505E2384}" dt="2023-10-25T01:29:59.005" v="1522" actId="478"/>
          <ac:spMkLst>
            <pc:docMk/>
            <pc:sldMk cId="409359477" sldId="1021"/>
            <ac:spMk id="7" creationId="{6D581230-0C33-4F07-B3D9-4A0DA7F9F6BD}"/>
          </ac:spMkLst>
        </pc:spChg>
        <pc:picChg chg="add mod">
          <ac:chgData name="Dave Hatter" userId="c6fd83b5-f701-4e6f-ad93-0415a5f3ef90" providerId="ADAL" clId="{DB8DD909-2008-476F-95FB-4D33505E2384}" dt="2023-10-25T01:34:56.358" v="1530" actId="14100"/>
          <ac:picMkLst>
            <pc:docMk/>
            <pc:sldMk cId="409359477" sldId="1021"/>
            <ac:picMk id="5" creationId="{0E8B9E3F-CF99-32F8-6436-43576AFAEC55}"/>
          </ac:picMkLst>
        </pc:picChg>
      </pc:sldChg>
      <pc:sldChg chg="modSp mod modShow">
        <pc:chgData name="Dave Hatter" userId="c6fd83b5-f701-4e6f-ad93-0415a5f3ef90" providerId="ADAL" clId="{DB8DD909-2008-476F-95FB-4D33505E2384}" dt="2023-10-25T02:56:02.044" v="1967" actId="20577"/>
        <pc:sldMkLst>
          <pc:docMk/>
          <pc:sldMk cId="854645643" sldId="1023"/>
        </pc:sldMkLst>
        <pc:spChg chg="mod">
          <ac:chgData name="Dave Hatter" userId="c6fd83b5-f701-4e6f-ad93-0415a5f3ef90" providerId="ADAL" clId="{DB8DD909-2008-476F-95FB-4D33505E2384}" dt="2023-10-25T00:55:53.703" v="396" actId="20577"/>
          <ac:spMkLst>
            <pc:docMk/>
            <pc:sldMk cId="854645643" sldId="1023"/>
            <ac:spMk id="6" creationId="{C9446F6A-17ED-41F5-BBBD-3207ABFBDB05}"/>
          </ac:spMkLst>
        </pc:spChg>
        <pc:spChg chg="mod">
          <ac:chgData name="Dave Hatter" userId="c6fd83b5-f701-4e6f-ad93-0415a5f3ef90" providerId="ADAL" clId="{DB8DD909-2008-476F-95FB-4D33505E2384}" dt="2023-10-25T02:56:02.044" v="1967" actId="20577"/>
          <ac:spMkLst>
            <pc:docMk/>
            <pc:sldMk cId="854645643" sldId="1023"/>
            <ac:spMk id="7" creationId="{6D581230-0C33-4F07-B3D9-4A0DA7F9F6BD}"/>
          </ac:spMkLst>
        </pc:spChg>
      </pc:sldChg>
      <pc:sldChg chg="ord">
        <pc:chgData name="Dave Hatter" userId="c6fd83b5-f701-4e6f-ad93-0415a5f3ef90" providerId="ADAL" clId="{DB8DD909-2008-476F-95FB-4D33505E2384}" dt="2023-10-25T01:08:20.635" v="940"/>
        <pc:sldMkLst>
          <pc:docMk/>
          <pc:sldMk cId="2833754399" sldId="1024"/>
        </pc:sldMkLst>
      </pc:sldChg>
      <pc:sldChg chg="modSp add del mod">
        <pc:chgData name="Dave Hatter" userId="c6fd83b5-f701-4e6f-ad93-0415a5f3ef90" providerId="ADAL" clId="{DB8DD909-2008-476F-95FB-4D33505E2384}" dt="2023-10-25T00:14:28.323" v="255" actId="47"/>
        <pc:sldMkLst>
          <pc:docMk/>
          <pc:sldMk cId="4294531257" sldId="1028"/>
        </pc:sldMkLst>
        <pc:spChg chg="mod">
          <ac:chgData name="Dave Hatter" userId="c6fd83b5-f701-4e6f-ad93-0415a5f3ef90" providerId="ADAL" clId="{DB8DD909-2008-476F-95FB-4D33505E2384}" dt="2023-10-24T13:01:55.278" v="16" actId="108"/>
          <ac:spMkLst>
            <pc:docMk/>
            <pc:sldMk cId="4294531257" sldId="1028"/>
            <ac:spMk id="6" creationId="{C9446F6A-17ED-41F5-BBBD-3207ABFBDB05}"/>
          </ac:spMkLst>
        </pc:spChg>
      </pc:sldChg>
      <pc:sldChg chg="delSp modSp del mod">
        <pc:chgData name="Dave Hatter" userId="c6fd83b5-f701-4e6f-ad93-0415a5f3ef90" providerId="ADAL" clId="{DB8DD909-2008-476F-95FB-4D33505E2384}" dt="2023-10-25T00:16:45.637" v="269" actId="47"/>
        <pc:sldMkLst>
          <pc:docMk/>
          <pc:sldMk cId="2566012265" sldId="1029"/>
        </pc:sldMkLst>
        <pc:spChg chg="del mod">
          <ac:chgData name="Dave Hatter" userId="c6fd83b5-f701-4e6f-ad93-0415a5f3ef90" providerId="ADAL" clId="{DB8DD909-2008-476F-95FB-4D33505E2384}" dt="2023-10-24T13:04:21.610" v="46" actId="478"/>
          <ac:spMkLst>
            <pc:docMk/>
            <pc:sldMk cId="2566012265" sldId="1029"/>
            <ac:spMk id="6" creationId="{C9446F6A-17ED-41F5-BBBD-3207ABFBDB05}"/>
          </ac:spMkLst>
        </pc:spChg>
        <pc:picChg chg="mod">
          <ac:chgData name="Dave Hatter" userId="c6fd83b5-f701-4e6f-ad93-0415a5f3ef90" providerId="ADAL" clId="{DB8DD909-2008-476F-95FB-4D33505E2384}" dt="2023-10-24T13:04:24.141" v="47" actId="14100"/>
          <ac:picMkLst>
            <pc:docMk/>
            <pc:sldMk cId="2566012265" sldId="1029"/>
            <ac:picMk id="4" creationId="{E78CF44B-33B0-384E-8C85-26E8E5333FB9}"/>
          </ac:picMkLst>
        </pc:picChg>
      </pc:sldChg>
      <pc:sldChg chg="modSp add mod ord setBg">
        <pc:chgData name="Dave Hatter" userId="c6fd83b5-f701-4e6f-ad93-0415a5f3ef90" providerId="ADAL" clId="{DB8DD909-2008-476F-95FB-4D33505E2384}" dt="2023-10-25T01:04:10.304" v="919"/>
        <pc:sldMkLst>
          <pc:docMk/>
          <pc:sldMk cId="2860817089" sldId="1030"/>
        </pc:sldMkLst>
        <pc:spChg chg="mod">
          <ac:chgData name="Dave Hatter" userId="c6fd83b5-f701-4e6f-ad93-0415a5f3ef90" providerId="ADAL" clId="{DB8DD909-2008-476F-95FB-4D33505E2384}" dt="2023-10-25T01:03:52.892" v="915" actId="115"/>
          <ac:spMkLst>
            <pc:docMk/>
            <pc:sldMk cId="2860817089" sldId="1030"/>
            <ac:spMk id="7" creationId="{6D581230-0C33-4F07-B3D9-4A0DA7F9F6BD}"/>
          </ac:spMkLst>
        </pc:spChg>
      </pc:sldChg>
      <pc:sldChg chg="del">
        <pc:chgData name="Dave Hatter" userId="c6fd83b5-f701-4e6f-ad93-0415a5f3ef90" providerId="ADAL" clId="{DB8DD909-2008-476F-95FB-4D33505E2384}" dt="2023-10-25T01:09:31.541" v="950" actId="2696"/>
        <pc:sldMkLst>
          <pc:docMk/>
          <pc:sldMk cId="3375815502" sldId="1031"/>
        </pc:sldMkLst>
      </pc:sldChg>
      <pc:sldChg chg="addSp modSp add mod setBg">
        <pc:chgData name="Dave Hatter" userId="c6fd83b5-f701-4e6f-ad93-0415a5f3ef90" providerId="ADAL" clId="{DB8DD909-2008-476F-95FB-4D33505E2384}" dt="2023-10-25T03:00:02.445" v="2008" actId="1076"/>
        <pc:sldMkLst>
          <pc:docMk/>
          <pc:sldMk cId="3845757430" sldId="1031"/>
        </pc:sldMkLst>
        <pc:graphicFrameChg chg="mod">
          <ac:chgData name="Dave Hatter" userId="c6fd83b5-f701-4e6f-ad93-0415a5f3ef90" providerId="ADAL" clId="{DB8DD909-2008-476F-95FB-4D33505E2384}" dt="2023-10-25T02:59:57.189" v="2007" actId="1035"/>
          <ac:graphicFrameMkLst>
            <pc:docMk/>
            <pc:sldMk cId="3845757430" sldId="1031"/>
            <ac:graphicFrameMk id="4" creationId="{150B9285-71A2-20EE-F975-ADADD1052E30}"/>
          </ac:graphicFrameMkLst>
        </pc:graphicFrameChg>
        <pc:picChg chg="add mod">
          <ac:chgData name="Dave Hatter" userId="c6fd83b5-f701-4e6f-ad93-0415a5f3ef90" providerId="ADAL" clId="{DB8DD909-2008-476F-95FB-4D33505E2384}" dt="2023-10-25T03:00:02.445" v="2008" actId="1076"/>
          <ac:picMkLst>
            <pc:docMk/>
            <pc:sldMk cId="3845757430" sldId="1031"/>
            <ac:picMk id="2" creationId="{840451D7-02AE-5477-AAB6-3D0FA8D53403}"/>
          </ac:picMkLst>
        </pc:picChg>
      </pc:sldChg>
      <pc:sldChg chg="modSp del mod modShow">
        <pc:chgData name="Dave Hatter" userId="c6fd83b5-f701-4e6f-ad93-0415a5f3ef90" providerId="ADAL" clId="{DB8DD909-2008-476F-95FB-4D33505E2384}" dt="2023-10-25T01:15:50.076" v="1002" actId="2696"/>
        <pc:sldMkLst>
          <pc:docMk/>
          <pc:sldMk cId="1910294817" sldId="1032"/>
        </pc:sldMkLst>
        <pc:spChg chg="mod">
          <ac:chgData name="Dave Hatter" userId="c6fd83b5-f701-4e6f-ad93-0415a5f3ef90" providerId="ADAL" clId="{DB8DD909-2008-476F-95FB-4D33505E2384}" dt="2023-10-24T13:04:05.555" v="44" actId="255"/>
          <ac:spMkLst>
            <pc:docMk/>
            <pc:sldMk cId="1910294817" sldId="1032"/>
            <ac:spMk id="2" creationId="{08B71056-2C59-FF1F-8BC7-486F650D8DC0}"/>
          </ac:spMkLst>
        </pc:spChg>
        <pc:spChg chg="mod">
          <ac:chgData name="Dave Hatter" userId="c6fd83b5-f701-4e6f-ad93-0415a5f3ef90" providerId="ADAL" clId="{DB8DD909-2008-476F-95FB-4D33505E2384}" dt="2023-10-24T13:03:38.159" v="39" actId="20577"/>
          <ac:spMkLst>
            <pc:docMk/>
            <pc:sldMk cId="1910294817" sldId="1032"/>
            <ac:spMk id="3" creationId="{3ACA5F6B-4204-FA26-FF4B-CE65754F8116}"/>
          </ac:spMkLst>
        </pc:spChg>
        <pc:spChg chg="mod">
          <ac:chgData name="Dave Hatter" userId="c6fd83b5-f701-4e6f-ad93-0415a5f3ef90" providerId="ADAL" clId="{DB8DD909-2008-476F-95FB-4D33505E2384}" dt="2023-10-24T13:03:30.032" v="29" actId="20577"/>
          <ac:spMkLst>
            <pc:docMk/>
            <pc:sldMk cId="1910294817" sldId="1032"/>
            <ac:spMk id="6" creationId="{C9446F6A-17ED-41F5-BBBD-3207ABFBDB05}"/>
          </ac:spMkLst>
        </pc:spChg>
      </pc:sldChg>
      <pc:sldChg chg="add del">
        <pc:chgData name="Dave Hatter" userId="c6fd83b5-f701-4e6f-ad93-0415a5f3ef90" providerId="ADAL" clId="{DB8DD909-2008-476F-95FB-4D33505E2384}" dt="2023-10-25T00:15:51.484" v="265" actId="47"/>
        <pc:sldMkLst>
          <pc:docMk/>
          <pc:sldMk cId="52022124" sldId="1033"/>
        </pc:sldMkLst>
      </pc:sldChg>
      <pc:sldChg chg="del">
        <pc:chgData name="Dave Hatter" userId="c6fd83b5-f701-4e6f-ad93-0415a5f3ef90" providerId="ADAL" clId="{DB8DD909-2008-476F-95FB-4D33505E2384}" dt="2023-10-25T01:09:31.541" v="950" actId="2696"/>
        <pc:sldMkLst>
          <pc:docMk/>
          <pc:sldMk cId="537667894" sldId="1042"/>
        </pc:sldMkLst>
      </pc:sldChg>
      <pc:sldChg chg="add del mod setBg modShow">
        <pc:chgData name="Dave Hatter" userId="c6fd83b5-f701-4e6f-ad93-0415a5f3ef90" providerId="ADAL" clId="{DB8DD909-2008-476F-95FB-4D33505E2384}" dt="2023-10-25T01:15:15.533" v="999" actId="47"/>
        <pc:sldMkLst>
          <pc:docMk/>
          <pc:sldMk cId="3928243032" sldId="1042"/>
        </pc:sldMkLst>
      </pc:sldChg>
      <pc:sldChg chg="modSp add mod ord setBg">
        <pc:chgData name="Dave Hatter" userId="c6fd83b5-f701-4e6f-ad93-0415a5f3ef90" providerId="ADAL" clId="{DB8DD909-2008-476F-95FB-4D33505E2384}" dt="2023-10-25T01:07:15.246" v="926"/>
        <pc:sldMkLst>
          <pc:docMk/>
          <pc:sldMk cId="751167528" sldId="1072"/>
        </pc:sldMkLst>
        <pc:spChg chg="mod">
          <ac:chgData name="Dave Hatter" userId="c6fd83b5-f701-4e6f-ad93-0415a5f3ef90" providerId="ADAL" clId="{DB8DD909-2008-476F-95FB-4D33505E2384}" dt="2023-10-25T00:35:43.246" v="321" actId="20577"/>
          <ac:spMkLst>
            <pc:docMk/>
            <pc:sldMk cId="751167528" sldId="1072"/>
            <ac:spMk id="7" creationId="{8339B854-29F2-47FF-8D2D-DF50E0BC6CB0}"/>
          </ac:spMkLst>
        </pc:spChg>
      </pc:sldChg>
      <pc:sldChg chg="add mod ord setBg modShow">
        <pc:chgData name="Dave Hatter" userId="c6fd83b5-f701-4e6f-ad93-0415a5f3ef90" providerId="ADAL" clId="{DB8DD909-2008-476F-95FB-4D33505E2384}" dt="2023-10-25T01:25:10.823" v="1504" actId="729"/>
        <pc:sldMkLst>
          <pc:docMk/>
          <pc:sldMk cId="2119407548" sldId="1075"/>
        </pc:sldMkLst>
      </pc:sldChg>
      <pc:sldChg chg="add ord setBg">
        <pc:chgData name="Dave Hatter" userId="c6fd83b5-f701-4e6f-ad93-0415a5f3ef90" providerId="ADAL" clId="{DB8DD909-2008-476F-95FB-4D33505E2384}" dt="2023-10-25T01:07:58.759" v="938"/>
        <pc:sldMkLst>
          <pc:docMk/>
          <pc:sldMk cId="1451924134" sldId="1076"/>
        </pc:sldMkLst>
      </pc:sldChg>
      <pc:sldChg chg="add ord setBg">
        <pc:chgData name="Dave Hatter" userId="c6fd83b5-f701-4e6f-ad93-0415a5f3ef90" providerId="ADAL" clId="{DB8DD909-2008-476F-95FB-4D33505E2384}" dt="2023-10-25T01:23:42.403" v="1496"/>
        <pc:sldMkLst>
          <pc:docMk/>
          <pc:sldMk cId="2248016873" sldId="1080"/>
        </pc:sldMkLst>
      </pc:sldChg>
      <pc:sldChg chg="del mod modShow">
        <pc:chgData name="Dave Hatter" userId="c6fd83b5-f701-4e6f-ad93-0415a5f3ef90" providerId="ADAL" clId="{DB8DD909-2008-476F-95FB-4D33505E2384}" dt="2023-10-25T14:58:13.848" v="2084" actId="47"/>
        <pc:sldMkLst>
          <pc:docMk/>
          <pc:sldMk cId="2964829148" sldId="1089"/>
        </pc:sldMkLst>
      </pc:sldChg>
      <pc:sldChg chg="add del">
        <pc:chgData name="Dave Hatter" userId="c6fd83b5-f701-4e6f-ad93-0415a5f3ef90" providerId="ADAL" clId="{DB8DD909-2008-476F-95FB-4D33505E2384}" dt="2023-10-25T00:15:36.089" v="263" actId="47"/>
        <pc:sldMkLst>
          <pc:docMk/>
          <pc:sldMk cId="2291742562" sldId="1090"/>
        </pc:sldMkLst>
      </pc:sldChg>
      <pc:sldChg chg="modSp del mod">
        <pc:chgData name="Dave Hatter" userId="c6fd83b5-f701-4e6f-ad93-0415a5f3ef90" providerId="ADAL" clId="{DB8DD909-2008-476F-95FB-4D33505E2384}" dt="2023-10-25T00:16:56.992" v="270" actId="47"/>
        <pc:sldMkLst>
          <pc:docMk/>
          <pc:sldMk cId="2983046749" sldId="1091"/>
        </pc:sldMkLst>
        <pc:spChg chg="mod">
          <ac:chgData name="Dave Hatter" userId="c6fd83b5-f701-4e6f-ad93-0415a5f3ef90" providerId="ADAL" clId="{DB8DD909-2008-476F-95FB-4D33505E2384}" dt="2023-10-24T13:05:25.986" v="62" actId="108"/>
          <ac:spMkLst>
            <pc:docMk/>
            <pc:sldMk cId="2983046749" sldId="1091"/>
            <ac:spMk id="6" creationId="{C9446F6A-17ED-41F5-BBBD-3207ABFBDB05}"/>
          </ac:spMkLst>
        </pc:spChg>
      </pc:sldChg>
      <pc:sldChg chg="add del">
        <pc:chgData name="Dave Hatter" userId="c6fd83b5-f701-4e6f-ad93-0415a5f3ef90" providerId="ADAL" clId="{DB8DD909-2008-476F-95FB-4D33505E2384}" dt="2023-10-25T00:15:51.484" v="265" actId="47"/>
        <pc:sldMkLst>
          <pc:docMk/>
          <pc:sldMk cId="1038617488" sldId="1092"/>
        </pc:sldMkLst>
      </pc:sldChg>
      <pc:sldChg chg="add del">
        <pc:chgData name="Dave Hatter" userId="c6fd83b5-f701-4e6f-ad93-0415a5f3ef90" providerId="ADAL" clId="{DB8DD909-2008-476F-95FB-4D33505E2384}" dt="2023-10-25T00:15:51.484" v="265" actId="47"/>
        <pc:sldMkLst>
          <pc:docMk/>
          <pc:sldMk cId="797955238" sldId="1093"/>
        </pc:sldMkLst>
      </pc:sldChg>
      <pc:sldChg chg="ord">
        <pc:chgData name="Dave Hatter" userId="c6fd83b5-f701-4e6f-ad93-0415a5f3ef90" providerId="ADAL" clId="{DB8DD909-2008-476F-95FB-4D33505E2384}" dt="2023-10-25T01:47:16.927" v="1613"/>
        <pc:sldMkLst>
          <pc:docMk/>
          <pc:sldMk cId="192813940" sldId="1094"/>
        </pc:sldMkLst>
      </pc:sldChg>
      <pc:sldChg chg="add del mod modShow">
        <pc:chgData name="Dave Hatter" userId="c6fd83b5-f701-4e6f-ad93-0415a5f3ef90" providerId="ADAL" clId="{DB8DD909-2008-476F-95FB-4D33505E2384}" dt="2023-10-25T00:15:19.464" v="261" actId="47"/>
        <pc:sldMkLst>
          <pc:docMk/>
          <pc:sldMk cId="2309319089" sldId="1095"/>
        </pc:sldMkLst>
      </pc:sldChg>
      <pc:sldChg chg="del">
        <pc:chgData name="Dave Hatter" userId="c6fd83b5-f701-4e6f-ad93-0415a5f3ef90" providerId="ADAL" clId="{DB8DD909-2008-476F-95FB-4D33505E2384}" dt="2023-10-25T00:29:55.221" v="309" actId="2696"/>
        <pc:sldMkLst>
          <pc:docMk/>
          <pc:sldMk cId="985457250" sldId="1096"/>
        </pc:sldMkLst>
      </pc:sldChg>
      <pc:sldChg chg="modSp add mod">
        <pc:chgData name="Dave Hatter" userId="c6fd83b5-f701-4e6f-ad93-0415a5f3ef90" providerId="ADAL" clId="{DB8DD909-2008-476F-95FB-4D33505E2384}" dt="2023-10-25T03:00:47.144" v="2014" actId="1076"/>
        <pc:sldMkLst>
          <pc:docMk/>
          <pc:sldMk cId="2719370734" sldId="1097"/>
        </pc:sldMkLst>
        <pc:spChg chg="mod">
          <ac:chgData name="Dave Hatter" userId="c6fd83b5-f701-4e6f-ad93-0415a5f3ef90" providerId="ADAL" clId="{DB8DD909-2008-476F-95FB-4D33505E2384}" dt="2023-10-25T03:00:47.144" v="2014" actId="1076"/>
          <ac:spMkLst>
            <pc:docMk/>
            <pc:sldMk cId="2719370734" sldId="1097"/>
            <ac:spMk id="9" creationId="{D63AEA16-2F2B-0E21-932E-CEB84C12A05F}"/>
          </ac:spMkLst>
        </pc:spChg>
        <pc:picChg chg="mod">
          <ac:chgData name="Dave Hatter" userId="c6fd83b5-f701-4e6f-ad93-0415a5f3ef90" providerId="ADAL" clId="{DB8DD909-2008-476F-95FB-4D33505E2384}" dt="2023-10-25T03:00:43.415" v="2013" actId="14100"/>
          <ac:picMkLst>
            <pc:docMk/>
            <pc:sldMk cId="2719370734" sldId="1097"/>
            <ac:picMk id="5" creationId="{BD10645A-295D-4154-E28C-8B9D36D22201}"/>
          </ac:picMkLst>
        </pc:picChg>
      </pc:sldChg>
      <pc:sldChg chg="modSp del mod modAnim">
        <pc:chgData name="Dave Hatter" userId="c6fd83b5-f701-4e6f-ad93-0415a5f3ef90" providerId="ADAL" clId="{DB8DD909-2008-476F-95FB-4D33505E2384}" dt="2023-10-25T00:24:51.166" v="290" actId="2696"/>
        <pc:sldMkLst>
          <pc:docMk/>
          <pc:sldMk cId="2917274263" sldId="1098"/>
        </pc:sldMkLst>
        <pc:spChg chg="mod">
          <ac:chgData name="Dave Hatter" userId="c6fd83b5-f701-4e6f-ad93-0415a5f3ef90" providerId="ADAL" clId="{DB8DD909-2008-476F-95FB-4D33505E2384}" dt="2023-10-24T13:16:26.604" v="195" actId="20577"/>
          <ac:spMkLst>
            <pc:docMk/>
            <pc:sldMk cId="2917274263" sldId="1098"/>
            <ac:spMk id="4" creationId="{0EA9A6C5-6529-4CB9-A9D1-12E965E80C8F}"/>
          </ac:spMkLst>
        </pc:spChg>
        <pc:spChg chg="mod">
          <ac:chgData name="Dave Hatter" userId="c6fd83b5-f701-4e6f-ad93-0415a5f3ef90" providerId="ADAL" clId="{DB8DD909-2008-476F-95FB-4D33505E2384}" dt="2023-10-24T13:13:50.110" v="167" actId="108"/>
          <ac:spMkLst>
            <pc:docMk/>
            <pc:sldMk cId="2917274263" sldId="1098"/>
            <ac:spMk id="6" creationId="{C9446F6A-17ED-41F5-BBBD-3207ABFBDB05}"/>
          </ac:spMkLst>
        </pc:spChg>
      </pc:sldChg>
      <pc:sldChg chg="addSp delSp mod ord">
        <pc:chgData name="Dave Hatter" userId="c6fd83b5-f701-4e6f-ad93-0415a5f3ef90" providerId="ADAL" clId="{DB8DD909-2008-476F-95FB-4D33505E2384}" dt="2023-10-25T01:17:29.446" v="1009"/>
        <pc:sldMkLst>
          <pc:docMk/>
          <pc:sldMk cId="2707974554" sldId="1099"/>
        </pc:sldMkLst>
        <pc:spChg chg="add del">
          <ac:chgData name="Dave Hatter" userId="c6fd83b5-f701-4e6f-ad93-0415a5f3ef90" providerId="ADAL" clId="{DB8DD909-2008-476F-95FB-4D33505E2384}" dt="2023-10-25T01:09:26.527" v="949" actId="22"/>
          <ac:spMkLst>
            <pc:docMk/>
            <pc:sldMk cId="2707974554" sldId="1099"/>
            <ac:spMk id="6" creationId="{68DADA0F-63E7-8042-DC62-3BEC85EEAF68}"/>
          </ac:spMkLst>
        </pc:spChg>
      </pc:sldChg>
      <pc:sldChg chg="add del">
        <pc:chgData name="Dave Hatter" userId="c6fd83b5-f701-4e6f-ad93-0415a5f3ef90" providerId="ADAL" clId="{DB8DD909-2008-476F-95FB-4D33505E2384}" dt="2023-10-25T00:15:36.089" v="263" actId="47"/>
        <pc:sldMkLst>
          <pc:docMk/>
          <pc:sldMk cId="748846772" sldId="1100"/>
        </pc:sldMkLst>
      </pc:sldChg>
      <pc:sldChg chg="delSp modSp del mod modShow">
        <pc:chgData name="Dave Hatter" userId="c6fd83b5-f701-4e6f-ad93-0415a5f3ef90" providerId="ADAL" clId="{DB8DD909-2008-476F-95FB-4D33505E2384}" dt="2023-10-25T01:16:11.909" v="1003" actId="2696"/>
        <pc:sldMkLst>
          <pc:docMk/>
          <pc:sldMk cId="2095398467" sldId="1101"/>
        </pc:sldMkLst>
        <pc:spChg chg="del mod">
          <ac:chgData name="Dave Hatter" userId="c6fd83b5-f701-4e6f-ad93-0415a5f3ef90" providerId="ADAL" clId="{DB8DD909-2008-476F-95FB-4D33505E2384}" dt="2023-10-25T00:17:44.154" v="274" actId="478"/>
          <ac:spMkLst>
            <pc:docMk/>
            <pc:sldMk cId="2095398467" sldId="1101"/>
            <ac:spMk id="6" creationId="{C9446F6A-17ED-41F5-BBBD-3207ABFBDB05}"/>
          </ac:spMkLst>
        </pc:spChg>
        <pc:picChg chg="mod">
          <ac:chgData name="Dave Hatter" userId="c6fd83b5-f701-4e6f-ad93-0415a5f3ef90" providerId="ADAL" clId="{DB8DD909-2008-476F-95FB-4D33505E2384}" dt="2023-10-25T00:17:52.660" v="276" actId="14100"/>
          <ac:picMkLst>
            <pc:docMk/>
            <pc:sldMk cId="2095398467" sldId="1101"/>
            <ac:picMk id="3" creationId="{ED6704A8-402E-1A78-EAE5-54118FC7D43B}"/>
          </ac:picMkLst>
        </pc:picChg>
      </pc:sldChg>
      <pc:sldChg chg="modSp mod">
        <pc:chgData name="Dave Hatter" userId="c6fd83b5-f701-4e6f-ad93-0415a5f3ef90" providerId="ADAL" clId="{DB8DD909-2008-476F-95FB-4D33505E2384}" dt="2023-10-24T13:14:29.988" v="175" actId="2711"/>
        <pc:sldMkLst>
          <pc:docMk/>
          <pc:sldMk cId="1511278058" sldId="1102"/>
        </pc:sldMkLst>
        <pc:spChg chg="mod">
          <ac:chgData name="Dave Hatter" userId="c6fd83b5-f701-4e6f-ad93-0415a5f3ef90" providerId="ADAL" clId="{DB8DD909-2008-476F-95FB-4D33505E2384}" dt="2023-10-24T13:14:29.988" v="175" actId="2711"/>
          <ac:spMkLst>
            <pc:docMk/>
            <pc:sldMk cId="1511278058" sldId="1102"/>
            <ac:spMk id="8" creationId="{38D5A4C3-B707-4DFB-8625-43F87E1D4C5C}"/>
          </ac:spMkLst>
        </pc:spChg>
        <pc:spChg chg="mod">
          <ac:chgData name="Dave Hatter" userId="c6fd83b5-f701-4e6f-ad93-0415a5f3ef90" providerId="ADAL" clId="{DB8DD909-2008-476F-95FB-4D33505E2384}" dt="2023-10-24T13:14:15.499" v="174" actId="255"/>
          <ac:spMkLst>
            <pc:docMk/>
            <pc:sldMk cId="1511278058" sldId="1102"/>
            <ac:spMk id="10" creationId="{2ECC916E-B660-4EF3-A3A2-E01CCCD11F21}"/>
          </ac:spMkLst>
        </pc:spChg>
      </pc:sldChg>
      <pc:sldChg chg="modSp mod">
        <pc:chgData name="Dave Hatter" userId="c6fd83b5-f701-4e6f-ad93-0415a5f3ef90" providerId="ADAL" clId="{DB8DD909-2008-476F-95FB-4D33505E2384}" dt="2023-10-24T13:15:06.632" v="183" actId="207"/>
        <pc:sldMkLst>
          <pc:docMk/>
          <pc:sldMk cId="2677908248" sldId="1103"/>
        </pc:sldMkLst>
        <pc:spChg chg="mod">
          <ac:chgData name="Dave Hatter" userId="c6fd83b5-f701-4e6f-ad93-0415a5f3ef90" providerId="ADAL" clId="{DB8DD909-2008-476F-95FB-4D33505E2384}" dt="2023-10-24T13:15:06.632" v="183" actId="207"/>
          <ac:spMkLst>
            <pc:docMk/>
            <pc:sldMk cId="2677908248" sldId="1103"/>
            <ac:spMk id="2" creationId="{121507EC-6D1E-4C75-8314-FC0DB5FA6A5C}"/>
          </ac:spMkLst>
        </pc:spChg>
        <pc:spChg chg="mod">
          <ac:chgData name="Dave Hatter" userId="c6fd83b5-f701-4e6f-ad93-0415a5f3ef90" providerId="ADAL" clId="{DB8DD909-2008-476F-95FB-4D33505E2384}" dt="2023-10-24T13:14:59.347" v="181" actId="255"/>
          <ac:spMkLst>
            <pc:docMk/>
            <pc:sldMk cId="2677908248" sldId="1103"/>
            <ac:spMk id="14" creationId="{41F7BA52-B1F3-4268-9597-0749E9A9B161}"/>
          </ac:spMkLst>
        </pc:spChg>
      </pc:sldChg>
      <pc:sldChg chg="add">
        <pc:chgData name="Dave Hatter" userId="c6fd83b5-f701-4e6f-ad93-0415a5f3ef90" providerId="ADAL" clId="{DB8DD909-2008-476F-95FB-4D33505E2384}" dt="2023-10-25T00:38:53.563" v="324"/>
        <pc:sldMkLst>
          <pc:docMk/>
          <pc:sldMk cId="645374767" sldId="1105"/>
        </pc:sldMkLst>
      </pc:sldChg>
      <pc:sldChg chg="modSp del mod">
        <pc:chgData name="Dave Hatter" userId="c6fd83b5-f701-4e6f-ad93-0415a5f3ef90" providerId="ADAL" clId="{DB8DD909-2008-476F-95FB-4D33505E2384}" dt="2023-10-25T00:17:09.019" v="271" actId="47"/>
        <pc:sldMkLst>
          <pc:docMk/>
          <pc:sldMk cId="102635258" sldId="1106"/>
        </pc:sldMkLst>
        <pc:spChg chg="mod">
          <ac:chgData name="Dave Hatter" userId="c6fd83b5-f701-4e6f-ad93-0415a5f3ef90" providerId="ADAL" clId="{DB8DD909-2008-476F-95FB-4D33505E2384}" dt="2023-10-24T13:07:13.498" v="85" actId="108"/>
          <ac:spMkLst>
            <pc:docMk/>
            <pc:sldMk cId="102635258" sldId="1106"/>
            <ac:spMk id="6" creationId="{C9446F6A-17ED-41F5-BBBD-3207ABFBDB05}"/>
          </ac:spMkLst>
        </pc:spChg>
        <pc:spChg chg="mod">
          <ac:chgData name="Dave Hatter" userId="c6fd83b5-f701-4e6f-ad93-0415a5f3ef90" providerId="ADAL" clId="{DB8DD909-2008-476F-95FB-4D33505E2384}" dt="2023-10-24T13:07:30.579" v="91" actId="20577"/>
          <ac:spMkLst>
            <pc:docMk/>
            <pc:sldMk cId="102635258" sldId="1106"/>
            <ac:spMk id="7" creationId="{6D581230-0C33-4F07-B3D9-4A0DA7F9F6BD}"/>
          </ac:spMkLst>
        </pc:spChg>
      </pc:sldChg>
      <pc:sldChg chg="modSp mod ord setBg">
        <pc:chgData name="Dave Hatter" userId="c6fd83b5-f701-4e6f-ad93-0415a5f3ef90" providerId="ADAL" clId="{DB8DD909-2008-476F-95FB-4D33505E2384}" dt="2023-10-25T01:46:28.412" v="1608"/>
        <pc:sldMkLst>
          <pc:docMk/>
          <pc:sldMk cId="255272152" sldId="1107"/>
        </pc:sldMkLst>
        <pc:spChg chg="mod">
          <ac:chgData name="Dave Hatter" userId="c6fd83b5-f701-4e6f-ad93-0415a5f3ef90" providerId="ADAL" clId="{DB8DD909-2008-476F-95FB-4D33505E2384}" dt="2023-10-24T13:07:59.522" v="96" actId="108"/>
          <ac:spMkLst>
            <pc:docMk/>
            <pc:sldMk cId="255272152" sldId="1107"/>
            <ac:spMk id="6" creationId="{C9446F6A-17ED-41F5-BBBD-3207ABFBDB05}"/>
          </ac:spMkLst>
        </pc:spChg>
        <pc:spChg chg="mod">
          <ac:chgData name="Dave Hatter" userId="c6fd83b5-f701-4e6f-ad93-0415a5f3ef90" providerId="ADAL" clId="{DB8DD909-2008-476F-95FB-4D33505E2384}" dt="2023-10-24T13:08:05.766" v="98" actId="2711"/>
          <ac:spMkLst>
            <pc:docMk/>
            <pc:sldMk cId="255272152" sldId="1107"/>
            <ac:spMk id="7" creationId="{6D581230-0C33-4F07-B3D9-4A0DA7F9F6BD}"/>
          </ac:spMkLst>
        </pc:spChg>
        <pc:picChg chg="mod">
          <ac:chgData name="Dave Hatter" userId="c6fd83b5-f701-4e6f-ad93-0415a5f3ef90" providerId="ADAL" clId="{DB8DD909-2008-476F-95FB-4D33505E2384}" dt="2023-10-24T13:08:17.177" v="101" actId="14100"/>
          <ac:picMkLst>
            <pc:docMk/>
            <pc:sldMk cId="255272152" sldId="1107"/>
            <ac:picMk id="11" creationId="{CA00F001-9AC1-41BB-A65E-A99A55663A1D}"/>
          </ac:picMkLst>
        </pc:picChg>
      </pc:sldChg>
      <pc:sldChg chg="add">
        <pc:chgData name="Dave Hatter" userId="c6fd83b5-f701-4e6f-ad93-0415a5f3ef90" providerId="ADAL" clId="{DB8DD909-2008-476F-95FB-4D33505E2384}" dt="2023-10-25T00:39:28.749" v="325"/>
        <pc:sldMkLst>
          <pc:docMk/>
          <pc:sldMk cId="3237836684" sldId="1108"/>
        </pc:sldMkLst>
      </pc:sldChg>
      <pc:sldChg chg="add setBg">
        <pc:chgData name="Dave Hatter" userId="c6fd83b5-f701-4e6f-ad93-0415a5f3ef90" providerId="ADAL" clId="{DB8DD909-2008-476F-95FB-4D33505E2384}" dt="2023-10-25T00:23:38.370" v="289"/>
        <pc:sldMkLst>
          <pc:docMk/>
          <pc:sldMk cId="3088193252" sldId="1122"/>
        </pc:sldMkLst>
      </pc:sldChg>
      <pc:sldChg chg="add del ord modNotesTx">
        <pc:chgData name="Dave Hatter" userId="c6fd83b5-f701-4e6f-ad93-0415a5f3ef90" providerId="ADAL" clId="{DB8DD909-2008-476F-95FB-4D33505E2384}" dt="2023-10-25T01:12:29.291" v="965"/>
        <pc:sldMkLst>
          <pc:docMk/>
          <pc:sldMk cId="1544537781" sldId="1132"/>
        </pc:sldMkLst>
      </pc:sldChg>
      <pc:sldChg chg="addSp delSp modSp add mod ord">
        <pc:chgData name="Dave Hatter" userId="c6fd83b5-f701-4e6f-ad93-0415a5f3ef90" providerId="ADAL" clId="{DB8DD909-2008-476F-95FB-4D33505E2384}" dt="2023-10-25T01:07:51.555" v="934"/>
        <pc:sldMkLst>
          <pc:docMk/>
          <pc:sldMk cId="4075499447" sldId="1133"/>
        </pc:sldMkLst>
        <pc:picChg chg="add mod">
          <ac:chgData name="Dave Hatter" userId="c6fd83b5-f701-4e6f-ad93-0415a5f3ef90" providerId="ADAL" clId="{DB8DD909-2008-476F-95FB-4D33505E2384}" dt="2023-10-25T00:26:51.023" v="293" actId="1076"/>
          <ac:picMkLst>
            <pc:docMk/>
            <pc:sldMk cId="4075499447" sldId="1133"/>
            <ac:picMk id="2" creationId="{6FD96C36-3CCC-535D-C654-E7EDBF27426E}"/>
          </ac:picMkLst>
        </pc:picChg>
        <pc:picChg chg="del">
          <ac:chgData name="Dave Hatter" userId="c6fd83b5-f701-4e6f-ad93-0415a5f3ef90" providerId="ADAL" clId="{DB8DD909-2008-476F-95FB-4D33505E2384}" dt="2023-10-25T00:26:46.071" v="291" actId="478"/>
          <ac:picMkLst>
            <pc:docMk/>
            <pc:sldMk cId="4075499447" sldId="1133"/>
            <ac:picMk id="23" creationId="{357A4FB3-8767-4F5F-A87D-41E3C13AF602}"/>
          </ac:picMkLst>
        </pc:picChg>
      </pc:sldChg>
      <pc:sldChg chg="add setBg">
        <pc:chgData name="Dave Hatter" userId="c6fd83b5-f701-4e6f-ad93-0415a5f3ef90" providerId="ADAL" clId="{DB8DD909-2008-476F-95FB-4D33505E2384}" dt="2023-10-25T00:23:09.301" v="288"/>
        <pc:sldMkLst>
          <pc:docMk/>
          <pc:sldMk cId="46521961" sldId="1134"/>
        </pc:sldMkLst>
      </pc:sldChg>
      <pc:sldChg chg="add del ord setBg">
        <pc:chgData name="Dave Hatter" userId="c6fd83b5-f701-4e6f-ad93-0415a5f3ef90" providerId="ADAL" clId="{DB8DD909-2008-476F-95FB-4D33505E2384}" dt="2023-10-25T01:19:34.840" v="1016" actId="2696"/>
        <pc:sldMkLst>
          <pc:docMk/>
          <pc:sldMk cId="1734188281" sldId="1135"/>
        </pc:sldMkLst>
      </pc:sldChg>
      <pc:sldChg chg="modSp add mod setBg">
        <pc:chgData name="Dave Hatter" userId="c6fd83b5-f701-4e6f-ad93-0415a5f3ef90" providerId="ADAL" clId="{DB8DD909-2008-476F-95FB-4D33505E2384}" dt="2023-10-25T03:03:03.821" v="2079" actId="20577"/>
        <pc:sldMkLst>
          <pc:docMk/>
          <pc:sldMk cId="432375145" sldId="1136"/>
        </pc:sldMkLst>
        <pc:spChg chg="mod">
          <ac:chgData name="Dave Hatter" userId="c6fd83b5-f701-4e6f-ad93-0415a5f3ef90" providerId="ADAL" clId="{DB8DD909-2008-476F-95FB-4D33505E2384}" dt="2023-10-25T03:02:58.930" v="2077" actId="20577"/>
          <ac:spMkLst>
            <pc:docMk/>
            <pc:sldMk cId="432375145" sldId="1136"/>
            <ac:spMk id="6" creationId="{C9446F6A-17ED-41F5-BBBD-3207ABFBDB05}"/>
          </ac:spMkLst>
        </pc:spChg>
        <pc:spChg chg="mod">
          <ac:chgData name="Dave Hatter" userId="c6fd83b5-f701-4e6f-ad93-0415a5f3ef90" providerId="ADAL" clId="{DB8DD909-2008-476F-95FB-4D33505E2384}" dt="2023-10-25T03:03:03.821" v="2079" actId="20577"/>
          <ac:spMkLst>
            <pc:docMk/>
            <pc:sldMk cId="432375145" sldId="1136"/>
            <ac:spMk id="7" creationId="{6D581230-0C33-4F07-B3D9-4A0DA7F9F6BD}"/>
          </ac:spMkLst>
        </pc:spChg>
      </pc:sldChg>
      <pc:sldChg chg="add del setBg">
        <pc:chgData name="Dave Hatter" userId="c6fd83b5-f701-4e6f-ad93-0415a5f3ef90" providerId="ADAL" clId="{DB8DD909-2008-476F-95FB-4D33505E2384}" dt="2023-10-25T01:46:42.653" v="1609" actId="2696"/>
        <pc:sldMkLst>
          <pc:docMk/>
          <pc:sldMk cId="2540740273" sldId="1137"/>
        </pc:sldMkLst>
      </pc:sldChg>
      <pc:sldChg chg="addSp delSp modSp add mod setBg modNotesTx">
        <pc:chgData name="Dave Hatter" userId="c6fd83b5-f701-4e6f-ad93-0415a5f3ef90" providerId="ADAL" clId="{DB8DD909-2008-476F-95FB-4D33505E2384}" dt="2023-10-25T01:46:55.589" v="1610"/>
        <pc:sldMkLst>
          <pc:docMk/>
          <pc:sldMk cId="1414619001" sldId="1138"/>
        </pc:sldMkLst>
        <pc:spChg chg="mod">
          <ac:chgData name="Dave Hatter" userId="c6fd83b5-f701-4e6f-ad93-0415a5f3ef90" providerId="ADAL" clId="{DB8DD909-2008-476F-95FB-4D33505E2384}" dt="2023-10-25T01:36:29.109" v="1551" actId="20577"/>
          <ac:spMkLst>
            <pc:docMk/>
            <pc:sldMk cId="1414619001" sldId="1138"/>
            <ac:spMk id="6" creationId="{C9446F6A-17ED-41F5-BBBD-3207ABFBDB05}"/>
          </ac:spMkLst>
        </pc:spChg>
        <pc:picChg chg="add mod">
          <ac:chgData name="Dave Hatter" userId="c6fd83b5-f701-4e6f-ad93-0415a5f3ef90" providerId="ADAL" clId="{DB8DD909-2008-476F-95FB-4D33505E2384}" dt="2023-10-25T01:36:25.132" v="1538" actId="14100"/>
          <ac:picMkLst>
            <pc:docMk/>
            <pc:sldMk cId="1414619001" sldId="1138"/>
            <ac:picMk id="3" creationId="{95689BAD-86BA-80BB-5EDE-9137B92B598E}"/>
          </ac:picMkLst>
        </pc:picChg>
        <pc:picChg chg="del">
          <ac:chgData name="Dave Hatter" userId="c6fd83b5-f701-4e6f-ad93-0415a5f3ef90" providerId="ADAL" clId="{DB8DD909-2008-476F-95FB-4D33505E2384}" dt="2023-10-25T01:36:19.180" v="1535" actId="478"/>
          <ac:picMkLst>
            <pc:docMk/>
            <pc:sldMk cId="1414619001" sldId="1138"/>
            <ac:picMk id="5" creationId="{0E8B9E3F-CF99-32F8-6436-43576AFAEC55}"/>
          </ac:picMkLst>
        </pc:picChg>
      </pc:sldChg>
      <pc:sldChg chg="addSp delSp modSp add mod setBg modNotesTx">
        <pc:chgData name="Dave Hatter" userId="c6fd83b5-f701-4e6f-ad93-0415a5f3ef90" providerId="ADAL" clId="{DB8DD909-2008-476F-95FB-4D33505E2384}" dt="2023-10-25T01:47:05.013" v="1611"/>
        <pc:sldMkLst>
          <pc:docMk/>
          <pc:sldMk cId="996354343" sldId="1139"/>
        </pc:sldMkLst>
        <pc:spChg chg="add mod">
          <ac:chgData name="Dave Hatter" userId="c6fd83b5-f701-4e6f-ad93-0415a5f3ef90" providerId="ADAL" clId="{DB8DD909-2008-476F-95FB-4D33505E2384}" dt="2023-10-25T01:45:10.820" v="1600" actId="1076"/>
          <ac:spMkLst>
            <pc:docMk/>
            <pc:sldMk cId="996354343" sldId="1139"/>
            <ac:spMk id="4" creationId="{1A055DEA-ADC1-539F-D05E-866CC1C9E424}"/>
          </ac:spMkLst>
        </pc:spChg>
        <pc:spChg chg="mod">
          <ac:chgData name="Dave Hatter" userId="c6fd83b5-f701-4e6f-ad93-0415a5f3ef90" providerId="ADAL" clId="{DB8DD909-2008-476F-95FB-4D33505E2384}" dt="2023-10-25T01:43:41.403" v="1591" actId="6549"/>
          <ac:spMkLst>
            <pc:docMk/>
            <pc:sldMk cId="996354343" sldId="1139"/>
            <ac:spMk id="6" creationId="{C9446F6A-17ED-41F5-BBBD-3207ABFBDB05}"/>
          </ac:spMkLst>
        </pc:spChg>
        <pc:picChg chg="del">
          <ac:chgData name="Dave Hatter" userId="c6fd83b5-f701-4e6f-ad93-0415a5f3ef90" providerId="ADAL" clId="{DB8DD909-2008-476F-95FB-4D33505E2384}" dt="2023-10-25T01:42:47.326" v="1554" actId="478"/>
          <ac:picMkLst>
            <pc:docMk/>
            <pc:sldMk cId="996354343" sldId="1139"/>
            <ac:picMk id="3" creationId="{95689BAD-86BA-80BB-5EDE-9137B92B598E}"/>
          </ac:picMkLst>
        </pc:picChg>
        <pc:picChg chg="add mod">
          <ac:chgData name="Dave Hatter" userId="c6fd83b5-f701-4e6f-ad93-0415a5f3ef90" providerId="ADAL" clId="{DB8DD909-2008-476F-95FB-4D33505E2384}" dt="2023-10-25T01:45:26.739" v="1605" actId="1076"/>
          <ac:picMkLst>
            <pc:docMk/>
            <pc:sldMk cId="996354343" sldId="1139"/>
            <ac:picMk id="7" creationId="{56965BDF-9EDA-5420-2DA6-E9369EF7DC78}"/>
          </ac:picMkLst>
        </pc:picChg>
      </pc:sldChg>
      <pc:sldChg chg="modSp add mod setBg">
        <pc:chgData name="Dave Hatter" userId="c6fd83b5-f701-4e6f-ad93-0415a5f3ef90" providerId="ADAL" clId="{DB8DD909-2008-476F-95FB-4D33505E2384}" dt="2023-10-25T01:56:28.914" v="1864" actId="20577"/>
        <pc:sldMkLst>
          <pc:docMk/>
          <pc:sldMk cId="3181215718" sldId="1140"/>
        </pc:sldMkLst>
        <pc:spChg chg="mod">
          <ac:chgData name="Dave Hatter" userId="c6fd83b5-f701-4e6f-ad93-0415a5f3ef90" providerId="ADAL" clId="{DB8DD909-2008-476F-95FB-4D33505E2384}" dt="2023-10-25T01:52:52.860" v="1661" actId="20577"/>
          <ac:spMkLst>
            <pc:docMk/>
            <pc:sldMk cId="3181215718" sldId="1140"/>
            <ac:spMk id="6" creationId="{C9446F6A-17ED-41F5-BBBD-3207ABFBDB05}"/>
          </ac:spMkLst>
        </pc:spChg>
        <pc:spChg chg="mod">
          <ac:chgData name="Dave Hatter" userId="c6fd83b5-f701-4e6f-ad93-0415a5f3ef90" providerId="ADAL" clId="{DB8DD909-2008-476F-95FB-4D33505E2384}" dt="2023-10-25T01:56:28.914" v="1864" actId="20577"/>
          <ac:spMkLst>
            <pc:docMk/>
            <pc:sldMk cId="3181215718" sldId="1140"/>
            <ac:spMk id="7" creationId="{6D581230-0C33-4F07-B3D9-4A0DA7F9F6BD}"/>
          </ac:spMkLst>
        </pc:spChg>
      </pc:sldChg>
      <pc:sldChg chg="addSp delSp modSp add del mod">
        <pc:chgData name="Dave Hatter" userId="c6fd83b5-f701-4e6f-ad93-0415a5f3ef90" providerId="ADAL" clId="{DB8DD909-2008-476F-95FB-4D33505E2384}" dt="2023-10-25T01:58:48.455" v="1877" actId="2696"/>
        <pc:sldMkLst>
          <pc:docMk/>
          <pc:sldMk cId="551628354" sldId="1141"/>
        </pc:sldMkLst>
        <pc:picChg chg="del">
          <ac:chgData name="Dave Hatter" userId="c6fd83b5-f701-4e6f-ad93-0415a5f3ef90" providerId="ADAL" clId="{DB8DD909-2008-476F-95FB-4D33505E2384}" dt="2023-10-25T01:57:27.209" v="1866" actId="478"/>
          <ac:picMkLst>
            <pc:docMk/>
            <pc:sldMk cId="551628354" sldId="1141"/>
            <ac:picMk id="3" creationId="{321C968F-4F10-EDBE-E7E1-A1F14D69D93C}"/>
          </ac:picMkLst>
        </pc:picChg>
        <pc:picChg chg="add mod">
          <ac:chgData name="Dave Hatter" userId="c6fd83b5-f701-4e6f-ad93-0415a5f3ef90" providerId="ADAL" clId="{DB8DD909-2008-476F-95FB-4D33505E2384}" dt="2023-10-25T01:57:40.796" v="1869" actId="14100"/>
          <ac:picMkLst>
            <pc:docMk/>
            <pc:sldMk cId="551628354" sldId="1141"/>
            <ac:picMk id="4" creationId="{A2DA7B60-4288-BB13-672F-A00E0ACCBEE6}"/>
          </ac:picMkLst>
        </pc:picChg>
      </pc:sldChg>
      <pc:sldChg chg="add setBg">
        <pc:chgData name="Dave Hatter" userId="c6fd83b5-f701-4e6f-ad93-0415a5f3ef90" providerId="ADAL" clId="{DB8DD909-2008-476F-95FB-4D33505E2384}" dt="2023-10-25T01:58:55.424" v="1878"/>
        <pc:sldMkLst>
          <pc:docMk/>
          <pc:sldMk cId="2669007762" sldId="1141"/>
        </pc:sldMkLst>
      </pc:sldChg>
      <pc:sldChg chg="addSp delSp modSp add del mod modNotesTx">
        <pc:chgData name="Dave Hatter" userId="c6fd83b5-f701-4e6f-ad93-0415a5f3ef90" providerId="ADAL" clId="{DB8DD909-2008-476F-95FB-4D33505E2384}" dt="2023-10-25T01:58:48.455" v="1877" actId="2696"/>
        <pc:sldMkLst>
          <pc:docMk/>
          <pc:sldMk cId="1254287946" sldId="1142"/>
        </pc:sldMkLst>
        <pc:picChg chg="add mod">
          <ac:chgData name="Dave Hatter" userId="c6fd83b5-f701-4e6f-ad93-0415a5f3ef90" providerId="ADAL" clId="{DB8DD909-2008-476F-95FB-4D33505E2384}" dt="2023-10-25T01:58:39.632" v="1876" actId="14100"/>
          <ac:picMkLst>
            <pc:docMk/>
            <pc:sldMk cId="1254287946" sldId="1142"/>
            <ac:picMk id="3" creationId="{244E76A4-AD9F-E512-AF8D-0AC6B141FF3B}"/>
          </ac:picMkLst>
        </pc:picChg>
        <pc:picChg chg="del">
          <ac:chgData name="Dave Hatter" userId="c6fd83b5-f701-4e6f-ad93-0415a5f3ef90" providerId="ADAL" clId="{DB8DD909-2008-476F-95FB-4D33505E2384}" dt="2023-10-25T01:58:13.069" v="1871" actId="478"/>
          <ac:picMkLst>
            <pc:docMk/>
            <pc:sldMk cId="1254287946" sldId="1142"/>
            <ac:picMk id="4" creationId="{A2DA7B60-4288-BB13-672F-A00E0ACCBEE6}"/>
          </ac:picMkLst>
        </pc:picChg>
      </pc:sldChg>
      <pc:sldChg chg="add setBg">
        <pc:chgData name="Dave Hatter" userId="c6fd83b5-f701-4e6f-ad93-0415a5f3ef90" providerId="ADAL" clId="{DB8DD909-2008-476F-95FB-4D33505E2384}" dt="2023-10-25T01:58:55.424" v="1878"/>
        <pc:sldMkLst>
          <pc:docMk/>
          <pc:sldMk cId="3333195958" sldId="1142"/>
        </pc:sldMkLst>
      </pc:sldChg>
      <pc:sldChg chg="addSp delSp modSp add mod modShow modNotesTx">
        <pc:chgData name="Dave Hatter" userId="c6fd83b5-f701-4e6f-ad93-0415a5f3ef90" providerId="ADAL" clId="{DB8DD909-2008-476F-95FB-4D33505E2384}" dt="2023-10-25T15:09:17.956" v="2175" actId="14100"/>
        <pc:sldMkLst>
          <pc:docMk/>
          <pc:sldMk cId="3079051793" sldId="1143"/>
        </pc:sldMkLst>
        <pc:picChg chg="add mod">
          <ac:chgData name="Dave Hatter" userId="c6fd83b5-f701-4e6f-ad93-0415a5f3ef90" providerId="ADAL" clId="{DB8DD909-2008-476F-95FB-4D33505E2384}" dt="2023-10-25T15:07:55.159" v="2167" actId="14100"/>
          <ac:picMkLst>
            <pc:docMk/>
            <pc:sldMk cId="3079051793" sldId="1143"/>
            <ac:picMk id="3" creationId="{90924ABF-6703-D412-EE00-D58C88A5AC05}"/>
          </ac:picMkLst>
        </pc:picChg>
        <pc:picChg chg="add mod">
          <ac:chgData name="Dave Hatter" userId="c6fd83b5-f701-4e6f-ad93-0415a5f3ef90" providerId="ADAL" clId="{DB8DD909-2008-476F-95FB-4D33505E2384}" dt="2023-10-25T15:07:57.858" v="2168" actId="14100"/>
          <ac:picMkLst>
            <pc:docMk/>
            <pc:sldMk cId="3079051793" sldId="1143"/>
            <ac:picMk id="4" creationId="{B20B110B-2F36-0D3E-26B6-6363773C504C}"/>
          </ac:picMkLst>
        </pc:picChg>
        <pc:picChg chg="add mod">
          <ac:chgData name="Dave Hatter" userId="c6fd83b5-f701-4e6f-ad93-0415a5f3ef90" providerId="ADAL" clId="{DB8DD909-2008-476F-95FB-4D33505E2384}" dt="2023-10-25T15:08:08.312" v="2171" actId="14100"/>
          <ac:picMkLst>
            <pc:docMk/>
            <pc:sldMk cId="3079051793" sldId="1143"/>
            <ac:picMk id="6" creationId="{E7A2E7E5-2124-0365-5072-EA046CB4073F}"/>
          </ac:picMkLst>
        </pc:picChg>
        <pc:picChg chg="del">
          <ac:chgData name="Dave Hatter" userId="c6fd83b5-f701-4e6f-ad93-0415a5f3ef90" providerId="ADAL" clId="{DB8DD909-2008-476F-95FB-4D33505E2384}" dt="2023-10-25T02:03:07.518" v="1883" actId="478"/>
          <ac:picMkLst>
            <pc:docMk/>
            <pc:sldMk cId="3079051793" sldId="1143"/>
            <ac:picMk id="6" creationId="{EB8DFDB0-8491-5785-166A-3C6C21D33962}"/>
          </ac:picMkLst>
        </pc:picChg>
        <pc:picChg chg="add mod">
          <ac:chgData name="Dave Hatter" userId="c6fd83b5-f701-4e6f-ad93-0415a5f3ef90" providerId="ADAL" clId="{DB8DD909-2008-476F-95FB-4D33505E2384}" dt="2023-10-25T15:09:17.956" v="2175" actId="14100"/>
          <ac:picMkLst>
            <pc:docMk/>
            <pc:sldMk cId="3079051793" sldId="1143"/>
            <ac:picMk id="8" creationId="{92D6C428-5920-F014-3470-5AE6FC62F36C}"/>
          </ac:picMkLst>
        </pc:picChg>
      </pc:sldChg>
      <pc:sldChg chg="addSp modSp new del mod">
        <pc:chgData name="Dave Hatter" userId="c6fd83b5-f701-4e6f-ad93-0415a5f3ef90" providerId="ADAL" clId="{DB8DD909-2008-476F-95FB-4D33505E2384}" dt="2023-10-25T03:00:13.741" v="2009" actId="47"/>
        <pc:sldMkLst>
          <pc:docMk/>
          <pc:sldMk cId="1844982481" sldId="1144"/>
        </pc:sldMkLst>
        <pc:picChg chg="add mod">
          <ac:chgData name="Dave Hatter" userId="c6fd83b5-f701-4e6f-ad93-0415a5f3ef90" providerId="ADAL" clId="{DB8DD909-2008-476F-95FB-4D33505E2384}" dt="2023-10-25T02:59:02.035" v="1984" actId="14100"/>
          <ac:picMkLst>
            <pc:docMk/>
            <pc:sldMk cId="1844982481" sldId="1144"/>
            <ac:picMk id="2" creationId="{5421C883-B7D8-7BDA-E103-76CA4FA297A4}"/>
          </ac:picMkLst>
        </pc:picChg>
      </pc:sldChg>
      <pc:sldChg chg="modSp add del mod">
        <pc:chgData name="Dave Hatter" userId="c6fd83b5-f701-4e6f-ad93-0415a5f3ef90" providerId="ADAL" clId="{DB8DD909-2008-476F-95FB-4D33505E2384}" dt="2023-10-25T02:58:49.049" v="1981" actId="2696"/>
        <pc:sldMkLst>
          <pc:docMk/>
          <pc:sldMk cId="2861068373" sldId="1144"/>
        </pc:sldMkLst>
        <pc:graphicFrameChg chg="mod">
          <ac:chgData name="Dave Hatter" userId="c6fd83b5-f701-4e6f-ad93-0415a5f3ef90" providerId="ADAL" clId="{DB8DD909-2008-476F-95FB-4D33505E2384}" dt="2023-10-25T02:58:39.474" v="1980" actId="14100"/>
          <ac:graphicFrameMkLst>
            <pc:docMk/>
            <pc:sldMk cId="2861068373" sldId="1144"/>
            <ac:graphicFrameMk id="4" creationId="{150B9285-71A2-20EE-F975-ADADD1052E30}"/>
          </ac:graphicFrameMkLst>
        </pc:graphicFrameChg>
      </pc:sldChg>
      <pc:sldChg chg="addSp delSp modSp add mod">
        <pc:chgData name="Dave Hatter" userId="c6fd83b5-f701-4e6f-ad93-0415a5f3ef90" providerId="ADAL" clId="{DB8DD909-2008-476F-95FB-4D33505E2384}" dt="2023-10-25T15:01:05.142" v="2143" actId="14100"/>
        <pc:sldMkLst>
          <pc:docMk/>
          <pc:sldMk cId="4213994038" sldId="1144"/>
        </pc:sldMkLst>
        <pc:picChg chg="del">
          <ac:chgData name="Dave Hatter" userId="c6fd83b5-f701-4e6f-ad93-0415a5f3ef90" providerId="ADAL" clId="{DB8DD909-2008-476F-95FB-4D33505E2384}" dt="2023-10-25T15:00:57.966" v="2140" actId="478"/>
          <ac:picMkLst>
            <pc:docMk/>
            <pc:sldMk cId="4213994038" sldId="1144"/>
            <ac:picMk id="3" creationId="{90924ABF-6703-D412-EE00-D58C88A5AC05}"/>
          </ac:picMkLst>
        </pc:picChg>
        <pc:picChg chg="add mod">
          <ac:chgData name="Dave Hatter" userId="c6fd83b5-f701-4e6f-ad93-0415a5f3ef90" providerId="ADAL" clId="{DB8DD909-2008-476F-95FB-4D33505E2384}" dt="2023-10-25T15:01:05.142" v="2143" actId="14100"/>
          <ac:picMkLst>
            <pc:docMk/>
            <pc:sldMk cId="4213994038" sldId="1144"/>
            <ac:picMk id="4" creationId="{7FE66483-4825-83FC-E392-BDD791E1709D}"/>
          </ac:picMkLst>
        </pc:picChg>
      </pc:sldChg>
    </pc:docChg>
  </pc:docChgLst>
  <pc:docChgLst>
    <pc:chgData name="Dave Hatter" userId="c6fd83b5-f701-4e6f-ad93-0415a5f3ef90" providerId="ADAL" clId="{99760852-1B2A-407F-8A46-C413D3419A6E}"/>
    <pc:docChg chg="undo custSel addSld delSld modSld sldOrd addSection modSection">
      <pc:chgData name="Dave Hatter" userId="c6fd83b5-f701-4e6f-ad93-0415a5f3ef90" providerId="ADAL" clId="{99760852-1B2A-407F-8A46-C413D3419A6E}" dt="2023-09-13T02:52:09.596" v="1103" actId="20577"/>
      <pc:docMkLst>
        <pc:docMk/>
      </pc:docMkLst>
      <pc:sldChg chg="modSp mod">
        <pc:chgData name="Dave Hatter" userId="c6fd83b5-f701-4e6f-ad93-0415a5f3ef90" providerId="ADAL" clId="{99760852-1B2A-407F-8A46-C413D3419A6E}" dt="2023-09-13T02:21:07.752" v="681" actId="20577"/>
        <pc:sldMkLst>
          <pc:docMk/>
          <pc:sldMk cId="2402261861" sldId="270"/>
        </pc:sldMkLst>
        <pc:spChg chg="mod">
          <ac:chgData name="Dave Hatter" userId="c6fd83b5-f701-4e6f-ad93-0415a5f3ef90" providerId="ADAL" clId="{99760852-1B2A-407F-8A46-C413D3419A6E}" dt="2023-09-13T02:21:07.752" v="681" actId="20577"/>
          <ac:spMkLst>
            <pc:docMk/>
            <pc:sldMk cId="2402261861" sldId="270"/>
            <ac:spMk id="7" creationId="{6D581230-0C33-4F07-B3D9-4A0DA7F9F6BD}"/>
          </ac:spMkLst>
        </pc:spChg>
      </pc:sldChg>
      <pc:sldChg chg="modNotesTx">
        <pc:chgData name="Dave Hatter" userId="c6fd83b5-f701-4e6f-ad93-0415a5f3ef90" providerId="ADAL" clId="{99760852-1B2A-407F-8A46-C413D3419A6E}" dt="2023-09-13T02:42:15.913" v="859" actId="20577"/>
        <pc:sldMkLst>
          <pc:docMk/>
          <pc:sldMk cId="1170237872" sldId="285"/>
        </pc:sldMkLst>
      </pc:sldChg>
      <pc:sldChg chg="ord">
        <pc:chgData name="Dave Hatter" userId="c6fd83b5-f701-4e6f-ad93-0415a5f3ef90" providerId="ADAL" clId="{99760852-1B2A-407F-8A46-C413D3419A6E}" dt="2023-09-13T02:22:38.545" v="690"/>
        <pc:sldMkLst>
          <pc:docMk/>
          <pc:sldMk cId="3934998490" sldId="294"/>
        </pc:sldMkLst>
      </pc:sldChg>
      <pc:sldChg chg="modAnim">
        <pc:chgData name="Dave Hatter" userId="c6fd83b5-f701-4e6f-ad93-0415a5f3ef90" providerId="ADAL" clId="{99760852-1B2A-407F-8A46-C413D3419A6E}" dt="2023-09-13T02:31:31.314" v="718"/>
        <pc:sldMkLst>
          <pc:docMk/>
          <pc:sldMk cId="1533985420" sldId="296"/>
        </pc:sldMkLst>
      </pc:sldChg>
      <pc:sldChg chg="delSp modSp mod modAnim">
        <pc:chgData name="Dave Hatter" userId="c6fd83b5-f701-4e6f-ad93-0415a5f3ef90" providerId="ADAL" clId="{99760852-1B2A-407F-8A46-C413D3419A6E}" dt="2023-09-13T02:28:41.069" v="702"/>
        <pc:sldMkLst>
          <pc:docMk/>
          <pc:sldMk cId="1690545467" sldId="299"/>
        </pc:sldMkLst>
        <pc:spChg chg="mod">
          <ac:chgData name="Dave Hatter" userId="c6fd83b5-f701-4e6f-ad93-0415a5f3ef90" providerId="ADAL" clId="{99760852-1B2A-407F-8A46-C413D3419A6E}" dt="2023-09-13T02:16:42.085" v="635" actId="20577"/>
          <ac:spMkLst>
            <pc:docMk/>
            <pc:sldMk cId="1690545467" sldId="299"/>
            <ac:spMk id="6" creationId="{C9446F6A-17ED-41F5-BBBD-3207ABFBDB05}"/>
          </ac:spMkLst>
        </pc:spChg>
        <pc:spChg chg="del">
          <ac:chgData name="Dave Hatter" userId="c6fd83b5-f701-4e6f-ad93-0415a5f3ef90" providerId="ADAL" clId="{99760852-1B2A-407F-8A46-C413D3419A6E}" dt="2023-09-13T02:23:17.574" v="691" actId="478"/>
          <ac:spMkLst>
            <pc:docMk/>
            <pc:sldMk cId="1690545467" sldId="299"/>
            <ac:spMk id="7" creationId="{8339B854-29F2-47FF-8D2D-DF50E0BC6CB0}"/>
          </ac:spMkLst>
        </pc:spChg>
        <pc:picChg chg="mod">
          <ac:chgData name="Dave Hatter" userId="c6fd83b5-f701-4e6f-ad93-0415a5f3ef90" providerId="ADAL" clId="{99760852-1B2A-407F-8A46-C413D3419A6E}" dt="2023-09-13T02:28:24.501" v="698" actId="14100"/>
          <ac:picMkLst>
            <pc:docMk/>
            <pc:sldMk cId="1690545467" sldId="299"/>
            <ac:picMk id="3" creationId="{248AA8D4-E4BA-4A41-A2EA-357AAB3FAC2F}"/>
          </ac:picMkLst>
        </pc:picChg>
        <pc:picChg chg="mod">
          <ac:chgData name="Dave Hatter" userId="c6fd83b5-f701-4e6f-ad93-0415a5f3ef90" providerId="ADAL" clId="{99760852-1B2A-407F-8A46-C413D3419A6E}" dt="2023-09-13T02:28:34.182" v="701" actId="14100"/>
          <ac:picMkLst>
            <pc:docMk/>
            <pc:sldMk cId="1690545467" sldId="299"/>
            <ac:picMk id="4" creationId="{D02DB498-7F45-47CC-AA1A-4A284345D20D}"/>
          </ac:picMkLst>
        </pc:picChg>
      </pc:sldChg>
      <pc:sldChg chg="setBg">
        <pc:chgData name="Dave Hatter" userId="c6fd83b5-f701-4e6f-ad93-0415a5f3ef90" providerId="ADAL" clId="{99760852-1B2A-407F-8A46-C413D3419A6E}" dt="2023-09-13T02:07:42.933" v="536"/>
        <pc:sldMkLst>
          <pc:docMk/>
          <pc:sldMk cId="1990598076" sldId="313"/>
        </pc:sldMkLst>
      </pc:sldChg>
      <pc:sldChg chg="modSp mod">
        <pc:chgData name="Dave Hatter" userId="c6fd83b5-f701-4e6f-ad93-0415a5f3ef90" providerId="ADAL" clId="{99760852-1B2A-407F-8A46-C413D3419A6E}" dt="2023-09-13T02:51:45.236" v="1096" actId="20577"/>
        <pc:sldMkLst>
          <pc:docMk/>
          <pc:sldMk cId="1778324602" sldId="317"/>
        </pc:sldMkLst>
        <pc:spChg chg="mod">
          <ac:chgData name="Dave Hatter" userId="c6fd83b5-f701-4e6f-ad93-0415a5f3ef90" providerId="ADAL" clId="{99760852-1B2A-407F-8A46-C413D3419A6E}" dt="2023-09-13T02:51:26.467" v="1079" actId="5793"/>
          <ac:spMkLst>
            <pc:docMk/>
            <pc:sldMk cId="1778324602" sldId="317"/>
            <ac:spMk id="7" creationId="{507C9140-2F14-2C19-1B71-5AFFF483BBB2}"/>
          </ac:spMkLst>
        </pc:spChg>
        <pc:spChg chg="mod">
          <ac:chgData name="Dave Hatter" userId="c6fd83b5-f701-4e6f-ad93-0415a5f3ef90" providerId="ADAL" clId="{99760852-1B2A-407F-8A46-C413D3419A6E}" dt="2023-09-13T02:51:45.236" v="1096" actId="20577"/>
          <ac:spMkLst>
            <pc:docMk/>
            <pc:sldMk cId="1778324602" sldId="317"/>
            <ac:spMk id="9" creationId="{CDB2D2EF-ABF1-0F94-0138-AB5A70E706C9}"/>
          </ac:spMkLst>
        </pc:spChg>
      </pc:sldChg>
      <pc:sldChg chg="mod modShow modNotesTx">
        <pc:chgData name="Dave Hatter" userId="c6fd83b5-f701-4e6f-ad93-0415a5f3ef90" providerId="ADAL" clId="{99760852-1B2A-407F-8A46-C413D3419A6E}" dt="2023-09-13T02:09:35.797" v="539"/>
        <pc:sldMkLst>
          <pc:docMk/>
          <pc:sldMk cId="2078108644" sldId="318"/>
        </pc:sldMkLst>
      </pc:sldChg>
      <pc:sldChg chg="modSp mod">
        <pc:chgData name="Dave Hatter" userId="c6fd83b5-f701-4e6f-ad93-0415a5f3ef90" providerId="ADAL" clId="{99760852-1B2A-407F-8A46-C413D3419A6E}" dt="2023-09-13T02:33:05.790" v="745" actId="14100"/>
        <pc:sldMkLst>
          <pc:docMk/>
          <pc:sldMk cId="2155814261" sldId="323"/>
        </pc:sldMkLst>
        <pc:spChg chg="mod">
          <ac:chgData name="Dave Hatter" userId="c6fd83b5-f701-4e6f-ad93-0415a5f3ef90" providerId="ADAL" clId="{99760852-1B2A-407F-8A46-C413D3419A6E}" dt="2023-09-13T02:32:49.066" v="744" actId="20577"/>
          <ac:spMkLst>
            <pc:docMk/>
            <pc:sldMk cId="2155814261" sldId="323"/>
            <ac:spMk id="7" creationId="{8339B854-29F2-47FF-8D2D-DF50E0BC6CB0}"/>
          </ac:spMkLst>
        </pc:spChg>
        <pc:picChg chg="mod">
          <ac:chgData name="Dave Hatter" userId="c6fd83b5-f701-4e6f-ad93-0415a5f3ef90" providerId="ADAL" clId="{99760852-1B2A-407F-8A46-C413D3419A6E}" dt="2023-09-13T02:33:05.790" v="745" actId="14100"/>
          <ac:picMkLst>
            <pc:docMk/>
            <pc:sldMk cId="2155814261" sldId="323"/>
            <ac:picMk id="2" creationId="{91A8D603-9CB4-4850-BEBA-3400E9BBA412}"/>
          </ac:picMkLst>
        </pc:picChg>
      </pc:sldChg>
      <pc:sldChg chg="mod ord modShow">
        <pc:chgData name="Dave Hatter" userId="c6fd83b5-f701-4e6f-ad93-0415a5f3ef90" providerId="ADAL" clId="{99760852-1B2A-407F-8A46-C413D3419A6E}" dt="2023-07-20T13:33:22.044" v="76" actId="729"/>
        <pc:sldMkLst>
          <pc:docMk/>
          <pc:sldMk cId="1810625407" sldId="326"/>
        </pc:sldMkLst>
      </pc:sldChg>
      <pc:sldChg chg="delSp modSp mod setBg modAnim">
        <pc:chgData name="Dave Hatter" userId="c6fd83b5-f701-4e6f-ad93-0415a5f3ef90" providerId="ADAL" clId="{99760852-1B2A-407F-8A46-C413D3419A6E}" dt="2023-09-13T02:34:58.599" v="759" actId="14100"/>
        <pc:sldMkLst>
          <pc:docMk/>
          <pc:sldMk cId="1430689751" sldId="337"/>
        </pc:sldMkLst>
        <pc:spChg chg="del">
          <ac:chgData name="Dave Hatter" userId="c6fd83b5-f701-4e6f-ad93-0415a5f3ef90" providerId="ADAL" clId="{99760852-1B2A-407F-8A46-C413D3419A6E}" dt="2023-09-13T02:18:10.556" v="649" actId="478"/>
          <ac:spMkLst>
            <pc:docMk/>
            <pc:sldMk cId="1430689751" sldId="337"/>
            <ac:spMk id="2" creationId="{D006CACE-DEFB-4E6B-9A1C-78AF3B6F346C}"/>
          </ac:spMkLst>
        </pc:spChg>
        <pc:spChg chg="mod">
          <ac:chgData name="Dave Hatter" userId="c6fd83b5-f701-4e6f-ad93-0415a5f3ef90" providerId="ADAL" clId="{99760852-1B2A-407F-8A46-C413D3419A6E}" dt="2023-09-13T02:34:52.673" v="758" actId="1076"/>
          <ac:spMkLst>
            <pc:docMk/>
            <pc:sldMk cId="1430689751" sldId="337"/>
            <ac:spMk id="7" creationId="{544B553C-A6B5-4ABD-8737-58BF7BB17A08}"/>
          </ac:spMkLst>
        </pc:spChg>
        <pc:picChg chg="mod">
          <ac:chgData name="Dave Hatter" userId="c6fd83b5-f701-4e6f-ad93-0415a5f3ef90" providerId="ADAL" clId="{99760852-1B2A-407F-8A46-C413D3419A6E}" dt="2023-09-13T02:34:58.599" v="759" actId="14100"/>
          <ac:picMkLst>
            <pc:docMk/>
            <pc:sldMk cId="1430689751" sldId="337"/>
            <ac:picMk id="5" creationId="{07B2082F-329F-43B9-A2FE-6F0395BB3004}"/>
          </ac:picMkLst>
        </pc:picChg>
      </pc:sldChg>
      <pc:sldChg chg="ord">
        <pc:chgData name="Dave Hatter" userId="c6fd83b5-f701-4e6f-ad93-0415a5f3ef90" providerId="ADAL" clId="{99760852-1B2A-407F-8A46-C413D3419A6E}" dt="2023-07-20T13:31:51.139" v="62"/>
        <pc:sldMkLst>
          <pc:docMk/>
          <pc:sldMk cId="1012821982" sldId="345"/>
        </pc:sldMkLst>
      </pc:sldChg>
      <pc:sldChg chg="modSp mod">
        <pc:chgData name="Dave Hatter" userId="c6fd83b5-f701-4e6f-ad93-0415a5f3ef90" providerId="ADAL" clId="{99760852-1B2A-407F-8A46-C413D3419A6E}" dt="2023-07-20T13:15:32.518" v="1" actId="20577"/>
        <pc:sldMkLst>
          <pc:docMk/>
          <pc:sldMk cId="1734136520" sldId="349"/>
        </pc:sldMkLst>
        <pc:spChg chg="mod">
          <ac:chgData name="Dave Hatter" userId="c6fd83b5-f701-4e6f-ad93-0415a5f3ef90" providerId="ADAL" clId="{99760852-1B2A-407F-8A46-C413D3419A6E}" dt="2023-07-20T13:15:32.518" v="1" actId="20577"/>
          <ac:spMkLst>
            <pc:docMk/>
            <pc:sldMk cId="1734136520" sldId="349"/>
            <ac:spMk id="6" creationId="{2D41B048-CD14-49E3-8091-F75010658C96}"/>
          </ac:spMkLst>
        </pc:spChg>
      </pc:sldChg>
      <pc:sldChg chg="modSp mod">
        <pc:chgData name="Dave Hatter" userId="c6fd83b5-f701-4e6f-ad93-0415a5f3ef90" providerId="ADAL" clId="{99760852-1B2A-407F-8A46-C413D3419A6E}" dt="2023-07-20T14:44:33.847" v="314" actId="20577"/>
        <pc:sldMkLst>
          <pc:docMk/>
          <pc:sldMk cId="1734933153" sldId="350"/>
        </pc:sldMkLst>
        <pc:spChg chg="mod">
          <ac:chgData name="Dave Hatter" userId="c6fd83b5-f701-4e6f-ad93-0415a5f3ef90" providerId="ADAL" clId="{99760852-1B2A-407F-8A46-C413D3419A6E}" dt="2023-07-20T14:44:33.847" v="314" actId="20577"/>
          <ac:spMkLst>
            <pc:docMk/>
            <pc:sldMk cId="1734933153" sldId="350"/>
            <ac:spMk id="2" creationId="{121507EC-6D1E-4C75-8314-FC0DB5FA6A5C}"/>
          </ac:spMkLst>
        </pc:spChg>
        <pc:spChg chg="mod">
          <ac:chgData name="Dave Hatter" userId="c6fd83b5-f701-4e6f-ad93-0415a5f3ef90" providerId="ADAL" clId="{99760852-1B2A-407F-8A46-C413D3419A6E}" dt="2023-07-20T13:38:01.681" v="92"/>
          <ac:spMkLst>
            <pc:docMk/>
            <pc:sldMk cId="1734933153" sldId="350"/>
            <ac:spMk id="14" creationId="{41F7BA52-B1F3-4268-9597-0749E9A9B161}"/>
          </ac:spMkLst>
        </pc:spChg>
      </pc:sldChg>
      <pc:sldChg chg="modSp mod">
        <pc:chgData name="Dave Hatter" userId="c6fd83b5-f701-4e6f-ad93-0415a5f3ef90" providerId="ADAL" clId="{99760852-1B2A-407F-8A46-C413D3419A6E}" dt="2023-09-13T02:52:09.596" v="1103" actId="20577"/>
        <pc:sldMkLst>
          <pc:docMk/>
          <pc:sldMk cId="3052552185" sldId="351"/>
        </pc:sldMkLst>
        <pc:spChg chg="mod">
          <ac:chgData name="Dave Hatter" userId="c6fd83b5-f701-4e6f-ad93-0415a5f3ef90" providerId="ADAL" clId="{99760852-1B2A-407F-8A46-C413D3419A6E}" dt="2023-09-13T02:52:09.596" v="1103" actId="20577"/>
          <ac:spMkLst>
            <pc:docMk/>
            <pc:sldMk cId="3052552185" sldId="351"/>
            <ac:spMk id="10" creationId="{2ECC916E-B660-4EF3-A3A2-E01CCCD11F21}"/>
          </ac:spMkLst>
        </pc:spChg>
        <pc:picChg chg="mod">
          <ac:chgData name="Dave Hatter" userId="c6fd83b5-f701-4e6f-ad93-0415a5f3ef90" providerId="ADAL" clId="{99760852-1B2A-407F-8A46-C413D3419A6E}" dt="2023-09-13T02:51:55.756" v="1098" actId="1076"/>
          <ac:picMkLst>
            <pc:docMk/>
            <pc:sldMk cId="3052552185" sldId="351"/>
            <ac:picMk id="2" creationId="{59202AC5-0377-8627-43D7-7116A3A68482}"/>
          </ac:picMkLst>
        </pc:picChg>
        <pc:picChg chg="mod">
          <ac:chgData name="Dave Hatter" userId="c6fd83b5-f701-4e6f-ad93-0415a5f3ef90" providerId="ADAL" clId="{99760852-1B2A-407F-8A46-C413D3419A6E}" dt="2023-09-13T02:51:53.032" v="1097" actId="1076"/>
          <ac:picMkLst>
            <pc:docMk/>
            <pc:sldMk cId="3052552185" sldId="351"/>
            <ac:picMk id="11" creationId="{AF8A15CB-F526-4587-A485-E17C87D5EF4C}"/>
          </ac:picMkLst>
        </pc:picChg>
      </pc:sldChg>
      <pc:sldChg chg="modSp mod">
        <pc:chgData name="Dave Hatter" userId="c6fd83b5-f701-4e6f-ad93-0415a5f3ef90" providerId="ADAL" clId="{99760852-1B2A-407F-8A46-C413D3419A6E}" dt="2023-07-20T13:23:21.961" v="20" actId="255"/>
        <pc:sldMkLst>
          <pc:docMk/>
          <pc:sldMk cId="912801635" sldId="352"/>
        </pc:sldMkLst>
        <pc:spChg chg="mod">
          <ac:chgData name="Dave Hatter" userId="c6fd83b5-f701-4e6f-ad93-0415a5f3ef90" providerId="ADAL" clId="{99760852-1B2A-407F-8A46-C413D3419A6E}" dt="2023-07-20T13:23:21.961" v="20" actId="255"/>
          <ac:spMkLst>
            <pc:docMk/>
            <pc:sldMk cId="912801635" sldId="352"/>
            <ac:spMk id="4" creationId="{0EA9A6C5-6529-4CB9-A9D1-12E965E80C8F}"/>
          </ac:spMkLst>
        </pc:spChg>
      </pc:sldChg>
      <pc:sldChg chg="delSp modSp mod">
        <pc:chgData name="Dave Hatter" userId="c6fd83b5-f701-4e6f-ad93-0415a5f3ef90" providerId="ADAL" clId="{99760852-1B2A-407F-8A46-C413D3419A6E}" dt="2023-09-13T02:21:49.906" v="687" actId="14100"/>
        <pc:sldMkLst>
          <pc:docMk/>
          <pc:sldMk cId="374066244" sldId="356"/>
        </pc:sldMkLst>
        <pc:picChg chg="del mod">
          <ac:chgData name="Dave Hatter" userId="c6fd83b5-f701-4e6f-ad93-0415a5f3ef90" providerId="ADAL" clId="{99760852-1B2A-407F-8A46-C413D3419A6E}" dt="2023-09-13T02:21:35.390" v="684" actId="478"/>
          <ac:picMkLst>
            <pc:docMk/>
            <pc:sldMk cId="374066244" sldId="356"/>
            <ac:picMk id="4" creationId="{2AB88045-23DD-4AC1-997F-D6BE09C96E3C}"/>
          </ac:picMkLst>
        </pc:picChg>
        <pc:picChg chg="mod">
          <ac:chgData name="Dave Hatter" userId="c6fd83b5-f701-4e6f-ad93-0415a5f3ef90" providerId="ADAL" clId="{99760852-1B2A-407F-8A46-C413D3419A6E}" dt="2023-09-13T02:21:49.906" v="687" actId="14100"/>
          <ac:picMkLst>
            <pc:docMk/>
            <pc:sldMk cId="374066244" sldId="356"/>
            <ac:picMk id="5" creationId="{B246E9DB-3BC2-4DB5-9317-2E0AE4F31E2F}"/>
          </ac:picMkLst>
        </pc:picChg>
      </pc:sldChg>
      <pc:sldChg chg="modSp del mod">
        <pc:chgData name="Dave Hatter" userId="c6fd83b5-f701-4e6f-ad93-0415a5f3ef90" providerId="ADAL" clId="{99760852-1B2A-407F-8A46-C413D3419A6E}" dt="2023-07-20T13:31:19.635" v="60" actId="2696"/>
        <pc:sldMkLst>
          <pc:docMk/>
          <pc:sldMk cId="1009692732" sldId="359"/>
        </pc:sldMkLst>
        <pc:spChg chg="mod">
          <ac:chgData name="Dave Hatter" userId="c6fd83b5-f701-4e6f-ad93-0415a5f3ef90" providerId="ADAL" clId="{99760852-1B2A-407F-8A46-C413D3419A6E}" dt="2023-07-20T13:31:16.738" v="59" actId="21"/>
          <ac:spMkLst>
            <pc:docMk/>
            <pc:sldMk cId="1009692732" sldId="359"/>
            <ac:spMk id="6" creationId="{C9446F6A-17ED-41F5-BBBD-3207ABFBDB05}"/>
          </ac:spMkLst>
        </pc:spChg>
      </pc:sldChg>
      <pc:sldChg chg="modSp mod">
        <pc:chgData name="Dave Hatter" userId="c6fd83b5-f701-4e6f-ad93-0415a5f3ef90" providerId="ADAL" clId="{99760852-1B2A-407F-8A46-C413D3419A6E}" dt="2023-09-13T02:15:07.173" v="593" actId="20577"/>
        <pc:sldMkLst>
          <pc:docMk/>
          <pc:sldMk cId="741826313" sldId="363"/>
        </pc:sldMkLst>
        <pc:spChg chg="mod">
          <ac:chgData name="Dave Hatter" userId="c6fd83b5-f701-4e6f-ad93-0415a5f3ef90" providerId="ADAL" clId="{99760852-1B2A-407F-8A46-C413D3419A6E}" dt="2023-09-13T02:15:07.173" v="593" actId="20577"/>
          <ac:spMkLst>
            <pc:docMk/>
            <pc:sldMk cId="741826313" sldId="363"/>
            <ac:spMk id="6" creationId="{C9446F6A-17ED-41F5-BBBD-3207ABFBDB05}"/>
          </ac:spMkLst>
        </pc:spChg>
      </pc:sldChg>
      <pc:sldChg chg="addSp modSp mod">
        <pc:chgData name="Dave Hatter" userId="c6fd83b5-f701-4e6f-ad93-0415a5f3ef90" providerId="ADAL" clId="{99760852-1B2A-407F-8A46-C413D3419A6E}" dt="2023-07-26T16:49:41.947" v="345" actId="122"/>
        <pc:sldMkLst>
          <pc:docMk/>
          <pc:sldMk cId="3088196517" sldId="954"/>
        </pc:sldMkLst>
        <pc:spChg chg="mod">
          <ac:chgData name="Dave Hatter" userId="c6fd83b5-f701-4e6f-ad93-0415a5f3ef90" providerId="ADAL" clId="{99760852-1B2A-407F-8A46-C413D3419A6E}" dt="2023-07-20T13:26:51.891" v="35" actId="20577"/>
          <ac:spMkLst>
            <pc:docMk/>
            <pc:sldMk cId="3088196517" sldId="954"/>
            <ac:spMk id="2" creationId="{493072D5-F596-45D6-A5E7-A71361D07C21}"/>
          </ac:spMkLst>
        </pc:spChg>
        <pc:spChg chg="add mod">
          <ac:chgData name="Dave Hatter" userId="c6fd83b5-f701-4e6f-ad93-0415a5f3ef90" providerId="ADAL" clId="{99760852-1B2A-407F-8A46-C413D3419A6E}" dt="2023-07-26T16:49:41.947" v="345" actId="122"/>
          <ac:spMkLst>
            <pc:docMk/>
            <pc:sldMk cId="3088196517" sldId="954"/>
            <ac:spMk id="5" creationId="{CAD53BFF-9EE5-DFA1-3794-234CF31582BF}"/>
          </ac:spMkLst>
        </pc:spChg>
        <pc:picChg chg="mod">
          <ac:chgData name="Dave Hatter" userId="c6fd83b5-f701-4e6f-ad93-0415a5f3ef90" providerId="ADAL" clId="{99760852-1B2A-407F-8A46-C413D3419A6E}" dt="2023-07-26T16:49:39.280" v="344" actId="1076"/>
          <ac:picMkLst>
            <pc:docMk/>
            <pc:sldMk cId="3088196517" sldId="954"/>
            <ac:picMk id="8" creationId="{D7837813-34EB-4F43-ACC7-CE70DE969A96}"/>
          </ac:picMkLst>
        </pc:picChg>
      </pc:sldChg>
      <pc:sldChg chg="del">
        <pc:chgData name="Dave Hatter" userId="c6fd83b5-f701-4e6f-ad93-0415a5f3ef90" providerId="ADAL" clId="{99760852-1B2A-407F-8A46-C413D3419A6E}" dt="2023-07-20T13:27:45.183" v="36" actId="2696"/>
        <pc:sldMkLst>
          <pc:docMk/>
          <pc:sldMk cId="71172776" sldId="965"/>
        </pc:sldMkLst>
      </pc:sldChg>
      <pc:sldChg chg="modSp add mod ord setBg">
        <pc:chgData name="Dave Hatter" userId="c6fd83b5-f701-4e6f-ad93-0415a5f3ef90" providerId="ADAL" clId="{99760852-1B2A-407F-8A46-C413D3419A6E}" dt="2023-09-13T02:49:54.422" v="1072"/>
        <pc:sldMkLst>
          <pc:docMk/>
          <pc:sldMk cId="2955836132" sldId="965"/>
        </pc:sldMkLst>
        <pc:spChg chg="mod">
          <ac:chgData name="Dave Hatter" userId="c6fd83b5-f701-4e6f-ad93-0415a5f3ef90" providerId="ADAL" clId="{99760852-1B2A-407F-8A46-C413D3419A6E}" dt="2023-07-20T13:28:48.848" v="47" actId="20577"/>
          <ac:spMkLst>
            <pc:docMk/>
            <pc:sldMk cId="2955836132" sldId="965"/>
            <ac:spMk id="6" creationId="{C9446F6A-17ED-41F5-BBBD-3207ABFBDB05}"/>
          </ac:spMkLst>
        </pc:spChg>
        <pc:picChg chg="mod">
          <ac:chgData name="Dave Hatter" userId="c6fd83b5-f701-4e6f-ad93-0415a5f3ef90" providerId="ADAL" clId="{99760852-1B2A-407F-8A46-C413D3419A6E}" dt="2023-07-20T14:08:36.492" v="280" actId="1076"/>
          <ac:picMkLst>
            <pc:docMk/>
            <pc:sldMk cId="2955836132" sldId="965"/>
            <ac:picMk id="5" creationId="{8BEA83CB-7970-EBEC-7F02-4E022DD83E17}"/>
          </ac:picMkLst>
        </pc:picChg>
      </pc:sldChg>
      <pc:sldChg chg="addSp delSp modSp mod modShow">
        <pc:chgData name="Dave Hatter" userId="c6fd83b5-f701-4e6f-ad93-0415a5f3ef90" providerId="ADAL" clId="{99760852-1B2A-407F-8A46-C413D3419A6E}" dt="2023-07-20T13:26:29.181" v="29" actId="14100"/>
        <pc:sldMkLst>
          <pc:docMk/>
          <pc:sldMk cId="672866508" sldId="973"/>
        </pc:sldMkLst>
        <pc:picChg chg="del">
          <ac:chgData name="Dave Hatter" userId="c6fd83b5-f701-4e6f-ad93-0415a5f3ef90" providerId="ADAL" clId="{99760852-1B2A-407F-8A46-C413D3419A6E}" dt="2023-07-20T13:26:13.625" v="22" actId="478"/>
          <ac:picMkLst>
            <pc:docMk/>
            <pc:sldMk cId="672866508" sldId="973"/>
            <ac:picMk id="2" creationId="{D49CF24B-8338-9ED1-6568-8E8D6C12D633}"/>
          </ac:picMkLst>
        </pc:picChg>
        <pc:picChg chg="add mod">
          <ac:chgData name="Dave Hatter" userId="c6fd83b5-f701-4e6f-ad93-0415a5f3ef90" providerId="ADAL" clId="{99760852-1B2A-407F-8A46-C413D3419A6E}" dt="2023-07-20T13:26:29.181" v="29" actId="14100"/>
          <ac:picMkLst>
            <pc:docMk/>
            <pc:sldMk cId="672866508" sldId="973"/>
            <ac:picMk id="4" creationId="{68B8E09E-50AE-4BC4-116D-6B57CF4DB118}"/>
          </ac:picMkLst>
        </pc:picChg>
      </pc:sldChg>
      <pc:sldChg chg="modSp mod">
        <pc:chgData name="Dave Hatter" userId="c6fd83b5-f701-4e6f-ad93-0415a5f3ef90" providerId="ADAL" clId="{99760852-1B2A-407F-8A46-C413D3419A6E}" dt="2023-09-13T02:08:00.621" v="537" actId="20577"/>
        <pc:sldMkLst>
          <pc:docMk/>
          <pc:sldMk cId="2982160540" sldId="974"/>
        </pc:sldMkLst>
        <pc:spChg chg="mod">
          <ac:chgData name="Dave Hatter" userId="c6fd83b5-f701-4e6f-ad93-0415a5f3ef90" providerId="ADAL" clId="{99760852-1B2A-407F-8A46-C413D3419A6E}" dt="2023-09-13T02:08:00.621" v="537" actId="20577"/>
          <ac:spMkLst>
            <pc:docMk/>
            <pc:sldMk cId="2982160540" sldId="974"/>
            <ac:spMk id="6" creationId="{C9446F6A-17ED-41F5-BBBD-3207ABFBDB05}"/>
          </ac:spMkLst>
        </pc:spChg>
      </pc:sldChg>
      <pc:sldChg chg="modSp mod modAnim">
        <pc:chgData name="Dave Hatter" userId="c6fd83b5-f701-4e6f-ad93-0415a5f3ef90" providerId="ADAL" clId="{99760852-1B2A-407F-8A46-C413D3419A6E}" dt="2023-09-13T02:34:16.807" v="754" actId="1076"/>
        <pc:sldMkLst>
          <pc:docMk/>
          <pc:sldMk cId="3234750229" sldId="975"/>
        </pc:sldMkLst>
        <pc:spChg chg="mod">
          <ac:chgData name="Dave Hatter" userId="c6fd83b5-f701-4e6f-ad93-0415a5f3ef90" providerId="ADAL" clId="{99760852-1B2A-407F-8A46-C413D3419A6E}" dt="2023-09-13T02:17:27.328" v="644" actId="20577"/>
          <ac:spMkLst>
            <pc:docMk/>
            <pc:sldMk cId="3234750229" sldId="975"/>
            <ac:spMk id="6" creationId="{C9446F6A-17ED-41F5-BBBD-3207ABFBDB05}"/>
          </ac:spMkLst>
        </pc:spChg>
        <pc:spChg chg="mod">
          <ac:chgData name="Dave Hatter" userId="c6fd83b5-f701-4e6f-ad93-0415a5f3ef90" providerId="ADAL" clId="{99760852-1B2A-407F-8A46-C413D3419A6E}" dt="2023-09-13T02:33:24.351" v="746" actId="1076"/>
          <ac:spMkLst>
            <pc:docMk/>
            <pc:sldMk cId="3234750229" sldId="975"/>
            <ac:spMk id="7" creationId="{9EE80D5D-E790-4142-BA34-FEE64A0D2280}"/>
          </ac:spMkLst>
        </pc:spChg>
        <pc:picChg chg="mod">
          <ac:chgData name="Dave Hatter" userId="c6fd83b5-f701-4e6f-ad93-0415a5f3ef90" providerId="ADAL" clId="{99760852-1B2A-407F-8A46-C413D3419A6E}" dt="2023-09-13T02:34:16.807" v="754" actId="1076"/>
          <ac:picMkLst>
            <pc:docMk/>
            <pc:sldMk cId="3234750229" sldId="975"/>
            <ac:picMk id="3" creationId="{05681305-0B13-41BB-A9C3-B35705D53A68}"/>
          </ac:picMkLst>
        </pc:picChg>
        <pc:picChg chg="mod">
          <ac:chgData name="Dave Hatter" userId="c6fd83b5-f701-4e6f-ad93-0415a5f3ef90" providerId="ADAL" clId="{99760852-1B2A-407F-8A46-C413D3419A6E}" dt="2023-09-13T02:34:12.454" v="752" actId="1076"/>
          <ac:picMkLst>
            <pc:docMk/>
            <pc:sldMk cId="3234750229" sldId="975"/>
            <ac:picMk id="4" creationId="{8ECCE37D-46B3-4044-9D85-18C05F7A1FE2}"/>
          </ac:picMkLst>
        </pc:picChg>
        <pc:picChg chg="mod">
          <ac:chgData name="Dave Hatter" userId="c6fd83b5-f701-4e6f-ad93-0415a5f3ef90" providerId="ADAL" clId="{99760852-1B2A-407F-8A46-C413D3419A6E}" dt="2023-09-13T02:34:03.557" v="750" actId="14100"/>
          <ac:picMkLst>
            <pc:docMk/>
            <pc:sldMk cId="3234750229" sldId="975"/>
            <ac:picMk id="5" creationId="{14E97C10-CCFF-43DF-B7F7-E37C13FE2EEB}"/>
          </ac:picMkLst>
        </pc:picChg>
      </pc:sldChg>
      <pc:sldChg chg="modSp mod">
        <pc:chgData name="Dave Hatter" userId="c6fd83b5-f701-4e6f-ad93-0415a5f3ef90" providerId="ADAL" clId="{99760852-1B2A-407F-8A46-C413D3419A6E}" dt="2023-08-29T11:46:22.827" v="412" actId="14100"/>
        <pc:sldMkLst>
          <pc:docMk/>
          <pc:sldMk cId="1414196587" sldId="977"/>
        </pc:sldMkLst>
        <pc:spChg chg="mod">
          <ac:chgData name="Dave Hatter" userId="c6fd83b5-f701-4e6f-ad93-0415a5f3ef90" providerId="ADAL" clId="{99760852-1B2A-407F-8A46-C413D3419A6E}" dt="2023-08-29T11:46:04.511" v="408" actId="20577"/>
          <ac:spMkLst>
            <pc:docMk/>
            <pc:sldMk cId="1414196587" sldId="977"/>
            <ac:spMk id="7" creationId="{8339B854-29F2-47FF-8D2D-DF50E0BC6CB0}"/>
          </ac:spMkLst>
        </pc:spChg>
        <pc:picChg chg="mod">
          <ac:chgData name="Dave Hatter" userId="c6fd83b5-f701-4e6f-ad93-0415a5f3ef90" providerId="ADAL" clId="{99760852-1B2A-407F-8A46-C413D3419A6E}" dt="2023-08-29T11:46:22.827" v="412" actId="14100"/>
          <ac:picMkLst>
            <pc:docMk/>
            <pc:sldMk cId="1414196587" sldId="977"/>
            <ac:picMk id="3074" creationId="{E4C9532C-66ED-4A9E-8BE2-51B48EDAC739}"/>
          </ac:picMkLst>
        </pc:picChg>
      </pc:sldChg>
      <pc:sldChg chg="modSp mod">
        <pc:chgData name="Dave Hatter" userId="c6fd83b5-f701-4e6f-ad93-0415a5f3ef90" providerId="ADAL" clId="{99760852-1B2A-407F-8A46-C413D3419A6E}" dt="2023-09-13T02:30:20.758" v="706" actId="14100"/>
        <pc:sldMkLst>
          <pc:docMk/>
          <pc:sldMk cId="3862751101" sldId="979"/>
        </pc:sldMkLst>
        <pc:picChg chg="mod">
          <ac:chgData name="Dave Hatter" userId="c6fd83b5-f701-4e6f-ad93-0415a5f3ef90" providerId="ADAL" clId="{99760852-1B2A-407F-8A46-C413D3419A6E}" dt="2023-09-13T02:30:20.758" v="706" actId="14100"/>
          <ac:picMkLst>
            <pc:docMk/>
            <pc:sldMk cId="3862751101" sldId="979"/>
            <ac:picMk id="4" creationId="{FA32817E-90B9-4BF5-BB49-FA46BF725975}"/>
          </ac:picMkLst>
        </pc:picChg>
      </pc:sldChg>
      <pc:sldChg chg="modSp mod modNotesTx">
        <pc:chgData name="Dave Hatter" userId="c6fd83b5-f701-4e6f-ad93-0415a5f3ef90" providerId="ADAL" clId="{99760852-1B2A-407F-8A46-C413D3419A6E}" dt="2023-09-13T02:37:46.342" v="807" actId="1076"/>
        <pc:sldMkLst>
          <pc:docMk/>
          <pc:sldMk cId="655140588" sldId="980"/>
        </pc:sldMkLst>
        <pc:spChg chg="mod">
          <ac:chgData name="Dave Hatter" userId="c6fd83b5-f701-4e6f-ad93-0415a5f3ef90" providerId="ADAL" clId="{99760852-1B2A-407F-8A46-C413D3419A6E}" dt="2023-09-13T02:37:30.976" v="801" actId="20577"/>
          <ac:spMkLst>
            <pc:docMk/>
            <pc:sldMk cId="655140588" sldId="980"/>
            <ac:spMk id="7" creationId="{6D581230-0C33-4F07-B3D9-4A0DA7F9F6BD}"/>
          </ac:spMkLst>
        </pc:spChg>
        <pc:picChg chg="mod">
          <ac:chgData name="Dave Hatter" userId="c6fd83b5-f701-4e6f-ad93-0415a5f3ef90" providerId="ADAL" clId="{99760852-1B2A-407F-8A46-C413D3419A6E}" dt="2023-09-13T02:37:38.628" v="804" actId="1076"/>
          <ac:picMkLst>
            <pc:docMk/>
            <pc:sldMk cId="655140588" sldId="980"/>
            <ac:picMk id="3" creationId="{63447ECE-159C-4EA9-8F61-689FCB56BFE5}"/>
          </ac:picMkLst>
        </pc:picChg>
        <pc:picChg chg="mod">
          <ac:chgData name="Dave Hatter" userId="c6fd83b5-f701-4e6f-ad93-0415a5f3ef90" providerId="ADAL" clId="{99760852-1B2A-407F-8A46-C413D3419A6E}" dt="2023-09-13T02:37:37.619" v="803" actId="1076"/>
          <ac:picMkLst>
            <pc:docMk/>
            <pc:sldMk cId="655140588" sldId="980"/>
            <ac:picMk id="14" creationId="{7AF64885-B488-4982-984B-5D544A7EAACA}"/>
          </ac:picMkLst>
        </pc:picChg>
        <pc:picChg chg="mod">
          <ac:chgData name="Dave Hatter" userId="c6fd83b5-f701-4e6f-ad93-0415a5f3ef90" providerId="ADAL" clId="{99760852-1B2A-407F-8A46-C413D3419A6E}" dt="2023-09-13T02:37:45.051" v="806" actId="1076"/>
          <ac:picMkLst>
            <pc:docMk/>
            <pc:sldMk cId="655140588" sldId="980"/>
            <ac:picMk id="15" creationId="{2EDF07C7-41AA-4491-BC35-642C1E680999}"/>
          </ac:picMkLst>
        </pc:picChg>
        <pc:picChg chg="mod">
          <ac:chgData name="Dave Hatter" userId="c6fd83b5-f701-4e6f-ad93-0415a5f3ef90" providerId="ADAL" clId="{99760852-1B2A-407F-8A46-C413D3419A6E}" dt="2023-09-13T02:37:46.342" v="807" actId="1076"/>
          <ac:picMkLst>
            <pc:docMk/>
            <pc:sldMk cId="655140588" sldId="980"/>
            <ac:picMk id="16" creationId="{D534D2F2-37A5-4EC0-A9E0-1CFEAC83A5D1}"/>
          </ac:picMkLst>
        </pc:picChg>
      </pc:sldChg>
      <pc:sldChg chg="modSp mod modNotesTx">
        <pc:chgData name="Dave Hatter" userId="c6fd83b5-f701-4e6f-ad93-0415a5f3ef90" providerId="ADAL" clId="{99760852-1B2A-407F-8A46-C413D3419A6E}" dt="2023-09-13T02:42:45.105" v="869" actId="20577"/>
        <pc:sldMkLst>
          <pc:docMk/>
          <pc:sldMk cId="56930872" sldId="981"/>
        </pc:sldMkLst>
        <pc:spChg chg="mod">
          <ac:chgData name="Dave Hatter" userId="c6fd83b5-f701-4e6f-ad93-0415a5f3ef90" providerId="ADAL" clId="{99760852-1B2A-407F-8A46-C413D3419A6E}" dt="2023-09-13T02:30:39.148" v="709" actId="20577"/>
          <ac:spMkLst>
            <pc:docMk/>
            <pc:sldMk cId="56930872" sldId="981"/>
            <ac:spMk id="6" creationId="{C9446F6A-17ED-41F5-BBBD-3207ABFBDB05}"/>
          </ac:spMkLst>
        </pc:spChg>
      </pc:sldChg>
      <pc:sldChg chg="modSp mod modNotesTx">
        <pc:chgData name="Dave Hatter" userId="c6fd83b5-f701-4e6f-ad93-0415a5f3ef90" providerId="ADAL" clId="{99760852-1B2A-407F-8A46-C413D3419A6E}" dt="2023-09-13T02:42:12.927" v="858" actId="20577"/>
        <pc:sldMkLst>
          <pc:docMk/>
          <pc:sldMk cId="4179840153" sldId="982"/>
        </pc:sldMkLst>
        <pc:spChg chg="mod">
          <ac:chgData name="Dave Hatter" userId="c6fd83b5-f701-4e6f-ad93-0415a5f3ef90" providerId="ADAL" clId="{99760852-1B2A-407F-8A46-C413D3419A6E}" dt="2023-07-20T14:05:03.533" v="229" actId="20577"/>
          <ac:spMkLst>
            <pc:docMk/>
            <pc:sldMk cId="4179840153" sldId="982"/>
            <ac:spMk id="6" creationId="{C9446F6A-17ED-41F5-BBBD-3207ABFBDB05}"/>
          </ac:spMkLst>
        </pc:spChg>
        <pc:spChg chg="mod">
          <ac:chgData name="Dave Hatter" userId="c6fd83b5-f701-4e6f-ad93-0415a5f3ef90" providerId="ADAL" clId="{99760852-1B2A-407F-8A46-C413D3419A6E}" dt="2023-09-13T02:40:15.944" v="830" actId="20577"/>
          <ac:spMkLst>
            <pc:docMk/>
            <pc:sldMk cId="4179840153" sldId="982"/>
            <ac:spMk id="7" creationId="{6D581230-0C33-4F07-B3D9-4A0DA7F9F6BD}"/>
          </ac:spMkLst>
        </pc:spChg>
        <pc:picChg chg="mod">
          <ac:chgData name="Dave Hatter" userId="c6fd83b5-f701-4e6f-ad93-0415a5f3ef90" providerId="ADAL" clId="{99760852-1B2A-407F-8A46-C413D3419A6E}" dt="2023-09-13T02:40:21.047" v="831" actId="14100"/>
          <ac:picMkLst>
            <pc:docMk/>
            <pc:sldMk cId="4179840153" sldId="982"/>
            <ac:picMk id="3" creationId="{7BE66DEE-F906-4E2E-A872-EF2F625FD02E}"/>
          </ac:picMkLst>
        </pc:picChg>
      </pc:sldChg>
      <pc:sldChg chg="modSp mod modNotesTx">
        <pc:chgData name="Dave Hatter" userId="c6fd83b5-f701-4e6f-ad93-0415a5f3ef90" providerId="ADAL" clId="{99760852-1B2A-407F-8A46-C413D3419A6E}" dt="2023-09-13T02:42:09.136" v="857" actId="20577"/>
        <pc:sldMkLst>
          <pc:docMk/>
          <pc:sldMk cId="960963844" sldId="983"/>
        </pc:sldMkLst>
        <pc:spChg chg="mod">
          <ac:chgData name="Dave Hatter" userId="c6fd83b5-f701-4e6f-ad93-0415a5f3ef90" providerId="ADAL" clId="{99760852-1B2A-407F-8A46-C413D3419A6E}" dt="2023-09-13T02:39:25.478" v="818" actId="6549"/>
          <ac:spMkLst>
            <pc:docMk/>
            <pc:sldMk cId="960963844" sldId="983"/>
            <ac:spMk id="7" creationId="{6D581230-0C33-4F07-B3D9-4A0DA7F9F6BD}"/>
          </ac:spMkLst>
        </pc:spChg>
        <pc:picChg chg="mod">
          <ac:chgData name="Dave Hatter" userId="c6fd83b5-f701-4e6f-ad93-0415a5f3ef90" providerId="ADAL" clId="{99760852-1B2A-407F-8A46-C413D3419A6E}" dt="2023-09-13T02:39:37.644" v="821" actId="14100"/>
          <ac:picMkLst>
            <pc:docMk/>
            <pc:sldMk cId="960963844" sldId="983"/>
            <ac:picMk id="5" creationId="{CB1FA33A-26EE-44FD-88A7-F056F179DB1E}"/>
          </ac:picMkLst>
        </pc:picChg>
      </pc:sldChg>
      <pc:sldChg chg="modSp mod modNotesTx">
        <pc:chgData name="Dave Hatter" userId="c6fd83b5-f701-4e6f-ad93-0415a5f3ef90" providerId="ADAL" clId="{99760852-1B2A-407F-8A46-C413D3419A6E}" dt="2023-09-13T02:42:06.087" v="856" actId="20577"/>
        <pc:sldMkLst>
          <pc:docMk/>
          <pc:sldMk cId="1614043021" sldId="984"/>
        </pc:sldMkLst>
        <pc:spChg chg="mod">
          <ac:chgData name="Dave Hatter" userId="c6fd83b5-f701-4e6f-ad93-0415a5f3ef90" providerId="ADAL" clId="{99760852-1B2A-407F-8A46-C413D3419A6E}" dt="2023-09-13T02:41:17.959" v="849"/>
          <ac:spMkLst>
            <pc:docMk/>
            <pc:sldMk cId="1614043021" sldId="984"/>
            <ac:spMk id="7" creationId="{6D581230-0C33-4F07-B3D9-4A0DA7F9F6BD}"/>
          </ac:spMkLst>
        </pc:spChg>
        <pc:picChg chg="mod">
          <ac:chgData name="Dave Hatter" userId="c6fd83b5-f701-4e6f-ad93-0415a5f3ef90" providerId="ADAL" clId="{99760852-1B2A-407F-8A46-C413D3419A6E}" dt="2023-09-13T02:41:31.613" v="852" actId="1076"/>
          <ac:picMkLst>
            <pc:docMk/>
            <pc:sldMk cId="1614043021" sldId="984"/>
            <ac:picMk id="9" creationId="{8029FA46-8799-4740-B319-5E62BFACCCDD}"/>
          </ac:picMkLst>
        </pc:picChg>
      </pc:sldChg>
      <pc:sldChg chg="addSp delSp modSp mod">
        <pc:chgData name="Dave Hatter" userId="c6fd83b5-f701-4e6f-ad93-0415a5f3ef90" providerId="ADAL" clId="{99760852-1B2A-407F-8A46-C413D3419A6E}" dt="2023-09-13T02:48:03.777" v="1000" actId="1076"/>
        <pc:sldMkLst>
          <pc:docMk/>
          <pc:sldMk cId="39814621" sldId="986"/>
        </pc:sldMkLst>
        <pc:spChg chg="mod">
          <ac:chgData name="Dave Hatter" userId="c6fd83b5-f701-4e6f-ad93-0415a5f3ef90" providerId="ADAL" clId="{99760852-1B2A-407F-8A46-C413D3419A6E}" dt="2023-09-13T02:47:41.751" v="992" actId="20577"/>
          <ac:spMkLst>
            <pc:docMk/>
            <pc:sldMk cId="39814621" sldId="986"/>
            <ac:spMk id="7" creationId="{6D581230-0C33-4F07-B3D9-4A0DA7F9F6BD}"/>
          </ac:spMkLst>
        </pc:spChg>
        <pc:picChg chg="mod">
          <ac:chgData name="Dave Hatter" userId="c6fd83b5-f701-4e6f-ad93-0415a5f3ef90" providerId="ADAL" clId="{99760852-1B2A-407F-8A46-C413D3419A6E}" dt="2023-09-13T02:48:03.777" v="1000" actId="1076"/>
          <ac:picMkLst>
            <pc:docMk/>
            <pc:sldMk cId="39814621" sldId="986"/>
            <ac:picMk id="3" creationId="{9579EBA1-8E18-4602-80EB-8F8BAAA1CA8F}"/>
          </ac:picMkLst>
        </pc:picChg>
        <pc:picChg chg="del mod">
          <ac:chgData name="Dave Hatter" userId="c6fd83b5-f701-4e6f-ad93-0415a5f3ef90" providerId="ADAL" clId="{99760852-1B2A-407F-8A46-C413D3419A6E}" dt="2023-08-09T12:32:11.601" v="361" actId="478"/>
          <ac:picMkLst>
            <pc:docMk/>
            <pc:sldMk cId="39814621" sldId="986"/>
            <ac:picMk id="4" creationId="{C752FF9C-7D59-4FC7-8D58-3B67C8BB166F}"/>
          </ac:picMkLst>
        </pc:picChg>
        <pc:picChg chg="add mod">
          <ac:chgData name="Dave Hatter" userId="c6fd83b5-f701-4e6f-ad93-0415a5f3ef90" providerId="ADAL" clId="{99760852-1B2A-407F-8A46-C413D3419A6E}" dt="2023-09-13T02:47:59.443" v="998" actId="14100"/>
          <ac:picMkLst>
            <pc:docMk/>
            <pc:sldMk cId="39814621" sldId="986"/>
            <ac:picMk id="5" creationId="{0858B779-E473-F15C-DDAD-B663ED067754}"/>
          </ac:picMkLst>
        </pc:picChg>
      </pc:sldChg>
      <pc:sldChg chg="modSp mod modNotesTx">
        <pc:chgData name="Dave Hatter" userId="c6fd83b5-f701-4e6f-ad93-0415a5f3ef90" providerId="ADAL" clId="{99760852-1B2A-407F-8A46-C413D3419A6E}" dt="2023-09-13T02:42:02.274" v="855" actId="20577"/>
        <pc:sldMkLst>
          <pc:docMk/>
          <pc:sldMk cId="1889432835" sldId="987"/>
        </pc:sldMkLst>
        <pc:picChg chg="mod">
          <ac:chgData name="Dave Hatter" userId="c6fd83b5-f701-4e6f-ad93-0415a5f3ef90" providerId="ADAL" clId="{99760852-1B2A-407F-8A46-C413D3419A6E}" dt="2023-07-20T14:06:00.544" v="234" actId="14100"/>
          <ac:picMkLst>
            <pc:docMk/>
            <pc:sldMk cId="1889432835" sldId="987"/>
            <ac:picMk id="11" creationId="{CA00F001-9AC1-41BB-A65E-A99A55663A1D}"/>
          </ac:picMkLst>
        </pc:picChg>
      </pc:sldChg>
      <pc:sldChg chg="modSp mod">
        <pc:chgData name="Dave Hatter" userId="c6fd83b5-f701-4e6f-ad93-0415a5f3ef90" providerId="ADAL" clId="{99760852-1B2A-407F-8A46-C413D3419A6E}" dt="2023-09-13T02:44:39.239" v="914" actId="1076"/>
        <pc:sldMkLst>
          <pc:docMk/>
          <pc:sldMk cId="2420662829" sldId="988"/>
        </pc:sldMkLst>
        <pc:spChg chg="mod">
          <ac:chgData name="Dave Hatter" userId="c6fd83b5-f701-4e6f-ad93-0415a5f3ef90" providerId="ADAL" clId="{99760852-1B2A-407F-8A46-C413D3419A6E}" dt="2023-07-20T14:06:20.325" v="239" actId="20577"/>
          <ac:spMkLst>
            <pc:docMk/>
            <pc:sldMk cId="2420662829" sldId="988"/>
            <ac:spMk id="6" creationId="{C9446F6A-17ED-41F5-BBBD-3207ABFBDB05}"/>
          </ac:spMkLst>
        </pc:spChg>
        <pc:spChg chg="mod">
          <ac:chgData name="Dave Hatter" userId="c6fd83b5-f701-4e6f-ad93-0415a5f3ef90" providerId="ADAL" clId="{99760852-1B2A-407F-8A46-C413D3419A6E}" dt="2023-09-13T02:44:30.699" v="910" actId="20577"/>
          <ac:spMkLst>
            <pc:docMk/>
            <pc:sldMk cId="2420662829" sldId="988"/>
            <ac:spMk id="7" creationId="{6D581230-0C33-4F07-B3D9-4A0DA7F9F6BD}"/>
          </ac:spMkLst>
        </pc:spChg>
        <pc:picChg chg="mod">
          <ac:chgData name="Dave Hatter" userId="c6fd83b5-f701-4e6f-ad93-0415a5f3ef90" providerId="ADAL" clId="{99760852-1B2A-407F-8A46-C413D3419A6E}" dt="2023-09-13T02:44:37.958" v="913" actId="1076"/>
          <ac:picMkLst>
            <pc:docMk/>
            <pc:sldMk cId="2420662829" sldId="988"/>
            <ac:picMk id="8" creationId="{A9AC53AD-3D63-46F4-ADE5-DE8E2798CB71}"/>
          </ac:picMkLst>
        </pc:picChg>
        <pc:picChg chg="mod">
          <ac:chgData name="Dave Hatter" userId="c6fd83b5-f701-4e6f-ad93-0415a5f3ef90" providerId="ADAL" clId="{99760852-1B2A-407F-8A46-C413D3419A6E}" dt="2023-09-13T02:44:39.239" v="914" actId="1076"/>
          <ac:picMkLst>
            <pc:docMk/>
            <pc:sldMk cId="2420662829" sldId="988"/>
            <ac:picMk id="9" creationId="{58EFF50D-84B3-4B17-B316-58E91E3D7A6E}"/>
          </ac:picMkLst>
        </pc:picChg>
        <pc:picChg chg="mod">
          <ac:chgData name="Dave Hatter" userId="c6fd83b5-f701-4e6f-ad93-0415a5f3ef90" providerId="ADAL" clId="{99760852-1B2A-407F-8A46-C413D3419A6E}" dt="2023-09-13T02:44:33.463" v="911" actId="1076"/>
          <ac:picMkLst>
            <pc:docMk/>
            <pc:sldMk cId="2420662829" sldId="988"/>
            <ac:picMk id="14" creationId="{2B9A9811-C8B5-4F1B-822F-364D2F22068D}"/>
          </ac:picMkLst>
        </pc:picChg>
      </pc:sldChg>
      <pc:sldChg chg="modSp mod">
        <pc:chgData name="Dave Hatter" userId="c6fd83b5-f701-4e6f-ad93-0415a5f3ef90" providerId="ADAL" clId="{99760852-1B2A-407F-8A46-C413D3419A6E}" dt="2023-09-13T02:44:58.952" v="916" actId="20577"/>
        <pc:sldMkLst>
          <pc:docMk/>
          <pc:sldMk cId="913968801" sldId="990"/>
        </pc:sldMkLst>
        <pc:spChg chg="mod">
          <ac:chgData name="Dave Hatter" userId="c6fd83b5-f701-4e6f-ad93-0415a5f3ef90" providerId="ADAL" clId="{99760852-1B2A-407F-8A46-C413D3419A6E}" dt="2023-09-13T02:44:58.952" v="916" actId="20577"/>
          <ac:spMkLst>
            <pc:docMk/>
            <pc:sldMk cId="913968801" sldId="990"/>
            <ac:spMk id="7" creationId="{6D581230-0C33-4F07-B3D9-4A0DA7F9F6BD}"/>
          </ac:spMkLst>
        </pc:spChg>
      </pc:sldChg>
      <pc:sldChg chg="modSp mod ord modNotesTx">
        <pc:chgData name="Dave Hatter" userId="c6fd83b5-f701-4e6f-ad93-0415a5f3ef90" providerId="ADAL" clId="{99760852-1B2A-407F-8A46-C413D3419A6E}" dt="2023-09-13T02:46:19.307" v="954" actId="20577"/>
        <pc:sldMkLst>
          <pc:docMk/>
          <pc:sldMk cId="2957530376" sldId="991"/>
        </pc:sldMkLst>
        <pc:spChg chg="mod">
          <ac:chgData name="Dave Hatter" userId="c6fd83b5-f701-4e6f-ad93-0415a5f3ef90" providerId="ADAL" clId="{99760852-1B2A-407F-8A46-C413D3419A6E}" dt="2023-09-13T02:46:19.307" v="954" actId="20577"/>
          <ac:spMkLst>
            <pc:docMk/>
            <pc:sldMk cId="2957530376" sldId="991"/>
            <ac:spMk id="7" creationId="{6D581230-0C33-4F07-B3D9-4A0DA7F9F6BD}"/>
          </ac:spMkLst>
        </pc:spChg>
      </pc:sldChg>
      <pc:sldChg chg="modNotesTx">
        <pc:chgData name="Dave Hatter" userId="c6fd83b5-f701-4e6f-ad93-0415a5f3ef90" providerId="ADAL" clId="{99760852-1B2A-407F-8A46-C413D3419A6E}" dt="2023-09-13T02:43:04.725" v="870" actId="20577"/>
        <pc:sldMkLst>
          <pc:docMk/>
          <pc:sldMk cId="620606622" sldId="992"/>
        </pc:sldMkLst>
      </pc:sldChg>
      <pc:sldChg chg="modSp mod modShow">
        <pc:chgData name="Dave Hatter" userId="c6fd83b5-f701-4e6f-ad93-0415a5f3ef90" providerId="ADAL" clId="{99760852-1B2A-407F-8A46-C413D3419A6E}" dt="2023-07-20T14:06:44.051" v="240" actId="1076"/>
        <pc:sldMkLst>
          <pc:docMk/>
          <pc:sldMk cId="2189536431" sldId="1002"/>
        </pc:sldMkLst>
        <pc:spChg chg="mod">
          <ac:chgData name="Dave Hatter" userId="c6fd83b5-f701-4e6f-ad93-0415a5f3ef90" providerId="ADAL" clId="{99760852-1B2A-407F-8A46-C413D3419A6E}" dt="2023-07-20T14:06:44.051" v="240" actId="1076"/>
          <ac:spMkLst>
            <pc:docMk/>
            <pc:sldMk cId="2189536431" sldId="1002"/>
            <ac:spMk id="7" creationId="{6D581230-0C33-4F07-B3D9-4A0DA7F9F6BD}"/>
          </ac:spMkLst>
        </pc:spChg>
      </pc:sldChg>
      <pc:sldChg chg="modSp mod">
        <pc:chgData name="Dave Hatter" userId="c6fd83b5-f701-4e6f-ad93-0415a5f3ef90" providerId="ADAL" clId="{99760852-1B2A-407F-8A46-C413D3419A6E}" dt="2023-09-13T02:30:55.453" v="714" actId="20577"/>
        <pc:sldMkLst>
          <pc:docMk/>
          <pc:sldMk cId="4187580868" sldId="1004"/>
        </pc:sldMkLst>
        <pc:spChg chg="mod">
          <ac:chgData name="Dave Hatter" userId="c6fd83b5-f701-4e6f-ad93-0415a5f3ef90" providerId="ADAL" clId="{99760852-1B2A-407F-8A46-C413D3419A6E}" dt="2023-09-13T02:30:55.453" v="714" actId="20577"/>
          <ac:spMkLst>
            <pc:docMk/>
            <pc:sldMk cId="4187580868" sldId="1004"/>
            <ac:spMk id="7" creationId="{6D581230-0C33-4F07-B3D9-4A0DA7F9F6BD}"/>
          </ac:spMkLst>
        </pc:spChg>
      </pc:sldChg>
      <pc:sldChg chg="modSp mod modShow">
        <pc:chgData name="Dave Hatter" userId="c6fd83b5-f701-4e6f-ad93-0415a5f3ef90" providerId="ADAL" clId="{99760852-1B2A-407F-8A46-C413D3419A6E}" dt="2023-09-13T02:06:42.375" v="535" actId="729"/>
        <pc:sldMkLst>
          <pc:docMk/>
          <pc:sldMk cId="273735538" sldId="1007"/>
        </pc:sldMkLst>
        <pc:spChg chg="mod">
          <ac:chgData name="Dave Hatter" userId="c6fd83b5-f701-4e6f-ad93-0415a5f3ef90" providerId="ADAL" clId="{99760852-1B2A-407F-8A46-C413D3419A6E}" dt="2023-09-13T02:06:15.686" v="534" actId="20577"/>
          <ac:spMkLst>
            <pc:docMk/>
            <pc:sldMk cId="273735538" sldId="1007"/>
            <ac:spMk id="6" creationId="{C9446F6A-17ED-41F5-BBBD-3207ABFBDB05}"/>
          </ac:spMkLst>
        </pc:spChg>
      </pc:sldChg>
      <pc:sldChg chg="addSp modSp mod">
        <pc:chgData name="Dave Hatter" userId="c6fd83b5-f701-4e6f-ad93-0415a5f3ef90" providerId="ADAL" clId="{99760852-1B2A-407F-8A46-C413D3419A6E}" dt="2023-07-20T13:19:24.306" v="6" actId="14100"/>
        <pc:sldMkLst>
          <pc:docMk/>
          <pc:sldMk cId="249644629" sldId="1009"/>
        </pc:sldMkLst>
        <pc:picChg chg="mod">
          <ac:chgData name="Dave Hatter" userId="c6fd83b5-f701-4e6f-ad93-0415a5f3ef90" providerId="ADAL" clId="{99760852-1B2A-407F-8A46-C413D3419A6E}" dt="2023-07-20T13:19:15.289" v="2" actId="14100"/>
          <ac:picMkLst>
            <pc:docMk/>
            <pc:sldMk cId="249644629" sldId="1009"/>
            <ac:picMk id="3" creationId="{D3A2982D-9B13-41AA-840B-E38E54982DB6}"/>
          </ac:picMkLst>
        </pc:picChg>
        <pc:picChg chg="add mod">
          <ac:chgData name="Dave Hatter" userId="c6fd83b5-f701-4e6f-ad93-0415a5f3ef90" providerId="ADAL" clId="{99760852-1B2A-407F-8A46-C413D3419A6E}" dt="2023-07-20T13:19:24.306" v="6" actId="14100"/>
          <ac:picMkLst>
            <pc:docMk/>
            <pc:sldMk cId="249644629" sldId="1009"/>
            <ac:picMk id="4" creationId="{76E67855-9A01-5715-0CB0-B5C9869BAE42}"/>
          </ac:picMkLst>
        </pc:picChg>
      </pc:sldChg>
      <pc:sldChg chg="modSp mod">
        <pc:chgData name="Dave Hatter" userId="c6fd83b5-f701-4e6f-ad93-0415a5f3ef90" providerId="ADAL" clId="{99760852-1B2A-407F-8A46-C413D3419A6E}" dt="2023-07-20T14:07:05.641" v="266" actId="1076"/>
        <pc:sldMkLst>
          <pc:docMk/>
          <pc:sldMk cId="3479144716" sldId="1012"/>
        </pc:sldMkLst>
        <pc:spChg chg="mod">
          <ac:chgData name="Dave Hatter" userId="c6fd83b5-f701-4e6f-ad93-0415a5f3ef90" providerId="ADAL" clId="{99760852-1B2A-407F-8A46-C413D3419A6E}" dt="2023-07-20T14:07:05.641" v="266" actId="1076"/>
          <ac:spMkLst>
            <pc:docMk/>
            <pc:sldMk cId="3479144716" sldId="1012"/>
            <ac:spMk id="7" creationId="{6D581230-0C33-4F07-B3D9-4A0DA7F9F6BD}"/>
          </ac:spMkLst>
        </pc:spChg>
      </pc:sldChg>
      <pc:sldChg chg="modSp mod">
        <pc:chgData name="Dave Hatter" userId="c6fd83b5-f701-4e6f-ad93-0415a5f3ef90" providerId="ADAL" clId="{99760852-1B2A-407F-8A46-C413D3419A6E}" dt="2023-07-20T13:28:03.728" v="38" actId="14100"/>
        <pc:sldMkLst>
          <pc:docMk/>
          <pc:sldMk cId="3827545572" sldId="1013"/>
        </pc:sldMkLst>
        <pc:picChg chg="mod">
          <ac:chgData name="Dave Hatter" userId="c6fd83b5-f701-4e6f-ad93-0415a5f3ef90" providerId="ADAL" clId="{99760852-1B2A-407F-8A46-C413D3419A6E}" dt="2023-07-20T13:28:03.728" v="38" actId="14100"/>
          <ac:picMkLst>
            <pc:docMk/>
            <pc:sldMk cId="3827545572" sldId="1013"/>
            <ac:picMk id="7" creationId="{A5A8D86A-3C5A-4B88-A1AF-722CFAD8D1F2}"/>
          </ac:picMkLst>
        </pc:picChg>
      </pc:sldChg>
      <pc:sldChg chg="modSp add mod setBg modShow">
        <pc:chgData name="Dave Hatter" userId="c6fd83b5-f701-4e6f-ad93-0415a5f3ef90" providerId="ADAL" clId="{99760852-1B2A-407F-8A46-C413D3419A6E}" dt="2023-09-13T02:44:13.469" v="881" actId="729"/>
        <pc:sldMkLst>
          <pc:docMk/>
          <pc:sldMk cId="1206805570" sldId="1014"/>
        </pc:sldMkLst>
        <pc:spChg chg="mod">
          <ac:chgData name="Dave Hatter" userId="c6fd83b5-f701-4e6f-ad93-0415a5f3ef90" providerId="ADAL" clId="{99760852-1B2A-407F-8A46-C413D3419A6E}" dt="2023-09-13T02:43:50.545" v="880" actId="20577"/>
          <ac:spMkLst>
            <pc:docMk/>
            <pc:sldMk cId="1206805570" sldId="1014"/>
            <ac:spMk id="6" creationId="{C9446F6A-17ED-41F5-BBBD-3207ABFBDB05}"/>
          </ac:spMkLst>
        </pc:spChg>
      </pc:sldChg>
      <pc:sldChg chg="modSp mod setBg modNotesTx">
        <pc:chgData name="Dave Hatter" userId="c6fd83b5-f701-4e6f-ad93-0415a5f3ef90" providerId="ADAL" clId="{99760852-1B2A-407F-8A46-C413D3419A6E}" dt="2023-09-13T02:49:34.685" v="1071"/>
        <pc:sldMkLst>
          <pc:docMk/>
          <pc:sldMk cId="1430520506" sldId="1015"/>
        </pc:sldMkLst>
        <pc:picChg chg="mod">
          <ac:chgData name="Dave Hatter" userId="c6fd83b5-f701-4e6f-ad93-0415a5f3ef90" providerId="ADAL" clId="{99760852-1B2A-407F-8A46-C413D3419A6E}" dt="2023-09-13T02:48:44.834" v="1068" actId="1076"/>
          <ac:picMkLst>
            <pc:docMk/>
            <pc:sldMk cId="1430520506" sldId="1015"/>
            <ac:picMk id="3" creationId="{4DE3F456-8B30-FA5F-C8BF-EB964066C087}"/>
          </ac:picMkLst>
        </pc:picChg>
        <pc:picChg chg="mod">
          <ac:chgData name="Dave Hatter" userId="c6fd83b5-f701-4e6f-ad93-0415a5f3ef90" providerId="ADAL" clId="{99760852-1B2A-407F-8A46-C413D3419A6E}" dt="2023-09-13T02:48:47.485" v="1069" actId="14100"/>
          <ac:picMkLst>
            <pc:docMk/>
            <pc:sldMk cId="1430520506" sldId="1015"/>
            <ac:picMk id="5" creationId="{DEED5F94-6760-53DE-E1B4-C27E33899579}"/>
          </ac:picMkLst>
        </pc:picChg>
      </pc:sldChg>
      <pc:sldChg chg="del">
        <pc:chgData name="Dave Hatter" userId="c6fd83b5-f701-4e6f-ad93-0415a5f3ef90" providerId="ADAL" clId="{99760852-1B2A-407F-8A46-C413D3419A6E}" dt="2023-09-13T02:43:39.180" v="872" actId="2696"/>
        <pc:sldMkLst>
          <pc:docMk/>
          <pc:sldMk cId="3046455483" sldId="1018"/>
        </pc:sldMkLst>
      </pc:sldChg>
      <pc:sldChg chg="modSp mod modShow">
        <pc:chgData name="Dave Hatter" userId="c6fd83b5-f701-4e6f-ad93-0415a5f3ef90" providerId="ADAL" clId="{99760852-1B2A-407F-8A46-C413D3419A6E}" dt="2023-09-13T02:46:50.781" v="990" actId="20577"/>
        <pc:sldMkLst>
          <pc:docMk/>
          <pc:sldMk cId="409359477" sldId="1021"/>
        </pc:sldMkLst>
        <pc:spChg chg="mod">
          <ac:chgData name="Dave Hatter" userId="c6fd83b5-f701-4e6f-ad93-0415a5f3ef90" providerId="ADAL" clId="{99760852-1B2A-407F-8A46-C413D3419A6E}" dt="2023-09-13T02:46:50.781" v="990" actId="20577"/>
          <ac:spMkLst>
            <pc:docMk/>
            <pc:sldMk cId="409359477" sldId="1021"/>
            <ac:spMk id="7" creationId="{6D581230-0C33-4F07-B3D9-4A0DA7F9F6BD}"/>
          </ac:spMkLst>
        </pc:spChg>
      </pc:sldChg>
      <pc:sldChg chg="modSp mod setBg modShow">
        <pc:chgData name="Dave Hatter" userId="c6fd83b5-f701-4e6f-ad93-0415a5f3ef90" providerId="ADAL" clId="{99760852-1B2A-407F-8A46-C413D3419A6E}" dt="2023-09-13T02:50:01.795" v="1073"/>
        <pc:sldMkLst>
          <pc:docMk/>
          <pc:sldMk cId="2553464356" sldId="1022"/>
        </pc:sldMkLst>
        <pc:spChg chg="mod">
          <ac:chgData name="Dave Hatter" userId="c6fd83b5-f701-4e6f-ad93-0415a5f3ef90" providerId="ADAL" clId="{99760852-1B2A-407F-8A46-C413D3419A6E}" dt="2023-07-20T14:09:13.031" v="285" actId="255"/>
          <ac:spMkLst>
            <pc:docMk/>
            <pc:sldMk cId="2553464356" sldId="1022"/>
            <ac:spMk id="7" creationId="{6D581230-0C33-4F07-B3D9-4A0DA7F9F6BD}"/>
          </ac:spMkLst>
        </pc:spChg>
      </pc:sldChg>
      <pc:sldChg chg="modSp del mod">
        <pc:chgData name="Dave Hatter" userId="c6fd83b5-f701-4e6f-ad93-0415a5f3ef90" providerId="ADAL" clId="{99760852-1B2A-407F-8A46-C413D3419A6E}" dt="2023-09-13T01:57:24.452" v="522" actId="47"/>
        <pc:sldMkLst>
          <pc:docMk/>
          <pc:sldMk cId="2833754399" sldId="1024"/>
        </pc:sldMkLst>
        <pc:picChg chg="mod">
          <ac:chgData name="Dave Hatter" userId="c6fd83b5-f701-4e6f-ad93-0415a5f3ef90" providerId="ADAL" clId="{99760852-1B2A-407F-8A46-C413D3419A6E}" dt="2023-08-15T23:55:09.916" v="372" actId="14100"/>
          <ac:picMkLst>
            <pc:docMk/>
            <pc:sldMk cId="2833754399" sldId="1024"/>
            <ac:picMk id="2" creationId="{F2B4EF28-6892-9324-23A9-0F5A8B39390C}"/>
          </ac:picMkLst>
        </pc:picChg>
      </pc:sldChg>
      <pc:sldChg chg="modSp mod modShow">
        <pc:chgData name="Dave Hatter" userId="c6fd83b5-f701-4e6f-ad93-0415a5f3ef90" providerId="ADAL" clId="{99760852-1B2A-407F-8A46-C413D3419A6E}" dt="2023-07-20T13:41:24.481" v="135" actId="729"/>
        <pc:sldMkLst>
          <pc:docMk/>
          <pc:sldMk cId="2566012265" sldId="1029"/>
        </pc:sldMkLst>
        <pc:picChg chg="mod">
          <ac:chgData name="Dave Hatter" userId="c6fd83b5-f701-4e6f-ad93-0415a5f3ef90" providerId="ADAL" clId="{99760852-1B2A-407F-8A46-C413D3419A6E}" dt="2023-07-20T13:32:58.711" v="73" actId="14100"/>
          <ac:picMkLst>
            <pc:docMk/>
            <pc:sldMk cId="2566012265" sldId="1029"/>
            <ac:picMk id="4" creationId="{E78CF44B-33B0-384E-8C85-26E8E5333FB9}"/>
          </ac:picMkLst>
        </pc:picChg>
      </pc:sldChg>
      <pc:sldChg chg="modSp del mod modShow">
        <pc:chgData name="Dave Hatter" userId="c6fd83b5-f701-4e6f-ad93-0415a5f3ef90" providerId="ADAL" clId="{99760852-1B2A-407F-8A46-C413D3419A6E}" dt="2023-07-20T13:42:36.627" v="179" actId="2696"/>
        <pc:sldMkLst>
          <pc:docMk/>
          <pc:sldMk cId="1140960211" sldId="1030"/>
        </pc:sldMkLst>
        <pc:spChg chg="mod">
          <ac:chgData name="Dave Hatter" userId="c6fd83b5-f701-4e6f-ad93-0415a5f3ef90" providerId="ADAL" clId="{99760852-1B2A-407F-8A46-C413D3419A6E}" dt="2023-07-20T13:42:32.912" v="178" actId="21"/>
          <ac:spMkLst>
            <pc:docMk/>
            <pc:sldMk cId="1140960211" sldId="1030"/>
            <ac:spMk id="3" creationId="{446FEDDD-E3FD-6658-8FB4-C4BC2A8000C2}"/>
          </ac:spMkLst>
        </pc:spChg>
      </pc:sldChg>
      <pc:sldChg chg="addSp delSp modSp add mod">
        <pc:chgData name="Dave Hatter" userId="c6fd83b5-f701-4e6f-ad93-0415a5f3ef90" providerId="ADAL" clId="{99760852-1B2A-407F-8A46-C413D3419A6E}" dt="2023-07-20T13:42:03.140" v="136" actId="1076"/>
        <pc:sldMkLst>
          <pc:docMk/>
          <pc:sldMk cId="3375815502" sldId="1031"/>
        </pc:sldMkLst>
        <pc:spChg chg="del">
          <ac:chgData name="Dave Hatter" userId="c6fd83b5-f701-4e6f-ad93-0415a5f3ef90" providerId="ADAL" clId="{99760852-1B2A-407F-8A46-C413D3419A6E}" dt="2023-07-20T13:38:30.177" v="94" actId="478"/>
          <ac:spMkLst>
            <pc:docMk/>
            <pc:sldMk cId="3375815502" sldId="1031"/>
            <ac:spMk id="2" creationId="{D006CACE-DEFB-4E6B-9A1C-78AF3B6F346C}"/>
          </ac:spMkLst>
        </pc:spChg>
        <pc:spChg chg="add del mod">
          <ac:chgData name="Dave Hatter" userId="c6fd83b5-f701-4e6f-ad93-0415a5f3ef90" providerId="ADAL" clId="{99760852-1B2A-407F-8A46-C413D3419A6E}" dt="2023-07-20T13:40:10.971" v="103" actId="478"/>
          <ac:spMkLst>
            <pc:docMk/>
            <pc:sldMk cId="3375815502" sldId="1031"/>
            <ac:spMk id="3" creationId="{0A86A399-3221-7F26-6542-48297277C548}"/>
          </ac:spMkLst>
        </pc:spChg>
        <pc:spChg chg="del">
          <ac:chgData name="Dave Hatter" userId="c6fd83b5-f701-4e6f-ad93-0415a5f3ef90" providerId="ADAL" clId="{99760852-1B2A-407F-8A46-C413D3419A6E}" dt="2023-07-20T13:38:32.192" v="96" actId="478"/>
          <ac:spMkLst>
            <pc:docMk/>
            <pc:sldMk cId="3375815502" sldId="1031"/>
            <ac:spMk id="7" creationId="{544B553C-A6B5-4ABD-8737-58BF7BB17A08}"/>
          </ac:spMkLst>
        </pc:spChg>
        <pc:graphicFrameChg chg="add mod modGraphic">
          <ac:chgData name="Dave Hatter" userId="c6fd83b5-f701-4e6f-ad93-0415a5f3ef90" providerId="ADAL" clId="{99760852-1B2A-407F-8A46-C413D3419A6E}" dt="2023-07-20T13:42:03.140" v="136" actId="1076"/>
          <ac:graphicFrameMkLst>
            <pc:docMk/>
            <pc:sldMk cId="3375815502" sldId="1031"/>
            <ac:graphicFrameMk id="4" creationId="{150B9285-71A2-20EE-F975-ADADD1052E30}"/>
          </ac:graphicFrameMkLst>
        </pc:graphicFrameChg>
        <pc:picChg chg="del">
          <ac:chgData name="Dave Hatter" userId="c6fd83b5-f701-4e6f-ad93-0415a5f3ef90" providerId="ADAL" clId="{99760852-1B2A-407F-8A46-C413D3419A6E}" dt="2023-07-20T13:38:30.961" v="95" actId="478"/>
          <ac:picMkLst>
            <pc:docMk/>
            <pc:sldMk cId="3375815502" sldId="1031"/>
            <ac:picMk id="5" creationId="{07B2082F-329F-43B9-A2FE-6F0395BB3004}"/>
          </ac:picMkLst>
        </pc:picChg>
      </pc:sldChg>
      <pc:sldChg chg="addSp delSp modSp add mod setBg modAnim modShow">
        <pc:chgData name="Dave Hatter" userId="c6fd83b5-f701-4e6f-ad93-0415a5f3ef90" providerId="ADAL" clId="{99760852-1B2A-407F-8A46-C413D3419A6E}" dt="2023-09-13T02:36:13.031" v="777"/>
        <pc:sldMkLst>
          <pc:docMk/>
          <pc:sldMk cId="1910294817" sldId="1032"/>
        </pc:sldMkLst>
        <pc:spChg chg="add mod">
          <ac:chgData name="Dave Hatter" userId="c6fd83b5-f701-4e6f-ad93-0415a5f3ef90" providerId="ADAL" clId="{99760852-1B2A-407F-8A46-C413D3419A6E}" dt="2023-09-13T02:36:09.336" v="776" actId="1076"/>
          <ac:spMkLst>
            <pc:docMk/>
            <pc:sldMk cId="1910294817" sldId="1032"/>
            <ac:spMk id="2" creationId="{08B71056-2C59-FF1F-8BC7-486F650D8DC0}"/>
          </ac:spMkLst>
        </pc:spChg>
        <pc:spChg chg="add mod">
          <ac:chgData name="Dave Hatter" userId="c6fd83b5-f701-4e6f-ad93-0415a5f3ef90" providerId="ADAL" clId="{99760852-1B2A-407F-8A46-C413D3419A6E}" dt="2023-09-13T02:35:27.058" v="762" actId="20577"/>
          <ac:spMkLst>
            <pc:docMk/>
            <pc:sldMk cId="1910294817" sldId="1032"/>
            <ac:spMk id="3" creationId="{3ACA5F6B-4204-FA26-FF4B-CE65754F8116}"/>
          </ac:spMkLst>
        </pc:spChg>
        <pc:spChg chg="mod">
          <ac:chgData name="Dave Hatter" userId="c6fd83b5-f701-4e6f-ad93-0415a5f3ef90" providerId="ADAL" clId="{99760852-1B2A-407F-8A46-C413D3419A6E}" dt="2023-09-13T02:30:29.945" v="707" actId="6549"/>
          <ac:spMkLst>
            <pc:docMk/>
            <pc:sldMk cId="1910294817" sldId="1032"/>
            <ac:spMk id="6" creationId="{C9446F6A-17ED-41F5-BBBD-3207ABFBDB05}"/>
          </ac:spMkLst>
        </pc:spChg>
        <pc:picChg chg="del">
          <ac:chgData name="Dave Hatter" userId="c6fd83b5-f701-4e6f-ad93-0415a5f3ef90" providerId="ADAL" clId="{99760852-1B2A-407F-8A46-C413D3419A6E}" dt="2023-07-20T13:42:25.919" v="177" actId="478"/>
          <ac:picMkLst>
            <pc:docMk/>
            <pc:sldMk cId="1910294817" sldId="1032"/>
            <ac:picMk id="4" creationId="{E78CF44B-33B0-384E-8C85-26E8E5333FB9}"/>
          </ac:picMkLst>
        </pc:picChg>
      </pc:sldChg>
      <pc:sldChg chg="addSp delSp modSp add mod ord">
        <pc:chgData name="Dave Hatter" userId="c6fd83b5-f701-4e6f-ad93-0415a5f3ef90" providerId="ADAL" clId="{99760852-1B2A-407F-8A46-C413D3419A6E}" dt="2023-09-13T02:16:30.908" v="633" actId="20577"/>
        <pc:sldMkLst>
          <pc:docMk/>
          <pc:sldMk cId="52022124" sldId="1033"/>
        </pc:sldMkLst>
        <pc:spChg chg="add del mod">
          <ac:chgData name="Dave Hatter" userId="c6fd83b5-f701-4e6f-ad93-0415a5f3ef90" providerId="ADAL" clId="{99760852-1B2A-407F-8A46-C413D3419A6E}" dt="2023-09-13T02:16:30.908" v="633" actId="20577"/>
          <ac:spMkLst>
            <pc:docMk/>
            <pc:sldMk cId="52022124" sldId="1033"/>
            <ac:spMk id="6" creationId="{C9446F6A-17ED-41F5-BBBD-3207ABFBDB05}"/>
          </ac:spMkLst>
        </pc:spChg>
        <pc:spChg chg="del">
          <ac:chgData name="Dave Hatter" userId="c6fd83b5-f701-4e6f-ad93-0415a5f3ef90" providerId="ADAL" clId="{99760852-1B2A-407F-8A46-C413D3419A6E}" dt="2023-08-05T16:45:53.761" v="347" actId="478"/>
          <ac:spMkLst>
            <pc:docMk/>
            <pc:sldMk cId="52022124" sldId="1033"/>
            <ac:spMk id="7" creationId="{507C9140-2F14-2C19-1B71-5AFFF483BBB2}"/>
          </ac:spMkLst>
        </pc:spChg>
        <pc:spChg chg="del">
          <ac:chgData name="Dave Hatter" userId="c6fd83b5-f701-4e6f-ad93-0415a5f3ef90" providerId="ADAL" clId="{99760852-1B2A-407F-8A46-C413D3419A6E}" dt="2023-08-05T16:45:57.124" v="348" actId="478"/>
          <ac:spMkLst>
            <pc:docMk/>
            <pc:sldMk cId="52022124" sldId="1033"/>
            <ac:spMk id="9" creationId="{CDB2D2EF-ABF1-0F94-0138-AB5A70E706C9}"/>
          </ac:spMkLst>
        </pc:spChg>
        <pc:picChg chg="add mod">
          <ac:chgData name="Dave Hatter" userId="c6fd83b5-f701-4e6f-ad93-0415a5f3ef90" providerId="ADAL" clId="{99760852-1B2A-407F-8A46-C413D3419A6E}" dt="2023-09-13T02:14:09.680" v="555" actId="14100"/>
          <ac:picMkLst>
            <pc:docMk/>
            <pc:sldMk cId="52022124" sldId="1033"/>
            <ac:picMk id="3" creationId="{206C5353-E996-255D-E1CC-E3DE0DAAC6F1}"/>
          </ac:picMkLst>
        </pc:picChg>
      </pc:sldChg>
      <pc:sldChg chg="add del">
        <pc:chgData name="Dave Hatter" userId="c6fd83b5-f701-4e6f-ad93-0415a5f3ef90" providerId="ADAL" clId="{99760852-1B2A-407F-8A46-C413D3419A6E}" dt="2023-08-26T13:02:40.783" v="375" actId="47"/>
        <pc:sldMkLst>
          <pc:docMk/>
          <pc:sldMk cId="1521394703" sldId="1034"/>
        </pc:sldMkLst>
      </pc:sldChg>
      <pc:sldChg chg="add ord setBg">
        <pc:chgData name="Dave Hatter" userId="c6fd83b5-f701-4e6f-ad93-0415a5f3ef90" providerId="ADAL" clId="{99760852-1B2A-407F-8A46-C413D3419A6E}" dt="2023-09-13T02:20:04.118" v="655"/>
        <pc:sldMkLst>
          <pc:docMk/>
          <pc:sldMk cId="537667894" sldId="1042"/>
        </pc:sldMkLst>
      </pc:sldChg>
      <pc:sldChg chg="addSp modSp add mod setBg">
        <pc:chgData name="Dave Hatter" userId="c6fd83b5-f701-4e6f-ad93-0415a5f3ef90" providerId="ADAL" clId="{99760852-1B2A-407F-8A46-C413D3419A6E}" dt="2023-09-13T02:22:16.878" v="688" actId="14100"/>
        <pc:sldMkLst>
          <pc:docMk/>
          <pc:sldMk cId="2964829148" sldId="1089"/>
        </pc:sldMkLst>
        <pc:spChg chg="add mod">
          <ac:chgData name="Dave Hatter" userId="c6fd83b5-f701-4e6f-ad93-0415a5f3ef90" providerId="ADAL" clId="{99760852-1B2A-407F-8A46-C413D3419A6E}" dt="2023-08-26T13:03:03.751" v="377"/>
          <ac:spMkLst>
            <pc:docMk/>
            <pc:sldMk cId="2964829148" sldId="1089"/>
            <ac:spMk id="2" creationId="{70FACB31-3C9B-1F7B-30F3-DCEA9FEE84E2}"/>
          </ac:spMkLst>
        </pc:spChg>
        <pc:picChg chg="mod">
          <ac:chgData name="Dave Hatter" userId="c6fd83b5-f701-4e6f-ad93-0415a5f3ef90" providerId="ADAL" clId="{99760852-1B2A-407F-8A46-C413D3419A6E}" dt="2023-09-13T02:22:16.878" v="688" actId="14100"/>
          <ac:picMkLst>
            <pc:docMk/>
            <pc:sldMk cId="2964829148" sldId="1089"/>
            <ac:picMk id="3" creationId="{321C968F-4F10-EDBE-E7E1-A1F14D69D93C}"/>
          </ac:picMkLst>
        </pc:picChg>
      </pc:sldChg>
      <pc:sldChg chg="addSp delSp modSp add del mod ord modNotesTx">
        <pc:chgData name="Dave Hatter" userId="c6fd83b5-f701-4e6f-ad93-0415a5f3ef90" providerId="ADAL" clId="{99760852-1B2A-407F-8A46-C413D3419A6E}" dt="2023-09-13T02:14:08.835" v="554" actId="20578"/>
        <pc:sldMkLst>
          <pc:docMk/>
          <pc:sldMk cId="2291742562" sldId="1090"/>
        </pc:sldMkLst>
        <pc:spChg chg="add del">
          <ac:chgData name="Dave Hatter" userId="c6fd83b5-f701-4e6f-ad93-0415a5f3ef90" providerId="ADAL" clId="{99760852-1B2A-407F-8A46-C413D3419A6E}" dt="2023-08-29T11:50:25.166" v="435" actId="22"/>
          <ac:spMkLst>
            <pc:docMk/>
            <pc:sldMk cId="2291742562" sldId="1090"/>
            <ac:spMk id="9" creationId="{718D463F-D181-39FA-0506-C4CB25AD4DFA}"/>
          </ac:spMkLst>
        </pc:spChg>
        <pc:picChg chg="del">
          <ac:chgData name="Dave Hatter" userId="c6fd83b5-f701-4e6f-ad93-0415a5f3ef90" providerId="ADAL" clId="{99760852-1B2A-407F-8A46-C413D3419A6E}" dt="2023-08-29T11:46:34.680" v="414" actId="478"/>
          <ac:picMkLst>
            <pc:docMk/>
            <pc:sldMk cId="2291742562" sldId="1090"/>
            <ac:picMk id="3" creationId="{2F0DCCF4-C8A3-400B-93A8-0B6A7333FAC9}"/>
          </ac:picMkLst>
        </pc:picChg>
        <pc:picChg chg="add del mod">
          <ac:chgData name="Dave Hatter" userId="c6fd83b5-f701-4e6f-ad93-0415a5f3ef90" providerId="ADAL" clId="{99760852-1B2A-407F-8A46-C413D3419A6E}" dt="2023-08-29T11:49:54.878" v="428" actId="478"/>
          <ac:picMkLst>
            <pc:docMk/>
            <pc:sldMk cId="2291742562" sldId="1090"/>
            <ac:picMk id="4" creationId="{8D1C5DCF-A6EE-B13A-DCFA-24C98F2E0683}"/>
          </ac:picMkLst>
        </pc:picChg>
        <pc:picChg chg="add mod">
          <ac:chgData name="Dave Hatter" userId="c6fd83b5-f701-4e6f-ad93-0415a5f3ef90" providerId="ADAL" clId="{99760852-1B2A-407F-8A46-C413D3419A6E}" dt="2023-08-29T11:50:08.714" v="433" actId="14100"/>
          <ac:picMkLst>
            <pc:docMk/>
            <pc:sldMk cId="2291742562" sldId="1090"/>
            <ac:picMk id="7" creationId="{E4D53070-B2AC-8363-1971-80E1D03CA2A2}"/>
          </ac:picMkLst>
        </pc:picChg>
      </pc:sldChg>
      <pc:sldChg chg="new del">
        <pc:chgData name="Dave Hatter" userId="c6fd83b5-f701-4e6f-ad93-0415a5f3ef90" providerId="ADAL" clId="{99760852-1B2A-407F-8A46-C413D3419A6E}" dt="2023-08-26T13:05:15.718" v="387" actId="680"/>
        <pc:sldMkLst>
          <pc:docMk/>
          <pc:sldMk cId="4070101289" sldId="1090"/>
        </pc:sldMkLst>
      </pc:sldChg>
      <pc:sldChg chg="addSp delSp modSp add mod modNotesTx">
        <pc:chgData name="Dave Hatter" userId="c6fd83b5-f701-4e6f-ad93-0415a5f3ef90" providerId="ADAL" clId="{99760852-1B2A-407F-8A46-C413D3419A6E}" dt="2023-09-13T02:38:31.855" v="810" actId="20577"/>
        <pc:sldMkLst>
          <pc:docMk/>
          <pc:sldMk cId="2983046749" sldId="1091"/>
        </pc:sldMkLst>
        <pc:spChg chg="mod">
          <ac:chgData name="Dave Hatter" userId="c6fd83b5-f701-4e6f-ad93-0415a5f3ef90" providerId="ADAL" clId="{99760852-1B2A-407F-8A46-C413D3419A6E}" dt="2023-09-13T02:38:31.855" v="810" actId="20577"/>
          <ac:spMkLst>
            <pc:docMk/>
            <pc:sldMk cId="2983046749" sldId="1091"/>
            <ac:spMk id="6" creationId="{C9446F6A-17ED-41F5-BBBD-3207ABFBDB05}"/>
          </ac:spMkLst>
        </pc:spChg>
        <pc:spChg chg="del">
          <ac:chgData name="Dave Hatter" userId="c6fd83b5-f701-4e6f-ad93-0415a5f3ef90" providerId="ADAL" clId="{99760852-1B2A-407F-8A46-C413D3419A6E}" dt="2023-08-29T17:20:13.585" v="439" actId="478"/>
          <ac:spMkLst>
            <pc:docMk/>
            <pc:sldMk cId="2983046749" sldId="1091"/>
            <ac:spMk id="7" creationId="{6D581230-0C33-4F07-B3D9-4A0DA7F9F6BD}"/>
          </ac:spMkLst>
        </pc:spChg>
        <pc:picChg chg="del">
          <ac:chgData name="Dave Hatter" userId="c6fd83b5-f701-4e6f-ad93-0415a5f3ef90" providerId="ADAL" clId="{99760852-1B2A-407F-8A46-C413D3419A6E}" dt="2023-08-29T17:20:15.618" v="442" actId="478"/>
          <ac:picMkLst>
            <pc:docMk/>
            <pc:sldMk cId="2983046749" sldId="1091"/>
            <ac:picMk id="3" creationId="{63447ECE-159C-4EA9-8F61-689FCB56BFE5}"/>
          </ac:picMkLst>
        </pc:picChg>
        <pc:picChg chg="del">
          <ac:chgData name="Dave Hatter" userId="c6fd83b5-f701-4e6f-ad93-0415a5f3ef90" providerId="ADAL" clId="{99760852-1B2A-407F-8A46-C413D3419A6E}" dt="2023-08-29T17:20:15.024" v="441" actId="478"/>
          <ac:picMkLst>
            <pc:docMk/>
            <pc:sldMk cId="2983046749" sldId="1091"/>
            <ac:picMk id="14" creationId="{7AF64885-B488-4982-984B-5D544A7EAACA}"/>
          </ac:picMkLst>
        </pc:picChg>
        <pc:picChg chg="del">
          <ac:chgData name="Dave Hatter" userId="c6fd83b5-f701-4e6f-ad93-0415a5f3ef90" providerId="ADAL" clId="{99760852-1B2A-407F-8A46-C413D3419A6E}" dt="2023-08-29T17:20:14.492" v="440" actId="478"/>
          <ac:picMkLst>
            <pc:docMk/>
            <pc:sldMk cId="2983046749" sldId="1091"/>
            <ac:picMk id="15" creationId="{2EDF07C7-41AA-4491-BC35-642C1E680999}"/>
          </ac:picMkLst>
        </pc:picChg>
        <pc:picChg chg="del">
          <ac:chgData name="Dave Hatter" userId="c6fd83b5-f701-4e6f-ad93-0415a5f3ef90" providerId="ADAL" clId="{99760852-1B2A-407F-8A46-C413D3419A6E}" dt="2023-08-29T17:20:16.066" v="443" actId="478"/>
          <ac:picMkLst>
            <pc:docMk/>
            <pc:sldMk cId="2983046749" sldId="1091"/>
            <ac:picMk id="16" creationId="{D534D2F2-37A5-4EC0-A9E0-1CFEAC83A5D1}"/>
          </ac:picMkLst>
        </pc:picChg>
        <pc:picChg chg="add mod">
          <ac:chgData name="Dave Hatter" userId="c6fd83b5-f701-4e6f-ad93-0415a5f3ef90" providerId="ADAL" clId="{99760852-1B2A-407F-8A46-C413D3419A6E}" dt="2023-08-29T17:20:28.675" v="447" actId="14100"/>
          <ac:picMkLst>
            <pc:docMk/>
            <pc:sldMk cId="2983046749" sldId="1091"/>
            <ac:picMk id="1026" creationId="{F5A287FC-3B7F-BE38-CBD8-F85FAE5DEDCB}"/>
          </ac:picMkLst>
        </pc:picChg>
      </pc:sldChg>
      <pc:sldChg chg="addSp delSp modSp new mod ord setBg">
        <pc:chgData name="Dave Hatter" userId="c6fd83b5-f701-4e6f-ad93-0415a5f3ef90" providerId="ADAL" clId="{99760852-1B2A-407F-8A46-C413D3419A6E}" dt="2023-09-13T02:16:11.023" v="617" actId="20577"/>
        <pc:sldMkLst>
          <pc:docMk/>
          <pc:sldMk cId="1038617488" sldId="1092"/>
        </pc:sldMkLst>
        <pc:spChg chg="add mod">
          <ac:chgData name="Dave Hatter" userId="c6fd83b5-f701-4e6f-ad93-0415a5f3ef90" providerId="ADAL" clId="{99760852-1B2A-407F-8A46-C413D3419A6E}" dt="2023-09-13T02:16:11.023" v="617" actId="20577"/>
          <ac:spMkLst>
            <pc:docMk/>
            <pc:sldMk cId="1038617488" sldId="1092"/>
            <ac:spMk id="2" creationId="{5312B658-50FA-F7F3-5E48-B914555BC91F}"/>
          </ac:spMkLst>
        </pc:spChg>
        <pc:picChg chg="add del">
          <ac:chgData name="Dave Hatter" userId="c6fd83b5-f701-4e6f-ad93-0415a5f3ef90" providerId="ADAL" clId="{99760852-1B2A-407F-8A46-C413D3419A6E}" dt="2023-08-31T13:49:22.594" v="450" actId="22"/>
          <ac:picMkLst>
            <pc:docMk/>
            <pc:sldMk cId="1038617488" sldId="1092"/>
            <ac:picMk id="3" creationId="{E70F0F0E-D96D-B11E-5283-F8728DB28DCB}"/>
          </ac:picMkLst>
        </pc:picChg>
        <pc:picChg chg="add mod">
          <ac:chgData name="Dave Hatter" userId="c6fd83b5-f701-4e6f-ad93-0415a5f3ef90" providerId="ADAL" clId="{99760852-1B2A-407F-8A46-C413D3419A6E}" dt="2023-09-13T02:16:05.005" v="608" actId="14100"/>
          <ac:picMkLst>
            <pc:docMk/>
            <pc:sldMk cId="1038617488" sldId="1092"/>
            <ac:picMk id="5" creationId="{9DD3A851-E71F-67FA-6016-5DDA39CB5BB7}"/>
          </ac:picMkLst>
        </pc:picChg>
      </pc:sldChg>
      <pc:sldChg chg="addSp delSp modSp add mod setBg">
        <pc:chgData name="Dave Hatter" userId="c6fd83b5-f701-4e6f-ad93-0415a5f3ef90" providerId="ADAL" clId="{99760852-1B2A-407F-8A46-C413D3419A6E}" dt="2023-09-13T02:15:47.248" v="605" actId="20577"/>
        <pc:sldMkLst>
          <pc:docMk/>
          <pc:sldMk cId="797955238" sldId="1093"/>
        </pc:sldMkLst>
        <pc:spChg chg="add mod">
          <ac:chgData name="Dave Hatter" userId="c6fd83b5-f701-4e6f-ad93-0415a5f3ef90" providerId="ADAL" clId="{99760852-1B2A-407F-8A46-C413D3419A6E}" dt="2023-09-13T02:15:47.248" v="605" actId="20577"/>
          <ac:spMkLst>
            <pc:docMk/>
            <pc:sldMk cId="797955238" sldId="1093"/>
            <ac:spMk id="2" creationId="{F9FCE8B8-AA7E-6B83-2065-4FE78551FE54}"/>
          </ac:spMkLst>
        </pc:spChg>
        <pc:picChg chg="del">
          <ac:chgData name="Dave Hatter" userId="c6fd83b5-f701-4e6f-ad93-0415a5f3ef90" providerId="ADAL" clId="{99760852-1B2A-407F-8A46-C413D3419A6E}" dt="2023-09-13T02:12:39.639" v="546" actId="478"/>
          <ac:picMkLst>
            <pc:docMk/>
            <pc:sldMk cId="797955238" sldId="1093"/>
            <ac:picMk id="5" creationId="{9DD3A851-E71F-67FA-6016-5DDA39CB5BB7}"/>
          </ac:picMkLst>
        </pc:picChg>
        <pc:picChg chg="add mod">
          <ac:chgData name="Dave Hatter" userId="c6fd83b5-f701-4e6f-ad93-0415a5f3ef90" providerId="ADAL" clId="{99760852-1B2A-407F-8A46-C413D3419A6E}" dt="2023-09-13T02:15:41.580" v="596" actId="14100"/>
          <ac:picMkLst>
            <pc:docMk/>
            <pc:sldMk cId="797955238" sldId="1093"/>
            <ac:picMk id="1026" creationId="{BFFA1D87-5CF4-CB94-BCF1-878D5B172598}"/>
          </ac:picMkLst>
        </pc:picChg>
      </pc:sldChg>
      <pc:sldChg chg="new del">
        <pc:chgData name="Dave Hatter" userId="c6fd83b5-f701-4e6f-ad93-0415a5f3ef90" providerId="ADAL" clId="{99760852-1B2A-407F-8A46-C413D3419A6E}" dt="2023-09-13T01:57:47.124" v="533" actId="47"/>
        <pc:sldMkLst>
          <pc:docMk/>
          <pc:sldMk cId="2034285451" sldId="1093"/>
        </pc:sldMkLst>
      </pc:sldChg>
      <pc:sldChg chg="new del">
        <pc:chgData name="Dave Hatter" userId="c6fd83b5-f701-4e6f-ad93-0415a5f3ef90" providerId="ADAL" clId="{99760852-1B2A-407F-8A46-C413D3419A6E}" dt="2023-09-13T01:57:47.124" v="533" actId="47"/>
        <pc:sldMkLst>
          <pc:docMk/>
          <pc:sldMk cId="3059473829" sldId="1094"/>
        </pc:sldMkLst>
      </pc:sldChg>
      <pc:sldChg chg="new del">
        <pc:chgData name="Dave Hatter" userId="c6fd83b5-f701-4e6f-ad93-0415a5f3ef90" providerId="ADAL" clId="{99760852-1B2A-407F-8A46-C413D3419A6E}" dt="2023-09-13T01:57:47.124" v="533" actId="47"/>
        <pc:sldMkLst>
          <pc:docMk/>
          <pc:sldMk cId="2478397269" sldId="1095"/>
        </pc:sldMkLst>
      </pc:sldChg>
      <pc:sldChg chg="new del">
        <pc:chgData name="Dave Hatter" userId="c6fd83b5-f701-4e6f-ad93-0415a5f3ef90" providerId="ADAL" clId="{99760852-1B2A-407F-8A46-C413D3419A6E}" dt="2023-09-13T01:57:47.124" v="533" actId="47"/>
        <pc:sldMkLst>
          <pc:docMk/>
          <pc:sldMk cId="1075861203" sldId="1096"/>
        </pc:sldMkLst>
      </pc:sldChg>
      <pc:sldChg chg="new del">
        <pc:chgData name="Dave Hatter" userId="c6fd83b5-f701-4e6f-ad93-0415a5f3ef90" providerId="ADAL" clId="{99760852-1B2A-407F-8A46-C413D3419A6E}" dt="2023-09-13T01:57:47.124" v="533" actId="47"/>
        <pc:sldMkLst>
          <pc:docMk/>
          <pc:sldMk cId="3746551983" sldId="1097"/>
        </pc:sldMkLst>
      </pc:sldChg>
      <pc:sldChg chg="new del">
        <pc:chgData name="Dave Hatter" userId="c6fd83b5-f701-4e6f-ad93-0415a5f3ef90" providerId="ADAL" clId="{99760852-1B2A-407F-8A46-C413D3419A6E}" dt="2023-09-13T01:57:47.124" v="533" actId="47"/>
        <pc:sldMkLst>
          <pc:docMk/>
          <pc:sldMk cId="987098877" sldId="1098"/>
        </pc:sldMkLst>
      </pc:sldChg>
      <pc:sldChg chg="new del">
        <pc:chgData name="Dave Hatter" userId="c6fd83b5-f701-4e6f-ad93-0415a5f3ef90" providerId="ADAL" clId="{99760852-1B2A-407F-8A46-C413D3419A6E}" dt="2023-09-13T01:57:47.124" v="533" actId="47"/>
        <pc:sldMkLst>
          <pc:docMk/>
          <pc:sldMk cId="816234421" sldId="1099"/>
        </pc:sldMkLst>
      </pc:sldChg>
      <pc:sldChg chg="new del">
        <pc:chgData name="Dave Hatter" userId="c6fd83b5-f701-4e6f-ad93-0415a5f3ef90" providerId="ADAL" clId="{99760852-1B2A-407F-8A46-C413D3419A6E}" dt="2023-09-13T01:57:47.124" v="533" actId="47"/>
        <pc:sldMkLst>
          <pc:docMk/>
          <pc:sldMk cId="2700024976" sldId="1100"/>
        </pc:sldMkLst>
      </pc:sldChg>
      <pc:sldChg chg="new del">
        <pc:chgData name="Dave Hatter" userId="c6fd83b5-f701-4e6f-ad93-0415a5f3ef90" providerId="ADAL" clId="{99760852-1B2A-407F-8A46-C413D3419A6E}" dt="2023-09-13T01:57:47.124" v="533" actId="47"/>
        <pc:sldMkLst>
          <pc:docMk/>
          <pc:sldMk cId="2529527963" sldId="1101"/>
        </pc:sldMkLst>
      </pc:sldChg>
      <pc:sldChg chg="new del">
        <pc:chgData name="Dave Hatter" userId="c6fd83b5-f701-4e6f-ad93-0415a5f3ef90" providerId="ADAL" clId="{99760852-1B2A-407F-8A46-C413D3419A6E}" dt="2023-09-13T01:57:47.124" v="533" actId="47"/>
        <pc:sldMkLst>
          <pc:docMk/>
          <pc:sldMk cId="3445463801" sldId="1102"/>
        </pc:sldMkLst>
      </pc:sldChg>
    </pc:docChg>
  </pc:docChgLst>
  <pc:docChgLst>
    <pc:chgData name="Dave Hatter" userId="c6fd83b5-f701-4e6f-ad93-0415a5f3ef90" providerId="ADAL" clId="{0966E576-9564-4004-A2A2-DB90D93EE62D}"/>
    <pc:docChg chg="undo custSel addSld delSld modSld sldOrd modSection">
      <pc:chgData name="Dave Hatter" userId="c6fd83b5-f701-4e6f-ad93-0415a5f3ef90" providerId="ADAL" clId="{0966E576-9564-4004-A2A2-DB90D93EE62D}" dt="2023-09-23T16:01:11.767" v="1308" actId="729"/>
      <pc:docMkLst>
        <pc:docMk/>
      </pc:docMkLst>
      <pc:sldChg chg="modAnim">
        <pc:chgData name="Dave Hatter" userId="c6fd83b5-f701-4e6f-ad93-0415a5f3ef90" providerId="ADAL" clId="{0966E576-9564-4004-A2A2-DB90D93EE62D}" dt="2023-09-21T00:51:50.380" v="297"/>
        <pc:sldMkLst>
          <pc:docMk/>
          <pc:sldMk cId="2402261861" sldId="270"/>
        </pc:sldMkLst>
      </pc:sldChg>
      <pc:sldChg chg="delSp modSp mod ord">
        <pc:chgData name="Dave Hatter" userId="c6fd83b5-f701-4e6f-ad93-0415a5f3ef90" providerId="ADAL" clId="{0966E576-9564-4004-A2A2-DB90D93EE62D}" dt="2023-09-21T00:43:51.285" v="221" actId="14100"/>
        <pc:sldMkLst>
          <pc:docMk/>
          <pc:sldMk cId="4148740596" sldId="274"/>
        </pc:sldMkLst>
        <pc:spChg chg="del mod">
          <ac:chgData name="Dave Hatter" userId="c6fd83b5-f701-4e6f-ad93-0415a5f3ef90" providerId="ADAL" clId="{0966E576-9564-4004-A2A2-DB90D93EE62D}" dt="2023-09-21T00:43:48.710" v="220" actId="478"/>
          <ac:spMkLst>
            <pc:docMk/>
            <pc:sldMk cId="4148740596" sldId="274"/>
            <ac:spMk id="6" creationId="{C9446F6A-17ED-41F5-BBBD-3207ABFBDB05}"/>
          </ac:spMkLst>
        </pc:spChg>
        <pc:picChg chg="mod">
          <ac:chgData name="Dave Hatter" userId="c6fd83b5-f701-4e6f-ad93-0415a5f3ef90" providerId="ADAL" clId="{0966E576-9564-4004-A2A2-DB90D93EE62D}" dt="2023-09-21T00:43:51.285" v="221" actId="14100"/>
          <ac:picMkLst>
            <pc:docMk/>
            <pc:sldMk cId="4148740596" sldId="274"/>
            <ac:picMk id="3" creationId="{8F771117-7BD8-E65F-C3C6-41EBF1CBCBE7}"/>
          </ac:picMkLst>
        </pc:picChg>
      </pc:sldChg>
      <pc:sldChg chg="modSp mod">
        <pc:chgData name="Dave Hatter" userId="c6fd83b5-f701-4e6f-ad93-0415a5f3ef90" providerId="ADAL" clId="{0966E576-9564-4004-A2A2-DB90D93EE62D}" dt="2023-09-21T02:45:41.972" v="1062" actId="20577"/>
        <pc:sldMkLst>
          <pc:docMk/>
          <pc:sldMk cId="1170237872" sldId="285"/>
        </pc:sldMkLst>
        <pc:spChg chg="mod">
          <ac:chgData name="Dave Hatter" userId="c6fd83b5-f701-4e6f-ad93-0415a5f3ef90" providerId="ADAL" clId="{0966E576-9564-4004-A2A2-DB90D93EE62D}" dt="2023-09-21T02:25:12.842" v="715" actId="6549"/>
          <ac:spMkLst>
            <pc:docMk/>
            <pc:sldMk cId="1170237872" sldId="285"/>
            <ac:spMk id="6" creationId="{C9446F6A-17ED-41F5-BBBD-3207ABFBDB05}"/>
          </ac:spMkLst>
        </pc:spChg>
        <pc:spChg chg="mod">
          <ac:chgData name="Dave Hatter" userId="c6fd83b5-f701-4e6f-ad93-0415a5f3ef90" providerId="ADAL" clId="{0966E576-9564-4004-A2A2-DB90D93EE62D}" dt="2023-09-21T02:45:41.972" v="1062" actId="20577"/>
          <ac:spMkLst>
            <pc:docMk/>
            <pc:sldMk cId="1170237872" sldId="285"/>
            <ac:spMk id="7" creationId="{6D581230-0C33-4F07-B3D9-4A0DA7F9F6BD}"/>
          </ac:spMkLst>
        </pc:spChg>
        <pc:picChg chg="mod">
          <ac:chgData name="Dave Hatter" userId="c6fd83b5-f701-4e6f-ad93-0415a5f3ef90" providerId="ADAL" clId="{0966E576-9564-4004-A2A2-DB90D93EE62D}" dt="2023-09-21T02:29:34.927" v="848" actId="14100"/>
          <ac:picMkLst>
            <pc:docMk/>
            <pc:sldMk cId="1170237872" sldId="285"/>
            <ac:picMk id="4" creationId="{EAA564A3-25B1-41FC-923B-771D9AD937D3}"/>
          </ac:picMkLst>
        </pc:picChg>
        <pc:picChg chg="mod">
          <ac:chgData name="Dave Hatter" userId="c6fd83b5-f701-4e6f-ad93-0415a5f3ef90" providerId="ADAL" clId="{0966E576-9564-4004-A2A2-DB90D93EE62D}" dt="2023-09-21T02:29:19.410" v="841" actId="14100"/>
          <ac:picMkLst>
            <pc:docMk/>
            <pc:sldMk cId="1170237872" sldId="285"/>
            <ac:picMk id="5" creationId="{6750B159-1437-41D5-A18E-D92C148D96F8}"/>
          </ac:picMkLst>
        </pc:picChg>
        <pc:picChg chg="mod">
          <ac:chgData name="Dave Hatter" userId="c6fd83b5-f701-4e6f-ad93-0415a5f3ef90" providerId="ADAL" clId="{0966E576-9564-4004-A2A2-DB90D93EE62D}" dt="2023-09-21T02:29:32.441" v="847" actId="14100"/>
          <ac:picMkLst>
            <pc:docMk/>
            <pc:sldMk cId="1170237872" sldId="285"/>
            <ac:picMk id="8" creationId="{985641A2-BE6E-4271-A11E-EE644EF9EA16}"/>
          </ac:picMkLst>
        </pc:picChg>
        <pc:picChg chg="mod">
          <ac:chgData name="Dave Hatter" userId="c6fd83b5-f701-4e6f-ad93-0415a5f3ef90" providerId="ADAL" clId="{0966E576-9564-4004-A2A2-DB90D93EE62D}" dt="2023-09-21T02:29:37.500" v="849" actId="1076"/>
          <ac:picMkLst>
            <pc:docMk/>
            <pc:sldMk cId="1170237872" sldId="285"/>
            <ac:picMk id="9" creationId="{C2BC1606-7103-4495-9101-D014E74D9C5F}"/>
          </ac:picMkLst>
        </pc:picChg>
        <pc:picChg chg="mod">
          <ac:chgData name="Dave Hatter" userId="c6fd83b5-f701-4e6f-ad93-0415a5f3ef90" providerId="ADAL" clId="{0966E576-9564-4004-A2A2-DB90D93EE62D}" dt="2023-09-21T02:29:42.830" v="850" actId="1076"/>
          <ac:picMkLst>
            <pc:docMk/>
            <pc:sldMk cId="1170237872" sldId="285"/>
            <ac:picMk id="10" creationId="{D2F88FC1-D6F9-470C-9743-36B6690F7D91}"/>
          </ac:picMkLst>
        </pc:picChg>
      </pc:sldChg>
      <pc:sldChg chg="delSp modSp mod modNotesTx">
        <pc:chgData name="Dave Hatter" userId="c6fd83b5-f701-4e6f-ad93-0415a5f3ef90" providerId="ADAL" clId="{0966E576-9564-4004-A2A2-DB90D93EE62D}" dt="2023-09-21T01:49:37.112" v="421" actId="14100"/>
        <pc:sldMkLst>
          <pc:docMk/>
          <pc:sldMk cId="2919778384" sldId="289"/>
        </pc:sldMkLst>
        <pc:spChg chg="del">
          <ac:chgData name="Dave Hatter" userId="c6fd83b5-f701-4e6f-ad93-0415a5f3ef90" providerId="ADAL" clId="{0966E576-9564-4004-A2A2-DB90D93EE62D}" dt="2023-09-21T01:49:21.604" v="417" actId="478"/>
          <ac:spMkLst>
            <pc:docMk/>
            <pc:sldMk cId="2919778384" sldId="289"/>
            <ac:spMk id="5" creationId="{AF49683B-9367-CA43-4CAD-54D2472A9389}"/>
          </ac:spMkLst>
        </pc:spChg>
        <pc:spChg chg="mod">
          <ac:chgData name="Dave Hatter" userId="c6fd83b5-f701-4e6f-ad93-0415a5f3ef90" providerId="ADAL" clId="{0966E576-9564-4004-A2A2-DB90D93EE62D}" dt="2023-09-21T01:49:13.318" v="415" actId="21"/>
          <ac:spMkLst>
            <pc:docMk/>
            <pc:sldMk cId="2919778384" sldId="289"/>
            <ac:spMk id="7" creationId="{8339B854-29F2-47FF-8D2D-DF50E0BC6CB0}"/>
          </ac:spMkLst>
        </pc:spChg>
        <pc:picChg chg="mod">
          <ac:chgData name="Dave Hatter" userId="c6fd83b5-f701-4e6f-ad93-0415a5f3ef90" providerId="ADAL" clId="{0966E576-9564-4004-A2A2-DB90D93EE62D}" dt="2023-09-21T01:49:37.112" v="421" actId="14100"/>
          <ac:picMkLst>
            <pc:docMk/>
            <pc:sldMk cId="2919778384" sldId="289"/>
            <ac:picMk id="5126" creationId="{C056E3E8-E428-4C6D-8AB2-157089AD3C95}"/>
          </ac:picMkLst>
        </pc:picChg>
      </pc:sldChg>
      <pc:sldChg chg="delSp modSp mod modNotesTx">
        <pc:chgData name="Dave Hatter" userId="c6fd83b5-f701-4e6f-ad93-0415a5f3ef90" providerId="ADAL" clId="{0966E576-9564-4004-A2A2-DB90D93EE62D}" dt="2023-09-21T01:55:09.484" v="512" actId="14100"/>
        <pc:sldMkLst>
          <pc:docMk/>
          <pc:sldMk cId="2745688723" sldId="292"/>
        </pc:sldMkLst>
        <pc:spChg chg="del mod">
          <ac:chgData name="Dave Hatter" userId="c6fd83b5-f701-4e6f-ad93-0415a5f3ef90" providerId="ADAL" clId="{0966E576-9564-4004-A2A2-DB90D93EE62D}" dt="2023-09-21T01:53:39.467" v="488" actId="478"/>
          <ac:spMkLst>
            <pc:docMk/>
            <pc:sldMk cId="2745688723" sldId="292"/>
            <ac:spMk id="2" creationId="{28BA4A08-093C-44C1-B60F-7E73ADBDDDE9}"/>
          </ac:spMkLst>
        </pc:spChg>
        <pc:spChg chg="del">
          <ac:chgData name="Dave Hatter" userId="c6fd83b5-f701-4e6f-ad93-0415a5f3ef90" providerId="ADAL" clId="{0966E576-9564-4004-A2A2-DB90D93EE62D}" dt="2023-09-21T01:51:37.285" v="434" actId="478"/>
          <ac:spMkLst>
            <pc:docMk/>
            <pc:sldMk cId="2745688723" sldId="292"/>
            <ac:spMk id="6" creationId="{C9446F6A-17ED-41F5-BBBD-3207ABFBDB05}"/>
          </ac:spMkLst>
        </pc:spChg>
        <pc:spChg chg="del">
          <ac:chgData name="Dave Hatter" userId="c6fd83b5-f701-4e6f-ad93-0415a5f3ef90" providerId="ADAL" clId="{0966E576-9564-4004-A2A2-DB90D93EE62D}" dt="2023-09-21T01:51:39.625" v="435" actId="478"/>
          <ac:spMkLst>
            <pc:docMk/>
            <pc:sldMk cId="2745688723" sldId="292"/>
            <ac:spMk id="7" creationId="{8339B854-29F2-47FF-8D2D-DF50E0BC6CB0}"/>
          </ac:spMkLst>
        </pc:spChg>
        <pc:picChg chg="mod">
          <ac:chgData name="Dave Hatter" userId="c6fd83b5-f701-4e6f-ad93-0415a5f3ef90" providerId="ADAL" clId="{0966E576-9564-4004-A2A2-DB90D93EE62D}" dt="2023-09-21T01:54:54.876" v="507" actId="1076"/>
          <ac:picMkLst>
            <pc:docMk/>
            <pc:sldMk cId="2745688723" sldId="292"/>
            <ac:picMk id="2050" creationId="{AC2679F7-1C78-4BB3-8194-2FB9EF43ED3F}"/>
          </ac:picMkLst>
        </pc:picChg>
        <pc:picChg chg="mod">
          <ac:chgData name="Dave Hatter" userId="c6fd83b5-f701-4e6f-ad93-0415a5f3ef90" providerId="ADAL" clId="{0966E576-9564-4004-A2A2-DB90D93EE62D}" dt="2023-09-21T01:54:58.775" v="508" actId="1076"/>
          <ac:picMkLst>
            <pc:docMk/>
            <pc:sldMk cId="2745688723" sldId="292"/>
            <ac:picMk id="2054" creationId="{911A9BA3-6547-416A-8192-BE1C6A165AB9}"/>
          </ac:picMkLst>
        </pc:picChg>
        <pc:picChg chg="mod">
          <ac:chgData name="Dave Hatter" userId="c6fd83b5-f701-4e6f-ad93-0415a5f3ef90" providerId="ADAL" clId="{0966E576-9564-4004-A2A2-DB90D93EE62D}" dt="2023-09-21T01:55:00.851" v="509" actId="1076"/>
          <ac:picMkLst>
            <pc:docMk/>
            <pc:sldMk cId="2745688723" sldId="292"/>
            <ac:picMk id="2058" creationId="{D59CC874-94BA-4710-A3B4-DCF0B621BC31}"/>
          </ac:picMkLst>
        </pc:picChg>
        <pc:picChg chg="mod">
          <ac:chgData name="Dave Hatter" userId="c6fd83b5-f701-4e6f-ad93-0415a5f3ef90" providerId="ADAL" clId="{0966E576-9564-4004-A2A2-DB90D93EE62D}" dt="2023-09-21T01:55:09.484" v="512" actId="14100"/>
          <ac:picMkLst>
            <pc:docMk/>
            <pc:sldMk cId="2745688723" sldId="292"/>
            <ac:picMk id="2062" creationId="{FA405E38-0B6B-437B-B2CD-7A7164495159}"/>
          </ac:picMkLst>
        </pc:picChg>
        <pc:picChg chg="mod">
          <ac:chgData name="Dave Hatter" userId="c6fd83b5-f701-4e6f-ad93-0415a5f3ef90" providerId="ADAL" clId="{0966E576-9564-4004-A2A2-DB90D93EE62D}" dt="2023-09-21T01:55:04.571" v="510" actId="1076"/>
          <ac:picMkLst>
            <pc:docMk/>
            <pc:sldMk cId="2745688723" sldId="292"/>
            <ac:picMk id="2064" creationId="{8A70CDA8-AC07-459F-9610-86D47173CFC8}"/>
          </ac:picMkLst>
        </pc:picChg>
      </pc:sldChg>
      <pc:sldChg chg="delSp modSp mod modNotesTx">
        <pc:chgData name="Dave Hatter" userId="c6fd83b5-f701-4e6f-ad93-0415a5f3ef90" providerId="ADAL" clId="{0966E576-9564-4004-A2A2-DB90D93EE62D}" dt="2023-09-21T01:58:46.107" v="553" actId="14100"/>
        <pc:sldMkLst>
          <pc:docMk/>
          <pc:sldMk cId="3934998490" sldId="294"/>
        </pc:sldMkLst>
        <pc:spChg chg="del">
          <ac:chgData name="Dave Hatter" userId="c6fd83b5-f701-4e6f-ad93-0415a5f3ef90" providerId="ADAL" clId="{0966E576-9564-4004-A2A2-DB90D93EE62D}" dt="2023-09-21T01:58:36.044" v="550" actId="478"/>
          <ac:spMkLst>
            <pc:docMk/>
            <pc:sldMk cId="3934998490" sldId="294"/>
            <ac:spMk id="6" creationId="{C9446F6A-17ED-41F5-BBBD-3207ABFBDB05}"/>
          </ac:spMkLst>
        </pc:spChg>
        <pc:spChg chg="mod">
          <ac:chgData name="Dave Hatter" userId="c6fd83b5-f701-4e6f-ad93-0415a5f3ef90" providerId="ADAL" clId="{0966E576-9564-4004-A2A2-DB90D93EE62D}" dt="2023-09-21T01:58:28.123" v="547" actId="21"/>
          <ac:spMkLst>
            <pc:docMk/>
            <pc:sldMk cId="3934998490" sldId="294"/>
            <ac:spMk id="7" creationId="{8339B854-29F2-47FF-8D2D-DF50E0BC6CB0}"/>
          </ac:spMkLst>
        </pc:spChg>
        <pc:picChg chg="mod">
          <ac:chgData name="Dave Hatter" userId="c6fd83b5-f701-4e6f-ad93-0415a5f3ef90" providerId="ADAL" clId="{0966E576-9564-4004-A2A2-DB90D93EE62D}" dt="2023-09-21T01:58:46.107" v="553" actId="14100"/>
          <ac:picMkLst>
            <pc:docMk/>
            <pc:sldMk cId="3934998490" sldId="294"/>
            <ac:picMk id="5124" creationId="{88767CAD-C42B-4BCF-BA70-FF11190268AC}"/>
          </ac:picMkLst>
        </pc:picChg>
      </pc:sldChg>
      <pc:sldChg chg="delSp modSp mod delAnim modAnim">
        <pc:chgData name="Dave Hatter" userId="c6fd83b5-f701-4e6f-ad93-0415a5f3ef90" providerId="ADAL" clId="{0966E576-9564-4004-A2A2-DB90D93EE62D}" dt="2023-09-21T02:59:56.241" v="1233" actId="1076"/>
        <pc:sldMkLst>
          <pc:docMk/>
          <pc:sldMk cId="1533985420" sldId="296"/>
        </pc:sldMkLst>
        <pc:spChg chg="del">
          <ac:chgData name="Dave Hatter" userId="c6fd83b5-f701-4e6f-ad93-0415a5f3ef90" providerId="ADAL" clId="{0966E576-9564-4004-A2A2-DB90D93EE62D}" dt="2023-09-21T01:59:02.356" v="557" actId="478"/>
          <ac:spMkLst>
            <pc:docMk/>
            <pc:sldMk cId="1533985420" sldId="296"/>
            <ac:spMk id="6" creationId="{C9446F6A-17ED-41F5-BBBD-3207ABFBDB05}"/>
          </ac:spMkLst>
        </pc:spChg>
        <pc:spChg chg="del">
          <ac:chgData name="Dave Hatter" userId="c6fd83b5-f701-4e6f-ad93-0415a5f3ef90" providerId="ADAL" clId="{0966E576-9564-4004-A2A2-DB90D93EE62D}" dt="2023-09-21T01:59:00.153" v="556" actId="478"/>
          <ac:spMkLst>
            <pc:docMk/>
            <pc:sldMk cId="1533985420" sldId="296"/>
            <ac:spMk id="7" creationId="{8339B854-29F2-47FF-8D2D-DF50E0BC6CB0}"/>
          </ac:spMkLst>
        </pc:spChg>
        <pc:picChg chg="mod">
          <ac:chgData name="Dave Hatter" userId="c6fd83b5-f701-4e6f-ad93-0415a5f3ef90" providerId="ADAL" clId="{0966E576-9564-4004-A2A2-DB90D93EE62D}" dt="2023-09-21T02:59:56.241" v="1233" actId="1076"/>
          <ac:picMkLst>
            <pc:docMk/>
            <pc:sldMk cId="1533985420" sldId="296"/>
            <ac:picMk id="3" creationId="{C3EE7CC1-0D22-4E4A-AD94-B0255F028B68}"/>
          </ac:picMkLst>
        </pc:picChg>
        <pc:picChg chg="del mod ord">
          <ac:chgData name="Dave Hatter" userId="c6fd83b5-f701-4e6f-ad93-0415a5f3ef90" providerId="ADAL" clId="{0966E576-9564-4004-A2A2-DB90D93EE62D}" dt="2023-09-21T02:59:46.183" v="1229" actId="478"/>
          <ac:picMkLst>
            <pc:docMk/>
            <pc:sldMk cId="1533985420" sldId="296"/>
            <ac:picMk id="4" creationId="{15B11CFC-05A1-4BBA-BA48-6B267E0C5EEC}"/>
          </ac:picMkLst>
        </pc:picChg>
        <pc:picChg chg="del mod">
          <ac:chgData name="Dave Hatter" userId="c6fd83b5-f701-4e6f-ad93-0415a5f3ef90" providerId="ADAL" clId="{0966E576-9564-4004-A2A2-DB90D93EE62D}" dt="2023-09-21T02:59:44.940" v="1228" actId="478"/>
          <ac:picMkLst>
            <pc:docMk/>
            <pc:sldMk cId="1533985420" sldId="296"/>
            <ac:picMk id="1026" creationId="{B290F95F-A9EF-43EA-A8C0-C7D7AAB5936A}"/>
          </ac:picMkLst>
        </pc:picChg>
      </pc:sldChg>
      <pc:sldChg chg="addSp delSp modSp mod modNotesTx">
        <pc:chgData name="Dave Hatter" userId="c6fd83b5-f701-4e6f-ad93-0415a5f3ef90" providerId="ADAL" clId="{0966E576-9564-4004-A2A2-DB90D93EE62D}" dt="2023-09-21T02:04:00.501" v="620" actId="14100"/>
        <pc:sldMkLst>
          <pc:docMk/>
          <pc:sldMk cId="2899313410" sldId="298"/>
        </pc:sldMkLst>
        <pc:spChg chg="del">
          <ac:chgData name="Dave Hatter" userId="c6fd83b5-f701-4e6f-ad93-0415a5f3ef90" providerId="ADAL" clId="{0966E576-9564-4004-A2A2-DB90D93EE62D}" dt="2023-09-21T00:52:45.554" v="347" actId="478"/>
          <ac:spMkLst>
            <pc:docMk/>
            <pc:sldMk cId="2899313410" sldId="298"/>
            <ac:spMk id="6" creationId="{C9446F6A-17ED-41F5-BBBD-3207ABFBDB05}"/>
          </ac:spMkLst>
        </pc:spChg>
        <pc:spChg chg="del mod">
          <ac:chgData name="Dave Hatter" userId="c6fd83b5-f701-4e6f-ad93-0415a5f3ef90" providerId="ADAL" clId="{0966E576-9564-4004-A2A2-DB90D93EE62D}" dt="2023-09-21T00:52:45.560" v="349"/>
          <ac:spMkLst>
            <pc:docMk/>
            <pc:sldMk cId="2899313410" sldId="298"/>
            <ac:spMk id="7" creationId="{19B64221-A268-4905-AD46-35BBA0320CDA}"/>
          </ac:spMkLst>
        </pc:spChg>
        <pc:picChg chg="mod">
          <ac:chgData name="Dave Hatter" userId="c6fd83b5-f701-4e6f-ad93-0415a5f3ef90" providerId="ADAL" clId="{0966E576-9564-4004-A2A2-DB90D93EE62D}" dt="2023-09-21T02:03:23.782" v="606" actId="14100"/>
          <ac:picMkLst>
            <pc:docMk/>
            <pc:sldMk cId="2899313410" sldId="298"/>
            <ac:picMk id="2" creationId="{67990BFE-13DD-4DBD-BED9-483EFE2DC468}"/>
          </ac:picMkLst>
        </pc:picChg>
        <pc:picChg chg="add mod">
          <ac:chgData name="Dave Hatter" userId="c6fd83b5-f701-4e6f-ad93-0415a5f3ef90" providerId="ADAL" clId="{0966E576-9564-4004-A2A2-DB90D93EE62D}" dt="2023-09-21T02:04:00.501" v="620" actId="14100"/>
          <ac:picMkLst>
            <pc:docMk/>
            <pc:sldMk cId="2899313410" sldId="298"/>
            <ac:picMk id="3" creationId="{359CE5D4-024D-A5C8-51A2-8DF97667791A}"/>
          </ac:picMkLst>
        </pc:picChg>
        <pc:picChg chg="mod">
          <ac:chgData name="Dave Hatter" userId="c6fd83b5-f701-4e6f-ad93-0415a5f3ef90" providerId="ADAL" clId="{0966E576-9564-4004-A2A2-DB90D93EE62D}" dt="2023-09-21T02:03:52.801" v="616" actId="14100"/>
          <ac:picMkLst>
            <pc:docMk/>
            <pc:sldMk cId="2899313410" sldId="298"/>
            <ac:picMk id="4" creationId="{031EE6D5-4678-4228-85C6-3F9B8BBC3044}"/>
          </ac:picMkLst>
        </pc:picChg>
        <pc:picChg chg="mod">
          <ac:chgData name="Dave Hatter" userId="c6fd83b5-f701-4e6f-ad93-0415a5f3ef90" providerId="ADAL" clId="{0966E576-9564-4004-A2A2-DB90D93EE62D}" dt="2023-09-21T02:03:47.087" v="614" actId="14100"/>
          <ac:picMkLst>
            <pc:docMk/>
            <pc:sldMk cId="2899313410" sldId="298"/>
            <ac:picMk id="5" creationId="{D7BF71DF-5F88-42F1-9816-719D01744A8E}"/>
          </ac:picMkLst>
        </pc:picChg>
        <pc:picChg chg="add mod">
          <ac:chgData name="Dave Hatter" userId="c6fd83b5-f701-4e6f-ad93-0415a5f3ef90" providerId="ADAL" clId="{0966E576-9564-4004-A2A2-DB90D93EE62D}" dt="2023-09-21T02:03:39.805" v="611" actId="14100"/>
          <ac:picMkLst>
            <pc:docMk/>
            <pc:sldMk cId="2899313410" sldId="298"/>
            <ac:picMk id="8" creationId="{6821F4ED-2312-3E26-B58E-9834FA0EAEA7}"/>
          </ac:picMkLst>
        </pc:picChg>
      </pc:sldChg>
      <pc:sldChg chg="delSp modSp mod modAnim">
        <pc:chgData name="Dave Hatter" userId="c6fd83b5-f701-4e6f-ad93-0415a5f3ef90" providerId="ADAL" clId="{0966E576-9564-4004-A2A2-DB90D93EE62D}" dt="2023-09-21T03:00:56.292" v="1237" actId="167"/>
        <pc:sldMkLst>
          <pc:docMk/>
          <pc:sldMk cId="1690545467" sldId="299"/>
        </pc:sldMkLst>
        <pc:spChg chg="del">
          <ac:chgData name="Dave Hatter" userId="c6fd83b5-f701-4e6f-ad93-0415a5f3ef90" providerId="ADAL" clId="{0966E576-9564-4004-A2A2-DB90D93EE62D}" dt="2023-09-21T01:59:37.027" v="564" actId="478"/>
          <ac:spMkLst>
            <pc:docMk/>
            <pc:sldMk cId="1690545467" sldId="299"/>
            <ac:spMk id="6" creationId="{C9446F6A-17ED-41F5-BBBD-3207ABFBDB05}"/>
          </ac:spMkLst>
        </pc:spChg>
        <pc:picChg chg="mod ord">
          <ac:chgData name="Dave Hatter" userId="c6fd83b5-f701-4e6f-ad93-0415a5f3ef90" providerId="ADAL" clId="{0966E576-9564-4004-A2A2-DB90D93EE62D}" dt="2023-09-21T03:00:56.292" v="1237" actId="167"/>
          <ac:picMkLst>
            <pc:docMk/>
            <pc:sldMk cId="1690545467" sldId="299"/>
            <ac:picMk id="3" creationId="{248AA8D4-E4BA-4A41-A2EA-357AAB3FAC2F}"/>
          </ac:picMkLst>
        </pc:picChg>
        <pc:picChg chg="mod ord">
          <ac:chgData name="Dave Hatter" userId="c6fd83b5-f701-4e6f-ad93-0415a5f3ef90" providerId="ADAL" clId="{0966E576-9564-4004-A2A2-DB90D93EE62D}" dt="2023-09-21T02:00:13.731" v="572" actId="167"/>
          <ac:picMkLst>
            <pc:docMk/>
            <pc:sldMk cId="1690545467" sldId="299"/>
            <ac:picMk id="4" creationId="{D02DB498-7F45-47CC-AA1A-4A284345D20D}"/>
          </ac:picMkLst>
        </pc:picChg>
      </pc:sldChg>
      <pc:sldChg chg="delSp modSp mod">
        <pc:chgData name="Dave Hatter" userId="c6fd83b5-f701-4e6f-ad93-0415a5f3ef90" providerId="ADAL" clId="{0966E576-9564-4004-A2A2-DB90D93EE62D}" dt="2023-09-21T00:49:26.368" v="263" actId="14100"/>
        <pc:sldMkLst>
          <pc:docMk/>
          <pc:sldMk cId="4225540736" sldId="302"/>
        </pc:sldMkLst>
        <pc:spChg chg="del">
          <ac:chgData name="Dave Hatter" userId="c6fd83b5-f701-4e6f-ad93-0415a5f3ef90" providerId="ADAL" clId="{0966E576-9564-4004-A2A2-DB90D93EE62D}" dt="2023-09-21T00:49:23.459" v="262" actId="478"/>
          <ac:spMkLst>
            <pc:docMk/>
            <pc:sldMk cId="4225540736" sldId="302"/>
            <ac:spMk id="6" creationId="{C9446F6A-17ED-41F5-BBBD-3207ABFBDB05}"/>
          </ac:spMkLst>
        </pc:spChg>
        <pc:picChg chg="mod">
          <ac:chgData name="Dave Hatter" userId="c6fd83b5-f701-4e6f-ad93-0415a5f3ef90" providerId="ADAL" clId="{0966E576-9564-4004-A2A2-DB90D93EE62D}" dt="2023-09-21T00:49:26.368" v="263" actId="14100"/>
          <ac:picMkLst>
            <pc:docMk/>
            <pc:sldMk cId="4225540736" sldId="302"/>
            <ac:picMk id="2" creationId="{F378EE9B-E4EA-4FCA-803C-20889037A1AE}"/>
          </ac:picMkLst>
        </pc:picChg>
      </pc:sldChg>
      <pc:sldChg chg="delSp modSp mod ord">
        <pc:chgData name="Dave Hatter" userId="c6fd83b5-f701-4e6f-ad93-0415a5f3ef90" providerId="ADAL" clId="{0966E576-9564-4004-A2A2-DB90D93EE62D}" dt="2023-09-21T00:50:16.033" v="281" actId="14100"/>
        <pc:sldMkLst>
          <pc:docMk/>
          <pc:sldMk cId="2126430491" sldId="303"/>
        </pc:sldMkLst>
        <pc:spChg chg="del">
          <ac:chgData name="Dave Hatter" userId="c6fd83b5-f701-4e6f-ad93-0415a5f3ef90" providerId="ADAL" clId="{0966E576-9564-4004-A2A2-DB90D93EE62D}" dt="2023-09-21T00:50:13.161" v="280" actId="478"/>
          <ac:spMkLst>
            <pc:docMk/>
            <pc:sldMk cId="2126430491" sldId="303"/>
            <ac:spMk id="6" creationId="{C9446F6A-17ED-41F5-BBBD-3207ABFBDB05}"/>
          </ac:spMkLst>
        </pc:spChg>
        <pc:picChg chg="mod">
          <ac:chgData name="Dave Hatter" userId="c6fd83b5-f701-4e6f-ad93-0415a5f3ef90" providerId="ADAL" clId="{0966E576-9564-4004-A2A2-DB90D93EE62D}" dt="2023-09-21T00:50:16.033" v="281" actId="14100"/>
          <ac:picMkLst>
            <pc:docMk/>
            <pc:sldMk cId="2126430491" sldId="303"/>
            <ac:picMk id="3" creationId="{2AFADEA1-2EF6-44C7-B2BB-09821939BA71}"/>
          </ac:picMkLst>
        </pc:picChg>
      </pc:sldChg>
      <pc:sldChg chg="delSp modSp mod">
        <pc:chgData name="Dave Hatter" userId="c6fd83b5-f701-4e6f-ad93-0415a5f3ef90" providerId="ADAL" clId="{0966E576-9564-4004-A2A2-DB90D93EE62D}" dt="2023-09-21T01:51:12.764" v="431" actId="14100"/>
        <pc:sldMkLst>
          <pc:docMk/>
          <pc:sldMk cId="3565725959" sldId="307"/>
        </pc:sldMkLst>
        <pc:spChg chg="del">
          <ac:chgData name="Dave Hatter" userId="c6fd83b5-f701-4e6f-ad93-0415a5f3ef90" providerId="ADAL" clId="{0966E576-9564-4004-A2A2-DB90D93EE62D}" dt="2023-09-21T01:51:09.526" v="430" actId="478"/>
          <ac:spMkLst>
            <pc:docMk/>
            <pc:sldMk cId="3565725959" sldId="307"/>
            <ac:spMk id="6" creationId="{C9446F6A-17ED-41F5-BBBD-3207ABFBDB05}"/>
          </ac:spMkLst>
        </pc:spChg>
        <pc:picChg chg="mod">
          <ac:chgData name="Dave Hatter" userId="c6fd83b5-f701-4e6f-ad93-0415a5f3ef90" providerId="ADAL" clId="{0966E576-9564-4004-A2A2-DB90D93EE62D}" dt="2023-09-21T01:51:12.764" v="431" actId="14100"/>
          <ac:picMkLst>
            <pc:docMk/>
            <pc:sldMk cId="3565725959" sldId="307"/>
            <ac:picMk id="2" creationId="{8FC92CEF-6CDB-41FF-BEBC-3FD147670FF6}"/>
          </ac:picMkLst>
        </pc:picChg>
      </pc:sldChg>
      <pc:sldChg chg="delSp modSp mod modNotesTx">
        <pc:chgData name="Dave Hatter" userId="c6fd83b5-f701-4e6f-ad93-0415a5f3ef90" providerId="ADAL" clId="{0966E576-9564-4004-A2A2-DB90D93EE62D}" dt="2023-09-21T01:58:06.018" v="544" actId="14100"/>
        <pc:sldMkLst>
          <pc:docMk/>
          <pc:sldMk cId="3913661165" sldId="308"/>
        </pc:sldMkLst>
        <pc:spChg chg="del">
          <ac:chgData name="Dave Hatter" userId="c6fd83b5-f701-4e6f-ad93-0415a5f3ef90" providerId="ADAL" clId="{0966E576-9564-4004-A2A2-DB90D93EE62D}" dt="2023-09-21T01:56:55.334" v="519" actId="478"/>
          <ac:spMkLst>
            <pc:docMk/>
            <pc:sldMk cId="3913661165" sldId="308"/>
            <ac:spMk id="6" creationId="{C9446F6A-17ED-41F5-BBBD-3207ABFBDB05}"/>
          </ac:spMkLst>
        </pc:spChg>
        <pc:spChg chg="mod">
          <ac:chgData name="Dave Hatter" userId="c6fd83b5-f701-4e6f-ad93-0415a5f3ef90" providerId="ADAL" clId="{0966E576-9564-4004-A2A2-DB90D93EE62D}" dt="2023-09-21T01:57:04.722" v="520" actId="21"/>
          <ac:spMkLst>
            <pc:docMk/>
            <pc:sldMk cId="3913661165" sldId="308"/>
            <ac:spMk id="7" creationId="{8339B854-29F2-47FF-8D2D-DF50E0BC6CB0}"/>
          </ac:spMkLst>
        </pc:spChg>
        <pc:picChg chg="mod">
          <ac:chgData name="Dave Hatter" userId="c6fd83b5-f701-4e6f-ad93-0415a5f3ef90" providerId="ADAL" clId="{0966E576-9564-4004-A2A2-DB90D93EE62D}" dt="2023-09-21T01:58:06.018" v="544" actId="14100"/>
          <ac:picMkLst>
            <pc:docMk/>
            <pc:sldMk cId="3913661165" sldId="308"/>
            <ac:picMk id="4098" creationId="{B487E382-77AC-4367-A75F-41619EB3041C}"/>
          </ac:picMkLst>
        </pc:picChg>
        <pc:picChg chg="mod">
          <ac:chgData name="Dave Hatter" userId="c6fd83b5-f701-4e6f-ad93-0415a5f3ef90" providerId="ADAL" clId="{0966E576-9564-4004-A2A2-DB90D93EE62D}" dt="2023-09-21T01:58:03.377" v="543" actId="14100"/>
          <ac:picMkLst>
            <pc:docMk/>
            <pc:sldMk cId="3913661165" sldId="308"/>
            <ac:picMk id="4100" creationId="{96D07447-C880-4775-B335-50420E9E1831}"/>
          </ac:picMkLst>
        </pc:picChg>
        <pc:picChg chg="mod">
          <ac:chgData name="Dave Hatter" userId="c6fd83b5-f701-4e6f-ad93-0415a5f3ef90" providerId="ADAL" clId="{0966E576-9564-4004-A2A2-DB90D93EE62D}" dt="2023-09-21T01:57:55.372" v="540" actId="14100"/>
          <ac:picMkLst>
            <pc:docMk/>
            <pc:sldMk cId="3913661165" sldId="308"/>
            <ac:picMk id="4104" creationId="{9B89EFC3-8491-478A-83A8-64F3F1B4E060}"/>
          </ac:picMkLst>
        </pc:picChg>
        <pc:picChg chg="mod">
          <ac:chgData name="Dave Hatter" userId="c6fd83b5-f701-4e6f-ad93-0415a5f3ef90" providerId="ADAL" clId="{0966E576-9564-4004-A2A2-DB90D93EE62D}" dt="2023-09-21T01:58:00.533" v="542" actId="14100"/>
          <ac:picMkLst>
            <pc:docMk/>
            <pc:sldMk cId="3913661165" sldId="308"/>
            <ac:picMk id="4108" creationId="{50ABBE3B-32E6-4A1C-B217-FDB4F325C5D0}"/>
          </ac:picMkLst>
        </pc:picChg>
        <pc:picChg chg="del">
          <ac:chgData name="Dave Hatter" userId="c6fd83b5-f701-4e6f-ad93-0415a5f3ef90" providerId="ADAL" clId="{0966E576-9564-4004-A2A2-DB90D93EE62D}" dt="2023-09-21T01:57:19.257" v="527" actId="478"/>
          <ac:picMkLst>
            <pc:docMk/>
            <pc:sldMk cId="3913661165" sldId="308"/>
            <ac:picMk id="4112" creationId="{C89A79AC-5335-4ACC-A7C4-A043CD5D7D0D}"/>
          </ac:picMkLst>
        </pc:picChg>
      </pc:sldChg>
      <pc:sldChg chg="addSp delSp modSp mod modNotesTx">
        <pc:chgData name="Dave Hatter" userId="c6fd83b5-f701-4e6f-ad93-0415a5f3ef90" providerId="ADAL" clId="{0966E576-9564-4004-A2A2-DB90D93EE62D}" dt="2023-09-21T00:48:28.525" v="255" actId="14100"/>
        <pc:sldMkLst>
          <pc:docMk/>
          <pc:sldMk cId="1990598076" sldId="313"/>
        </pc:sldMkLst>
        <pc:spChg chg="del mod">
          <ac:chgData name="Dave Hatter" userId="c6fd83b5-f701-4e6f-ad93-0415a5f3ef90" providerId="ADAL" clId="{0966E576-9564-4004-A2A2-DB90D93EE62D}" dt="2023-09-21T00:48:07.021" v="247" actId="478"/>
          <ac:spMkLst>
            <pc:docMk/>
            <pc:sldMk cId="1990598076" sldId="313"/>
            <ac:spMk id="4" creationId="{0F96DB9B-C637-4F25-AD44-B3FD216B080B}"/>
          </ac:spMkLst>
        </pc:spChg>
        <pc:spChg chg="del">
          <ac:chgData name="Dave Hatter" userId="c6fd83b5-f701-4e6f-ad93-0415a5f3ef90" providerId="ADAL" clId="{0966E576-9564-4004-A2A2-DB90D93EE62D}" dt="2023-09-21T00:47:48.039" v="241" actId="478"/>
          <ac:spMkLst>
            <pc:docMk/>
            <pc:sldMk cId="1990598076" sldId="313"/>
            <ac:spMk id="6" creationId="{C9446F6A-17ED-41F5-BBBD-3207ABFBDB05}"/>
          </ac:spMkLst>
        </pc:spChg>
        <pc:picChg chg="add mod">
          <ac:chgData name="Dave Hatter" userId="c6fd83b5-f701-4e6f-ad93-0415a5f3ef90" providerId="ADAL" clId="{0966E576-9564-4004-A2A2-DB90D93EE62D}" dt="2023-09-21T00:48:28.525" v="255" actId="14100"/>
          <ac:picMkLst>
            <pc:docMk/>
            <pc:sldMk cId="1990598076" sldId="313"/>
            <ac:picMk id="3" creationId="{F2C36F72-166B-9177-44DE-9212070BD8C8}"/>
          </ac:picMkLst>
        </pc:picChg>
        <pc:picChg chg="mod">
          <ac:chgData name="Dave Hatter" userId="c6fd83b5-f701-4e6f-ad93-0415a5f3ef90" providerId="ADAL" clId="{0966E576-9564-4004-A2A2-DB90D93EE62D}" dt="2023-09-21T00:48:22.290" v="253" actId="1076"/>
          <ac:picMkLst>
            <pc:docMk/>
            <pc:sldMk cId="1990598076" sldId="313"/>
            <ac:picMk id="5" creationId="{A9F1C58B-EC5E-4790-90F7-7691CF3C2133}"/>
          </ac:picMkLst>
        </pc:picChg>
      </pc:sldChg>
      <pc:sldChg chg="delSp modSp mod modNotesTx">
        <pc:chgData name="Dave Hatter" userId="c6fd83b5-f701-4e6f-ad93-0415a5f3ef90" providerId="ADAL" clId="{0966E576-9564-4004-A2A2-DB90D93EE62D}" dt="2023-09-21T00:49:45.319" v="269" actId="14100"/>
        <pc:sldMkLst>
          <pc:docMk/>
          <pc:sldMk cId="745537168" sldId="315"/>
        </pc:sldMkLst>
        <pc:spChg chg="del mod">
          <ac:chgData name="Dave Hatter" userId="c6fd83b5-f701-4e6f-ad93-0415a5f3ef90" providerId="ADAL" clId="{0966E576-9564-4004-A2A2-DB90D93EE62D}" dt="2023-09-21T00:49:42.237" v="268" actId="478"/>
          <ac:spMkLst>
            <pc:docMk/>
            <pc:sldMk cId="745537168" sldId="315"/>
            <ac:spMk id="4" creationId="{4DAEF2DA-A8DB-4384-9CF6-0763EF910DCB}"/>
          </ac:spMkLst>
        </pc:spChg>
        <pc:picChg chg="mod">
          <ac:chgData name="Dave Hatter" userId="c6fd83b5-f701-4e6f-ad93-0415a5f3ef90" providerId="ADAL" clId="{0966E576-9564-4004-A2A2-DB90D93EE62D}" dt="2023-09-21T00:49:45.319" v="269" actId="14100"/>
          <ac:picMkLst>
            <pc:docMk/>
            <pc:sldMk cId="745537168" sldId="315"/>
            <ac:picMk id="5" creationId="{C3EB5DA1-B5F4-4189-8604-C689E22E6649}"/>
          </ac:picMkLst>
        </pc:picChg>
      </pc:sldChg>
      <pc:sldChg chg="delSp modSp mod modNotesTx">
        <pc:chgData name="Dave Hatter" userId="c6fd83b5-f701-4e6f-ad93-0415a5f3ef90" providerId="ADAL" clId="{0966E576-9564-4004-A2A2-DB90D93EE62D}" dt="2023-09-21T02:56:06.666" v="1213" actId="20577"/>
        <pc:sldMkLst>
          <pc:docMk/>
          <pc:sldMk cId="2078108644" sldId="318"/>
        </pc:sldMkLst>
        <pc:spChg chg="del">
          <ac:chgData name="Dave Hatter" userId="c6fd83b5-f701-4e6f-ad93-0415a5f3ef90" providerId="ADAL" clId="{0966E576-9564-4004-A2A2-DB90D93EE62D}" dt="2023-09-21T00:51:58.072" v="298" actId="478"/>
          <ac:spMkLst>
            <pc:docMk/>
            <pc:sldMk cId="2078108644" sldId="318"/>
            <ac:spMk id="6" creationId="{C9446F6A-17ED-41F5-BBBD-3207ABFBDB05}"/>
          </ac:spMkLst>
        </pc:spChg>
        <pc:picChg chg="mod">
          <ac:chgData name="Dave Hatter" userId="c6fd83b5-f701-4e6f-ad93-0415a5f3ef90" providerId="ADAL" clId="{0966E576-9564-4004-A2A2-DB90D93EE62D}" dt="2023-09-21T00:52:01.028" v="300" actId="14100"/>
          <ac:picMkLst>
            <pc:docMk/>
            <pc:sldMk cId="2078108644" sldId="318"/>
            <ac:picMk id="7" creationId="{8F01B79A-1B9F-4459-A93F-5A11B2AC569F}"/>
          </ac:picMkLst>
        </pc:picChg>
      </pc:sldChg>
      <pc:sldChg chg="addSp delSp modSp mod modNotesTx">
        <pc:chgData name="Dave Hatter" userId="c6fd83b5-f701-4e6f-ad93-0415a5f3ef90" providerId="ADAL" clId="{0966E576-9564-4004-A2A2-DB90D93EE62D}" dt="2023-09-21T00:55:29.179" v="366" actId="14100"/>
        <pc:sldMkLst>
          <pc:docMk/>
          <pc:sldMk cId="3311098679" sldId="320"/>
        </pc:sldMkLst>
        <pc:spChg chg="del">
          <ac:chgData name="Dave Hatter" userId="c6fd83b5-f701-4e6f-ad93-0415a5f3ef90" providerId="ADAL" clId="{0966E576-9564-4004-A2A2-DB90D93EE62D}" dt="2023-09-21T00:54:45.346" v="363" actId="478"/>
          <ac:spMkLst>
            <pc:docMk/>
            <pc:sldMk cId="3311098679" sldId="320"/>
            <ac:spMk id="6" creationId="{C9446F6A-17ED-41F5-BBBD-3207ABFBDB05}"/>
          </ac:spMkLst>
        </pc:spChg>
        <pc:spChg chg="mod">
          <ac:chgData name="Dave Hatter" userId="c6fd83b5-f701-4e6f-ad93-0415a5f3ef90" providerId="ADAL" clId="{0966E576-9564-4004-A2A2-DB90D93EE62D}" dt="2023-09-21T00:54:41.616" v="361" actId="21"/>
          <ac:spMkLst>
            <pc:docMk/>
            <pc:sldMk cId="3311098679" sldId="320"/>
            <ac:spMk id="7" creationId="{8339B854-29F2-47FF-8D2D-DF50E0BC6CB0}"/>
          </ac:spMkLst>
        </pc:spChg>
        <pc:picChg chg="add mod">
          <ac:chgData name="Dave Hatter" userId="c6fd83b5-f701-4e6f-ad93-0415a5f3ef90" providerId="ADAL" clId="{0966E576-9564-4004-A2A2-DB90D93EE62D}" dt="2023-09-21T00:55:29.179" v="366" actId="14100"/>
          <ac:picMkLst>
            <pc:docMk/>
            <pc:sldMk cId="3311098679" sldId="320"/>
            <ac:picMk id="3" creationId="{CEAAAC6E-75F5-DBDD-7B51-5D4614014B8E}"/>
          </ac:picMkLst>
        </pc:picChg>
      </pc:sldChg>
      <pc:sldChg chg="delSp modSp mod modNotesTx">
        <pc:chgData name="Dave Hatter" userId="c6fd83b5-f701-4e6f-ad93-0415a5f3ef90" providerId="ADAL" clId="{0966E576-9564-4004-A2A2-DB90D93EE62D}" dt="2023-09-21T02:09:22.208" v="663" actId="14100"/>
        <pc:sldMkLst>
          <pc:docMk/>
          <pc:sldMk cId="2155814261" sldId="323"/>
        </pc:sldMkLst>
        <pc:spChg chg="del">
          <ac:chgData name="Dave Hatter" userId="c6fd83b5-f701-4e6f-ad93-0415a5f3ef90" providerId="ADAL" clId="{0966E576-9564-4004-A2A2-DB90D93EE62D}" dt="2023-09-21T02:09:13.701" v="660" actId="478"/>
          <ac:spMkLst>
            <pc:docMk/>
            <pc:sldMk cId="2155814261" sldId="323"/>
            <ac:spMk id="6" creationId="{C9446F6A-17ED-41F5-BBBD-3207ABFBDB05}"/>
          </ac:spMkLst>
        </pc:spChg>
        <pc:spChg chg="mod">
          <ac:chgData name="Dave Hatter" userId="c6fd83b5-f701-4e6f-ad93-0415a5f3ef90" providerId="ADAL" clId="{0966E576-9564-4004-A2A2-DB90D93EE62D}" dt="2023-09-21T02:09:04.340" v="657" actId="21"/>
          <ac:spMkLst>
            <pc:docMk/>
            <pc:sldMk cId="2155814261" sldId="323"/>
            <ac:spMk id="7" creationId="{8339B854-29F2-47FF-8D2D-DF50E0BC6CB0}"/>
          </ac:spMkLst>
        </pc:spChg>
        <pc:picChg chg="mod">
          <ac:chgData name="Dave Hatter" userId="c6fd83b5-f701-4e6f-ad93-0415a5f3ef90" providerId="ADAL" clId="{0966E576-9564-4004-A2A2-DB90D93EE62D}" dt="2023-09-21T02:09:22.208" v="663" actId="14100"/>
          <ac:picMkLst>
            <pc:docMk/>
            <pc:sldMk cId="2155814261" sldId="323"/>
            <ac:picMk id="2" creationId="{91A8D603-9CB4-4850-BEBA-3400E9BBA412}"/>
          </ac:picMkLst>
        </pc:picChg>
      </pc:sldChg>
      <pc:sldChg chg="delSp modSp mod modNotesTx">
        <pc:chgData name="Dave Hatter" userId="c6fd83b5-f701-4e6f-ad93-0415a5f3ef90" providerId="ADAL" clId="{0966E576-9564-4004-A2A2-DB90D93EE62D}" dt="2023-09-21T02:09:00.101" v="656" actId="14100"/>
        <pc:sldMkLst>
          <pc:docMk/>
          <pc:sldMk cId="1120792370" sldId="325"/>
        </pc:sldMkLst>
        <pc:spChg chg="del">
          <ac:chgData name="Dave Hatter" userId="c6fd83b5-f701-4e6f-ad93-0415a5f3ef90" providerId="ADAL" clId="{0966E576-9564-4004-A2A2-DB90D93EE62D}" dt="2023-09-21T02:08:50.599" v="653" actId="478"/>
          <ac:spMkLst>
            <pc:docMk/>
            <pc:sldMk cId="1120792370" sldId="325"/>
            <ac:spMk id="6" creationId="{C9446F6A-17ED-41F5-BBBD-3207ABFBDB05}"/>
          </ac:spMkLst>
        </pc:spChg>
        <pc:spChg chg="mod">
          <ac:chgData name="Dave Hatter" userId="c6fd83b5-f701-4e6f-ad93-0415a5f3ef90" providerId="ADAL" clId="{0966E576-9564-4004-A2A2-DB90D93EE62D}" dt="2023-09-21T02:08:46.403" v="650" actId="21"/>
          <ac:spMkLst>
            <pc:docMk/>
            <pc:sldMk cId="1120792370" sldId="325"/>
            <ac:spMk id="7" creationId="{8339B854-29F2-47FF-8D2D-DF50E0BC6CB0}"/>
          </ac:spMkLst>
        </pc:spChg>
        <pc:picChg chg="mod">
          <ac:chgData name="Dave Hatter" userId="c6fd83b5-f701-4e6f-ad93-0415a5f3ef90" providerId="ADAL" clId="{0966E576-9564-4004-A2A2-DB90D93EE62D}" dt="2023-09-21T02:09:00.101" v="656" actId="14100"/>
          <ac:picMkLst>
            <pc:docMk/>
            <pc:sldMk cId="1120792370" sldId="325"/>
            <ac:picMk id="3" creationId="{0CA19086-E531-4696-937B-E697DFA732A3}"/>
          </ac:picMkLst>
        </pc:picChg>
      </pc:sldChg>
      <pc:sldChg chg="delSp modSp mod modShow">
        <pc:chgData name="Dave Hatter" userId="c6fd83b5-f701-4e6f-ad93-0415a5f3ef90" providerId="ADAL" clId="{0966E576-9564-4004-A2A2-DB90D93EE62D}" dt="2023-09-21T02:50:45.398" v="1117" actId="729"/>
        <pc:sldMkLst>
          <pc:docMk/>
          <pc:sldMk cId="1810625407" sldId="326"/>
        </pc:sldMkLst>
        <pc:spChg chg="del">
          <ac:chgData name="Dave Hatter" userId="c6fd83b5-f701-4e6f-ad93-0415a5f3ef90" providerId="ADAL" clId="{0966E576-9564-4004-A2A2-DB90D93EE62D}" dt="2023-09-13T03:04:54.581" v="49" actId="478"/>
          <ac:spMkLst>
            <pc:docMk/>
            <pc:sldMk cId="1810625407" sldId="326"/>
            <ac:spMk id="6" creationId="{C9446F6A-17ED-41F5-BBBD-3207ABFBDB05}"/>
          </ac:spMkLst>
        </pc:spChg>
        <pc:picChg chg="mod">
          <ac:chgData name="Dave Hatter" userId="c6fd83b5-f701-4e6f-ad93-0415a5f3ef90" providerId="ADAL" clId="{0966E576-9564-4004-A2A2-DB90D93EE62D}" dt="2023-09-13T03:04:58.606" v="50" actId="14100"/>
          <ac:picMkLst>
            <pc:docMk/>
            <pc:sldMk cId="1810625407" sldId="326"/>
            <ac:picMk id="2" creationId="{8CF6EE9D-036F-4B5D-8B96-AD84B02A143C}"/>
          </ac:picMkLst>
        </pc:picChg>
      </pc:sldChg>
      <pc:sldChg chg="delSp modSp mod modAnim">
        <pc:chgData name="Dave Hatter" userId="c6fd83b5-f701-4e6f-ad93-0415a5f3ef90" providerId="ADAL" clId="{0966E576-9564-4004-A2A2-DB90D93EE62D}" dt="2023-09-21T02:11:22.717" v="691"/>
        <pc:sldMkLst>
          <pc:docMk/>
          <pc:sldMk cId="1430689751" sldId="337"/>
        </pc:sldMkLst>
        <pc:spChg chg="del">
          <ac:chgData name="Dave Hatter" userId="c6fd83b5-f701-4e6f-ad93-0415a5f3ef90" providerId="ADAL" clId="{0966E576-9564-4004-A2A2-DB90D93EE62D}" dt="2023-09-21T02:10:43.003" v="684" actId="478"/>
          <ac:spMkLst>
            <pc:docMk/>
            <pc:sldMk cId="1430689751" sldId="337"/>
            <ac:spMk id="6" creationId="{C9446F6A-17ED-41F5-BBBD-3207ABFBDB05}"/>
          </ac:spMkLst>
        </pc:spChg>
        <pc:spChg chg="mod">
          <ac:chgData name="Dave Hatter" userId="c6fd83b5-f701-4e6f-ad93-0415a5f3ef90" providerId="ADAL" clId="{0966E576-9564-4004-A2A2-DB90D93EE62D}" dt="2023-09-21T02:10:55.062" v="687" actId="1076"/>
          <ac:spMkLst>
            <pc:docMk/>
            <pc:sldMk cId="1430689751" sldId="337"/>
            <ac:spMk id="7" creationId="{544B553C-A6B5-4ABD-8737-58BF7BB17A08}"/>
          </ac:spMkLst>
        </pc:spChg>
        <pc:picChg chg="mod">
          <ac:chgData name="Dave Hatter" userId="c6fd83b5-f701-4e6f-ad93-0415a5f3ef90" providerId="ADAL" clId="{0966E576-9564-4004-A2A2-DB90D93EE62D}" dt="2023-09-21T02:10:51.422" v="686" actId="14100"/>
          <ac:picMkLst>
            <pc:docMk/>
            <pc:sldMk cId="1430689751" sldId="337"/>
            <ac:picMk id="5" creationId="{07B2082F-329F-43B9-A2FE-6F0395BB3004}"/>
          </ac:picMkLst>
        </pc:picChg>
      </pc:sldChg>
      <pc:sldChg chg="addSp delSp modSp mod modAnim modNotesTx">
        <pc:chgData name="Dave Hatter" userId="c6fd83b5-f701-4e6f-ad93-0415a5f3ef90" providerId="ADAL" clId="{0966E576-9564-4004-A2A2-DB90D93EE62D}" dt="2023-09-21T02:08:28.829" v="649"/>
        <pc:sldMkLst>
          <pc:docMk/>
          <pc:sldMk cId="1774563410" sldId="339"/>
        </pc:sldMkLst>
        <pc:spChg chg="del mod">
          <ac:chgData name="Dave Hatter" userId="c6fd83b5-f701-4e6f-ad93-0415a5f3ef90" providerId="ADAL" clId="{0966E576-9564-4004-A2A2-DB90D93EE62D}" dt="2023-09-21T02:01:08.529" v="578"/>
          <ac:spMkLst>
            <pc:docMk/>
            <pc:sldMk cId="1774563410" sldId="339"/>
            <ac:spMk id="2" creationId="{44A92ACA-5494-45B9-B5E3-EC81349C42BF}"/>
          </ac:spMkLst>
        </pc:spChg>
        <pc:spChg chg="del">
          <ac:chgData name="Dave Hatter" userId="c6fd83b5-f701-4e6f-ad93-0415a5f3ef90" providerId="ADAL" clId="{0966E576-9564-4004-A2A2-DB90D93EE62D}" dt="2023-09-21T02:01:08.523" v="576" actId="478"/>
          <ac:spMkLst>
            <pc:docMk/>
            <pc:sldMk cId="1774563410" sldId="339"/>
            <ac:spMk id="6" creationId="{C9446F6A-17ED-41F5-BBBD-3207ABFBDB05}"/>
          </ac:spMkLst>
        </pc:spChg>
        <pc:spChg chg="mod">
          <ac:chgData name="Dave Hatter" userId="c6fd83b5-f701-4e6f-ad93-0415a5f3ef90" providerId="ADAL" clId="{0966E576-9564-4004-A2A2-DB90D93EE62D}" dt="2023-09-21T02:01:14.268" v="579" actId="21"/>
          <ac:spMkLst>
            <pc:docMk/>
            <pc:sldMk cId="1774563410" sldId="339"/>
            <ac:spMk id="7" creationId="{6D581230-0C33-4F07-B3D9-4A0DA7F9F6BD}"/>
          </ac:spMkLst>
        </pc:spChg>
        <pc:spChg chg="add del">
          <ac:chgData name="Dave Hatter" userId="c6fd83b5-f701-4e6f-ad93-0415a5f3ef90" providerId="ADAL" clId="{0966E576-9564-4004-A2A2-DB90D93EE62D}" dt="2023-09-21T02:06:24.063" v="622" actId="21"/>
          <ac:spMkLst>
            <pc:docMk/>
            <pc:sldMk cId="1774563410" sldId="339"/>
            <ac:spMk id="10" creationId="{BAE87C60-56E7-1555-95A9-FD1796FEDC21}"/>
          </ac:spMkLst>
        </pc:spChg>
        <pc:spChg chg="add mod">
          <ac:chgData name="Dave Hatter" userId="c6fd83b5-f701-4e6f-ad93-0415a5f3ef90" providerId="ADAL" clId="{0966E576-9564-4004-A2A2-DB90D93EE62D}" dt="2023-09-21T02:08:11.546" v="645" actId="20577"/>
          <ac:spMkLst>
            <pc:docMk/>
            <pc:sldMk cId="1774563410" sldId="339"/>
            <ac:spMk id="11" creationId="{8BCE470F-E284-259B-A7A6-51EB5FE0E7C1}"/>
          </ac:spMkLst>
        </pc:spChg>
        <pc:picChg chg="mod">
          <ac:chgData name="Dave Hatter" userId="c6fd83b5-f701-4e6f-ad93-0415a5f3ef90" providerId="ADAL" clId="{0966E576-9564-4004-A2A2-DB90D93EE62D}" dt="2023-09-21T02:06:56.339" v="631" actId="167"/>
          <ac:picMkLst>
            <pc:docMk/>
            <pc:sldMk cId="1774563410" sldId="339"/>
            <ac:picMk id="4" creationId="{CAF7284D-998E-4274-9137-1A03BF06FD29}"/>
          </ac:picMkLst>
        </pc:picChg>
        <pc:picChg chg="mod ord">
          <ac:chgData name="Dave Hatter" userId="c6fd83b5-f701-4e6f-ad93-0415a5f3ef90" providerId="ADAL" clId="{0966E576-9564-4004-A2A2-DB90D93EE62D}" dt="2023-09-21T02:06:39.994" v="627" actId="1076"/>
          <ac:picMkLst>
            <pc:docMk/>
            <pc:sldMk cId="1774563410" sldId="339"/>
            <ac:picMk id="5" creationId="{55502C3A-3000-4C4F-9D88-B54BC9444A49}"/>
          </ac:picMkLst>
        </pc:picChg>
        <pc:picChg chg="del mod">
          <ac:chgData name="Dave Hatter" userId="c6fd83b5-f701-4e6f-ad93-0415a5f3ef90" providerId="ADAL" clId="{0966E576-9564-4004-A2A2-DB90D93EE62D}" dt="2023-09-21T02:02:03.466" v="583" actId="21"/>
          <ac:picMkLst>
            <pc:docMk/>
            <pc:sldMk cId="1774563410" sldId="339"/>
            <ac:picMk id="8" creationId="{99644F6E-7F0C-426F-B8DF-D76130F21B24}"/>
          </ac:picMkLst>
        </pc:picChg>
        <pc:picChg chg="del mod">
          <ac:chgData name="Dave Hatter" userId="c6fd83b5-f701-4e6f-ad93-0415a5f3ef90" providerId="ADAL" clId="{0966E576-9564-4004-A2A2-DB90D93EE62D}" dt="2023-09-21T02:02:03.466" v="583" actId="21"/>
          <ac:picMkLst>
            <pc:docMk/>
            <pc:sldMk cId="1774563410" sldId="339"/>
            <ac:picMk id="9" creationId="{A8148E9E-0C8E-42C0-83B8-D25960E9A4A2}"/>
          </ac:picMkLst>
        </pc:picChg>
      </pc:sldChg>
      <pc:sldChg chg="delSp modSp mod">
        <pc:chgData name="Dave Hatter" userId="c6fd83b5-f701-4e6f-ad93-0415a5f3ef90" providerId="ADAL" clId="{0966E576-9564-4004-A2A2-DB90D93EE62D}" dt="2023-09-21T00:42:00.895" v="205" actId="14100"/>
        <pc:sldMkLst>
          <pc:docMk/>
          <pc:sldMk cId="3408715138" sldId="342"/>
        </pc:sldMkLst>
        <pc:spChg chg="del">
          <ac:chgData name="Dave Hatter" userId="c6fd83b5-f701-4e6f-ad93-0415a5f3ef90" providerId="ADAL" clId="{0966E576-9564-4004-A2A2-DB90D93EE62D}" dt="2023-09-21T00:41:34.316" v="196" actId="478"/>
          <ac:spMkLst>
            <pc:docMk/>
            <pc:sldMk cId="3408715138" sldId="342"/>
            <ac:spMk id="7" creationId="{393B30F3-3FA6-4722-8807-E9CFBDFACF20}"/>
          </ac:spMkLst>
        </pc:spChg>
        <pc:picChg chg="mod">
          <ac:chgData name="Dave Hatter" userId="c6fd83b5-f701-4e6f-ad93-0415a5f3ef90" providerId="ADAL" clId="{0966E576-9564-4004-A2A2-DB90D93EE62D}" dt="2023-09-21T00:42:00.895" v="205" actId="14100"/>
          <ac:picMkLst>
            <pc:docMk/>
            <pc:sldMk cId="3408715138" sldId="342"/>
            <ac:picMk id="5" creationId="{420258EF-3D35-9865-3524-E2F6AF0CC715}"/>
          </ac:picMkLst>
        </pc:picChg>
        <pc:picChg chg="mod">
          <ac:chgData name="Dave Hatter" userId="c6fd83b5-f701-4e6f-ad93-0415a5f3ef90" providerId="ADAL" clId="{0966E576-9564-4004-A2A2-DB90D93EE62D}" dt="2023-09-21T00:41:50.509" v="202" actId="14100"/>
          <ac:picMkLst>
            <pc:docMk/>
            <pc:sldMk cId="3408715138" sldId="342"/>
            <ac:picMk id="8" creationId="{DE11E4D0-FC74-88A9-A8D3-41162632A7FD}"/>
          </ac:picMkLst>
        </pc:picChg>
        <pc:picChg chg="mod">
          <ac:chgData name="Dave Hatter" userId="c6fd83b5-f701-4e6f-ad93-0415a5f3ef90" providerId="ADAL" clId="{0966E576-9564-4004-A2A2-DB90D93EE62D}" dt="2023-09-21T00:41:57.408" v="204" actId="14100"/>
          <ac:picMkLst>
            <pc:docMk/>
            <pc:sldMk cId="3408715138" sldId="342"/>
            <ac:picMk id="13" creationId="{312737D6-577A-4EFE-AF1C-737A08CFEF3A}"/>
          </ac:picMkLst>
        </pc:picChg>
        <pc:picChg chg="mod">
          <ac:chgData name="Dave Hatter" userId="c6fd83b5-f701-4e6f-ad93-0415a5f3ef90" providerId="ADAL" clId="{0966E576-9564-4004-A2A2-DB90D93EE62D}" dt="2023-09-21T00:41:42.026" v="200" actId="14100"/>
          <ac:picMkLst>
            <pc:docMk/>
            <pc:sldMk cId="3408715138" sldId="342"/>
            <ac:picMk id="15" creationId="{3B29B8A3-A705-409B-BF96-EB13D4DFAD97}"/>
          </ac:picMkLst>
        </pc:picChg>
      </pc:sldChg>
      <pc:sldChg chg="delSp modSp mod modNotesTx">
        <pc:chgData name="Dave Hatter" userId="c6fd83b5-f701-4e6f-ad93-0415a5f3ef90" providerId="ADAL" clId="{0966E576-9564-4004-A2A2-DB90D93EE62D}" dt="2023-09-13T03:05:16.402" v="59" actId="20577"/>
        <pc:sldMkLst>
          <pc:docMk/>
          <pc:sldMk cId="550027743" sldId="343"/>
        </pc:sldMkLst>
        <pc:spChg chg="del">
          <ac:chgData name="Dave Hatter" userId="c6fd83b5-f701-4e6f-ad93-0415a5f3ef90" providerId="ADAL" clId="{0966E576-9564-4004-A2A2-DB90D93EE62D}" dt="2023-09-13T03:05:10.144" v="51" actId="478"/>
          <ac:spMkLst>
            <pc:docMk/>
            <pc:sldMk cId="550027743" sldId="343"/>
            <ac:spMk id="6" creationId="{C9446F6A-17ED-41F5-BBBD-3207ABFBDB05}"/>
          </ac:spMkLst>
        </pc:spChg>
        <pc:picChg chg="mod">
          <ac:chgData name="Dave Hatter" userId="c6fd83b5-f701-4e6f-ad93-0415a5f3ef90" providerId="ADAL" clId="{0966E576-9564-4004-A2A2-DB90D93EE62D}" dt="2023-09-13T03:05:13.110" v="52" actId="14100"/>
          <ac:picMkLst>
            <pc:docMk/>
            <pc:sldMk cId="550027743" sldId="343"/>
            <ac:picMk id="5" creationId="{45B044D2-A986-99F6-C6AF-FC46E9866AF0}"/>
          </ac:picMkLst>
        </pc:picChg>
      </pc:sldChg>
      <pc:sldChg chg="delSp modSp mod ord">
        <pc:chgData name="Dave Hatter" userId="c6fd83b5-f701-4e6f-ad93-0415a5f3ef90" providerId="ADAL" clId="{0966E576-9564-4004-A2A2-DB90D93EE62D}" dt="2023-09-21T03:04:05.967" v="1273"/>
        <pc:sldMkLst>
          <pc:docMk/>
          <pc:sldMk cId="4276581501" sldId="347"/>
        </pc:sldMkLst>
        <pc:spChg chg="del">
          <ac:chgData name="Dave Hatter" userId="c6fd83b5-f701-4e6f-ad93-0415a5f3ef90" providerId="ADAL" clId="{0966E576-9564-4004-A2A2-DB90D93EE62D}" dt="2023-09-21T02:52:01.113" v="1159" actId="478"/>
          <ac:spMkLst>
            <pc:docMk/>
            <pc:sldMk cId="4276581501" sldId="347"/>
            <ac:spMk id="6" creationId="{C9446F6A-17ED-41F5-BBBD-3207ABFBDB05}"/>
          </ac:spMkLst>
        </pc:spChg>
        <pc:picChg chg="mod">
          <ac:chgData name="Dave Hatter" userId="c6fd83b5-f701-4e6f-ad93-0415a5f3ef90" providerId="ADAL" clId="{0966E576-9564-4004-A2A2-DB90D93EE62D}" dt="2023-09-21T02:52:05.576" v="1160" actId="14100"/>
          <ac:picMkLst>
            <pc:docMk/>
            <pc:sldMk cId="4276581501" sldId="347"/>
            <ac:picMk id="3074" creationId="{B43D839F-B301-4285-AE37-038AACA6CE20}"/>
          </ac:picMkLst>
        </pc:picChg>
      </pc:sldChg>
      <pc:sldChg chg="modSp del mod">
        <pc:chgData name="Dave Hatter" userId="c6fd83b5-f701-4e6f-ad93-0415a5f3ef90" providerId="ADAL" clId="{0966E576-9564-4004-A2A2-DB90D93EE62D}" dt="2023-09-21T02:52:30.829" v="1162" actId="2696"/>
        <pc:sldMkLst>
          <pc:docMk/>
          <pc:sldMk cId="3573911429" sldId="348"/>
        </pc:sldMkLst>
        <pc:spChg chg="mod">
          <ac:chgData name="Dave Hatter" userId="c6fd83b5-f701-4e6f-ad93-0415a5f3ef90" providerId="ADAL" clId="{0966E576-9564-4004-A2A2-DB90D93EE62D}" dt="2023-09-13T02:56:24.092" v="6" actId="255"/>
          <ac:spMkLst>
            <pc:docMk/>
            <pc:sldMk cId="3573911429" sldId="348"/>
            <ac:spMk id="5" creationId="{A36E3DB1-373C-4A77-9697-FF3D5FC69694}"/>
          </ac:spMkLst>
        </pc:spChg>
      </pc:sldChg>
      <pc:sldChg chg="modNotesTx">
        <pc:chgData name="Dave Hatter" userId="c6fd83b5-f701-4e6f-ad93-0415a5f3ef90" providerId="ADAL" clId="{0966E576-9564-4004-A2A2-DB90D93EE62D}" dt="2023-09-21T02:53:58.726" v="1172"/>
        <pc:sldMkLst>
          <pc:docMk/>
          <pc:sldMk cId="3052552185" sldId="351"/>
        </pc:sldMkLst>
      </pc:sldChg>
      <pc:sldChg chg="modSp mod modAnim">
        <pc:chgData name="Dave Hatter" userId="c6fd83b5-f701-4e6f-ad93-0415a5f3ef90" providerId="ADAL" clId="{0966E576-9564-4004-A2A2-DB90D93EE62D}" dt="2023-09-21T01:13:17.727" v="413"/>
        <pc:sldMkLst>
          <pc:docMk/>
          <pc:sldMk cId="912801635" sldId="352"/>
        </pc:sldMkLst>
        <pc:spChg chg="mod">
          <ac:chgData name="Dave Hatter" userId="c6fd83b5-f701-4e6f-ad93-0415a5f3ef90" providerId="ADAL" clId="{0966E576-9564-4004-A2A2-DB90D93EE62D}" dt="2023-09-13T02:56:36.165" v="7" actId="255"/>
          <ac:spMkLst>
            <pc:docMk/>
            <pc:sldMk cId="912801635" sldId="352"/>
            <ac:spMk id="4" creationId="{0EA9A6C5-6529-4CB9-A9D1-12E965E80C8F}"/>
          </ac:spMkLst>
        </pc:spChg>
      </pc:sldChg>
      <pc:sldChg chg="delSp modSp mod">
        <pc:chgData name="Dave Hatter" userId="c6fd83b5-f701-4e6f-ad93-0415a5f3ef90" providerId="ADAL" clId="{0966E576-9564-4004-A2A2-DB90D93EE62D}" dt="2023-09-21T01:50:33.998" v="423" actId="14100"/>
        <pc:sldMkLst>
          <pc:docMk/>
          <pc:sldMk cId="270169184" sldId="353"/>
        </pc:sldMkLst>
        <pc:spChg chg="del">
          <ac:chgData name="Dave Hatter" userId="c6fd83b5-f701-4e6f-ad93-0415a5f3ef90" providerId="ADAL" clId="{0966E576-9564-4004-A2A2-DB90D93EE62D}" dt="2023-09-21T01:50:30.248" v="422" actId="478"/>
          <ac:spMkLst>
            <pc:docMk/>
            <pc:sldMk cId="270169184" sldId="353"/>
            <ac:spMk id="6" creationId="{C9446F6A-17ED-41F5-BBBD-3207ABFBDB05}"/>
          </ac:spMkLst>
        </pc:spChg>
        <pc:picChg chg="mod">
          <ac:chgData name="Dave Hatter" userId="c6fd83b5-f701-4e6f-ad93-0415a5f3ef90" providerId="ADAL" clId="{0966E576-9564-4004-A2A2-DB90D93EE62D}" dt="2023-09-21T01:50:33.998" v="423" actId="14100"/>
          <ac:picMkLst>
            <pc:docMk/>
            <pc:sldMk cId="270169184" sldId="353"/>
            <ac:picMk id="3" creationId="{2F0DCCF4-C8A3-400B-93A8-0B6A7333FAC9}"/>
          </ac:picMkLst>
        </pc:picChg>
      </pc:sldChg>
      <pc:sldChg chg="modSp mod">
        <pc:chgData name="Dave Hatter" userId="c6fd83b5-f701-4e6f-ad93-0415a5f3ef90" providerId="ADAL" clId="{0966E576-9564-4004-A2A2-DB90D93EE62D}" dt="2023-09-21T02:53:19.655" v="1171" actId="20577"/>
        <pc:sldMkLst>
          <pc:docMk/>
          <pc:sldMk cId="2873012504" sldId="354"/>
        </pc:sldMkLst>
        <pc:spChg chg="mod">
          <ac:chgData name="Dave Hatter" userId="c6fd83b5-f701-4e6f-ad93-0415a5f3ef90" providerId="ADAL" clId="{0966E576-9564-4004-A2A2-DB90D93EE62D}" dt="2023-09-21T02:53:19.655" v="1171" actId="20577"/>
          <ac:spMkLst>
            <pc:docMk/>
            <pc:sldMk cId="2873012504" sldId="354"/>
            <ac:spMk id="6" creationId="{C9446F6A-17ED-41F5-BBBD-3207ABFBDB05}"/>
          </ac:spMkLst>
        </pc:spChg>
      </pc:sldChg>
      <pc:sldChg chg="delSp modSp mod">
        <pc:chgData name="Dave Hatter" userId="c6fd83b5-f701-4e6f-ad93-0415a5f3ef90" providerId="ADAL" clId="{0966E576-9564-4004-A2A2-DB90D93EE62D}" dt="2023-09-21T01:51:05.005" v="429" actId="14100"/>
        <pc:sldMkLst>
          <pc:docMk/>
          <pc:sldMk cId="374066244" sldId="356"/>
        </pc:sldMkLst>
        <pc:spChg chg="del">
          <ac:chgData name="Dave Hatter" userId="c6fd83b5-f701-4e6f-ad93-0415a5f3ef90" providerId="ADAL" clId="{0966E576-9564-4004-A2A2-DB90D93EE62D}" dt="2023-09-21T01:51:01.897" v="428" actId="478"/>
          <ac:spMkLst>
            <pc:docMk/>
            <pc:sldMk cId="374066244" sldId="356"/>
            <ac:spMk id="3" creationId="{DAD83ACF-181C-41D7-BBE5-4598E8E65E1A}"/>
          </ac:spMkLst>
        </pc:spChg>
        <pc:picChg chg="mod">
          <ac:chgData name="Dave Hatter" userId="c6fd83b5-f701-4e6f-ad93-0415a5f3ef90" providerId="ADAL" clId="{0966E576-9564-4004-A2A2-DB90D93EE62D}" dt="2023-09-21T01:51:05.005" v="429" actId="14100"/>
          <ac:picMkLst>
            <pc:docMk/>
            <pc:sldMk cId="374066244" sldId="356"/>
            <ac:picMk id="5" creationId="{B246E9DB-3BC2-4DB5-9317-2E0AE4F31E2F}"/>
          </ac:picMkLst>
        </pc:picChg>
      </pc:sldChg>
      <pc:sldChg chg="modSp mod modShow">
        <pc:chgData name="Dave Hatter" userId="c6fd83b5-f701-4e6f-ad93-0415a5f3ef90" providerId="ADAL" clId="{0966E576-9564-4004-A2A2-DB90D93EE62D}" dt="2023-09-21T00:43:59.118" v="222" actId="729"/>
        <pc:sldMkLst>
          <pc:docMk/>
          <pc:sldMk cId="2574531404" sldId="357"/>
        </pc:sldMkLst>
        <pc:spChg chg="mod">
          <ac:chgData name="Dave Hatter" userId="c6fd83b5-f701-4e6f-ad93-0415a5f3ef90" providerId="ADAL" clId="{0966E576-9564-4004-A2A2-DB90D93EE62D}" dt="2023-09-21T00:43:41.723" v="219" actId="1076"/>
          <ac:spMkLst>
            <pc:docMk/>
            <pc:sldMk cId="2574531404" sldId="357"/>
            <ac:spMk id="7" creationId="{C3732EA5-1883-4101-834A-787C905E2D5E}"/>
          </ac:spMkLst>
        </pc:spChg>
      </pc:sldChg>
      <pc:sldChg chg="delSp modSp mod">
        <pc:chgData name="Dave Hatter" userId="c6fd83b5-f701-4e6f-ad93-0415a5f3ef90" providerId="ADAL" clId="{0966E576-9564-4004-A2A2-DB90D93EE62D}" dt="2023-09-21T01:50:55.952" v="427" actId="14100"/>
        <pc:sldMkLst>
          <pc:docMk/>
          <pc:sldMk cId="3976813263" sldId="361"/>
        </pc:sldMkLst>
        <pc:spChg chg="del">
          <ac:chgData name="Dave Hatter" userId="c6fd83b5-f701-4e6f-ad93-0415a5f3ef90" providerId="ADAL" clId="{0966E576-9564-4004-A2A2-DB90D93EE62D}" dt="2023-09-21T01:50:49.711" v="426" actId="478"/>
          <ac:spMkLst>
            <pc:docMk/>
            <pc:sldMk cId="3976813263" sldId="361"/>
            <ac:spMk id="6" creationId="{510091CF-D566-4187-AF97-FAB168C8EDF7}"/>
          </ac:spMkLst>
        </pc:spChg>
        <pc:picChg chg="mod">
          <ac:chgData name="Dave Hatter" userId="c6fd83b5-f701-4e6f-ad93-0415a5f3ef90" providerId="ADAL" clId="{0966E576-9564-4004-A2A2-DB90D93EE62D}" dt="2023-09-21T01:50:55.952" v="427" actId="14100"/>
          <ac:picMkLst>
            <pc:docMk/>
            <pc:sldMk cId="3976813263" sldId="361"/>
            <ac:picMk id="5" creationId="{9D57BBA3-B35D-449A-914F-89B0A4CEC548}"/>
          </ac:picMkLst>
        </pc:picChg>
      </pc:sldChg>
      <pc:sldChg chg="delSp modSp mod">
        <pc:chgData name="Dave Hatter" userId="c6fd83b5-f701-4e6f-ad93-0415a5f3ef90" providerId="ADAL" clId="{0966E576-9564-4004-A2A2-DB90D93EE62D}" dt="2023-09-21T01:58:17.085" v="546" actId="14100"/>
        <pc:sldMkLst>
          <pc:docMk/>
          <pc:sldMk cId="741826313" sldId="363"/>
        </pc:sldMkLst>
        <pc:spChg chg="del">
          <ac:chgData name="Dave Hatter" userId="c6fd83b5-f701-4e6f-ad93-0415a5f3ef90" providerId="ADAL" clId="{0966E576-9564-4004-A2A2-DB90D93EE62D}" dt="2023-09-21T01:58:13.808" v="545" actId="478"/>
          <ac:spMkLst>
            <pc:docMk/>
            <pc:sldMk cId="741826313" sldId="363"/>
            <ac:spMk id="6" creationId="{C9446F6A-17ED-41F5-BBBD-3207ABFBDB05}"/>
          </ac:spMkLst>
        </pc:spChg>
        <pc:picChg chg="mod">
          <ac:chgData name="Dave Hatter" userId="c6fd83b5-f701-4e6f-ad93-0415a5f3ef90" providerId="ADAL" clId="{0966E576-9564-4004-A2A2-DB90D93EE62D}" dt="2023-09-21T01:58:17.085" v="546" actId="14100"/>
          <ac:picMkLst>
            <pc:docMk/>
            <pc:sldMk cId="741826313" sldId="363"/>
            <ac:picMk id="2" creationId="{03BC5D06-6A75-4725-95F2-9A03C577282C}"/>
          </ac:picMkLst>
        </pc:picChg>
      </pc:sldChg>
      <pc:sldChg chg="addSp delSp modSp mod modNotesTx">
        <pc:chgData name="Dave Hatter" userId="c6fd83b5-f701-4e6f-ad93-0415a5f3ef90" providerId="ADAL" clId="{0966E576-9564-4004-A2A2-DB90D93EE62D}" dt="2023-09-21T02:53:12.073" v="1169" actId="14100"/>
        <pc:sldMkLst>
          <pc:docMk/>
          <pc:sldMk cId="3226815044" sldId="949"/>
        </pc:sldMkLst>
        <pc:spChg chg="add del">
          <ac:chgData name="Dave Hatter" userId="c6fd83b5-f701-4e6f-ad93-0415a5f3ef90" providerId="ADAL" clId="{0966E576-9564-4004-A2A2-DB90D93EE62D}" dt="2023-09-21T02:53:08.723" v="1168" actId="478"/>
          <ac:spMkLst>
            <pc:docMk/>
            <pc:sldMk cId="3226815044" sldId="949"/>
            <ac:spMk id="2" creationId="{99AA7EF6-83D6-4359-BC7D-383683901407}"/>
          </ac:spMkLst>
        </pc:spChg>
        <pc:picChg chg="mod">
          <ac:chgData name="Dave Hatter" userId="c6fd83b5-f701-4e6f-ad93-0415a5f3ef90" providerId="ADAL" clId="{0966E576-9564-4004-A2A2-DB90D93EE62D}" dt="2023-09-21T02:53:12.073" v="1169" actId="14100"/>
          <ac:picMkLst>
            <pc:docMk/>
            <pc:sldMk cId="3226815044" sldId="949"/>
            <ac:picMk id="4100" creationId="{00000000-0000-0000-0000-000000000000}"/>
          </ac:picMkLst>
        </pc:picChg>
      </pc:sldChg>
      <pc:sldChg chg="delSp modSp mod modAnim">
        <pc:chgData name="Dave Hatter" userId="c6fd83b5-f701-4e6f-ad93-0415a5f3ef90" providerId="ADAL" clId="{0966E576-9564-4004-A2A2-DB90D93EE62D}" dt="2023-09-21T00:51:05.678" v="291"/>
        <pc:sldMkLst>
          <pc:docMk/>
          <pc:sldMk cId="3088196517" sldId="954"/>
        </pc:sldMkLst>
        <pc:spChg chg="del mod">
          <ac:chgData name="Dave Hatter" userId="c6fd83b5-f701-4e6f-ad93-0415a5f3ef90" providerId="ADAL" clId="{0966E576-9564-4004-A2A2-DB90D93EE62D}" dt="2023-09-21T00:50:24.760" v="283" actId="478"/>
          <ac:spMkLst>
            <pc:docMk/>
            <pc:sldMk cId="3088196517" sldId="954"/>
            <ac:spMk id="2" creationId="{493072D5-F596-45D6-A5E7-A71361D07C21}"/>
          </ac:spMkLst>
        </pc:spChg>
        <pc:spChg chg="mod">
          <ac:chgData name="Dave Hatter" userId="c6fd83b5-f701-4e6f-ad93-0415a5f3ef90" providerId="ADAL" clId="{0966E576-9564-4004-A2A2-DB90D93EE62D}" dt="2023-09-21T00:50:41.044" v="289" actId="20577"/>
          <ac:spMkLst>
            <pc:docMk/>
            <pc:sldMk cId="3088196517" sldId="954"/>
            <ac:spMk id="5" creationId="{CAD53BFF-9EE5-DFA1-3794-234CF31582BF}"/>
          </ac:spMkLst>
        </pc:spChg>
        <pc:picChg chg="mod">
          <ac:chgData name="Dave Hatter" userId="c6fd83b5-f701-4e6f-ad93-0415a5f3ef90" providerId="ADAL" clId="{0966E576-9564-4004-A2A2-DB90D93EE62D}" dt="2023-09-21T00:50:30.724" v="286" actId="1076"/>
          <ac:picMkLst>
            <pc:docMk/>
            <pc:sldMk cId="3088196517" sldId="954"/>
            <ac:picMk id="3" creationId="{E9C22B37-2F12-43BF-A47D-493207CE0B0C}"/>
          </ac:picMkLst>
        </pc:picChg>
        <pc:picChg chg="mod">
          <ac:chgData name="Dave Hatter" userId="c6fd83b5-f701-4e6f-ad93-0415a5f3ef90" providerId="ADAL" clId="{0966E576-9564-4004-A2A2-DB90D93EE62D}" dt="2023-09-21T00:50:48.542" v="290" actId="1076"/>
          <ac:picMkLst>
            <pc:docMk/>
            <pc:sldMk cId="3088196517" sldId="954"/>
            <ac:picMk id="7" creationId="{0302FF56-92C4-4A8C-8872-FB6DDB016652}"/>
          </ac:picMkLst>
        </pc:picChg>
        <pc:picChg chg="mod">
          <ac:chgData name="Dave Hatter" userId="c6fd83b5-f701-4e6f-ad93-0415a5f3ef90" providerId="ADAL" clId="{0966E576-9564-4004-A2A2-DB90D93EE62D}" dt="2023-09-21T00:50:38.752" v="288" actId="1076"/>
          <ac:picMkLst>
            <pc:docMk/>
            <pc:sldMk cId="3088196517" sldId="954"/>
            <ac:picMk id="8" creationId="{D7837813-34EB-4F43-ACC7-CE70DE969A96}"/>
          </ac:picMkLst>
        </pc:picChg>
      </pc:sldChg>
      <pc:sldChg chg="delSp modSp mod modNotesTx">
        <pc:chgData name="Dave Hatter" userId="c6fd83b5-f701-4e6f-ad93-0415a5f3ef90" providerId="ADAL" clId="{0966E576-9564-4004-A2A2-DB90D93EE62D}" dt="2023-09-21T02:51:49.111" v="1157"/>
        <pc:sldMkLst>
          <pc:docMk/>
          <pc:sldMk cId="2955836132" sldId="965"/>
        </pc:sldMkLst>
        <pc:spChg chg="del">
          <ac:chgData name="Dave Hatter" userId="c6fd83b5-f701-4e6f-ad93-0415a5f3ef90" providerId="ADAL" clId="{0966E576-9564-4004-A2A2-DB90D93EE62D}" dt="2023-09-21T02:51:02.378" v="1121" actId="478"/>
          <ac:spMkLst>
            <pc:docMk/>
            <pc:sldMk cId="2955836132" sldId="965"/>
            <ac:spMk id="6" creationId="{C9446F6A-17ED-41F5-BBBD-3207ABFBDB05}"/>
          </ac:spMkLst>
        </pc:spChg>
        <pc:spChg chg="mod">
          <ac:chgData name="Dave Hatter" userId="c6fd83b5-f701-4e6f-ad93-0415a5f3ef90" providerId="ADAL" clId="{0966E576-9564-4004-A2A2-DB90D93EE62D}" dt="2023-09-21T02:50:52.099" v="1118" actId="21"/>
          <ac:spMkLst>
            <pc:docMk/>
            <pc:sldMk cId="2955836132" sldId="965"/>
            <ac:spMk id="7" creationId="{6D581230-0C33-4F07-B3D9-4A0DA7F9F6BD}"/>
          </ac:spMkLst>
        </pc:spChg>
        <pc:picChg chg="mod">
          <ac:chgData name="Dave Hatter" userId="c6fd83b5-f701-4e6f-ad93-0415a5f3ef90" providerId="ADAL" clId="{0966E576-9564-4004-A2A2-DB90D93EE62D}" dt="2023-09-21T02:51:10.799" v="1124" actId="14100"/>
          <ac:picMkLst>
            <pc:docMk/>
            <pc:sldMk cId="2955836132" sldId="965"/>
            <ac:picMk id="5" creationId="{8BEA83CB-7970-EBEC-7F02-4E022DD83E17}"/>
          </ac:picMkLst>
        </pc:picChg>
      </pc:sldChg>
      <pc:sldChg chg="addSp delSp modSp mod modNotesTx">
        <pc:chgData name="Dave Hatter" userId="c6fd83b5-f701-4e6f-ad93-0415a5f3ef90" providerId="ADAL" clId="{0966E576-9564-4004-A2A2-DB90D93EE62D}" dt="2023-09-23T15:52:43.589" v="1283" actId="14100"/>
        <pc:sldMkLst>
          <pc:docMk/>
          <pc:sldMk cId="2063234566" sldId="971"/>
        </pc:sldMkLst>
        <pc:spChg chg="del">
          <ac:chgData name="Dave Hatter" userId="c6fd83b5-f701-4e6f-ad93-0415a5f3ef90" providerId="ADAL" clId="{0966E576-9564-4004-A2A2-DB90D93EE62D}" dt="2023-09-21T00:40:45.503" v="178" actId="478"/>
          <ac:spMkLst>
            <pc:docMk/>
            <pc:sldMk cId="2063234566" sldId="971"/>
            <ac:spMk id="7" creationId="{393B30F3-3FA6-4722-8807-E9CFBDFACF20}"/>
          </ac:spMkLst>
        </pc:spChg>
        <pc:picChg chg="add mod">
          <ac:chgData name="Dave Hatter" userId="c6fd83b5-f701-4e6f-ad93-0415a5f3ef90" providerId="ADAL" clId="{0966E576-9564-4004-A2A2-DB90D93EE62D}" dt="2023-09-23T15:52:43.589" v="1283" actId="14100"/>
          <ac:picMkLst>
            <pc:docMk/>
            <pc:sldMk cId="2063234566" sldId="971"/>
            <ac:picMk id="4" creationId="{59124528-5A5E-575D-37CE-1DBA3E5B7091}"/>
          </ac:picMkLst>
        </pc:picChg>
        <pc:picChg chg="mod">
          <ac:chgData name="Dave Hatter" userId="c6fd83b5-f701-4e6f-ad93-0415a5f3ef90" providerId="ADAL" clId="{0966E576-9564-4004-A2A2-DB90D93EE62D}" dt="2023-09-21T00:41:14.646" v="192" actId="14100"/>
          <ac:picMkLst>
            <pc:docMk/>
            <pc:sldMk cId="2063234566" sldId="971"/>
            <ac:picMk id="5" creationId="{AD15C528-5959-422B-8E2B-6B768E2AA1F8}"/>
          </ac:picMkLst>
        </pc:picChg>
        <pc:picChg chg="mod">
          <ac:chgData name="Dave Hatter" userId="c6fd83b5-f701-4e6f-ad93-0415a5f3ef90" providerId="ADAL" clId="{0966E576-9564-4004-A2A2-DB90D93EE62D}" dt="2023-09-23T15:52:39.664" v="1281" actId="1076"/>
          <ac:picMkLst>
            <pc:docMk/>
            <pc:sldMk cId="2063234566" sldId="971"/>
            <ac:picMk id="6" creationId="{BD55B2D4-6F99-4DEF-A49F-F995292A9F50}"/>
          </ac:picMkLst>
        </pc:picChg>
        <pc:picChg chg="mod">
          <ac:chgData name="Dave Hatter" userId="c6fd83b5-f701-4e6f-ad93-0415a5f3ef90" providerId="ADAL" clId="{0966E576-9564-4004-A2A2-DB90D93EE62D}" dt="2023-09-21T00:41:10.967" v="190" actId="14100"/>
          <ac:picMkLst>
            <pc:docMk/>
            <pc:sldMk cId="2063234566" sldId="971"/>
            <ac:picMk id="8" creationId="{893D6A67-F012-94F5-7F3F-B95A3001238E}"/>
          </ac:picMkLst>
        </pc:picChg>
        <pc:picChg chg="mod">
          <ac:chgData name="Dave Hatter" userId="c6fd83b5-f701-4e6f-ad93-0415a5f3ef90" providerId="ADAL" clId="{0966E576-9564-4004-A2A2-DB90D93EE62D}" dt="2023-09-21T00:41:22.835" v="193" actId="14100"/>
          <ac:picMkLst>
            <pc:docMk/>
            <pc:sldMk cId="2063234566" sldId="971"/>
            <ac:picMk id="11" creationId="{DD98858E-CF8E-F964-D283-7114F887E3B0}"/>
          </ac:picMkLst>
        </pc:picChg>
        <pc:picChg chg="mod">
          <ac:chgData name="Dave Hatter" userId="c6fd83b5-f701-4e6f-ad93-0415a5f3ef90" providerId="ADAL" clId="{0966E576-9564-4004-A2A2-DB90D93EE62D}" dt="2023-09-21T00:42:06.738" v="206" actId="14100"/>
          <ac:picMkLst>
            <pc:docMk/>
            <pc:sldMk cId="2063234566" sldId="971"/>
            <ac:picMk id="18" creationId="{46A03A9D-B175-44DA-83CC-CC6BCE62FA3E}"/>
          </ac:picMkLst>
        </pc:picChg>
        <pc:picChg chg="del">
          <ac:chgData name="Dave Hatter" userId="c6fd83b5-f701-4e6f-ad93-0415a5f3ef90" providerId="ADAL" clId="{0966E576-9564-4004-A2A2-DB90D93EE62D}" dt="2023-09-23T15:52:19.089" v="1274" actId="478"/>
          <ac:picMkLst>
            <pc:docMk/>
            <pc:sldMk cId="2063234566" sldId="971"/>
            <ac:picMk id="20" creationId="{E1F0E53D-1F2C-4B4C-A59C-61063337F18E}"/>
          </ac:picMkLst>
        </pc:picChg>
        <pc:picChg chg="mod">
          <ac:chgData name="Dave Hatter" userId="c6fd83b5-f701-4e6f-ad93-0415a5f3ef90" providerId="ADAL" clId="{0966E576-9564-4004-A2A2-DB90D93EE62D}" dt="2023-09-21T00:42:09.018" v="207" actId="14100"/>
          <ac:picMkLst>
            <pc:docMk/>
            <pc:sldMk cId="2063234566" sldId="971"/>
            <ac:picMk id="23" creationId="{357A4FB3-8767-4F5F-A87D-41E3C13AF602}"/>
          </ac:picMkLst>
        </pc:picChg>
      </pc:sldChg>
      <pc:sldChg chg="addSp delSp modSp mod modAnim">
        <pc:chgData name="Dave Hatter" userId="c6fd83b5-f701-4e6f-ad93-0415a5f3ef90" providerId="ADAL" clId="{0966E576-9564-4004-A2A2-DB90D93EE62D}" dt="2023-09-21T02:57:40.636" v="1222"/>
        <pc:sldMkLst>
          <pc:docMk/>
          <pc:sldMk cId="1747987029" sldId="972"/>
        </pc:sldMkLst>
        <pc:spChg chg="del mod">
          <ac:chgData name="Dave Hatter" userId="c6fd83b5-f701-4e6f-ad93-0415a5f3ef90" providerId="ADAL" clId="{0966E576-9564-4004-A2A2-DB90D93EE62D}" dt="2023-09-21T00:45:29.517" v="223" actId="478"/>
          <ac:spMkLst>
            <pc:docMk/>
            <pc:sldMk cId="1747987029" sldId="972"/>
            <ac:spMk id="4" creationId="{0EA9A6C5-6529-4CB9-A9D1-12E965E80C8F}"/>
          </ac:spMkLst>
        </pc:spChg>
        <pc:spChg chg="del">
          <ac:chgData name="Dave Hatter" userId="c6fd83b5-f701-4e6f-ad93-0415a5f3ef90" providerId="ADAL" clId="{0966E576-9564-4004-A2A2-DB90D93EE62D}" dt="2023-09-21T00:45:31.727" v="224" actId="478"/>
          <ac:spMkLst>
            <pc:docMk/>
            <pc:sldMk cId="1747987029" sldId="972"/>
            <ac:spMk id="6" creationId="{C9446F6A-17ED-41F5-BBBD-3207ABFBDB05}"/>
          </ac:spMkLst>
        </pc:spChg>
        <pc:picChg chg="add mod">
          <ac:chgData name="Dave Hatter" userId="c6fd83b5-f701-4e6f-ad93-0415a5f3ef90" providerId="ADAL" clId="{0966E576-9564-4004-A2A2-DB90D93EE62D}" dt="2023-09-21T02:57:00.017" v="1218" actId="14100"/>
          <ac:picMkLst>
            <pc:docMk/>
            <pc:sldMk cId="1747987029" sldId="972"/>
            <ac:picMk id="3" creationId="{205A1989-0728-3CB4-92BC-C0A981E982C3}"/>
          </ac:picMkLst>
        </pc:picChg>
        <pc:picChg chg="mod">
          <ac:chgData name="Dave Hatter" userId="c6fd83b5-f701-4e6f-ad93-0415a5f3ef90" providerId="ADAL" clId="{0966E576-9564-4004-A2A2-DB90D93EE62D}" dt="2023-09-21T02:56:55.327" v="1217" actId="14100"/>
          <ac:picMkLst>
            <pc:docMk/>
            <pc:sldMk cId="1747987029" sldId="972"/>
            <ac:picMk id="1026" creationId="{D8727C28-017B-41B5-AAB6-1F7FCA22DA85}"/>
          </ac:picMkLst>
        </pc:picChg>
        <pc:picChg chg="mod">
          <ac:chgData name="Dave Hatter" userId="c6fd83b5-f701-4e6f-ad93-0415a5f3ef90" providerId="ADAL" clId="{0966E576-9564-4004-A2A2-DB90D93EE62D}" dt="2023-09-21T02:56:52.039" v="1216" actId="1076"/>
          <ac:picMkLst>
            <pc:docMk/>
            <pc:sldMk cId="1747987029" sldId="972"/>
            <ac:picMk id="1028" creationId="{7B2972C9-7DE3-494B-9D8F-135CE2AF2189}"/>
          </ac:picMkLst>
        </pc:picChg>
      </pc:sldChg>
      <pc:sldChg chg="delSp modSp mod modShow modNotesTx">
        <pc:chgData name="Dave Hatter" userId="c6fd83b5-f701-4e6f-ad93-0415a5f3ef90" providerId="ADAL" clId="{0966E576-9564-4004-A2A2-DB90D93EE62D}" dt="2023-09-21T00:49:16.899" v="261" actId="729"/>
        <pc:sldMkLst>
          <pc:docMk/>
          <pc:sldMk cId="672866508" sldId="973"/>
        </pc:sldMkLst>
        <pc:spChg chg="del">
          <ac:chgData name="Dave Hatter" userId="c6fd83b5-f701-4e6f-ad93-0415a5f3ef90" providerId="ADAL" clId="{0966E576-9564-4004-A2A2-DB90D93EE62D}" dt="2023-09-21T00:48:40.683" v="256" actId="478"/>
          <ac:spMkLst>
            <pc:docMk/>
            <pc:sldMk cId="672866508" sldId="973"/>
            <ac:spMk id="6" creationId="{C9446F6A-17ED-41F5-BBBD-3207ABFBDB05}"/>
          </ac:spMkLst>
        </pc:spChg>
        <pc:picChg chg="mod">
          <ac:chgData name="Dave Hatter" userId="c6fd83b5-f701-4e6f-ad93-0415a5f3ef90" providerId="ADAL" clId="{0966E576-9564-4004-A2A2-DB90D93EE62D}" dt="2023-09-21T00:48:43.434" v="257" actId="14100"/>
          <ac:picMkLst>
            <pc:docMk/>
            <pc:sldMk cId="672866508" sldId="973"/>
            <ac:picMk id="4" creationId="{68B8E09E-50AE-4BC4-116D-6B57CF4DB118}"/>
          </ac:picMkLst>
        </pc:picChg>
      </pc:sldChg>
      <pc:sldChg chg="delSp modSp mod ord modNotesTx">
        <pc:chgData name="Dave Hatter" userId="c6fd83b5-f701-4e6f-ad93-0415a5f3ef90" providerId="ADAL" clId="{0966E576-9564-4004-A2A2-DB90D93EE62D}" dt="2023-09-21T00:50:05.965" v="279" actId="20577"/>
        <pc:sldMkLst>
          <pc:docMk/>
          <pc:sldMk cId="2982160540" sldId="974"/>
        </pc:sldMkLst>
        <pc:spChg chg="del">
          <ac:chgData name="Dave Hatter" userId="c6fd83b5-f701-4e6f-ad93-0415a5f3ef90" providerId="ADAL" clId="{0966E576-9564-4004-A2A2-DB90D93EE62D}" dt="2023-09-21T00:50:00.710" v="274" actId="478"/>
          <ac:spMkLst>
            <pc:docMk/>
            <pc:sldMk cId="2982160540" sldId="974"/>
            <ac:spMk id="6" creationId="{C9446F6A-17ED-41F5-BBBD-3207ABFBDB05}"/>
          </ac:spMkLst>
        </pc:spChg>
        <pc:picChg chg="mod">
          <ac:chgData name="Dave Hatter" userId="c6fd83b5-f701-4e6f-ad93-0415a5f3ef90" providerId="ADAL" clId="{0966E576-9564-4004-A2A2-DB90D93EE62D}" dt="2023-09-21T00:50:03.563" v="276" actId="14100"/>
          <ac:picMkLst>
            <pc:docMk/>
            <pc:sldMk cId="2982160540" sldId="974"/>
            <ac:picMk id="9" creationId="{2E143047-FCCC-46B9-9C05-04CE2BD65ABF}"/>
          </ac:picMkLst>
        </pc:picChg>
      </pc:sldChg>
      <pc:sldChg chg="addSp delSp modSp mod delAnim">
        <pc:chgData name="Dave Hatter" userId="c6fd83b5-f701-4e6f-ad93-0415a5f3ef90" providerId="ADAL" clId="{0966E576-9564-4004-A2A2-DB90D93EE62D}" dt="2023-09-23T15:54:15.024" v="1289" actId="22"/>
        <pc:sldMkLst>
          <pc:docMk/>
          <pc:sldMk cId="3234750229" sldId="975"/>
        </pc:sldMkLst>
        <pc:spChg chg="del">
          <ac:chgData name="Dave Hatter" userId="c6fd83b5-f701-4e6f-ad93-0415a5f3ef90" providerId="ADAL" clId="{0966E576-9564-4004-A2A2-DB90D93EE62D}" dt="2023-09-21T02:09:26.743" v="664" actId="478"/>
          <ac:spMkLst>
            <pc:docMk/>
            <pc:sldMk cId="3234750229" sldId="975"/>
            <ac:spMk id="6" creationId="{C9446F6A-17ED-41F5-BBBD-3207ABFBDB05}"/>
          </ac:spMkLst>
        </pc:spChg>
        <pc:spChg chg="del mod">
          <ac:chgData name="Dave Hatter" userId="c6fd83b5-f701-4e6f-ad93-0415a5f3ef90" providerId="ADAL" clId="{0966E576-9564-4004-A2A2-DB90D93EE62D}" dt="2023-09-21T02:09:41.571" v="668" actId="478"/>
          <ac:spMkLst>
            <pc:docMk/>
            <pc:sldMk cId="3234750229" sldId="975"/>
            <ac:spMk id="7" creationId="{9EE80D5D-E790-4142-BA34-FEE64A0D2280}"/>
          </ac:spMkLst>
        </pc:spChg>
        <pc:picChg chg="del mod">
          <ac:chgData name="Dave Hatter" userId="c6fd83b5-f701-4e6f-ad93-0415a5f3ef90" providerId="ADAL" clId="{0966E576-9564-4004-A2A2-DB90D93EE62D}" dt="2023-09-23T15:54:13.134" v="1287" actId="478"/>
          <ac:picMkLst>
            <pc:docMk/>
            <pc:sldMk cId="3234750229" sldId="975"/>
            <ac:picMk id="3" creationId="{05681305-0B13-41BB-A9C3-B35705D53A68}"/>
          </ac:picMkLst>
        </pc:picChg>
        <pc:picChg chg="del mod">
          <ac:chgData name="Dave Hatter" userId="c6fd83b5-f701-4e6f-ad93-0415a5f3ef90" providerId="ADAL" clId="{0966E576-9564-4004-A2A2-DB90D93EE62D}" dt="2023-09-23T15:54:13.691" v="1288" actId="478"/>
          <ac:picMkLst>
            <pc:docMk/>
            <pc:sldMk cId="3234750229" sldId="975"/>
            <ac:picMk id="4" creationId="{8ECCE37D-46B3-4044-9D85-18C05F7A1FE2}"/>
          </ac:picMkLst>
        </pc:picChg>
        <pc:picChg chg="del mod">
          <ac:chgData name="Dave Hatter" userId="c6fd83b5-f701-4e6f-ad93-0415a5f3ef90" providerId="ADAL" clId="{0966E576-9564-4004-A2A2-DB90D93EE62D}" dt="2023-09-23T15:54:12.395" v="1285" actId="478"/>
          <ac:picMkLst>
            <pc:docMk/>
            <pc:sldMk cId="3234750229" sldId="975"/>
            <ac:picMk id="5" creationId="{14E97C10-CCFF-43DF-B7F7-E37C13FE2EEB}"/>
          </ac:picMkLst>
        </pc:picChg>
        <pc:picChg chg="add">
          <ac:chgData name="Dave Hatter" userId="c6fd83b5-f701-4e6f-ad93-0415a5f3ef90" providerId="ADAL" clId="{0966E576-9564-4004-A2A2-DB90D93EE62D}" dt="2023-09-23T15:54:15.024" v="1289" actId="22"/>
          <ac:picMkLst>
            <pc:docMk/>
            <pc:sldMk cId="3234750229" sldId="975"/>
            <ac:picMk id="6" creationId="{EB8DFDB0-8491-5785-166A-3C6C21D33962}"/>
          </ac:picMkLst>
        </pc:picChg>
      </pc:sldChg>
      <pc:sldChg chg="addSp delSp modSp mod modNotesTx">
        <pc:chgData name="Dave Hatter" userId="c6fd83b5-f701-4e6f-ad93-0415a5f3ef90" providerId="ADAL" clId="{0966E576-9564-4004-A2A2-DB90D93EE62D}" dt="2023-09-21T00:56:26.661" v="378" actId="14100"/>
        <pc:sldMkLst>
          <pc:docMk/>
          <pc:sldMk cId="1414196587" sldId="977"/>
        </pc:sldMkLst>
        <pc:spChg chg="add del">
          <ac:chgData name="Dave Hatter" userId="c6fd83b5-f701-4e6f-ad93-0415a5f3ef90" providerId="ADAL" clId="{0966E576-9564-4004-A2A2-DB90D93EE62D}" dt="2023-09-13T15:49:48.256" v="139" actId="22"/>
          <ac:spMkLst>
            <pc:docMk/>
            <pc:sldMk cId="1414196587" sldId="977"/>
            <ac:spMk id="3" creationId="{32E23DE4-085F-151C-F41B-E9C74DC5468C}"/>
          </ac:spMkLst>
        </pc:spChg>
        <pc:spChg chg="mod">
          <ac:chgData name="Dave Hatter" userId="c6fd83b5-f701-4e6f-ad93-0415a5f3ef90" providerId="ADAL" clId="{0966E576-9564-4004-A2A2-DB90D93EE62D}" dt="2023-09-21T00:56:12.001" v="373" actId="21"/>
          <ac:spMkLst>
            <pc:docMk/>
            <pc:sldMk cId="1414196587" sldId="977"/>
            <ac:spMk id="6" creationId="{C9446F6A-17ED-41F5-BBBD-3207ABFBDB05}"/>
          </ac:spMkLst>
        </pc:spChg>
        <pc:spChg chg="del mod">
          <ac:chgData name="Dave Hatter" userId="c6fd83b5-f701-4e6f-ad93-0415a5f3ef90" providerId="ADAL" clId="{0966E576-9564-4004-A2A2-DB90D93EE62D}" dt="2023-09-21T00:56:17.449" v="375" actId="478"/>
          <ac:spMkLst>
            <pc:docMk/>
            <pc:sldMk cId="1414196587" sldId="977"/>
            <ac:spMk id="7" creationId="{8339B854-29F2-47FF-8D2D-DF50E0BC6CB0}"/>
          </ac:spMkLst>
        </pc:spChg>
        <pc:picChg chg="add mod">
          <ac:chgData name="Dave Hatter" userId="c6fd83b5-f701-4e6f-ad93-0415a5f3ef90" providerId="ADAL" clId="{0966E576-9564-4004-A2A2-DB90D93EE62D}" dt="2023-09-21T00:56:26.661" v="378" actId="14100"/>
          <ac:picMkLst>
            <pc:docMk/>
            <pc:sldMk cId="1414196587" sldId="977"/>
            <ac:picMk id="5" creationId="{F99C90C2-22D9-9306-F57B-876DF685EAAE}"/>
          </ac:picMkLst>
        </pc:picChg>
        <pc:picChg chg="del">
          <ac:chgData name="Dave Hatter" userId="c6fd83b5-f701-4e6f-ad93-0415a5f3ef90" providerId="ADAL" clId="{0966E576-9564-4004-A2A2-DB90D93EE62D}" dt="2023-09-13T15:49:28.762" v="94" actId="478"/>
          <ac:picMkLst>
            <pc:docMk/>
            <pc:sldMk cId="1414196587" sldId="977"/>
            <ac:picMk id="3074" creationId="{E4C9532C-66ED-4A9E-8BE2-51B48EDAC739}"/>
          </ac:picMkLst>
        </pc:picChg>
      </pc:sldChg>
      <pc:sldChg chg="delSp modSp mod modNotesTx">
        <pc:chgData name="Dave Hatter" userId="c6fd83b5-f701-4e6f-ad93-0415a5f3ef90" providerId="ADAL" clId="{0966E576-9564-4004-A2A2-DB90D93EE62D}" dt="2023-09-21T02:10:29.166" v="683" actId="20577"/>
        <pc:sldMkLst>
          <pc:docMk/>
          <pc:sldMk cId="3862751101" sldId="979"/>
        </pc:sldMkLst>
        <pc:spChg chg="del">
          <ac:chgData name="Dave Hatter" userId="c6fd83b5-f701-4e6f-ad93-0415a5f3ef90" providerId="ADAL" clId="{0966E576-9564-4004-A2A2-DB90D93EE62D}" dt="2023-09-21T02:10:19.396" v="674" actId="478"/>
          <ac:spMkLst>
            <pc:docMk/>
            <pc:sldMk cId="3862751101" sldId="979"/>
            <ac:spMk id="6" creationId="{C9446F6A-17ED-41F5-BBBD-3207ABFBDB05}"/>
          </ac:spMkLst>
        </pc:spChg>
        <pc:picChg chg="mod">
          <ac:chgData name="Dave Hatter" userId="c6fd83b5-f701-4e6f-ad93-0415a5f3ef90" providerId="ADAL" clId="{0966E576-9564-4004-A2A2-DB90D93EE62D}" dt="2023-09-21T02:10:23.757" v="675" actId="14100"/>
          <ac:picMkLst>
            <pc:docMk/>
            <pc:sldMk cId="3862751101" sldId="979"/>
            <ac:picMk id="4" creationId="{FA32817E-90B9-4BF5-BB49-FA46BF725975}"/>
          </ac:picMkLst>
        </pc:picChg>
      </pc:sldChg>
      <pc:sldChg chg="delSp modSp mod">
        <pc:chgData name="Dave Hatter" userId="c6fd83b5-f701-4e6f-ad93-0415a5f3ef90" providerId="ADAL" clId="{0966E576-9564-4004-A2A2-DB90D93EE62D}" dt="2023-09-21T02:30:55.542" v="878" actId="1076"/>
        <pc:sldMkLst>
          <pc:docMk/>
          <pc:sldMk cId="655140588" sldId="980"/>
        </pc:sldMkLst>
        <pc:spChg chg="mod">
          <ac:chgData name="Dave Hatter" userId="c6fd83b5-f701-4e6f-ad93-0415a5f3ef90" providerId="ADAL" clId="{0966E576-9564-4004-A2A2-DB90D93EE62D}" dt="2023-09-21T02:25:29.531" v="723" actId="20577"/>
          <ac:spMkLst>
            <pc:docMk/>
            <pc:sldMk cId="655140588" sldId="980"/>
            <ac:spMk id="6" creationId="{C9446F6A-17ED-41F5-BBBD-3207ABFBDB05}"/>
          </ac:spMkLst>
        </pc:spChg>
        <pc:spChg chg="mod">
          <ac:chgData name="Dave Hatter" userId="c6fd83b5-f701-4e6f-ad93-0415a5f3ef90" providerId="ADAL" clId="{0966E576-9564-4004-A2A2-DB90D93EE62D}" dt="2023-09-21T02:30:20.529" v="863" actId="6549"/>
          <ac:spMkLst>
            <pc:docMk/>
            <pc:sldMk cId="655140588" sldId="980"/>
            <ac:spMk id="7" creationId="{6D581230-0C33-4F07-B3D9-4A0DA7F9F6BD}"/>
          </ac:spMkLst>
        </pc:spChg>
        <pc:picChg chg="mod">
          <ac:chgData name="Dave Hatter" userId="c6fd83b5-f701-4e6f-ad93-0415a5f3ef90" providerId="ADAL" clId="{0966E576-9564-4004-A2A2-DB90D93EE62D}" dt="2023-09-21T02:30:52.976" v="877" actId="14100"/>
          <ac:picMkLst>
            <pc:docMk/>
            <pc:sldMk cId="655140588" sldId="980"/>
            <ac:picMk id="3" creationId="{63447ECE-159C-4EA9-8F61-689FCB56BFE5}"/>
          </ac:picMkLst>
        </pc:picChg>
        <pc:picChg chg="del mod">
          <ac:chgData name="Dave Hatter" userId="c6fd83b5-f701-4e6f-ad93-0415a5f3ef90" providerId="ADAL" clId="{0966E576-9564-4004-A2A2-DB90D93EE62D}" dt="2023-09-21T02:30:46.701" v="873" actId="478"/>
          <ac:picMkLst>
            <pc:docMk/>
            <pc:sldMk cId="655140588" sldId="980"/>
            <ac:picMk id="14" creationId="{7AF64885-B488-4982-984B-5D544A7EAACA}"/>
          </ac:picMkLst>
        </pc:picChg>
        <pc:picChg chg="mod">
          <ac:chgData name="Dave Hatter" userId="c6fd83b5-f701-4e6f-ad93-0415a5f3ef90" providerId="ADAL" clId="{0966E576-9564-4004-A2A2-DB90D93EE62D}" dt="2023-09-21T02:30:49.954" v="875" actId="1076"/>
          <ac:picMkLst>
            <pc:docMk/>
            <pc:sldMk cId="655140588" sldId="980"/>
            <ac:picMk id="15" creationId="{2EDF07C7-41AA-4491-BC35-642C1E680999}"/>
          </ac:picMkLst>
        </pc:picChg>
        <pc:picChg chg="mod">
          <ac:chgData name="Dave Hatter" userId="c6fd83b5-f701-4e6f-ad93-0415a5f3ef90" providerId="ADAL" clId="{0966E576-9564-4004-A2A2-DB90D93EE62D}" dt="2023-09-21T02:30:55.542" v="878" actId="1076"/>
          <ac:picMkLst>
            <pc:docMk/>
            <pc:sldMk cId="655140588" sldId="980"/>
            <ac:picMk id="16" creationId="{D534D2F2-37A5-4EC0-A9E0-1CFEAC83A5D1}"/>
          </ac:picMkLst>
        </pc:picChg>
      </pc:sldChg>
      <pc:sldChg chg="addSp delSp modSp mod modAnim">
        <pc:chgData name="Dave Hatter" userId="c6fd83b5-f701-4e6f-ad93-0415a5f3ef90" providerId="ADAL" clId="{0966E576-9564-4004-A2A2-DB90D93EE62D}" dt="2023-09-21T02:32:59.941" v="893"/>
        <pc:sldMkLst>
          <pc:docMk/>
          <pc:sldMk cId="56930872" sldId="981"/>
        </pc:sldMkLst>
        <pc:spChg chg="mod">
          <ac:chgData name="Dave Hatter" userId="c6fd83b5-f701-4e6f-ad93-0415a5f3ef90" providerId="ADAL" clId="{0966E576-9564-4004-A2A2-DB90D93EE62D}" dt="2023-09-21T02:25:18.964" v="716" actId="6549"/>
          <ac:spMkLst>
            <pc:docMk/>
            <pc:sldMk cId="56930872" sldId="981"/>
            <ac:spMk id="6" creationId="{C9446F6A-17ED-41F5-BBBD-3207ABFBDB05}"/>
          </ac:spMkLst>
        </pc:spChg>
        <pc:spChg chg="mod">
          <ac:chgData name="Dave Hatter" userId="c6fd83b5-f701-4e6f-ad93-0415a5f3ef90" providerId="ADAL" clId="{0966E576-9564-4004-A2A2-DB90D93EE62D}" dt="2023-09-21T02:26:48.865" v="743" actId="114"/>
          <ac:spMkLst>
            <pc:docMk/>
            <pc:sldMk cId="56930872" sldId="981"/>
            <ac:spMk id="7" creationId="{6D581230-0C33-4F07-B3D9-4A0DA7F9F6BD}"/>
          </ac:spMkLst>
        </pc:spChg>
        <pc:picChg chg="mod">
          <ac:chgData name="Dave Hatter" userId="c6fd83b5-f701-4e6f-ad93-0415a5f3ef90" providerId="ADAL" clId="{0966E576-9564-4004-A2A2-DB90D93EE62D}" dt="2023-09-21T02:31:48.165" v="883" actId="1076"/>
          <ac:picMkLst>
            <pc:docMk/>
            <pc:sldMk cId="56930872" sldId="981"/>
            <ac:picMk id="3" creationId="{CBB53E8B-3B8A-4547-AFA8-7CBDED7D2964}"/>
          </ac:picMkLst>
        </pc:picChg>
        <pc:picChg chg="add mod">
          <ac:chgData name="Dave Hatter" userId="c6fd83b5-f701-4e6f-ad93-0415a5f3ef90" providerId="ADAL" clId="{0966E576-9564-4004-A2A2-DB90D93EE62D}" dt="2023-09-21T02:32:54.291" v="892" actId="1076"/>
          <ac:picMkLst>
            <pc:docMk/>
            <pc:sldMk cId="56930872" sldId="981"/>
            <ac:picMk id="4" creationId="{30A1C072-DDED-36A1-8B4B-4F860C7B2341}"/>
          </ac:picMkLst>
        </pc:picChg>
        <pc:picChg chg="mod">
          <ac:chgData name="Dave Hatter" userId="c6fd83b5-f701-4e6f-ad93-0415a5f3ef90" providerId="ADAL" clId="{0966E576-9564-4004-A2A2-DB90D93EE62D}" dt="2023-09-21T02:32:49.758" v="891" actId="1076"/>
          <ac:picMkLst>
            <pc:docMk/>
            <pc:sldMk cId="56930872" sldId="981"/>
            <ac:picMk id="11" creationId="{3515C7C0-7FA6-4A41-9B2D-F290C268F8C4}"/>
          </ac:picMkLst>
        </pc:picChg>
        <pc:picChg chg="del">
          <ac:chgData name="Dave Hatter" userId="c6fd83b5-f701-4e6f-ad93-0415a5f3ef90" providerId="ADAL" clId="{0966E576-9564-4004-A2A2-DB90D93EE62D}" dt="2023-09-14T16:45:51.202" v="165" actId="478"/>
          <ac:picMkLst>
            <pc:docMk/>
            <pc:sldMk cId="56930872" sldId="981"/>
            <ac:picMk id="12" creationId="{03222EA3-F460-473D-BEFC-C837CC0E1340}"/>
          </ac:picMkLst>
        </pc:picChg>
        <pc:picChg chg="del">
          <ac:chgData name="Dave Hatter" userId="c6fd83b5-f701-4e6f-ad93-0415a5f3ef90" providerId="ADAL" clId="{0966E576-9564-4004-A2A2-DB90D93EE62D}" dt="2023-09-14T16:45:51.876" v="166" actId="478"/>
          <ac:picMkLst>
            <pc:docMk/>
            <pc:sldMk cId="56930872" sldId="981"/>
            <ac:picMk id="13" creationId="{B4244901-B83C-4E00-B975-01195B1B72DA}"/>
          </ac:picMkLst>
        </pc:picChg>
      </pc:sldChg>
      <pc:sldChg chg="addSp delSp modSp mod">
        <pc:chgData name="Dave Hatter" userId="c6fd83b5-f701-4e6f-ad93-0415a5f3ef90" providerId="ADAL" clId="{0966E576-9564-4004-A2A2-DB90D93EE62D}" dt="2023-09-21T02:45:30.717" v="1061" actId="14100"/>
        <pc:sldMkLst>
          <pc:docMk/>
          <pc:sldMk cId="4179840153" sldId="982"/>
        </pc:sldMkLst>
        <pc:spChg chg="mod">
          <ac:chgData name="Dave Hatter" userId="c6fd83b5-f701-4e6f-ad93-0415a5f3ef90" providerId="ADAL" clId="{0966E576-9564-4004-A2A2-DB90D93EE62D}" dt="2023-09-21T02:36:27.502" v="922" actId="6549"/>
          <ac:spMkLst>
            <pc:docMk/>
            <pc:sldMk cId="4179840153" sldId="982"/>
            <ac:spMk id="6" creationId="{C9446F6A-17ED-41F5-BBBD-3207ABFBDB05}"/>
          </ac:spMkLst>
        </pc:spChg>
        <pc:spChg chg="mod">
          <ac:chgData name="Dave Hatter" userId="c6fd83b5-f701-4e6f-ad93-0415a5f3ef90" providerId="ADAL" clId="{0966E576-9564-4004-A2A2-DB90D93EE62D}" dt="2023-09-21T02:36:09.643" v="920" actId="20577"/>
          <ac:spMkLst>
            <pc:docMk/>
            <pc:sldMk cId="4179840153" sldId="982"/>
            <ac:spMk id="7" creationId="{6D581230-0C33-4F07-B3D9-4A0DA7F9F6BD}"/>
          </ac:spMkLst>
        </pc:spChg>
        <pc:picChg chg="del mod">
          <ac:chgData name="Dave Hatter" userId="c6fd83b5-f701-4e6f-ad93-0415a5f3ef90" providerId="ADAL" clId="{0966E576-9564-4004-A2A2-DB90D93EE62D}" dt="2023-09-21T02:35:21.215" v="901" actId="478"/>
          <ac:picMkLst>
            <pc:docMk/>
            <pc:sldMk cId="4179840153" sldId="982"/>
            <ac:picMk id="3" creationId="{7BE66DEE-F906-4E2E-A872-EF2F625FD02E}"/>
          </ac:picMkLst>
        </pc:picChg>
        <pc:picChg chg="add mod">
          <ac:chgData name="Dave Hatter" userId="c6fd83b5-f701-4e6f-ad93-0415a5f3ef90" providerId="ADAL" clId="{0966E576-9564-4004-A2A2-DB90D93EE62D}" dt="2023-09-21T02:45:30.717" v="1061" actId="14100"/>
          <ac:picMkLst>
            <pc:docMk/>
            <pc:sldMk cId="4179840153" sldId="982"/>
            <ac:picMk id="4" creationId="{8BD6BC45-0B76-548C-60AC-007C6B704143}"/>
          </ac:picMkLst>
        </pc:picChg>
      </pc:sldChg>
      <pc:sldChg chg="modSp mod">
        <pc:chgData name="Dave Hatter" userId="c6fd83b5-f701-4e6f-ad93-0415a5f3ef90" providerId="ADAL" clId="{0966E576-9564-4004-A2A2-DB90D93EE62D}" dt="2023-09-21T02:37:20.628" v="937" actId="14100"/>
        <pc:sldMkLst>
          <pc:docMk/>
          <pc:sldMk cId="960963844" sldId="983"/>
        </pc:sldMkLst>
        <pc:spChg chg="mod">
          <ac:chgData name="Dave Hatter" userId="c6fd83b5-f701-4e6f-ad93-0415a5f3ef90" providerId="ADAL" clId="{0966E576-9564-4004-A2A2-DB90D93EE62D}" dt="2023-09-21T02:36:23.931" v="921" actId="6549"/>
          <ac:spMkLst>
            <pc:docMk/>
            <pc:sldMk cId="960963844" sldId="983"/>
            <ac:spMk id="6" creationId="{C9446F6A-17ED-41F5-BBBD-3207ABFBDB05}"/>
          </ac:spMkLst>
        </pc:spChg>
        <pc:spChg chg="mod">
          <ac:chgData name="Dave Hatter" userId="c6fd83b5-f701-4e6f-ad93-0415a5f3ef90" providerId="ADAL" clId="{0966E576-9564-4004-A2A2-DB90D93EE62D}" dt="2023-09-21T02:37:03.120" v="933" actId="20577"/>
          <ac:spMkLst>
            <pc:docMk/>
            <pc:sldMk cId="960963844" sldId="983"/>
            <ac:spMk id="7" creationId="{6D581230-0C33-4F07-B3D9-4A0DA7F9F6BD}"/>
          </ac:spMkLst>
        </pc:spChg>
        <pc:picChg chg="mod">
          <ac:chgData name="Dave Hatter" userId="c6fd83b5-f701-4e6f-ad93-0415a5f3ef90" providerId="ADAL" clId="{0966E576-9564-4004-A2A2-DB90D93EE62D}" dt="2023-09-21T02:37:20.628" v="937" actId="14100"/>
          <ac:picMkLst>
            <pc:docMk/>
            <pc:sldMk cId="960963844" sldId="983"/>
            <ac:picMk id="5" creationId="{CB1FA33A-26EE-44FD-88A7-F056F179DB1E}"/>
          </ac:picMkLst>
        </pc:picChg>
      </pc:sldChg>
      <pc:sldChg chg="modSp mod modAnim">
        <pc:chgData name="Dave Hatter" userId="c6fd83b5-f701-4e6f-ad93-0415a5f3ef90" providerId="ADAL" clId="{0966E576-9564-4004-A2A2-DB90D93EE62D}" dt="2023-09-21T03:02:08.273" v="1240" actId="6549"/>
        <pc:sldMkLst>
          <pc:docMk/>
          <pc:sldMk cId="1614043021" sldId="984"/>
        </pc:sldMkLst>
        <pc:spChg chg="mod">
          <ac:chgData name="Dave Hatter" userId="c6fd83b5-f701-4e6f-ad93-0415a5f3ef90" providerId="ADAL" clId="{0966E576-9564-4004-A2A2-DB90D93EE62D}" dt="2023-09-21T02:43:23.043" v="998" actId="20577"/>
          <ac:spMkLst>
            <pc:docMk/>
            <pc:sldMk cId="1614043021" sldId="984"/>
            <ac:spMk id="6" creationId="{C9446F6A-17ED-41F5-BBBD-3207ABFBDB05}"/>
          </ac:spMkLst>
        </pc:spChg>
        <pc:spChg chg="mod">
          <ac:chgData name="Dave Hatter" userId="c6fd83b5-f701-4e6f-ad93-0415a5f3ef90" providerId="ADAL" clId="{0966E576-9564-4004-A2A2-DB90D93EE62D}" dt="2023-09-21T03:02:08.273" v="1240" actId="6549"/>
          <ac:spMkLst>
            <pc:docMk/>
            <pc:sldMk cId="1614043021" sldId="984"/>
            <ac:spMk id="7" creationId="{6D581230-0C33-4F07-B3D9-4A0DA7F9F6BD}"/>
          </ac:spMkLst>
        </pc:spChg>
        <pc:picChg chg="mod">
          <ac:chgData name="Dave Hatter" userId="c6fd83b5-f701-4e6f-ad93-0415a5f3ef90" providerId="ADAL" clId="{0966E576-9564-4004-A2A2-DB90D93EE62D}" dt="2023-09-21T02:45:51.873" v="1063" actId="1076"/>
          <ac:picMkLst>
            <pc:docMk/>
            <pc:sldMk cId="1614043021" sldId="984"/>
            <ac:picMk id="8" creationId="{4F510875-C008-41C7-9E6B-B13C999CDE93}"/>
          </ac:picMkLst>
        </pc:picChg>
        <pc:picChg chg="mod">
          <ac:chgData name="Dave Hatter" userId="c6fd83b5-f701-4e6f-ad93-0415a5f3ef90" providerId="ADAL" clId="{0966E576-9564-4004-A2A2-DB90D93EE62D}" dt="2023-09-21T02:45:56.263" v="1065" actId="14100"/>
          <ac:picMkLst>
            <pc:docMk/>
            <pc:sldMk cId="1614043021" sldId="984"/>
            <ac:picMk id="9" creationId="{8029FA46-8799-4740-B319-5E62BFACCCDD}"/>
          </ac:picMkLst>
        </pc:picChg>
      </pc:sldChg>
      <pc:sldChg chg="modSp mod ord">
        <pc:chgData name="Dave Hatter" userId="c6fd83b5-f701-4e6f-ad93-0415a5f3ef90" providerId="ADAL" clId="{0966E576-9564-4004-A2A2-DB90D93EE62D}" dt="2023-09-21T02:50:04.173" v="1114"/>
        <pc:sldMkLst>
          <pc:docMk/>
          <pc:sldMk cId="39814621" sldId="986"/>
        </pc:sldMkLst>
        <pc:spChg chg="mod">
          <ac:chgData name="Dave Hatter" userId="c6fd83b5-f701-4e6f-ad93-0415a5f3ef90" providerId="ADAL" clId="{0966E576-9564-4004-A2A2-DB90D93EE62D}" dt="2023-09-21T02:48:42.392" v="1096" actId="20577"/>
          <ac:spMkLst>
            <pc:docMk/>
            <pc:sldMk cId="39814621" sldId="986"/>
            <ac:spMk id="6" creationId="{C9446F6A-17ED-41F5-BBBD-3207ABFBDB05}"/>
          </ac:spMkLst>
        </pc:spChg>
        <pc:spChg chg="mod">
          <ac:chgData name="Dave Hatter" userId="c6fd83b5-f701-4e6f-ad93-0415a5f3ef90" providerId="ADAL" clId="{0966E576-9564-4004-A2A2-DB90D93EE62D}" dt="2023-09-21T02:49:10.860" v="1101" actId="6549"/>
          <ac:spMkLst>
            <pc:docMk/>
            <pc:sldMk cId="39814621" sldId="986"/>
            <ac:spMk id="7" creationId="{6D581230-0C33-4F07-B3D9-4A0DA7F9F6BD}"/>
          </ac:spMkLst>
        </pc:spChg>
        <pc:picChg chg="mod">
          <ac:chgData name="Dave Hatter" userId="c6fd83b5-f701-4e6f-ad93-0415a5f3ef90" providerId="ADAL" clId="{0966E576-9564-4004-A2A2-DB90D93EE62D}" dt="2023-09-21T02:49:28.605" v="1107" actId="14100"/>
          <ac:picMkLst>
            <pc:docMk/>
            <pc:sldMk cId="39814621" sldId="986"/>
            <ac:picMk id="3" creationId="{9579EBA1-8E18-4602-80EB-8F8BAAA1CA8F}"/>
          </ac:picMkLst>
        </pc:picChg>
        <pc:picChg chg="mod">
          <ac:chgData name="Dave Hatter" userId="c6fd83b5-f701-4e6f-ad93-0415a5f3ef90" providerId="ADAL" clId="{0966E576-9564-4004-A2A2-DB90D93EE62D}" dt="2023-09-21T02:49:34.123" v="1109" actId="14100"/>
          <ac:picMkLst>
            <pc:docMk/>
            <pc:sldMk cId="39814621" sldId="986"/>
            <ac:picMk id="5" creationId="{0858B779-E473-F15C-DDAD-B663ED067754}"/>
          </ac:picMkLst>
        </pc:picChg>
      </pc:sldChg>
      <pc:sldChg chg="modSp mod">
        <pc:chgData name="Dave Hatter" userId="c6fd83b5-f701-4e6f-ad93-0415a5f3ef90" providerId="ADAL" clId="{0966E576-9564-4004-A2A2-DB90D93EE62D}" dt="2023-09-21T02:46:15.441" v="1068" actId="14100"/>
        <pc:sldMkLst>
          <pc:docMk/>
          <pc:sldMk cId="1889432835" sldId="987"/>
        </pc:sldMkLst>
        <pc:spChg chg="mod">
          <ac:chgData name="Dave Hatter" userId="c6fd83b5-f701-4e6f-ad93-0415a5f3ef90" providerId="ADAL" clId="{0966E576-9564-4004-A2A2-DB90D93EE62D}" dt="2023-09-21T02:43:15.571" v="991" actId="20577"/>
          <ac:spMkLst>
            <pc:docMk/>
            <pc:sldMk cId="1889432835" sldId="987"/>
            <ac:spMk id="6" creationId="{C9446F6A-17ED-41F5-BBBD-3207ABFBDB05}"/>
          </ac:spMkLst>
        </pc:spChg>
        <pc:spChg chg="mod">
          <ac:chgData name="Dave Hatter" userId="c6fd83b5-f701-4e6f-ad93-0415a5f3ef90" providerId="ADAL" clId="{0966E576-9564-4004-A2A2-DB90D93EE62D}" dt="2023-09-21T02:44:13.513" v="1041" actId="20577"/>
          <ac:spMkLst>
            <pc:docMk/>
            <pc:sldMk cId="1889432835" sldId="987"/>
            <ac:spMk id="7" creationId="{6D581230-0C33-4F07-B3D9-4A0DA7F9F6BD}"/>
          </ac:spMkLst>
        </pc:spChg>
        <pc:picChg chg="mod">
          <ac:chgData name="Dave Hatter" userId="c6fd83b5-f701-4e6f-ad93-0415a5f3ef90" providerId="ADAL" clId="{0966E576-9564-4004-A2A2-DB90D93EE62D}" dt="2023-09-21T02:46:12.054" v="1067" actId="14100"/>
          <ac:picMkLst>
            <pc:docMk/>
            <pc:sldMk cId="1889432835" sldId="987"/>
            <ac:picMk id="10" creationId="{03248402-5226-4C84-A8A1-A064665BD796}"/>
          </ac:picMkLst>
        </pc:picChg>
        <pc:picChg chg="mod">
          <ac:chgData name="Dave Hatter" userId="c6fd83b5-f701-4e6f-ad93-0415a5f3ef90" providerId="ADAL" clId="{0966E576-9564-4004-A2A2-DB90D93EE62D}" dt="2023-09-21T02:44:16.274" v="1042" actId="1076"/>
          <ac:picMkLst>
            <pc:docMk/>
            <pc:sldMk cId="1889432835" sldId="987"/>
            <ac:picMk id="11" creationId="{CA00F001-9AC1-41BB-A65E-A99A55663A1D}"/>
          </ac:picMkLst>
        </pc:picChg>
        <pc:picChg chg="mod">
          <ac:chgData name="Dave Hatter" userId="c6fd83b5-f701-4e6f-ad93-0415a5f3ef90" providerId="ADAL" clId="{0966E576-9564-4004-A2A2-DB90D93EE62D}" dt="2023-09-21T02:46:15.441" v="1068" actId="14100"/>
          <ac:picMkLst>
            <pc:docMk/>
            <pc:sldMk cId="1889432835" sldId="987"/>
            <ac:picMk id="12" creationId="{96E2CC46-849D-4A2E-82D3-395437E07EAD}"/>
          </ac:picMkLst>
        </pc:picChg>
      </pc:sldChg>
      <pc:sldChg chg="modSp mod">
        <pc:chgData name="Dave Hatter" userId="c6fd83b5-f701-4e6f-ad93-0415a5f3ef90" providerId="ADAL" clId="{0966E576-9564-4004-A2A2-DB90D93EE62D}" dt="2023-09-21T02:46:42.405" v="1072" actId="20577"/>
        <pc:sldMkLst>
          <pc:docMk/>
          <pc:sldMk cId="2420662829" sldId="988"/>
        </pc:sldMkLst>
        <pc:spChg chg="mod">
          <ac:chgData name="Dave Hatter" userId="c6fd83b5-f701-4e6f-ad93-0415a5f3ef90" providerId="ADAL" clId="{0966E576-9564-4004-A2A2-DB90D93EE62D}" dt="2023-09-21T02:43:08.882" v="989" actId="20577"/>
          <ac:spMkLst>
            <pc:docMk/>
            <pc:sldMk cId="2420662829" sldId="988"/>
            <ac:spMk id="6" creationId="{C9446F6A-17ED-41F5-BBBD-3207ABFBDB05}"/>
          </ac:spMkLst>
        </pc:spChg>
        <pc:spChg chg="mod">
          <ac:chgData name="Dave Hatter" userId="c6fd83b5-f701-4e6f-ad93-0415a5f3ef90" providerId="ADAL" clId="{0966E576-9564-4004-A2A2-DB90D93EE62D}" dt="2023-09-21T02:46:42.405" v="1072" actId="20577"/>
          <ac:spMkLst>
            <pc:docMk/>
            <pc:sldMk cId="2420662829" sldId="988"/>
            <ac:spMk id="7" creationId="{6D581230-0C33-4F07-B3D9-4A0DA7F9F6BD}"/>
          </ac:spMkLst>
        </pc:spChg>
        <pc:picChg chg="mod">
          <ac:chgData name="Dave Hatter" userId="c6fd83b5-f701-4e6f-ad93-0415a5f3ef90" providerId="ADAL" clId="{0966E576-9564-4004-A2A2-DB90D93EE62D}" dt="2023-09-21T02:46:34.835" v="1071" actId="1076"/>
          <ac:picMkLst>
            <pc:docMk/>
            <pc:sldMk cId="2420662829" sldId="988"/>
            <ac:picMk id="9" creationId="{58EFF50D-84B3-4B17-B316-58E91E3D7A6E}"/>
          </ac:picMkLst>
        </pc:picChg>
      </pc:sldChg>
      <pc:sldChg chg="modSp mod">
        <pc:chgData name="Dave Hatter" userId="c6fd83b5-f701-4e6f-ad93-0415a5f3ef90" providerId="ADAL" clId="{0966E576-9564-4004-A2A2-DB90D93EE62D}" dt="2023-09-21T02:47:52.461" v="1092" actId="14100"/>
        <pc:sldMkLst>
          <pc:docMk/>
          <pc:sldMk cId="913968801" sldId="990"/>
        </pc:sldMkLst>
        <pc:spChg chg="mod">
          <ac:chgData name="Dave Hatter" userId="c6fd83b5-f701-4e6f-ad93-0415a5f3ef90" providerId="ADAL" clId="{0966E576-9564-4004-A2A2-DB90D93EE62D}" dt="2023-09-21T02:25:09.069" v="714" actId="6549"/>
          <ac:spMkLst>
            <pc:docMk/>
            <pc:sldMk cId="913968801" sldId="990"/>
            <ac:spMk id="6" creationId="{C9446F6A-17ED-41F5-BBBD-3207ABFBDB05}"/>
          </ac:spMkLst>
        </pc:spChg>
        <pc:spChg chg="mod">
          <ac:chgData name="Dave Hatter" userId="c6fd83b5-f701-4e6f-ad93-0415a5f3ef90" providerId="ADAL" clId="{0966E576-9564-4004-A2A2-DB90D93EE62D}" dt="2023-09-21T02:46:56.030" v="1073" actId="20577"/>
          <ac:spMkLst>
            <pc:docMk/>
            <pc:sldMk cId="913968801" sldId="990"/>
            <ac:spMk id="7" creationId="{6D581230-0C33-4F07-B3D9-4A0DA7F9F6BD}"/>
          </ac:spMkLst>
        </pc:spChg>
        <pc:picChg chg="mod">
          <ac:chgData name="Dave Hatter" userId="c6fd83b5-f701-4e6f-ad93-0415a5f3ef90" providerId="ADAL" clId="{0966E576-9564-4004-A2A2-DB90D93EE62D}" dt="2023-09-21T02:47:35.965" v="1087" actId="14100"/>
          <ac:picMkLst>
            <pc:docMk/>
            <pc:sldMk cId="913968801" sldId="990"/>
            <ac:picMk id="5" creationId="{E602794B-84BA-4323-8982-5EC0F0BB1F42}"/>
          </ac:picMkLst>
        </pc:picChg>
        <pc:picChg chg="mod">
          <ac:chgData name="Dave Hatter" userId="c6fd83b5-f701-4e6f-ad93-0415a5f3ef90" providerId="ADAL" clId="{0966E576-9564-4004-A2A2-DB90D93EE62D}" dt="2023-09-21T02:47:33.347" v="1086" actId="14100"/>
          <ac:picMkLst>
            <pc:docMk/>
            <pc:sldMk cId="913968801" sldId="990"/>
            <ac:picMk id="8" creationId="{5962627E-89F8-460D-8AC1-555A820958A4}"/>
          </ac:picMkLst>
        </pc:picChg>
        <pc:picChg chg="mod">
          <ac:chgData name="Dave Hatter" userId="c6fd83b5-f701-4e6f-ad93-0415a5f3ef90" providerId="ADAL" clId="{0966E576-9564-4004-A2A2-DB90D93EE62D}" dt="2023-09-21T02:47:30.392" v="1085" actId="14100"/>
          <ac:picMkLst>
            <pc:docMk/>
            <pc:sldMk cId="913968801" sldId="990"/>
            <ac:picMk id="9" creationId="{73992F9B-8684-41E8-B324-D0312114A36A}"/>
          </ac:picMkLst>
        </pc:picChg>
        <pc:picChg chg="mod">
          <ac:chgData name="Dave Hatter" userId="c6fd83b5-f701-4e6f-ad93-0415a5f3ef90" providerId="ADAL" clId="{0966E576-9564-4004-A2A2-DB90D93EE62D}" dt="2023-09-21T02:47:52.461" v="1092" actId="14100"/>
          <ac:picMkLst>
            <pc:docMk/>
            <pc:sldMk cId="913968801" sldId="990"/>
            <ac:picMk id="11" creationId="{2CFD1F73-1BFA-4BB1-8A2D-F7A6F8226057}"/>
          </ac:picMkLst>
        </pc:picChg>
      </pc:sldChg>
      <pc:sldChg chg="modSp mod">
        <pc:chgData name="Dave Hatter" userId="c6fd83b5-f701-4e6f-ad93-0415a5f3ef90" providerId="ADAL" clId="{0966E576-9564-4004-A2A2-DB90D93EE62D}" dt="2023-09-21T02:24:59.561" v="713" actId="1076"/>
        <pc:sldMkLst>
          <pc:docMk/>
          <pc:sldMk cId="2957530376" sldId="991"/>
        </pc:sldMkLst>
        <pc:spChg chg="mod">
          <ac:chgData name="Dave Hatter" userId="c6fd83b5-f701-4e6f-ad93-0415a5f3ef90" providerId="ADAL" clId="{0966E576-9564-4004-A2A2-DB90D93EE62D}" dt="2023-09-21T02:24:36.452" v="708" actId="6549"/>
          <ac:spMkLst>
            <pc:docMk/>
            <pc:sldMk cId="2957530376" sldId="991"/>
            <ac:spMk id="6" creationId="{C9446F6A-17ED-41F5-BBBD-3207ABFBDB05}"/>
          </ac:spMkLst>
        </pc:spChg>
        <pc:spChg chg="mod">
          <ac:chgData name="Dave Hatter" userId="c6fd83b5-f701-4e6f-ad93-0415a5f3ef90" providerId="ADAL" clId="{0966E576-9564-4004-A2A2-DB90D93EE62D}" dt="2023-09-21T02:24:43.837" v="709" actId="6549"/>
          <ac:spMkLst>
            <pc:docMk/>
            <pc:sldMk cId="2957530376" sldId="991"/>
            <ac:spMk id="7" creationId="{6D581230-0C33-4F07-B3D9-4A0DA7F9F6BD}"/>
          </ac:spMkLst>
        </pc:spChg>
        <pc:picChg chg="mod">
          <ac:chgData name="Dave Hatter" userId="c6fd83b5-f701-4e6f-ad93-0415a5f3ef90" providerId="ADAL" clId="{0966E576-9564-4004-A2A2-DB90D93EE62D}" dt="2023-09-21T02:24:59.561" v="713" actId="1076"/>
          <ac:picMkLst>
            <pc:docMk/>
            <pc:sldMk cId="2957530376" sldId="991"/>
            <ac:picMk id="10" creationId="{3BCBE7AC-82A0-4D67-B7A4-E820CBC2969F}"/>
          </ac:picMkLst>
        </pc:picChg>
      </pc:sldChg>
      <pc:sldChg chg="modSp mod">
        <pc:chgData name="Dave Hatter" userId="c6fd83b5-f701-4e6f-ad93-0415a5f3ef90" providerId="ADAL" clId="{0966E576-9564-4004-A2A2-DB90D93EE62D}" dt="2023-09-21T02:46:30.056" v="1070" actId="14100"/>
        <pc:sldMkLst>
          <pc:docMk/>
          <pc:sldMk cId="620606622" sldId="992"/>
        </pc:sldMkLst>
        <pc:spChg chg="mod">
          <ac:chgData name="Dave Hatter" userId="c6fd83b5-f701-4e6f-ad93-0415a5f3ef90" providerId="ADAL" clId="{0966E576-9564-4004-A2A2-DB90D93EE62D}" dt="2023-09-21T02:43:13.266" v="990" actId="20577"/>
          <ac:spMkLst>
            <pc:docMk/>
            <pc:sldMk cId="620606622" sldId="992"/>
            <ac:spMk id="6" creationId="{C9446F6A-17ED-41F5-BBBD-3207ABFBDB05}"/>
          </ac:spMkLst>
        </pc:spChg>
        <pc:spChg chg="mod">
          <ac:chgData name="Dave Hatter" userId="c6fd83b5-f701-4e6f-ad93-0415a5f3ef90" providerId="ADAL" clId="{0966E576-9564-4004-A2A2-DB90D93EE62D}" dt="2023-09-21T02:42:55.395" v="988" actId="20577"/>
          <ac:spMkLst>
            <pc:docMk/>
            <pc:sldMk cId="620606622" sldId="992"/>
            <ac:spMk id="7" creationId="{6D581230-0C33-4F07-B3D9-4A0DA7F9F6BD}"/>
          </ac:spMkLst>
        </pc:spChg>
        <pc:picChg chg="mod">
          <ac:chgData name="Dave Hatter" userId="c6fd83b5-f701-4e6f-ad93-0415a5f3ef90" providerId="ADAL" clId="{0966E576-9564-4004-A2A2-DB90D93EE62D}" dt="2023-09-21T02:46:30.056" v="1070" actId="14100"/>
          <ac:picMkLst>
            <pc:docMk/>
            <pc:sldMk cId="620606622" sldId="992"/>
            <ac:picMk id="5" creationId="{FCDA5B5D-66F6-4A94-80D0-39B121DA7147}"/>
          </ac:picMkLst>
        </pc:picChg>
      </pc:sldChg>
      <pc:sldChg chg="delSp modSp mod modNotesTx">
        <pc:chgData name="Dave Hatter" userId="c6fd83b5-f701-4e6f-ad93-0415a5f3ef90" providerId="ADAL" clId="{0966E576-9564-4004-A2A2-DB90D93EE62D}" dt="2023-09-21T02:55:57.393" v="1203" actId="20577"/>
        <pc:sldMkLst>
          <pc:docMk/>
          <pc:sldMk cId="1500630164" sldId="999"/>
        </pc:sldMkLst>
        <pc:spChg chg="del">
          <ac:chgData name="Dave Hatter" userId="c6fd83b5-f701-4e6f-ad93-0415a5f3ef90" providerId="ADAL" clId="{0966E576-9564-4004-A2A2-DB90D93EE62D}" dt="2023-09-21T00:42:54.147" v="213" actId="478"/>
          <ac:spMkLst>
            <pc:docMk/>
            <pc:sldMk cId="1500630164" sldId="999"/>
            <ac:spMk id="6" creationId="{C9446F6A-17ED-41F5-BBBD-3207ABFBDB05}"/>
          </ac:spMkLst>
        </pc:spChg>
        <pc:picChg chg="mod">
          <ac:chgData name="Dave Hatter" userId="c6fd83b5-f701-4e6f-ad93-0415a5f3ef90" providerId="ADAL" clId="{0966E576-9564-4004-A2A2-DB90D93EE62D}" dt="2023-09-21T00:42:58.130" v="214" actId="14100"/>
          <ac:picMkLst>
            <pc:docMk/>
            <pc:sldMk cId="1500630164" sldId="999"/>
            <ac:picMk id="3" creationId="{4E8BFC94-DF3B-30B2-1871-56EAAD2A157E}"/>
          </ac:picMkLst>
        </pc:picChg>
      </pc:sldChg>
      <pc:sldChg chg="delSp modSp mod">
        <pc:chgData name="Dave Hatter" userId="c6fd83b5-f701-4e6f-ad93-0415a5f3ef90" providerId="ADAL" clId="{0966E576-9564-4004-A2A2-DB90D93EE62D}" dt="2023-09-21T00:43:15.953" v="217" actId="14100"/>
        <pc:sldMkLst>
          <pc:docMk/>
          <pc:sldMk cId="980192628" sldId="1000"/>
        </pc:sldMkLst>
        <pc:spChg chg="del">
          <ac:chgData name="Dave Hatter" userId="c6fd83b5-f701-4e6f-ad93-0415a5f3ef90" providerId="ADAL" clId="{0966E576-9564-4004-A2A2-DB90D93EE62D}" dt="2023-09-21T00:43:12.959" v="216" actId="478"/>
          <ac:spMkLst>
            <pc:docMk/>
            <pc:sldMk cId="980192628" sldId="1000"/>
            <ac:spMk id="6" creationId="{C9446F6A-17ED-41F5-BBBD-3207ABFBDB05}"/>
          </ac:spMkLst>
        </pc:spChg>
        <pc:picChg chg="mod">
          <ac:chgData name="Dave Hatter" userId="c6fd83b5-f701-4e6f-ad93-0415a5f3ef90" providerId="ADAL" clId="{0966E576-9564-4004-A2A2-DB90D93EE62D}" dt="2023-09-21T00:43:15.953" v="217" actId="14100"/>
          <ac:picMkLst>
            <pc:docMk/>
            <pc:sldMk cId="980192628" sldId="1000"/>
            <ac:picMk id="3" creationId="{2020BB75-05C3-4706-94A9-F126A857976D}"/>
          </ac:picMkLst>
        </pc:picChg>
      </pc:sldChg>
      <pc:sldChg chg="ord">
        <pc:chgData name="Dave Hatter" userId="c6fd83b5-f701-4e6f-ad93-0415a5f3ef90" providerId="ADAL" clId="{0966E576-9564-4004-A2A2-DB90D93EE62D}" dt="2023-09-21T02:49:52.566" v="1112"/>
        <pc:sldMkLst>
          <pc:docMk/>
          <pc:sldMk cId="2189536431" sldId="1002"/>
        </pc:sldMkLst>
      </pc:sldChg>
      <pc:sldChg chg="ord">
        <pc:chgData name="Dave Hatter" userId="c6fd83b5-f701-4e6f-ad93-0415a5f3ef90" providerId="ADAL" clId="{0966E576-9564-4004-A2A2-DB90D93EE62D}" dt="2023-09-13T02:55:40.922" v="2"/>
        <pc:sldMkLst>
          <pc:docMk/>
          <pc:sldMk cId="686992027" sldId="1005"/>
        </pc:sldMkLst>
      </pc:sldChg>
      <pc:sldChg chg="delSp modSp mod">
        <pc:chgData name="Dave Hatter" userId="c6fd83b5-f701-4e6f-ad93-0415a5f3ef90" providerId="ADAL" clId="{0966E576-9564-4004-A2A2-DB90D93EE62D}" dt="2023-09-21T01:50:42.391" v="425" actId="14100"/>
        <pc:sldMkLst>
          <pc:docMk/>
          <pc:sldMk cId="281693112" sldId="1006"/>
        </pc:sldMkLst>
        <pc:spChg chg="del">
          <ac:chgData name="Dave Hatter" userId="c6fd83b5-f701-4e6f-ad93-0415a5f3ef90" providerId="ADAL" clId="{0966E576-9564-4004-A2A2-DB90D93EE62D}" dt="2023-09-21T01:50:39.248" v="424" actId="478"/>
          <ac:spMkLst>
            <pc:docMk/>
            <pc:sldMk cId="281693112" sldId="1006"/>
            <ac:spMk id="6" creationId="{C9446F6A-17ED-41F5-BBBD-3207ABFBDB05}"/>
          </ac:spMkLst>
        </pc:spChg>
        <pc:picChg chg="mod">
          <ac:chgData name="Dave Hatter" userId="c6fd83b5-f701-4e6f-ad93-0415a5f3ef90" providerId="ADAL" clId="{0966E576-9564-4004-A2A2-DB90D93EE62D}" dt="2023-09-21T01:50:42.391" v="425" actId="14100"/>
          <ac:picMkLst>
            <pc:docMk/>
            <pc:sldMk cId="281693112" sldId="1006"/>
            <ac:picMk id="7" creationId="{ADFD4485-AA8E-4C38-B241-37202ADF3B12}"/>
          </ac:picMkLst>
        </pc:picChg>
      </pc:sldChg>
      <pc:sldChg chg="delSp mod">
        <pc:chgData name="Dave Hatter" userId="c6fd83b5-f701-4e6f-ad93-0415a5f3ef90" providerId="ADAL" clId="{0966E576-9564-4004-A2A2-DB90D93EE62D}" dt="2023-09-21T00:46:33.415" v="240" actId="478"/>
        <pc:sldMkLst>
          <pc:docMk/>
          <pc:sldMk cId="273735538" sldId="1007"/>
        </pc:sldMkLst>
        <pc:spChg chg="del">
          <ac:chgData name="Dave Hatter" userId="c6fd83b5-f701-4e6f-ad93-0415a5f3ef90" providerId="ADAL" clId="{0966E576-9564-4004-A2A2-DB90D93EE62D}" dt="2023-09-21T00:46:33.415" v="240" actId="478"/>
          <ac:spMkLst>
            <pc:docMk/>
            <pc:sldMk cId="273735538" sldId="1007"/>
            <ac:spMk id="6" creationId="{C9446F6A-17ED-41F5-BBBD-3207ABFBDB05}"/>
          </ac:spMkLst>
        </pc:spChg>
      </pc:sldChg>
      <pc:sldChg chg="delSp modSp mod">
        <pc:chgData name="Dave Hatter" userId="c6fd83b5-f701-4e6f-ad93-0415a5f3ef90" providerId="ADAL" clId="{0966E576-9564-4004-A2A2-DB90D93EE62D}" dt="2023-09-21T00:56:03.218" v="372" actId="14100"/>
        <pc:sldMkLst>
          <pc:docMk/>
          <pc:sldMk cId="2862733285" sldId="1008"/>
        </pc:sldMkLst>
        <pc:spChg chg="del">
          <ac:chgData name="Dave Hatter" userId="c6fd83b5-f701-4e6f-ad93-0415a5f3ef90" providerId="ADAL" clId="{0966E576-9564-4004-A2A2-DB90D93EE62D}" dt="2023-09-21T00:55:59.528" v="371" actId="478"/>
          <ac:spMkLst>
            <pc:docMk/>
            <pc:sldMk cId="2862733285" sldId="1008"/>
            <ac:spMk id="6" creationId="{C9446F6A-17ED-41F5-BBBD-3207ABFBDB05}"/>
          </ac:spMkLst>
        </pc:spChg>
        <pc:picChg chg="mod">
          <ac:chgData name="Dave Hatter" userId="c6fd83b5-f701-4e6f-ad93-0415a5f3ef90" providerId="ADAL" clId="{0966E576-9564-4004-A2A2-DB90D93EE62D}" dt="2023-09-21T00:56:03.218" v="372" actId="14100"/>
          <ac:picMkLst>
            <pc:docMk/>
            <pc:sldMk cId="2862733285" sldId="1008"/>
            <ac:picMk id="3" creationId="{6F6DB7D2-2525-4258-9E87-CC48090198DC}"/>
          </ac:picMkLst>
        </pc:picChg>
      </pc:sldChg>
      <pc:sldChg chg="modSp mod">
        <pc:chgData name="Dave Hatter" userId="c6fd83b5-f701-4e6f-ad93-0415a5f3ef90" providerId="ADAL" clId="{0966E576-9564-4004-A2A2-DB90D93EE62D}" dt="2023-09-21T02:48:33.956" v="1095" actId="20577"/>
        <pc:sldMkLst>
          <pc:docMk/>
          <pc:sldMk cId="2152497206" sldId="1010"/>
        </pc:sldMkLst>
        <pc:spChg chg="mod">
          <ac:chgData name="Dave Hatter" userId="c6fd83b5-f701-4e6f-ad93-0415a5f3ef90" providerId="ADAL" clId="{0966E576-9564-4004-A2A2-DB90D93EE62D}" dt="2023-09-21T02:48:33.956" v="1095" actId="20577"/>
          <ac:spMkLst>
            <pc:docMk/>
            <pc:sldMk cId="2152497206" sldId="1010"/>
            <ac:spMk id="6" creationId="{C9446F6A-17ED-41F5-BBBD-3207ABFBDB05}"/>
          </ac:spMkLst>
        </pc:spChg>
      </pc:sldChg>
      <pc:sldChg chg="modSp mod">
        <pc:chgData name="Dave Hatter" userId="c6fd83b5-f701-4e6f-ad93-0415a5f3ef90" providerId="ADAL" clId="{0966E576-9564-4004-A2A2-DB90D93EE62D}" dt="2023-09-21T03:03:01.534" v="1271" actId="20577"/>
        <pc:sldMkLst>
          <pc:docMk/>
          <pc:sldMk cId="3479144716" sldId="1012"/>
        </pc:sldMkLst>
        <pc:spChg chg="mod">
          <ac:chgData name="Dave Hatter" userId="c6fd83b5-f701-4e6f-ad93-0415a5f3ef90" providerId="ADAL" clId="{0966E576-9564-4004-A2A2-DB90D93EE62D}" dt="2023-09-21T02:48:25.471" v="1094" actId="20577"/>
          <ac:spMkLst>
            <pc:docMk/>
            <pc:sldMk cId="3479144716" sldId="1012"/>
            <ac:spMk id="6" creationId="{C9446F6A-17ED-41F5-BBBD-3207ABFBDB05}"/>
          </ac:spMkLst>
        </pc:spChg>
        <pc:spChg chg="mod">
          <ac:chgData name="Dave Hatter" userId="c6fd83b5-f701-4e6f-ad93-0415a5f3ef90" providerId="ADAL" clId="{0966E576-9564-4004-A2A2-DB90D93EE62D}" dt="2023-09-21T03:03:01.534" v="1271" actId="20577"/>
          <ac:spMkLst>
            <pc:docMk/>
            <pc:sldMk cId="3479144716" sldId="1012"/>
            <ac:spMk id="7" creationId="{6D581230-0C33-4F07-B3D9-4A0DA7F9F6BD}"/>
          </ac:spMkLst>
        </pc:spChg>
      </pc:sldChg>
      <pc:sldChg chg="modSp mod modNotesTx">
        <pc:chgData name="Dave Hatter" userId="c6fd83b5-f701-4e6f-ad93-0415a5f3ef90" providerId="ADAL" clId="{0966E576-9564-4004-A2A2-DB90D93EE62D}" dt="2023-09-21T00:55:55.416" v="370" actId="14100"/>
        <pc:sldMkLst>
          <pc:docMk/>
          <pc:sldMk cId="3827545572" sldId="1013"/>
        </pc:sldMkLst>
        <pc:spChg chg="mod">
          <ac:chgData name="Dave Hatter" userId="c6fd83b5-f701-4e6f-ad93-0415a5f3ef90" providerId="ADAL" clId="{0966E576-9564-4004-A2A2-DB90D93EE62D}" dt="2023-09-21T00:55:49.126" v="367" actId="21"/>
          <ac:spMkLst>
            <pc:docMk/>
            <pc:sldMk cId="3827545572" sldId="1013"/>
            <ac:spMk id="6" creationId="{C9446F6A-17ED-41F5-BBBD-3207ABFBDB05}"/>
          </ac:spMkLst>
        </pc:spChg>
        <pc:picChg chg="mod">
          <ac:chgData name="Dave Hatter" userId="c6fd83b5-f701-4e6f-ad93-0415a5f3ef90" providerId="ADAL" clId="{0966E576-9564-4004-A2A2-DB90D93EE62D}" dt="2023-09-21T00:55:55.416" v="370" actId="14100"/>
          <ac:picMkLst>
            <pc:docMk/>
            <pc:sldMk cId="3827545572" sldId="1013"/>
            <ac:picMk id="7" creationId="{A5A8D86A-3C5A-4B88-A1AF-722CFAD8D1F2}"/>
          </ac:picMkLst>
        </pc:picChg>
      </pc:sldChg>
      <pc:sldChg chg="modSp mod ord">
        <pc:chgData name="Dave Hatter" userId="c6fd83b5-f701-4e6f-ad93-0415a5f3ef90" providerId="ADAL" clId="{0966E576-9564-4004-A2A2-DB90D93EE62D}" dt="2023-09-21T02:50:06.185" v="1116"/>
        <pc:sldMkLst>
          <pc:docMk/>
          <pc:sldMk cId="1430520506" sldId="1015"/>
        </pc:sldMkLst>
        <pc:spChg chg="mod">
          <ac:chgData name="Dave Hatter" userId="c6fd83b5-f701-4e6f-ad93-0415a5f3ef90" providerId="ADAL" clId="{0966E576-9564-4004-A2A2-DB90D93EE62D}" dt="2023-09-21T02:49:40.238" v="1110" actId="20577"/>
          <ac:spMkLst>
            <pc:docMk/>
            <pc:sldMk cId="1430520506" sldId="1015"/>
            <ac:spMk id="6" creationId="{C9446F6A-17ED-41F5-BBBD-3207ABFBDB05}"/>
          </ac:spMkLst>
        </pc:spChg>
      </pc:sldChg>
      <pc:sldChg chg="modSp mod">
        <pc:chgData name="Dave Hatter" userId="c6fd83b5-f701-4e6f-ad93-0415a5f3ef90" providerId="ADAL" clId="{0966E576-9564-4004-A2A2-DB90D93EE62D}" dt="2023-09-21T02:48:08.124" v="1093" actId="20577"/>
        <pc:sldMkLst>
          <pc:docMk/>
          <pc:sldMk cId="409359477" sldId="1021"/>
        </pc:sldMkLst>
        <pc:spChg chg="mod">
          <ac:chgData name="Dave Hatter" userId="c6fd83b5-f701-4e6f-ad93-0415a5f3ef90" providerId="ADAL" clId="{0966E576-9564-4004-A2A2-DB90D93EE62D}" dt="2023-09-21T02:48:08.124" v="1093" actId="20577"/>
          <ac:spMkLst>
            <pc:docMk/>
            <pc:sldMk cId="409359477" sldId="1021"/>
            <ac:spMk id="6" creationId="{C9446F6A-17ED-41F5-BBBD-3207ABFBDB05}"/>
          </ac:spMkLst>
        </pc:spChg>
      </pc:sldChg>
      <pc:sldChg chg="modSp del mod">
        <pc:chgData name="Dave Hatter" userId="c6fd83b5-f701-4e6f-ad93-0415a5f3ef90" providerId="ADAL" clId="{0966E576-9564-4004-A2A2-DB90D93EE62D}" dt="2023-09-21T02:51:56.407" v="1158" actId="2696"/>
        <pc:sldMkLst>
          <pc:docMk/>
          <pc:sldMk cId="2553464356" sldId="1022"/>
        </pc:sldMkLst>
        <pc:spChg chg="mod">
          <ac:chgData name="Dave Hatter" userId="c6fd83b5-f701-4e6f-ad93-0415a5f3ef90" providerId="ADAL" clId="{0966E576-9564-4004-A2A2-DB90D93EE62D}" dt="2023-09-21T02:51:33.289" v="1125" actId="21"/>
          <ac:spMkLst>
            <pc:docMk/>
            <pc:sldMk cId="2553464356" sldId="1022"/>
            <ac:spMk id="7" creationId="{6D581230-0C33-4F07-B3D9-4A0DA7F9F6BD}"/>
          </ac:spMkLst>
        </pc:spChg>
      </pc:sldChg>
      <pc:sldChg chg="add">
        <pc:chgData name="Dave Hatter" userId="c6fd83b5-f701-4e6f-ad93-0415a5f3ef90" providerId="ADAL" clId="{0966E576-9564-4004-A2A2-DB90D93EE62D}" dt="2023-09-13T02:55:49.651" v="3"/>
        <pc:sldMkLst>
          <pc:docMk/>
          <pc:sldMk cId="2833754399" sldId="1024"/>
        </pc:sldMkLst>
      </pc:sldChg>
      <pc:sldChg chg="mod modShow">
        <pc:chgData name="Dave Hatter" userId="c6fd83b5-f701-4e6f-ad93-0415a5f3ef90" providerId="ADAL" clId="{0966E576-9564-4004-A2A2-DB90D93EE62D}" dt="2023-09-21T00:43:08.229" v="215" actId="729"/>
        <pc:sldMkLst>
          <pc:docMk/>
          <pc:sldMk cId="4294531257" sldId="1028"/>
        </pc:sldMkLst>
      </pc:sldChg>
      <pc:sldChg chg="delSp modSp mod">
        <pc:chgData name="Dave Hatter" userId="c6fd83b5-f701-4e6f-ad93-0415a5f3ef90" providerId="ADAL" clId="{0966E576-9564-4004-A2A2-DB90D93EE62D}" dt="2023-09-21T02:12:22.803" v="705" actId="14100"/>
        <pc:sldMkLst>
          <pc:docMk/>
          <pc:sldMk cId="3375815502" sldId="1031"/>
        </pc:sldMkLst>
        <pc:spChg chg="del">
          <ac:chgData name="Dave Hatter" userId="c6fd83b5-f701-4e6f-ad93-0415a5f3ef90" providerId="ADAL" clId="{0966E576-9564-4004-A2A2-DB90D93EE62D}" dt="2023-09-21T02:11:57.228" v="697" actId="478"/>
          <ac:spMkLst>
            <pc:docMk/>
            <pc:sldMk cId="3375815502" sldId="1031"/>
            <ac:spMk id="6" creationId="{C9446F6A-17ED-41F5-BBBD-3207ABFBDB05}"/>
          </ac:spMkLst>
        </pc:spChg>
        <pc:graphicFrameChg chg="mod">
          <ac:chgData name="Dave Hatter" userId="c6fd83b5-f701-4e6f-ad93-0415a5f3ef90" providerId="ADAL" clId="{0966E576-9564-4004-A2A2-DB90D93EE62D}" dt="2023-09-21T02:12:22.803" v="705" actId="14100"/>
          <ac:graphicFrameMkLst>
            <pc:docMk/>
            <pc:sldMk cId="3375815502" sldId="1031"/>
            <ac:graphicFrameMk id="4" creationId="{150B9285-71A2-20EE-F975-ADADD1052E30}"/>
          </ac:graphicFrameMkLst>
        </pc:graphicFrameChg>
      </pc:sldChg>
      <pc:sldChg chg="delSp modSp mod">
        <pc:chgData name="Dave Hatter" userId="c6fd83b5-f701-4e6f-ad93-0415a5f3ef90" providerId="ADAL" clId="{0966E576-9564-4004-A2A2-DB90D93EE62D}" dt="2023-09-21T01:55:20.555" v="514" actId="14100"/>
        <pc:sldMkLst>
          <pc:docMk/>
          <pc:sldMk cId="52022124" sldId="1033"/>
        </pc:sldMkLst>
        <pc:spChg chg="del">
          <ac:chgData name="Dave Hatter" userId="c6fd83b5-f701-4e6f-ad93-0415a5f3ef90" providerId="ADAL" clId="{0966E576-9564-4004-A2A2-DB90D93EE62D}" dt="2023-09-21T01:55:17.324" v="513" actId="478"/>
          <ac:spMkLst>
            <pc:docMk/>
            <pc:sldMk cId="52022124" sldId="1033"/>
            <ac:spMk id="6" creationId="{C9446F6A-17ED-41F5-BBBD-3207ABFBDB05}"/>
          </ac:spMkLst>
        </pc:spChg>
        <pc:picChg chg="mod">
          <ac:chgData name="Dave Hatter" userId="c6fd83b5-f701-4e6f-ad93-0415a5f3ef90" providerId="ADAL" clId="{0966E576-9564-4004-A2A2-DB90D93EE62D}" dt="2023-09-21T01:55:20.555" v="514" actId="14100"/>
          <ac:picMkLst>
            <pc:docMk/>
            <pc:sldMk cId="52022124" sldId="1033"/>
            <ac:picMk id="3" creationId="{206C5353-E996-255D-E1CC-E3DE0DAAC6F1}"/>
          </ac:picMkLst>
        </pc:picChg>
      </pc:sldChg>
      <pc:sldChg chg="delSp modSp mod">
        <pc:chgData name="Dave Hatter" userId="c6fd83b5-f701-4e6f-ad93-0415a5f3ef90" providerId="ADAL" clId="{0966E576-9564-4004-A2A2-DB90D93EE62D}" dt="2023-09-21T02:11:50.422" v="696" actId="14100"/>
        <pc:sldMkLst>
          <pc:docMk/>
          <pc:sldMk cId="537667894" sldId="1042"/>
        </pc:sldMkLst>
        <pc:spChg chg="del">
          <ac:chgData name="Dave Hatter" userId="c6fd83b5-f701-4e6f-ad93-0415a5f3ef90" providerId="ADAL" clId="{0966E576-9564-4004-A2A2-DB90D93EE62D}" dt="2023-09-21T02:11:34.197" v="692" actId="478"/>
          <ac:spMkLst>
            <pc:docMk/>
            <pc:sldMk cId="537667894" sldId="1042"/>
            <ac:spMk id="6" creationId="{C9446F6A-17ED-41F5-BBBD-3207ABFBDB05}"/>
          </ac:spMkLst>
        </pc:spChg>
        <pc:graphicFrameChg chg="mod">
          <ac:chgData name="Dave Hatter" userId="c6fd83b5-f701-4e6f-ad93-0415a5f3ef90" providerId="ADAL" clId="{0966E576-9564-4004-A2A2-DB90D93EE62D}" dt="2023-09-21T02:11:50.422" v="696" actId="14100"/>
          <ac:graphicFrameMkLst>
            <pc:docMk/>
            <pc:sldMk cId="537667894" sldId="1042"/>
            <ac:graphicFrameMk id="7" creationId="{C97A81EC-2CD2-3563-DFFF-F7D0B1A52508}"/>
          </ac:graphicFrameMkLst>
        </pc:graphicFrameChg>
      </pc:sldChg>
      <pc:sldChg chg="delSp modSp mod setBg">
        <pc:chgData name="Dave Hatter" userId="c6fd83b5-f701-4e6f-ad93-0415a5f3ef90" providerId="ADAL" clId="{0966E576-9564-4004-A2A2-DB90D93EE62D}" dt="2023-09-21T01:58:53.617" v="555" actId="14100"/>
        <pc:sldMkLst>
          <pc:docMk/>
          <pc:sldMk cId="2964829148" sldId="1089"/>
        </pc:sldMkLst>
        <pc:spChg chg="del">
          <ac:chgData name="Dave Hatter" userId="c6fd83b5-f701-4e6f-ad93-0415a5f3ef90" providerId="ADAL" clId="{0966E576-9564-4004-A2A2-DB90D93EE62D}" dt="2023-09-21T01:58:50.690" v="554" actId="478"/>
          <ac:spMkLst>
            <pc:docMk/>
            <pc:sldMk cId="2964829148" sldId="1089"/>
            <ac:spMk id="2" creationId="{70FACB31-3C9B-1F7B-30F3-DCEA9FEE84E2}"/>
          </ac:spMkLst>
        </pc:spChg>
        <pc:picChg chg="mod">
          <ac:chgData name="Dave Hatter" userId="c6fd83b5-f701-4e6f-ad93-0415a5f3ef90" providerId="ADAL" clId="{0966E576-9564-4004-A2A2-DB90D93EE62D}" dt="2023-09-21T01:58:53.617" v="555" actId="14100"/>
          <ac:picMkLst>
            <pc:docMk/>
            <pc:sldMk cId="2964829148" sldId="1089"/>
            <ac:picMk id="3" creationId="{321C968F-4F10-EDBE-E7E1-A1F14D69D93C}"/>
          </ac:picMkLst>
        </pc:picChg>
      </pc:sldChg>
      <pc:sldChg chg="delSp modSp mod">
        <pc:chgData name="Dave Hatter" userId="c6fd83b5-f701-4e6f-ad93-0415a5f3ef90" providerId="ADAL" clId="{0966E576-9564-4004-A2A2-DB90D93EE62D}" dt="2023-09-21T01:51:30.048" v="433" actId="14100"/>
        <pc:sldMkLst>
          <pc:docMk/>
          <pc:sldMk cId="2291742562" sldId="1090"/>
        </pc:sldMkLst>
        <pc:spChg chg="del">
          <ac:chgData name="Dave Hatter" userId="c6fd83b5-f701-4e6f-ad93-0415a5f3ef90" providerId="ADAL" clId="{0966E576-9564-4004-A2A2-DB90D93EE62D}" dt="2023-09-21T01:51:26.653" v="432" actId="478"/>
          <ac:spMkLst>
            <pc:docMk/>
            <pc:sldMk cId="2291742562" sldId="1090"/>
            <ac:spMk id="6" creationId="{C9446F6A-17ED-41F5-BBBD-3207ABFBDB05}"/>
          </ac:spMkLst>
        </pc:spChg>
        <pc:picChg chg="mod">
          <ac:chgData name="Dave Hatter" userId="c6fd83b5-f701-4e6f-ad93-0415a5f3ef90" providerId="ADAL" clId="{0966E576-9564-4004-A2A2-DB90D93EE62D}" dt="2023-09-21T01:51:30.048" v="433" actId="14100"/>
          <ac:picMkLst>
            <pc:docMk/>
            <pc:sldMk cId="2291742562" sldId="1090"/>
            <ac:picMk id="7" creationId="{E4D53070-B2AC-8363-1971-80E1D03CA2A2}"/>
          </ac:picMkLst>
        </pc:picChg>
      </pc:sldChg>
      <pc:sldChg chg="modSp mod">
        <pc:chgData name="Dave Hatter" userId="c6fd83b5-f701-4e6f-ad93-0415a5f3ef90" providerId="ADAL" clId="{0966E576-9564-4004-A2A2-DB90D93EE62D}" dt="2023-09-21T02:27:47.739" v="772" actId="20577"/>
        <pc:sldMkLst>
          <pc:docMk/>
          <pc:sldMk cId="2983046749" sldId="1091"/>
        </pc:sldMkLst>
        <pc:spChg chg="mod">
          <ac:chgData name="Dave Hatter" userId="c6fd83b5-f701-4e6f-ad93-0415a5f3ef90" providerId="ADAL" clId="{0966E576-9564-4004-A2A2-DB90D93EE62D}" dt="2023-09-21T02:27:47.739" v="772" actId="20577"/>
          <ac:spMkLst>
            <pc:docMk/>
            <pc:sldMk cId="2983046749" sldId="1091"/>
            <ac:spMk id="6" creationId="{C9446F6A-17ED-41F5-BBBD-3207ABFBDB05}"/>
          </ac:spMkLst>
        </pc:spChg>
      </pc:sldChg>
      <pc:sldChg chg="delSp modSp mod">
        <pc:chgData name="Dave Hatter" userId="c6fd83b5-f701-4e6f-ad93-0415a5f3ef90" providerId="ADAL" clId="{0966E576-9564-4004-A2A2-DB90D93EE62D}" dt="2023-09-21T01:55:29.061" v="516" actId="14100"/>
        <pc:sldMkLst>
          <pc:docMk/>
          <pc:sldMk cId="1038617488" sldId="1092"/>
        </pc:sldMkLst>
        <pc:spChg chg="del">
          <ac:chgData name="Dave Hatter" userId="c6fd83b5-f701-4e6f-ad93-0415a5f3ef90" providerId="ADAL" clId="{0966E576-9564-4004-A2A2-DB90D93EE62D}" dt="2023-09-21T01:55:25.763" v="515" actId="478"/>
          <ac:spMkLst>
            <pc:docMk/>
            <pc:sldMk cId="1038617488" sldId="1092"/>
            <ac:spMk id="2" creationId="{5312B658-50FA-F7F3-5E48-B914555BC91F}"/>
          </ac:spMkLst>
        </pc:spChg>
        <pc:picChg chg="mod">
          <ac:chgData name="Dave Hatter" userId="c6fd83b5-f701-4e6f-ad93-0415a5f3ef90" providerId="ADAL" clId="{0966E576-9564-4004-A2A2-DB90D93EE62D}" dt="2023-09-21T01:55:29.061" v="516" actId="14100"/>
          <ac:picMkLst>
            <pc:docMk/>
            <pc:sldMk cId="1038617488" sldId="1092"/>
            <ac:picMk id="5" creationId="{9DD3A851-E71F-67FA-6016-5DDA39CB5BB7}"/>
          </ac:picMkLst>
        </pc:picChg>
      </pc:sldChg>
      <pc:sldChg chg="delSp modSp mod">
        <pc:chgData name="Dave Hatter" userId="c6fd83b5-f701-4e6f-ad93-0415a5f3ef90" providerId="ADAL" clId="{0966E576-9564-4004-A2A2-DB90D93EE62D}" dt="2023-09-21T01:55:36.582" v="518" actId="14100"/>
        <pc:sldMkLst>
          <pc:docMk/>
          <pc:sldMk cId="797955238" sldId="1093"/>
        </pc:sldMkLst>
        <pc:spChg chg="del">
          <ac:chgData name="Dave Hatter" userId="c6fd83b5-f701-4e6f-ad93-0415a5f3ef90" providerId="ADAL" clId="{0966E576-9564-4004-A2A2-DB90D93EE62D}" dt="2023-09-21T01:55:33.804" v="517" actId="478"/>
          <ac:spMkLst>
            <pc:docMk/>
            <pc:sldMk cId="797955238" sldId="1093"/>
            <ac:spMk id="2" creationId="{F9FCE8B8-AA7E-6B83-2065-4FE78551FE54}"/>
          </ac:spMkLst>
        </pc:spChg>
        <pc:picChg chg="mod">
          <ac:chgData name="Dave Hatter" userId="c6fd83b5-f701-4e6f-ad93-0415a5f3ef90" providerId="ADAL" clId="{0966E576-9564-4004-A2A2-DB90D93EE62D}" dt="2023-09-21T01:55:36.582" v="518" actId="14100"/>
          <ac:picMkLst>
            <pc:docMk/>
            <pc:sldMk cId="797955238" sldId="1093"/>
            <ac:picMk id="1026" creationId="{BFFA1D87-5CF4-CB94-BCF1-878D5B172598}"/>
          </ac:picMkLst>
        </pc:picChg>
      </pc:sldChg>
      <pc:sldChg chg="add">
        <pc:chgData name="Dave Hatter" userId="c6fd83b5-f701-4e6f-ad93-0415a5f3ef90" providerId="ADAL" clId="{0966E576-9564-4004-A2A2-DB90D93EE62D}" dt="2023-09-13T02:56:04.304" v="4"/>
        <pc:sldMkLst>
          <pc:docMk/>
          <pc:sldMk cId="192813940" sldId="1094"/>
        </pc:sldMkLst>
      </pc:sldChg>
      <pc:sldChg chg="addSp delSp modSp add mod ord modAnim modNotesTx">
        <pc:chgData name="Dave Hatter" userId="c6fd83b5-f701-4e6f-ad93-0415a5f3ef90" providerId="ADAL" clId="{0966E576-9564-4004-A2A2-DB90D93EE62D}" dt="2023-09-21T02:58:41.365" v="1224"/>
        <pc:sldMkLst>
          <pc:docMk/>
          <pc:sldMk cId="2309319089" sldId="1095"/>
        </pc:sldMkLst>
        <pc:spChg chg="add mod">
          <ac:chgData name="Dave Hatter" userId="c6fd83b5-f701-4e6f-ad93-0415a5f3ef90" providerId="ADAL" clId="{0966E576-9564-4004-A2A2-DB90D93EE62D}" dt="2023-09-21T01:48:54.098" v="414" actId="207"/>
          <ac:spMkLst>
            <pc:docMk/>
            <pc:sldMk cId="2309319089" sldId="1095"/>
            <ac:spMk id="5" creationId="{CBBD1611-C01F-9FA8-9EF2-28579B9DF1A3}"/>
          </ac:spMkLst>
        </pc:spChg>
        <pc:spChg chg="del">
          <ac:chgData name="Dave Hatter" userId="c6fd83b5-f701-4e6f-ad93-0415a5f3ef90" providerId="ADAL" clId="{0966E576-9564-4004-A2A2-DB90D93EE62D}" dt="2023-09-21T00:56:42.631" v="381" actId="478"/>
          <ac:spMkLst>
            <pc:docMk/>
            <pc:sldMk cId="2309319089" sldId="1095"/>
            <ac:spMk id="6" creationId="{C9446F6A-17ED-41F5-BBBD-3207ABFBDB05}"/>
          </ac:spMkLst>
        </pc:spChg>
        <pc:spChg chg="mod">
          <ac:chgData name="Dave Hatter" userId="c6fd83b5-f701-4e6f-ad93-0415a5f3ef90" providerId="ADAL" clId="{0966E576-9564-4004-A2A2-DB90D93EE62D}" dt="2023-09-21T00:57:27.249" v="385" actId="21"/>
          <ac:spMkLst>
            <pc:docMk/>
            <pc:sldMk cId="2309319089" sldId="1095"/>
            <ac:spMk id="7" creationId="{8339B854-29F2-47FF-8D2D-DF50E0BC6CB0}"/>
          </ac:spMkLst>
        </pc:spChg>
        <pc:picChg chg="add mod">
          <ac:chgData name="Dave Hatter" userId="c6fd83b5-f701-4e6f-ad93-0415a5f3ef90" providerId="ADAL" clId="{0966E576-9564-4004-A2A2-DB90D93EE62D}" dt="2023-09-21T01:07:26.740" v="393" actId="1076"/>
          <ac:picMkLst>
            <pc:docMk/>
            <pc:sldMk cId="2309319089" sldId="1095"/>
            <ac:picMk id="3" creationId="{2D187096-9E61-9195-28A7-374C43604D0A}"/>
          </ac:picMkLst>
        </pc:picChg>
        <pc:picChg chg="del">
          <ac:chgData name="Dave Hatter" userId="c6fd83b5-f701-4e6f-ad93-0415a5f3ef90" providerId="ADAL" clId="{0966E576-9564-4004-A2A2-DB90D93EE62D}" dt="2023-09-21T00:57:13.783" v="382" actId="478"/>
          <ac:picMkLst>
            <pc:docMk/>
            <pc:sldMk cId="2309319089" sldId="1095"/>
            <ac:picMk id="3074" creationId="{E4C9532C-66ED-4A9E-8BE2-51B48EDAC739}"/>
          </ac:picMkLst>
        </pc:picChg>
      </pc:sldChg>
      <pc:sldChg chg="addSp delSp modSp add mod">
        <pc:chgData name="Dave Hatter" userId="c6fd83b5-f701-4e6f-ad93-0415a5f3ef90" providerId="ADAL" clId="{0966E576-9564-4004-A2A2-DB90D93EE62D}" dt="2023-09-13T18:07:05.603" v="164" actId="14100"/>
        <pc:sldMkLst>
          <pc:docMk/>
          <pc:sldMk cId="985457250" sldId="1096"/>
        </pc:sldMkLst>
        <pc:spChg chg="del">
          <ac:chgData name="Dave Hatter" userId="c6fd83b5-f701-4e6f-ad93-0415a5f3ef90" providerId="ADAL" clId="{0966E576-9564-4004-A2A2-DB90D93EE62D}" dt="2023-09-13T18:06:56.730" v="160" actId="478"/>
          <ac:spMkLst>
            <pc:docMk/>
            <pc:sldMk cId="985457250" sldId="1096"/>
            <ac:spMk id="2" creationId="{44A92ACA-5494-45B9-B5E3-EC81349C42BF}"/>
          </ac:spMkLst>
        </pc:spChg>
        <pc:spChg chg="del">
          <ac:chgData name="Dave Hatter" userId="c6fd83b5-f701-4e6f-ad93-0415a5f3ef90" providerId="ADAL" clId="{0966E576-9564-4004-A2A2-DB90D93EE62D}" dt="2023-09-13T18:06:58.538" v="161" actId="478"/>
          <ac:spMkLst>
            <pc:docMk/>
            <pc:sldMk cId="985457250" sldId="1096"/>
            <ac:spMk id="6" creationId="{C9446F6A-17ED-41F5-BBBD-3207ABFBDB05}"/>
          </ac:spMkLst>
        </pc:spChg>
        <pc:spChg chg="del">
          <ac:chgData name="Dave Hatter" userId="c6fd83b5-f701-4e6f-ad93-0415a5f3ef90" providerId="ADAL" clId="{0966E576-9564-4004-A2A2-DB90D93EE62D}" dt="2023-09-13T18:06:51.285" v="154" actId="478"/>
          <ac:spMkLst>
            <pc:docMk/>
            <pc:sldMk cId="985457250" sldId="1096"/>
            <ac:spMk id="7" creationId="{6D581230-0C33-4F07-B3D9-4A0DA7F9F6BD}"/>
          </ac:spMkLst>
        </pc:spChg>
        <pc:picChg chg="del">
          <ac:chgData name="Dave Hatter" userId="c6fd83b5-f701-4e6f-ad93-0415a5f3ef90" providerId="ADAL" clId="{0966E576-9564-4004-A2A2-DB90D93EE62D}" dt="2023-09-13T18:06:52.715" v="157" actId="478"/>
          <ac:picMkLst>
            <pc:docMk/>
            <pc:sldMk cId="985457250" sldId="1096"/>
            <ac:picMk id="4" creationId="{CAF7284D-998E-4274-9137-1A03BF06FD29}"/>
          </ac:picMkLst>
        </pc:picChg>
        <pc:picChg chg="del mod">
          <ac:chgData name="Dave Hatter" userId="c6fd83b5-f701-4e6f-ad93-0415a5f3ef90" providerId="ADAL" clId="{0966E576-9564-4004-A2A2-DB90D93EE62D}" dt="2023-09-13T18:06:52.223" v="156" actId="478"/>
          <ac:picMkLst>
            <pc:docMk/>
            <pc:sldMk cId="985457250" sldId="1096"/>
            <ac:picMk id="5" creationId="{55502C3A-3000-4C4F-9D88-B54BC9444A49}"/>
          </ac:picMkLst>
        </pc:picChg>
        <pc:picChg chg="del">
          <ac:chgData name="Dave Hatter" userId="c6fd83b5-f701-4e6f-ad93-0415a5f3ef90" providerId="ADAL" clId="{0966E576-9564-4004-A2A2-DB90D93EE62D}" dt="2023-09-13T18:06:53.413" v="158" actId="478"/>
          <ac:picMkLst>
            <pc:docMk/>
            <pc:sldMk cId="985457250" sldId="1096"/>
            <ac:picMk id="8" creationId="{99644F6E-7F0C-426F-B8DF-D76130F21B24}"/>
          </ac:picMkLst>
        </pc:picChg>
        <pc:picChg chg="del">
          <ac:chgData name="Dave Hatter" userId="c6fd83b5-f701-4e6f-ad93-0415a5f3ef90" providerId="ADAL" clId="{0966E576-9564-4004-A2A2-DB90D93EE62D}" dt="2023-09-13T18:06:54.030" v="159" actId="478"/>
          <ac:picMkLst>
            <pc:docMk/>
            <pc:sldMk cId="985457250" sldId="1096"/>
            <ac:picMk id="9" creationId="{A8148E9E-0C8E-42C0-83B8-D25960E9A4A2}"/>
          </ac:picMkLst>
        </pc:picChg>
        <pc:picChg chg="add mod">
          <ac:chgData name="Dave Hatter" userId="c6fd83b5-f701-4e6f-ad93-0415a5f3ef90" providerId="ADAL" clId="{0966E576-9564-4004-A2A2-DB90D93EE62D}" dt="2023-09-13T18:07:05.603" v="164" actId="14100"/>
          <ac:picMkLst>
            <pc:docMk/>
            <pc:sldMk cId="985457250" sldId="1096"/>
            <ac:picMk id="10" creationId="{CDE0DD71-8246-F43A-8CCC-E5218ABFD05D}"/>
          </ac:picMkLst>
        </pc:picChg>
      </pc:sldChg>
      <pc:sldChg chg="addSp delSp modSp add mod modNotesTx">
        <pc:chgData name="Dave Hatter" userId="c6fd83b5-f701-4e6f-ad93-0415a5f3ef90" providerId="ADAL" clId="{0966E576-9564-4004-A2A2-DB90D93EE62D}" dt="2023-09-14T17:05:44.685" v="177"/>
        <pc:sldMkLst>
          <pc:docMk/>
          <pc:sldMk cId="3098259294" sldId="1097"/>
        </pc:sldMkLst>
        <pc:picChg chg="add mod">
          <ac:chgData name="Dave Hatter" userId="c6fd83b5-f701-4e6f-ad93-0415a5f3ef90" providerId="ADAL" clId="{0966E576-9564-4004-A2A2-DB90D93EE62D}" dt="2023-09-14T17:05:36.497" v="176" actId="14100"/>
          <ac:picMkLst>
            <pc:docMk/>
            <pc:sldMk cId="3098259294" sldId="1097"/>
            <ac:picMk id="3" creationId="{ADEAB16A-09C8-FE1D-72A3-978CC3763067}"/>
          </ac:picMkLst>
        </pc:picChg>
        <pc:picChg chg="del">
          <ac:chgData name="Dave Hatter" userId="c6fd83b5-f701-4e6f-ad93-0415a5f3ef90" providerId="ADAL" clId="{0966E576-9564-4004-A2A2-DB90D93EE62D}" dt="2023-09-14T17:05:23.973" v="172" actId="478"/>
          <ac:picMkLst>
            <pc:docMk/>
            <pc:sldMk cId="3098259294" sldId="1097"/>
            <ac:picMk id="5" creationId="{45B044D2-A986-99F6-C6AF-FC46E9866AF0}"/>
          </ac:picMkLst>
        </pc:picChg>
      </pc:sldChg>
      <pc:sldChg chg="add setBg">
        <pc:chgData name="Dave Hatter" userId="c6fd83b5-f701-4e6f-ad93-0415a5f3ef90" providerId="ADAL" clId="{0966E576-9564-4004-A2A2-DB90D93EE62D}" dt="2023-09-21T02:52:41.995" v="1163"/>
        <pc:sldMkLst>
          <pc:docMk/>
          <pc:sldMk cId="2917274263" sldId="1098"/>
        </pc:sldMkLst>
      </pc:sldChg>
      <pc:sldChg chg="add">
        <pc:chgData name="Dave Hatter" userId="c6fd83b5-f701-4e6f-ad93-0415a5f3ef90" providerId="ADAL" clId="{0966E576-9564-4004-A2A2-DB90D93EE62D}" dt="2023-09-23T15:54:09.097" v="1284" actId="2890"/>
        <pc:sldMkLst>
          <pc:docMk/>
          <pc:sldMk cId="2707974554" sldId="1099"/>
        </pc:sldMkLst>
      </pc:sldChg>
      <pc:sldChg chg="addSp delSp modSp add mod modNotesTx">
        <pc:chgData name="Dave Hatter" userId="c6fd83b5-f701-4e6f-ad93-0415a5f3ef90" providerId="ADAL" clId="{0966E576-9564-4004-A2A2-DB90D93EE62D}" dt="2023-09-23T15:59:24.982" v="1300" actId="14100"/>
        <pc:sldMkLst>
          <pc:docMk/>
          <pc:sldMk cId="748846772" sldId="1100"/>
        </pc:sldMkLst>
        <pc:spChg chg="add del">
          <ac:chgData name="Dave Hatter" userId="c6fd83b5-f701-4e6f-ad93-0415a5f3ef90" providerId="ADAL" clId="{0966E576-9564-4004-A2A2-DB90D93EE62D}" dt="2023-09-23T15:59:00.073" v="1296" actId="478"/>
          <ac:spMkLst>
            <pc:docMk/>
            <pc:sldMk cId="748846772" sldId="1100"/>
            <ac:spMk id="5" creationId="{D6769A50-9A4D-7496-F41F-486BDB9B2ED1}"/>
          </ac:spMkLst>
        </pc:spChg>
        <pc:picChg chg="add del">
          <ac:chgData name="Dave Hatter" userId="c6fd83b5-f701-4e6f-ad93-0415a5f3ef90" providerId="ADAL" clId="{0966E576-9564-4004-A2A2-DB90D93EE62D}" dt="2023-09-23T15:58:57.802" v="1295" actId="478"/>
          <ac:picMkLst>
            <pc:docMk/>
            <pc:sldMk cId="748846772" sldId="1100"/>
            <ac:picMk id="3" creationId="{CFB4D74A-B73B-9B15-6298-9D7E7450F562}"/>
          </ac:picMkLst>
        </pc:picChg>
        <pc:picChg chg="add mod">
          <ac:chgData name="Dave Hatter" userId="c6fd83b5-f701-4e6f-ad93-0415a5f3ef90" providerId="ADAL" clId="{0966E576-9564-4004-A2A2-DB90D93EE62D}" dt="2023-09-23T15:59:24.982" v="1300" actId="14100"/>
          <ac:picMkLst>
            <pc:docMk/>
            <pc:sldMk cId="748846772" sldId="1100"/>
            <ac:picMk id="8" creationId="{F179B14F-CFD1-7552-B6E8-6D7D4A78FB09}"/>
          </ac:picMkLst>
        </pc:picChg>
        <pc:picChg chg="del">
          <ac:chgData name="Dave Hatter" userId="c6fd83b5-f701-4e6f-ad93-0415a5f3ef90" providerId="ADAL" clId="{0966E576-9564-4004-A2A2-DB90D93EE62D}" dt="2023-09-23T15:58:28.212" v="1291" actId="478"/>
          <ac:picMkLst>
            <pc:docMk/>
            <pc:sldMk cId="748846772" sldId="1100"/>
            <ac:picMk id="5126" creationId="{C056E3E8-E428-4C6D-8AB2-157089AD3C95}"/>
          </ac:picMkLst>
        </pc:picChg>
      </pc:sldChg>
      <pc:sldChg chg="addSp delSp modSp add mod modShow modNotesTx">
        <pc:chgData name="Dave Hatter" userId="c6fd83b5-f701-4e6f-ad93-0415a5f3ef90" providerId="ADAL" clId="{0966E576-9564-4004-A2A2-DB90D93EE62D}" dt="2023-09-23T16:01:11.767" v="1308" actId="729"/>
        <pc:sldMkLst>
          <pc:docMk/>
          <pc:sldMk cId="2095398467" sldId="1101"/>
        </pc:sldMkLst>
        <pc:spChg chg="del">
          <ac:chgData name="Dave Hatter" userId="c6fd83b5-f701-4e6f-ad93-0415a5f3ef90" providerId="ADAL" clId="{0966E576-9564-4004-A2A2-DB90D93EE62D}" dt="2023-09-23T16:00:54.664" v="1303" actId="478"/>
          <ac:spMkLst>
            <pc:docMk/>
            <pc:sldMk cId="2095398467" sldId="1101"/>
            <ac:spMk id="7" creationId="{6D581230-0C33-4F07-B3D9-4A0DA7F9F6BD}"/>
          </ac:spMkLst>
        </pc:spChg>
        <pc:picChg chg="add mod">
          <ac:chgData name="Dave Hatter" userId="c6fd83b5-f701-4e6f-ad93-0415a5f3ef90" providerId="ADAL" clId="{0966E576-9564-4004-A2A2-DB90D93EE62D}" dt="2023-09-23T16:00:58.876" v="1306" actId="1076"/>
          <ac:picMkLst>
            <pc:docMk/>
            <pc:sldMk cId="2095398467" sldId="1101"/>
            <ac:picMk id="3" creationId="{ED6704A8-402E-1A78-EAE5-54118FC7D43B}"/>
          </ac:picMkLst>
        </pc:picChg>
        <pc:picChg chg="del">
          <ac:chgData name="Dave Hatter" userId="c6fd83b5-f701-4e6f-ad93-0415a5f3ef90" providerId="ADAL" clId="{0966E576-9564-4004-A2A2-DB90D93EE62D}" dt="2023-09-23T16:00:52.220" v="1302" actId="478"/>
          <ac:picMkLst>
            <pc:docMk/>
            <pc:sldMk cId="2095398467" sldId="1101"/>
            <ac:picMk id="10" creationId="{3BCBE7AC-82A0-4D67-B7A4-E820CBC2969F}"/>
          </ac:picMkLst>
        </pc:picChg>
      </pc:sldChg>
    </pc:docChg>
  </pc:docChgLst>
  <pc:docChgLst>
    <pc:chgData name="Dave Hatter" userId="c6fd83b5-f701-4e6f-ad93-0415a5f3ef90" providerId="ADAL" clId="{85A56BB5-91D5-45F8-83B8-80CEA931A687}"/>
    <pc:docChg chg="addSld delSld modSld sldOrd modSection">
      <pc:chgData name="Dave Hatter" userId="c6fd83b5-f701-4e6f-ad93-0415a5f3ef90" providerId="ADAL" clId="{85A56BB5-91D5-45F8-83B8-80CEA931A687}" dt="2023-10-12T12:11:53.845" v="43" actId="14100"/>
      <pc:docMkLst>
        <pc:docMk/>
      </pc:docMkLst>
      <pc:sldChg chg="ord">
        <pc:chgData name="Dave Hatter" userId="c6fd83b5-f701-4e6f-ad93-0415a5f3ef90" providerId="ADAL" clId="{85A56BB5-91D5-45F8-83B8-80CEA931A687}" dt="2023-10-12T11:55:43.775" v="6"/>
        <pc:sldMkLst>
          <pc:docMk/>
          <pc:sldMk cId="4148740596" sldId="274"/>
        </pc:sldMkLst>
      </pc:sldChg>
      <pc:sldChg chg="ord">
        <pc:chgData name="Dave Hatter" userId="c6fd83b5-f701-4e6f-ad93-0415a5f3ef90" providerId="ADAL" clId="{85A56BB5-91D5-45F8-83B8-80CEA931A687}" dt="2023-10-12T11:57:33.888" v="12"/>
        <pc:sldMkLst>
          <pc:docMk/>
          <pc:sldMk cId="4225540736" sldId="302"/>
        </pc:sldMkLst>
      </pc:sldChg>
      <pc:sldChg chg="modSp mod ord">
        <pc:chgData name="Dave Hatter" userId="c6fd83b5-f701-4e6f-ad93-0415a5f3ef90" providerId="ADAL" clId="{85A56BB5-91D5-45F8-83B8-80CEA931A687}" dt="2023-10-12T12:09:14.909" v="40" actId="14100"/>
        <pc:sldMkLst>
          <pc:docMk/>
          <pc:sldMk cId="1990598076" sldId="313"/>
        </pc:sldMkLst>
        <pc:picChg chg="mod">
          <ac:chgData name="Dave Hatter" userId="c6fd83b5-f701-4e6f-ad93-0415a5f3ef90" providerId="ADAL" clId="{85A56BB5-91D5-45F8-83B8-80CEA931A687}" dt="2023-10-12T12:09:05.150" v="37" actId="14100"/>
          <ac:picMkLst>
            <pc:docMk/>
            <pc:sldMk cId="1990598076" sldId="313"/>
            <ac:picMk id="3" creationId="{F2C36F72-166B-9177-44DE-9212070BD8C8}"/>
          </ac:picMkLst>
        </pc:picChg>
        <pc:picChg chg="mod">
          <ac:chgData name="Dave Hatter" userId="c6fd83b5-f701-4e6f-ad93-0415a5f3ef90" providerId="ADAL" clId="{85A56BB5-91D5-45F8-83B8-80CEA931A687}" dt="2023-10-12T12:09:14.909" v="40" actId="14100"/>
          <ac:picMkLst>
            <pc:docMk/>
            <pc:sldMk cId="1990598076" sldId="313"/>
            <ac:picMk id="5" creationId="{A9F1C58B-EC5E-4790-90F7-7691CF3C2133}"/>
          </ac:picMkLst>
        </pc:picChg>
      </pc:sldChg>
      <pc:sldChg chg="ord">
        <pc:chgData name="Dave Hatter" userId="c6fd83b5-f701-4e6f-ad93-0415a5f3ef90" providerId="ADAL" clId="{85A56BB5-91D5-45F8-83B8-80CEA931A687}" dt="2023-10-12T11:58:40.318" v="16"/>
        <pc:sldMkLst>
          <pc:docMk/>
          <pc:sldMk cId="2078108644" sldId="318"/>
        </pc:sldMkLst>
      </pc:sldChg>
      <pc:sldChg chg="del">
        <pc:chgData name="Dave Hatter" userId="c6fd83b5-f701-4e6f-ad93-0415a5f3ef90" providerId="ADAL" clId="{85A56BB5-91D5-45F8-83B8-80CEA931A687}" dt="2023-10-12T11:54:54.916" v="2" actId="47"/>
        <pc:sldMkLst>
          <pc:docMk/>
          <pc:sldMk cId="1734933153" sldId="350"/>
        </pc:sldMkLst>
      </pc:sldChg>
      <pc:sldChg chg="del">
        <pc:chgData name="Dave Hatter" userId="c6fd83b5-f701-4e6f-ad93-0415a5f3ef90" providerId="ADAL" clId="{85A56BB5-91D5-45F8-83B8-80CEA931A687}" dt="2023-10-12T11:54:53.479" v="1" actId="47"/>
        <pc:sldMkLst>
          <pc:docMk/>
          <pc:sldMk cId="3052552185" sldId="351"/>
        </pc:sldMkLst>
      </pc:sldChg>
      <pc:sldChg chg="ord">
        <pc:chgData name="Dave Hatter" userId="c6fd83b5-f701-4e6f-ad93-0415a5f3ef90" providerId="ADAL" clId="{85A56BB5-91D5-45F8-83B8-80CEA931A687}" dt="2023-10-12T11:57:16.275" v="8"/>
        <pc:sldMkLst>
          <pc:docMk/>
          <pc:sldMk cId="1747987029" sldId="972"/>
        </pc:sldMkLst>
      </pc:sldChg>
      <pc:sldChg chg="mod modShow">
        <pc:chgData name="Dave Hatter" userId="c6fd83b5-f701-4e6f-ad93-0415a5f3ef90" providerId="ADAL" clId="{85A56BB5-91D5-45F8-83B8-80CEA931A687}" dt="2023-10-12T11:59:25.762" v="21" actId="729"/>
        <pc:sldMkLst>
          <pc:docMk/>
          <pc:sldMk cId="3234750229" sldId="975"/>
        </pc:sldMkLst>
      </pc:sldChg>
      <pc:sldChg chg="ord">
        <pc:chgData name="Dave Hatter" userId="c6fd83b5-f701-4e6f-ad93-0415a5f3ef90" providerId="ADAL" clId="{85A56BB5-91D5-45F8-83B8-80CEA931A687}" dt="2023-10-12T11:59:05.456" v="20"/>
        <pc:sldMkLst>
          <pc:docMk/>
          <pc:sldMk cId="1414196587" sldId="977"/>
        </pc:sldMkLst>
      </pc:sldChg>
      <pc:sldChg chg="add del setBg">
        <pc:chgData name="Dave Hatter" userId="c6fd83b5-f701-4e6f-ad93-0415a5f3ef90" providerId="ADAL" clId="{85A56BB5-91D5-45F8-83B8-80CEA931A687}" dt="2023-10-12T12:00:41.133" v="26"/>
        <pc:sldMkLst>
          <pc:docMk/>
          <pc:sldMk cId="4179840153" sldId="982"/>
        </pc:sldMkLst>
      </pc:sldChg>
      <pc:sldChg chg="add del setBg">
        <pc:chgData name="Dave Hatter" userId="c6fd83b5-f701-4e6f-ad93-0415a5f3ef90" providerId="ADAL" clId="{85A56BB5-91D5-45F8-83B8-80CEA931A687}" dt="2023-10-12T12:00:41.133" v="26"/>
        <pc:sldMkLst>
          <pc:docMk/>
          <pc:sldMk cId="960963844" sldId="983"/>
        </pc:sldMkLst>
      </pc:sldChg>
      <pc:sldChg chg="add del setBg">
        <pc:chgData name="Dave Hatter" userId="c6fd83b5-f701-4e6f-ad93-0415a5f3ef90" providerId="ADAL" clId="{85A56BB5-91D5-45F8-83B8-80CEA931A687}" dt="2023-10-12T12:00:41.133" v="26"/>
        <pc:sldMkLst>
          <pc:docMk/>
          <pc:sldMk cId="1614043021" sldId="984"/>
        </pc:sldMkLst>
      </pc:sldChg>
      <pc:sldChg chg="del">
        <pc:chgData name="Dave Hatter" userId="c6fd83b5-f701-4e6f-ad93-0415a5f3ef90" providerId="ADAL" clId="{85A56BB5-91D5-45F8-83B8-80CEA931A687}" dt="2023-10-12T12:01:03.878" v="29" actId="47"/>
        <pc:sldMkLst>
          <pc:docMk/>
          <pc:sldMk cId="1889432835" sldId="987"/>
        </pc:sldMkLst>
      </pc:sldChg>
      <pc:sldChg chg="del">
        <pc:chgData name="Dave Hatter" userId="c6fd83b5-f701-4e6f-ad93-0415a5f3ef90" providerId="ADAL" clId="{85A56BB5-91D5-45F8-83B8-80CEA931A687}" dt="2023-10-12T12:01:05.455" v="30" actId="47"/>
        <pc:sldMkLst>
          <pc:docMk/>
          <pc:sldMk cId="620606622" sldId="992"/>
        </pc:sldMkLst>
      </pc:sldChg>
      <pc:sldChg chg="ord">
        <pc:chgData name="Dave Hatter" userId="c6fd83b5-f701-4e6f-ad93-0415a5f3ef90" providerId="ADAL" clId="{85A56BB5-91D5-45F8-83B8-80CEA931A687}" dt="2023-10-12T11:55:20.513" v="4"/>
        <pc:sldMkLst>
          <pc:docMk/>
          <pc:sldMk cId="1500630164" sldId="999"/>
        </pc:sldMkLst>
      </pc:sldChg>
      <pc:sldChg chg="ord">
        <pc:chgData name="Dave Hatter" userId="c6fd83b5-f701-4e6f-ad93-0415a5f3ef90" providerId="ADAL" clId="{85A56BB5-91D5-45F8-83B8-80CEA931A687}" dt="2023-10-12T11:58:09.647" v="14"/>
        <pc:sldMkLst>
          <pc:docMk/>
          <pc:sldMk cId="980192628" sldId="1000"/>
        </pc:sldMkLst>
      </pc:sldChg>
      <pc:sldChg chg="modSp">
        <pc:chgData name="Dave Hatter" userId="c6fd83b5-f701-4e6f-ad93-0415a5f3ef90" providerId="ADAL" clId="{85A56BB5-91D5-45F8-83B8-80CEA931A687}" dt="2023-10-12T12:11:21.934" v="42"/>
        <pc:sldMkLst>
          <pc:docMk/>
          <pc:sldMk cId="3375815502" sldId="1031"/>
        </pc:sldMkLst>
        <pc:graphicFrameChg chg="mod">
          <ac:chgData name="Dave Hatter" userId="c6fd83b5-f701-4e6f-ad93-0415a5f3ef90" providerId="ADAL" clId="{85A56BB5-91D5-45F8-83B8-80CEA931A687}" dt="2023-10-12T12:11:21.934" v="42"/>
          <ac:graphicFrameMkLst>
            <pc:docMk/>
            <pc:sldMk cId="3375815502" sldId="1031"/>
            <ac:graphicFrameMk id="4" creationId="{150B9285-71A2-20EE-F975-ADADD1052E30}"/>
          </ac:graphicFrameMkLst>
        </pc:graphicFrameChg>
      </pc:sldChg>
      <pc:sldChg chg="mod modShow">
        <pc:chgData name="Dave Hatter" userId="c6fd83b5-f701-4e6f-ad93-0415a5f3ef90" providerId="ADAL" clId="{85A56BB5-91D5-45F8-83B8-80CEA931A687}" dt="2023-10-12T12:10:10.901" v="41" actId="729"/>
        <pc:sldMkLst>
          <pc:docMk/>
          <pc:sldMk cId="1038617488" sldId="1092"/>
        </pc:sldMkLst>
      </pc:sldChg>
      <pc:sldChg chg="ord">
        <pc:chgData name="Dave Hatter" userId="c6fd83b5-f701-4e6f-ad93-0415a5f3ef90" providerId="ADAL" clId="{85A56BB5-91D5-45F8-83B8-80CEA931A687}" dt="2023-10-12T12:05:15.774" v="35"/>
        <pc:sldMkLst>
          <pc:docMk/>
          <pc:sldMk cId="985457250" sldId="1096"/>
        </pc:sldMkLst>
      </pc:sldChg>
      <pc:sldChg chg="del">
        <pc:chgData name="Dave Hatter" userId="c6fd83b5-f701-4e6f-ad93-0415a5f3ef90" providerId="ADAL" clId="{85A56BB5-91D5-45F8-83B8-80CEA931A687}" dt="2023-10-12T12:02:11.890" v="31" actId="2696"/>
        <pc:sldMkLst>
          <pc:docMk/>
          <pc:sldMk cId="3098259294" sldId="1097"/>
        </pc:sldMkLst>
      </pc:sldChg>
      <pc:sldChg chg="ord">
        <pc:chgData name="Dave Hatter" userId="c6fd83b5-f701-4e6f-ad93-0415a5f3ef90" providerId="ADAL" clId="{85A56BB5-91D5-45F8-83B8-80CEA931A687}" dt="2023-10-12T12:02:26.811" v="33"/>
        <pc:sldMkLst>
          <pc:docMk/>
          <pc:sldMk cId="2917274263" sldId="1098"/>
        </pc:sldMkLst>
      </pc:sldChg>
      <pc:sldChg chg="add setBg">
        <pc:chgData name="Dave Hatter" userId="c6fd83b5-f701-4e6f-ad93-0415a5f3ef90" providerId="ADAL" clId="{85A56BB5-91D5-45F8-83B8-80CEA931A687}" dt="2023-10-12T11:54:50.701" v="0"/>
        <pc:sldMkLst>
          <pc:docMk/>
          <pc:sldMk cId="1511278058" sldId="1102"/>
        </pc:sldMkLst>
      </pc:sldChg>
      <pc:sldChg chg="add setBg">
        <pc:chgData name="Dave Hatter" userId="c6fd83b5-f701-4e6f-ad93-0415a5f3ef90" providerId="ADAL" clId="{85A56BB5-91D5-45F8-83B8-80CEA931A687}" dt="2023-10-12T11:54:50.701" v="0"/>
        <pc:sldMkLst>
          <pc:docMk/>
          <pc:sldMk cId="2677908248" sldId="1103"/>
        </pc:sldMkLst>
      </pc:sldChg>
      <pc:sldChg chg="add del setBg">
        <pc:chgData name="Dave Hatter" userId="c6fd83b5-f701-4e6f-ad93-0415a5f3ef90" providerId="ADAL" clId="{85A56BB5-91D5-45F8-83B8-80CEA931A687}" dt="2023-10-12T11:59:47.149" v="23"/>
        <pc:sldMkLst>
          <pc:docMk/>
          <pc:sldMk cId="1226762510" sldId="1104"/>
        </pc:sldMkLst>
      </pc:sldChg>
      <pc:sldChg chg="add setBg">
        <pc:chgData name="Dave Hatter" userId="c6fd83b5-f701-4e6f-ad93-0415a5f3ef90" providerId="ADAL" clId="{85A56BB5-91D5-45F8-83B8-80CEA931A687}" dt="2023-10-12T11:59:59.447" v="24"/>
        <pc:sldMkLst>
          <pc:docMk/>
          <pc:sldMk cId="2775406563" sldId="1104"/>
        </pc:sldMkLst>
      </pc:sldChg>
      <pc:sldChg chg="add del setBg">
        <pc:chgData name="Dave Hatter" userId="c6fd83b5-f701-4e6f-ad93-0415a5f3ef90" providerId="ADAL" clId="{85A56BB5-91D5-45F8-83B8-80CEA931A687}" dt="2023-10-12T12:00:46.095" v="27" actId="47"/>
        <pc:sldMkLst>
          <pc:docMk/>
          <pc:sldMk cId="4006258463" sldId="1105"/>
        </pc:sldMkLst>
      </pc:sldChg>
      <pc:sldChg chg="modSp add mod setBg">
        <pc:chgData name="Dave Hatter" userId="c6fd83b5-f701-4e6f-ad93-0415a5f3ef90" providerId="ADAL" clId="{85A56BB5-91D5-45F8-83B8-80CEA931A687}" dt="2023-10-12T12:11:53.845" v="43" actId="14100"/>
        <pc:sldMkLst>
          <pc:docMk/>
          <pc:sldMk cId="102635258" sldId="1106"/>
        </pc:sldMkLst>
        <pc:picChg chg="mod">
          <ac:chgData name="Dave Hatter" userId="c6fd83b5-f701-4e6f-ad93-0415a5f3ef90" providerId="ADAL" clId="{85A56BB5-91D5-45F8-83B8-80CEA931A687}" dt="2023-10-12T12:11:53.845" v="43" actId="14100"/>
          <ac:picMkLst>
            <pc:docMk/>
            <pc:sldMk cId="102635258" sldId="1106"/>
            <ac:picMk id="5" creationId="{FCDA5B5D-66F6-4A94-80D0-39B121DA7147}"/>
          </ac:picMkLst>
        </pc:picChg>
      </pc:sldChg>
      <pc:sldChg chg="add setBg">
        <pc:chgData name="Dave Hatter" userId="c6fd83b5-f701-4e6f-ad93-0415a5f3ef90" providerId="ADAL" clId="{85A56BB5-91D5-45F8-83B8-80CEA931A687}" dt="2023-10-12T12:01:01.308" v="28"/>
        <pc:sldMkLst>
          <pc:docMk/>
          <pc:sldMk cId="255272152" sldId="110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DBCB12-D5A4-4B95-A277-C8236CF278E7}"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5A349034-53EF-4DD2-B404-AB9EF9E83A79}">
      <dgm:prSet phldrT="[Text]"/>
      <dgm:spPr/>
      <dgm:t>
        <a:bodyPr/>
        <a:lstStyle/>
        <a:p>
          <a:r>
            <a:rPr lang="en-US" dirty="0"/>
            <a:t>Wetware</a:t>
          </a:r>
        </a:p>
      </dgm:t>
    </dgm:pt>
    <dgm:pt modelId="{C1D2CB7F-D5AC-47AC-A4E4-EA728D3C529D}" type="parTrans" cxnId="{702F439C-7E15-4156-B3A6-1FE7D2BD4619}">
      <dgm:prSet/>
      <dgm:spPr/>
      <dgm:t>
        <a:bodyPr/>
        <a:lstStyle/>
        <a:p>
          <a:endParaRPr lang="en-US"/>
        </a:p>
      </dgm:t>
    </dgm:pt>
    <dgm:pt modelId="{5FBA9437-1F95-4763-BF3B-7D64446EC777}" type="sibTrans" cxnId="{702F439C-7E15-4156-B3A6-1FE7D2BD4619}">
      <dgm:prSet/>
      <dgm:spPr/>
      <dgm:t>
        <a:bodyPr/>
        <a:lstStyle/>
        <a:p>
          <a:endParaRPr lang="en-US"/>
        </a:p>
      </dgm:t>
    </dgm:pt>
    <dgm:pt modelId="{7BB754DB-9745-4AC3-8229-063B210CF857}">
      <dgm:prSet phldrT="[Text]"/>
      <dgm:spPr/>
      <dgm:t>
        <a:bodyPr/>
        <a:lstStyle/>
        <a:p>
          <a:r>
            <a:rPr lang="en-US" dirty="0"/>
            <a:t>Hardware</a:t>
          </a:r>
        </a:p>
      </dgm:t>
    </dgm:pt>
    <dgm:pt modelId="{EB5F1829-DF79-41E5-8CBC-444A4E04F0BF}" type="parTrans" cxnId="{F4940118-EFAA-4124-8BA2-45F9DB913AC5}">
      <dgm:prSet/>
      <dgm:spPr/>
      <dgm:t>
        <a:bodyPr/>
        <a:lstStyle/>
        <a:p>
          <a:endParaRPr lang="en-US"/>
        </a:p>
      </dgm:t>
    </dgm:pt>
    <dgm:pt modelId="{97FEF098-0D8D-46CC-A6FA-0486944ABBE1}" type="sibTrans" cxnId="{F4940118-EFAA-4124-8BA2-45F9DB913AC5}">
      <dgm:prSet/>
      <dgm:spPr/>
      <dgm:t>
        <a:bodyPr/>
        <a:lstStyle/>
        <a:p>
          <a:endParaRPr lang="en-US"/>
        </a:p>
      </dgm:t>
    </dgm:pt>
    <dgm:pt modelId="{9DAD7148-55E1-4C47-B5EC-32AE737FAB0C}">
      <dgm:prSet phldrT="[Text]"/>
      <dgm:spPr/>
      <dgm:t>
        <a:bodyPr/>
        <a:lstStyle/>
        <a:p>
          <a:r>
            <a:rPr lang="en-US" dirty="0"/>
            <a:t>Software</a:t>
          </a:r>
        </a:p>
      </dgm:t>
    </dgm:pt>
    <dgm:pt modelId="{DD08D13D-BF38-4D52-A313-D0D65487342A}" type="parTrans" cxnId="{0EDCDD1E-CE10-4F37-B7CC-7D1A09151A07}">
      <dgm:prSet/>
      <dgm:spPr/>
      <dgm:t>
        <a:bodyPr/>
        <a:lstStyle/>
        <a:p>
          <a:endParaRPr lang="en-US"/>
        </a:p>
      </dgm:t>
    </dgm:pt>
    <dgm:pt modelId="{96EAFA68-6E6E-4737-AC6B-1A31C3D796E9}" type="sibTrans" cxnId="{0EDCDD1E-CE10-4F37-B7CC-7D1A09151A07}">
      <dgm:prSet/>
      <dgm:spPr/>
      <dgm:t>
        <a:bodyPr/>
        <a:lstStyle/>
        <a:p>
          <a:endParaRPr lang="en-US"/>
        </a:p>
      </dgm:t>
    </dgm:pt>
    <dgm:pt modelId="{EC33EE9F-92C7-466A-AAC7-928DE2C6580B}" type="pres">
      <dgm:prSet presAssocID="{BBDBCB12-D5A4-4B95-A277-C8236CF278E7}" presName="Name0" presStyleCnt="0">
        <dgm:presLayoutVars>
          <dgm:dir/>
          <dgm:resizeHandles val="exact"/>
        </dgm:presLayoutVars>
      </dgm:prSet>
      <dgm:spPr/>
    </dgm:pt>
    <dgm:pt modelId="{F4E8FDC7-1E41-4FCF-8C1F-18F4354FA09A}" type="pres">
      <dgm:prSet presAssocID="{5A349034-53EF-4DD2-B404-AB9EF9E83A79}" presName="node" presStyleLbl="node1" presStyleIdx="0" presStyleCnt="3" custRadScaleRad="93564" custRadScaleInc="0">
        <dgm:presLayoutVars>
          <dgm:bulletEnabled val="1"/>
        </dgm:presLayoutVars>
      </dgm:prSet>
      <dgm:spPr/>
    </dgm:pt>
    <dgm:pt modelId="{9CA610F2-8C54-427F-A045-4AFED9E65AC2}" type="pres">
      <dgm:prSet presAssocID="{5FBA9437-1F95-4763-BF3B-7D64446EC777}" presName="sibTrans" presStyleLbl="sibTrans2D1" presStyleIdx="0" presStyleCnt="3"/>
      <dgm:spPr/>
    </dgm:pt>
    <dgm:pt modelId="{2BDBE6D7-DD20-4EEA-8292-049E76A14E20}" type="pres">
      <dgm:prSet presAssocID="{5FBA9437-1F95-4763-BF3B-7D64446EC777}" presName="connectorText" presStyleLbl="sibTrans2D1" presStyleIdx="0" presStyleCnt="3"/>
      <dgm:spPr/>
    </dgm:pt>
    <dgm:pt modelId="{2B09CE3F-9600-4BB1-9218-18DD29785F48}" type="pres">
      <dgm:prSet presAssocID="{7BB754DB-9745-4AC3-8229-063B210CF857}" presName="node" presStyleLbl="node1" presStyleIdx="1" presStyleCnt="3">
        <dgm:presLayoutVars>
          <dgm:bulletEnabled val="1"/>
        </dgm:presLayoutVars>
      </dgm:prSet>
      <dgm:spPr/>
    </dgm:pt>
    <dgm:pt modelId="{D87BB9EA-F39C-4989-AA59-9F9171129735}" type="pres">
      <dgm:prSet presAssocID="{97FEF098-0D8D-46CC-A6FA-0486944ABBE1}" presName="sibTrans" presStyleLbl="sibTrans2D1" presStyleIdx="1" presStyleCnt="3"/>
      <dgm:spPr/>
    </dgm:pt>
    <dgm:pt modelId="{1A5C9B50-11FC-4131-989E-0589E5D3338C}" type="pres">
      <dgm:prSet presAssocID="{97FEF098-0D8D-46CC-A6FA-0486944ABBE1}" presName="connectorText" presStyleLbl="sibTrans2D1" presStyleIdx="1" presStyleCnt="3"/>
      <dgm:spPr/>
    </dgm:pt>
    <dgm:pt modelId="{EF3FEE35-B56C-4A8E-A275-87136657E266}" type="pres">
      <dgm:prSet presAssocID="{9DAD7148-55E1-4C47-B5EC-32AE737FAB0C}" presName="node" presStyleLbl="node1" presStyleIdx="2" presStyleCnt="3">
        <dgm:presLayoutVars>
          <dgm:bulletEnabled val="1"/>
        </dgm:presLayoutVars>
      </dgm:prSet>
      <dgm:spPr/>
    </dgm:pt>
    <dgm:pt modelId="{CB93CFAE-E421-4E5A-8FC5-3ACCC77E03D1}" type="pres">
      <dgm:prSet presAssocID="{96EAFA68-6E6E-4737-AC6B-1A31C3D796E9}" presName="sibTrans" presStyleLbl="sibTrans2D1" presStyleIdx="2" presStyleCnt="3"/>
      <dgm:spPr/>
    </dgm:pt>
    <dgm:pt modelId="{40201074-E25A-4170-B8FB-BA282453109F}" type="pres">
      <dgm:prSet presAssocID="{96EAFA68-6E6E-4737-AC6B-1A31C3D796E9}" presName="connectorText" presStyleLbl="sibTrans2D1" presStyleIdx="2" presStyleCnt="3"/>
      <dgm:spPr/>
    </dgm:pt>
  </dgm:ptLst>
  <dgm:cxnLst>
    <dgm:cxn modelId="{54B5CB02-F870-4235-8794-B235D51A5F92}" type="presOf" srcId="{96EAFA68-6E6E-4737-AC6B-1A31C3D796E9}" destId="{40201074-E25A-4170-B8FB-BA282453109F}" srcOrd="1" destOrd="0" presId="urn:microsoft.com/office/officeart/2005/8/layout/cycle7"/>
    <dgm:cxn modelId="{5BBC4112-06BB-482C-A00E-E9A9B5188AE1}" type="presOf" srcId="{97FEF098-0D8D-46CC-A6FA-0486944ABBE1}" destId="{D87BB9EA-F39C-4989-AA59-9F9171129735}" srcOrd="0" destOrd="0" presId="urn:microsoft.com/office/officeart/2005/8/layout/cycle7"/>
    <dgm:cxn modelId="{86EC8213-C7E8-486F-B907-DA1349A7C594}" type="presOf" srcId="{5FBA9437-1F95-4763-BF3B-7D64446EC777}" destId="{9CA610F2-8C54-427F-A045-4AFED9E65AC2}" srcOrd="0" destOrd="0" presId="urn:microsoft.com/office/officeart/2005/8/layout/cycle7"/>
    <dgm:cxn modelId="{F4940118-EFAA-4124-8BA2-45F9DB913AC5}" srcId="{BBDBCB12-D5A4-4B95-A277-C8236CF278E7}" destId="{7BB754DB-9745-4AC3-8229-063B210CF857}" srcOrd="1" destOrd="0" parTransId="{EB5F1829-DF79-41E5-8CBC-444A4E04F0BF}" sibTransId="{97FEF098-0D8D-46CC-A6FA-0486944ABBE1}"/>
    <dgm:cxn modelId="{0EDCDD1E-CE10-4F37-B7CC-7D1A09151A07}" srcId="{BBDBCB12-D5A4-4B95-A277-C8236CF278E7}" destId="{9DAD7148-55E1-4C47-B5EC-32AE737FAB0C}" srcOrd="2" destOrd="0" parTransId="{DD08D13D-BF38-4D52-A313-D0D65487342A}" sibTransId="{96EAFA68-6E6E-4737-AC6B-1A31C3D796E9}"/>
    <dgm:cxn modelId="{5E19503E-3109-459A-84A7-877EA3455F39}" type="presOf" srcId="{96EAFA68-6E6E-4737-AC6B-1A31C3D796E9}" destId="{CB93CFAE-E421-4E5A-8FC5-3ACCC77E03D1}" srcOrd="0" destOrd="0" presId="urn:microsoft.com/office/officeart/2005/8/layout/cycle7"/>
    <dgm:cxn modelId="{130A245F-9657-470A-BEBF-953578856575}" type="presOf" srcId="{7BB754DB-9745-4AC3-8229-063B210CF857}" destId="{2B09CE3F-9600-4BB1-9218-18DD29785F48}" srcOrd="0" destOrd="0" presId="urn:microsoft.com/office/officeart/2005/8/layout/cycle7"/>
    <dgm:cxn modelId="{69409B42-7CF2-4384-9741-A4814853DAED}" type="presOf" srcId="{BBDBCB12-D5A4-4B95-A277-C8236CF278E7}" destId="{EC33EE9F-92C7-466A-AAC7-928DE2C6580B}" srcOrd="0" destOrd="0" presId="urn:microsoft.com/office/officeart/2005/8/layout/cycle7"/>
    <dgm:cxn modelId="{5B25D299-76B7-4DF6-AE57-B1960C9C8021}" type="presOf" srcId="{5FBA9437-1F95-4763-BF3B-7D64446EC777}" destId="{2BDBE6D7-DD20-4EEA-8292-049E76A14E20}" srcOrd="1" destOrd="0" presId="urn:microsoft.com/office/officeart/2005/8/layout/cycle7"/>
    <dgm:cxn modelId="{702F439C-7E15-4156-B3A6-1FE7D2BD4619}" srcId="{BBDBCB12-D5A4-4B95-A277-C8236CF278E7}" destId="{5A349034-53EF-4DD2-B404-AB9EF9E83A79}" srcOrd="0" destOrd="0" parTransId="{C1D2CB7F-D5AC-47AC-A4E4-EA728D3C529D}" sibTransId="{5FBA9437-1F95-4763-BF3B-7D64446EC777}"/>
    <dgm:cxn modelId="{C7DDB1C9-C3CF-4915-BB0D-E28F0E7EEC7E}" type="presOf" srcId="{9DAD7148-55E1-4C47-B5EC-32AE737FAB0C}" destId="{EF3FEE35-B56C-4A8E-A275-87136657E266}" srcOrd="0" destOrd="0" presId="urn:microsoft.com/office/officeart/2005/8/layout/cycle7"/>
    <dgm:cxn modelId="{31B45FD2-12AC-48BC-886D-CFA978E391C0}" type="presOf" srcId="{5A349034-53EF-4DD2-B404-AB9EF9E83A79}" destId="{F4E8FDC7-1E41-4FCF-8C1F-18F4354FA09A}" srcOrd="0" destOrd="0" presId="urn:microsoft.com/office/officeart/2005/8/layout/cycle7"/>
    <dgm:cxn modelId="{2F48C5E3-E84A-41ED-978A-F3814D6208CC}" type="presOf" srcId="{97FEF098-0D8D-46CC-A6FA-0486944ABBE1}" destId="{1A5C9B50-11FC-4131-989E-0589E5D3338C}" srcOrd="1" destOrd="0" presId="urn:microsoft.com/office/officeart/2005/8/layout/cycle7"/>
    <dgm:cxn modelId="{1EB2BFFB-0E0C-47CB-A440-EA31F3A5CD9D}" type="presParOf" srcId="{EC33EE9F-92C7-466A-AAC7-928DE2C6580B}" destId="{F4E8FDC7-1E41-4FCF-8C1F-18F4354FA09A}" srcOrd="0" destOrd="0" presId="urn:microsoft.com/office/officeart/2005/8/layout/cycle7"/>
    <dgm:cxn modelId="{387E0466-D667-445C-8B62-C944E7648241}" type="presParOf" srcId="{EC33EE9F-92C7-466A-AAC7-928DE2C6580B}" destId="{9CA610F2-8C54-427F-A045-4AFED9E65AC2}" srcOrd="1" destOrd="0" presId="urn:microsoft.com/office/officeart/2005/8/layout/cycle7"/>
    <dgm:cxn modelId="{87C3505A-5E0D-48D8-ACD2-9B8010AB844F}" type="presParOf" srcId="{9CA610F2-8C54-427F-A045-4AFED9E65AC2}" destId="{2BDBE6D7-DD20-4EEA-8292-049E76A14E20}" srcOrd="0" destOrd="0" presId="urn:microsoft.com/office/officeart/2005/8/layout/cycle7"/>
    <dgm:cxn modelId="{3930BD35-5F42-4137-A990-0CECC40ABE95}" type="presParOf" srcId="{EC33EE9F-92C7-466A-AAC7-928DE2C6580B}" destId="{2B09CE3F-9600-4BB1-9218-18DD29785F48}" srcOrd="2" destOrd="0" presId="urn:microsoft.com/office/officeart/2005/8/layout/cycle7"/>
    <dgm:cxn modelId="{9C686C04-FFE9-4A14-9F16-A39084323C42}" type="presParOf" srcId="{EC33EE9F-92C7-466A-AAC7-928DE2C6580B}" destId="{D87BB9EA-F39C-4989-AA59-9F9171129735}" srcOrd="3" destOrd="0" presId="urn:microsoft.com/office/officeart/2005/8/layout/cycle7"/>
    <dgm:cxn modelId="{935CB20E-D198-4F6D-8CBE-FEE6A45EEF0B}" type="presParOf" srcId="{D87BB9EA-F39C-4989-AA59-9F9171129735}" destId="{1A5C9B50-11FC-4131-989E-0589E5D3338C}" srcOrd="0" destOrd="0" presId="urn:microsoft.com/office/officeart/2005/8/layout/cycle7"/>
    <dgm:cxn modelId="{7F1B11B0-7E6C-46FE-9292-DC1F793D841F}" type="presParOf" srcId="{EC33EE9F-92C7-466A-AAC7-928DE2C6580B}" destId="{EF3FEE35-B56C-4A8E-A275-87136657E266}" srcOrd="4" destOrd="0" presId="urn:microsoft.com/office/officeart/2005/8/layout/cycle7"/>
    <dgm:cxn modelId="{DFCB1878-B4EC-431F-87E0-215FED5EB992}" type="presParOf" srcId="{EC33EE9F-92C7-466A-AAC7-928DE2C6580B}" destId="{CB93CFAE-E421-4E5A-8FC5-3ACCC77E03D1}" srcOrd="5" destOrd="0" presId="urn:microsoft.com/office/officeart/2005/8/layout/cycle7"/>
    <dgm:cxn modelId="{99A0C85C-8660-45D8-9A98-9C7204FD431A}" type="presParOf" srcId="{CB93CFAE-E421-4E5A-8FC5-3ACCC77E03D1}" destId="{40201074-E25A-4170-B8FB-BA282453109F}" srcOrd="0" destOrd="0" presId="urn:microsoft.com/office/officeart/2005/8/layout/cycle7"/>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8FDC7-1E41-4FCF-8C1F-18F4354FA09A}">
      <dsp:nvSpPr>
        <dsp:cNvPr id="0" name=""/>
        <dsp:cNvSpPr/>
      </dsp:nvSpPr>
      <dsp:spPr>
        <a:xfrm>
          <a:off x="4263343" y="222436"/>
          <a:ext cx="3591741" cy="1795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t>Wetware</a:t>
          </a:r>
        </a:p>
      </dsp:txBody>
      <dsp:txXfrm>
        <a:off x="4315942" y="275035"/>
        <a:ext cx="3486543" cy="1690672"/>
      </dsp:txXfrm>
    </dsp:sp>
    <dsp:sp modelId="{9CA610F2-8C54-427F-A045-4AFED9E65AC2}">
      <dsp:nvSpPr>
        <dsp:cNvPr id="0" name=""/>
        <dsp:cNvSpPr/>
      </dsp:nvSpPr>
      <dsp:spPr>
        <a:xfrm rot="3534014">
          <a:off x="6606173" y="3264339"/>
          <a:ext cx="1871870" cy="62855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6794739" y="3390050"/>
        <a:ext cx="1494738" cy="377132"/>
      </dsp:txXfrm>
    </dsp:sp>
    <dsp:sp modelId="{2B09CE3F-9600-4BB1-9218-18DD29785F48}">
      <dsp:nvSpPr>
        <dsp:cNvPr id="0" name=""/>
        <dsp:cNvSpPr/>
      </dsp:nvSpPr>
      <dsp:spPr>
        <a:xfrm>
          <a:off x="7229132" y="5138927"/>
          <a:ext cx="3591741" cy="1795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t>Hardware</a:t>
          </a:r>
        </a:p>
      </dsp:txBody>
      <dsp:txXfrm>
        <a:off x="7281731" y="5191526"/>
        <a:ext cx="3486543" cy="1690672"/>
      </dsp:txXfrm>
    </dsp:sp>
    <dsp:sp modelId="{D87BB9EA-F39C-4989-AA59-9F9171129735}">
      <dsp:nvSpPr>
        <dsp:cNvPr id="0" name=""/>
        <dsp:cNvSpPr/>
      </dsp:nvSpPr>
      <dsp:spPr>
        <a:xfrm rot="10800000">
          <a:off x="5123278" y="5722585"/>
          <a:ext cx="1871870" cy="62855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rot="10800000">
        <a:off x="5311844" y="5848296"/>
        <a:ext cx="1494738" cy="377132"/>
      </dsp:txXfrm>
    </dsp:sp>
    <dsp:sp modelId="{EF3FEE35-B56C-4A8E-A275-87136657E266}">
      <dsp:nvSpPr>
        <dsp:cNvPr id="0" name=""/>
        <dsp:cNvSpPr/>
      </dsp:nvSpPr>
      <dsp:spPr>
        <a:xfrm>
          <a:off x="1297554" y="5138927"/>
          <a:ext cx="3591741" cy="1795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t>Software</a:t>
          </a:r>
        </a:p>
      </dsp:txBody>
      <dsp:txXfrm>
        <a:off x="1350153" y="5191526"/>
        <a:ext cx="3486543" cy="1690672"/>
      </dsp:txXfrm>
    </dsp:sp>
    <dsp:sp modelId="{CB93CFAE-E421-4E5A-8FC5-3ACCC77E03D1}">
      <dsp:nvSpPr>
        <dsp:cNvPr id="0" name=""/>
        <dsp:cNvSpPr/>
      </dsp:nvSpPr>
      <dsp:spPr>
        <a:xfrm rot="18065986">
          <a:off x="3640384" y="3264339"/>
          <a:ext cx="1871870" cy="62855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3828950" y="3390050"/>
        <a:ext cx="1494738" cy="377132"/>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D09CD-CF58-2549-A633-DF4A8F564C7A}" type="datetimeFigureOut">
              <a:rPr lang="en-US" smtClean="0"/>
              <a:t>10/25/2023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79E04-056F-D54A-A085-DA3FE0CB785D}" type="slidenum">
              <a:rPr lang="en-US" smtClean="0"/>
              <a:t>‹#›</a:t>
            </a:fld>
            <a:endParaRPr lang="en-US"/>
          </a:p>
        </p:txBody>
      </p:sp>
    </p:spTree>
    <p:extLst>
      <p:ext uri="{BB962C8B-B14F-4D97-AF65-F5344CB8AC3E}">
        <p14:creationId xmlns:p14="http://schemas.microsoft.com/office/powerpoint/2010/main" val="1617261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lobenewswire.com/news-release/2020/11/18/2129432/0/en/Cybercrime-To-Cost-The-World-10-5-Trillion-Annually-By-2025.html#:~:text=Every%20U.S.%20business%20is%20under%20cyberattack&amp;text=18%2C%202020%20(GLOBE%20NEWSWIRE),%243%20trillion%20USD%20in%202015."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taysafeonline.us1.list-manage.com/track/click?u=1cfc376f9f35e50eaea6eb1e0&amp;id=9e6fc5a67d&amp;e=0d520c937a"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synopsys.com/software-integrity/solutions/dev-devops.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16z.com/2011/08/20/why-software-is-eating-the-worl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innews.com/pr_news/606505844/cybercrime-damages-to-cost-the-world-8-trillion-usd-in-202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Scare the crap out of you!</a:t>
            </a:r>
          </a:p>
          <a:p>
            <a:pPr marL="171450" indent="-171450">
              <a:buFont typeface="Arial" panose="020B0604020202020204" pitchFamily="34" charset="0"/>
              <a:buChar char="•"/>
            </a:pPr>
            <a:r>
              <a:rPr lang="en-US" b="1" dirty="0"/>
              <a:t>https://www.zdnet.com/article/the-scariest-hacks-and-vulnerabilities-of-2019/</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2</a:t>
            </a:fld>
            <a:endParaRPr lang="en-US"/>
          </a:p>
        </p:txBody>
      </p:sp>
    </p:spTree>
    <p:extLst>
      <p:ext uri="{BB962C8B-B14F-4D97-AF65-F5344CB8AC3E}">
        <p14:creationId xmlns:p14="http://schemas.microsoft.com/office/powerpoint/2010/main" val="1198388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Mikko</a:t>
            </a:r>
          </a:p>
        </p:txBody>
      </p:sp>
      <p:sp>
        <p:nvSpPr>
          <p:cNvPr id="4" name="Slide Number Placeholder 3"/>
          <p:cNvSpPr>
            <a:spLocks noGrp="1"/>
          </p:cNvSpPr>
          <p:nvPr>
            <p:ph type="sldNum" sz="quarter" idx="5"/>
          </p:nvPr>
        </p:nvSpPr>
        <p:spPr/>
        <p:txBody>
          <a:bodyPr/>
          <a:lstStyle/>
          <a:p>
            <a:fld id="{6AF79E04-056F-D54A-A085-DA3FE0CB785D}" type="slidenum">
              <a:rPr lang="en-US" smtClean="0"/>
              <a:t>12</a:t>
            </a:fld>
            <a:endParaRPr lang="en-US"/>
          </a:p>
        </p:txBody>
      </p:sp>
    </p:spTree>
    <p:extLst>
      <p:ext uri="{BB962C8B-B14F-4D97-AF65-F5344CB8AC3E}">
        <p14:creationId xmlns:p14="http://schemas.microsoft.com/office/powerpoint/2010/main" val="4161429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Lone Wolf: Paige Thompson –Capital One</a:t>
            </a:r>
          </a:p>
        </p:txBody>
      </p:sp>
      <p:sp>
        <p:nvSpPr>
          <p:cNvPr id="4" name="Slide Number Placeholder 3"/>
          <p:cNvSpPr>
            <a:spLocks noGrp="1"/>
          </p:cNvSpPr>
          <p:nvPr>
            <p:ph type="sldNum" sz="quarter" idx="5"/>
          </p:nvPr>
        </p:nvSpPr>
        <p:spPr/>
        <p:txBody>
          <a:bodyPr/>
          <a:lstStyle/>
          <a:p>
            <a:fld id="{6AF79E04-056F-D54A-A085-DA3FE0CB785D}" type="slidenum">
              <a:rPr lang="en-US" smtClean="0"/>
              <a:t>13</a:t>
            </a:fld>
            <a:endParaRPr lang="en-US"/>
          </a:p>
        </p:txBody>
      </p:sp>
    </p:spTree>
    <p:extLst>
      <p:ext uri="{BB962C8B-B14F-4D97-AF65-F5344CB8AC3E}">
        <p14:creationId xmlns:p14="http://schemas.microsoft.com/office/powerpoint/2010/main" val="3188590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F68428"/>
                </a:solidFill>
                <a:latin typeface="Segoe UI Light" panose="020B0502040204020203" pitchFamily="34" charset="0"/>
                <a:ea typeface="+mj-ea"/>
                <a:cs typeface="+mj-cs"/>
              </a:rPr>
              <a:t>Estimated to be </a:t>
            </a:r>
            <a:r>
              <a:rPr lang="en-US" sz="1200" b="1" dirty="0">
                <a:solidFill>
                  <a:srgbClr val="F68428"/>
                </a:solidFill>
                <a:latin typeface="Segoe UI Light" panose="020B0502040204020203" pitchFamily="34" charset="0"/>
                <a:ea typeface="+mj-ea"/>
                <a:cs typeface="+mj-cs"/>
                <a:hlinkClick r:id="rId3">
                  <a:extLst>
                    <a:ext uri="{A12FA001-AC4F-418D-AE19-62706E023703}">
                      <ahyp:hlinkClr xmlns:ahyp="http://schemas.microsoft.com/office/drawing/2018/hyperlinkcolor" val="tx"/>
                    </a:ext>
                  </a:extLst>
                </a:hlinkClick>
              </a:rPr>
              <a:t>$10.5 trillion</a:t>
            </a:r>
            <a:r>
              <a:rPr lang="en-US" sz="1200" b="1" dirty="0">
                <a:solidFill>
                  <a:srgbClr val="F68428"/>
                </a:solidFill>
                <a:latin typeface="Segoe UI Light" panose="020B0502040204020203" pitchFamily="34" charset="0"/>
                <a:ea typeface="+mj-ea"/>
                <a:cs typeface="+mj-cs"/>
              </a:rPr>
              <a:t> annually by 2025</a:t>
            </a:r>
          </a:p>
          <a:p>
            <a:pPr marL="171450" indent="-171450">
              <a:buFont typeface="Arial" panose="020B0604020202020204" pitchFamily="34" charset="0"/>
              <a:buChar char="•"/>
            </a:pPr>
            <a:r>
              <a:rPr lang="en-US" b="1" dirty="0"/>
              <a:t>In their 2020 Global Risks Report, WEF said that in the US, the likelihood of catching cybercrime actors and hauling them into court is estimated to be as low as 0.05%.</a:t>
            </a:r>
          </a:p>
          <a:p>
            <a:pPr marL="171450" indent="-171450">
              <a:buFont typeface="Arial" panose="020B0604020202020204" pitchFamily="34" charset="0"/>
              <a:buChar char="•"/>
            </a:pPr>
            <a:r>
              <a:rPr lang="en-US" b="1" dirty="0"/>
              <a:t>Walmart, generated mind-blowing $514 billion in revenue in 2019</a:t>
            </a:r>
          </a:p>
          <a:p>
            <a:pPr marL="171450" indent="-171450">
              <a:buFont typeface="Arial" panose="020B0604020202020204" pitchFamily="34" charset="0"/>
              <a:buChar char="•"/>
            </a:pPr>
            <a:r>
              <a:rPr lang="en-US" b="1" dirty="0"/>
              <a:t>Cybercrime earns 12 times that</a:t>
            </a:r>
          </a:p>
          <a:p>
            <a:pPr marL="171450" indent="-171450">
              <a:buFont typeface="Arial" panose="020B0604020202020204" pitchFamily="34" charset="0"/>
              <a:buChar char="•"/>
            </a:pPr>
            <a:r>
              <a:rPr lang="en-US" b="1" dirty="0"/>
              <a:t>More than Tesla, Facebook, Microsoft, Apple, Amazon, and Walmart combined - $1.28 trillion</a:t>
            </a:r>
          </a:p>
          <a:p>
            <a:r>
              <a:rPr lang="en-US" b="1" dirty="0"/>
              <a:t>ZDNet reported that:</a:t>
            </a:r>
          </a:p>
          <a:p>
            <a:pPr marL="171450" indent="-171450">
              <a:buFont typeface="Arial" panose="020B0604020202020204" pitchFamily="34" charset="0"/>
              <a:buChar char="•"/>
            </a:pPr>
            <a:r>
              <a:rPr lang="en-US" b="1" dirty="0"/>
              <a:t>Ransomware gangs made at least $350 million in 2020, a 311% increase over ransomware payments recorded in 2019</a:t>
            </a:r>
          </a:p>
          <a:p>
            <a:pPr marL="171450" indent="-171450">
              <a:buFont typeface="Arial" panose="020B0604020202020204" pitchFamily="34" charset="0"/>
              <a:buChar char="•"/>
            </a:pPr>
            <a:r>
              <a:rPr lang="en-US" b="1" dirty="0"/>
              <a:t>Initial Kaseya ransom was $70 million!</a:t>
            </a:r>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14</a:t>
            </a:fld>
            <a:endParaRPr lang="en-US"/>
          </a:p>
        </p:txBody>
      </p:sp>
    </p:spTree>
    <p:extLst>
      <p:ext uri="{BB962C8B-B14F-4D97-AF65-F5344CB8AC3E}">
        <p14:creationId xmlns:p14="http://schemas.microsoft.com/office/powerpoint/2010/main" val="2841346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ChatGPT</a:t>
            </a:r>
          </a:p>
        </p:txBody>
      </p:sp>
      <p:sp>
        <p:nvSpPr>
          <p:cNvPr id="4" name="Slide Number Placeholder 3"/>
          <p:cNvSpPr>
            <a:spLocks noGrp="1"/>
          </p:cNvSpPr>
          <p:nvPr>
            <p:ph type="sldNum" sz="quarter" idx="5"/>
          </p:nvPr>
        </p:nvSpPr>
        <p:spPr/>
        <p:txBody>
          <a:bodyPr/>
          <a:lstStyle/>
          <a:p>
            <a:fld id="{6AF79E04-056F-D54A-A085-DA3FE0CB785D}" type="slidenum">
              <a:rPr lang="en-US" smtClean="0"/>
              <a:t>15</a:t>
            </a:fld>
            <a:endParaRPr lang="en-US"/>
          </a:p>
        </p:txBody>
      </p:sp>
    </p:spTree>
    <p:extLst>
      <p:ext uri="{BB962C8B-B14F-4D97-AF65-F5344CB8AC3E}">
        <p14:creationId xmlns:p14="http://schemas.microsoft.com/office/powerpoint/2010/main" val="1249295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ChatGPT</a:t>
            </a:r>
          </a:p>
        </p:txBody>
      </p:sp>
      <p:sp>
        <p:nvSpPr>
          <p:cNvPr id="4" name="Slide Number Placeholder 3"/>
          <p:cNvSpPr>
            <a:spLocks noGrp="1"/>
          </p:cNvSpPr>
          <p:nvPr>
            <p:ph type="sldNum" sz="quarter" idx="5"/>
          </p:nvPr>
        </p:nvSpPr>
        <p:spPr/>
        <p:txBody>
          <a:bodyPr/>
          <a:lstStyle/>
          <a:p>
            <a:fld id="{6AF79E04-056F-D54A-A085-DA3FE0CB785D}" type="slidenum">
              <a:rPr lang="en-US" smtClean="0"/>
              <a:t>16</a:t>
            </a:fld>
            <a:endParaRPr lang="en-US"/>
          </a:p>
        </p:txBody>
      </p:sp>
    </p:spTree>
    <p:extLst>
      <p:ext uri="{BB962C8B-B14F-4D97-AF65-F5344CB8AC3E}">
        <p14:creationId xmlns:p14="http://schemas.microsoft.com/office/powerpoint/2010/main" val="2825866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CIS: </a:t>
            </a:r>
            <a:r>
              <a:rPr lang="en-US" b="1" i="1" dirty="0"/>
              <a:t>Community Defense Model Version 2.0 attack pattern analysis</a:t>
            </a:r>
          </a:p>
          <a:p>
            <a:pPr marL="171450" indent="-171450">
              <a:buFont typeface="Arial" panose="020B0604020202020204" pitchFamily="34" charset="0"/>
              <a:buChar char="•"/>
            </a:pPr>
            <a:r>
              <a:rPr lang="en-US" b="1" dirty="0"/>
              <a:t>https://www.cisecurity.org/insights/blog/renew-your-ransomware-defense-with-cisas-updated-guidance</a:t>
            </a:r>
          </a:p>
        </p:txBody>
      </p:sp>
      <p:sp>
        <p:nvSpPr>
          <p:cNvPr id="4" name="Slide Number Placeholder 3"/>
          <p:cNvSpPr>
            <a:spLocks noGrp="1"/>
          </p:cNvSpPr>
          <p:nvPr>
            <p:ph type="sldNum" sz="quarter" idx="5"/>
          </p:nvPr>
        </p:nvSpPr>
        <p:spPr/>
        <p:txBody>
          <a:bodyPr/>
          <a:lstStyle/>
          <a:p>
            <a:fld id="{6AF79E04-056F-D54A-A085-DA3FE0CB785D}" type="slidenum">
              <a:rPr lang="en-US" smtClean="0"/>
              <a:t>17</a:t>
            </a:fld>
            <a:endParaRPr lang="en-US"/>
          </a:p>
        </p:txBody>
      </p:sp>
    </p:spTree>
    <p:extLst>
      <p:ext uri="{BB962C8B-B14F-4D97-AF65-F5344CB8AC3E}">
        <p14:creationId xmlns:p14="http://schemas.microsoft.com/office/powerpoint/2010/main" val="3233824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https://www.cisa.gov/sites/default/files/publications/2021-seminars-ics-security-508.pdf</a:t>
            </a:r>
          </a:p>
        </p:txBody>
      </p:sp>
      <p:sp>
        <p:nvSpPr>
          <p:cNvPr id="4" name="Slide Number Placeholder 3"/>
          <p:cNvSpPr>
            <a:spLocks noGrp="1"/>
          </p:cNvSpPr>
          <p:nvPr>
            <p:ph type="sldNum" sz="quarter" idx="5"/>
          </p:nvPr>
        </p:nvSpPr>
        <p:spPr/>
        <p:txBody>
          <a:bodyPr/>
          <a:lstStyle/>
          <a:p>
            <a:fld id="{6AF79E04-056F-D54A-A085-DA3FE0CB785D}" type="slidenum">
              <a:rPr lang="en-US" smtClean="0"/>
              <a:t>18</a:t>
            </a:fld>
            <a:endParaRPr lang="en-US"/>
          </a:p>
        </p:txBody>
      </p:sp>
    </p:spTree>
    <p:extLst>
      <p:ext uri="{BB962C8B-B14F-4D97-AF65-F5344CB8AC3E}">
        <p14:creationId xmlns:p14="http://schemas.microsoft.com/office/powerpoint/2010/main" val="64242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u="none" strike="noStrike" kern="1200" dirty="0">
                <a:solidFill>
                  <a:schemeClr val="tx1"/>
                </a:solidFill>
                <a:effectLst/>
                <a:latin typeface="+mn-lt"/>
                <a:ea typeface="+mn-ea"/>
                <a:cs typeface="+mn-cs"/>
              </a:rPr>
              <a:t>According to the 2018 Verizon Data Breach Investigations Report, </a:t>
            </a:r>
            <a:r>
              <a:rPr lang="en-US" sz="1200" b="1" u="sng" kern="1200" dirty="0">
                <a:solidFill>
                  <a:schemeClr val="tx1"/>
                </a:solidFill>
                <a:effectLst/>
                <a:latin typeface="+mn-lt"/>
                <a:ea typeface="+mn-ea"/>
                <a:cs typeface="+mn-cs"/>
                <a:hlinkClick r:id="rId3"/>
              </a:rPr>
              <a:t>58% of cyberattack victims were small businesses </a:t>
            </a:r>
            <a:r>
              <a:rPr lang="en-US" sz="1200" b="1" u="none" strike="noStrike" kern="1200" dirty="0">
                <a:solidFill>
                  <a:schemeClr val="tx1"/>
                </a:solidFill>
                <a:effectLst/>
                <a:latin typeface="+mn-lt"/>
                <a:ea typeface="+mn-ea"/>
                <a:cs typeface="+mn-cs"/>
              </a:rPr>
              <a:t>(organizations with fewer than 250 employees). Many small and medium-sized businesses (SMBs) think that the data they have or have access to does not have value. Nothing could be further from the truth.</a:t>
            </a: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19</a:t>
            </a:fld>
            <a:endParaRPr lang="en-US"/>
          </a:p>
        </p:txBody>
      </p:sp>
    </p:spTree>
    <p:extLst>
      <p:ext uri="{BB962C8B-B14F-4D97-AF65-F5344CB8AC3E}">
        <p14:creationId xmlns:p14="http://schemas.microsoft.com/office/powerpoint/2010/main" val="3081127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68428"/>
                </a:solidFill>
                <a:latin typeface="Segoe UI Light" panose="020B0502040204020203" pitchFamily="34" charset="0"/>
                <a:ea typeface="+mj-ea"/>
                <a:cs typeface="+mj-cs"/>
              </a:rPr>
              <a:t>Threats: Unpatched Software</a:t>
            </a:r>
          </a:p>
          <a:p>
            <a:endParaRPr lang="en-US" dirty="0"/>
          </a:p>
        </p:txBody>
      </p:sp>
      <p:sp>
        <p:nvSpPr>
          <p:cNvPr id="4" name="Slide Number Placeholder 3"/>
          <p:cNvSpPr>
            <a:spLocks noGrp="1"/>
          </p:cNvSpPr>
          <p:nvPr>
            <p:ph type="sldNum" sz="quarter" idx="5"/>
          </p:nvPr>
        </p:nvSpPr>
        <p:spPr/>
        <p:txBody>
          <a:bodyPr/>
          <a:lstStyle/>
          <a:p>
            <a:fld id="{6AF79E04-056F-D54A-A085-DA3FE0CB785D}" type="slidenum">
              <a:rPr lang="en-US" smtClean="0"/>
              <a:t>21</a:t>
            </a:fld>
            <a:endParaRPr lang="en-US"/>
          </a:p>
        </p:txBody>
      </p:sp>
    </p:spTree>
    <p:extLst>
      <p:ext uri="{BB962C8B-B14F-4D97-AF65-F5344CB8AC3E}">
        <p14:creationId xmlns:p14="http://schemas.microsoft.com/office/powerpoint/2010/main" val="1192068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Open Web Application Security Project  - OWASP Foundation</a:t>
            </a: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22</a:t>
            </a:fld>
            <a:endParaRPr lang="en-US"/>
          </a:p>
        </p:txBody>
      </p:sp>
    </p:spTree>
    <p:extLst>
      <p:ext uri="{BB962C8B-B14F-4D97-AF65-F5344CB8AC3E}">
        <p14:creationId xmlns:p14="http://schemas.microsoft.com/office/powerpoint/2010/main" val="3695922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https://benitocastrocom.files.wordpress.com/2019/11/e58d3-startups.jpg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lumMod val="10000"/>
                    <a:lumOff val="90000"/>
                  </a:schemeClr>
                </a:solidFill>
                <a:latin typeface="Arial" panose="020B0604020202020204" pitchFamily="34" charset="0"/>
                <a:ea typeface="+mj-ea"/>
                <a:cs typeface="Arial" panose="020B0604020202020204" pitchFamily="34" charset="0"/>
              </a:rPr>
              <a:t>500 million apps will be built over the next five years – Microsoft</a:t>
            </a:r>
          </a:p>
          <a:p>
            <a:pPr marL="0" indent="0">
              <a:buFontTx/>
              <a:buNone/>
            </a:pP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3</a:t>
            </a:fld>
            <a:endParaRPr lang="en-US"/>
          </a:p>
        </p:txBody>
      </p:sp>
    </p:spTree>
    <p:extLst>
      <p:ext uri="{BB962C8B-B14F-4D97-AF65-F5344CB8AC3E}">
        <p14:creationId xmlns:p14="http://schemas.microsoft.com/office/powerpoint/2010/main" val="1826737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err="1"/>
              <a:t>Hypponen’s</a:t>
            </a:r>
            <a:r>
              <a:rPr lang="en-US" b="1" dirty="0"/>
              <a:t> Law: If it’s smart, it’s vulnerable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1" dirty="0">
                <a:solidFill>
                  <a:srgbClr val="762268"/>
                </a:solidFill>
              </a:rPr>
              <a:t>Internet of Insecure Things</a:t>
            </a:r>
          </a:p>
          <a:p>
            <a:pPr marL="228600" lvl="1">
              <a:lnSpc>
                <a:spcPct val="100000"/>
              </a:lnSpc>
              <a:spcBef>
                <a:spcPts val="1000"/>
              </a:spcBef>
              <a:buClr>
                <a:schemeClr val="tx1"/>
              </a:buClr>
              <a:buSzPct val="75000"/>
              <a:buFont typeface="Wingdings" panose="05000000000000000000" pitchFamily="2" charset="2"/>
              <a:buChar char="§"/>
              <a:defRPr/>
            </a:pPr>
            <a:r>
              <a:rPr lang="en-US" altLang="en-US" sz="1200" b="1" dirty="0">
                <a:solidFill>
                  <a:srgbClr val="F68428"/>
                </a:solidFill>
                <a:latin typeface="Segoe UI Light" panose="020B0502040204020203" pitchFamily="34" charset="0"/>
                <a:ea typeface="+mj-ea"/>
                <a:cs typeface="+mj-cs"/>
              </a:rPr>
              <a:t>76 billion by 2025</a:t>
            </a:r>
          </a:p>
          <a:p>
            <a:pPr marL="228600" lvl="1">
              <a:lnSpc>
                <a:spcPct val="100000"/>
              </a:lnSpc>
              <a:spcBef>
                <a:spcPts val="1000"/>
              </a:spcBef>
              <a:buClr>
                <a:schemeClr val="tx1"/>
              </a:buClr>
              <a:buSzPct val="75000"/>
              <a:buFont typeface="Wingdings" panose="05000000000000000000" pitchFamily="2" charset="2"/>
              <a:buChar char="§"/>
              <a:defRPr/>
            </a:pPr>
            <a:r>
              <a:rPr lang="en-US" altLang="en-US" sz="1200" b="1" dirty="0">
                <a:solidFill>
                  <a:srgbClr val="F68428"/>
                </a:solidFill>
                <a:latin typeface="Segoe UI Light" panose="020B0502040204020203" pitchFamily="34" charset="0"/>
                <a:ea typeface="+mj-ea"/>
                <a:cs typeface="+mj-cs"/>
              </a:rPr>
              <a:t>Often not designed with security in mind</a:t>
            </a:r>
          </a:p>
          <a:p>
            <a:pPr marL="228600" lvl="1">
              <a:lnSpc>
                <a:spcPct val="100000"/>
              </a:lnSpc>
              <a:spcBef>
                <a:spcPts val="1000"/>
              </a:spcBef>
              <a:buClr>
                <a:schemeClr val="tx1"/>
              </a:buClr>
              <a:buSzPct val="75000"/>
              <a:buFont typeface="Wingdings" panose="05000000000000000000" pitchFamily="2" charset="2"/>
              <a:buChar char="§"/>
              <a:defRPr/>
            </a:pPr>
            <a:r>
              <a:rPr lang="en-US" altLang="en-US" sz="1200" b="1" dirty="0">
                <a:solidFill>
                  <a:srgbClr val="F68428"/>
                </a:solidFill>
                <a:latin typeface="Segoe UI Light" panose="020B0502040204020203" pitchFamily="34" charset="0"/>
                <a:ea typeface="+mj-ea"/>
                <a:cs typeface="+mj-cs"/>
              </a:rPr>
              <a:t>Easily found with Shodan</a:t>
            </a:r>
          </a:p>
          <a:p>
            <a:pPr marL="228600" lvl="1">
              <a:lnSpc>
                <a:spcPct val="100000"/>
              </a:lnSpc>
              <a:spcBef>
                <a:spcPts val="1000"/>
              </a:spcBef>
              <a:buClr>
                <a:schemeClr val="tx1"/>
              </a:buClr>
              <a:buSzPct val="75000"/>
              <a:buFont typeface="Wingdings" panose="05000000000000000000" pitchFamily="2" charset="2"/>
              <a:buChar char="§"/>
              <a:defRPr/>
            </a:pPr>
            <a:r>
              <a:rPr lang="en-US" altLang="en-US" sz="1200" b="1" dirty="0">
                <a:solidFill>
                  <a:srgbClr val="F68428"/>
                </a:solidFill>
                <a:latin typeface="Segoe UI Light" panose="020B0502040204020203" pitchFamily="34" charset="0"/>
                <a:ea typeface="+mj-ea"/>
                <a:cs typeface="+mj-cs"/>
              </a:rPr>
              <a:t>Vector for network attack</a:t>
            </a:r>
          </a:p>
          <a:p>
            <a:pPr marL="228600" lvl="1">
              <a:lnSpc>
                <a:spcPct val="100000"/>
              </a:lnSpc>
              <a:spcBef>
                <a:spcPts val="1000"/>
              </a:spcBef>
              <a:buClr>
                <a:schemeClr val="tx1"/>
              </a:buClr>
              <a:buSzPct val="75000"/>
              <a:buFont typeface="Wingdings" panose="05000000000000000000" pitchFamily="2" charset="2"/>
              <a:buChar char="§"/>
              <a:defRPr/>
            </a:pPr>
            <a:r>
              <a:rPr lang="en-US" altLang="en-US" sz="1200" b="1" dirty="0">
                <a:solidFill>
                  <a:srgbClr val="F68428"/>
                </a:solidFill>
                <a:latin typeface="Segoe UI Light" panose="020B0502040204020203" pitchFamily="34" charset="0"/>
                <a:ea typeface="+mj-ea"/>
                <a:cs typeface="+mj-cs"/>
              </a:rPr>
              <a:t>Can be used to spy on </a:t>
            </a:r>
            <a:br>
              <a:rPr lang="en-US" altLang="en-US" sz="1200" b="1" dirty="0">
                <a:solidFill>
                  <a:srgbClr val="F68428"/>
                </a:solidFill>
                <a:latin typeface="Segoe UI Light" panose="020B0502040204020203" pitchFamily="34" charset="0"/>
                <a:ea typeface="+mj-ea"/>
                <a:cs typeface="+mj-cs"/>
              </a:rPr>
            </a:br>
            <a:r>
              <a:rPr lang="en-US" altLang="en-US" sz="1200" b="1" dirty="0">
                <a:solidFill>
                  <a:srgbClr val="F68428"/>
                </a:solidFill>
                <a:latin typeface="Segoe UI Light" panose="020B0502040204020203" pitchFamily="34" charset="0"/>
                <a:ea typeface="+mj-ea"/>
                <a:cs typeface="+mj-cs"/>
              </a:rPr>
              <a:t>you &amp; your organization</a:t>
            </a:r>
          </a:p>
          <a:p>
            <a:pPr marL="228600" lvl="1">
              <a:lnSpc>
                <a:spcPct val="100000"/>
              </a:lnSpc>
              <a:spcBef>
                <a:spcPts val="1000"/>
              </a:spcBef>
              <a:buClr>
                <a:schemeClr val="tx1"/>
              </a:buClr>
              <a:buSzPct val="75000"/>
              <a:buFont typeface="Wingdings" panose="05000000000000000000" pitchFamily="2" charset="2"/>
              <a:buChar char="§"/>
              <a:defRPr/>
            </a:pPr>
            <a:r>
              <a:rPr lang="en-US" altLang="en-US" sz="1200" b="1" dirty="0">
                <a:solidFill>
                  <a:srgbClr val="F68428"/>
                </a:solidFill>
                <a:latin typeface="Segoe UI Light" panose="020B0502040204020203" pitchFamily="34" charset="0"/>
                <a:ea typeface="+mj-ea"/>
                <a:cs typeface="+mj-cs"/>
              </a:rPr>
              <a:t>Can host malware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1" dirty="0">
              <a:solidFill>
                <a:srgbClr val="762268"/>
              </a:solidFill>
            </a:endParaRPr>
          </a:p>
        </p:txBody>
      </p:sp>
      <p:sp>
        <p:nvSpPr>
          <p:cNvPr id="4" name="Slide Number Placeholder 3"/>
          <p:cNvSpPr>
            <a:spLocks noGrp="1"/>
          </p:cNvSpPr>
          <p:nvPr>
            <p:ph type="sldNum" sz="quarter" idx="5"/>
          </p:nvPr>
        </p:nvSpPr>
        <p:spPr/>
        <p:txBody>
          <a:bodyPr/>
          <a:lstStyle/>
          <a:p>
            <a:fld id="{6AF79E04-056F-D54A-A085-DA3FE0CB785D}" type="slidenum">
              <a:rPr lang="en-US" smtClean="0"/>
              <a:t>23</a:t>
            </a:fld>
            <a:endParaRPr lang="en-US"/>
          </a:p>
        </p:txBody>
      </p:sp>
    </p:spTree>
    <p:extLst>
      <p:ext uri="{BB962C8B-B14F-4D97-AF65-F5344CB8AC3E}">
        <p14:creationId xmlns:p14="http://schemas.microsoft.com/office/powerpoint/2010/main" val="332248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1" dirty="0"/>
              <a:t>Mikko: Asbestos</a:t>
            </a:r>
          </a:p>
        </p:txBody>
      </p:sp>
      <p:sp>
        <p:nvSpPr>
          <p:cNvPr id="4" name="Slide Number Placeholder 3"/>
          <p:cNvSpPr>
            <a:spLocks noGrp="1"/>
          </p:cNvSpPr>
          <p:nvPr>
            <p:ph type="sldNum" sz="quarter" idx="5"/>
          </p:nvPr>
        </p:nvSpPr>
        <p:spPr/>
        <p:txBody>
          <a:bodyPr/>
          <a:lstStyle/>
          <a:p>
            <a:fld id="{6AF79E04-056F-D54A-A085-DA3FE0CB785D}" type="slidenum">
              <a:rPr lang="en-US" smtClean="0"/>
              <a:t>24</a:t>
            </a:fld>
            <a:endParaRPr lang="en-US"/>
          </a:p>
        </p:txBody>
      </p:sp>
    </p:spTree>
    <p:extLst>
      <p:ext uri="{BB962C8B-B14F-4D97-AF65-F5344CB8AC3E}">
        <p14:creationId xmlns:p14="http://schemas.microsoft.com/office/powerpoint/2010/main" val="3489601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1" dirty="0"/>
              <a:t>Russia v Ukraine</a:t>
            </a:r>
          </a:p>
          <a:p>
            <a:pPr marL="171450" lvl="0" indent="-171450">
              <a:buFont typeface="Arial" panose="020B0604020202020204" pitchFamily="34" charset="0"/>
              <a:buChar char="•"/>
            </a:pPr>
            <a:r>
              <a:rPr lang="en-US" b="1" dirty="0"/>
              <a:t>Israel v Hamas</a:t>
            </a:r>
          </a:p>
          <a:p>
            <a:pPr marL="171450" lvl="0" indent="-171450">
              <a:buFont typeface="Arial" panose="020B0604020202020204" pitchFamily="34" charset="0"/>
              <a:buChar char="•"/>
            </a:pPr>
            <a:r>
              <a:rPr lang="en-US" b="1" dirty="0" err="1"/>
              <a:t>Stuxnets</a:t>
            </a:r>
            <a:endParaRPr lang="en-US" b="1" dirty="0"/>
          </a:p>
          <a:p>
            <a:pPr marL="171450" lvl="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25</a:t>
            </a:fld>
            <a:endParaRPr lang="en-US"/>
          </a:p>
        </p:txBody>
      </p:sp>
    </p:spTree>
    <p:extLst>
      <p:ext uri="{BB962C8B-B14F-4D97-AF65-F5344CB8AC3E}">
        <p14:creationId xmlns:p14="http://schemas.microsoft.com/office/powerpoint/2010/main" val="2848618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1" dirty="0"/>
              <a:t>Russia v Ukraine</a:t>
            </a:r>
          </a:p>
          <a:p>
            <a:pPr marL="171450" lvl="0" indent="-171450">
              <a:buFont typeface="Arial" panose="020B0604020202020204" pitchFamily="34" charset="0"/>
              <a:buChar char="•"/>
            </a:pPr>
            <a:r>
              <a:rPr lang="en-US" b="1" dirty="0"/>
              <a:t>Israel v Hamas</a:t>
            </a:r>
          </a:p>
          <a:p>
            <a:pPr marL="171450" lvl="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26</a:t>
            </a:fld>
            <a:endParaRPr lang="en-US"/>
          </a:p>
        </p:txBody>
      </p:sp>
    </p:spTree>
    <p:extLst>
      <p:ext uri="{BB962C8B-B14F-4D97-AF65-F5344CB8AC3E}">
        <p14:creationId xmlns:p14="http://schemas.microsoft.com/office/powerpoint/2010/main" val="4204425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27</a:t>
            </a:fld>
            <a:endParaRPr lang="en-US"/>
          </a:p>
        </p:txBody>
      </p:sp>
    </p:spTree>
    <p:extLst>
      <p:ext uri="{BB962C8B-B14F-4D97-AF65-F5344CB8AC3E}">
        <p14:creationId xmlns:p14="http://schemas.microsoft.com/office/powerpoint/2010/main" val="1145924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https://www.synopsys.com/blogs/software-security/open-source-trends-ossra-report/</a:t>
            </a:r>
          </a:p>
          <a:p>
            <a:pPr marL="171450" indent="-171450">
              <a:buFont typeface="Arial" panose="020B0604020202020204" pitchFamily="34" charset="0"/>
              <a:buChar char="•"/>
            </a:pPr>
            <a:r>
              <a:rPr lang="en-US" dirty="0"/>
              <a:t>There are justifiable reasons for not keeping software up-to-date, but it’s likely that a large percentage of the 91% is due to </a:t>
            </a:r>
            <a:r>
              <a:rPr lang="en-US" dirty="0">
                <a:hlinkClick r:id="rId3"/>
              </a:rPr>
              <a:t>DevSecOps teams</a:t>
            </a:r>
            <a:r>
              <a:rPr lang="en-US" dirty="0"/>
              <a:t> not being aware that a newer version of an open source component is available.</a:t>
            </a:r>
          </a:p>
        </p:txBody>
      </p:sp>
      <p:sp>
        <p:nvSpPr>
          <p:cNvPr id="4" name="Slide Number Placeholder 3"/>
          <p:cNvSpPr>
            <a:spLocks noGrp="1"/>
          </p:cNvSpPr>
          <p:nvPr>
            <p:ph type="sldNum" sz="quarter" idx="5"/>
          </p:nvPr>
        </p:nvSpPr>
        <p:spPr/>
        <p:txBody>
          <a:bodyPr/>
          <a:lstStyle/>
          <a:p>
            <a:fld id="{6AF79E04-056F-D54A-A085-DA3FE0CB785D}" type="slidenum">
              <a:rPr lang="en-US" smtClean="0"/>
              <a:t>28</a:t>
            </a:fld>
            <a:endParaRPr lang="en-US"/>
          </a:p>
        </p:txBody>
      </p:sp>
    </p:spTree>
    <p:extLst>
      <p:ext uri="{BB962C8B-B14F-4D97-AF65-F5344CB8AC3E}">
        <p14:creationId xmlns:p14="http://schemas.microsoft.com/office/powerpoint/2010/main" val="3353659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Training and awareness</a:t>
            </a:r>
          </a:p>
          <a:p>
            <a:pPr marL="171450" indent="-171450">
              <a:buFont typeface="Arial" panose="020B0604020202020204" pitchFamily="34" charset="0"/>
              <a:buChar char="•"/>
            </a:pPr>
            <a:r>
              <a:rPr lang="en-US" b="1" dirty="0"/>
              <a:t>https://www.cisa.gov/sites/default/files/2023-10/Shifting-the-Balance-of-Cybersecurity-Risk-Principles-and-Approaches-for-Secure-by-Design-Software.pdf</a:t>
            </a:r>
          </a:p>
        </p:txBody>
      </p:sp>
      <p:sp>
        <p:nvSpPr>
          <p:cNvPr id="4" name="Slide Number Placeholder 3"/>
          <p:cNvSpPr>
            <a:spLocks noGrp="1"/>
          </p:cNvSpPr>
          <p:nvPr>
            <p:ph type="sldNum" sz="quarter" idx="5"/>
          </p:nvPr>
        </p:nvSpPr>
        <p:spPr/>
        <p:txBody>
          <a:bodyPr/>
          <a:lstStyle/>
          <a:p>
            <a:fld id="{6AF79E04-056F-D54A-A085-DA3FE0CB785D}" type="slidenum">
              <a:rPr lang="en-US" smtClean="0"/>
              <a:t>29</a:t>
            </a:fld>
            <a:endParaRPr lang="en-US"/>
          </a:p>
        </p:txBody>
      </p:sp>
    </p:spTree>
    <p:extLst>
      <p:ext uri="{BB962C8B-B14F-4D97-AF65-F5344CB8AC3E}">
        <p14:creationId xmlns:p14="http://schemas.microsoft.com/office/powerpoint/2010/main" val="2814213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Warnings from WH, FBI, DHS</a:t>
            </a:r>
          </a:p>
        </p:txBody>
      </p:sp>
      <p:sp>
        <p:nvSpPr>
          <p:cNvPr id="4" name="Slide Number Placeholder 3"/>
          <p:cNvSpPr>
            <a:spLocks noGrp="1"/>
          </p:cNvSpPr>
          <p:nvPr>
            <p:ph type="sldNum" sz="quarter" idx="5"/>
          </p:nvPr>
        </p:nvSpPr>
        <p:spPr/>
        <p:txBody>
          <a:bodyPr/>
          <a:lstStyle/>
          <a:p>
            <a:fld id="{6AF79E04-056F-D54A-A085-DA3FE0CB785D}" type="slidenum">
              <a:rPr lang="en-US" smtClean="0"/>
              <a:t>30</a:t>
            </a:fld>
            <a:endParaRPr lang="en-US"/>
          </a:p>
        </p:txBody>
      </p:sp>
    </p:spTree>
    <p:extLst>
      <p:ext uri="{BB962C8B-B14F-4D97-AF65-F5344CB8AC3E}">
        <p14:creationId xmlns:p14="http://schemas.microsoft.com/office/powerpoint/2010/main" val="388669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Training and awareness</a:t>
            </a:r>
          </a:p>
          <a:p>
            <a:pPr marL="171450" indent="-171450">
              <a:buFont typeface="Arial" panose="020B0604020202020204" pitchFamily="34" charset="0"/>
              <a:buChar char="•"/>
            </a:pPr>
            <a:r>
              <a:rPr lang="en-US" b="1" dirty="0"/>
              <a:t>https://www.cisa.gov/securebydesign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F68428"/>
                </a:solidFill>
                <a:latin typeface="Segoe UI Light" panose="020B0502040204020203" pitchFamily="34" charset="0"/>
                <a:ea typeface="+mj-ea"/>
                <a:cs typeface="+mj-cs"/>
              </a:rPr>
              <a:t>CISA, the NSA, the FBI and other cybersecurity agencies worldwide have strongly encouraged every technology manufacturer to build their products in a way that prevents customers from having to constantly perform monitoring, routine updates, and damage control on their systems to mitigate cyber intrusions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F68428"/>
                </a:solidFill>
                <a:latin typeface="Segoe UI Light" panose="020B0502040204020203" pitchFamily="34" charset="0"/>
                <a:ea typeface="+mj-ea"/>
                <a:cs typeface="+mj-cs"/>
              </a:rPr>
              <a:t>US Cyber Trust Mark</a:t>
            </a:r>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31</a:t>
            </a:fld>
            <a:endParaRPr lang="en-US"/>
          </a:p>
        </p:txBody>
      </p:sp>
    </p:spTree>
    <p:extLst>
      <p:ext uri="{BB962C8B-B14F-4D97-AF65-F5344CB8AC3E}">
        <p14:creationId xmlns:p14="http://schemas.microsoft.com/office/powerpoint/2010/main" val="1047717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Training and awareness</a:t>
            </a:r>
          </a:p>
          <a:p>
            <a:pPr marL="171450" indent="-171450">
              <a:buFont typeface="Arial" panose="020B0604020202020204" pitchFamily="34" charset="0"/>
              <a:buChar char="•"/>
            </a:pPr>
            <a:r>
              <a:rPr lang="en-US" b="1" dirty="0"/>
              <a:t>https://www.cisa.gov/sites/default/files/2023-10/Shifting-the-Balance-of-Cybersecurity-Risk-Principles-and-Approaches-for-Secure-by-Design-Software.pdf</a:t>
            </a:r>
          </a:p>
        </p:txBody>
      </p:sp>
      <p:sp>
        <p:nvSpPr>
          <p:cNvPr id="4" name="Slide Number Placeholder 3"/>
          <p:cNvSpPr>
            <a:spLocks noGrp="1"/>
          </p:cNvSpPr>
          <p:nvPr>
            <p:ph type="sldNum" sz="quarter" idx="5"/>
          </p:nvPr>
        </p:nvSpPr>
        <p:spPr/>
        <p:txBody>
          <a:bodyPr/>
          <a:lstStyle/>
          <a:p>
            <a:fld id="{6AF79E04-056F-D54A-A085-DA3FE0CB785D}" type="slidenum">
              <a:rPr lang="en-US" smtClean="0"/>
              <a:t>32</a:t>
            </a:fld>
            <a:endParaRPr lang="en-US"/>
          </a:p>
        </p:txBody>
      </p:sp>
    </p:spTree>
    <p:extLst>
      <p:ext uri="{BB962C8B-B14F-4D97-AF65-F5344CB8AC3E}">
        <p14:creationId xmlns:p14="http://schemas.microsoft.com/office/powerpoint/2010/main" val="3401235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762268"/>
                </a:solidFill>
              </a:rPr>
              <a:t>“Over 2.5 quintillion bytes of data are created every single day, and it’s only going to grow from there. By 2020, it’s estimated that 1.7MB of data will be created every second for every person on earth.” – Sixth Annual Domo report</a:t>
            </a:r>
          </a:p>
          <a:p>
            <a:endParaRPr lang="en-US" dirty="0"/>
          </a:p>
        </p:txBody>
      </p:sp>
      <p:sp>
        <p:nvSpPr>
          <p:cNvPr id="4" name="Slide Number Placeholder 3"/>
          <p:cNvSpPr>
            <a:spLocks noGrp="1"/>
          </p:cNvSpPr>
          <p:nvPr>
            <p:ph type="sldNum" sz="quarter" idx="5"/>
          </p:nvPr>
        </p:nvSpPr>
        <p:spPr/>
        <p:txBody>
          <a:bodyPr/>
          <a:lstStyle/>
          <a:p>
            <a:fld id="{6AF79E04-056F-D54A-A085-DA3FE0CB785D}" type="slidenum">
              <a:rPr lang="en-US" smtClean="0"/>
              <a:t>4</a:t>
            </a:fld>
            <a:endParaRPr lang="en-US"/>
          </a:p>
        </p:txBody>
      </p:sp>
    </p:spTree>
    <p:extLst>
      <p:ext uri="{BB962C8B-B14F-4D97-AF65-F5344CB8AC3E}">
        <p14:creationId xmlns:p14="http://schemas.microsoft.com/office/powerpoint/2010/main" val="1897920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ChatGPT</a:t>
            </a:r>
          </a:p>
        </p:txBody>
      </p:sp>
      <p:sp>
        <p:nvSpPr>
          <p:cNvPr id="4" name="Slide Number Placeholder 3"/>
          <p:cNvSpPr>
            <a:spLocks noGrp="1"/>
          </p:cNvSpPr>
          <p:nvPr>
            <p:ph type="sldNum" sz="quarter" idx="5"/>
          </p:nvPr>
        </p:nvSpPr>
        <p:spPr/>
        <p:txBody>
          <a:bodyPr/>
          <a:lstStyle/>
          <a:p>
            <a:fld id="{6AF79E04-056F-D54A-A085-DA3FE0CB785D}" type="slidenum">
              <a:rPr lang="en-US" smtClean="0"/>
              <a:t>33</a:t>
            </a:fld>
            <a:endParaRPr lang="en-US"/>
          </a:p>
        </p:txBody>
      </p:sp>
    </p:spTree>
    <p:extLst>
      <p:ext uri="{BB962C8B-B14F-4D97-AF65-F5344CB8AC3E}">
        <p14:creationId xmlns:p14="http://schemas.microsoft.com/office/powerpoint/2010/main" val="2664789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EO 14028</a:t>
            </a:r>
          </a:p>
        </p:txBody>
      </p:sp>
      <p:sp>
        <p:nvSpPr>
          <p:cNvPr id="4" name="Slide Number Placeholder 3"/>
          <p:cNvSpPr>
            <a:spLocks noGrp="1"/>
          </p:cNvSpPr>
          <p:nvPr>
            <p:ph type="sldNum" sz="quarter" idx="5"/>
          </p:nvPr>
        </p:nvSpPr>
        <p:spPr/>
        <p:txBody>
          <a:bodyPr/>
          <a:lstStyle/>
          <a:p>
            <a:fld id="{6AF79E04-056F-D54A-A085-DA3FE0CB785D}" type="slidenum">
              <a:rPr lang="en-US" smtClean="0"/>
              <a:t>34</a:t>
            </a:fld>
            <a:endParaRPr lang="en-US"/>
          </a:p>
        </p:txBody>
      </p:sp>
    </p:spTree>
    <p:extLst>
      <p:ext uri="{BB962C8B-B14F-4D97-AF65-F5344CB8AC3E}">
        <p14:creationId xmlns:p14="http://schemas.microsoft.com/office/powerpoint/2010/main" val="3144283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Microsoft Digital Defense Report 2023</a:t>
            </a:r>
          </a:p>
          <a:p>
            <a:r>
              <a:rPr lang="en-US" b="1"/>
              <a:t>https://www.microsoft.com/en-us/security/security-insider/microsoft-digital-defense-report-2023#modal2</a:t>
            </a: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35</a:t>
            </a:fld>
            <a:endParaRPr lang="en-US"/>
          </a:p>
        </p:txBody>
      </p:sp>
    </p:spTree>
    <p:extLst>
      <p:ext uri="{BB962C8B-B14F-4D97-AF65-F5344CB8AC3E}">
        <p14:creationId xmlns:p14="http://schemas.microsoft.com/office/powerpoint/2010/main" val="3180321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The CIS Benchmarks are prescriptive configuration recommendations for more than 25+ vendor product families. </a:t>
            </a:r>
          </a:p>
          <a:p>
            <a:pPr marL="171450" indent="-171450">
              <a:buFont typeface="Arial" panose="020B0604020202020204" pitchFamily="34" charset="0"/>
              <a:buChar char="•"/>
            </a:pPr>
            <a:r>
              <a:rPr lang="en-US" b="1" dirty="0"/>
              <a:t>https://www.cisecurity.org/cis-benchmarks</a:t>
            </a:r>
          </a:p>
          <a:p>
            <a:pPr marL="171450" indent="-171450">
              <a:buFont typeface="Arial" panose="020B0604020202020204" pitchFamily="34" charset="0"/>
              <a:buChar char="•"/>
            </a:pPr>
            <a:r>
              <a:rPr lang="en-US" b="1" dirty="0"/>
              <a:t>MS 365 Security Checklist: https://www.intrust-it.com/?s=365+check+list</a:t>
            </a:r>
          </a:p>
        </p:txBody>
      </p:sp>
      <p:sp>
        <p:nvSpPr>
          <p:cNvPr id="4" name="Slide Number Placeholder 3"/>
          <p:cNvSpPr>
            <a:spLocks noGrp="1"/>
          </p:cNvSpPr>
          <p:nvPr>
            <p:ph type="sldNum" sz="quarter" idx="5"/>
          </p:nvPr>
        </p:nvSpPr>
        <p:spPr/>
        <p:txBody>
          <a:bodyPr/>
          <a:lstStyle/>
          <a:p>
            <a:fld id="{6AF79E04-056F-D54A-A085-DA3FE0CB785D}" type="slidenum">
              <a:rPr lang="en-US" smtClean="0"/>
              <a:t>36</a:t>
            </a:fld>
            <a:endParaRPr lang="en-US"/>
          </a:p>
        </p:txBody>
      </p:sp>
    </p:spTree>
    <p:extLst>
      <p:ext uri="{BB962C8B-B14F-4D97-AF65-F5344CB8AC3E}">
        <p14:creationId xmlns:p14="http://schemas.microsoft.com/office/powerpoint/2010/main" val="690764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E2E</a:t>
            </a:r>
          </a:p>
        </p:txBody>
      </p:sp>
      <p:sp>
        <p:nvSpPr>
          <p:cNvPr id="4" name="Slide Number Placeholder 3"/>
          <p:cNvSpPr>
            <a:spLocks noGrp="1"/>
          </p:cNvSpPr>
          <p:nvPr>
            <p:ph type="sldNum" sz="quarter" idx="5"/>
          </p:nvPr>
        </p:nvSpPr>
        <p:spPr/>
        <p:txBody>
          <a:bodyPr/>
          <a:lstStyle/>
          <a:p>
            <a:fld id="{6AF79E04-056F-D54A-A085-DA3FE0CB785D}" type="slidenum">
              <a:rPr lang="en-US" smtClean="0"/>
              <a:t>37</a:t>
            </a:fld>
            <a:endParaRPr lang="en-US"/>
          </a:p>
        </p:txBody>
      </p:sp>
    </p:spTree>
    <p:extLst>
      <p:ext uri="{BB962C8B-B14F-4D97-AF65-F5344CB8AC3E}">
        <p14:creationId xmlns:p14="http://schemas.microsoft.com/office/powerpoint/2010/main" val="4243446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Ohio Enacts Cybersecurity Safe Harbor Law</a:t>
            </a:r>
          </a:p>
          <a:p>
            <a:r>
              <a:rPr lang="en-US" b="1" dirty="0"/>
              <a:t>https://www.alstonprivacy.com/ohio-enacts-cybersecurity-safe-harbor-law/</a:t>
            </a:r>
          </a:p>
        </p:txBody>
      </p:sp>
      <p:sp>
        <p:nvSpPr>
          <p:cNvPr id="4" name="Slide Number Placeholder 3"/>
          <p:cNvSpPr>
            <a:spLocks noGrp="1"/>
          </p:cNvSpPr>
          <p:nvPr>
            <p:ph type="sldNum" sz="quarter" idx="5"/>
          </p:nvPr>
        </p:nvSpPr>
        <p:spPr/>
        <p:txBody>
          <a:bodyPr/>
          <a:lstStyle/>
          <a:p>
            <a:fld id="{6AF79E04-056F-D54A-A085-DA3FE0CB785D}" type="slidenum">
              <a:rPr lang="en-US" smtClean="0"/>
              <a:t>38</a:t>
            </a:fld>
            <a:endParaRPr lang="en-US"/>
          </a:p>
        </p:txBody>
      </p:sp>
    </p:spTree>
    <p:extLst>
      <p:ext uri="{BB962C8B-B14F-4D97-AF65-F5344CB8AC3E}">
        <p14:creationId xmlns:p14="http://schemas.microsoft.com/office/powerpoint/2010/main" val="1902091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https://www.huntonprivacyblog.com/2018/11/05/new-ohio-law-creates-safe-harbor-certain-breach-related-claims/</a:t>
            </a:r>
          </a:p>
        </p:txBody>
      </p:sp>
      <p:sp>
        <p:nvSpPr>
          <p:cNvPr id="4" name="Slide Number Placeholder 3"/>
          <p:cNvSpPr>
            <a:spLocks noGrp="1"/>
          </p:cNvSpPr>
          <p:nvPr>
            <p:ph type="sldNum" sz="quarter" idx="5"/>
          </p:nvPr>
        </p:nvSpPr>
        <p:spPr/>
        <p:txBody>
          <a:bodyPr/>
          <a:lstStyle/>
          <a:p>
            <a:fld id="{6AF79E04-056F-D54A-A085-DA3FE0CB785D}" type="slidenum">
              <a:rPr lang="en-US" smtClean="0"/>
              <a:t>39</a:t>
            </a:fld>
            <a:endParaRPr lang="en-US"/>
          </a:p>
        </p:txBody>
      </p:sp>
    </p:spTree>
    <p:extLst>
      <p:ext uri="{BB962C8B-B14F-4D97-AF65-F5344CB8AC3E}">
        <p14:creationId xmlns:p14="http://schemas.microsoft.com/office/powerpoint/2010/main" val="25247065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https://www.ong.ohio.gov/special-units/cyber/ohcr/index.html</a:t>
            </a:r>
          </a:p>
        </p:txBody>
      </p:sp>
      <p:sp>
        <p:nvSpPr>
          <p:cNvPr id="4" name="Slide Number Placeholder 3"/>
          <p:cNvSpPr>
            <a:spLocks noGrp="1"/>
          </p:cNvSpPr>
          <p:nvPr>
            <p:ph type="sldNum" sz="quarter" idx="5"/>
          </p:nvPr>
        </p:nvSpPr>
        <p:spPr/>
        <p:txBody>
          <a:bodyPr/>
          <a:lstStyle/>
          <a:p>
            <a:fld id="{6AF79E04-056F-D54A-A085-DA3FE0CB785D}" type="slidenum">
              <a:rPr lang="en-US" smtClean="0"/>
              <a:t>40</a:t>
            </a:fld>
            <a:endParaRPr lang="en-US"/>
          </a:p>
        </p:txBody>
      </p:sp>
    </p:spTree>
    <p:extLst>
      <p:ext uri="{BB962C8B-B14F-4D97-AF65-F5344CB8AC3E}">
        <p14:creationId xmlns:p14="http://schemas.microsoft.com/office/powerpoint/2010/main" val="22090646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https://apps.legislature.ky.gov/record/23RS/sb15.html</a:t>
            </a:r>
          </a:p>
        </p:txBody>
      </p:sp>
      <p:sp>
        <p:nvSpPr>
          <p:cNvPr id="4" name="Slide Number Placeholder 3"/>
          <p:cNvSpPr>
            <a:spLocks noGrp="1"/>
          </p:cNvSpPr>
          <p:nvPr>
            <p:ph type="sldNum" sz="quarter" idx="5"/>
          </p:nvPr>
        </p:nvSpPr>
        <p:spPr/>
        <p:txBody>
          <a:bodyPr/>
          <a:lstStyle/>
          <a:p>
            <a:fld id="{6AF79E04-056F-D54A-A085-DA3FE0CB785D}" type="slidenum">
              <a:rPr lang="en-US" smtClean="0"/>
              <a:t>41</a:t>
            </a:fld>
            <a:endParaRPr lang="en-US"/>
          </a:p>
        </p:txBody>
      </p:sp>
    </p:spTree>
    <p:extLst>
      <p:ext uri="{BB962C8B-B14F-4D97-AF65-F5344CB8AC3E}">
        <p14:creationId xmlns:p14="http://schemas.microsoft.com/office/powerpoint/2010/main" val="28537462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Mikko</a:t>
            </a:r>
          </a:p>
        </p:txBody>
      </p:sp>
      <p:sp>
        <p:nvSpPr>
          <p:cNvPr id="4" name="Slide Number Placeholder 3"/>
          <p:cNvSpPr>
            <a:spLocks noGrp="1"/>
          </p:cNvSpPr>
          <p:nvPr>
            <p:ph type="sldNum" sz="quarter" idx="5"/>
          </p:nvPr>
        </p:nvSpPr>
        <p:spPr/>
        <p:txBody>
          <a:bodyPr/>
          <a:lstStyle/>
          <a:p>
            <a:fld id="{6AF79E04-056F-D54A-A085-DA3FE0CB785D}" type="slidenum">
              <a:rPr lang="en-US" smtClean="0"/>
              <a:t>42</a:t>
            </a:fld>
            <a:endParaRPr lang="en-US"/>
          </a:p>
        </p:txBody>
      </p:sp>
    </p:spTree>
    <p:extLst>
      <p:ext uri="{BB962C8B-B14F-4D97-AF65-F5344CB8AC3E}">
        <p14:creationId xmlns:p14="http://schemas.microsoft.com/office/powerpoint/2010/main" val="1325038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1" dirty="0"/>
              <a:t>IoT</a:t>
            </a:r>
          </a:p>
        </p:txBody>
      </p:sp>
      <p:sp>
        <p:nvSpPr>
          <p:cNvPr id="4" name="Slide Number Placeholder 3"/>
          <p:cNvSpPr>
            <a:spLocks noGrp="1"/>
          </p:cNvSpPr>
          <p:nvPr>
            <p:ph type="sldNum" sz="quarter" idx="5"/>
          </p:nvPr>
        </p:nvSpPr>
        <p:spPr/>
        <p:txBody>
          <a:bodyPr/>
          <a:lstStyle/>
          <a:p>
            <a:fld id="{6AF79E04-056F-D54A-A085-DA3FE0CB785D}" type="slidenum">
              <a:rPr lang="en-US" smtClean="0"/>
              <a:t>5</a:t>
            </a:fld>
            <a:endParaRPr lang="en-US"/>
          </a:p>
        </p:txBody>
      </p:sp>
    </p:spTree>
    <p:extLst>
      <p:ext uri="{BB962C8B-B14F-4D97-AF65-F5344CB8AC3E}">
        <p14:creationId xmlns:p14="http://schemas.microsoft.com/office/powerpoint/2010/main" val="3117594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68428"/>
                </a:solidFill>
                <a:latin typeface="Segoe UI Light" panose="020B0502040204020203" pitchFamily="34" charset="0"/>
                <a:ea typeface="+mj-ea"/>
                <a:cs typeface="+mj-cs"/>
              </a:rPr>
              <a:t>Skepticism and Security</a:t>
            </a:r>
          </a:p>
          <a:p>
            <a:endParaRPr lang="en-US" dirty="0"/>
          </a:p>
        </p:txBody>
      </p:sp>
      <p:sp>
        <p:nvSpPr>
          <p:cNvPr id="4" name="Slide Number Placeholder 3"/>
          <p:cNvSpPr>
            <a:spLocks noGrp="1"/>
          </p:cNvSpPr>
          <p:nvPr>
            <p:ph type="sldNum" sz="quarter" idx="5"/>
          </p:nvPr>
        </p:nvSpPr>
        <p:spPr/>
        <p:txBody>
          <a:bodyPr/>
          <a:lstStyle/>
          <a:p>
            <a:fld id="{209EE607-3925-42FA-BDAA-8BD72A43DB7D}" type="slidenum">
              <a:rPr lang="en-US" smtClean="0"/>
              <a:t>43</a:t>
            </a:fld>
            <a:endParaRPr lang="en-US" dirty="0"/>
          </a:p>
        </p:txBody>
      </p:sp>
    </p:spTree>
    <p:extLst>
      <p:ext uri="{BB962C8B-B14F-4D97-AF65-F5344CB8AC3E}">
        <p14:creationId xmlns:p14="http://schemas.microsoft.com/office/powerpoint/2010/main" val="38716207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accent1">
                    <a:lumMod val="60000"/>
                    <a:lumOff val="40000"/>
                  </a:schemeClr>
                </a:solidFill>
                <a:latin typeface="Segoe UI Light" panose="020B0502040204020203" pitchFamily="34" charset="0"/>
                <a:ea typeface="+mn-ea"/>
                <a:cs typeface="+mn-cs"/>
              </a:rPr>
              <a:t> “If you spend more on coffee than on IT security, you will be hacked. What's more, you deserve to be hacked” - Richard Clarke, </a:t>
            </a:r>
            <a:r>
              <a:rPr lang="en-US" dirty="0"/>
              <a:t>Special Advisor to the President on cybersecurity and cyberterrorism, Bush Administration</a:t>
            </a:r>
            <a:endParaRPr lang="en-US" sz="1200" b="1" kern="1200" dirty="0">
              <a:solidFill>
                <a:schemeClr val="accent1">
                  <a:lumMod val="60000"/>
                  <a:lumOff val="40000"/>
                </a:schemeClr>
              </a:solidFill>
              <a:latin typeface="Segoe UI Light" panose="020B0502040204020203"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6AF79E04-056F-D54A-A085-DA3FE0CB785D}" type="slidenum">
              <a:rPr lang="en-US" smtClean="0"/>
              <a:t>46</a:t>
            </a:fld>
            <a:endParaRPr lang="en-US"/>
          </a:p>
        </p:txBody>
      </p:sp>
    </p:spTree>
    <p:extLst>
      <p:ext uri="{BB962C8B-B14F-4D97-AF65-F5344CB8AC3E}">
        <p14:creationId xmlns:p14="http://schemas.microsoft.com/office/powerpoint/2010/main" val="2300902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ChatGPT v3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Ten years after the publication of the oft-quoted Marc Andreessen op-ed ”</a:t>
            </a:r>
            <a:r>
              <a:rPr lang="en-US" b="1" dirty="0">
                <a:hlinkClick r:id="rId3"/>
              </a:rPr>
              <a:t>Why software is eating the world</a:t>
            </a:r>
            <a:r>
              <a:rPr lang="en-US" b="1" dirty="0"/>
              <a:t>,” lines of code are still revamping industry dynamics and generating fresh revenue streams. Disruption has even accelerated given wider cloud adoption and the influence of AI.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Internet of Everything (IoE)</a:t>
            </a:r>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6</a:t>
            </a:fld>
            <a:endParaRPr lang="en-US"/>
          </a:p>
        </p:txBody>
      </p:sp>
    </p:spTree>
    <p:extLst>
      <p:ext uri="{BB962C8B-B14F-4D97-AF65-F5344CB8AC3E}">
        <p14:creationId xmlns:p14="http://schemas.microsoft.com/office/powerpoint/2010/main" val="3072119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ransomware attacks globally surged 40 per cent to reach 199.7 million hits in the third quarter of this year, according to a report from cybersecurity firm SonicWall.</a:t>
            </a:r>
          </a:p>
          <a:p>
            <a:r>
              <a:rPr lang="en-US" dirty="0"/>
              <a:t>https://phoenixnap.com/blog/ransomware-statistics-facts</a:t>
            </a:r>
          </a:p>
        </p:txBody>
      </p:sp>
      <p:sp>
        <p:nvSpPr>
          <p:cNvPr id="4" name="Slide Number Placeholder 3"/>
          <p:cNvSpPr>
            <a:spLocks noGrp="1"/>
          </p:cNvSpPr>
          <p:nvPr>
            <p:ph type="sldNum" sz="quarter" idx="5"/>
          </p:nvPr>
        </p:nvSpPr>
        <p:spPr/>
        <p:txBody>
          <a:bodyPr/>
          <a:lstStyle/>
          <a:p>
            <a:fld id="{6AF79E04-056F-D54A-A085-DA3FE0CB785D}" type="slidenum">
              <a:rPr lang="en-US" smtClean="0"/>
              <a:t>7</a:t>
            </a:fld>
            <a:endParaRPr lang="en-US"/>
          </a:p>
        </p:txBody>
      </p:sp>
    </p:spTree>
    <p:extLst>
      <p:ext uri="{BB962C8B-B14F-4D97-AF65-F5344CB8AC3E}">
        <p14:creationId xmlns:p14="http://schemas.microsoft.com/office/powerpoint/2010/main" val="2205243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Warnings from WH, FBI, DHS</a:t>
            </a:r>
          </a:p>
        </p:txBody>
      </p:sp>
      <p:sp>
        <p:nvSpPr>
          <p:cNvPr id="4" name="Slide Number Placeholder 3"/>
          <p:cNvSpPr>
            <a:spLocks noGrp="1"/>
          </p:cNvSpPr>
          <p:nvPr>
            <p:ph type="sldNum" sz="quarter" idx="5"/>
          </p:nvPr>
        </p:nvSpPr>
        <p:spPr/>
        <p:txBody>
          <a:bodyPr/>
          <a:lstStyle/>
          <a:p>
            <a:fld id="{6AF79E04-056F-D54A-A085-DA3FE0CB785D}" type="slidenum">
              <a:rPr lang="en-US" smtClean="0"/>
              <a:t>9</a:t>
            </a:fld>
            <a:endParaRPr lang="en-US"/>
          </a:p>
        </p:txBody>
      </p:sp>
    </p:spTree>
    <p:extLst>
      <p:ext uri="{BB962C8B-B14F-4D97-AF65-F5344CB8AC3E}">
        <p14:creationId xmlns:p14="http://schemas.microsoft.com/office/powerpoint/2010/main" val="3714397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Why Now?</a:t>
            </a:r>
          </a:p>
          <a:p>
            <a:pPr marL="171450" indent="-171450">
              <a:buFont typeface="Arial" panose="020B0604020202020204" pitchFamily="34" charset="0"/>
              <a:buChar char="•"/>
            </a:pPr>
            <a:r>
              <a:rPr lang="en-US" b="1" dirty="0"/>
              <a:t>Cybercrime is predicted to cost the world $8 trillion USD in 2023, according to Cybersecurity Ventures. </a:t>
            </a:r>
          </a:p>
          <a:p>
            <a:pPr marL="171450" indent="-171450">
              <a:buFont typeface="Arial" panose="020B0604020202020204" pitchFamily="34" charset="0"/>
              <a:buChar char="•"/>
            </a:pPr>
            <a:r>
              <a:rPr lang="en-US" b="1" dirty="0"/>
              <a:t>If it were measured as a country, then cybercrime would be the world’s third largest economy after the U.S. and China. </a:t>
            </a:r>
            <a:r>
              <a:rPr lang="en-US" b="1" dirty="0">
                <a:hlinkClick r:id="rId3"/>
              </a:rPr>
              <a:t>Press Release</a:t>
            </a:r>
            <a:endParaRPr lang="en-US" dirty="0"/>
          </a:p>
          <a:p>
            <a:pPr marL="171450" indent="-171450">
              <a:buFont typeface="Arial" panose="020B0604020202020204" pitchFamily="34" charset="0"/>
              <a:buChar char="•"/>
            </a:pPr>
            <a:r>
              <a:rPr lang="en-US" b="1" dirty="0"/>
              <a:t>We expect global cybercrime damage costs to grow by 15 percent per year over the next three years, reaching $10.5 trillion USD annually by 2025, up from $3 trillion USD in 2015.</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AF79E04-056F-D54A-A085-DA3FE0CB785D}" type="slidenum">
              <a:rPr lang="en-US" smtClean="0"/>
              <a:t>10</a:t>
            </a:fld>
            <a:endParaRPr lang="en-US"/>
          </a:p>
        </p:txBody>
      </p:sp>
    </p:spTree>
    <p:extLst>
      <p:ext uri="{BB962C8B-B14F-4D97-AF65-F5344CB8AC3E}">
        <p14:creationId xmlns:p14="http://schemas.microsoft.com/office/powerpoint/2010/main" val="2934838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Warnings from WH, FBI, DHS</a:t>
            </a:r>
          </a:p>
        </p:txBody>
      </p:sp>
      <p:sp>
        <p:nvSpPr>
          <p:cNvPr id="4" name="Slide Number Placeholder 3"/>
          <p:cNvSpPr>
            <a:spLocks noGrp="1"/>
          </p:cNvSpPr>
          <p:nvPr>
            <p:ph type="sldNum" sz="quarter" idx="5"/>
          </p:nvPr>
        </p:nvSpPr>
        <p:spPr/>
        <p:txBody>
          <a:bodyPr/>
          <a:lstStyle/>
          <a:p>
            <a:fld id="{6AF79E04-056F-D54A-A085-DA3FE0CB785D}" type="slidenum">
              <a:rPr lang="en-US" smtClean="0"/>
              <a:t>11</a:t>
            </a:fld>
            <a:endParaRPr lang="en-US"/>
          </a:p>
        </p:txBody>
      </p:sp>
    </p:spTree>
    <p:extLst>
      <p:ext uri="{BB962C8B-B14F-4D97-AF65-F5344CB8AC3E}">
        <p14:creationId xmlns:p14="http://schemas.microsoft.com/office/powerpoint/2010/main" val="3143322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AC4971-DC04-4F7A-86CB-FE8D97C60781}"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E2B7C-B32E-4654-B794-1D6605044132}" type="slidenum">
              <a:rPr lang="en-US" smtClean="0"/>
              <a:t>‹#›</a:t>
            </a:fld>
            <a:endParaRPr lang="en-US"/>
          </a:p>
        </p:txBody>
      </p:sp>
    </p:spTree>
    <p:extLst>
      <p:ext uri="{BB962C8B-B14F-4D97-AF65-F5344CB8AC3E}">
        <p14:creationId xmlns:p14="http://schemas.microsoft.com/office/powerpoint/2010/main" val="3819968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C4971-DC04-4F7A-86CB-FE8D97C60781}"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E2B7C-B32E-4654-B794-1D6605044132}" type="slidenum">
              <a:rPr lang="en-US" smtClean="0"/>
              <a:t>‹#›</a:t>
            </a:fld>
            <a:endParaRPr lang="en-US"/>
          </a:p>
        </p:txBody>
      </p:sp>
    </p:spTree>
    <p:extLst>
      <p:ext uri="{BB962C8B-B14F-4D97-AF65-F5344CB8AC3E}">
        <p14:creationId xmlns:p14="http://schemas.microsoft.com/office/powerpoint/2010/main" val="3924712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EBAC4971-DC04-4F7A-86CB-FE8D97C60781}" type="datetimeFigureOut">
              <a:rPr lang="en-US" smtClean="0"/>
              <a:t>10/25/2023</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8DDE2B7C-B32E-4654-B794-1D6605044132}" type="slidenum">
              <a:rPr lang="en-US" smtClean="0"/>
              <a:t>‹#›</a:t>
            </a:fld>
            <a:endParaRPr lang="en-US"/>
          </a:p>
        </p:txBody>
      </p:sp>
    </p:spTree>
    <p:extLst>
      <p:ext uri="{BB962C8B-B14F-4D97-AF65-F5344CB8AC3E}">
        <p14:creationId xmlns:p14="http://schemas.microsoft.com/office/powerpoint/2010/main" val="898264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8F31A7-321D-4046-95A3-6DBEE0C76907}"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7DFA0-856D-42C2-908B-81FB5C041BD1}" type="slidenum">
              <a:rPr lang="en-US" smtClean="0"/>
              <a:t>‹#›</a:t>
            </a:fld>
            <a:endParaRPr lang="en-US"/>
          </a:p>
        </p:txBody>
      </p:sp>
    </p:spTree>
    <p:extLst>
      <p:ext uri="{BB962C8B-B14F-4D97-AF65-F5344CB8AC3E}">
        <p14:creationId xmlns:p14="http://schemas.microsoft.com/office/powerpoint/2010/main" val="2073308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EBAC4971-DC04-4F7A-86CB-FE8D97C60781}" type="datetimeFigureOut">
              <a:rPr lang="en-US" smtClean="0"/>
              <a:t>10/25/2023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DDE2B7C-B32E-4654-B794-1D6605044132}" type="slidenum">
              <a:rPr lang="en-US" smtClean="0"/>
              <a:t>‹#›</a:t>
            </a:fld>
            <a:endParaRPr lang="en-US"/>
          </a:p>
        </p:txBody>
      </p:sp>
    </p:spTree>
    <p:extLst>
      <p:ext uri="{BB962C8B-B14F-4D97-AF65-F5344CB8AC3E}">
        <p14:creationId xmlns:p14="http://schemas.microsoft.com/office/powerpoint/2010/main" val="32986613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8F31A7-321D-4046-95A3-6DBEE0C76907}"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7DFA0-856D-42C2-908B-81FB5C041BD1}" type="slidenum">
              <a:rPr lang="en-US" smtClean="0"/>
              <a:t>‹#›</a:t>
            </a:fld>
            <a:endParaRPr lang="en-US"/>
          </a:p>
        </p:txBody>
      </p:sp>
    </p:spTree>
    <p:extLst>
      <p:ext uri="{BB962C8B-B14F-4D97-AF65-F5344CB8AC3E}">
        <p14:creationId xmlns:p14="http://schemas.microsoft.com/office/powerpoint/2010/main" val="3868855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8F31A7-321D-4046-95A3-6DBEE0C76907}" type="datetimeFigureOut">
              <a:rPr lang="en-US" smtClean="0"/>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67DFA0-856D-42C2-908B-81FB5C041BD1}" type="slidenum">
              <a:rPr lang="en-US" smtClean="0"/>
              <a:t>‹#›</a:t>
            </a:fld>
            <a:endParaRPr lang="en-US"/>
          </a:p>
        </p:txBody>
      </p:sp>
    </p:spTree>
    <p:extLst>
      <p:ext uri="{BB962C8B-B14F-4D97-AF65-F5344CB8AC3E}">
        <p14:creationId xmlns:p14="http://schemas.microsoft.com/office/powerpoint/2010/main" val="4074026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8F31A7-321D-4046-95A3-6DBEE0C76907}" type="datetimeFigureOut">
              <a:rPr lang="en-US" smtClean="0"/>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67DFA0-856D-42C2-908B-81FB5C041BD1}" type="slidenum">
              <a:rPr lang="en-US" smtClean="0"/>
              <a:t>‹#›</a:t>
            </a:fld>
            <a:endParaRPr lang="en-US"/>
          </a:p>
        </p:txBody>
      </p:sp>
    </p:spTree>
    <p:extLst>
      <p:ext uri="{BB962C8B-B14F-4D97-AF65-F5344CB8AC3E}">
        <p14:creationId xmlns:p14="http://schemas.microsoft.com/office/powerpoint/2010/main" val="1347246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F31A7-321D-4046-95A3-6DBEE0C76907}" type="datetimeFigureOut">
              <a:rPr lang="en-US" smtClean="0"/>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67DFA0-856D-42C2-908B-81FB5C041BD1}" type="slidenum">
              <a:rPr lang="en-US" smtClean="0"/>
              <a:t>‹#›</a:t>
            </a:fld>
            <a:endParaRPr lang="en-US"/>
          </a:p>
        </p:txBody>
      </p:sp>
    </p:spTree>
    <p:extLst>
      <p:ext uri="{BB962C8B-B14F-4D97-AF65-F5344CB8AC3E}">
        <p14:creationId xmlns:p14="http://schemas.microsoft.com/office/powerpoint/2010/main" val="150030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8F31A7-321D-4046-95A3-6DBEE0C76907}"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7DFA0-856D-42C2-908B-81FB5C041BD1}" type="slidenum">
              <a:rPr lang="en-US" smtClean="0"/>
              <a:t>‹#›</a:t>
            </a:fld>
            <a:endParaRPr lang="en-US"/>
          </a:p>
        </p:txBody>
      </p:sp>
    </p:spTree>
    <p:extLst>
      <p:ext uri="{BB962C8B-B14F-4D97-AF65-F5344CB8AC3E}">
        <p14:creationId xmlns:p14="http://schemas.microsoft.com/office/powerpoint/2010/main" val="2712200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8F31A7-321D-4046-95A3-6DBEE0C76907}"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7DFA0-856D-42C2-908B-81FB5C041BD1}" type="slidenum">
              <a:rPr lang="en-US" smtClean="0"/>
              <a:t>‹#›</a:t>
            </a:fld>
            <a:endParaRPr lang="en-US"/>
          </a:p>
        </p:txBody>
      </p:sp>
    </p:spTree>
    <p:extLst>
      <p:ext uri="{BB962C8B-B14F-4D97-AF65-F5344CB8AC3E}">
        <p14:creationId xmlns:p14="http://schemas.microsoft.com/office/powerpoint/2010/main" val="104200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0260E950-62C9-4082-B64D-9B9151FF0330}" type="datetimeFigureOut">
              <a:rPr lang="en-US" smtClean="0"/>
              <a:pPr/>
              <a:t>10/25/2023</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7D5B0A07-B6CA-4289-939F-41C987A26B68}" type="slidenum">
              <a:rPr lang="en-US" smtClean="0"/>
              <a:t>‹#›</a:t>
            </a:fld>
            <a:endParaRPr lang="en-US" dirty="0"/>
          </a:p>
        </p:txBody>
      </p:sp>
    </p:spTree>
    <p:extLst>
      <p:ext uri="{BB962C8B-B14F-4D97-AF65-F5344CB8AC3E}">
        <p14:creationId xmlns:p14="http://schemas.microsoft.com/office/powerpoint/2010/main" val="325691492"/>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3" Type="http://schemas.openxmlformats.org/officeDocument/2006/relationships/hyperlink" Target="http://55krc.iheart.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2D41B048-CD14-49E3-8091-F75010658C96}"/>
              </a:ext>
            </a:extLst>
          </p:cNvPr>
          <p:cNvSpPr txBox="1">
            <a:spLocks/>
          </p:cNvSpPr>
          <p:nvPr/>
        </p:nvSpPr>
        <p:spPr>
          <a:xfrm>
            <a:off x="0" y="1729751"/>
            <a:ext cx="12192000" cy="1470025"/>
          </a:xfrm>
          <a:prstGeom prst="rect">
            <a:avLst/>
          </a:prstGeom>
        </p:spPr>
        <p:txBody>
          <a:bodyPr>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sz="7200" b="1" dirty="0">
                <a:solidFill>
                  <a:srgbClr val="F68428"/>
                </a:solidFill>
                <a:latin typeface="Arial Black" panose="020B0A04020102020204" pitchFamily="34" charset="0"/>
                <a:cs typeface="Arial" panose="020B0604020202020204" pitchFamily="34" charset="0"/>
              </a:rPr>
              <a:t>CRITICAL INFRASTRUCTURE SECURITY</a:t>
            </a:r>
            <a:endParaRPr lang="en-US" b="1" dirty="0">
              <a:solidFill>
                <a:srgbClr val="F68428"/>
              </a:solidFill>
              <a:latin typeface="Arial Black" panose="020B0A04020102020204" pitchFamily="34" charset="0"/>
              <a:cs typeface="Arial" panose="020B0604020202020204" pitchFamily="34" charset="0"/>
            </a:endParaRPr>
          </a:p>
        </p:txBody>
      </p:sp>
      <p:sp>
        <p:nvSpPr>
          <p:cNvPr id="9" name="Subtitle 4">
            <a:extLst>
              <a:ext uri="{FF2B5EF4-FFF2-40B4-BE49-F238E27FC236}">
                <a16:creationId xmlns:a16="http://schemas.microsoft.com/office/drawing/2014/main" id="{5C40F626-FBCE-4840-A272-ED2F6D41A0D4}"/>
              </a:ext>
            </a:extLst>
          </p:cNvPr>
          <p:cNvSpPr txBox="1">
            <a:spLocks/>
          </p:cNvSpPr>
          <p:nvPr/>
        </p:nvSpPr>
        <p:spPr>
          <a:xfrm>
            <a:off x="344244" y="4162761"/>
            <a:ext cx="11618259" cy="18658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endParaRPr lang="en-US" dirty="0">
              <a:solidFill>
                <a:srgbClr val="F4B325"/>
              </a:solidFill>
            </a:endParaRPr>
          </a:p>
        </p:txBody>
      </p:sp>
      <p:sp>
        <p:nvSpPr>
          <p:cNvPr id="10" name="Subtitle 1">
            <a:extLst>
              <a:ext uri="{FF2B5EF4-FFF2-40B4-BE49-F238E27FC236}">
                <a16:creationId xmlns:a16="http://schemas.microsoft.com/office/drawing/2014/main" id="{AF3978C2-85B9-45BA-8DB9-73C0D3B57219}"/>
              </a:ext>
            </a:extLst>
          </p:cNvPr>
          <p:cNvSpPr txBox="1">
            <a:spLocks/>
          </p:cNvSpPr>
          <p:nvPr/>
        </p:nvSpPr>
        <p:spPr>
          <a:xfrm>
            <a:off x="0" y="4866290"/>
            <a:ext cx="12192000" cy="1991710"/>
          </a:xfrm>
          <a:prstGeom prst="rect">
            <a:avLst/>
          </a:prstGeom>
        </p:spPr>
        <p:txBody>
          <a:bodyPr>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2400" b="1" dirty="0">
                <a:solidFill>
                  <a:schemeClr val="bg1">
                    <a:lumMod val="10000"/>
                    <a:lumOff val="90000"/>
                  </a:schemeClr>
                </a:solidFill>
                <a:latin typeface="Arial" panose="020B0604020202020204" pitchFamily="34" charset="0"/>
                <a:cs typeface="Arial" panose="020B0604020202020204" pitchFamily="34" charset="0"/>
              </a:rPr>
              <a:t>Dave Hatter, CISSP, CISA, CISM, CCSP, CSSLP, Security +, Network+, PMP, ITIL</a:t>
            </a:r>
          </a:p>
          <a:p>
            <a:pPr marL="0" indent="0" algn="ctr">
              <a:buNone/>
            </a:pPr>
            <a:r>
              <a:rPr lang="en-US" sz="2400" b="1" dirty="0">
                <a:latin typeface="Arial" panose="020B0604020202020204" pitchFamily="34" charset="0"/>
                <a:cs typeface="Arial" panose="020B0604020202020204" pitchFamily="34" charset="0"/>
              </a:rPr>
              <a:t>Intrust IT</a:t>
            </a:r>
          </a:p>
          <a:p>
            <a:pPr marL="0" indent="0" algn="ctr">
              <a:buNone/>
            </a:pPr>
            <a:r>
              <a:rPr lang="en-US" sz="2400" dirty="0">
                <a:latin typeface="Arial" panose="020B0604020202020204" pitchFamily="34" charset="0"/>
                <a:cs typeface="Arial" panose="020B0604020202020204" pitchFamily="34" charset="0"/>
              </a:rPr>
              <a:t>linkedin.com/in/davehatter</a:t>
            </a:r>
          </a:p>
          <a:p>
            <a:pPr marL="0" indent="0" algn="ctr">
              <a:buNone/>
            </a:pPr>
            <a:r>
              <a:rPr lang="en-US" sz="2400" dirty="0">
                <a:latin typeface="Arial" panose="020B0604020202020204" pitchFamily="34" charset="0"/>
                <a:cs typeface="Arial" panose="020B0604020202020204" pitchFamily="34" charset="0"/>
              </a:rPr>
              <a:t>twitter.com/davehatter</a:t>
            </a:r>
          </a:p>
        </p:txBody>
      </p:sp>
      <p:pic>
        <p:nvPicPr>
          <p:cNvPr id="11" name="Picture 10">
            <a:extLst>
              <a:ext uri="{FF2B5EF4-FFF2-40B4-BE49-F238E27FC236}">
                <a16:creationId xmlns:a16="http://schemas.microsoft.com/office/drawing/2014/main" id="{4BBFDC5C-D116-4F22-AD30-BCBBC0543FEB}"/>
              </a:ext>
            </a:extLst>
          </p:cNvPr>
          <p:cNvPicPr>
            <a:picLocks noChangeAspect="1"/>
          </p:cNvPicPr>
          <p:nvPr/>
        </p:nvPicPr>
        <p:blipFill>
          <a:blip r:embed="rId2"/>
          <a:stretch>
            <a:fillRect/>
          </a:stretch>
        </p:blipFill>
        <p:spPr>
          <a:xfrm>
            <a:off x="2495742" y="7113"/>
            <a:ext cx="7205785" cy="1594602"/>
          </a:xfrm>
          <a:prstGeom prst="rect">
            <a:avLst/>
          </a:prstGeom>
        </p:spPr>
      </p:pic>
    </p:spTree>
    <p:extLst>
      <p:ext uri="{BB962C8B-B14F-4D97-AF65-F5344CB8AC3E}">
        <p14:creationId xmlns:p14="http://schemas.microsoft.com/office/powerpoint/2010/main" val="1734136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4E8BFC94-DF3B-30B2-1871-56EAAD2A15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0630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F8C1B3-939D-4F8E-8154-C2AE967CB72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86992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B4EF28-6892-9324-23A9-0F5A8B39390C}"/>
              </a:ext>
            </a:extLst>
          </p:cNvPr>
          <p:cNvPicPr>
            <a:picLocks noChangeAspect="1"/>
          </p:cNvPicPr>
          <p:nvPr/>
        </p:nvPicPr>
        <p:blipFill>
          <a:blip r:embed="rId3"/>
          <a:stretch>
            <a:fillRect/>
          </a:stretch>
        </p:blipFill>
        <p:spPr>
          <a:xfrm>
            <a:off x="0" y="0"/>
            <a:ext cx="12191999" cy="6858000"/>
          </a:xfrm>
          <a:prstGeom prst="rect">
            <a:avLst/>
          </a:prstGeom>
        </p:spPr>
      </p:pic>
    </p:spTree>
    <p:extLst>
      <p:ext uri="{BB962C8B-B14F-4D97-AF65-F5344CB8AC3E}">
        <p14:creationId xmlns:p14="http://schemas.microsoft.com/office/powerpoint/2010/main" val="2833754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78EE9B-E4EA-4FCA-803C-20889037A1AE}"/>
              </a:ext>
            </a:extLst>
          </p:cNvPr>
          <p:cNvPicPr>
            <a:picLocks noChangeAspect="1"/>
          </p:cNvPicPr>
          <p:nvPr/>
        </p:nvPicPr>
        <p:blipFill>
          <a:blip r:embed="rId3"/>
          <a:stretch>
            <a:fillRect/>
          </a:stretch>
        </p:blipFill>
        <p:spPr>
          <a:xfrm>
            <a:off x="1" y="0"/>
            <a:ext cx="12191999" cy="6840416"/>
          </a:xfrm>
          <a:prstGeom prst="rect">
            <a:avLst/>
          </a:prstGeom>
        </p:spPr>
      </p:pic>
      <p:pic>
        <p:nvPicPr>
          <p:cNvPr id="3074" name="Picture 2" descr="Anonymous, Hacker, Network, Mask, Cyber">
            <a:extLst>
              <a:ext uri="{FF2B5EF4-FFF2-40B4-BE49-F238E27FC236}">
                <a16:creationId xmlns:a16="http://schemas.microsoft.com/office/drawing/2014/main" id="{16EF6B8D-60CD-45C8-AF4F-AC5B09977A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0" y="-15847"/>
            <a:ext cx="2014606" cy="2421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540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F1C58B-EC5E-4790-90F7-7691CF3C2133}"/>
              </a:ext>
            </a:extLst>
          </p:cNvPr>
          <p:cNvPicPr>
            <a:picLocks noChangeAspect="1"/>
          </p:cNvPicPr>
          <p:nvPr/>
        </p:nvPicPr>
        <p:blipFill>
          <a:blip r:embed="rId3"/>
          <a:stretch>
            <a:fillRect/>
          </a:stretch>
        </p:blipFill>
        <p:spPr>
          <a:xfrm>
            <a:off x="6096000" y="-1"/>
            <a:ext cx="6096000" cy="6857999"/>
          </a:xfrm>
          <a:prstGeom prst="rect">
            <a:avLst/>
          </a:prstGeom>
        </p:spPr>
      </p:pic>
      <p:pic>
        <p:nvPicPr>
          <p:cNvPr id="3" name="Picture 2" descr="A person sitting at a computer&#10;&#10;Description automatically generated">
            <a:extLst>
              <a:ext uri="{FF2B5EF4-FFF2-40B4-BE49-F238E27FC236}">
                <a16:creationId xmlns:a16="http://schemas.microsoft.com/office/drawing/2014/main" id="{F2C36F72-166B-9177-44DE-9212070BD8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070280" cy="6858000"/>
          </a:xfrm>
          <a:prstGeom prst="rect">
            <a:avLst/>
          </a:prstGeom>
        </p:spPr>
      </p:pic>
    </p:spTree>
    <p:extLst>
      <p:ext uri="{BB962C8B-B14F-4D97-AF65-F5344CB8AC3E}">
        <p14:creationId xmlns:p14="http://schemas.microsoft.com/office/powerpoint/2010/main" val="1990598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Security</a:t>
            </a:r>
          </a:p>
        </p:txBody>
      </p:sp>
      <p:sp>
        <p:nvSpPr>
          <p:cNvPr id="7" name="Subtitle 4">
            <a:extLst>
              <a:ext uri="{FF2B5EF4-FFF2-40B4-BE49-F238E27FC236}">
                <a16:creationId xmlns:a16="http://schemas.microsoft.com/office/drawing/2014/main" id="{6D581230-0C33-4F07-B3D9-4A0DA7F9F6BD}"/>
              </a:ext>
            </a:extLst>
          </p:cNvPr>
          <p:cNvSpPr txBox="1">
            <a:spLocks/>
          </p:cNvSpPr>
          <p:nvPr/>
        </p:nvSpPr>
        <p:spPr>
          <a:xfrm>
            <a:off x="0" y="847969"/>
            <a:ext cx="12078877" cy="56447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1000"/>
              </a:spcBef>
              <a:buClr>
                <a:schemeClr val="tx1"/>
              </a:buClr>
              <a:buSzPct val="75000"/>
              <a:buNone/>
              <a:defRPr/>
            </a:pPr>
            <a:r>
              <a:rPr lang="en-US" sz="4400" b="1" dirty="0">
                <a:ea typeface="+mj-ea"/>
              </a:rPr>
              <a:t>The protection of information and systems from unauthorized access, use, disclosure, disruption, modification, or destruction. It involves implementing a range of technical, administrative, and physical controls to safeguard against potential threats and vulnerabilities.</a:t>
            </a:r>
          </a:p>
        </p:txBody>
      </p:sp>
    </p:spTree>
    <p:extLst>
      <p:ext uri="{BB962C8B-B14F-4D97-AF65-F5344CB8AC3E}">
        <p14:creationId xmlns:p14="http://schemas.microsoft.com/office/powerpoint/2010/main" val="2860817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Terminology</a:t>
            </a:r>
          </a:p>
        </p:txBody>
      </p:sp>
      <p:sp>
        <p:nvSpPr>
          <p:cNvPr id="7" name="Subtitle 4">
            <a:extLst>
              <a:ext uri="{FF2B5EF4-FFF2-40B4-BE49-F238E27FC236}">
                <a16:creationId xmlns:a16="http://schemas.microsoft.com/office/drawing/2014/main" id="{6D581230-0C33-4F07-B3D9-4A0DA7F9F6BD}"/>
              </a:ext>
            </a:extLst>
          </p:cNvPr>
          <p:cNvSpPr txBox="1">
            <a:spLocks/>
          </p:cNvSpPr>
          <p:nvPr/>
        </p:nvSpPr>
        <p:spPr>
          <a:xfrm>
            <a:off x="0" y="847969"/>
            <a:ext cx="12078877" cy="56447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lvl="1" indent="-571500">
              <a:lnSpc>
                <a:spcPct val="100000"/>
              </a:lnSpc>
              <a:spcBef>
                <a:spcPts val="1000"/>
              </a:spcBef>
              <a:buClr>
                <a:schemeClr val="tx1"/>
              </a:buClr>
              <a:buSzPct val="75000"/>
              <a:defRPr/>
            </a:pPr>
            <a:r>
              <a:rPr lang="en-US" sz="4400" b="1" dirty="0">
                <a:ea typeface="+mj-ea"/>
              </a:rPr>
              <a:t>Operational Technology (OT)</a:t>
            </a:r>
          </a:p>
          <a:p>
            <a:pPr marL="571500" lvl="1" indent="-571500">
              <a:lnSpc>
                <a:spcPct val="100000"/>
              </a:lnSpc>
              <a:spcBef>
                <a:spcPts val="1000"/>
              </a:spcBef>
              <a:buClr>
                <a:schemeClr val="tx1"/>
              </a:buClr>
              <a:buSzPct val="75000"/>
              <a:defRPr/>
            </a:pPr>
            <a:r>
              <a:rPr lang="en-US" sz="4400" b="1" dirty="0">
                <a:ea typeface="+mj-ea"/>
              </a:rPr>
              <a:t>Industrial Control Systems (ICS)</a:t>
            </a:r>
          </a:p>
          <a:p>
            <a:pPr marL="571500" lvl="1" indent="-571500">
              <a:lnSpc>
                <a:spcPct val="100000"/>
              </a:lnSpc>
              <a:spcBef>
                <a:spcPts val="1000"/>
              </a:spcBef>
              <a:buClr>
                <a:schemeClr val="tx1"/>
              </a:buClr>
              <a:buSzPct val="75000"/>
              <a:defRPr/>
            </a:pPr>
            <a:r>
              <a:rPr lang="en-US" sz="4400" b="1" dirty="0">
                <a:ea typeface="+mj-ea"/>
              </a:rPr>
              <a:t>Supervisory control and data acquisition (SCADA)</a:t>
            </a:r>
          </a:p>
          <a:p>
            <a:pPr marL="571500" lvl="1" indent="-571500">
              <a:lnSpc>
                <a:spcPct val="100000"/>
              </a:lnSpc>
              <a:spcBef>
                <a:spcPts val="1000"/>
              </a:spcBef>
              <a:buClr>
                <a:schemeClr val="tx1"/>
              </a:buClr>
              <a:buSzPct val="75000"/>
              <a:defRPr/>
            </a:pPr>
            <a:r>
              <a:rPr lang="en-US" sz="4400" b="1" dirty="0">
                <a:ea typeface="+mj-ea"/>
              </a:rPr>
              <a:t>Industrial Internet of Things (IIoT)</a:t>
            </a:r>
          </a:p>
        </p:txBody>
      </p:sp>
    </p:spTree>
    <p:extLst>
      <p:ext uri="{BB962C8B-B14F-4D97-AF65-F5344CB8AC3E}">
        <p14:creationId xmlns:p14="http://schemas.microsoft.com/office/powerpoint/2010/main" val="3181215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DA7B60-4288-BB13-672F-A00E0ACCBEE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69007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4E76A4-AD9F-E512-AF8D-0AC6B141FF3B}"/>
              </a:ext>
            </a:extLst>
          </p:cNvPr>
          <p:cNvPicPr>
            <a:picLocks noChangeAspect="1"/>
          </p:cNvPicPr>
          <p:nvPr/>
        </p:nvPicPr>
        <p:blipFill>
          <a:blip r:embed="rId3"/>
          <a:stretch>
            <a:fillRect/>
          </a:stretch>
        </p:blipFill>
        <p:spPr>
          <a:xfrm>
            <a:off x="0" y="1"/>
            <a:ext cx="12192000" cy="6858000"/>
          </a:xfrm>
          <a:prstGeom prst="rect">
            <a:avLst/>
          </a:prstGeom>
        </p:spPr>
      </p:pic>
    </p:spTree>
    <p:extLst>
      <p:ext uri="{BB962C8B-B14F-4D97-AF65-F5344CB8AC3E}">
        <p14:creationId xmlns:p14="http://schemas.microsoft.com/office/powerpoint/2010/main" val="3333195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50B9285-71A2-20EE-F975-ADADD1052E30}"/>
              </a:ext>
            </a:extLst>
          </p:cNvPr>
          <p:cNvGraphicFramePr/>
          <p:nvPr>
            <p:extLst>
              <p:ext uri="{D42A27DB-BD31-4B8C-83A1-F6EECF244321}">
                <p14:modId xmlns:p14="http://schemas.microsoft.com/office/powerpoint/2010/main" val="1117281536"/>
              </p:ext>
            </p:extLst>
          </p:nvPr>
        </p:nvGraphicFramePr>
        <p:xfrm>
          <a:off x="0" y="-147146"/>
          <a:ext cx="12118428" cy="6936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Logo, company name&#10;&#10;Description automatically generated">
            <a:extLst>
              <a:ext uri="{FF2B5EF4-FFF2-40B4-BE49-F238E27FC236}">
                <a16:creationId xmlns:a16="http://schemas.microsoft.com/office/drawing/2014/main" id="{840451D7-02AE-5477-AAB6-3D0FA8D534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36390" y="2473351"/>
            <a:ext cx="3245648" cy="2361408"/>
          </a:xfrm>
          <a:prstGeom prst="rect">
            <a:avLst/>
          </a:prstGeom>
        </p:spPr>
      </p:pic>
    </p:spTree>
    <p:extLst>
      <p:ext uri="{BB962C8B-B14F-4D97-AF65-F5344CB8AC3E}">
        <p14:creationId xmlns:p14="http://schemas.microsoft.com/office/powerpoint/2010/main" val="3845757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9395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About Me</a:t>
            </a:r>
          </a:p>
        </p:txBody>
      </p:sp>
      <p:sp>
        <p:nvSpPr>
          <p:cNvPr id="7" name="Subtitle 4">
            <a:extLst>
              <a:ext uri="{FF2B5EF4-FFF2-40B4-BE49-F238E27FC236}">
                <a16:creationId xmlns:a16="http://schemas.microsoft.com/office/drawing/2014/main" id="{6D581230-0C33-4F07-B3D9-4A0DA7F9F6BD}"/>
              </a:ext>
            </a:extLst>
          </p:cNvPr>
          <p:cNvSpPr txBox="1">
            <a:spLocks/>
          </p:cNvSpPr>
          <p:nvPr/>
        </p:nvSpPr>
        <p:spPr>
          <a:xfrm>
            <a:off x="0" y="957129"/>
            <a:ext cx="12192000" cy="58832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chemeClr val="tx1"/>
              </a:buClr>
              <a:buFont typeface="Wingdings" panose="05000000000000000000" pitchFamily="2" charset="2"/>
              <a:buChar char="§"/>
            </a:pPr>
            <a:r>
              <a:rPr lang="en-US" sz="3400" b="1" dirty="0">
                <a:ea typeface="+mj-ea"/>
              </a:rPr>
              <a:t> 30+ years in technology, primarily software engineering</a:t>
            </a:r>
          </a:p>
          <a:p>
            <a:pPr>
              <a:lnSpc>
                <a:spcPct val="100000"/>
              </a:lnSpc>
              <a:buClr>
                <a:schemeClr val="tx1"/>
              </a:buClr>
              <a:buFont typeface="Wingdings" panose="05000000000000000000" pitchFamily="2" charset="2"/>
              <a:buChar char="§"/>
            </a:pPr>
            <a:r>
              <a:rPr lang="en-US" sz="3400" b="1" dirty="0">
                <a:ea typeface="+mj-ea"/>
              </a:rPr>
              <a:t> BS in Information Systems from NKU</a:t>
            </a:r>
          </a:p>
          <a:p>
            <a:pPr>
              <a:lnSpc>
                <a:spcPct val="100000"/>
              </a:lnSpc>
              <a:buClr>
                <a:schemeClr val="tx1"/>
              </a:buClr>
              <a:buFont typeface="Wingdings" panose="05000000000000000000" pitchFamily="2" charset="2"/>
              <a:buChar char="§"/>
            </a:pPr>
            <a:r>
              <a:rPr lang="en-US" sz="3400" b="1" dirty="0">
                <a:ea typeface="+mj-ea"/>
              </a:rPr>
              <a:t> Numerous professional certifications </a:t>
            </a:r>
          </a:p>
          <a:p>
            <a:pPr>
              <a:lnSpc>
                <a:spcPct val="100000"/>
              </a:lnSpc>
              <a:buClr>
                <a:schemeClr val="tx1"/>
              </a:buClr>
              <a:buFont typeface="Wingdings" panose="05000000000000000000" pitchFamily="2" charset="2"/>
              <a:buChar char="§"/>
            </a:pPr>
            <a:r>
              <a:rPr lang="en-US" sz="3400" b="1" dirty="0">
                <a:ea typeface="+mj-ea"/>
              </a:rPr>
              <a:t> 19 years as an adjunct professor</a:t>
            </a:r>
          </a:p>
          <a:p>
            <a:pPr>
              <a:lnSpc>
                <a:spcPct val="100000"/>
              </a:lnSpc>
              <a:buClr>
                <a:schemeClr val="tx1"/>
              </a:buClr>
              <a:buFont typeface="Wingdings" panose="05000000000000000000" pitchFamily="2" charset="2"/>
              <a:buChar char="§"/>
            </a:pPr>
            <a:r>
              <a:rPr lang="en-US" sz="3400" b="1" dirty="0">
                <a:ea typeface="+mj-ea"/>
              </a:rPr>
              <a:t> Author/co-author of 12 technology books</a:t>
            </a:r>
          </a:p>
          <a:p>
            <a:pPr>
              <a:lnSpc>
                <a:spcPct val="100000"/>
              </a:lnSpc>
              <a:buClr>
                <a:schemeClr val="tx1"/>
              </a:buClr>
              <a:buFont typeface="Wingdings" panose="05000000000000000000" pitchFamily="2" charset="2"/>
              <a:buChar char="§"/>
            </a:pPr>
            <a:r>
              <a:rPr lang="en-US" sz="3400" b="1" dirty="0">
                <a:ea typeface="+mj-ea"/>
              </a:rPr>
              <a:t> Over 100 published articles</a:t>
            </a:r>
          </a:p>
          <a:p>
            <a:pPr>
              <a:lnSpc>
                <a:spcPct val="100000"/>
              </a:lnSpc>
              <a:buClr>
                <a:schemeClr val="tx1"/>
              </a:buClr>
              <a:buFont typeface="Wingdings" panose="05000000000000000000" pitchFamily="2" charset="2"/>
              <a:buChar char="§"/>
            </a:pPr>
            <a:r>
              <a:rPr lang="en-US" sz="3400" b="1" dirty="0">
                <a:ea typeface="+mj-ea"/>
              </a:rPr>
              <a:t> Quoted in many publications including WSJ</a:t>
            </a:r>
          </a:p>
          <a:p>
            <a:pPr>
              <a:lnSpc>
                <a:spcPct val="100000"/>
              </a:lnSpc>
              <a:buClr>
                <a:schemeClr val="tx1"/>
              </a:buClr>
              <a:buFont typeface="Wingdings" panose="05000000000000000000" pitchFamily="2" charset="2"/>
              <a:buChar char="§"/>
            </a:pPr>
            <a:r>
              <a:rPr lang="en-US" sz="3400" b="1" dirty="0">
                <a:ea typeface="+mj-ea"/>
              </a:rPr>
              <a:t> Regular media contributor</a:t>
            </a:r>
          </a:p>
          <a:p>
            <a:pPr>
              <a:lnSpc>
                <a:spcPct val="100000"/>
              </a:lnSpc>
              <a:buClr>
                <a:schemeClr val="tx1"/>
              </a:buClr>
              <a:buFont typeface="Wingdings" panose="05000000000000000000" pitchFamily="2" charset="2"/>
              <a:buChar char="§"/>
            </a:pPr>
            <a:r>
              <a:rPr lang="en-US" sz="3400" b="1" dirty="0">
                <a:ea typeface="+mj-ea"/>
              </a:rPr>
              <a:t> Mayor of Fort Wright</a:t>
            </a:r>
          </a:p>
        </p:txBody>
      </p:sp>
    </p:spTree>
    <p:extLst>
      <p:ext uri="{BB962C8B-B14F-4D97-AF65-F5344CB8AC3E}">
        <p14:creationId xmlns:p14="http://schemas.microsoft.com/office/powerpoint/2010/main" val="854645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6DB7D2-2525-4258-9E87-CC48090198DC}"/>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862733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8715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5800" b="1" dirty="0">
              <a:solidFill>
                <a:srgbClr val="F68428"/>
              </a:solidFill>
              <a:latin typeface="Segoe UI Light" panose="020B0502040204020203" pitchFamily="34" charset="0"/>
              <a:ea typeface="+mj-ea"/>
              <a:cs typeface="+mj-cs"/>
            </a:endParaRPr>
          </a:p>
        </p:txBody>
      </p:sp>
      <p:pic>
        <p:nvPicPr>
          <p:cNvPr id="7" name="Picture 6">
            <a:extLst>
              <a:ext uri="{FF2B5EF4-FFF2-40B4-BE49-F238E27FC236}">
                <a16:creationId xmlns:a16="http://schemas.microsoft.com/office/drawing/2014/main" id="{A5A8D86A-3C5A-4B88-A1AF-722CFAD8D1F2}"/>
              </a:ext>
            </a:extLst>
          </p:cNvPr>
          <p:cNvPicPr>
            <a:picLocks noChangeAspect="1"/>
          </p:cNvPicPr>
          <p:nvPr/>
        </p:nvPicPr>
        <p:blipFill>
          <a:blip r:embed="rId3"/>
          <a:stretch>
            <a:fillRect/>
          </a:stretch>
        </p:blipFill>
        <p:spPr>
          <a:xfrm>
            <a:off x="0" y="1"/>
            <a:ext cx="12252154" cy="6939280"/>
          </a:xfrm>
          <a:prstGeom prst="rect">
            <a:avLst/>
          </a:prstGeom>
        </p:spPr>
      </p:pic>
    </p:spTree>
    <p:extLst>
      <p:ext uri="{BB962C8B-B14F-4D97-AF65-F5344CB8AC3E}">
        <p14:creationId xmlns:p14="http://schemas.microsoft.com/office/powerpoint/2010/main" val="3827545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OWASP TOP 10</a:t>
            </a:r>
          </a:p>
        </p:txBody>
      </p:sp>
      <p:sp>
        <p:nvSpPr>
          <p:cNvPr id="9" name="TextBox 8">
            <a:extLst>
              <a:ext uri="{FF2B5EF4-FFF2-40B4-BE49-F238E27FC236}">
                <a16:creationId xmlns:a16="http://schemas.microsoft.com/office/drawing/2014/main" id="{D63AEA16-2F2B-0E21-932E-CEB84C12A05F}"/>
              </a:ext>
            </a:extLst>
          </p:cNvPr>
          <p:cNvSpPr txBox="1"/>
          <p:nvPr/>
        </p:nvSpPr>
        <p:spPr>
          <a:xfrm>
            <a:off x="0" y="848580"/>
            <a:ext cx="12192000" cy="1661993"/>
          </a:xfrm>
          <a:prstGeom prst="rect">
            <a:avLst/>
          </a:prstGeom>
          <a:noFill/>
        </p:spPr>
        <p:txBody>
          <a:bodyPr wrap="square">
            <a:spAutoFit/>
          </a:bodyPr>
          <a:lstStyle/>
          <a:p>
            <a:pPr marL="571500" indent="-571500">
              <a:buFont typeface="Arial" panose="020B0604020202020204" pitchFamily="34" charset="0"/>
              <a:buChar char="•"/>
            </a:pPr>
            <a:r>
              <a:rPr lang="en-US" sz="3600" b="1" dirty="0">
                <a:latin typeface="Arial" panose="020B0604020202020204" pitchFamily="34" charset="0"/>
                <a:ea typeface="+mj-ea"/>
                <a:cs typeface="Arial" panose="020B0604020202020204" pitchFamily="34" charset="0"/>
              </a:rPr>
              <a:t>2003, 2004, 2007, 2010, 2013, 2017 and 2021</a:t>
            </a:r>
          </a:p>
          <a:p>
            <a:pPr marL="571500" indent="-571500">
              <a:buFont typeface="Arial" panose="020B0604020202020204" pitchFamily="34" charset="0"/>
              <a:buChar char="•"/>
            </a:pPr>
            <a:r>
              <a:rPr lang="en-US" sz="3600" b="1" dirty="0">
                <a:latin typeface="Arial" panose="020B0604020202020204" pitchFamily="34" charset="0"/>
                <a:ea typeface="+mj-ea"/>
                <a:cs typeface="Arial" panose="020B0604020202020204" pitchFamily="34" charset="0"/>
              </a:rPr>
              <a:t>Common across the years:</a:t>
            </a:r>
          </a:p>
          <a:p>
            <a:pPr marL="1028700" lvl="1" indent="-571500">
              <a:buFont typeface="Arial" panose="020B0604020202020204" pitchFamily="34" charset="0"/>
              <a:buChar char="•"/>
            </a:pPr>
            <a:r>
              <a:rPr lang="en-US" sz="3000" b="1" dirty="0">
                <a:latin typeface="Arial" panose="020B0604020202020204" pitchFamily="34" charset="0"/>
                <a:ea typeface="+mj-ea"/>
                <a:cs typeface="Arial" panose="020B0604020202020204" pitchFamily="34" charset="0"/>
              </a:rPr>
              <a:t>Injection, Misconfiguration, Authentication, Access Control</a:t>
            </a:r>
          </a:p>
        </p:txBody>
      </p:sp>
      <p:pic>
        <p:nvPicPr>
          <p:cNvPr id="5" name="Picture 4">
            <a:extLst>
              <a:ext uri="{FF2B5EF4-FFF2-40B4-BE49-F238E27FC236}">
                <a16:creationId xmlns:a16="http://schemas.microsoft.com/office/drawing/2014/main" id="{BD10645A-295D-4154-E28C-8B9D36D22201}"/>
              </a:ext>
            </a:extLst>
          </p:cNvPr>
          <p:cNvPicPr>
            <a:picLocks noChangeAspect="1"/>
          </p:cNvPicPr>
          <p:nvPr/>
        </p:nvPicPr>
        <p:blipFill>
          <a:blip r:embed="rId3"/>
          <a:stretch>
            <a:fillRect/>
          </a:stretch>
        </p:blipFill>
        <p:spPr>
          <a:xfrm>
            <a:off x="0" y="2670437"/>
            <a:ext cx="12192000" cy="4169980"/>
          </a:xfrm>
          <a:prstGeom prst="rect">
            <a:avLst/>
          </a:prstGeom>
        </p:spPr>
      </p:pic>
    </p:spTree>
    <p:extLst>
      <p:ext uri="{BB962C8B-B14F-4D97-AF65-F5344CB8AC3E}">
        <p14:creationId xmlns:p14="http://schemas.microsoft.com/office/powerpoint/2010/main" val="2719370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8339B854-29F2-47FF-8D2D-DF50E0BC6CB0}"/>
              </a:ext>
            </a:extLst>
          </p:cNvPr>
          <p:cNvSpPr txBox="1">
            <a:spLocks/>
          </p:cNvSpPr>
          <p:nvPr/>
        </p:nvSpPr>
        <p:spPr>
          <a:xfrm>
            <a:off x="0" y="945183"/>
            <a:ext cx="5910606" cy="59128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nSpc>
                <a:spcPct val="100000"/>
              </a:lnSpc>
              <a:spcBef>
                <a:spcPts val="1000"/>
              </a:spcBef>
              <a:buClr>
                <a:schemeClr val="tx1"/>
              </a:buClr>
              <a:buSzPct val="75000"/>
              <a:buFont typeface="Wingdings" panose="05000000000000000000" pitchFamily="2" charset="2"/>
              <a:buChar char="§"/>
              <a:defRPr/>
            </a:pPr>
            <a:endParaRPr lang="en-US" altLang="en-US" sz="3600" b="1" dirty="0">
              <a:solidFill>
                <a:srgbClr val="F68428"/>
              </a:solidFill>
              <a:latin typeface="Segoe UI Light" panose="020B0502040204020203" pitchFamily="34" charset="0"/>
              <a:ea typeface="+mj-ea"/>
              <a:cs typeface="+mj-cs"/>
            </a:endParaRPr>
          </a:p>
        </p:txBody>
      </p:sp>
      <p:pic>
        <p:nvPicPr>
          <p:cNvPr id="2" name="Picture 1">
            <a:extLst>
              <a:ext uri="{FF2B5EF4-FFF2-40B4-BE49-F238E27FC236}">
                <a16:creationId xmlns:a16="http://schemas.microsoft.com/office/drawing/2014/main" id="{91A8D603-9CB4-4850-BEBA-3400E9BBA412}"/>
              </a:ext>
            </a:extLst>
          </p:cNvPr>
          <p:cNvPicPr>
            <a:picLocks noChangeAspect="1"/>
          </p:cNvPicPr>
          <p:nvPr/>
        </p:nvPicPr>
        <p:blipFill>
          <a:blip r:embed="rId3"/>
          <a:stretch>
            <a:fillRect/>
          </a:stretch>
        </p:blipFill>
        <p:spPr>
          <a:xfrm>
            <a:off x="0" y="-1"/>
            <a:ext cx="12192000" cy="6860327"/>
          </a:xfrm>
          <a:prstGeom prst="rect">
            <a:avLst/>
          </a:prstGeom>
        </p:spPr>
      </p:pic>
    </p:spTree>
    <p:extLst>
      <p:ext uri="{BB962C8B-B14F-4D97-AF65-F5344CB8AC3E}">
        <p14:creationId xmlns:p14="http://schemas.microsoft.com/office/powerpoint/2010/main" val="2155814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2" descr="No alternative text description for this image">
            <a:extLst>
              <a:ext uri="{FF2B5EF4-FFF2-40B4-BE49-F238E27FC236}">
                <a16:creationId xmlns:a16="http://schemas.microsoft.com/office/drawing/2014/main" id="{8ECCE37D-46B3-4044-9D85-18C05F7A1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0" y="0"/>
            <a:ext cx="56896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4E97C10-CCFF-43DF-B7F7-E37C13FE2EEB}"/>
              </a:ext>
            </a:extLst>
          </p:cNvPr>
          <p:cNvPicPr>
            <a:picLocks noChangeAspect="1"/>
          </p:cNvPicPr>
          <p:nvPr/>
        </p:nvPicPr>
        <p:blipFill>
          <a:blip r:embed="rId4"/>
          <a:stretch>
            <a:fillRect/>
          </a:stretch>
        </p:blipFill>
        <p:spPr>
          <a:xfrm>
            <a:off x="0" y="0"/>
            <a:ext cx="6502400" cy="6858000"/>
          </a:xfrm>
          <a:prstGeom prst="rect">
            <a:avLst/>
          </a:prstGeom>
        </p:spPr>
      </p:pic>
      <p:pic>
        <p:nvPicPr>
          <p:cNvPr id="3" name="Picture 2" descr="Graphical user interface, text, application, chat or text message&#10;&#10;Description automatically generated">
            <a:extLst>
              <a:ext uri="{FF2B5EF4-FFF2-40B4-BE49-F238E27FC236}">
                <a16:creationId xmlns:a16="http://schemas.microsoft.com/office/drawing/2014/main" id="{05681305-0B13-41BB-A9C3-B35705D53A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5280" y="1702296"/>
            <a:ext cx="4401440" cy="3924617"/>
          </a:xfrm>
          <a:prstGeom prst="rect">
            <a:avLst/>
          </a:prstGeom>
        </p:spPr>
      </p:pic>
    </p:spTree>
    <p:extLst>
      <p:ext uri="{BB962C8B-B14F-4D97-AF65-F5344CB8AC3E}">
        <p14:creationId xmlns:p14="http://schemas.microsoft.com/office/powerpoint/2010/main" val="270797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924ABF-6703-D412-EE00-D58C88A5AC05}"/>
              </a:ext>
            </a:extLst>
          </p:cNvPr>
          <p:cNvPicPr>
            <a:picLocks noChangeAspect="1"/>
          </p:cNvPicPr>
          <p:nvPr/>
        </p:nvPicPr>
        <p:blipFill>
          <a:blip r:embed="rId3"/>
          <a:stretch>
            <a:fillRect/>
          </a:stretch>
        </p:blipFill>
        <p:spPr>
          <a:xfrm>
            <a:off x="0" y="0"/>
            <a:ext cx="6337738" cy="3331779"/>
          </a:xfrm>
          <a:prstGeom prst="rect">
            <a:avLst/>
          </a:prstGeom>
        </p:spPr>
      </p:pic>
      <p:pic>
        <p:nvPicPr>
          <p:cNvPr id="4" name="Picture 3">
            <a:extLst>
              <a:ext uri="{FF2B5EF4-FFF2-40B4-BE49-F238E27FC236}">
                <a16:creationId xmlns:a16="http://schemas.microsoft.com/office/drawing/2014/main" id="{B20B110B-2F36-0D3E-26B6-6363773C504C}"/>
              </a:ext>
            </a:extLst>
          </p:cNvPr>
          <p:cNvPicPr>
            <a:picLocks noChangeAspect="1"/>
          </p:cNvPicPr>
          <p:nvPr/>
        </p:nvPicPr>
        <p:blipFill>
          <a:blip r:embed="rId4"/>
          <a:stretch>
            <a:fillRect/>
          </a:stretch>
        </p:blipFill>
        <p:spPr>
          <a:xfrm>
            <a:off x="1" y="3331779"/>
            <a:ext cx="6337738" cy="3526221"/>
          </a:xfrm>
          <a:prstGeom prst="rect">
            <a:avLst/>
          </a:prstGeom>
        </p:spPr>
      </p:pic>
      <p:pic>
        <p:nvPicPr>
          <p:cNvPr id="6" name="Picture 5">
            <a:extLst>
              <a:ext uri="{FF2B5EF4-FFF2-40B4-BE49-F238E27FC236}">
                <a16:creationId xmlns:a16="http://schemas.microsoft.com/office/drawing/2014/main" id="{E7A2E7E5-2124-0365-5072-EA046CB4073F}"/>
              </a:ext>
            </a:extLst>
          </p:cNvPr>
          <p:cNvPicPr>
            <a:picLocks noChangeAspect="1"/>
          </p:cNvPicPr>
          <p:nvPr/>
        </p:nvPicPr>
        <p:blipFill>
          <a:blip r:embed="rId5"/>
          <a:stretch>
            <a:fillRect/>
          </a:stretch>
        </p:blipFill>
        <p:spPr>
          <a:xfrm>
            <a:off x="6337738" y="0"/>
            <a:ext cx="5889767" cy="3429000"/>
          </a:xfrm>
          <a:prstGeom prst="rect">
            <a:avLst/>
          </a:prstGeom>
        </p:spPr>
      </p:pic>
      <p:pic>
        <p:nvPicPr>
          <p:cNvPr id="8" name="Picture 7">
            <a:extLst>
              <a:ext uri="{FF2B5EF4-FFF2-40B4-BE49-F238E27FC236}">
                <a16:creationId xmlns:a16="http://schemas.microsoft.com/office/drawing/2014/main" id="{92D6C428-5920-F014-3470-5AE6FC62F36C}"/>
              </a:ext>
            </a:extLst>
          </p:cNvPr>
          <p:cNvPicPr>
            <a:picLocks noChangeAspect="1"/>
          </p:cNvPicPr>
          <p:nvPr/>
        </p:nvPicPr>
        <p:blipFill>
          <a:blip r:embed="rId6"/>
          <a:stretch>
            <a:fillRect/>
          </a:stretch>
        </p:blipFill>
        <p:spPr>
          <a:xfrm>
            <a:off x="6302232" y="3428999"/>
            <a:ext cx="5889767" cy="3428999"/>
          </a:xfrm>
          <a:prstGeom prst="rect">
            <a:avLst/>
          </a:prstGeom>
        </p:spPr>
      </p:pic>
    </p:spTree>
    <p:extLst>
      <p:ext uri="{BB962C8B-B14F-4D97-AF65-F5344CB8AC3E}">
        <p14:creationId xmlns:p14="http://schemas.microsoft.com/office/powerpoint/2010/main" val="3079051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E66483-4825-83FC-E392-BDD791E1709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13994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3rd-Party Risk</a:t>
            </a:r>
          </a:p>
        </p:txBody>
      </p:sp>
      <p:sp>
        <p:nvSpPr>
          <p:cNvPr id="7" name="Subtitle 4">
            <a:extLst>
              <a:ext uri="{FF2B5EF4-FFF2-40B4-BE49-F238E27FC236}">
                <a16:creationId xmlns:a16="http://schemas.microsoft.com/office/drawing/2014/main" id="{6D581230-0C33-4F07-B3D9-4A0DA7F9F6BD}"/>
              </a:ext>
            </a:extLst>
          </p:cNvPr>
          <p:cNvSpPr txBox="1">
            <a:spLocks/>
          </p:cNvSpPr>
          <p:nvPr/>
        </p:nvSpPr>
        <p:spPr>
          <a:xfrm>
            <a:off x="0" y="820874"/>
            <a:ext cx="12192000" cy="62129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nSpc>
                <a:spcPct val="100000"/>
              </a:lnSpc>
              <a:spcBef>
                <a:spcPts val="1000"/>
              </a:spcBef>
              <a:buClr>
                <a:schemeClr val="tx1"/>
              </a:buClr>
              <a:buSzPct val="75000"/>
              <a:buFont typeface="Wingdings" panose="05000000000000000000" pitchFamily="2" charset="2"/>
              <a:buChar char="§"/>
              <a:defRPr/>
            </a:pPr>
            <a:endParaRPr lang="en-US" sz="3200" b="1" dirty="0">
              <a:solidFill>
                <a:srgbClr val="F68428"/>
              </a:solidFill>
              <a:latin typeface="Segoe UI Light" panose="020B0502040204020203" pitchFamily="34" charset="0"/>
              <a:ea typeface="+mj-ea"/>
              <a:cs typeface="+mj-cs"/>
            </a:endParaRPr>
          </a:p>
        </p:txBody>
      </p:sp>
      <p:sp>
        <p:nvSpPr>
          <p:cNvPr id="8" name="TextBox 7">
            <a:extLst>
              <a:ext uri="{FF2B5EF4-FFF2-40B4-BE49-F238E27FC236}">
                <a16:creationId xmlns:a16="http://schemas.microsoft.com/office/drawing/2014/main" id="{388C4910-0E5B-35D5-15B9-D202D3670755}"/>
              </a:ext>
            </a:extLst>
          </p:cNvPr>
          <p:cNvSpPr txBox="1"/>
          <p:nvPr/>
        </p:nvSpPr>
        <p:spPr>
          <a:xfrm>
            <a:off x="0" y="820874"/>
            <a:ext cx="12192000" cy="5632311"/>
          </a:xfrm>
          <a:prstGeom prst="rect">
            <a:avLst/>
          </a:prstGeom>
          <a:noFill/>
        </p:spPr>
        <p:txBody>
          <a:bodyPr wrap="square">
            <a:spAutoFit/>
          </a:bodyPr>
          <a:lstStyle/>
          <a:p>
            <a:pPr marL="571500" indent="-571500">
              <a:buFont typeface="Arial" panose="020B0604020202020204" pitchFamily="34" charset="0"/>
              <a:buChar char="•"/>
            </a:pPr>
            <a:r>
              <a:rPr lang="en-US" sz="4000" b="1" dirty="0">
                <a:latin typeface="Arial" panose="020B0604020202020204" pitchFamily="34" charset="0"/>
                <a:ea typeface="+mj-ea"/>
                <a:cs typeface="Arial" panose="020B0604020202020204" pitchFamily="34" charset="0"/>
              </a:rPr>
              <a:t>Some of the world’s worst hacks due to 3</a:t>
            </a:r>
            <a:r>
              <a:rPr lang="en-US" sz="4000" b="1" baseline="30000" dirty="0">
                <a:latin typeface="Arial" panose="020B0604020202020204" pitchFamily="34" charset="0"/>
                <a:ea typeface="+mj-ea"/>
                <a:cs typeface="Arial" panose="020B0604020202020204" pitchFamily="34" charset="0"/>
              </a:rPr>
              <a:t>rd</a:t>
            </a:r>
            <a:r>
              <a:rPr lang="en-US" sz="4000" b="1" dirty="0">
                <a:latin typeface="Arial" panose="020B0604020202020204" pitchFamily="34" charset="0"/>
                <a:ea typeface="+mj-ea"/>
                <a:cs typeface="Arial" panose="020B0604020202020204" pitchFamily="34" charset="0"/>
              </a:rPr>
              <a:t>-parties</a:t>
            </a:r>
          </a:p>
          <a:p>
            <a:pPr marL="571500" indent="-571500">
              <a:buFont typeface="Arial" panose="020B0604020202020204" pitchFamily="34" charset="0"/>
              <a:buChar char="•"/>
            </a:pPr>
            <a:r>
              <a:rPr lang="en-US" sz="4000" b="1" dirty="0">
                <a:latin typeface="Arial" panose="020B0604020202020204" pitchFamily="34" charset="0"/>
                <a:ea typeface="+mj-ea"/>
                <a:cs typeface="Arial" panose="020B0604020202020204" pitchFamily="34" charset="0"/>
              </a:rPr>
              <a:t>New SEC cybersecurity incident disclosure requirements call 3</a:t>
            </a:r>
            <a:r>
              <a:rPr lang="en-US" sz="4000" b="1" baseline="30000" dirty="0">
                <a:latin typeface="Arial" panose="020B0604020202020204" pitchFamily="34" charset="0"/>
                <a:ea typeface="+mj-ea"/>
                <a:cs typeface="Arial" panose="020B0604020202020204" pitchFamily="34" charset="0"/>
              </a:rPr>
              <a:t>rd</a:t>
            </a:r>
            <a:r>
              <a:rPr lang="en-US" sz="4000" b="1" dirty="0">
                <a:latin typeface="Arial" panose="020B0604020202020204" pitchFamily="34" charset="0"/>
                <a:ea typeface="+mj-ea"/>
                <a:cs typeface="Arial" panose="020B0604020202020204" pitchFamily="34" charset="0"/>
              </a:rPr>
              <a:t>-party cyber risk a material business risk</a:t>
            </a:r>
          </a:p>
          <a:p>
            <a:pPr marL="571500" indent="-571500">
              <a:buFont typeface="Arial" panose="020B0604020202020204" pitchFamily="34" charset="0"/>
              <a:buChar char="•"/>
            </a:pPr>
            <a:r>
              <a:rPr lang="en-US" sz="4000" b="1" dirty="0">
                <a:latin typeface="Arial" panose="020B0604020202020204" pitchFamily="34" charset="0"/>
                <a:ea typeface="+mj-ea"/>
                <a:cs typeface="Arial" panose="020B0604020202020204" pitchFamily="34" charset="0"/>
              </a:rPr>
              <a:t>SEC final rule says 98% of organizations use at least one 3</a:t>
            </a:r>
            <a:r>
              <a:rPr lang="en-US" sz="4000" b="1" baseline="30000" dirty="0">
                <a:latin typeface="Arial" panose="020B0604020202020204" pitchFamily="34" charset="0"/>
                <a:ea typeface="+mj-ea"/>
                <a:cs typeface="Arial" panose="020B0604020202020204" pitchFamily="34" charset="0"/>
              </a:rPr>
              <a:t>rd</a:t>
            </a:r>
            <a:r>
              <a:rPr lang="en-US" sz="4000" b="1" dirty="0">
                <a:latin typeface="Arial" panose="020B0604020202020204" pitchFamily="34" charset="0"/>
                <a:ea typeface="+mj-ea"/>
                <a:cs typeface="Arial" panose="020B0604020202020204" pitchFamily="34" charset="0"/>
              </a:rPr>
              <a:t>-party vendor breached in the last two years</a:t>
            </a:r>
          </a:p>
          <a:p>
            <a:pPr marL="571500" indent="-571500">
              <a:buFont typeface="Arial" panose="020B0604020202020204" pitchFamily="34" charset="0"/>
              <a:buChar char="•"/>
            </a:pPr>
            <a:r>
              <a:rPr lang="en-US" sz="4000" b="1" dirty="0">
                <a:latin typeface="Arial" panose="020B0604020202020204" pitchFamily="34" charset="0"/>
                <a:ea typeface="+mj-ea"/>
                <a:cs typeface="Arial" panose="020B0604020202020204" pitchFamily="34" charset="0"/>
              </a:rPr>
              <a:t>SEC final rule mentions “third-party” 39 times</a:t>
            </a:r>
          </a:p>
        </p:txBody>
      </p:sp>
    </p:spTree>
    <p:extLst>
      <p:ext uri="{BB962C8B-B14F-4D97-AF65-F5344CB8AC3E}">
        <p14:creationId xmlns:p14="http://schemas.microsoft.com/office/powerpoint/2010/main" val="645374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8715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3rd-Party Risk</a:t>
            </a:r>
          </a:p>
        </p:txBody>
      </p:sp>
      <p:sp>
        <p:nvSpPr>
          <p:cNvPr id="7" name="Subtitle 4">
            <a:extLst>
              <a:ext uri="{FF2B5EF4-FFF2-40B4-BE49-F238E27FC236}">
                <a16:creationId xmlns:a16="http://schemas.microsoft.com/office/drawing/2014/main" id="{8339B854-29F2-47FF-8D2D-DF50E0BC6CB0}"/>
              </a:ext>
            </a:extLst>
          </p:cNvPr>
          <p:cNvSpPr txBox="1">
            <a:spLocks/>
          </p:cNvSpPr>
          <p:nvPr/>
        </p:nvSpPr>
        <p:spPr>
          <a:xfrm>
            <a:off x="0" y="889171"/>
            <a:ext cx="12192000" cy="59688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nSpc>
                <a:spcPct val="100000"/>
              </a:lnSpc>
              <a:spcBef>
                <a:spcPts val="1000"/>
              </a:spcBef>
              <a:buClr>
                <a:schemeClr val="tx1"/>
              </a:buClr>
              <a:buSzPct val="75000"/>
              <a:buFont typeface="Wingdings" panose="05000000000000000000" pitchFamily="2" charset="2"/>
              <a:buChar char="§"/>
              <a:defRPr/>
            </a:pPr>
            <a:r>
              <a:rPr lang="en-US" sz="3200" b="1" dirty="0">
                <a:ea typeface="+mj-ea"/>
              </a:rPr>
              <a:t>Synopsys “Open Source Security and Risk Analysis” (OSSRA) audited 1,703 codebases in 2022, 96% contained FOSS</a:t>
            </a:r>
          </a:p>
          <a:p>
            <a:pPr marL="228600" lvl="1">
              <a:lnSpc>
                <a:spcPct val="100000"/>
              </a:lnSpc>
              <a:spcBef>
                <a:spcPts val="1000"/>
              </a:spcBef>
              <a:buClr>
                <a:schemeClr val="tx1"/>
              </a:buClr>
              <a:buSzPct val="75000"/>
              <a:buFont typeface="Wingdings" panose="05000000000000000000" pitchFamily="2" charset="2"/>
              <a:buChar char="§"/>
              <a:defRPr/>
            </a:pPr>
            <a:r>
              <a:rPr lang="en-US" sz="3200" b="1" dirty="0">
                <a:ea typeface="+mj-ea"/>
              </a:rPr>
              <a:t>Of 1,481 of audited codebases that included security and operational risk assessments</a:t>
            </a:r>
            <a:r>
              <a:rPr lang="en-US" sz="3600" b="1" dirty="0">
                <a:ea typeface="+mj-ea"/>
              </a:rPr>
              <a:t>:</a:t>
            </a:r>
          </a:p>
          <a:p>
            <a:pPr marL="685800" lvl="2">
              <a:lnSpc>
                <a:spcPct val="100000"/>
              </a:lnSpc>
              <a:spcBef>
                <a:spcPts val="1000"/>
              </a:spcBef>
              <a:buClr>
                <a:schemeClr val="tx1"/>
              </a:buClr>
              <a:buSzPct val="75000"/>
              <a:buFont typeface="Wingdings" panose="05000000000000000000" pitchFamily="2" charset="2"/>
              <a:buChar char="§"/>
              <a:defRPr/>
            </a:pPr>
            <a:r>
              <a:rPr lang="en-US" sz="2800" b="1" dirty="0">
                <a:ea typeface="+mj-ea"/>
              </a:rPr>
              <a:t>84% contained at least one vulnerability</a:t>
            </a:r>
          </a:p>
          <a:p>
            <a:pPr marL="685800" lvl="2">
              <a:lnSpc>
                <a:spcPct val="100000"/>
              </a:lnSpc>
              <a:spcBef>
                <a:spcPts val="1000"/>
              </a:spcBef>
              <a:buClr>
                <a:schemeClr val="tx1"/>
              </a:buClr>
              <a:buSzPct val="75000"/>
              <a:buFont typeface="Wingdings" panose="05000000000000000000" pitchFamily="2" charset="2"/>
              <a:buChar char="§"/>
              <a:defRPr/>
            </a:pPr>
            <a:r>
              <a:rPr lang="en-US" sz="2800" b="1" dirty="0">
                <a:ea typeface="+mj-ea"/>
              </a:rPr>
              <a:t>48% contained at least one high-risk vulnerability</a:t>
            </a:r>
          </a:p>
          <a:p>
            <a:pPr marL="228600" lvl="1">
              <a:lnSpc>
                <a:spcPct val="100000"/>
              </a:lnSpc>
              <a:spcBef>
                <a:spcPts val="1000"/>
              </a:spcBef>
              <a:buClr>
                <a:schemeClr val="tx1"/>
              </a:buClr>
              <a:buSzPct val="75000"/>
              <a:buFont typeface="Wingdings" panose="05000000000000000000" pitchFamily="2" charset="2"/>
              <a:buChar char="§"/>
              <a:defRPr/>
            </a:pPr>
            <a:r>
              <a:rPr lang="en-US" sz="3200" b="1" dirty="0">
                <a:ea typeface="+mj-ea"/>
              </a:rPr>
              <a:t>Of the 1,703 total audited codebases:</a:t>
            </a:r>
          </a:p>
          <a:p>
            <a:pPr marL="685800" lvl="2">
              <a:lnSpc>
                <a:spcPct val="100000"/>
              </a:lnSpc>
              <a:spcBef>
                <a:spcPts val="1000"/>
              </a:spcBef>
              <a:buClr>
                <a:schemeClr val="tx1"/>
              </a:buClr>
              <a:buSzPct val="75000"/>
              <a:buFont typeface="Wingdings" panose="05000000000000000000" pitchFamily="2" charset="2"/>
              <a:buChar char="§"/>
              <a:defRPr/>
            </a:pPr>
            <a:r>
              <a:rPr lang="en-US" sz="2800" b="1" dirty="0">
                <a:ea typeface="+mj-ea"/>
              </a:rPr>
              <a:t>89% contained FOSS that was more than four years out-of-date </a:t>
            </a:r>
          </a:p>
          <a:p>
            <a:pPr marL="685800" lvl="2">
              <a:lnSpc>
                <a:spcPct val="100000"/>
              </a:lnSpc>
              <a:spcBef>
                <a:spcPts val="1000"/>
              </a:spcBef>
              <a:buClr>
                <a:schemeClr val="tx1"/>
              </a:buClr>
              <a:buSzPct val="75000"/>
              <a:buFont typeface="Wingdings" panose="05000000000000000000" pitchFamily="2" charset="2"/>
              <a:buChar char="§"/>
              <a:defRPr/>
            </a:pPr>
            <a:r>
              <a:rPr lang="en-US" sz="2800" b="1" dirty="0">
                <a:ea typeface="+mj-ea"/>
              </a:rPr>
              <a:t>54% of audited codebases contained codebases with license conflicts</a:t>
            </a:r>
          </a:p>
        </p:txBody>
      </p:sp>
    </p:spTree>
    <p:extLst>
      <p:ext uri="{BB962C8B-B14F-4D97-AF65-F5344CB8AC3E}">
        <p14:creationId xmlns:p14="http://schemas.microsoft.com/office/powerpoint/2010/main" val="3237836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What Can Be Done?</a:t>
            </a:r>
          </a:p>
        </p:txBody>
      </p:sp>
      <p:sp>
        <p:nvSpPr>
          <p:cNvPr id="7" name="Subtitle 4">
            <a:extLst>
              <a:ext uri="{FF2B5EF4-FFF2-40B4-BE49-F238E27FC236}">
                <a16:creationId xmlns:a16="http://schemas.microsoft.com/office/drawing/2014/main" id="{6D581230-0C33-4F07-B3D9-4A0DA7F9F6BD}"/>
              </a:ext>
            </a:extLst>
          </p:cNvPr>
          <p:cNvSpPr txBox="1">
            <a:spLocks/>
          </p:cNvSpPr>
          <p:nvPr/>
        </p:nvSpPr>
        <p:spPr>
          <a:xfrm>
            <a:off x="-1" y="1008442"/>
            <a:ext cx="12192001" cy="58319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lvl="1" indent="-571500" defTabSz="457200">
              <a:lnSpc>
                <a:spcPct val="100000"/>
              </a:lnSpc>
              <a:spcBef>
                <a:spcPts val="1000"/>
              </a:spcBef>
              <a:buClr>
                <a:schemeClr val="tx1"/>
              </a:buClr>
              <a:buSzPct val="75000"/>
              <a:defRPr/>
            </a:pPr>
            <a:r>
              <a:rPr lang="en-US" sz="4600" b="1" dirty="0">
                <a:solidFill>
                  <a:schemeClr val="bg1">
                    <a:lumMod val="10000"/>
                    <a:lumOff val="90000"/>
                  </a:schemeClr>
                </a:solidFill>
                <a:ea typeface="+mj-ea"/>
              </a:rPr>
              <a:t>Education</a:t>
            </a:r>
          </a:p>
          <a:p>
            <a:pPr marL="571500" lvl="1" indent="-571500" defTabSz="457200">
              <a:lnSpc>
                <a:spcPct val="100000"/>
              </a:lnSpc>
              <a:spcBef>
                <a:spcPts val="1000"/>
              </a:spcBef>
              <a:buClr>
                <a:schemeClr val="tx1"/>
              </a:buClr>
              <a:buSzPct val="75000"/>
              <a:defRPr/>
            </a:pPr>
            <a:r>
              <a:rPr lang="en-US" sz="4600" b="1" dirty="0">
                <a:solidFill>
                  <a:schemeClr val="bg1">
                    <a:lumMod val="10000"/>
                    <a:lumOff val="90000"/>
                  </a:schemeClr>
                </a:solidFill>
                <a:ea typeface="+mj-ea"/>
              </a:rPr>
              <a:t>Best Practices</a:t>
            </a:r>
          </a:p>
          <a:p>
            <a:pPr marL="571500" lvl="1" indent="-571500" defTabSz="457200">
              <a:lnSpc>
                <a:spcPct val="100000"/>
              </a:lnSpc>
              <a:spcBef>
                <a:spcPts val="1000"/>
              </a:spcBef>
              <a:buClr>
                <a:schemeClr val="tx1"/>
              </a:buClr>
              <a:buSzPct val="75000"/>
              <a:defRPr/>
            </a:pPr>
            <a:r>
              <a:rPr lang="en-US" sz="4600" b="1" dirty="0">
                <a:solidFill>
                  <a:schemeClr val="bg1">
                    <a:lumMod val="10000"/>
                    <a:lumOff val="90000"/>
                  </a:schemeClr>
                </a:solidFill>
                <a:ea typeface="+mj-ea"/>
              </a:rPr>
              <a:t>Incentives</a:t>
            </a:r>
          </a:p>
          <a:p>
            <a:pPr marL="571500" lvl="1" indent="-571500" defTabSz="457200">
              <a:lnSpc>
                <a:spcPct val="100000"/>
              </a:lnSpc>
              <a:spcBef>
                <a:spcPts val="1000"/>
              </a:spcBef>
              <a:buClr>
                <a:schemeClr val="tx1"/>
              </a:buClr>
              <a:buSzPct val="75000"/>
              <a:defRPr/>
            </a:pPr>
            <a:r>
              <a:rPr lang="en-US" sz="4600" b="1" dirty="0">
                <a:solidFill>
                  <a:schemeClr val="bg1">
                    <a:lumMod val="10000"/>
                    <a:lumOff val="90000"/>
                  </a:schemeClr>
                </a:solidFill>
                <a:ea typeface="+mj-ea"/>
              </a:rPr>
              <a:t>Regulation</a:t>
            </a:r>
            <a:endParaRPr lang="en-US" sz="3200" b="1" dirty="0">
              <a:solidFill>
                <a:schemeClr val="bg1">
                  <a:lumMod val="10000"/>
                  <a:lumOff val="90000"/>
                </a:schemeClr>
              </a:solidFill>
              <a:ea typeface="+mj-ea"/>
            </a:endParaRPr>
          </a:p>
          <a:p>
            <a:pPr marL="571500" lvl="1" indent="-571500" defTabSz="457200">
              <a:lnSpc>
                <a:spcPct val="100000"/>
              </a:lnSpc>
              <a:spcBef>
                <a:spcPts val="1000"/>
              </a:spcBef>
              <a:buClr>
                <a:schemeClr val="tx1"/>
              </a:buClr>
              <a:buSzPct val="75000"/>
              <a:defRPr/>
            </a:pPr>
            <a:endParaRPr lang="en-US" sz="4600" b="1" dirty="0">
              <a:solidFill>
                <a:schemeClr val="bg1">
                  <a:lumMod val="10000"/>
                  <a:lumOff val="90000"/>
                </a:schemeClr>
              </a:solidFill>
              <a:ea typeface="+mj-ea"/>
            </a:endParaRPr>
          </a:p>
        </p:txBody>
      </p:sp>
      <p:sp>
        <p:nvSpPr>
          <p:cNvPr id="4" name="Subtitle 4">
            <a:extLst>
              <a:ext uri="{FF2B5EF4-FFF2-40B4-BE49-F238E27FC236}">
                <a16:creationId xmlns:a16="http://schemas.microsoft.com/office/drawing/2014/main" id="{E66DA87B-1A51-0279-FC3A-B69AA3F88E96}"/>
              </a:ext>
            </a:extLst>
          </p:cNvPr>
          <p:cNvSpPr txBox="1">
            <a:spLocks/>
          </p:cNvSpPr>
          <p:nvPr/>
        </p:nvSpPr>
        <p:spPr>
          <a:xfrm>
            <a:off x="-2" y="4918840"/>
            <a:ext cx="12192002" cy="28830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1000"/>
              </a:spcBef>
              <a:buClr>
                <a:schemeClr val="tx1"/>
              </a:buClr>
              <a:buSzPct val="75000"/>
              <a:buNone/>
              <a:defRPr/>
            </a:pPr>
            <a:endParaRPr lang="en-US" sz="3600" b="1" dirty="0">
              <a:solidFill>
                <a:srgbClr val="F68428"/>
              </a:solidFill>
              <a:latin typeface="Segoe UI Light" panose="020B0502040204020203" pitchFamily="34" charset="0"/>
              <a:ea typeface="+mj-ea"/>
              <a:cs typeface="+mj-cs"/>
            </a:endParaRPr>
          </a:p>
        </p:txBody>
      </p:sp>
    </p:spTree>
    <p:extLst>
      <p:ext uri="{BB962C8B-B14F-4D97-AF65-F5344CB8AC3E}">
        <p14:creationId xmlns:p14="http://schemas.microsoft.com/office/powerpoint/2010/main" val="432375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a face and a globe&#10;&#10;Description automatically generated">
            <a:extLst>
              <a:ext uri="{FF2B5EF4-FFF2-40B4-BE49-F238E27FC236}">
                <a16:creationId xmlns:a16="http://schemas.microsoft.com/office/drawing/2014/main" id="{100F0B3C-6295-6AA6-3981-2105714A66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1" cy="6855285"/>
          </a:xfrm>
          <a:prstGeom prst="rect">
            <a:avLst/>
          </a:prstGeom>
        </p:spPr>
      </p:pic>
    </p:spTree>
    <p:extLst>
      <p:ext uri="{BB962C8B-B14F-4D97-AF65-F5344CB8AC3E}">
        <p14:creationId xmlns:p14="http://schemas.microsoft.com/office/powerpoint/2010/main" val="1544537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A2982D-9B13-41AA-840B-E38E54982DB6}"/>
              </a:ext>
            </a:extLst>
          </p:cNvPr>
          <p:cNvPicPr>
            <a:picLocks noChangeAspect="1"/>
          </p:cNvPicPr>
          <p:nvPr/>
        </p:nvPicPr>
        <p:blipFill>
          <a:blip r:embed="rId3"/>
          <a:stretch>
            <a:fillRect/>
          </a:stretch>
        </p:blipFill>
        <p:spPr>
          <a:xfrm>
            <a:off x="-40639" y="0"/>
            <a:ext cx="6420418" cy="6858000"/>
          </a:xfrm>
          <a:prstGeom prst="rect">
            <a:avLst/>
          </a:prstGeom>
        </p:spPr>
      </p:pic>
      <p:pic>
        <p:nvPicPr>
          <p:cNvPr id="4" name="Picture 3">
            <a:extLst>
              <a:ext uri="{FF2B5EF4-FFF2-40B4-BE49-F238E27FC236}">
                <a16:creationId xmlns:a16="http://schemas.microsoft.com/office/drawing/2014/main" id="{76E67855-9A01-5715-0CB0-B5C9869BAE42}"/>
              </a:ext>
            </a:extLst>
          </p:cNvPr>
          <p:cNvPicPr>
            <a:picLocks noChangeAspect="1"/>
          </p:cNvPicPr>
          <p:nvPr/>
        </p:nvPicPr>
        <p:blipFill>
          <a:blip r:embed="rId4"/>
          <a:stretch>
            <a:fillRect/>
          </a:stretch>
        </p:blipFill>
        <p:spPr>
          <a:xfrm>
            <a:off x="6379779" y="0"/>
            <a:ext cx="5812221" cy="6858000"/>
          </a:xfrm>
          <a:prstGeom prst="rect">
            <a:avLst/>
          </a:prstGeom>
        </p:spPr>
      </p:pic>
    </p:spTree>
    <p:extLst>
      <p:ext uri="{BB962C8B-B14F-4D97-AF65-F5344CB8AC3E}">
        <p14:creationId xmlns:p14="http://schemas.microsoft.com/office/powerpoint/2010/main" val="249644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Secure By Design/By Default</a:t>
            </a:r>
          </a:p>
        </p:txBody>
      </p:sp>
      <p:sp>
        <p:nvSpPr>
          <p:cNvPr id="7" name="Subtitle 4">
            <a:extLst>
              <a:ext uri="{FF2B5EF4-FFF2-40B4-BE49-F238E27FC236}">
                <a16:creationId xmlns:a16="http://schemas.microsoft.com/office/drawing/2014/main" id="{6D581230-0C33-4F07-B3D9-4A0DA7F9F6BD}"/>
              </a:ext>
            </a:extLst>
          </p:cNvPr>
          <p:cNvSpPr txBox="1">
            <a:spLocks/>
          </p:cNvSpPr>
          <p:nvPr/>
        </p:nvSpPr>
        <p:spPr>
          <a:xfrm>
            <a:off x="-1" y="1008442"/>
            <a:ext cx="12192001" cy="54009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defTabSz="457200">
              <a:lnSpc>
                <a:spcPct val="100000"/>
              </a:lnSpc>
              <a:spcBef>
                <a:spcPts val="1000"/>
              </a:spcBef>
              <a:buClr>
                <a:schemeClr val="tx1"/>
              </a:buClr>
              <a:buSzPct val="75000"/>
              <a:buNone/>
              <a:defRPr/>
            </a:pPr>
            <a:r>
              <a:rPr lang="en-US" sz="4000" b="1" dirty="0">
                <a:solidFill>
                  <a:schemeClr val="bg1">
                    <a:lumMod val="10000"/>
                    <a:lumOff val="90000"/>
                  </a:schemeClr>
                </a:solidFill>
                <a:ea typeface="+mj-ea"/>
              </a:rPr>
              <a:t>“Safety must be front and center in all phases of the technology product lifecycle - with security designed in from the beginning and strong safety features, like seatbelts and airbags, enabled right out of the box, without added costs. Security by Design includes actions like transitioning to memory-safe languages, having a transparent vulnerability disclosure policy, and secure coding practices.“ - Jen Easterly, CISA</a:t>
            </a:r>
          </a:p>
        </p:txBody>
      </p:sp>
      <p:sp>
        <p:nvSpPr>
          <p:cNvPr id="4" name="Subtitle 4">
            <a:extLst>
              <a:ext uri="{FF2B5EF4-FFF2-40B4-BE49-F238E27FC236}">
                <a16:creationId xmlns:a16="http://schemas.microsoft.com/office/drawing/2014/main" id="{E66DA87B-1A51-0279-FC3A-B69AA3F88E96}"/>
              </a:ext>
            </a:extLst>
          </p:cNvPr>
          <p:cNvSpPr txBox="1">
            <a:spLocks/>
          </p:cNvSpPr>
          <p:nvPr/>
        </p:nvSpPr>
        <p:spPr>
          <a:xfrm>
            <a:off x="-2" y="4918840"/>
            <a:ext cx="12192002" cy="28830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1000"/>
              </a:spcBef>
              <a:buClr>
                <a:schemeClr val="tx1"/>
              </a:buClr>
              <a:buSzPct val="75000"/>
              <a:buNone/>
              <a:defRPr/>
            </a:pPr>
            <a:endParaRPr lang="en-US" sz="3600" b="1" dirty="0">
              <a:solidFill>
                <a:srgbClr val="F68428"/>
              </a:solidFill>
              <a:latin typeface="Segoe UI Light" panose="020B0502040204020203" pitchFamily="34" charset="0"/>
              <a:ea typeface="+mj-ea"/>
              <a:cs typeface="+mj-cs"/>
            </a:endParaRPr>
          </a:p>
        </p:txBody>
      </p:sp>
    </p:spTree>
    <p:extLst>
      <p:ext uri="{BB962C8B-B14F-4D97-AF65-F5344CB8AC3E}">
        <p14:creationId xmlns:p14="http://schemas.microsoft.com/office/powerpoint/2010/main" val="46521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Secure By Design/By Default</a:t>
            </a:r>
          </a:p>
        </p:txBody>
      </p:sp>
      <p:sp>
        <p:nvSpPr>
          <p:cNvPr id="7" name="Subtitle 4">
            <a:extLst>
              <a:ext uri="{FF2B5EF4-FFF2-40B4-BE49-F238E27FC236}">
                <a16:creationId xmlns:a16="http://schemas.microsoft.com/office/drawing/2014/main" id="{6D581230-0C33-4F07-B3D9-4A0DA7F9F6BD}"/>
              </a:ext>
            </a:extLst>
          </p:cNvPr>
          <p:cNvSpPr txBox="1">
            <a:spLocks/>
          </p:cNvSpPr>
          <p:nvPr/>
        </p:nvSpPr>
        <p:spPr>
          <a:xfrm>
            <a:off x="-1" y="1008442"/>
            <a:ext cx="12192001" cy="58319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lvl="1" indent="-571500" defTabSz="457200">
              <a:lnSpc>
                <a:spcPct val="100000"/>
              </a:lnSpc>
              <a:spcBef>
                <a:spcPts val="1000"/>
              </a:spcBef>
              <a:buClr>
                <a:schemeClr val="tx1"/>
              </a:buClr>
              <a:buSzPct val="75000"/>
              <a:defRPr/>
            </a:pPr>
            <a:r>
              <a:rPr lang="en-US" sz="4600" b="1" dirty="0">
                <a:solidFill>
                  <a:schemeClr val="bg1">
                    <a:lumMod val="10000"/>
                    <a:lumOff val="90000"/>
                  </a:schemeClr>
                </a:solidFill>
                <a:ea typeface="+mj-ea"/>
              </a:rPr>
              <a:t>Secure by Design:</a:t>
            </a:r>
          </a:p>
          <a:p>
            <a:pPr marL="1028700" lvl="2" indent="-571500">
              <a:lnSpc>
                <a:spcPct val="100000"/>
              </a:lnSpc>
              <a:spcBef>
                <a:spcPts val="1000"/>
              </a:spcBef>
              <a:buClr>
                <a:schemeClr val="tx1"/>
              </a:buClr>
              <a:buSzPct val="75000"/>
              <a:defRPr/>
            </a:pPr>
            <a:r>
              <a:rPr lang="en-US" sz="3200" b="1" dirty="0">
                <a:solidFill>
                  <a:schemeClr val="bg1">
                    <a:lumMod val="10000"/>
                    <a:lumOff val="90000"/>
                  </a:schemeClr>
                </a:solidFill>
                <a:ea typeface="+mj-ea"/>
              </a:rPr>
              <a:t>Products where the security of the customers is a core business requirement, not just a technical feature </a:t>
            </a:r>
          </a:p>
          <a:p>
            <a:pPr marL="571500" lvl="1" indent="-571500" defTabSz="457200">
              <a:lnSpc>
                <a:spcPct val="100000"/>
              </a:lnSpc>
              <a:spcBef>
                <a:spcPts val="1000"/>
              </a:spcBef>
              <a:buClr>
                <a:schemeClr val="tx1"/>
              </a:buClr>
              <a:buSzPct val="75000"/>
              <a:defRPr/>
            </a:pPr>
            <a:r>
              <a:rPr lang="en-US" sz="4600" b="1" dirty="0">
                <a:solidFill>
                  <a:schemeClr val="bg1">
                    <a:lumMod val="10000"/>
                    <a:lumOff val="90000"/>
                  </a:schemeClr>
                </a:solidFill>
                <a:ea typeface="+mj-ea"/>
              </a:rPr>
              <a:t>Secure by Default:</a:t>
            </a:r>
          </a:p>
          <a:p>
            <a:pPr marL="1028700" lvl="2" indent="-571500">
              <a:lnSpc>
                <a:spcPct val="100000"/>
              </a:lnSpc>
              <a:spcBef>
                <a:spcPts val="1000"/>
              </a:spcBef>
              <a:buClr>
                <a:schemeClr val="tx1"/>
              </a:buClr>
              <a:buSzPct val="75000"/>
              <a:defRPr/>
            </a:pPr>
            <a:r>
              <a:rPr lang="en-US" sz="3200" b="1" dirty="0">
                <a:solidFill>
                  <a:schemeClr val="bg1">
                    <a:lumMod val="10000"/>
                    <a:lumOff val="90000"/>
                  </a:schemeClr>
                </a:solidFill>
                <a:ea typeface="+mj-ea"/>
              </a:rPr>
              <a:t>Products secure to use out of the box, with little to no configuration changes and are available at no additional cost, such as multi-factor authentication (MFA), gather and log evidence of potential intrusions, and control access to sensitive information</a:t>
            </a:r>
          </a:p>
        </p:txBody>
      </p:sp>
      <p:sp>
        <p:nvSpPr>
          <p:cNvPr id="4" name="Subtitle 4">
            <a:extLst>
              <a:ext uri="{FF2B5EF4-FFF2-40B4-BE49-F238E27FC236}">
                <a16:creationId xmlns:a16="http://schemas.microsoft.com/office/drawing/2014/main" id="{E66DA87B-1A51-0279-FC3A-B69AA3F88E96}"/>
              </a:ext>
            </a:extLst>
          </p:cNvPr>
          <p:cNvSpPr txBox="1">
            <a:spLocks/>
          </p:cNvSpPr>
          <p:nvPr/>
        </p:nvSpPr>
        <p:spPr>
          <a:xfrm>
            <a:off x="-2" y="4918840"/>
            <a:ext cx="12192002" cy="28830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1000"/>
              </a:spcBef>
              <a:buClr>
                <a:schemeClr val="tx1"/>
              </a:buClr>
              <a:buSzPct val="75000"/>
              <a:buNone/>
              <a:defRPr/>
            </a:pPr>
            <a:endParaRPr lang="en-US" sz="3600" b="1" dirty="0">
              <a:solidFill>
                <a:srgbClr val="F68428"/>
              </a:solidFill>
              <a:latin typeface="Segoe UI Light" panose="020B0502040204020203" pitchFamily="34" charset="0"/>
              <a:ea typeface="+mj-ea"/>
              <a:cs typeface="+mj-cs"/>
            </a:endParaRPr>
          </a:p>
        </p:txBody>
      </p:sp>
    </p:spTree>
    <p:extLst>
      <p:ext uri="{BB962C8B-B14F-4D97-AF65-F5344CB8AC3E}">
        <p14:creationId xmlns:p14="http://schemas.microsoft.com/office/powerpoint/2010/main" val="3088193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bg2">
            <a:lumMod val="75000"/>
          </a:schemeClr>
        </a:solidFill>
        <a:effectLst/>
      </p:bgPr>
    </p:bg>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Bill of Materials (BOM)</a:t>
            </a:r>
          </a:p>
        </p:txBody>
      </p:sp>
      <p:sp>
        <p:nvSpPr>
          <p:cNvPr id="9" name="TextBox 8">
            <a:extLst>
              <a:ext uri="{FF2B5EF4-FFF2-40B4-BE49-F238E27FC236}">
                <a16:creationId xmlns:a16="http://schemas.microsoft.com/office/drawing/2014/main" id="{D63AEA16-2F2B-0E21-932E-CEB84C12A05F}"/>
              </a:ext>
            </a:extLst>
          </p:cNvPr>
          <p:cNvSpPr txBox="1"/>
          <p:nvPr/>
        </p:nvSpPr>
        <p:spPr>
          <a:xfrm>
            <a:off x="94593" y="910674"/>
            <a:ext cx="12097407" cy="5632311"/>
          </a:xfrm>
          <a:prstGeom prst="rect">
            <a:avLst/>
          </a:prstGeom>
          <a:noFill/>
        </p:spPr>
        <p:txBody>
          <a:bodyPr wrap="square">
            <a:spAutoFit/>
          </a:bodyPr>
          <a:lstStyle/>
          <a:p>
            <a:pPr marL="571500" indent="-571500">
              <a:buFont typeface="Arial" panose="020B0604020202020204" pitchFamily="34" charset="0"/>
              <a:buChar char="•"/>
            </a:pPr>
            <a:r>
              <a:rPr lang="en-US" sz="3600" b="1" dirty="0">
                <a:latin typeface="Arial" panose="020B0604020202020204" pitchFamily="34" charset="0"/>
                <a:ea typeface="+mj-ea"/>
                <a:cs typeface="Arial" panose="020B0604020202020204" pitchFamily="34" charset="0"/>
              </a:rPr>
              <a:t>A comprehensive list of components, materials, parts, and sub-assemblies required to manufacture a product. It serves as a crucial document in various industries, including manufacturing, engineering, construction, and product development</a:t>
            </a:r>
          </a:p>
          <a:p>
            <a:pPr marL="571500" indent="-571500">
              <a:buFont typeface="Arial" panose="020B0604020202020204" pitchFamily="34" charset="0"/>
              <a:buChar char="•"/>
            </a:pPr>
            <a:r>
              <a:rPr lang="en-US" sz="3600" b="1" dirty="0">
                <a:latin typeface="Arial" panose="020B0604020202020204" pitchFamily="34" charset="0"/>
                <a:ea typeface="+mj-ea"/>
                <a:cs typeface="Arial" panose="020B0604020202020204" pitchFamily="34" charset="0"/>
              </a:rPr>
              <a:t>Provides a detailed breakdown of the items needed to create a particular product, along with relevant information such as quantities, part numbers, descriptions, and sometimes even costs</a:t>
            </a:r>
          </a:p>
        </p:txBody>
      </p:sp>
    </p:spTree>
    <p:extLst>
      <p:ext uri="{BB962C8B-B14F-4D97-AF65-F5344CB8AC3E}">
        <p14:creationId xmlns:p14="http://schemas.microsoft.com/office/powerpoint/2010/main" val="2119407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Software Bill of Materials (SBOM)</a:t>
            </a:r>
          </a:p>
        </p:txBody>
      </p:sp>
      <p:sp>
        <p:nvSpPr>
          <p:cNvPr id="9" name="TextBox 8">
            <a:extLst>
              <a:ext uri="{FF2B5EF4-FFF2-40B4-BE49-F238E27FC236}">
                <a16:creationId xmlns:a16="http://schemas.microsoft.com/office/drawing/2014/main" id="{D63AEA16-2F2B-0E21-932E-CEB84C12A05F}"/>
              </a:ext>
            </a:extLst>
          </p:cNvPr>
          <p:cNvSpPr txBox="1"/>
          <p:nvPr/>
        </p:nvSpPr>
        <p:spPr>
          <a:xfrm>
            <a:off x="94593" y="910674"/>
            <a:ext cx="12097407" cy="4401205"/>
          </a:xfrm>
          <a:prstGeom prst="rect">
            <a:avLst/>
          </a:prstGeom>
          <a:noFill/>
        </p:spPr>
        <p:txBody>
          <a:bodyPr wrap="square">
            <a:spAutoFit/>
          </a:bodyPr>
          <a:lstStyle/>
          <a:p>
            <a:pPr marL="571500" indent="-571500">
              <a:buFont typeface="Arial" panose="020B0604020202020204" pitchFamily="34" charset="0"/>
              <a:buChar char="•"/>
            </a:pPr>
            <a:r>
              <a:rPr lang="en-US" sz="4000" b="1" dirty="0">
                <a:latin typeface="Arial" panose="020B0604020202020204" pitchFamily="34" charset="0"/>
                <a:ea typeface="+mj-ea"/>
                <a:cs typeface="Arial" panose="020B0604020202020204" pitchFamily="34" charset="0"/>
              </a:rPr>
              <a:t>Formal record containing the details and supply chain relationships of various components used in building software</a:t>
            </a:r>
          </a:p>
          <a:p>
            <a:pPr marL="571500" indent="-571500">
              <a:buFont typeface="Arial" panose="020B0604020202020204" pitchFamily="34" charset="0"/>
              <a:buChar char="•"/>
            </a:pPr>
            <a:r>
              <a:rPr lang="en-US" sz="4000" b="1" dirty="0">
                <a:latin typeface="Arial" panose="020B0604020202020204" pitchFamily="34" charset="0"/>
                <a:ea typeface="+mj-ea"/>
                <a:cs typeface="Arial" panose="020B0604020202020204" pitchFamily="34" charset="0"/>
              </a:rPr>
              <a:t>Enumerates components in a product</a:t>
            </a:r>
          </a:p>
          <a:p>
            <a:pPr marL="571500" indent="-571500">
              <a:buFont typeface="Arial" panose="020B0604020202020204" pitchFamily="34" charset="0"/>
              <a:buChar char="•"/>
            </a:pPr>
            <a:r>
              <a:rPr lang="en-US" sz="4000" b="1" dirty="0">
                <a:latin typeface="Arial" panose="020B0604020202020204" pitchFamily="34" charset="0"/>
                <a:ea typeface="+mj-ea"/>
                <a:cs typeface="Arial" panose="020B0604020202020204" pitchFamily="34" charset="0"/>
              </a:rPr>
              <a:t>Allows the developer to </a:t>
            </a:r>
          </a:p>
          <a:p>
            <a:pPr marL="1028700" lvl="1" indent="-571500">
              <a:buFont typeface="Arial" panose="020B0604020202020204" pitchFamily="34" charset="0"/>
              <a:buChar char="•"/>
            </a:pPr>
            <a:r>
              <a:rPr lang="en-US" sz="4000" b="1" dirty="0">
                <a:latin typeface="Arial" panose="020B0604020202020204" pitchFamily="34" charset="0"/>
                <a:ea typeface="+mj-ea"/>
                <a:cs typeface="Arial" panose="020B0604020202020204" pitchFamily="34" charset="0"/>
              </a:rPr>
              <a:t>Ensure components are up to date </a:t>
            </a:r>
          </a:p>
          <a:p>
            <a:pPr marL="1028700" lvl="1" indent="-571500">
              <a:buFont typeface="Arial" panose="020B0604020202020204" pitchFamily="34" charset="0"/>
              <a:buChar char="•"/>
            </a:pPr>
            <a:r>
              <a:rPr lang="en-US" sz="4000" b="1" dirty="0">
                <a:latin typeface="Arial" panose="020B0604020202020204" pitchFamily="34" charset="0"/>
                <a:ea typeface="+mj-ea"/>
                <a:cs typeface="Arial" panose="020B0604020202020204" pitchFamily="34" charset="0"/>
              </a:rPr>
              <a:t>Respond quickly to new vulnerabilities</a:t>
            </a:r>
          </a:p>
        </p:txBody>
      </p:sp>
    </p:spTree>
    <p:extLst>
      <p:ext uri="{BB962C8B-B14F-4D97-AF65-F5344CB8AC3E}">
        <p14:creationId xmlns:p14="http://schemas.microsoft.com/office/powerpoint/2010/main" val="2248016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9A0A22-B501-F82F-2558-3CA0136C19A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75406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Hardening</a:t>
            </a:r>
          </a:p>
        </p:txBody>
      </p:sp>
      <p:sp>
        <p:nvSpPr>
          <p:cNvPr id="7" name="Subtitle 4">
            <a:extLst>
              <a:ext uri="{FF2B5EF4-FFF2-40B4-BE49-F238E27FC236}">
                <a16:creationId xmlns:a16="http://schemas.microsoft.com/office/drawing/2014/main" id="{6D581230-0C33-4F07-B3D9-4A0DA7F9F6BD}"/>
              </a:ext>
            </a:extLst>
          </p:cNvPr>
          <p:cNvSpPr txBox="1">
            <a:spLocks/>
          </p:cNvSpPr>
          <p:nvPr/>
        </p:nvSpPr>
        <p:spPr>
          <a:xfrm>
            <a:off x="0" y="847969"/>
            <a:ext cx="12078877" cy="56447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nSpc>
                <a:spcPct val="100000"/>
              </a:lnSpc>
              <a:spcBef>
                <a:spcPts val="1000"/>
              </a:spcBef>
              <a:buClr>
                <a:schemeClr val="tx1"/>
              </a:buClr>
              <a:buSzPct val="75000"/>
              <a:buFont typeface="Wingdings" panose="05000000000000000000" pitchFamily="2" charset="2"/>
              <a:buChar char="§"/>
              <a:defRPr/>
            </a:pPr>
            <a:endParaRPr lang="en-US" sz="3600" b="1" dirty="0">
              <a:solidFill>
                <a:schemeClr val="bg1">
                  <a:lumMod val="10000"/>
                  <a:lumOff val="90000"/>
                </a:schemeClr>
              </a:solidFill>
              <a:ea typeface="+mj-ea"/>
            </a:endParaRPr>
          </a:p>
        </p:txBody>
      </p:sp>
      <p:pic>
        <p:nvPicPr>
          <p:cNvPr id="10" name="Picture 9">
            <a:extLst>
              <a:ext uri="{FF2B5EF4-FFF2-40B4-BE49-F238E27FC236}">
                <a16:creationId xmlns:a16="http://schemas.microsoft.com/office/drawing/2014/main" id="{3BCBE7AC-82A0-4D67-B7A4-E820CBC2969F}"/>
              </a:ext>
            </a:extLst>
          </p:cNvPr>
          <p:cNvPicPr>
            <a:picLocks noChangeAspect="1"/>
          </p:cNvPicPr>
          <p:nvPr/>
        </p:nvPicPr>
        <p:blipFill>
          <a:blip r:embed="rId3"/>
          <a:stretch>
            <a:fillRect/>
          </a:stretch>
        </p:blipFill>
        <p:spPr>
          <a:xfrm>
            <a:off x="0" y="847969"/>
            <a:ext cx="12192000" cy="6010031"/>
          </a:xfrm>
          <a:prstGeom prst="rect">
            <a:avLst/>
          </a:prstGeom>
        </p:spPr>
      </p:pic>
    </p:spTree>
    <p:extLst>
      <p:ext uri="{BB962C8B-B14F-4D97-AF65-F5344CB8AC3E}">
        <p14:creationId xmlns:p14="http://schemas.microsoft.com/office/powerpoint/2010/main" val="2957530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Encryption</a:t>
            </a:r>
          </a:p>
        </p:txBody>
      </p:sp>
      <p:sp>
        <p:nvSpPr>
          <p:cNvPr id="7" name="Subtitle 4">
            <a:extLst>
              <a:ext uri="{FF2B5EF4-FFF2-40B4-BE49-F238E27FC236}">
                <a16:creationId xmlns:a16="http://schemas.microsoft.com/office/drawing/2014/main" id="{6D581230-0C33-4F07-B3D9-4A0DA7F9F6BD}"/>
              </a:ext>
            </a:extLst>
          </p:cNvPr>
          <p:cNvSpPr txBox="1">
            <a:spLocks/>
          </p:cNvSpPr>
          <p:nvPr/>
        </p:nvSpPr>
        <p:spPr>
          <a:xfrm>
            <a:off x="0" y="1008444"/>
            <a:ext cx="12078877" cy="56447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nSpc>
                <a:spcPct val="100000"/>
              </a:lnSpc>
              <a:spcBef>
                <a:spcPts val="1000"/>
              </a:spcBef>
              <a:buClr>
                <a:schemeClr val="tx1"/>
              </a:buClr>
              <a:buSzPct val="75000"/>
              <a:buFont typeface="Wingdings" panose="05000000000000000000" pitchFamily="2" charset="2"/>
              <a:buChar char="§"/>
              <a:defRPr/>
            </a:pPr>
            <a:r>
              <a:rPr lang="en-US" sz="3600" b="1" dirty="0">
                <a:solidFill>
                  <a:schemeClr val="bg1">
                    <a:lumMod val="10000"/>
                    <a:lumOff val="90000"/>
                  </a:schemeClr>
                </a:solidFill>
                <a:ea typeface="+mj-ea"/>
              </a:rPr>
              <a:t>Scrambles data so that it can only be unscrambled with the appropriate key</a:t>
            </a:r>
          </a:p>
          <a:p>
            <a:pPr marL="228600" lvl="1">
              <a:lnSpc>
                <a:spcPct val="100000"/>
              </a:lnSpc>
              <a:spcBef>
                <a:spcPts val="1000"/>
              </a:spcBef>
              <a:buClr>
                <a:schemeClr val="tx1"/>
              </a:buClr>
              <a:buSzPct val="75000"/>
              <a:buFont typeface="Wingdings" panose="05000000000000000000" pitchFamily="2" charset="2"/>
              <a:buChar char="§"/>
              <a:defRPr/>
            </a:pPr>
            <a:r>
              <a:rPr lang="en-US" sz="3600" b="1" dirty="0">
                <a:solidFill>
                  <a:schemeClr val="bg1">
                    <a:lumMod val="10000"/>
                    <a:lumOff val="90000"/>
                  </a:schemeClr>
                </a:solidFill>
              </a:rPr>
              <a:t>Encrypt data at rest and in transit</a:t>
            </a:r>
            <a:endParaRPr lang="en-US" sz="3600" b="1" dirty="0">
              <a:solidFill>
                <a:schemeClr val="bg1">
                  <a:lumMod val="10000"/>
                  <a:lumOff val="90000"/>
                </a:schemeClr>
              </a:solidFill>
              <a:ea typeface="+mj-ea"/>
            </a:endParaRPr>
          </a:p>
          <a:p>
            <a:pPr marL="342900" lvl="1" indent="-342900">
              <a:spcBef>
                <a:spcPts val="0"/>
              </a:spcBef>
              <a:buClr>
                <a:schemeClr val="dk1"/>
              </a:buClr>
              <a:buSzPts val="2400"/>
              <a:defRPr/>
            </a:pPr>
            <a:endParaRPr lang="en-US" sz="3600" dirty="0">
              <a:solidFill>
                <a:schemeClr val="bg1">
                  <a:lumMod val="10000"/>
                  <a:lumOff val="90000"/>
                </a:schemeClr>
              </a:solidFill>
            </a:endParaRPr>
          </a:p>
        </p:txBody>
      </p:sp>
      <p:pic>
        <p:nvPicPr>
          <p:cNvPr id="10" name="Picture 9">
            <a:extLst>
              <a:ext uri="{FF2B5EF4-FFF2-40B4-BE49-F238E27FC236}">
                <a16:creationId xmlns:a16="http://schemas.microsoft.com/office/drawing/2014/main" id="{03248402-5226-4C84-A8A1-A064665BD796}"/>
              </a:ext>
            </a:extLst>
          </p:cNvPr>
          <p:cNvPicPr>
            <a:picLocks noChangeAspect="1"/>
          </p:cNvPicPr>
          <p:nvPr/>
        </p:nvPicPr>
        <p:blipFill>
          <a:blip r:embed="rId3"/>
          <a:stretch>
            <a:fillRect/>
          </a:stretch>
        </p:blipFill>
        <p:spPr>
          <a:xfrm>
            <a:off x="0" y="2847464"/>
            <a:ext cx="6348274" cy="3992952"/>
          </a:xfrm>
          <a:prstGeom prst="rect">
            <a:avLst/>
          </a:prstGeom>
        </p:spPr>
      </p:pic>
      <p:pic>
        <p:nvPicPr>
          <p:cNvPr id="11" name="Picture 10">
            <a:extLst>
              <a:ext uri="{FF2B5EF4-FFF2-40B4-BE49-F238E27FC236}">
                <a16:creationId xmlns:a16="http://schemas.microsoft.com/office/drawing/2014/main" id="{CA00F001-9AC1-41BB-A65E-A99A55663A1D}"/>
              </a:ext>
            </a:extLst>
          </p:cNvPr>
          <p:cNvPicPr>
            <a:picLocks noChangeAspect="1"/>
          </p:cNvPicPr>
          <p:nvPr/>
        </p:nvPicPr>
        <p:blipFill>
          <a:blip r:embed="rId4"/>
          <a:stretch>
            <a:fillRect/>
          </a:stretch>
        </p:blipFill>
        <p:spPr>
          <a:xfrm>
            <a:off x="5749159" y="1624610"/>
            <a:ext cx="6426475" cy="606685"/>
          </a:xfrm>
          <a:prstGeom prst="rect">
            <a:avLst/>
          </a:prstGeom>
        </p:spPr>
      </p:pic>
      <p:pic>
        <p:nvPicPr>
          <p:cNvPr id="12" name="Picture 11">
            <a:extLst>
              <a:ext uri="{FF2B5EF4-FFF2-40B4-BE49-F238E27FC236}">
                <a16:creationId xmlns:a16="http://schemas.microsoft.com/office/drawing/2014/main" id="{96E2CC46-849D-4A2E-82D3-395437E07EAD}"/>
              </a:ext>
            </a:extLst>
          </p:cNvPr>
          <p:cNvPicPr>
            <a:picLocks noChangeAspect="1"/>
          </p:cNvPicPr>
          <p:nvPr/>
        </p:nvPicPr>
        <p:blipFill>
          <a:blip r:embed="rId5"/>
          <a:stretch>
            <a:fillRect/>
          </a:stretch>
        </p:blipFill>
        <p:spPr>
          <a:xfrm>
            <a:off x="6378818" y="2847462"/>
            <a:ext cx="5827361" cy="3992951"/>
          </a:xfrm>
          <a:prstGeom prst="rect">
            <a:avLst/>
          </a:prstGeom>
        </p:spPr>
      </p:pic>
    </p:spTree>
    <p:extLst>
      <p:ext uri="{BB962C8B-B14F-4D97-AF65-F5344CB8AC3E}">
        <p14:creationId xmlns:p14="http://schemas.microsoft.com/office/powerpoint/2010/main" val="255272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9309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Frameworks</a:t>
            </a:r>
          </a:p>
        </p:txBody>
      </p:sp>
      <p:sp>
        <p:nvSpPr>
          <p:cNvPr id="7" name="Subtitle 4">
            <a:extLst>
              <a:ext uri="{FF2B5EF4-FFF2-40B4-BE49-F238E27FC236}">
                <a16:creationId xmlns:a16="http://schemas.microsoft.com/office/drawing/2014/main" id="{6D581230-0C33-4F07-B3D9-4A0DA7F9F6BD}"/>
              </a:ext>
            </a:extLst>
          </p:cNvPr>
          <p:cNvSpPr txBox="1">
            <a:spLocks/>
          </p:cNvSpPr>
          <p:nvPr/>
        </p:nvSpPr>
        <p:spPr>
          <a:xfrm>
            <a:off x="-1" y="941202"/>
            <a:ext cx="7416801" cy="61187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nSpc>
                <a:spcPct val="100000"/>
              </a:lnSpc>
              <a:spcBef>
                <a:spcPts val="1000"/>
              </a:spcBef>
              <a:buClr>
                <a:schemeClr val="tx1"/>
              </a:buClr>
              <a:buSzPct val="75000"/>
              <a:buFont typeface="Wingdings" panose="05000000000000000000" pitchFamily="2" charset="2"/>
              <a:buChar char="§"/>
              <a:defRPr/>
            </a:pPr>
            <a:endParaRPr lang="en-US" sz="3600" b="1" dirty="0">
              <a:solidFill>
                <a:srgbClr val="F68428"/>
              </a:solidFill>
              <a:latin typeface="Segoe UI Light" panose="020B0502040204020203" pitchFamily="34" charset="0"/>
              <a:ea typeface="+mj-ea"/>
              <a:cs typeface="+mj-cs"/>
            </a:endParaRPr>
          </a:p>
        </p:txBody>
      </p:sp>
      <p:pic>
        <p:nvPicPr>
          <p:cNvPr id="3" name="Picture 2">
            <a:extLst>
              <a:ext uri="{FF2B5EF4-FFF2-40B4-BE49-F238E27FC236}">
                <a16:creationId xmlns:a16="http://schemas.microsoft.com/office/drawing/2014/main" id="{9579EBA1-8E18-4602-80EB-8F8BAAA1CA8F}"/>
              </a:ext>
            </a:extLst>
          </p:cNvPr>
          <p:cNvPicPr>
            <a:picLocks noChangeAspect="1"/>
          </p:cNvPicPr>
          <p:nvPr/>
        </p:nvPicPr>
        <p:blipFill>
          <a:blip r:embed="rId3"/>
          <a:stretch>
            <a:fillRect/>
          </a:stretch>
        </p:blipFill>
        <p:spPr>
          <a:xfrm>
            <a:off x="0" y="1330180"/>
            <a:ext cx="7416801" cy="4319065"/>
          </a:xfrm>
          <a:prstGeom prst="rect">
            <a:avLst/>
          </a:prstGeom>
        </p:spPr>
      </p:pic>
      <p:pic>
        <p:nvPicPr>
          <p:cNvPr id="5" name="Picture 4">
            <a:extLst>
              <a:ext uri="{FF2B5EF4-FFF2-40B4-BE49-F238E27FC236}">
                <a16:creationId xmlns:a16="http://schemas.microsoft.com/office/drawing/2014/main" id="{0858B779-E473-F15C-DDAD-B663ED067754}"/>
              </a:ext>
            </a:extLst>
          </p:cNvPr>
          <p:cNvPicPr>
            <a:picLocks noChangeAspect="1"/>
          </p:cNvPicPr>
          <p:nvPr/>
        </p:nvPicPr>
        <p:blipFill>
          <a:blip r:embed="rId4"/>
          <a:stretch>
            <a:fillRect/>
          </a:stretch>
        </p:blipFill>
        <p:spPr>
          <a:xfrm>
            <a:off x="7515564" y="1330179"/>
            <a:ext cx="4676436" cy="4319065"/>
          </a:xfrm>
          <a:prstGeom prst="rect">
            <a:avLst/>
          </a:prstGeom>
        </p:spPr>
      </p:pic>
    </p:spTree>
    <p:extLst>
      <p:ext uri="{BB962C8B-B14F-4D97-AF65-F5344CB8AC3E}">
        <p14:creationId xmlns:p14="http://schemas.microsoft.com/office/powerpoint/2010/main" val="39814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Safe Harbor</a:t>
            </a:r>
          </a:p>
        </p:txBody>
      </p:sp>
      <p:pic>
        <p:nvPicPr>
          <p:cNvPr id="5" name="Picture 4">
            <a:extLst>
              <a:ext uri="{FF2B5EF4-FFF2-40B4-BE49-F238E27FC236}">
                <a16:creationId xmlns:a16="http://schemas.microsoft.com/office/drawing/2014/main" id="{0E8B9E3F-CF99-32F8-6436-43576AFAEC55}"/>
              </a:ext>
            </a:extLst>
          </p:cNvPr>
          <p:cNvPicPr>
            <a:picLocks noChangeAspect="1"/>
          </p:cNvPicPr>
          <p:nvPr/>
        </p:nvPicPr>
        <p:blipFill>
          <a:blip r:embed="rId3"/>
          <a:stretch>
            <a:fillRect/>
          </a:stretch>
        </p:blipFill>
        <p:spPr>
          <a:xfrm>
            <a:off x="0" y="851173"/>
            <a:ext cx="12192000" cy="6110173"/>
          </a:xfrm>
          <a:prstGeom prst="rect">
            <a:avLst/>
          </a:prstGeom>
        </p:spPr>
      </p:pic>
    </p:spTree>
    <p:extLst>
      <p:ext uri="{BB962C8B-B14F-4D97-AF65-F5344CB8AC3E}">
        <p14:creationId xmlns:p14="http://schemas.microsoft.com/office/powerpoint/2010/main" val="409359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8F771117-7BD8-E65F-C3C6-41EBF1CBCB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572"/>
            <a:ext cx="12192000" cy="6913987"/>
          </a:xfrm>
          <a:prstGeom prst="rect">
            <a:avLst/>
          </a:prstGeom>
        </p:spPr>
      </p:pic>
    </p:spTree>
    <p:extLst>
      <p:ext uri="{BB962C8B-B14F-4D97-AF65-F5344CB8AC3E}">
        <p14:creationId xmlns:p14="http://schemas.microsoft.com/office/powerpoint/2010/main" val="41487405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Cyber Reserve</a:t>
            </a:r>
          </a:p>
        </p:txBody>
      </p:sp>
      <p:pic>
        <p:nvPicPr>
          <p:cNvPr id="3" name="Picture 2">
            <a:extLst>
              <a:ext uri="{FF2B5EF4-FFF2-40B4-BE49-F238E27FC236}">
                <a16:creationId xmlns:a16="http://schemas.microsoft.com/office/drawing/2014/main" id="{95689BAD-86BA-80BB-5EDE-9137B92B598E}"/>
              </a:ext>
            </a:extLst>
          </p:cNvPr>
          <p:cNvPicPr>
            <a:picLocks noChangeAspect="1"/>
          </p:cNvPicPr>
          <p:nvPr/>
        </p:nvPicPr>
        <p:blipFill>
          <a:blip r:embed="rId3"/>
          <a:stretch>
            <a:fillRect/>
          </a:stretch>
        </p:blipFill>
        <p:spPr>
          <a:xfrm>
            <a:off x="0" y="819807"/>
            <a:ext cx="12192000" cy="6038193"/>
          </a:xfrm>
          <a:prstGeom prst="rect">
            <a:avLst/>
          </a:prstGeom>
        </p:spPr>
      </p:pic>
    </p:spTree>
    <p:extLst>
      <p:ext uri="{BB962C8B-B14F-4D97-AF65-F5344CB8AC3E}">
        <p14:creationId xmlns:p14="http://schemas.microsoft.com/office/powerpoint/2010/main" val="14146190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Senate Bill 15</a:t>
            </a:r>
          </a:p>
        </p:txBody>
      </p:sp>
      <p:sp>
        <p:nvSpPr>
          <p:cNvPr id="4" name="TextBox 3">
            <a:extLst>
              <a:ext uri="{FF2B5EF4-FFF2-40B4-BE49-F238E27FC236}">
                <a16:creationId xmlns:a16="http://schemas.microsoft.com/office/drawing/2014/main" id="{1A055DEA-ADC1-539F-D05E-866CC1C9E424}"/>
              </a:ext>
            </a:extLst>
          </p:cNvPr>
          <p:cNvSpPr txBox="1"/>
          <p:nvPr/>
        </p:nvSpPr>
        <p:spPr>
          <a:xfrm>
            <a:off x="0" y="762091"/>
            <a:ext cx="11393214" cy="707886"/>
          </a:xfrm>
          <a:prstGeom prst="rect">
            <a:avLst/>
          </a:prstGeom>
          <a:noFill/>
        </p:spPr>
        <p:txBody>
          <a:bodyPr wrap="square">
            <a:spAutoFit/>
          </a:bodyPr>
          <a:lstStyle/>
          <a:p>
            <a:r>
              <a:rPr lang="en-US" sz="4000" dirty="0">
                <a:latin typeface="Arial" panose="020B0604020202020204" pitchFamily="34" charset="0"/>
                <a:cs typeface="Arial" panose="020B0604020202020204" pitchFamily="34" charset="0"/>
              </a:rPr>
              <a:t>Kentucky Consumer Data Protection Act</a:t>
            </a:r>
          </a:p>
        </p:txBody>
      </p:sp>
      <p:pic>
        <p:nvPicPr>
          <p:cNvPr id="7" name="Picture 6">
            <a:extLst>
              <a:ext uri="{FF2B5EF4-FFF2-40B4-BE49-F238E27FC236}">
                <a16:creationId xmlns:a16="http://schemas.microsoft.com/office/drawing/2014/main" id="{56965BDF-9EDA-5420-2DA6-E9369EF7DC78}"/>
              </a:ext>
            </a:extLst>
          </p:cNvPr>
          <p:cNvPicPr>
            <a:picLocks noChangeAspect="1"/>
          </p:cNvPicPr>
          <p:nvPr/>
        </p:nvPicPr>
        <p:blipFill>
          <a:blip r:embed="rId3"/>
          <a:stretch>
            <a:fillRect/>
          </a:stretch>
        </p:blipFill>
        <p:spPr>
          <a:xfrm>
            <a:off x="0" y="1512262"/>
            <a:ext cx="12192000" cy="5345738"/>
          </a:xfrm>
          <a:prstGeom prst="rect">
            <a:avLst/>
          </a:prstGeom>
        </p:spPr>
      </p:pic>
    </p:spTree>
    <p:extLst>
      <p:ext uri="{BB962C8B-B14F-4D97-AF65-F5344CB8AC3E}">
        <p14:creationId xmlns:p14="http://schemas.microsoft.com/office/powerpoint/2010/main" val="996354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B4EF28-6892-9324-23A9-0F5A8B39390C}"/>
              </a:ext>
            </a:extLst>
          </p:cNvPr>
          <p:cNvPicPr>
            <a:picLocks noChangeAspect="1"/>
          </p:cNvPicPr>
          <p:nvPr/>
        </p:nvPicPr>
        <p:blipFill>
          <a:blip r:embed="rId3"/>
          <a:stretch>
            <a:fillRect/>
          </a:stretch>
        </p:blipFill>
        <p:spPr>
          <a:xfrm>
            <a:off x="0" y="0"/>
            <a:ext cx="12191999" cy="6858000"/>
          </a:xfrm>
          <a:prstGeom prst="rect">
            <a:avLst/>
          </a:prstGeom>
        </p:spPr>
      </p:pic>
    </p:spTree>
    <p:extLst>
      <p:ext uri="{BB962C8B-B14F-4D97-AF65-F5344CB8AC3E}">
        <p14:creationId xmlns:p14="http://schemas.microsoft.com/office/powerpoint/2010/main" val="1928139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100" name="Picture 4" descr="Image result for franks red hot sau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8150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9002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For more information:</a:t>
            </a:r>
          </a:p>
        </p:txBody>
      </p:sp>
      <p:sp>
        <p:nvSpPr>
          <p:cNvPr id="5" name="Subtitle 4">
            <a:extLst>
              <a:ext uri="{FF2B5EF4-FFF2-40B4-BE49-F238E27FC236}">
                <a16:creationId xmlns:a16="http://schemas.microsoft.com/office/drawing/2014/main" id="{1FC987DD-4B54-4921-BA85-A61FB2ADA056}"/>
              </a:ext>
            </a:extLst>
          </p:cNvPr>
          <p:cNvSpPr txBox="1">
            <a:spLocks/>
          </p:cNvSpPr>
          <p:nvPr/>
        </p:nvSpPr>
        <p:spPr>
          <a:xfrm>
            <a:off x="0" y="1133847"/>
            <a:ext cx="6491111" cy="52342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lvl="2">
              <a:lnSpc>
                <a:spcPct val="100000"/>
              </a:lnSpc>
              <a:spcBef>
                <a:spcPts val="1000"/>
              </a:spcBef>
              <a:buClr>
                <a:schemeClr val="tx1"/>
              </a:buClr>
              <a:buSzPct val="75000"/>
              <a:buFont typeface="Wingdings" panose="05000000000000000000" pitchFamily="2" charset="2"/>
              <a:buChar char="§"/>
              <a:defRPr/>
            </a:pPr>
            <a:r>
              <a:rPr lang="en-US" sz="3000" b="1" dirty="0">
                <a:solidFill>
                  <a:schemeClr val="bg1">
                    <a:lumMod val="10000"/>
                    <a:lumOff val="90000"/>
                  </a:schemeClr>
                </a:solidFill>
                <a:ea typeface="+mj-ea"/>
              </a:rPr>
              <a:t>Bruce </a:t>
            </a:r>
            <a:r>
              <a:rPr lang="en-US" sz="3000" b="1" dirty="0" err="1">
                <a:solidFill>
                  <a:schemeClr val="bg1">
                    <a:lumMod val="10000"/>
                    <a:lumOff val="90000"/>
                  </a:schemeClr>
                </a:solidFill>
                <a:ea typeface="+mj-ea"/>
              </a:rPr>
              <a:t>Schneier</a:t>
            </a:r>
            <a:r>
              <a:rPr lang="en-US" sz="3000" b="1" dirty="0">
                <a:solidFill>
                  <a:schemeClr val="bg1">
                    <a:lumMod val="10000"/>
                    <a:lumOff val="90000"/>
                  </a:schemeClr>
                </a:solidFill>
                <a:ea typeface="+mj-ea"/>
              </a:rPr>
              <a:t>:@</a:t>
            </a:r>
            <a:r>
              <a:rPr lang="en-US" sz="3000" b="1" dirty="0" err="1">
                <a:solidFill>
                  <a:schemeClr val="bg1">
                    <a:lumMod val="10000"/>
                    <a:lumOff val="90000"/>
                  </a:schemeClr>
                </a:solidFill>
                <a:ea typeface="+mj-ea"/>
              </a:rPr>
              <a:t>schneierblog</a:t>
            </a:r>
            <a:endParaRPr lang="en-US" sz="3000" b="1" dirty="0">
              <a:solidFill>
                <a:schemeClr val="bg1">
                  <a:lumMod val="10000"/>
                  <a:lumOff val="90000"/>
                </a:schemeClr>
              </a:solidFill>
              <a:ea typeface="+mj-ea"/>
            </a:endParaRPr>
          </a:p>
          <a:p>
            <a:pPr marL="685800" lvl="2">
              <a:lnSpc>
                <a:spcPct val="100000"/>
              </a:lnSpc>
              <a:spcBef>
                <a:spcPts val="1000"/>
              </a:spcBef>
              <a:buClr>
                <a:schemeClr val="tx1"/>
              </a:buClr>
              <a:buSzPct val="75000"/>
              <a:buFont typeface="Wingdings" panose="05000000000000000000" pitchFamily="2" charset="2"/>
              <a:buChar char="§"/>
              <a:defRPr/>
            </a:pPr>
            <a:r>
              <a:rPr lang="en-US" sz="3000" b="1" dirty="0">
                <a:solidFill>
                  <a:schemeClr val="bg1">
                    <a:lumMod val="10000"/>
                    <a:lumOff val="90000"/>
                  </a:schemeClr>
                </a:solidFill>
                <a:ea typeface="+mj-ea"/>
              </a:rPr>
              <a:t>US-CERT: @USCERT_gov</a:t>
            </a:r>
          </a:p>
          <a:p>
            <a:pPr marL="685800" lvl="2">
              <a:lnSpc>
                <a:spcPct val="100000"/>
              </a:lnSpc>
              <a:spcBef>
                <a:spcPts val="1000"/>
              </a:spcBef>
              <a:buClr>
                <a:schemeClr val="tx1"/>
              </a:buClr>
              <a:buSzPct val="75000"/>
              <a:buFont typeface="Wingdings" panose="05000000000000000000" pitchFamily="2" charset="2"/>
              <a:buChar char="§"/>
              <a:defRPr/>
            </a:pPr>
            <a:r>
              <a:rPr lang="en-US" sz="3000" b="1" dirty="0" err="1">
                <a:solidFill>
                  <a:schemeClr val="bg1">
                    <a:lumMod val="10000"/>
                    <a:lumOff val="90000"/>
                  </a:schemeClr>
                </a:solidFill>
                <a:ea typeface="+mj-ea"/>
              </a:rPr>
              <a:t>SecurityWeek</a:t>
            </a:r>
            <a:r>
              <a:rPr lang="en-US" sz="3000" b="1" dirty="0">
                <a:solidFill>
                  <a:schemeClr val="bg1">
                    <a:lumMod val="10000"/>
                    <a:lumOff val="90000"/>
                  </a:schemeClr>
                </a:solidFill>
                <a:ea typeface="+mj-ea"/>
              </a:rPr>
              <a:t>: @</a:t>
            </a:r>
            <a:r>
              <a:rPr lang="en-US" sz="3000" b="1" dirty="0" err="1">
                <a:solidFill>
                  <a:schemeClr val="bg1">
                    <a:lumMod val="10000"/>
                    <a:lumOff val="90000"/>
                  </a:schemeClr>
                </a:solidFill>
                <a:ea typeface="+mj-ea"/>
              </a:rPr>
              <a:t>SecurityWeek</a:t>
            </a:r>
            <a:endParaRPr lang="en-US" sz="3000" b="1" dirty="0">
              <a:solidFill>
                <a:schemeClr val="bg1">
                  <a:lumMod val="10000"/>
                  <a:lumOff val="90000"/>
                </a:schemeClr>
              </a:solidFill>
              <a:ea typeface="+mj-ea"/>
            </a:endParaRPr>
          </a:p>
          <a:p>
            <a:pPr marL="685800" lvl="2">
              <a:lnSpc>
                <a:spcPct val="100000"/>
              </a:lnSpc>
              <a:spcBef>
                <a:spcPts val="1000"/>
              </a:spcBef>
              <a:buClr>
                <a:schemeClr val="tx1"/>
              </a:buClr>
              <a:buSzPct val="75000"/>
              <a:buFont typeface="Wingdings" panose="05000000000000000000" pitchFamily="2" charset="2"/>
              <a:buChar char="§"/>
              <a:defRPr/>
            </a:pPr>
            <a:r>
              <a:rPr lang="en-US" sz="3000" b="1" dirty="0">
                <a:solidFill>
                  <a:schemeClr val="bg1">
                    <a:lumMod val="10000"/>
                    <a:lumOff val="90000"/>
                  </a:schemeClr>
                </a:solidFill>
                <a:ea typeface="+mj-ea"/>
              </a:rPr>
              <a:t>Center for Internet Security: @</a:t>
            </a:r>
            <a:r>
              <a:rPr lang="en-US" sz="3000" b="1" dirty="0" err="1">
                <a:solidFill>
                  <a:schemeClr val="bg1">
                    <a:lumMod val="10000"/>
                    <a:lumOff val="90000"/>
                  </a:schemeClr>
                </a:solidFill>
                <a:ea typeface="+mj-ea"/>
              </a:rPr>
              <a:t>CISecurity</a:t>
            </a:r>
            <a:endParaRPr lang="en-US" sz="3000" b="1" dirty="0">
              <a:solidFill>
                <a:schemeClr val="bg1">
                  <a:lumMod val="10000"/>
                  <a:lumOff val="90000"/>
                </a:schemeClr>
              </a:solidFill>
              <a:ea typeface="+mj-ea"/>
            </a:endParaRPr>
          </a:p>
          <a:p>
            <a:pPr marL="685800" lvl="2">
              <a:lnSpc>
                <a:spcPct val="100000"/>
              </a:lnSpc>
              <a:spcBef>
                <a:spcPts val="1000"/>
              </a:spcBef>
              <a:buClr>
                <a:schemeClr val="tx1"/>
              </a:buClr>
              <a:buSzPct val="75000"/>
              <a:buFont typeface="Wingdings" panose="05000000000000000000" pitchFamily="2" charset="2"/>
              <a:buChar char="§"/>
              <a:defRPr/>
            </a:pPr>
            <a:r>
              <a:rPr lang="en-US" sz="3000" b="1" dirty="0">
                <a:solidFill>
                  <a:schemeClr val="bg1">
                    <a:lumMod val="10000"/>
                    <a:lumOff val="90000"/>
                  </a:schemeClr>
                </a:solidFill>
                <a:ea typeface="+mj-ea"/>
              </a:rPr>
              <a:t>MSRC: @</a:t>
            </a:r>
            <a:r>
              <a:rPr lang="en-US" sz="3000" b="1" dirty="0" err="1">
                <a:solidFill>
                  <a:schemeClr val="bg1">
                    <a:lumMod val="10000"/>
                    <a:lumOff val="90000"/>
                  </a:schemeClr>
                </a:solidFill>
                <a:ea typeface="+mj-ea"/>
              </a:rPr>
              <a:t>msftsecresponse</a:t>
            </a:r>
            <a:endParaRPr lang="en-US" sz="3000" b="1" dirty="0">
              <a:solidFill>
                <a:schemeClr val="bg1">
                  <a:lumMod val="10000"/>
                  <a:lumOff val="90000"/>
                </a:schemeClr>
              </a:solidFill>
              <a:ea typeface="+mj-ea"/>
            </a:endParaRPr>
          </a:p>
          <a:p>
            <a:pPr marL="685800" lvl="2">
              <a:lnSpc>
                <a:spcPct val="100000"/>
              </a:lnSpc>
              <a:spcBef>
                <a:spcPts val="1000"/>
              </a:spcBef>
              <a:buClr>
                <a:schemeClr val="tx1"/>
              </a:buClr>
              <a:buSzPct val="75000"/>
              <a:buFont typeface="Wingdings" panose="05000000000000000000" pitchFamily="2" charset="2"/>
              <a:buChar char="§"/>
              <a:defRPr/>
            </a:pPr>
            <a:r>
              <a:rPr lang="en-US" sz="3000" b="1" dirty="0">
                <a:solidFill>
                  <a:schemeClr val="bg1">
                    <a:lumMod val="10000"/>
                    <a:lumOff val="90000"/>
                  </a:schemeClr>
                </a:solidFill>
                <a:ea typeface="+mj-ea"/>
              </a:rPr>
              <a:t>NIST Cyber: @</a:t>
            </a:r>
            <a:r>
              <a:rPr lang="en-US" sz="3000" b="1" dirty="0" err="1">
                <a:solidFill>
                  <a:schemeClr val="bg1">
                    <a:lumMod val="10000"/>
                    <a:lumOff val="90000"/>
                  </a:schemeClr>
                </a:solidFill>
                <a:ea typeface="+mj-ea"/>
              </a:rPr>
              <a:t>NISTcyber</a:t>
            </a:r>
            <a:endParaRPr lang="en-US" sz="3000" b="1" dirty="0">
              <a:solidFill>
                <a:schemeClr val="bg1">
                  <a:lumMod val="10000"/>
                  <a:lumOff val="90000"/>
                </a:schemeClr>
              </a:solidFill>
              <a:ea typeface="+mj-ea"/>
            </a:endParaRPr>
          </a:p>
          <a:p>
            <a:pPr marL="685800" lvl="2">
              <a:lnSpc>
                <a:spcPct val="100000"/>
              </a:lnSpc>
              <a:spcBef>
                <a:spcPts val="1000"/>
              </a:spcBef>
              <a:buClr>
                <a:schemeClr val="tx1"/>
              </a:buClr>
              <a:buSzPct val="75000"/>
              <a:buFont typeface="Wingdings" panose="05000000000000000000" pitchFamily="2" charset="2"/>
              <a:buChar char="§"/>
              <a:defRPr/>
            </a:pPr>
            <a:r>
              <a:rPr lang="en-US" sz="3000" b="1" dirty="0">
                <a:solidFill>
                  <a:schemeClr val="bg1">
                    <a:lumMod val="10000"/>
                    <a:lumOff val="90000"/>
                  </a:schemeClr>
                </a:solidFill>
                <a:ea typeface="+mj-ea"/>
              </a:rPr>
              <a:t>Intrust IT: @IntrustIT</a:t>
            </a:r>
          </a:p>
          <a:p>
            <a:endParaRPr lang="en-US" sz="3200" b="1" dirty="0">
              <a:solidFill>
                <a:schemeClr val="bg1">
                  <a:lumMod val="10000"/>
                  <a:lumOff val="90000"/>
                </a:schemeClr>
              </a:solidFill>
            </a:endParaRPr>
          </a:p>
        </p:txBody>
      </p:sp>
      <p:sp>
        <p:nvSpPr>
          <p:cNvPr id="8" name="Subtitle 4">
            <a:extLst>
              <a:ext uri="{FF2B5EF4-FFF2-40B4-BE49-F238E27FC236}">
                <a16:creationId xmlns:a16="http://schemas.microsoft.com/office/drawing/2014/main" id="{86AF6426-54BD-4ACC-ADC9-752FC5156A0C}"/>
              </a:ext>
            </a:extLst>
          </p:cNvPr>
          <p:cNvSpPr txBox="1">
            <a:spLocks/>
          </p:cNvSpPr>
          <p:nvPr/>
        </p:nvSpPr>
        <p:spPr>
          <a:xfrm>
            <a:off x="6023295" y="1133847"/>
            <a:ext cx="6168705" cy="50639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lvl="2">
              <a:lnSpc>
                <a:spcPct val="100000"/>
              </a:lnSpc>
              <a:spcBef>
                <a:spcPts val="1000"/>
              </a:spcBef>
              <a:buClr>
                <a:schemeClr val="tx1"/>
              </a:buClr>
              <a:buSzPct val="75000"/>
              <a:buFont typeface="Wingdings" panose="05000000000000000000" pitchFamily="2" charset="2"/>
              <a:buChar char="§"/>
              <a:defRPr/>
            </a:pPr>
            <a:r>
              <a:rPr lang="en-US" sz="3000" b="1" dirty="0">
                <a:solidFill>
                  <a:schemeClr val="bg1">
                    <a:lumMod val="10000"/>
                    <a:lumOff val="90000"/>
                  </a:schemeClr>
                </a:solidFill>
                <a:ea typeface="+mj-ea"/>
              </a:rPr>
              <a:t>CISA</a:t>
            </a:r>
            <a:r>
              <a:rPr lang="en-US" sz="3000" b="1">
                <a:solidFill>
                  <a:schemeClr val="bg1">
                    <a:lumMod val="10000"/>
                    <a:lumOff val="90000"/>
                  </a:schemeClr>
                </a:solidFill>
                <a:ea typeface="+mj-ea"/>
              </a:rPr>
              <a:t>: @CISAgov</a:t>
            </a:r>
            <a:endParaRPr lang="en-US" sz="3000" b="1" dirty="0">
              <a:solidFill>
                <a:schemeClr val="bg1">
                  <a:lumMod val="10000"/>
                  <a:lumOff val="90000"/>
                </a:schemeClr>
              </a:solidFill>
              <a:ea typeface="+mj-ea"/>
            </a:endParaRPr>
          </a:p>
          <a:p>
            <a:pPr marL="685800" lvl="2">
              <a:lnSpc>
                <a:spcPct val="100000"/>
              </a:lnSpc>
              <a:spcBef>
                <a:spcPts val="1000"/>
              </a:spcBef>
              <a:buClr>
                <a:schemeClr val="tx1"/>
              </a:buClr>
              <a:buSzPct val="75000"/>
              <a:buFont typeface="Wingdings" panose="05000000000000000000" pitchFamily="2" charset="2"/>
              <a:buChar char="§"/>
              <a:defRPr/>
            </a:pPr>
            <a:r>
              <a:rPr lang="en-US" sz="3000" b="1" dirty="0">
                <a:solidFill>
                  <a:schemeClr val="bg1">
                    <a:lumMod val="10000"/>
                    <a:lumOff val="90000"/>
                  </a:schemeClr>
                </a:solidFill>
                <a:ea typeface="+mj-ea"/>
              </a:rPr>
              <a:t>MSRC: @msftsecresponse</a:t>
            </a:r>
          </a:p>
          <a:p>
            <a:pPr marL="685800" lvl="2">
              <a:lnSpc>
                <a:spcPct val="100000"/>
              </a:lnSpc>
              <a:spcBef>
                <a:spcPts val="1000"/>
              </a:spcBef>
              <a:buClr>
                <a:schemeClr val="tx1"/>
              </a:buClr>
              <a:buSzPct val="75000"/>
              <a:buFont typeface="Wingdings" panose="05000000000000000000" pitchFamily="2" charset="2"/>
              <a:buChar char="§"/>
              <a:defRPr/>
            </a:pPr>
            <a:r>
              <a:rPr lang="en-US" sz="3000" b="1" dirty="0">
                <a:solidFill>
                  <a:schemeClr val="bg1">
                    <a:lumMod val="10000"/>
                    <a:lumOff val="90000"/>
                  </a:schemeClr>
                </a:solidFill>
                <a:ea typeface="+mj-ea"/>
              </a:rPr>
              <a:t>Microsoft Secure: @</a:t>
            </a:r>
            <a:r>
              <a:rPr lang="en-US" sz="3000" b="1" dirty="0" err="1">
                <a:solidFill>
                  <a:schemeClr val="bg1">
                    <a:lumMod val="10000"/>
                    <a:lumOff val="90000"/>
                  </a:schemeClr>
                </a:solidFill>
                <a:ea typeface="+mj-ea"/>
              </a:rPr>
              <a:t>msftsecurity</a:t>
            </a:r>
            <a:endParaRPr lang="en-US" sz="3000" b="1" dirty="0">
              <a:solidFill>
                <a:schemeClr val="bg1">
                  <a:lumMod val="10000"/>
                  <a:lumOff val="90000"/>
                </a:schemeClr>
              </a:solidFill>
              <a:ea typeface="+mj-ea"/>
            </a:endParaRPr>
          </a:p>
          <a:p>
            <a:pPr marL="685800" lvl="2">
              <a:lnSpc>
                <a:spcPct val="100000"/>
              </a:lnSpc>
              <a:spcBef>
                <a:spcPts val="1000"/>
              </a:spcBef>
              <a:buClr>
                <a:schemeClr val="tx1"/>
              </a:buClr>
              <a:buSzPct val="75000"/>
              <a:buFont typeface="Wingdings" panose="05000000000000000000" pitchFamily="2" charset="2"/>
              <a:buChar char="§"/>
              <a:defRPr/>
            </a:pPr>
            <a:r>
              <a:rPr lang="en-US" sz="3000" b="1" dirty="0">
                <a:solidFill>
                  <a:schemeClr val="bg1">
                    <a:lumMod val="10000"/>
                    <a:lumOff val="90000"/>
                  </a:schemeClr>
                </a:solidFill>
                <a:ea typeface="+mj-ea"/>
              </a:rPr>
              <a:t>RSA: @</a:t>
            </a:r>
            <a:r>
              <a:rPr lang="en-US" sz="3000" b="1" dirty="0" err="1">
                <a:solidFill>
                  <a:schemeClr val="bg1">
                    <a:lumMod val="10000"/>
                    <a:lumOff val="90000"/>
                  </a:schemeClr>
                </a:solidFill>
                <a:ea typeface="+mj-ea"/>
              </a:rPr>
              <a:t>RSAsecurity</a:t>
            </a:r>
            <a:endParaRPr lang="en-US" sz="3000" b="1" dirty="0">
              <a:solidFill>
                <a:schemeClr val="bg1">
                  <a:lumMod val="10000"/>
                  <a:lumOff val="90000"/>
                </a:schemeClr>
              </a:solidFill>
              <a:ea typeface="+mj-ea"/>
            </a:endParaRPr>
          </a:p>
          <a:p>
            <a:pPr marL="685800" lvl="2">
              <a:lnSpc>
                <a:spcPct val="100000"/>
              </a:lnSpc>
              <a:spcBef>
                <a:spcPts val="1000"/>
              </a:spcBef>
              <a:buClr>
                <a:schemeClr val="tx1"/>
              </a:buClr>
              <a:buSzPct val="75000"/>
              <a:buFont typeface="Wingdings" panose="05000000000000000000" pitchFamily="2" charset="2"/>
              <a:buChar char="§"/>
              <a:defRPr/>
            </a:pPr>
            <a:r>
              <a:rPr lang="en-US" sz="3000" b="1" dirty="0" err="1">
                <a:solidFill>
                  <a:schemeClr val="bg1">
                    <a:lumMod val="10000"/>
                    <a:lumOff val="90000"/>
                  </a:schemeClr>
                </a:solidFill>
                <a:ea typeface="+mj-ea"/>
              </a:rPr>
              <a:t>Mikko</a:t>
            </a:r>
            <a:r>
              <a:rPr lang="en-US" sz="3000" b="1" dirty="0">
                <a:solidFill>
                  <a:schemeClr val="bg1">
                    <a:lumMod val="10000"/>
                    <a:lumOff val="90000"/>
                  </a:schemeClr>
                </a:solidFill>
                <a:ea typeface="+mj-ea"/>
              </a:rPr>
              <a:t> </a:t>
            </a:r>
            <a:r>
              <a:rPr lang="en-US" sz="3000" b="1" dirty="0" err="1">
                <a:solidFill>
                  <a:schemeClr val="bg1">
                    <a:lumMod val="10000"/>
                    <a:lumOff val="90000"/>
                  </a:schemeClr>
                </a:solidFill>
                <a:ea typeface="+mj-ea"/>
              </a:rPr>
              <a:t>Hypponen</a:t>
            </a:r>
            <a:r>
              <a:rPr lang="en-US" sz="3000" b="1" dirty="0">
                <a:solidFill>
                  <a:schemeClr val="bg1">
                    <a:lumMod val="10000"/>
                    <a:lumOff val="90000"/>
                  </a:schemeClr>
                </a:solidFill>
                <a:ea typeface="+mj-ea"/>
              </a:rPr>
              <a:t>: @</a:t>
            </a:r>
            <a:r>
              <a:rPr lang="en-US" sz="3000" b="1" dirty="0" err="1">
                <a:solidFill>
                  <a:schemeClr val="bg1">
                    <a:lumMod val="10000"/>
                    <a:lumOff val="90000"/>
                  </a:schemeClr>
                </a:solidFill>
                <a:ea typeface="+mj-ea"/>
              </a:rPr>
              <a:t>mikko</a:t>
            </a:r>
            <a:endParaRPr lang="en-US" sz="3000" b="1" dirty="0">
              <a:solidFill>
                <a:schemeClr val="bg1">
                  <a:lumMod val="10000"/>
                  <a:lumOff val="90000"/>
                </a:schemeClr>
              </a:solidFill>
              <a:ea typeface="+mj-ea"/>
            </a:endParaRPr>
          </a:p>
          <a:p>
            <a:pPr marL="685800" lvl="2">
              <a:lnSpc>
                <a:spcPct val="100000"/>
              </a:lnSpc>
              <a:spcBef>
                <a:spcPts val="1000"/>
              </a:spcBef>
              <a:buClr>
                <a:schemeClr val="tx1"/>
              </a:buClr>
              <a:buSzPct val="75000"/>
              <a:buFont typeface="Wingdings" panose="05000000000000000000" pitchFamily="2" charset="2"/>
              <a:buChar char="§"/>
              <a:defRPr/>
            </a:pPr>
            <a:r>
              <a:rPr lang="en-US" sz="3000" b="1" dirty="0">
                <a:solidFill>
                  <a:schemeClr val="bg1">
                    <a:lumMod val="10000"/>
                    <a:lumOff val="90000"/>
                  </a:schemeClr>
                </a:solidFill>
              </a:rPr>
              <a:t>Troy Hunt: </a:t>
            </a:r>
            <a:r>
              <a:rPr lang="en-US" sz="3000" b="1" dirty="0">
                <a:solidFill>
                  <a:schemeClr val="bg1">
                    <a:lumMod val="10000"/>
                    <a:lumOff val="90000"/>
                  </a:schemeClr>
                </a:solidFill>
                <a:ea typeface="+mj-ea"/>
              </a:rPr>
              <a:t>@troyhunt</a:t>
            </a:r>
          </a:p>
          <a:p>
            <a:pPr marL="685800" lvl="2">
              <a:lnSpc>
                <a:spcPct val="100000"/>
              </a:lnSpc>
              <a:spcBef>
                <a:spcPts val="1000"/>
              </a:spcBef>
              <a:buClr>
                <a:schemeClr val="tx1"/>
              </a:buClr>
              <a:buSzPct val="75000"/>
              <a:buFont typeface="Wingdings" panose="05000000000000000000" pitchFamily="2" charset="2"/>
              <a:buChar char="§"/>
              <a:defRPr/>
            </a:pPr>
            <a:r>
              <a:rPr lang="en-US" sz="3000" b="1" dirty="0" err="1">
                <a:solidFill>
                  <a:schemeClr val="bg1">
                    <a:lumMod val="10000"/>
                    <a:lumOff val="90000"/>
                  </a:schemeClr>
                </a:solidFill>
                <a:ea typeface="+mj-ea"/>
              </a:rPr>
              <a:t>CSOnline</a:t>
            </a:r>
            <a:r>
              <a:rPr lang="en-US" sz="3000" b="1" dirty="0">
                <a:solidFill>
                  <a:schemeClr val="bg1">
                    <a:lumMod val="10000"/>
                    <a:lumOff val="90000"/>
                  </a:schemeClr>
                </a:solidFill>
                <a:ea typeface="+mj-ea"/>
              </a:rPr>
              <a:t>: @CSOonline</a:t>
            </a:r>
          </a:p>
          <a:p>
            <a:pPr marL="685800" lvl="2">
              <a:lnSpc>
                <a:spcPct val="100000"/>
              </a:lnSpc>
              <a:spcBef>
                <a:spcPts val="1000"/>
              </a:spcBef>
              <a:buClr>
                <a:schemeClr val="tx1"/>
              </a:buClr>
              <a:buSzPct val="75000"/>
              <a:buFont typeface="Wingdings" panose="05000000000000000000" pitchFamily="2" charset="2"/>
              <a:buChar char="§"/>
              <a:defRPr/>
            </a:pPr>
            <a:r>
              <a:rPr lang="en-US" sz="3000" b="1" dirty="0">
                <a:solidFill>
                  <a:schemeClr val="bg1">
                    <a:lumMod val="10000"/>
                    <a:lumOff val="90000"/>
                  </a:schemeClr>
                </a:solidFill>
                <a:ea typeface="+mj-ea"/>
              </a:rPr>
              <a:t>Me: @DaveHatter</a:t>
            </a:r>
          </a:p>
        </p:txBody>
      </p:sp>
    </p:spTree>
    <p:extLst>
      <p:ext uri="{BB962C8B-B14F-4D97-AF65-F5344CB8AC3E}">
        <p14:creationId xmlns:p14="http://schemas.microsoft.com/office/powerpoint/2010/main" val="2873012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9002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Additional Resources</a:t>
            </a:r>
          </a:p>
        </p:txBody>
      </p:sp>
      <p:sp>
        <p:nvSpPr>
          <p:cNvPr id="7" name="Subtitle 4">
            <a:extLst>
              <a:ext uri="{FF2B5EF4-FFF2-40B4-BE49-F238E27FC236}">
                <a16:creationId xmlns:a16="http://schemas.microsoft.com/office/drawing/2014/main" id="{507C9140-2F14-2C19-1B71-5AFFF483BBB2}"/>
              </a:ext>
            </a:extLst>
          </p:cNvPr>
          <p:cNvSpPr txBox="1">
            <a:spLocks/>
          </p:cNvSpPr>
          <p:nvPr/>
        </p:nvSpPr>
        <p:spPr>
          <a:xfrm>
            <a:off x="0" y="800294"/>
            <a:ext cx="4597637" cy="61003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lvl="2">
              <a:lnSpc>
                <a:spcPct val="100000"/>
              </a:lnSpc>
              <a:spcBef>
                <a:spcPts val="1000"/>
              </a:spcBef>
              <a:buClr>
                <a:schemeClr val="tx1"/>
              </a:buClr>
              <a:buSzPct val="75000"/>
              <a:buFont typeface="Wingdings" panose="05000000000000000000" pitchFamily="2" charset="2"/>
              <a:buChar char="§"/>
              <a:defRPr/>
            </a:pPr>
            <a:r>
              <a:rPr lang="en-US" sz="1800" b="1" dirty="0">
                <a:solidFill>
                  <a:schemeClr val="bg1">
                    <a:lumMod val="10000"/>
                    <a:lumOff val="90000"/>
                  </a:schemeClr>
                </a:solidFill>
                <a:latin typeface="Segoe UI Light" panose="020B0502040204020203" pitchFamily="34" charset="0"/>
              </a:rPr>
              <a:t>www.microsoft.com/security</a:t>
            </a:r>
          </a:p>
          <a:p>
            <a:pPr marL="685800" lvl="2">
              <a:lnSpc>
                <a:spcPct val="100000"/>
              </a:lnSpc>
              <a:spcBef>
                <a:spcPts val="1000"/>
              </a:spcBef>
              <a:buClr>
                <a:schemeClr val="tx1"/>
              </a:buClr>
              <a:buSzPct val="75000"/>
              <a:buFont typeface="Wingdings" panose="05000000000000000000" pitchFamily="2" charset="2"/>
              <a:buChar char="§"/>
              <a:defRPr/>
            </a:pPr>
            <a:r>
              <a:rPr lang="en-US" sz="1800" b="1" dirty="0">
                <a:solidFill>
                  <a:schemeClr val="bg1">
                    <a:lumMod val="10000"/>
                    <a:lumOff val="90000"/>
                  </a:schemeClr>
                </a:solidFill>
                <a:latin typeface="Segoe UI Light" panose="020B0502040204020203" pitchFamily="34" charset="0"/>
              </a:rPr>
              <a:t>security.microsoft.com/</a:t>
            </a:r>
            <a:r>
              <a:rPr lang="en-US" sz="1800" b="1" dirty="0" err="1">
                <a:solidFill>
                  <a:schemeClr val="bg1">
                    <a:lumMod val="10000"/>
                    <a:lumOff val="90000"/>
                  </a:schemeClr>
                </a:solidFill>
                <a:latin typeface="Segoe UI Light" panose="020B0502040204020203" pitchFamily="34" charset="0"/>
              </a:rPr>
              <a:t>securescore</a:t>
            </a:r>
            <a:endParaRPr lang="en-US" sz="1800" b="1" dirty="0">
              <a:solidFill>
                <a:schemeClr val="bg1">
                  <a:lumMod val="10000"/>
                  <a:lumOff val="90000"/>
                </a:schemeClr>
              </a:solidFill>
              <a:latin typeface="Segoe UI Light" panose="020B0502040204020203" pitchFamily="34" charset="0"/>
            </a:endParaRPr>
          </a:p>
          <a:p>
            <a:pPr marL="685800" lvl="2">
              <a:lnSpc>
                <a:spcPct val="100000"/>
              </a:lnSpc>
              <a:spcBef>
                <a:spcPts val="1000"/>
              </a:spcBef>
              <a:buClr>
                <a:schemeClr val="tx1"/>
              </a:buClr>
              <a:buSzPct val="75000"/>
              <a:buFont typeface="Wingdings" panose="05000000000000000000" pitchFamily="2" charset="2"/>
              <a:buChar char="§"/>
              <a:defRPr/>
            </a:pPr>
            <a:r>
              <a:rPr lang="en-US" altLang="en-US" sz="1800" b="1" dirty="0">
                <a:solidFill>
                  <a:schemeClr val="bg1">
                    <a:lumMod val="10000"/>
                    <a:lumOff val="90000"/>
                  </a:schemeClr>
                </a:solidFill>
                <a:latin typeface="Segoe UI Light" panose="020B0502040204020203" pitchFamily="34" charset="0"/>
                <a:ea typeface="+mj-ea"/>
                <a:cs typeface="+mj-cs"/>
              </a:rPr>
              <a:t>securityscorecard.com</a:t>
            </a:r>
            <a:endParaRPr lang="en-US" sz="1800" b="1" dirty="0">
              <a:solidFill>
                <a:schemeClr val="bg1">
                  <a:lumMod val="10000"/>
                  <a:lumOff val="90000"/>
                </a:schemeClr>
              </a:solidFill>
              <a:latin typeface="Segoe UI Light" panose="020B0502040204020203" pitchFamily="34" charset="0"/>
            </a:endParaRPr>
          </a:p>
          <a:p>
            <a:pPr marL="685800" lvl="2">
              <a:lnSpc>
                <a:spcPct val="100000"/>
              </a:lnSpc>
              <a:spcBef>
                <a:spcPts val="1000"/>
              </a:spcBef>
              <a:buClr>
                <a:schemeClr val="tx1"/>
              </a:buClr>
              <a:buSzPct val="75000"/>
              <a:buFont typeface="Wingdings" panose="05000000000000000000" pitchFamily="2" charset="2"/>
              <a:buChar char="§"/>
              <a:defRPr/>
            </a:pPr>
            <a:r>
              <a:rPr lang="en-US" altLang="en-US" sz="1800" b="1" dirty="0">
                <a:solidFill>
                  <a:schemeClr val="bg1">
                    <a:lumMod val="10000"/>
                    <a:lumOff val="90000"/>
                  </a:schemeClr>
                </a:solidFill>
                <a:latin typeface="Segoe UI Light" panose="020B0502040204020203" pitchFamily="34" charset="0"/>
                <a:ea typeface="+mj-ea"/>
                <a:cs typeface="+mj-cs"/>
              </a:rPr>
              <a:t>www.twofactorauth.org</a:t>
            </a:r>
          </a:p>
          <a:p>
            <a:pPr marL="685800" lvl="2">
              <a:lnSpc>
                <a:spcPct val="100000"/>
              </a:lnSpc>
              <a:spcBef>
                <a:spcPts val="1000"/>
              </a:spcBef>
              <a:buClr>
                <a:schemeClr val="tx1"/>
              </a:buClr>
              <a:buSzPct val="75000"/>
              <a:buFont typeface="Wingdings" panose="05000000000000000000" pitchFamily="2" charset="2"/>
              <a:buChar char="§"/>
              <a:defRPr/>
            </a:pPr>
            <a:r>
              <a:rPr lang="en-US" altLang="en-US" sz="1800" b="1" dirty="0">
                <a:solidFill>
                  <a:schemeClr val="bg1">
                    <a:lumMod val="10000"/>
                    <a:lumOff val="90000"/>
                  </a:schemeClr>
                </a:solidFill>
                <a:latin typeface="Segoe UI Light" panose="020B0502040204020203" pitchFamily="34" charset="0"/>
                <a:ea typeface="+mj-ea"/>
                <a:cs typeface="+mj-cs"/>
              </a:rPr>
              <a:t>www.safer-networking.org</a:t>
            </a:r>
          </a:p>
          <a:p>
            <a:pPr marL="685800" lvl="2">
              <a:lnSpc>
                <a:spcPct val="100000"/>
              </a:lnSpc>
              <a:spcBef>
                <a:spcPts val="1000"/>
              </a:spcBef>
              <a:buClr>
                <a:schemeClr val="tx1"/>
              </a:buClr>
              <a:buSzPct val="75000"/>
              <a:buFont typeface="Wingdings" panose="05000000000000000000" pitchFamily="2" charset="2"/>
              <a:buChar char="§"/>
              <a:defRPr/>
            </a:pPr>
            <a:r>
              <a:rPr lang="en-US" altLang="en-US" sz="1800" b="1" dirty="0">
                <a:solidFill>
                  <a:schemeClr val="bg1">
                    <a:lumMod val="10000"/>
                    <a:lumOff val="90000"/>
                  </a:schemeClr>
                </a:solidFill>
                <a:latin typeface="Segoe UI Light" panose="020B0502040204020203" pitchFamily="34" charset="0"/>
                <a:ea typeface="+mj-ea"/>
                <a:cs typeface="+mj-cs"/>
              </a:rPr>
              <a:t>www.webopedia.com</a:t>
            </a:r>
          </a:p>
          <a:p>
            <a:pPr marL="685800" lvl="2">
              <a:lnSpc>
                <a:spcPct val="100000"/>
              </a:lnSpc>
              <a:spcBef>
                <a:spcPts val="1000"/>
              </a:spcBef>
              <a:buClr>
                <a:schemeClr val="tx1"/>
              </a:buClr>
              <a:buSzPct val="75000"/>
              <a:buFont typeface="Wingdings" panose="05000000000000000000" pitchFamily="2" charset="2"/>
              <a:buChar char="§"/>
              <a:defRPr/>
            </a:pPr>
            <a:r>
              <a:rPr lang="en-US" altLang="en-US" sz="1800" b="1" dirty="0">
                <a:solidFill>
                  <a:schemeClr val="bg1">
                    <a:lumMod val="10000"/>
                    <a:lumOff val="90000"/>
                  </a:schemeClr>
                </a:solidFill>
                <a:latin typeface="Segoe UI Light" panose="020B0502040204020203" pitchFamily="34" charset="0"/>
                <a:ea typeface="+mj-ea"/>
                <a:cs typeface="+mj-cs"/>
              </a:rPr>
              <a:t>www.opendns.com</a:t>
            </a:r>
          </a:p>
          <a:p>
            <a:pPr marL="685800" lvl="2">
              <a:lnSpc>
                <a:spcPct val="100000"/>
              </a:lnSpc>
              <a:spcBef>
                <a:spcPts val="1000"/>
              </a:spcBef>
              <a:buClr>
                <a:schemeClr val="tx1"/>
              </a:buClr>
              <a:buSzPct val="75000"/>
              <a:buFont typeface="Wingdings" panose="05000000000000000000" pitchFamily="2" charset="2"/>
              <a:buChar char="§"/>
              <a:defRPr/>
            </a:pPr>
            <a:r>
              <a:rPr lang="en-US" altLang="en-US" sz="1800" b="1" dirty="0">
                <a:solidFill>
                  <a:schemeClr val="bg1">
                    <a:lumMod val="10000"/>
                    <a:lumOff val="90000"/>
                  </a:schemeClr>
                </a:solidFill>
                <a:latin typeface="Segoe UI Light" panose="020B0502040204020203" pitchFamily="34" charset="0"/>
                <a:ea typeface="+mj-ea"/>
                <a:cs typeface="+mj-cs"/>
              </a:rPr>
              <a:t>www.hackerwatch.org</a:t>
            </a:r>
          </a:p>
          <a:p>
            <a:pPr marL="685800" lvl="2">
              <a:lnSpc>
                <a:spcPct val="100000"/>
              </a:lnSpc>
              <a:spcBef>
                <a:spcPts val="1000"/>
              </a:spcBef>
              <a:buClr>
                <a:schemeClr val="tx1"/>
              </a:buClr>
              <a:buSzPct val="75000"/>
              <a:buFont typeface="Wingdings" panose="05000000000000000000" pitchFamily="2" charset="2"/>
              <a:buChar char="§"/>
              <a:defRPr/>
            </a:pPr>
            <a:r>
              <a:rPr lang="en-US" altLang="en-US" sz="1800" b="1" dirty="0">
                <a:solidFill>
                  <a:schemeClr val="bg1">
                    <a:lumMod val="10000"/>
                    <a:lumOff val="90000"/>
                  </a:schemeClr>
                </a:solidFill>
                <a:latin typeface="Segoe UI Light" panose="020B0502040204020203" pitchFamily="34" charset="0"/>
                <a:ea typeface="+mj-ea"/>
                <a:cs typeface="+mj-cs"/>
              </a:rPr>
              <a:t>www.haveibeenpwned.com</a:t>
            </a:r>
          </a:p>
          <a:p>
            <a:pPr marL="685800" lvl="2">
              <a:lnSpc>
                <a:spcPct val="100000"/>
              </a:lnSpc>
              <a:spcBef>
                <a:spcPts val="1000"/>
              </a:spcBef>
              <a:buClr>
                <a:schemeClr val="tx1"/>
              </a:buClr>
              <a:buSzPct val="75000"/>
              <a:buFont typeface="Wingdings" panose="05000000000000000000" pitchFamily="2" charset="2"/>
              <a:buChar char="§"/>
              <a:defRPr/>
            </a:pPr>
            <a:r>
              <a:rPr lang="en-US" altLang="en-US" sz="1800" b="1" dirty="0">
                <a:solidFill>
                  <a:schemeClr val="bg1">
                    <a:lumMod val="10000"/>
                    <a:lumOff val="90000"/>
                  </a:schemeClr>
                </a:solidFill>
                <a:latin typeface="Segoe UI Light" panose="020B0502040204020203" pitchFamily="34" charset="0"/>
                <a:ea typeface="+mj-ea"/>
                <a:cs typeface="+mj-cs"/>
              </a:rPr>
              <a:t>www.twofactorauth.org</a:t>
            </a:r>
          </a:p>
          <a:p>
            <a:pPr marL="685800" lvl="2">
              <a:lnSpc>
                <a:spcPct val="100000"/>
              </a:lnSpc>
              <a:spcBef>
                <a:spcPts val="1000"/>
              </a:spcBef>
              <a:buClr>
                <a:schemeClr val="tx1"/>
              </a:buClr>
              <a:buSzPct val="75000"/>
              <a:buFont typeface="Wingdings" panose="05000000000000000000" pitchFamily="2" charset="2"/>
              <a:buChar char="§"/>
              <a:defRPr/>
            </a:pPr>
            <a:r>
              <a:rPr lang="en-US" sz="1800" b="1" dirty="0">
                <a:solidFill>
                  <a:schemeClr val="bg1">
                    <a:lumMod val="10000"/>
                    <a:lumOff val="90000"/>
                  </a:schemeClr>
                </a:solidFill>
                <a:latin typeface="Segoe UI Light" panose="020B0502040204020203" pitchFamily="34" charset="0"/>
                <a:ea typeface="+mj-ea"/>
                <a:cs typeface="+mj-cs"/>
              </a:rPr>
              <a:t>www.knowbe4.com</a:t>
            </a:r>
          </a:p>
          <a:p>
            <a:pPr marL="685800" lvl="2">
              <a:lnSpc>
                <a:spcPct val="100000"/>
              </a:lnSpc>
              <a:spcBef>
                <a:spcPts val="1000"/>
              </a:spcBef>
              <a:buClr>
                <a:schemeClr val="tx1"/>
              </a:buClr>
              <a:buSzPct val="75000"/>
              <a:buFont typeface="Wingdings" panose="05000000000000000000" pitchFamily="2" charset="2"/>
              <a:buChar char="§"/>
              <a:defRPr/>
            </a:pPr>
            <a:r>
              <a:rPr lang="en-US" altLang="en-US" sz="1800" b="1" dirty="0">
                <a:solidFill>
                  <a:schemeClr val="bg1">
                    <a:lumMod val="10000"/>
                    <a:lumOff val="90000"/>
                  </a:schemeClr>
                </a:solidFill>
                <a:latin typeface="Segoe UI Light" panose="020B0502040204020203" pitchFamily="34" charset="0"/>
                <a:ea typeface="+mj-ea"/>
                <a:cs typeface="+mj-cs"/>
              </a:rPr>
              <a:t>www.antiphishing.org</a:t>
            </a:r>
          </a:p>
          <a:p>
            <a:pPr marL="685800" lvl="2">
              <a:lnSpc>
                <a:spcPct val="100000"/>
              </a:lnSpc>
              <a:spcBef>
                <a:spcPts val="1000"/>
              </a:spcBef>
              <a:buClr>
                <a:schemeClr val="tx1"/>
              </a:buClr>
              <a:buSzPct val="75000"/>
              <a:buFont typeface="Wingdings" panose="05000000000000000000" pitchFamily="2" charset="2"/>
              <a:buChar char="§"/>
              <a:defRPr/>
            </a:pPr>
            <a:r>
              <a:rPr lang="en-US" altLang="en-US" sz="1800" b="1" dirty="0">
                <a:solidFill>
                  <a:schemeClr val="bg1">
                    <a:lumMod val="10000"/>
                    <a:lumOff val="90000"/>
                  </a:schemeClr>
                </a:solidFill>
                <a:latin typeface="Segoe UI Light" panose="020B0502040204020203" pitchFamily="34" charset="0"/>
              </a:rPr>
              <a:t>www.idtheftcenter.org/facts.shtml</a:t>
            </a:r>
          </a:p>
          <a:p>
            <a:pPr marL="685800" lvl="2">
              <a:lnSpc>
                <a:spcPct val="100000"/>
              </a:lnSpc>
              <a:spcBef>
                <a:spcPts val="1000"/>
              </a:spcBef>
              <a:buClr>
                <a:schemeClr val="tx1"/>
              </a:buClr>
              <a:buSzPct val="75000"/>
              <a:buFont typeface="Wingdings" panose="05000000000000000000" pitchFamily="2" charset="2"/>
              <a:buChar char="§"/>
              <a:defRPr/>
            </a:pPr>
            <a:r>
              <a:rPr lang="en-US" altLang="en-US" sz="1800" b="1" dirty="0">
                <a:solidFill>
                  <a:schemeClr val="bg1">
                    <a:lumMod val="10000"/>
                    <a:lumOff val="90000"/>
                  </a:schemeClr>
                </a:solidFill>
                <a:latin typeface="Segoe UI Light" panose="020B0502040204020203" pitchFamily="34" charset="0"/>
                <a:ea typeface="+mj-ea"/>
                <a:cs typeface="+mj-cs"/>
              </a:rPr>
              <a:t>www.cisa.gov</a:t>
            </a:r>
          </a:p>
          <a:p>
            <a:pPr marL="457200" lvl="2" indent="0">
              <a:lnSpc>
                <a:spcPct val="100000"/>
              </a:lnSpc>
              <a:spcBef>
                <a:spcPts val="1000"/>
              </a:spcBef>
              <a:buClr>
                <a:schemeClr val="tx1"/>
              </a:buClr>
              <a:buSzPct val="75000"/>
              <a:buNone/>
              <a:defRPr/>
            </a:pPr>
            <a:endParaRPr lang="en-US" altLang="en-US" sz="1800" b="1" dirty="0">
              <a:solidFill>
                <a:schemeClr val="bg1">
                  <a:lumMod val="10000"/>
                  <a:lumOff val="90000"/>
                </a:schemeClr>
              </a:solidFill>
              <a:latin typeface="Segoe UI Light" panose="020B0502040204020203" pitchFamily="34" charset="0"/>
            </a:endParaRPr>
          </a:p>
        </p:txBody>
      </p:sp>
      <p:sp>
        <p:nvSpPr>
          <p:cNvPr id="9" name="Subtitle 4">
            <a:extLst>
              <a:ext uri="{FF2B5EF4-FFF2-40B4-BE49-F238E27FC236}">
                <a16:creationId xmlns:a16="http://schemas.microsoft.com/office/drawing/2014/main" id="{CDB2D2EF-ABF1-0F94-0138-AB5A70E706C9}"/>
              </a:ext>
            </a:extLst>
          </p:cNvPr>
          <p:cNvSpPr txBox="1">
            <a:spLocks/>
          </p:cNvSpPr>
          <p:nvPr/>
        </p:nvSpPr>
        <p:spPr>
          <a:xfrm>
            <a:off x="4003041" y="732973"/>
            <a:ext cx="8188960" cy="61074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lvl="2">
              <a:lnSpc>
                <a:spcPct val="100000"/>
              </a:lnSpc>
              <a:spcBef>
                <a:spcPts val="1000"/>
              </a:spcBef>
              <a:buClr>
                <a:schemeClr val="tx1"/>
              </a:buClr>
              <a:buSzPct val="75000"/>
              <a:buFont typeface="Wingdings" panose="05000000000000000000" pitchFamily="2" charset="2"/>
              <a:buChar char="§"/>
              <a:defRPr/>
            </a:pPr>
            <a:r>
              <a:rPr lang="en-US" altLang="en-US" sz="2000" b="1" dirty="0">
                <a:solidFill>
                  <a:schemeClr val="bg1">
                    <a:lumMod val="10000"/>
                    <a:lumOff val="90000"/>
                  </a:schemeClr>
                </a:solidFill>
                <a:latin typeface="Segoe UI Light" panose="020B0502040204020203" pitchFamily="34" charset="0"/>
                <a:ea typeface="+mj-ea"/>
                <a:cs typeface="+mj-cs"/>
              </a:rPr>
              <a:t>www.ic3.gov/default.aspx</a:t>
            </a:r>
          </a:p>
          <a:p>
            <a:pPr marL="685800" lvl="2">
              <a:lnSpc>
                <a:spcPct val="100000"/>
              </a:lnSpc>
              <a:spcBef>
                <a:spcPts val="1000"/>
              </a:spcBef>
              <a:buClr>
                <a:schemeClr val="tx1"/>
              </a:buClr>
              <a:buSzPct val="75000"/>
              <a:buFont typeface="Wingdings" panose="05000000000000000000" pitchFamily="2" charset="2"/>
              <a:buChar char="§"/>
              <a:defRPr/>
            </a:pPr>
            <a:r>
              <a:rPr lang="en-US" altLang="en-US" sz="1900" b="1" dirty="0">
                <a:solidFill>
                  <a:schemeClr val="bg1">
                    <a:lumMod val="10000"/>
                    <a:lumOff val="90000"/>
                  </a:schemeClr>
                </a:solidFill>
                <a:latin typeface="Segoe UI Light" panose="020B0502040204020203" pitchFamily="34" charset="0"/>
                <a:ea typeface="+mj-ea"/>
                <a:cs typeface="+mj-cs"/>
              </a:rPr>
              <a:t>www.ftc.gov/bcp/conline/pubs/alerts/phishingalrt.htm</a:t>
            </a:r>
          </a:p>
          <a:p>
            <a:pPr marL="685800" lvl="2">
              <a:lnSpc>
                <a:spcPct val="100000"/>
              </a:lnSpc>
              <a:spcBef>
                <a:spcPts val="1000"/>
              </a:spcBef>
              <a:buClr>
                <a:schemeClr val="tx1"/>
              </a:buClr>
              <a:buSzPct val="75000"/>
              <a:buFont typeface="Wingdings" panose="05000000000000000000" pitchFamily="2" charset="2"/>
              <a:buChar char="§"/>
              <a:defRPr/>
            </a:pPr>
            <a:r>
              <a:rPr lang="en-US" sz="1900" b="1" dirty="0">
                <a:solidFill>
                  <a:schemeClr val="bg1">
                    <a:lumMod val="10000"/>
                    <a:lumOff val="90000"/>
                  </a:schemeClr>
                </a:solidFill>
                <a:latin typeface="Segoe UI Light" panose="020B0502040204020203" pitchFamily="34" charset="0"/>
                <a:ea typeface="+mj-ea"/>
                <a:cs typeface="+mj-cs"/>
              </a:rPr>
              <a:t>enterprise.verizon.com/resources/reports/</a:t>
            </a:r>
            <a:r>
              <a:rPr lang="en-US" sz="1900" b="1" dirty="0" err="1">
                <a:solidFill>
                  <a:schemeClr val="bg1">
                    <a:lumMod val="10000"/>
                    <a:lumOff val="90000"/>
                  </a:schemeClr>
                </a:solidFill>
                <a:latin typeface="Segoe UI Light" panose="020B0502040204020203" pitchFamily="34" charset="0"/>
                <a:ea typeface="+mj-ea"/>
                <a:cs typeface="+mj-cs"/>
              </a:rPr>
              <a:t>dbir</a:t>
            </a:r>
            <a:r>
              <a:rPr lang="en-US" sz="1900" b="1" dirty="0">
                <a:solidFill>
                  <a:schemeClr val="bg1">
                    <a:lumMod val="10000"/>
                    <a:lumOff val="90000"/>
                  </a:schemeClr>
                </a:solidFill>
                <a:latin typeface="Segoe UI Light" panose="020B0502040204020203" pitchFamily="34" charset="0"/>
                <a:ea typeface="+mj-ea"/>
                <a:cs typeface="+mj-cs"/>
              </a:rPr>
              <a:t>/</a:t>
            </a:r>
          </a:p>
          <a:p>
            <a:pPr marL="685800" lvl="2">
              <a:lnSpc>
                <a:spcPct val="100000"/>
              </a:lnSpc>
              <a:spcBef>
                <a:spcPts val="1000"/>
              </a:spcBef>
              <a:buClr>
                <a:schemeClr val="tx1"/>
              </a:buClr>
              <a:buSzPct val="75000"/>
              <a:buFont typeface="Wingdings" panose="05000000000000000000" pitchFamily="2" charset="2"/>
              <a:buChar char="§"/>
              <a:defRPr/>
            </a:pPr>
            <a:r>
              <a:rPr lang="en-US" sz="1900" b="1" dirty="0">
                <a:solidFill>
                  <a:schemeClr val="bg1">
                    <a:lumMod val="10000"/>
                    <a:lumOff val="90000"/>
                  </a:schemeClr>
                </a:solidFill>
                <a:latin typeface="Segoe UI Light" panose="020B0502040204020203" pitchFamily="34" charset="0"/>
                <a:ea typeface="+mj-ea"/>
                <a:cs typeface="+mj-cs"/>
              </a:rPr>
              <a:t>www.sans.org</a:t>
            </a:r>
          </a:p>
          <a:p>
            <a:pPr marL="685800" lvl="2">
              <a:lnSpc>
                <a:spcPct val="100000"/>
              </a:lnSpc>
              <a:spcBef>
                <a:spcPts val="1000"/>
              </a:spcBef>
              <a:buClr>
                <a:schemeClr val="tx1"/>
              </a:buClr>
              <a:buSzPct val="75000"/>
              <a:buFont typeface="Wingdings" panose="05000000000000000000" pitchFamily="2" charset="2"/>
              <a:buChar char="§"/>
              <a:defRPr/>
            </a:pPr>
            <a:r>
              <a:rPr lang="en-US" sz="1900" b="1" dirty="0">
                <a:solidFill>
                  <a:schemeClr val="bg1">
                    <a:lumMod val="10000"/>
                    <a:lumOff val="90000"/>
                  </a:schemeClr>
                </a:solidFill>
                <a:latin typeface="Segoe UI Light" panose="020B0502040204020203" pitchFamily="34" charset="0"/>
                <a:ea typeface="+mj-ea"/>
                <a:cs typeface="+mj-cs"/>
              </a:rPr>
              <a:t>www.us-cert.gov/ncas/current-activity/2019/11/06/cisa-launches-cyber-essentials-small-businesses-and-small-sltt</a:t>
            </a:r>
          </a:p>
          <a:p>
            <a:pPr marL="685800" lvl="2">
              <a:lnSpc>
                <a:spcPct val="100000"/>
              </a:lnSpc>
              <a:spcBef>
                <a:spcPts val="1000"/>
              </a:spcBef>
              <a:buClr>
                <a:schemeClr val="tx1"/>
              </a:buClr>
              <a:buSzPct val="75000"/>
              <a:buFont typeface="Wingdings" panose="05000000000000000000" pitchFamily="2" charset="2"/>
              <a:buChar char="§"/>
              <a:defRPr/>
            </a:pPr>
            <a:r>
              <a:rPr lang="en-US" sz="1900" b="1" dirty="0">
                <a:solidFill>
                  <a:schemeClr val="bg1">
                    <a:lumMod val="10000"/>
                    <a:lumOff val="90000"/>
                  </a:schemeClr>
                </a:solidFill>
                <a:latin typeface="Segoe UI Light" panose="020B0502040204020203" pitchFamily="34" charset="0"/>
                <a:ea typeface="+mj-ea"/>
                <a:cs typeface="+mj-cs"/>
              </a:rPr>
              <a:t>www.nist.gov/cyberframework</a:t>
            </a:r>
          </a:p>
          <a:p>
            <a:pPr marL="685800" lvl="2">
              <a:lnSpc>
                <a:spcPct val="100000"/>
              </a:lnSpc>
              <a:spcBef>
                <a:spcPts val="1000"/>
              </a:spcBef>
              <a:buClr>
                <a:schemeClr val="tx1"/>
              </a:buClr>
              <a:buSzPct val="75000"/>
              <a:buFont typeface="Wingdings" panose="05000000000000000000" pitchFamily="2" charset="2"/>
              <a:buChar char="§"/>
              <a:defRPr/>
            </a:pPr>
            <a:r>
              <a:rPr lang="en-US" sz="1900" b="1" dirty="0">
                <a:solidFill>
                  <a:schemeClr val="bg1">
                    <a:lumMod val="10000"/>
                    <a:lumOff val="90000"/>
                  </a:schemeClr>
                </a:solidFill>
                <a:latin typeface="Segoe UI Light" panose="020B0502040204020203" pitchFamily="34" charset="0"/>
                <a:ea typeface="+mj-ea"/>
                <a:cs typeface="+mj-cs"/>
              </a:rPr>
              <a:t>www.cisecurity.org</a:t>
            </a:r>
          </a:p>
          <a:p>
            <a:pPr marL="685800" lvl="2">
              <a:lnSpc>
                <a:spcPct val="100000"/>
              </a:lnSpc>
              <a:spcBef>
                <a:spcPts val="1000"/>
              </a:spcBef>
              <a:buClr>
                <a:schemeClr val="tx1"/>
              </a:buClr>
              <a:buSzPct val="75000"/>
              <a:buFont typeface="Wingdings" panose="05000000000000000000" pitchFamily="2" charset="2"/>
              <a:buChar char="§"/>
              <a:defRPr/>
            </a:pPr>
            <a:r>
              <a:rPr lang="en-US" sz="1900" b="1" dirty="0">
                <a:solidFill>
                  <a:schemeClr val="bg1">
                    <a:lumMod val="10000"/>
                    <a:lumOff val="90000"/>
                  </a:schemeClr>
                </a:solidFill>
                <a:latin typeface="Segoe UI Light" panose="020B0502040204020203" pitchFamily="34" charset="0"/>
                <a:ea typeface="+mj-ea"/>
                <a:cs typeface="+mj-cs"/>
              </a:rPr>
              <a:t>www.ftc.gov/tips-advice/business-center/small-businesses/cybersecurity</a:t>
            </a:r>
          </a:p>
          <a:p>
            <a:pPr marL="685800" lvl="2">
              <a:lnSpc>
                <a:spcPct val="100000"/>
              </a:lnSpc>
              <a:spcBef>
                <a:spcPts val="1000"/>
              </a:spcBef>
              <a:buClr>
                <a:schemeClr val="tx1"/>
              </a:buClr>
              <a:buSzPct val="75000"/>
              <a:buFont typeface="Wingdings" panose="05000000000000000000" pitchFamily="2" charset="2"/>
              <a:buChar char="§"/>
              <a:defRPr/>
            </a:pPr>
            <a:r>
              <a:rPr lang="en-US" altLang="en-US" sz="1900" b="1" dirty="0">
                <a:solidFill>
                  <a:schemeClr val="bg1">
                    <a:lumMod val="10000"/>
                    <a:lumOff val="90000"/>
                  </a:schemeClr>
                </a:solidFill>
                <a:latin typeface="Segoe UI Light" panose="020B0502040204020203" pitchFamily="34" charset="0"/>
                <a:ea typeface="+mj-ea"/>
                <a:cs typeface="+mj-cs"/>
              </a:rPr>
              <a:t>www.pcmag.com/roundup/256703/the-best-antivirus-protection</a:t>
            </a:r>
          </a:p>
          <a:p>
            <a:pPr marL="685800" lvl="2">
              <a:lnSpc>
                <a:spcPct val="100000"/>
              </a:lnSpc>
              <a:spcBef>
                <a:spcPts val="1000"/>
              </a:spcBef>
              <a:buClr>
                <a:schemeClr val="tx1"/>
              </a:buClr>
              <a:buSzPct val="75000"/>
              <a:buFont typeface="Wingdings" panose="05000000000000000000" pitchFamily="2" charset="2"/>
              <a:buChar char="§"/>
              <a:defRPr/>
            </a:pPr>
            <a:r>
              <a:rPr lang="en-US" altLang="en-US" sz="1900" b="1" dirty="0">
                <a:solidFill>
                  <a:schemeClr val="bg1">
                    <a:lumMod val="10000"/>
                    <a:lumOff val="90000"/>
                  </a:schemeClr>
                </a:solidFill>
                <a:latin typeface="Segoe UI Light" panose="020B0502040204020203" pitchFamily="34" charset="0"/>
                <a:ea typeface="+mj-ea"/>
                <a:cs typeface="+mj-cs"/>
              </a:rPr>
              <a:t>www.knowbe4.com/ransomware-simulator</a:t>
            </a:r>
          </a:p>
          <a:p>
            <a:pPr marL="685800" lvl="2">
              <a:lnSpc>
                <a:spcPct val="100000"/>
              </a:lnSpc>
              <a:spcBef>
                <a:spcPts val="1000"/>
              </a:spcBef>
              <a:buClr>
                <a:schemeClr val="tx1"/>
              </a:buClr>
              <a:buSzPct val="75000"/>
              <a:buFont typeface="Wingdings" panose="05000000000000000000" pitchFamily="2" charset="2"/>
              <a:buChar char="§"/>
              <a:defRPr/>
            </a:pPr>
            <a:r>
              <a:rPr lang="en-US" altLang="en-US" sz="1900" b="1" dirty="0">
                <a:solidFill>
                  <a:schemeClr val="bg1">
                    <a:lumMod val="10000"/>
                    <a:lumOff val="90000"/>
                  </a:schemeClr>
                </a:solidFill>
                <a:latin typeface="Segoe UI Light" panose="020B0502040204020203" pitchFamily="34" charset="0"/>
                <a:ea typeface="+mj-ea"/>
                <a:cs typeface="+mj-cs"/>
              </a:rPr>
              <a:t>www.zdnet.com</a:t>
            </a:r>
          </a:p>
          <a:p>
            <a:pPr marL="685800" lvl="2">
              <a:lnSpc>
                <a:spcPct val="100000"/>
              </a:lnSpc>
              <a:spcBef>
                <a:spcPts val="1000"/>
              </a:spcBef>
              <a:buClr>
                <a:schemeClr val="tx1"/>
              </a:buClr>
              <a:buSzPct val="75000"/>
              <a:buFont typeface="Wingdings" panose="05000000000000000000" pitchFamily="2" charset="2"/>
              <a:buChar char="§"/>
              <a:defRPr/>
            </a:pPr>
            <a:r>
              <a:rPr lang="en-US" sz="1900" b="1" dirty="0">
                <a:solidFill>
                  <a:schemeClr val="bg1">
                    <a:lumMod val="10000"/>
                    <a:lumOff val="90000"/>
                  </a:schemeClr>
                </a:solidFill>
                <a:latin typeface="Segoe UI Light" panose="020B0502040204020203" pitchFamily="34" charset="0"/>
                <a:ea typeface="+mj-ea"/>
                <a:cs typeface="+mj-cs"/>
              </a:rPr>
              <a:t>www.cnet.com</a:t>
            </a:r>
          </a:p>
          <a:p>
            <a:pPr marL="685800" lvl="2">
              <a:lnSpc>
                <a:spcPct val="100000"/>
              </a:lnSpc>
              <a:spcBef>
                <a:spcPts val="1000"/>
              </a:spcBef>
              <a:buClr>
                <a:schemeClr val="tx1"/>
              </a:buClr>
              <a:buSzPct val="75000"/>
              <a:buFont typeface="Wingdings" panose="05000000000000000000" pitchFamily="2" charset="2"/>
              <a:buChar char="§"/>
              <a:defRPr/>
            </a:pPr>
            <a:r>
              <a:rPr lang="en-US" altLang="en-US" sz="1900" b="1" dirty="0">
                <a:solidFill>
                  <a:schemeClr val="bg1">
                    <a:lumMod val="10000"/>
                    <a:lumOff val="90000"/>
                  </a:schemeClr>
                </a:solidFill>
                <a:latin typeface="Segoe UI Light" panose="020B0502040204020203" pitchFamily="34" charset="0"/>
                <a:ea typeface="+mj-ea"/>
                <a:cs typeface="+mj-cs"/>
              </a:rPr>
              <a:t>www.techradar.com</a:t>
            </a:r>
          </a:p>
        </p:txBody>
      </p:sp>
    </p:spTree>
    <p:extLst>
      <p:ext uri="{BB962C8B-B14F-4D97-AF65-F5344CB8AC3E}">
        <p14:creationId xmlns:p14="http://schemas.microsoft.com/office/powerpoint/2010/main" val="1778324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38D5A4C3-B707-4DFB-8625-43F87E1D4C5C}"/>
              </a:ext>
            </a:extLst>
          </p:cNvPr>
          <p:cNvSpPr txBox="1">
            <a:spLocks/>
          </p:cNvSpPr>
          <p:nvPr/>
        </p:nvSpPr>
        <p:spPr>
          <a:xfrm>
            <a:off x="0" y="0"/>
            <a:ext cx="12192000" cy="1106488"/>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sz="7200" b="1" dirty="0">
                <a:solidFill>
                  <a:srgbClr val="F68428"/>
                </a:solidFill>
                <a:latin typeface="Arial Black" panose="020B0A04020102020204" pitchFamily="34" charset="0"/>
              </a:rPr>
              <a:t> </a:t>
            </a:r>
            <a:r>
              <a:rPr lang="en-US" sz="7800" b="1" dirty="0">
                <a:solidFill>
                  <a:srgbClr val="F68428"/>
                </a:solidFill>
                <a:latin typeface="Arial Black" panose="020B0A04020102020204" pitchFamily="34" charset="0"/>
                <a:ea typeface="Segoe UI Black" panose="020B0A02040204020203" pitchFamily="34" charset="0"/>
              </a:rPr>
              <a:t>Q &amp; A</a:t>
            </a:r>
          </a:p>
        </p:txBody>
      </p:sp>
      <p:sp>
        <p:nvSpPr>
          <p:cNvPr id="10" name="Subtitle 4">
            <a:extLst>
              <a:ext uri="{FF2B5EF4-FFF2-40B4-BE49-F238E27FC236}">
                <a16:creationId xmlns:a16="http://schemas.microsoft.com/office/drawing/2014/main" id="{2ECC916E-B660-4EF3-A3A2-E01CCCD11F21}"/>
              </a:ext>
            </a:extLst>
          </p:cNvPr>
          <p:cNvSpPr txBox="1">
            <a:spLocks/>
          </p:cNvSpPr>
          <p:nvPr/>
        </p:nvSpPr>
        <p:spPr>
          <a:xfrm>
            <a:off x="0" y="5045928"/>
            <a:ext cx="12192000" cy="23430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lvl="2" indent="0" algn="ctr">
              <a:buSzPct val="60000"/>
              <a:buNone/>
              <a:defRPr/>
            </a:pPr>
            <a:r>
              <a:rPr lang="en-US" sz="5000" b="1" dirty="0">
                <a:solidFill>
                  <a:schemeClr val="bg1">
                    <a:lumMod val="10000"/>
                    <a:lumOff val="90000"/>
                  </a:schemeClr>
                </a:solidFill>
                <a:ea typeface="+mj-ea"/>
              </a:rPr>
              <a:t>“Cybersecurity is national security” </a:t>
            </a:r>
          </a:p>
          <a:p>
            <a:pPr marL="400050" lvl="2" indent="0" algn="ctr">
              <a:buSzPct val="60000"/>
              <a:buNone/>
              <a:defRPr/>
            </a:pPr>
            <a:r>
              <a:rPr lang="en-US" sz="5000" b="1" dirty="0">
                <a:solidFill>
                  <a:schemeClr val="bg1">
                    <a:lumMod val="10000"/>
                    <a:lumOff val="90000"/>
                  </a:schemeClr>
                </a:solidFill>
                <a:ea typeface="+mj-ea"/>
              </a:rPr>
              <a:t>- NSA Director General Paul Nakasone</a:t>
            </a:r>
          </a:p>
        </p:txBody>
      </p:sp>
      <p:pic>
        <p:nvPicPr>
          <p:cNvPr id="11" name="Picture 10">
            <a:extLst>
              <a:ext uri="{FF2B5EF4-FFF2-40B4-BE49-F238E27FC236}">
                <a16:creationId xmlns:a16="http://schemas.microsoft.com/office/drawing/2014/main" id="{AF8A15CB-F526-4587-A485-E17C87D5E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946" y="1008996"/>
            <a:ext cx="11862107" cy="3388792"/>
          </a:xfrm>
          <a:prstGeom prst="rect">
            <a:avLst/>
          </a:prstGeom>
        </p:spPr>
      </p:pic>
      <p:pic>
        <p:nvPicPr>
          <p:cNvPr id="2" name="Picture 1">
            <a:extLst>
              <a:ext uri="{FF2B5EF4-FFF2-40B4-BE49-F238E27FC236}">
                <a16:creationId xmlns:a16="http://schemas.microsoft.com/office/drawing/2014/main" id="{59202AC5-0377-8627-43D7-7116A3A68482}"/>
              </a:ext>
            </a:extLst>
          </p:cNvPr>
          <p:cNvPicPr>
            <a:picLocks noChangeAspect="1"/>
          </p:cNvPicPr>
          <p:nvPr/>
        </p:nvPicPr>
        <p:blipFill>
          <a:blip r:embed="rId4"/>
          <a:stretch>
            <a:fillRect/>
          </a:stretch>
        </p:blipFill>
        <p:spPr>
          <a:xfrm>
            <a:off x="4436068" y="1008996"/>
            <a:ext cx="3911680" cy="3388792"/>
          </a:xfrm>
          <a:prstGeom prst="rect">
            <a:avLst/>
          </a:prstGeom>
        </p:spPr>
      </p:pic>
    </p:spTree>
    <p:extLst>
      <p:ext uri="{BB962C8B-B14F-4D97-AF65-F5344CB8AC3E}">
        <p14:creationId xmlns:p14="http://schemas.microsoft.com/office/powerpoint/2010/main" val="151127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5C40F626-FBCE-4840-A272-ED2F6D41A0D4}"/>
              </a:ext>
            </a:extLst>
          </p:cNvPr>
          <p:cNvSpPr txBox="1">
            <a:spLocks/>
          </p:cNvSpPr>
          <p:nvPr/>
        </p:nvSpPr>
        <p:spPr>
          <a:xfrm>
            <a:off x="344244" y="4162761"/>
            <a:ext cx="11618259" cy="18658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endParaRPr lang="en-US" dirty="0">
              <a:solidFill>
                <a:schemeClr val="accent1">
                  <a:lumMod val="60000"/>
                  <a:lumOff val="40000"/>
                </a:schemeClr>
              </a:solidFill>
            </a:endParaRPr>
          </a:p>
        </p:txBody>
      </p:sp>
      <p:sp>
        <p:nvSpPr>
          <p:cNvPr id="7" name="Title 3">
            <a:extLst>
              <a:ext uri="{FF2B5EF4-FFF2-40B4-BE49-F238E27FC236}">
                <a16:creationId xmlns:a16="http://schemas.microsoft.com/office/drawing/2014/main" id="{ABF7272E-F429-4357-BA49-FDAED1077095}"/>
              </a:ext>
            </a:extLst>
          </p:cNvPr>
          <p:cNvSpPr txBox="1">
            <a:spLocks/>
          </p:cNvSpPr>
          <p:nvPr/>
        </p:nvSpPr>
        <p:spPr>
          <a:xfrm>
            <a:off x="4128960" y="294278"/>
            <a:ext cx="8057700" cy="1222375"/>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lnSpc>
                <a:spcPct val="80000"/>
              </a:lnSpc>
              <a:spcBef>
                <a:spcPct val="20000"/>
              </a:spcBef>
            </a:pPr>
            <a:r>
              <a:rPr lang="en-US" sz="10000" b="1" dirty="0">
                <a:solidFill>
                  <a:srgbClr val="F68428"/>
                </a:solidFill>
                <a:ea typeface="+mn-ea"/>
                <a:cs typeface="+mn-cs"/>
              </a:rPr>
              <a:t>Thank  You! </a:t>
            </a:r>
          </a:p>
        </p:txBody>
      </p:sp>
      <p:pic>
        <p:nvPicPr>
          <p:cNvPr id="13" name="Picture 12">
            <a:extLst>
              <a:ext uri="{FF2B5EF4-FFF2-40B4-BE49-F238E27FC236}">
                <a16:creationId xmlns:a16="http://schemas.microsoft.com/office/drawing/2014/main" id="{827855D7-5CD1-4840-8632-483C6B728E31}"/>
              </a:ext>
            </a:extLst>
          </p:cNvPr>
          <p:cNvPicPr>
            <a:picLocks noChangeAspect="1"/>
          </p:cNvPicPr>
          <p:nvPr/>
        </p:nvPicPr>
        <p:blipFill>
          <a:blip r:embed="rId2"/>
          <a:stretch>
            <a:fillRect/>
          </a:stretch>
        </p:blipFill>
        <p:spPr>
          <a:xfrm>
            <a:off x="31259" y="39776"/>
            <a:ext cx="4048371" cy="1394348"/>
          </a:xfrm>
          <a:prstGeom prst="rect">
            <a:avLst/>
          </a:prstGeom>
        </p:spPr>
      </p:pic>
      <p:sp>
        <p:nvSpPr>
          <p:cNvPr id="14" name="Subtitle 1">
            <a:extLst>
              <a:ext uri="{FF2B5EF4-FFF2-40B4-BE49-F238E27FC236}">
                <a16:creationId xmlns:a16="http://schemas.microsoft.com/office/drawing/2014/main" id="{41F7BA52-B1F3-4268-9597-0749E9A9B161}"/>
              </a:ext>
            </a:extLst>
          </p:cNvPr>
          <p:cNvSpPr txBox="1">
            <a:spLocks/>
          </p:cNvSpPr>
          <p:nvPr/>
        </p:nvSpPr>
        <p:spPr>
          <a:xfrm>
            <a:off x="0" y="1682800"/>
            <a:ext cx="12192000" cy="3293432"/>
          </a:xfrm>
          <a:prstGeom prst="rect">
            <a:avLst/>
          </a:prstGeom>
        </p:spPr>
        <p:txBody>
          <a:bodyPr>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2400" b="1" dirty="0">
                <a:solidFill>
                  <a:schemeClr val="bg1">
                    <a:lumMod val="10000"/>
                    <a:lumOff val="90000"/>
                  </a:schemeClr>
                </a:solidFill>
                <a:latin typeface="Arial" panose="020B0604020202020204" pitchFamily="34" charset="0"/>
                <a:cs typeface="Arial" panose="020B0604020202020204" pitchFamily="34" charset="0"/>
              </a:rPr>
              <a:t>Dave Hatter, CISSP, CISA, CISM, CCSP, CSSLP, Security +, Network+, PMP, ITIL</a:t>
            </a:r>
          </a:p>
          <a:p>
            <a:pPr marL="0" indent="0" algn="ctr">
              <a:buNone/>
            </a:pPr>
            <a:r>
              <a:rPr lang="en-US" sz="2400" b="1" dirty="0">
                <a:solidFill>
                  <a:schemeClr val="bg1">
                    <a:lumMod val="10000"/>
                    <a:lumOff val="90000"/>
                  </a:schemeClr>
                </a:solidFill>
                <a:latin typeface="Arial" panose="020B0604020202020204" pitchFamily="34" charset="0"/>
                <a:cs typeface="Arial" panose="020B0604020202020204" pitchFamily="34" charset="0"/>
              </a:rPr>
              <a:t>Intrust IT</a:t>
            </a:r>
          </a:p>
          <a:p>
            <a:pPr marL="0" indent="0" algn="ctr">
              <a:spcBef>
                <a:spcPts val="0"/>
              </a:spcBef>
              <a:spcAft>
                <a:spcPts val="0"/>
              </a:spcAft>
              <a:buNone/>
            </a:pPr>
            <a:r>
              <a:rPr lang="en-US" sz="2800" dirty="0">
                <a:solidFill>
                  <a:schemeClr val="bg1">
                    <a:lumMod val="10000"/>
                    <a:lumOff val="90000"/>
                  </a:schemeClr>
                </a:solidFill>
                <a:latin typeface="Arial" panose="020B0604020202020204" pitchFamily="34" charset="0"/>
                <a:cs typeface="Arial" panose="020B0604020202020204" pitchFamily="34" charset="0"/>
              </a:rPr>
              <a:t>linkedin.com/in/</a:t>
            </a:r>
            <a:r>
              <a:rPr lang="en-US" sz="2800" dirty="0" err="1">
                <a:solidFill>
                  <a:schemeClr val="bg1">
                    <a:lumMod val="10000"/>
                    <a:lumOff val="90000"/>
                  </a:schemeClr>
                </a:solidFill>
                <a:latin typeface="Arial" panose="020B0604020202020204" pitchFamily="34" charset="0"/>
                <a:cs typeface="Arial" panose="020B0604020202020204" pitchFamily="34" charset="0"/>
              </a:rPr>
              <a:t>davehatter</a:t>
            </a:r>
            <a:endParaRPr lang="en-US" sz="2800" dirty="0">
              <a:solidFill>
                <a:schemeClr val="bg1">
                  <a:lumMod val="10000"/>
                  <a:lumOff val="90000"/>
                </a:schemeClr>
              </a:solidFill>
              <a:latin typeface="Arial" panose="020B0604020202020204" pitchFamily="34" charset="0"/>
              <a:cs typeface="Arial" panose="020B0604020202020204" pitchFamily="34" charset="0"/>
            </a:endParaRPr>
          </a:p>
          <a:p>
            <a:pPr marL="0" indent="0" algn="ctr">
              <a:spcBef>
                <a:spcPts val="0"/>
              </a:spcBef>
              <a:spcAft>
                <a:spcPts val="0"/>
              </a:spcAft>
              <a:buNone/>
            </a:pPr>
            <a:r>
              <a:rPr lang="en-US" sz="2800" dirty="0">
                <a:solidFill>
                  <a:schemeClr val="bg1">
                    <a:lumMod val="10000"/>
                    <a:lumOff val="90000"/>
                  </a:schemeClr>
                </a:solidFill>
                <a:latin typeface="Arial" panose="020B0604020202020204" pitchFamily="34" charset="0"/>
                <a:cs typeface="Arial" panose="020B0604020202020204" pitchFamily="34" charset="0"/>
              </a:rPr>
              <a:t>twitter.com/</a:t>
            </a:r>
            <a:r>
              <a:rPr lang="en-US" sz="2800" dirty="0" err="1">
                <a:solidFill>
                  <a:schemeClr val="bg1">
                    <a:lumMod val="10000"/>
                    <a:lumOff val="90000"/>
                  </a:schemeClr>
                </a:solidFill>
                <a:latin typeface="Arial" panose="020B0604020202020204" pitchFamily="34" charset="0"/>
                <a:cs typeface="Arial" panose="020B0604020202020204" pitchFamily="34" charset="0"/>
              </a:rPr>
              <a:t>davehatter</a:t>
            </a:r>
            <a:endParaRPr lang="en-US" sz="2800" dirty="0">
              <a:solidFill>
                <a:schemeClr val="bg1">
                  <a:lumMod val="10000"/>
                  <a:lumOff val="90000"/>
                </a:schemeClr>
              </a:solidFill>
              <a:latin typeface="Arial" panose="020B0604020202020204" pitchFamily="34" charset="0"/>
              <a:cs typeface="Arial" panose="020B0604020202020204" pitchFamily="34" charset="0"/>
            </a:endParaRPr>
          </a:p>
          <a:p>
            <a:pPr marL="0" indent="0" algn="ctr">
              <a:buNone/>
            </a:pPr>
            <a:r>
              <a:rPr lang="en-US" sz="2800" dirty="0">
                <a:solidFill>
                  <a:schemeClr val="bg1">
                    <a:lumMod val="10000"/>
                    <a:lumOff val="90000"/>
                  </a:schemeClr>
                </a:solidFill>
                <a:latin typeface="Arial" panose="020B0604020202020204" pitchFamily="34" charset="0"/>
                <a:cs typeface="Arial" panose="020B0604020202020204" pitchFamily="34" charset="0"/>
              </a:rPr>
              <a:t>Get our checklist: </a:t>
            </a:r>
            <a:br>
              <a:rPr lang="en-US" sz="2800" dirty="0">
                <a:solidFill>
                  <a:schemeClr val="bg1">
                    <a:lumMod val="10000"/>
                    <a:lumOff val="90000"/>
                  </a:schemeClr>
                </a:solidFill>
                <a:latin typeface="Arial" panose="020B0604020202020204" pitchFamily="34" charset="0"/>
                <a:cs typeface="Arial" panose="020B0604020202020204" pitchFamily="34" charset="0"/>
              </a:rPr>
            </a:br>
            <a:r>
              <a:rPr lang="en-US" sz="2800" dirty="0">
                <a:solidFill>
                  <a:schemeClr val="bg1">
                    <a:lumMod val="10000"/>
                    <a:lumOff val="90000"/>
                  </a:schemeClr>
                </a:solidFill>
                <a:latin typeface="Arial" panose="020B0604020202020204" pitchFamily="34" charset="0"/>
                <a:cs typeface="Arial" panose="020B0604020202020204" pitchFamily="34" charset="0"/>
              </a:rPr>
              <a:t>https://www.intrust-it.com/cyber-security/cyber-essentials-checklist/</a:t>
            </a:r>
          </a:p>
          <a:p>
            <a:pPr marL="0" indent="0" algn="ctr">
              <a:buNone/>
            </a:pPr>
            <a:br>
              <a:rPr lang="en-US" sz="2800" dirty="0">
                <a:solidFill>
                  <a:schemeClr val="bg1">
                    <a:lumMod val="10000"/>
                    <a:lumOff val="90000"/>
                  </a:schemeClr>
                </a:solidFill>
                <a:latin typeface="Arial" panose="020B0604020202020204" pitchFamily="34" charset="0"/>
                <a:cs typeface="Arial" panose="020B0604020202020204" pitchFamily="34" charset="0"/>
              </a:rPr>
            </a:br>
            <a:r>
              <a:rPr lang="en-US" sz="2800" dirty="0">
                <a:solidFill>
                  <a:schemeClr val="bg1">
                    <a:lumMod val="10000"/>
                    <a:lumOff val="90000"/>
                  </a:schemeClr>
                </a:solidFill>
                <a:latin typeface="Arial" panose="020B0604020202020204" pitchFamily="34" charset="0"/>
                <a:cs typeface="Arial" panose="020B0604020202020204" pitchFamily="34" charset="0"/>
              </a:rPr>
              <a:t>Ask for a no-cost, no-obligation consultation.</a:t>
            </a:r>
          </a:p>
          <a:p>
            <a:pPr marL="0" indent="0" algn="ctr">
              <a:buNone/>
            </a:pPr>
            <a:endParaRPr lang="en-US" sz="2800" dirty="0">
              <a:solidFill>
                <a:schemeClr val="bg1">
                  <a:lumMod val="10000"/>
                  <a:lumOff val="90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121507EC-6D1E-4C75-8314-FC0DB5FA6A5C}"/>
              </a:ext>
            </a:extLst>
          </p:cNvPr>
          <p:cNvSpPr/>
          <p:nvPr/>
        </p:nvSpPr>
        <p:spPr>
          <a:xfrm>
            <a:off x="229497" y="5657474"/>
            <a:ext cx="12071912" cy="1102866"/>
          </a:xfrm>
          <a:prstGeom prst="rect">
            <a:avLst/>
          </a:prstGeom>
        </p:spPr>
        <p:txBody>
          <a:bodyPr wrap="square">
            <a:spAutoFit/>
          </a:bodyPr>
          <a:lstStyle/>
          <a:p>
            <a:pPr algn="ctr" defTabSz="914400">
              <a:lnSpc>
                <a:spcPct val="90000"/>
              </a:lnSpc>
              <a:spcBef>
                <a:spcPts val="1200"/>
              </a:spcBef>
              <a:spcAft>
                <a:spcPts val="200"/>
              </a:spcAft>
              <a:buClr>
                <a:schemeClr val="tx1"/>
              </a:buClr>
            </a:pPr>
            <a:r>
              <a:rPr lang="en-US" sz="2000" b="1" dirty="0">
                <a:solidFill>
                  <a:schemeClr val="bg1">
                    <a:lumMod val="10000"/>
                    <a:lumOff val="90000"/>
                  </a:schemeClr>
                </a:solidFill>
                <a:latin typeface="Arial" panose="020B0604020202020204" pitchFamily="34" charset="0"/>
                <a:cs typeface="Arial" panose="020B0604020202020204" pitchFamily="34" charset="0"/>
              </a:rPr>
              <a:t>Catch Tech Friday live on 55KRC at 6:30 AM every Friday on 550 AM or </a:t>
            </a:r>
            <a:r>
              <a:rPr lang="en-US" sz="2000" b="1" dirty="0">
                <a:solidFill>
                  <a:schemeClr val="bg1">
                    <a:lumMod val="10000"/>
                    <a:lumOff val="9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http://55krc.iheart.com</a:t>
            </a:r>
            <a:endParaRPr lang="en-US" sz="2000" b="1" dirty="0">
              <a:solidFill>
                <a:schemeClr val="bg1">
                  <a:lumMod val="10000"/>
                  <a:lumOff val="90000"/>
                </a:schemeClr>
              </a:solidFill>
              <a:latin typeface="Arial" panose="020B0604020202020204" pitchFamily="34" charset="0"/>
              <a:cs typeface="Arial" panose="020B0604020202020204" pitchFamily="34" charset="0"/>
            </a:endParaRPr>
          </a:p>
          <a:p>
            <a:pPr algn="ctr" defTabSz="914400">
              <a:lnSpc>
                <a:spcPct val="90000"/>
              </a:lnSpc>
              <a:spcBef>
                <a:spcPts val="1200"/>
              </a:spcBef>
              <a:spcAft>
                <a:spcPts val="200"/>
              </a:spcAft>
              <a:buClr>
                <a:schemeClr val="tx1"/>
              </a:buClr>
            </a:pPr>
            <a:r>
              <a:rPr lang="en-US" sz="2000" b="1" dirty="0">
                <a:solidFill>
                  <a:schemeClr val="bg1">
                    <a:lumMod val="10000"/>
                    <a:lumOff val="90000"/>
                  </a:schemeClr>
                </a:solidFill>
                <a:latin typeface="Arial" panose="020B0604020202020204" pitchFamily="34" charset="0"/>
                <a:cs typeface="Arial" panose="020B0604020202020204" pitchFamily="34" charset="0"/>
              </a:rPr>
              <a:t>Catch Cyber Monday live on WTVG at 6:30 AM and Tech Support at 9:00AM every Monday on 13 ABC or https://www.13abc.com/</a:t>
            </a:r>
          </a:p>
        </p:txBody>
      </p:sp>
    </p:spTree>
    <p:extLst>
      <p:ext uri="{BB962C8B-B14F-4D97-AF65-F5344CB8AC3E}">
        <p14:creationId xmlns:p14="http://schemas.microsoft.com/office/powerpoint/2010/main" val="2677908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143047-FCCC-46B9-9C05-04CE2BD65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82160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8715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5800" b="1" dirty="0">
              <a:solidFill>
                <a:srgbClr val="F68428"/>
              </a:solidFill>
              <a:latin typeface="Segoe UI Light" panose="020B0502040204020203" pitchFamily="34" charset="0"/>
              <a:ea typeface="+mj-ea"/>
              <a:cs typeface="+mj-cs"/>
            </a:endParaRPr>
          </a:p>
        </p:txBody>
      </p:sp>
      <p:sp>
        <p:nvSpPr>
          <p:cNvPr id="7" name="Subtitle 4">
            <a:extLst>
              <a:ext uri="{FF2B5EF4-FFF2-40B4-BE49-F238E27FC236}">
                <a16:creationId xmlns:a16="http://schemas.microsoft.com/office/drawing/2014/main" id="{8339B854-29F2-47FF-8D2D-DF50E0BC6CB0}"/>
              </a:ext>
            </a:extLst>
          </p:cNvPr>
          <p:cNvSpPr txBox="1">
            <a:spLocks/>
          </p:cNvSpPr>
          <p:nvPr/>
        </p:nvSpPr>
        <p:spPr>
          <a:xfrm>
            <a:off x="0" y="889171"/>
            <a:ext cx="12192000" cy="59688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1000"/>
              </a:spcBef>
              <a:buClr>
                <a:schemeClr val="tx1"/>
              </a:buClr>
              <a:buSzPct val="75000"/>
              <a:buNone/>
              <a:defRPr/>
            </a:pPr>
            <a:r>
              <a:rPr lang="en-US" sz="3600" b="1" i="1" dirty="0">
                <a:ea typeface="+mj-ea"/>
              </a:rPr>
              <a:t>Software Defined Everything (SDE): </a:t>
            </a:r>
            <a:r>
              <a:rPr lang="en-US" sz="3600" b="1" dirty="0">
                <a:ea typeface="+mj-ea"/>
              </a:rPr>
              <a:t>Traditional, hardware-centric components are abstracted and controlled through software, enabling dynamic provisioning, management, and optimization of resources across various domains. This approach extends across networks, storage, computing, and even security. </a:t>
            </a:r>
          </a:p>
        </p:txBody>
      </p:sp>
      <p:sp>
        <p:nvSpPr>
          <p:cNvPr id="2" name="Subtitle 4">
            <a:extLst>
              <a:ext uri="{FF2B5EF4-FFF2-40B4-BE49-F238E27FC236}">
                <a16:creationId xmlns:a16="http://schemas.microsoft.com/office/drawing/2014/main" id="{84EF3787-4F71-CCC8-37D1-C41A14254A53}"/>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Digital-first Economy</a:t>
            </a:r>
          </a:p>
        </p:txBody>
      </p:sp>
    </p:spTree>
    <p:extLst>
      <p:ext uri="{BB962C8B-B14F-4D97-AF65-F5344CB8AC3E}">
        <p14:creationId xmlns:p14="http://schemas.microsoft.com/office/powerpoint/2010/main" val="751167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6A03A9D-B175-44DA-83CC-CC6BCE62FA3E}"/>
              </a:ext>
            </a:extLst>
          </p:cNvPr>
          <p:cNvPicPr>
            <a:picLocks noChangeAspect="1"/>
          </p:cNvPicPr>
          <p:nvPr/>
        </p:nvPicPr>
        <p:blipFill>
          <a:blip r:embed="rId3"/>
          <a:stretch>
            <a:fillRect/>
          </a:stretch>
        </p:blipFill>
        <p:spPr>
          <a:xfrm>
            <a:off x="5834465" y="4023401"/>
            <a:ext cx="6369077" cy="1243808"/>
          </a:xfrm>
          <a:prstGeom prst="rect">
            <a:avLst/>
          </a:prstGeom>
        </p:spPr>
      </p:pic>
      <p:pic>
        <p:nvPicPr>
          <p:cNvPr id="5" name="Picture 4">
            <a:extLst>
              <a:ext uri="{FF2B5EF4-FFF2-40B4-BE49-F238E27FC236}">
                <a16:creationId xmlns:a16="http://schemas.microsoft.com/office/drawing/2014/main" id="{AD15C528-5959-422B-8E2B-6B768E2AA1F8}"/>
              </a:ext>
            </a:extLst>
          </p:cNvPr>
          <p:cNvPicPr>
            <a:picLocks noChangeAspect="1"/>
          </p:cNvPicPr>
          <p:nvPr/>
        </p:nvPicPr>
        <p:blipFill>
          <a:blip r:embed="rId4"/>
          <a:stretch>
            <a:fillRect/>
          </a:stretch>
        </p:blipFill>
        <p:spPr>
          <a:xfrm>
            <a:off x="5811378" y="1370181"/>
            <a:ext cx="6392165" cy="1370181"/>
          </a:xfrm>
          <a:prstGeom prst="rect">
            <a:avLst/>
          </a:prstGeom>
        </p:spPr>
      </p:pic>
      <p:pic>
        <p:nvPicPr>
          <p:cNvPr id="6" name="Picture 5">
            <a:extLst>
              <a:ext uri="{FF2B5EF4-FFF2-40B4-BE49-F238E27FC236}">
                <a16:creationId xmlns:a16="http://schemas.microsoft.com/office/drawing/2014/main" id="{BD55B2D4-6F99-4DEF-A49F-F995292A9F50}"/>
              </a:ext>
            </a:extLst>
          </p:cNvPr>
          <p:cNvPicPr>
            <a:picLocks noChangeAspect="1"/>
          </p:cNvPicPr>
          <p:nvPr/>
        </p:nvPicPr>
        <p:blipFill>
          <a:blip r:embed="rId5"/>
          <a:stretch>
            <a:fillRect/>
          </a:stretch>
        </p:blipFill>
        <p:spPr>
          <a:xfrm>
            <a:off x="5811378" y="5237886"/>
            <a:ext cx="6380622" cy="1620114"/>
          </a:xfrm>
          <a:prstGeom prst="rect">
            <a:avLst/>
          </a:prstGeom>
        </p:spPr>
      </p:pic>
      <p:pic>
        <p:nvPicPr>
          <p:cNvPr id="8" name="Picture 7">
            <a:extLst>
              <a:ext uri="{FF2B5EF4-FFF2-40B4-BE49-F238E27FC236}">
                <a16:creationId xmlns:a16="http://schemas.microsoft.com/office/drawing/2014/main" id="{893D6A67-F012-94F5-7F3F-B95A3001238E}"/>
              </a:ext>
            </a:extLst>
          </p:cNvPr>
          <p:cNvPicPr>
            <a:picLocks noChangeAspect="1"/>
          </p:cNvPicPr>
          <p:nvPr/>
        </p:nvPicPr>
        <p:blipFill>
          <a:blip r:embed="rId6"/>
          <a:stretch>
            <a:fillRect/>
          </a:stretch>
        </p:blipFill>
        <p:spPr>
          <a:xfrm>
            <a:off x="-15707" y="3872508"/>
            <a:ext cx="5863269" cy="1429560"/>
          </a:xfrm>
          <a:prstGeom prst="rect">
            <a:avLst/>
          </a:prstGeom>
        </p:spPr>
      </p:pic>
      <p:pic>
        <p:nvPicPr>
          <p:cNvPr id="3" name="Picture 2">
            <a:extLst>
              <a:ext uri="{FF2B5EF4-FFF2-40B4-BE49-F238E27FC236}">
                <a16:creationId xmlns:a16="http://schemas.microsoft.com/office/drawing/2014/main" id="{74E2E9D6-79E4-8CC0-B0AA-70B5AB35D696}"/>
              </a:ext>
            </a:extLst>
          </p:cNvPr>
          <p:cNvPicPr>
            <a:picLocks noChangeAspect="1"/>
          </p:cNvPicPr>
          <p:nvPr/>
        </p:nvPicPr>
        <p:blipFill>
          <a:blip r:embed="rId7"/>
          <a:stretch>
            <a:fillRect/>
          </a:stretch>
        </p:blipFill>
        <p:spPr>
          <a:xfrm>
            <a:off x="20479" y="1337056"/>
            <a:ext cx="5827084" cy="1462685"/>
          </a:xfrm>
          <a:prstGeom prst="rect">
            <a:avLst/>
          </a:prstGeom>
        </p:spPr>
      </p:pic>
      <p:pic>
        <p:nvPicPr>
          <p:cNvPr id="11" name="Picture 10">
            <a:extLst>
              <a:ext uri="{FF2B5EF4-FFF2-40B4-BE49-F238E27FC236}">
                <a16:creationId xmlns:a16="http://schemas.microsoft.com/office/drawing/2014/main" id="{DD98858E-CF8E-F964-D283-7114F887E3B0}"/>
              </a:ext>
            </a:extLst>
          </p:cNvPr>
          <p:cNvPicPr>
            <a:picLocks noChangeAspect="1"/>
          </p:cNvPicPr>
          <p:nvPr/>
        </p:nvPicPr>
        <p:blipFill>
          <a:blip r:embed="rId8"/>
          <a:stretch>
            <a:fillRect/>
          </a:stretch>
        </p:blipFill>
        <p:spPr>
          <a:xfrm>
            <a:off x="0" y="5302068"/>
            <a:ext cx="5811378" cy="1555932"/>
          </a:xfrm>
          <a:prstGeom prst="rect">
            <a:avLst/>
          </a:prstGeom>
        </p:spPr>
      </p:pic>
      <p:pic>
        <p:nvPicPr>
          <p:cNvPr id="4" name="Picture 3">
            <a:extLst>
              <a:ext uri="{FF2B5EF4-FFF2-40B4-BE49-F238E27FC236}">
                <a16:creationId xmlns:a16="http://schemas.microsoft.com/office/drawing/2014/main" id="{B4741FF6-F467-8D5B-4986-AB5A2504BAC3}"/>
              </a:ext>
            </a:extLst>
          </p:cNvPr>
          <p:cNvPicPr>
            <a:picLocks noChangeAspect="1"/>
          </p:cNvPicPr>
          <p:nvPr/>
        </p:nvPicPr>
        <p:blipFill>
          <a:blip r:embed="rId9"/>
          <a:stretch>
            <a:fillRect/>
          </a:stretch>
        </p:blipFill>
        <p:spPr>
          <a:xfrm>
            <a:off x="11543" y="0"/>
            <a:ext cx="12192000" cy="1370181"/>
          </a:xfrm>
          <a:prstGeom prst="rect">
            <a:avLst/>
          </a:prstGeom>
        </p:spPr>
      </p:pic>
      <p:pic>
        <p:nvPicPr>
          <p:cNvPr id="10" name="Picture 9">
            <a:extLst>
              <a:ext uri="{FF2B5EF4-FFF2-40B4-BE49-F238E27FC236}">
                <a16:creationId xmlns:a16="http://schemas.microsoft.com/office/drawing/2014/main" id="{BA4FCC7F-037B-F9C3-CB99-7202A8A282D2}"/>
              </a:ext>
            </a:extLst>
          </p:cNvPr>
          <p:cNvPicPr>
            <a:picLocks noChangeAspect="1"/>
          </p:cNvPicPr>
          <p:nvPr/>
        </p:nvPicPr>
        <p:blipFill>
          <a:blip r:embed="rId10"/>
          <a:stretch>
            <a:fillRect/>
          </a:stretch>
        </p:blipFill>
        <p:spPr>
          <a:xfrm>
            <a:off x="-15708" y="2735559"/>
            <a:ext cx="5872207" cy="1136949"/>
          </a:xfrm>
          <a:prstGeom prst="rect">
            <a:avLst/>
          </a:prstGeom>
        </p:spPr>
      </p:pic>
      <p:pic>
        <p:nvPicPr>
          <p:cNvPr id="2" name="Picture 1">
            <a:extLst>
              <a:ext uri="{FF2B5EF4-FFF2-40B4-BE49-F238E27FC236}">
                <a16:creationId xmlns:a16="http://schemas.microsoft.com/office/drawing/2014/main" id="{6FD96C36-3CCC-535D-C654-E7EDBF27426E}"/>
              </a:ext>
            </a:extLst>
          </p:cNvPr>
          <p:cNvPicPr>
            <a:picLocks noChangeAspect="1"/>
          </p:cNvPicPr>
          <p:nvPr/>
        </p:nvPicPr>
        <p:blipFill>
          <a:blip r:embed="rId11"/>
          <a:stretch>
            <a:fillRect/>
          </a:stretch>
        </p:blipFill>
        <p:spPr>
          <a:xfrm>
            <a:off x="5861597" y="2623553"/>
            <a:ext cx="6341945" cy="1324401"/>
          </a:xfrm>
          <a:prstGeom prst="rect">
            <a:avLst/>
          </a:prstGeom>
        </p:spPr>
      </p:pic>
    </p:spTree>
    <p:extLst>
      <p:ext uri="{BB962C8B-B14F-4D97-AF65-F5344CB8AC3E}">
        <p14:creationId xmlns:p14="http://schemas.microsoft.com/office/powerpoint/2010/main" val="4075499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2737D6-577A-4EFE-AF1C-737A08CFEF3A}"/>
              </a:ext>
            </a:extLst>
          </p:cNvPr>
          <p:cNvPicPr>
            <a:picLocks noChangeAspect="1"/>
          </p:cNvPicPr>
          <p:nvPr/>
        </p:nvPicPr>
        <p:blipFill>
          <a:blip r:embed="rId2"/>
          <a:stretch>
            <a:fillRect/>
          </a:stretch>
        </p:blipFill>
        <p:spPr>
          <a:xfrm>
            <a:off x="6062159" y="3279229"/>
            <a:ext cx="6129841" cy="3561188"/>
          </a:xfrm>
          <a:prstGeom prst="rect">
            <a:avLst/>
          </a:prstGeom>
        </p:spPr>
      </p:pic>
      <p:pic>
        <p:nvPicPr>
          <p:cNvPr id="15" name="Picture 14">
            <a:extLst>
              <a:ext uri="{FF2B5EF4-FFF2-40B4-BE49-F238E27FC236}">
                <a16:creationId xmlns:a16="http://schemas.microsoft.com/office/drawing/2014/main" id="{3B29B8A3-A705-409B-BF96-EB13D4DFAD97}"/>
              </a:ext>
            </a:extLst>
          </p:cNvPr>
          <p:cNvPicPr>
            <a:picLocks noChangeAspect="1"/>
          </p:cNvPicPr>
          <p:nvPr/>
        </p:nvPicPr>
        <p:blipFill>
          <a:blip r:embed="rId3"/>
          <a:stretch>
            <a:fillRect/>
          </a:stretch>
        </p:blipFill>
        <p:spPr>
          <a:xfrm>
            <a:off x="6062160" y="-44568"/>
            <a:ext cx="6129840" cy="3323796"/>
          </a:xfrm>
          <a:prstGeom prst="rect">
            <a:avLst/>
          </a:prstGeom>
        </p:spPr>
      </p:pic>
      <p:pic>
        <p:nvPicPr>
          <p:cNvPr id="5" name="Picture 4">
            <a:extLst>
              <a:ext uri="{FF2B5EF4-FFF2-40B4-BE49-F238E27FC236}">
                <a16:creationId xmlns:a16="http://schemas.microsoft.com/office/drawing/2014/main" id="{420258EF-3D35-9865-3524-E2F6AF0CC715}"/>
              </a:ext>
            </a:extLst>
          </p:cNvPr>
          <p:cNvPicPr>
            <a:picLocks noChangeAspect="1"/>
          </p:cNvPicPr>
          <p:nvPr/>
        </p:nvPicPr>
        <p:blipFill>
          <a:blip r:embed="rId4"/>
          <a:stretch>
            <a:fillRect/>
          </a:stretch>
        </p:blipFill>
        <p:spPr>
          <a:xfrm>
            <a:off x="0" y="-44570"/>
            <a:ext cx="6062160" cy="3323797"/>
          </a:xfrm>
          <a:prstGeom prst="rect">
            <a:avLst/>
          </a:prstGeom>
        </p:spPr>
      </p:pic>
      <p:pic>
        <p:nvPicPr>
          <p:cNvPr id="8" name="Picture 7">
            <a:extLst>
              <a:ext uri="{FF2B5EF4-FFF2-40B4-BE49-F238E27FC236}">
                <a16:creationId xmlns:a16="http://schemas.microsoft.com/office/drawing/2014/main" id="{DE11E4D0-FC74-88A9-A8D3-41162632A7FD}"/>
              </a:ext>
            </a:extLst>
          </p:cNvPr>
          <p:cNvPicPr>
            <a:picLocks noChangeAspect="1"/>
          </p:cNvPicPr>
          <p:nvPr/>
        </p:nvPicPr>
        <p:blipFill>
          <a:blip r:embed="rId5"/>
          <a:stretch>
            <a:fillRect/>
          </a:stretch>
        </p:blipFill>
        <p:spPr>
          <a:xfrm>
            <a:off x="0" y="3279229"/>
            <a:ext cx="6062161" cy="3561188"/>
          </a:xfrm>
          <a:prstGeom prst="rect">
            <a:avLst/>
          </a:prstGeom>
        </p:spPr>
      </p:pic>
    </p:spTree>
    <p:extLst>
      <p:ext uri="{BB962C8B-B14F-4D97-AF65-F5344CB8AC3E}">
        <p14:creationId xmlns:p14="http://schemas.microsoft.com/office/powerpoint/2010/main" val="3408715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E0C14F-5099-E6F3-E02C-5D57222C224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519241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2">
      <a:dk1>
        <a:srgbClr val="2C2C2C"/>
      </a:dk1>
      <a:lt1>
        <a:srgbClr val="FFFFFF"/>
      </a:lt1>
      <a:dk2>
        <a:srgbClr val="0069AA"/>
      </a:dk2>
      <a:lt2>
        <a:srgbClr val="F2F2F2"/>
      </a:lt2>
      <a:accent1>
        <a:srgbClr val="F67B28"/>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090816ED41D94DB998043EAC089F20" ma:contentTypeVersion="12" ma:contentTypeDescription="Create a new document." ma:contentTypeScope="" ma:versionID="4c1009fbae20560819fe5d52f6187c88">
  <xsd:schema xmlns:xsd="http://www.w3.org/2001/XMLSchema" xmlns:xs="http://www.w3.org/2001/XMLSchema" xmlns:p="http://schemas.microsoft.com/office/2006/metadata/properties" xmlns:ns3="7877c17a-3ecc-4025-a5ba-6d067d2305f1" xmlns:ns4="7c96858b-c0ae-4e82-aa53-b3bd905b4c49" targetNamespace="http://schemas.microsoft.com/office/2006/metadata/properties" ma:root="true" ma:fieldsID="015a0a44382f23457133b6cabb442406" ns3:_="" ns4:_="">
    <xsd:import namespace="7877c17a-3ecc-4025-a5ba-6d067d2305f1"/>
    <xsd:import namespace="7c96858b-c0ae-4e82-aa53-b3bd905b4c4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77c17a-3ecc-4025-a5ba-6d067d2305f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96858b-c0ae-4e82-aa53-b3bd905b4c4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C13DB1-E082-425C-8888-3545B05FE5E9}">
  <ds:schemaRefs>
    <ds:schemaRef ds:uri="http://schemas.microsoft.com/sharepoint/v3/contenttype/forms"/>
  </ds:schemaRefs>
</ds:datastoreItem>
</file>

<file path=customXml/itemProps2.xml><?xml version="1.0" encoding="utf-8"?>
<ds:datastoreItem xmlns:ds="http://schemas.openxmlformats.org/officeDocument/2006/customXml" ds:itemID="{3A553AA7-E05F-4CEC-9687-F45D9C35F82C}">
  <ds:schemaRefs>
    <ds:schemaRef ds:uri="http://schemas.microsoft.com/office/infopath/2007/PartnerControls"/>
    <ds:schemaRef ds:uri="http://schemas.microsoft.com/office/2006/documentManagement/types"/>
    <ds:schemaRef ds:uri="http://purl.org/dc/dcmitype/"/>
    <ds:schemaRef ds:uri="7c96858b-c0ae-4e82-aa53-b3bd905b4c49"/>
    <ds:schemaRef ds:uri="http://schemas.openxmlformats.org/package/2006/metadata/core-properties"/>
    <ds:schemaRef ds:uri="http://schemas.microsoft.com/office/2006/metadata/properties"/>
    <ds:schemaRef ds:uri="http://purl.org/dc/elements/1.1/"/>
    <ds:schemaRef ds:uri="http://purl.org/dc/terms/"/>
    <ds:schemaRef ds:uri="7877c17a-3ecc-4025-a5ba-6d067d2305f1"/>
    <ds:schemaRef ds:uri="http://www.w3.org/XML/1998/namespace"/>
  </ds:schemaRefs>
</ds:datastoreItem>
</file>

<file path=customXml/itemProps3.xml><?xml version="1.0" encoding="utf-8"?>
<ds:datastoreItem xmlns:ds="http://schemas.openxmlformats.org/officeDocument/2006/customXml" ds:itemID="{5D446553-DA32-42C6-97BD-318E25D3B8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77c17a-3ecc-4025-a5ba-6d067d2305f1"/>
    <ds:schemaRef ds:uri="7c96858b-c0ae-4e82-aa53-b3bd905b4c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TM03090430[[fn=Banded]]</Template>
  <TotalTime>16772</TotalTime>
  <Words>2068</Words>
  <Application>Microsoft Office PowerPoint</Application>
  <PresentationFormat>Widescreen</PresentationFormat>
  <Paragraphs>247</Paragraphs>
  <Slides>47</Slides>
  <Notes>41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Arial Black</vt:lpstr>
      <vt:lpstr>Calibri</vt:lpstr>
      <vt:lpstr>Corbel</vt:lpstr>
      <vt:lpstr>Segoe UI Light</vt:lpstr>
      <vt:lpstr>Wingdings</vt:lpstr>
      <vt:lpstr>Banded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Montoya</dc:creator>
  <cp:lastModifiedBy>Dave Hatter</cp:lastModifiedBy>
  <cp:revision>848</cp:revision>
  <dcterms:created xsi:type="dcterms:W3CDTF">2017-07-31T20:34:39Z</dcterms:created>
  <dcterms:modified xsi:type="dcterms:W3CDTF">2023-10-25T15:09:18Z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0x01010063090816ED41D94DB998043EAC089F20</vt:lpwstr>
  </property>
</Properties>
</file>