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80" r:id="rId5"/>
    <p:sldId id="281" r:id="rId6"/>
    <p:sldId id="285" r:id="rId7"/>
    <p:sldId id="283" r:id="rId8"/>
    <p:sldId id="284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1"/>
    <a:srgbClr val="004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41A30-E9B6-486C-89D8-22778325D9EC}" v="7" dt="2023-10-24T14:00:39.349"/>
    <p1510:client id="{C47C3F21-C2C4-44E7-B464-7E91BABFA112}" v="6" dt="2023-10-23T15:26:21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0823" autoAdjust="0"/>
  </p:normalViewPr>
  <p:slideViewPr>
    <p:cSldViewPr snapToGrid="0">
      <p:cViewPr varScale="1">
        <p:scale>
          <a:sx n="103" d="100"/>
          <a:sy n="103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Aull" userId="5c53665a-ee8f-4526-99b7-d0a1ae53125e" providerId="ADAL" clId="{14C41A30-E9B6-486C-89D8-22778325D9EC}"/>
    <pc:docChg chg="custSel modSld">
      <pc:chgData name="Charles Aull" userId="5c53665a-ee8f-4526-99b7-d0a1ae53125e" providerId="ADAL" clId="{14C41A30-E9B6-486C-89D8-22778325D9EC}" dt="2023-10-24T14:03:24.229" v="28" actId="20577"/>
      <pc:docMkLst>
        <pc:docMk/>
      </pc:docMkLst>
      <pc:sldChg chg="modSp mod">
        <pc:chgData name="Charles Aull" userId="5c53665a-ee8f-4526-99b7-d0a1ae53125e" providerId="ADAL" clId="{14C41A30-E9B6-486C-89D8-22778325D9EC}" dt="2023-10-24T14:03:24.229" v="28" actId="20577"/>
        <pc:sldMkLst>
          <pc:docMk/>
          <pc:sldMk cId="3717573738" sldId="278"/>
        </pc:sldMkLst>
        <pc:spChg chg="mod">
          <ac:chgData name="Charles Aull" userId="5c53665a-ee8f-4526-99b7-d0a1ae53125e" providerId="ADAL" clId="{14C41A30-E9B6-486C-89D8-22778325D9EC}" dt="2023-10-24T14:03:24.229" v="28" actId="20577"/>
          <ac:spMkLst>
            <pc:docMk/>
            <pc:sldMk cId="3717573738" sldId="278"/>
            <ac:spMk id="4" creationId="{1E2C0EA9-7F8C-1F6E-C7C9-FC959A120FCD}"/>
          </ac:spMkLst>
        </pc:spChg>
      </pc:sldChg>
      <pc:sldChg chg="addSp delSp modSp">
        <pc:chgData name="Charles Aull" userId="5c53665a-ee8f-4526-99b7-d0a1ae53125e" providerId="ADAL" clId="{14C41A30-E9B6-486C-89D8-22778325D9EC}" dt="2023-10-24T14:00:39.348" v="6" actId="1076"/>
        <pc:sldMkLst>
          <pc:docMk/>
          <pc:sldMk cId="2230906477" sldId="280"/>
        </pc:sldMkLst>
        <pc:spChg chg="add del mod">
          <ac:chgData name="Charles Aull" userId="5c53665a-ee8f-4526-99b7-d0a1ae53125e" providerId="ADAL" clId="{14C41A30-E9B6-486C-89D8-22778325D9EC}" dt="2023-10-24T14:00:16.547" v="1"/>
          <ac:spMkLst>
            <pc:docMk/>
            <pc:sldMk cId="2230906477" sldId="280"/>
            <ac:spMk id="2" creationId="{6FF746F5-A3F4-0401-6497-5D669112CC49}"/>
          </ac:spMkLst>
        </pc:spChg>
        <pc:picChg chg="add mod">
          <ac:chgData name="Charles Aull" userId="5c53665a-ee8f-4526-99b7-d0a1ae53125e" providerId="ADAL" clId="{14C41A30-E9B6-486C-89D8-22778325D9EC}" dt="2023-10-24T14:00:39.348" v="6" actId="1076"/>
          <ac:picMkLst>
            <pc:docMk/>
            <pc:sldMk cId="2230906477" sldId="280"/>
            <ac:picMk id="1026" creationId="{65FE1313-1C65-F126-5664-E488B36DE705}"/>
          </ac:picMkLst>
        </pc:picChg>
        <pc:picChg chg="del">
          <ac:chgData name="Charles Aull" userId="5c53665a-ee8f-4526-99b7-d0a1ae53125e" providerId="ADAL" clId="{14C41A30-E9B6-486C-89D8-22778325D9EC}" dt="2023-10-24T14:00:14.290" v="0" actId="478"/>
          <ac:picMkLst>
            <pc:docMk/>
            <pc:sldMk cId="2230906477" sldId="280"/>
            <ac:picMk id="1028" creationId="{4766846D-98D0-192A-167A-E6BFCE1DBB5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0D0AB-9912-43D5-9E76-C0FC4FF527D5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1F68C-1617-42FA-9449-D7B1D705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4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1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67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3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26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1F68C-1617-42FA-9449-D7B1D70537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D12E-ADC2-1528-E6C2-BCED0BCC5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E80FA-7BB8-D8DD-61D1-55E8483D1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4A6A6-526E-95DB-7F20-A7BD541B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43EEE-E754-F7B2-4A6B-C2FDEB75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74953-5172-D37B-E47B-17D3EFB2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3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E2BB-9258-6988-B0BD-A2CA763E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F7666-798C-C11F-6113-B4E85D41E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30CAF-5D77-5076-F824-DD09A052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5FD49-EFD9-C7F6-B410-E9C0EC64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F42F5-902C-FFB3-7CE7-885076E9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0B6FB-3011-8E01-04B2-0D0150C79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2CB7B-F805-2942-B0B9-C9E8B8920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7F346-B52D-1609-DC9B-33E25E2A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44C7-9935-557B-0F4D-DC5A5476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B94B8-6B1C-9EB6-3B02-FAD612B7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8C8A-60D9-D07D-8B68-E8C41F33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5D55-06B6-A402-561F-999635B3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270D-D631-00B6-FD6D-785F1B24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3EA93-AA96-BD90-305C-B8FE4485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81DE1-F675-16E6-8BBA-64266DA8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484-2279-4331-E31A-7A86B222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39204-B26E-9753-F516-A5FC59263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0A4D3-4C7A-6D4E-AB49-9A7E93242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69A64-D2F7-02B3-B588-483B7D64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515C2-F0AD-7D27-FF79-622CED20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5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4786-8A49-91F7-1897-A3DDA76F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B5D91-7E80-DE01-E0F1-317930B9F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0A338-9057-8071-E211-AA69B5A67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3C742-EFF1-221F-CFE4-CBDD88CD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1A249-A77E-6FBF-7200-985056EB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351B6-AE02-5DAE-870C-0C15CD3B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3E37-440B-9B50-12F6-7C578E5C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CBAA9-4907-F596-A4C4-E447530C1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C484F-30F6-86F5-60D0-6701B90EA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16052-4306-8B28-42B9-F45D93B31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DC771-2733-DDF8-94CC-CC14C45F4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F133C-CDB5-1F57-4A50-0FF66D77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51054-EC6C-5F64-CD56-A2A41CE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66313-CD8B-9BBE-E824-1446BE8D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8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0CDD-948E-889B-40D5-349874CF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85369E-A952-3D24-849B-1108C2CB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3744D-EAF7-312B-6E0A-C6DB2211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5B81E-3A82-8351-3DD2-E005346D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65E7DC-D787-E44D-B1DE-CF6F91D8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ADAE6-323F-3D25-34A3-8675EA015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CB83D-A26B-DD38-6417-9B522375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9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5BD1A-7EC4-952F-E0A5-99496DC9E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4297-69DC-01A1-0611-096AF6097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17150-322D-5CCC-42A3-729907851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D2438-3E19-3AEC-0773-DFE0421A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D1825-DA62-5D12-6E74-BA2481F1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3F14D-144F-395F-9F04-CBAB41E8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C273-5458-F5F4-F0E8-14212898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9C6D8-8708-CC71-BA6A-0CFF9DCEF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F2C9B-A655-56DC-0E6D-92935C317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D8C6E-9E28-9A4A-C8E5-D4A6D1E7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392A0-4905-5BE4-CC73-6EF44DB1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AEC1D-0883-8202-90A7-3B5DE1A1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5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06ACD-0506-FB0D-6FE1-98BB7C24A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AB8D4-E1AA-970D-7ECA-F6C94DBD0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D1BF1-53C8-CECD-8F9D-74895105F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8656-0B00-4C77-B124-402D5BD5832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08806-2F59-B577-5C79-C3F4A5FE5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AABCE-9ACF-C80A-B39E-FFA7D74B8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A819-1DC7-435C-8C84-C1A9AC305D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499570-4BFF-9633-8A61-BF443E5321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6951"/>
            <a:ext cx="12192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5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95521F-F232-A708-F53B-86917A32E58C}"/>
              </a:ext>
            </a:extLst>
          </p:cNvPr>
          <p:cNvSpPr/>
          <p:nvPr/>
        </p:nvSpPr>
        <p:spPr>
          <a:xfrm>
            <a:off x="-63610" y="-23855"/>
            <a:ext cx="12372229" cy="4274122"/>
          </a:xfrm>
          <a:prstGeom prst="rect">
            <a:avLst/>
          </a:prstGeom>
          <a:solidFill>
            <a:srgbClr val="004A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A8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DD4626-76B7-BF62-CE9F-C3762361C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2" y="444999"/>
            <a:ext cx="9965635" cy="2984001"/>
          </a:xfrm>
        </p:spPr>
        <p:txBody>
          <a:bodyPr>
            <a:normAutofit/>
          </a:bodyPr>
          <a:lstStyle/>
          <a:p>
            <a:br>
              <a:rPr lang="en-US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Kentucky Businesses View the Economy, Public Policy, and Government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9F2D7-57DC-6801-EDEC-C14F28B8E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02415"/>
            <a:ext cx="12192000" cy="17259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A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Aull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>
                <a:solidFill>
                  <a:srgbClr val="00A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Kentucky Chamber Center for Policy &amp; Research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0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391710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Kentucky Chamber Partnership with the Siena College Research Institute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05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Partnership with Siena College Research Institute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Survey of business leaders and CEOs across Kentucky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Distributed by Kentucky Chamber and local chambers: July- August 2023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Responses from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300 Kentucky CEOs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business leaders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Small (65 percent), medium (31 percent), and large firms (4 percent)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major industry categories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a scientifically-determined representative sample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 on the economy, business decisions, public policy, and government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442509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Kentucky Employers </a:t>
            </a:r>
            <a:b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View the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conomy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8656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37 percent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expect the economy to be better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 year from now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32 percent expect it to be the same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31 percent expect it to be worse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58 percent are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planning to invest in fixed assets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Only 5 percent anticipate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decreasing the size of their workforce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40 percent expect to increase their workforce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55 percent expect their workforce to remain the same size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1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273174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FE1313-1C65-F126-5664-E488B36DE7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260" y="181186"/>
            <a:ext cx="9297480" cy="57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90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273174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Workforce Challenges in Kentucky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59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80 percent of employers say there 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 an ample supply of workers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their local area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skilled and semi-skilled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workers is the most difficult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Trouble finding skilled workers: 64 percent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Trouble finding semi-skilled workers: 62 percent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Trouble finding non-skilled workers: 36 percent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79 percent of employers have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increased wages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retain workers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62 percent of employers have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increased starting wages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attract workers</a:t>
            </a:r>
          </a:p>
        </p:txBody>
      </p:sp>
    </p:spTree>
    <p:extLst>
      <p:ext uri="{BB962C8B-B14F-4D97-AF65-F5344CB8AC3E}">
        <p14:creationId xmlns:p14="http://schemas.microsoft.com/office/powerpoint/2010/main" val="211024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7F138F-C7FF-FEB9-D268-E8CCB2CFEA7F}"/>
              </a:ext>
            </a:extLst>
          </p:cNvPr>
          <p:cNvSpPr/>
          <p:nvPr/>
        </p:nvSpPr>
        <p:spPr>
          <a:xfrm>
            <a:off x="7264399" y="3242733"/>
            <a:ext cx="5063067" cy="2751666"/>
          </a:xfrm>
          <a:prstGeom prst="rect">
            <a:avLst/>
          </a:prstGeom>
          <a:solidFill>
            <a:srgbClr val="00A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366311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Employer Views on Doing </a:t>
            </a:r>
            <a:b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Business in Kentucky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3994"/>
            <a:ext cx="10515600" cy="44574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79 percent of Kentucky employers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anticipate still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being in the state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10 years from now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 percent said No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If they could “do it all over again,” 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77 percent would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still start their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business in Kentucky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 percent said “somewhere else”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C5E3E6-8686-9ED2-A0BC-489FDB51990B}"/>
              </a:ext>
            </a:extLst>
          </p:cNvPr>
          <p:cNvSpPr txBox="1"/>
          <p:nvPr/>
        </p:nvSpPr>
        <p:spPr>
          <a:xfrm>
            <a:off x="7531103" y="3445931"/>
            <a:ext cx="432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relocation states:</a:t>
            </a:r>
          </a:p>
          <a:p>
            <a:pPr marL="0" lvl="1" indent="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Florida: 20 percent</a:t>
            </a:r>
          </a:p>
          <a:p>
            <a:pPr marL="0" lvl="1" indent="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Tennessee: 20 percent</a:t>
            </a:r>
          </a:p>
          <a:p>
            <a:pPr marL="0" lvl="1" indent="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Indiana: 16 percent</a:t>
            </a:r>
          </a:p>
          <a:p>
            <a:pPr marL="0" lvl="1" indent="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California: 16 percent</a:t>
            </a:r>
          </a:p>
        </p:txBody>
      </p:sp>
    </p:spTree>
    <p:extLst>
      <p:ext uri="{BB962C8B-B14F-4D97-AF65-F5344CB8AC3E}">
        <p14:creationId xmlns:p14="http://schemas.microsoft.com/office/powerpoint/2010/main" val="300578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273174"/>
            <a:ext cx="105156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940531-1756-46B0-13FD-B50DD6B4CF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43" y="149290"/>
            <a:ext cx="9401713" cy="581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51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400177"/>
            <a:ext cx="10515600" cy="1420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How Kentucky Employers </a:t>
            </a:r>
            <a:b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View Government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325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51 percent say our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state government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doing an “excellent” or “good” job in creating a strong business climate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49 percent say “fair” or “poor”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55 percent are “very confident” or “somewhat confident” in the ability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state government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improve Kentucky’s business climate over the next year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45 percent say “not very confident” or “not confident at all”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19 percent say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 government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doing an “excellent” or “good” job in creating a strong business climate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25 percent are “very confident” or “somewhat confident” in the ability of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 government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improve the business climate over the next year</a:t>
            </a:r>
          </a:p>
        </p:txBody>
      </p:sp>
    </p:spTree>
    <p:extLst>
      <p:ext uri="{BB962C8B-B14F-4D97-AF65-F5344CB8AC3E}">
        <p14:creationId xmlns:p14="http://schemas.microsoft.com/office/powerpoint/2010/main" val="236662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9861F9-1024-BD45-8380-0CE9895A8335}"/>
              </a:ext>
            </a:extLst>
          </p:cNvPr>
          <p:cNvSpPr txBox="1">
            <a:spLocks/>
          </p:cNvSpPr>
          <p:nvPr/>
        </p:nvSpPr>
        <p:spPr>
          <a:xfrm>
            <a:off x="838200" y="878865"/>
            <a:ext cx="5257800" cy="126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Where to Learn More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0EA9-7F8C-1F6E-C7C9-FC959A12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68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Kychamberbottomline.com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Kychamber.com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3E04B1-175E-1EFB-21DB-A0DC0A2CF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333" y="-661"/>
            <a:ext cx="4605867" cy="597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0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18771</TotalTime>
  <Words>476</Words>
  <Application>Microsoft Office PowerPoint</Application>
  <PresentationFormat>Widescreen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How Kentucky Businesses View the Economy, Public Policy, and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Kentucky’s Progress &amp; Potential:  Five Years of Pro-Growth Policy Wins</dc:title>
  <dc:creator>Sawyer Coffey</dc:creator>
  <cp:lastModifiedBy>Charles Aull</cp:lastModifiedBy>
  <cp:revision>70</cp:revision>
  <dcterms:created xsi:type="dcterms:W3CDTF">2022-08-01T13:26:10Z</dcterms:created>
  <dcterms:modified xsi:type="dcterms:W3CDTF">2023-10-24T14:03:30Z</dcterms:modified>
</cp:coreProperties>
</file>