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 id="2147483685" r:id="rId2"/>
    <p:sldMasterId id="2147483686" r:id="rId3"/>
  </p:sldMasterIdLst>
  <p:notesMasterIdLst>
    <p:notesMasterId r:id="rId1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02a148d61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02a148d6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Mac</a:t>
            </a:r>
            <a:endParaRPr/>
          </a:p>
          <a:p>
            <a:pPr marL="0" lvl="0" indent="0" algn="l" rtl="0">
              <a:spcBef>
                <a:spcPts val="0"/>
              </a:spcBef>
              <a:spcAft>
                <a:spcPts val="0"/>
              </a:spcAft>
              <a:buNone/>
            </a:pPr>
            <a:r>
              <a:rPr lang="en"/>
              <a:t>We want to introduce the CED Grant</a:t>
            </a:r>
            <a:endParaRPr/>
          </a:p>
          <a:p>
            <a:pPr marL="0" lvl="0" indent="0" algn="l" rtl="0">
              <a:spcBef>
                <a:spcPts val="0"/>
              </a:spcBef>
              <a:spcAft>
                <a:spcPts val="0"/>
              </a:spcAft>
              <a:buNone/>
            </a:pPr>
            <a:endParaRPr/>
          </a:p>
          <a:p>
            <a:pPr marL="0" lvl="0" indent="0" algn="l" rtl="0">
              <a:spcBef>
                <a:spcPts val="0"/>
              </a:spcBef>
              <a:spcAft>
                <a:spcPts val="0"/>
              </a:spcAft>
              <a:buNone/>
            </a:pPr>
            <a:r>
              <a:rPr lang="en"/>
              <a:t>We’ve been supporting startups for 15 years, 6 years ago we were asked to provide additional focused support to central Ky, and this year we have been tasked to expand our support to cover this highlighted area. As Brian shared, we are here for the whole state, but through partnership with the Cabinet for Economic Development, we’ve been able to deepen our impact.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0ba43886ac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0ba43886a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a:solidFill>
                  <a:srgbClr val="1D1C1D"/>
                </a:solidFill>
                <a:highlight>
                  <a:srgbClr val="F8F8F8"/>
                </a:highlight>
              </a:rPr>
              <a:t>Mac</a:t>
            </a:r>
            <a:endParaRPr sz="1150">
              <a:solidFill>
                <a:srgbClr val="1D1C1D"/>
              </a:solidFill>
              <a:highlight>
                <a:srgbClr val="F8F8F8"/>
              </a:highlight>
            </a:endParaRPr>
          </a:p>
          <a:p>
            <a:pPr marL="0" lvl="0" indent="0" algn="l" rtl="0">
              <a:spcBef>
                <a:spcPts val="0"/>
              </a:spcBef>
              <a:spcAft>
                <a:spcPts val="0"/>
              </a:spcAft>
              <a:buNone/>
            </a:pPr>
            <a:endParaRPr sz="1150">
              <a:solidFill>
                <a:srgbClr val="1D1C1D"/>
              </a:solidFill>
              <a:highlight>
                <a:srgbClr val="F8F8F8"/>
              </a:highlight>
            </a:endParaRPr>
          </a:p>
          <a:p>
            <a:pPr marL="0" lvl="0" indent="0" algn="l" rtl="0">
              <a:spcBef>
                <a:spcPts val="0"/>
              </a:spcBef>
              <a:spcAft>
                <a:spcPts val="0"/>
              </a:spcAft>
              <a:buNone/>
            </a:pPr>
            <a:r>
              <a:rPr lang="en" sz="1150">
                <a:solidFill>
                  <a:srgbClr val="1D1C1D"/>
                </a:solidFill>
                <a:highlight>
                  <a:srgbClr val="F8F8F8"/>
                </a:highlight>
              </a:rPr>
              <a:t>Tell Forecastr’s Story</a:t>
            </a:r>
            <a:endParaRPr sz="1150">
              <a:solidFill>
                <a:srgbClr val="1D1C1D"/>
              </a:solidFill>
              <a:highlight>
                <a:srgbClr val="F8F8F8"/>
              </a:highlight>
            </a:endParaRPr>
          </a:p>
          <a:p>
            <a:pPr marL="457200" lvl="0" indent="-304800" algn="l" rtl="0">
              <a:spcBef>
                <a:spcPts val="60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Pouring into younger entrepreneurs</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Partnering with SBDC to put more boots on the ground</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Focus on rural entrepreneurship</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Increase reach for Kentucky Entrepreneurs</a:t>
            </a:r>
            <a:endParaRPr sz="350">
              <a:solidFill>
                <a:srgbClr val="1D1C1D"/>
              </a:solidFill>
              <a:highlight>
                <a:srgbClr val="F8F8F8"/>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0ba43886ac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0ba43886a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believe that age doesn’t define your ability to have a great idea, but it does limit your connections- we want to change that by pouring into the students at universities in our service area to come along beside orgs that already exist, or provide the capacity for orgs to launch at these schools. </a:t>
            </a:r>
            <a:endParaRPr>
              <a:solidFill>
                <a:schemeClr val="dk1"/>
              </a:solidFill>
            </a:endParaRPr>
          </a:p>
          <a:p>
            <a:pPr marL="0" lvl="0" indent="0" algn="l" rtl="0">
              <a:spcBef>
                <a:spcPts val="0"/>
              </a:spcBef>
              <a:spcAft>
                <a:spcPts val="0"/>
              </a:spcAft>
              <a:buNone/>
            </a:pPr>
            <a:endParaRPr sz="1150">
              <a:solidFill>
                <a:srgbClr val="1D1C1D"/>
              </a:solidFill>
              <a:highlight>
                <a:srgbClr val="F8F8F8"/>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045eb0fda4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045eb0fda4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Brian here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fc45479ea0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fc45479ea0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:40</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02a148d618_3_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02a148d618_3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:40</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02a148d61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02a148d61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 received a call from their vice president asking me to help them sell their projection picture tube production equipment to RCA, GE or Raytheon. I told him I’d have to think about it.  I walked across the street to Arby’s near UK’s campus and had one of those lunches where you talk to yourself. It was as if the Lord came to me and said, “This is your chance, but you’re going to have to stick your neck out and take a big risk.”  I called the VP back and told him I’d purchase the equipment, move it to KY and start a company. I would make their special picture tube to help them stay in business and to protect my dream. In three weeks, I was moving 60 tons of equipment to Kentucky in seven United Van Lines trucks and started my first company. Interest rates were 22 %!  Patsy and I were expecting our 2nd child, and I’d never made a picture tube in my life! Soon thereafter, I left the UK faculty thus giving up my secure tenured position. I took several risks in the direction of my passion and these risks made it possible for me to develop two companies here in Kentucky, Projectron and DataBeam, and to create several jobs for bright, young people like you.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02a148d618_3_4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02a148d618_3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Tell story of Tony Schmidt here (GreekTrack)</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02a148d618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02a148d618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5:00</a:t>
            </a:r>
            <a:endParaRPr/>
          </a:p>
          <a:p>
            <a:pPr marL="0" lvl="0" indent="0" algn="l" rtl="0">
              <a:spcBef>
                <a:spcPts val="0"/>
              </a:spcBef>
              <a:spcAft>
                <a:spcPts val="0"/>
              </a:spcAft>
              <a:buNone/>
            </a:pPr>
            <a:r>
              <a:rPr lang="en"/>
              <a:t>2011 - Terrence Jones returned for his sophomore season</a:t>
            </a:r>
            <a:endParaRPr/>
          </a:p>
          <a:p>
            <a:pPr marL="0" lvl="0" indent="0" algn="l" rtl="0">
              <a:spcBef>
                <a:spcPts val="0"/>
              </a:spcBef>
              <a:spcAft>
                <a:spcPts val="0"/>
              </a:spcAft>
              <a:buNone/>
            </a:pPr>
            <a:endParaRPr/>
          </a:p>
          <a:p>
            <a:pPr marL="0" lvl="0" indent="0" algn="l" rtl="0">
              <a:spcBef>
                <a:spcPts val="0"/>
              </a:spcBef>
              <a:spcAft>
                <a:spcPts val="0"/>
              </a:spcAft>
              <a:buNone/>
            </a:pPr>
            <a:r>
              <a:rPr lang="en"/>
              <a:t>The state started out by taking a small risk on us - small amount of money in 2013. As we proved success, In 2018, that amount grew.  In 2024 that amount grew even more.  We intend to continue to prove to be good stewards of the funding we receive and come back for more in the future.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02a148d618_3_1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02a148d618_3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02a148d618_3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02a148d618_3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7:05</a:t>
            </a:r>
            <a:endParaRPr/>
          </a:p>
          <a:p>
            <a:pPr marL="0" lvl="0" indent="0" algn="l" rtl="0">
              <a:spcBef>
                <a:spcPts val="0"/>
              </a:spcBef>
              <a:spcAft>
                <a:spcPts val="0"/>
              </a:spcAft>
              <a:buNone/>
            </a:pPr>
            <a:r>
              <a:rPr lang="en"/>
              <a:t>Brian pass off to Emily here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02a148d618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02a148d61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10:10</a:t>
            </a:r>
            <a:br>
              <a:rPr lang="en"/>
            </a:br>
            <a:r>
              <a:rPr lang="en"/>
              <a:t>This pipeline is a zoomed out view that shows how a company goes through our programming.</a:t>
            </a:r>
            <a:endParaRPr/>
          </a:p>
          <a:p>
            <a:pPr marL="0" lvl="0" indent="0" algn="l" rtl="0">
              <a:spcBef>
                <a:spcPts val="0"/>
              </a:spcBef>
              <a:spcAft>
                <a:spcPts val="0"/>
              </a:spcAft>
              <a:buNone/>
            </a:pPr>
            <a:r>
              <a:rPr lang="en"/>
              <a:t>Our whole goal for Awesome Inc is to have a company see through this whole pipeline. </a:t>
            </a:r>
            <a:endParaRPr/>
          </a:p>
          <a:p>
            <a:pPr marL="0" lvl="0" indent="0" algn="l" rtl="0">
              <a:spcBef>
                <a:spcPts val="0"/>
              </a:spcBef>
              <a:spcAft>
                <a:spcPts val="0"/>
              </a:spcAft>
              <a:buNone/>
            </a:pPr>
            <a:r>
              <a:rPr lang="en"/>
              <a:t>Tell story of Cloverleaf.</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02a148d618_3_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02a148d618_3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a:solidFill>
                  <a:srgbClr val="1D1C1D"/>
                </a:solidFill>
                <a:highlight>
                  <a:srgbClr val="F8F8F8"/>
                </a:highlight>
              </a:rPr>
              <a:t>280- to include grads 2nd, 3rd, etc jobs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pic>
        <p:nvPicPr>
          <p:cNvPr id="55" name="Google Shape;55;p14"/>
          <p:cNvPicPr preferRelativeResize="0"/>
          <p:nvPr/>
        </p:nvPicPr>
        <p:blipFill>
          <a:blip r:embed="rId2">
            <a:alphaModFix/>
          </a:blip>
          <a:stretch>
            <a:fillRect/>
          </a:stretch>
        </p:blipFill>
        <p:spPr>
          <a:xfrm>
            <a:off x="-36302" y="-33450"/>
            <a:ext cx="9216599" cy="6142886"/>
          </a:xfrm>
          <a:prstGeom prst="rect">
            <a:avLst/>
          </a:prstGeom>
          <a:noFill/>
          <a:ln>
            <a:noFill/>
          </a:ln>
        </p:spPr>
      </p:pic>
      <p:sp>
        <p:nvSpPr>
          <p:cNvPr id="56" name="Google Shape;56;p14"/>
          <p:cNvSpPr/>
          <p:nvPr/>
        </p:nvSpPr>
        <p:spPr>
          <a:xfrm>
            <a:off x="-36300" y="-33450"/>
            <a:ext cx="9216600" cy="5286600"/>
          </a:xfrm>
          <a:prstGeom prst="rect">
            <a:avLst/>
          </a:prstGeom>
          <a:solidFill>
            <a:srgbClr val="FFFFFF">
              <a:alpha val="6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7" name="Google Shape;57;p14"/>
          <p:cNvSpPr/>
          <p:nvPr/>
        </p:nvSpPr>
        <p:spPr>
          <a:xfrm>
            <a:off x="-36300" y="-33450"/>
            <a:ext cx="2183054" cy="1752069"/>
          </a:xfrm>
          <a:custGeom>
            <a:avLst/>
            <a:gdLst/>
            <a:ahLst/>
            <a:cxnLst/>
            <a:rect l="l" t="t" r="r" b="b"/>
            <a:pathLst>
              <a:path w="99831" h="81058" extrusionOk="0">
                <a:moveTo>
                  <a:pt x="0" y="0"/>
                </a:moveTo>
                <a:lnTo>
                  <a:pt x="0" y="81058"/>
                </a:lnTo>
                <a:cubicBezTo>
                  <a:pt x="151" y="80914"/>
                  <a:pt x="296" y="80762"/>
                  <a:pt x="447" y="80618"/>
                </a:cubicBezTo>
                <a:cubicBezTo>
                  <a:pt x="1089" y="79991"/>
                  <a:pt x="1680" y="79443"/>
                  <a:pt x="2256" y="78945"/>
                </a:cubicBezTo>
                <a:cubicBezTo>
                  <a:pt x="2884" y="78405"/>
                  <a:pt x="3453" y="77929"/>
                  <a:pt x="4008" y="77504"/>
                </a:cubicBezTo>
                <a:cubicBezTo>
                  <a:pt x="4736" y="76941"/>
                  <a:pt x="5385" y="76473"/>
                  <a:pt x="5991" y="76062"/>
                </a:cubicBezTo>
                <a:cubicBezTo>
                  <a:pt x="6676" y="75593"/>
                  <a:pt x="7303" y="75197"/>
                  <a:pt x="7894" y="74844"/>
                </a:cubicBezTo>
                <a:cubicBezTo>
                  <a:pt x="8608" y="74425"/>
                  <a:pt x="9256" y="74065"/>
                  <a:pt x="9876" y="73741"/>
                </a:cubicBezTo>
                <a:cubicBezTo>
                  <a:pt x="10597" y="73373"/>
                  <a:pt x="11268" y="73056"/>
                  <a:pt x="11909" y="72775"/>
                </a:cubicBezTo>
                <a:cubicBezTo>
                  <a:pt x="12385" y="72573"/>
                  <a:pt x="12767" y="72414"/>
                  <a:pt x="13128" y="72277"/>
                </a:cubicBezTo>
                <a:cubicBezTo>
                  <a:pt x="13445" y="72147"/>
                  <a:pt x="13798" y="72010"/>
                  <a:pt x="14180" y="71881"/>
                </a:cubicBezTo>
                <a:cubicBezTo>
                  <a:pt x="14598" y="71737"/>
                  <a:pt x="15081" y="71571"/>
                  <a:pt x="15564" y="71427"/>
                </a:cubicBezTo>
                <a:cubicBezTo>
                  <a:pt x="16040" y="71290"/>
                  <a:pt x="16487" y="71160"/>
                  <a:pt x="16948" y="71037"/>
                </a:cubicBezTo>
                <a:cubicBezTo>
                  <a:pt x="17518" y="70893"/>
                  <a:pt x="17950" y="70792"/>
                  <a:pt x="18354" y="70706"/>
                </a:cubicBezTo>
                <a:cubicBezTo>
                  <a:pt x="18909" y="70583"/>
                  <a:pt x="19356" y="70489"/>
                  <a:pt x="19745" y="70424"/>
                </a:cubicBezTo>
                <a:cubicBezTo>
                  <a:pt x="20697" y="70251"/>
                  <a:pt x="21641" y="70107"/>
                  <a:pt x="22550" y="69999"/>
                </a:cubicBezTo>
                <a:cubicBezTo>
                  <a:pt x="23595" y="69877"/>
                  <a:pt x="24626" y="69776"/>
                  <a:pt x="25606" y="69704"/>
                </a:cubicBezTo>
                <a:cubicBezTo>
                  <a:pt x="26551" y="69632"/>
                  <a:pt x="27502" y="69574"/>
                  <a:pt x="28432" y="69523"/>
                </a:cubicBezTo>
                <a:cubicBezTo>
                  <a:pt x="29463" y="69473"/>
                  <a:pt x="30487" y="69430"/>
                  <a:pt x="31511" y="69386"/>
                </a:cubicBezTo>
                <a:lnTo>
                  <a:pt x="31820" y="69372"/>
                </a:lnTo>
                <a:lnTo>
                  <a:pt x="32130" y="69358"/>
                </a:lnTo>
                <a:lnTo>
                  <a:pt x="32426" y="69350"/>
                </a:lnTo>
                <a:lnTo>
                  <a:pt x="32700" y="69336"/>
                </a:lnTo>
                <a:cubicBezTo>
                  <a:pt x="33248" y="69314"/>
                  <a:pt x="33796" y="69293"/>
                  <a:pt x="34351" y="69264"/>
                </a:cubicBezTo>
                <a:cubicBezTo>
                  <a:pt x="35338" y="69213"/>
                  <a:pt x="36391" y="69156"/>
                  <a:pt x="37429" y="69084"/>
                </a:cubicBezTo>
                <a:cubicBezTo>
                  <a:pt x="38539" y="68997"/>
                  <a:pt x="39412" y="68918"/>
                  <a:pt x="40262" y="68817"/>
                </a:cubicBezTo>
                <a:cubicBezTo>
                  <a:pt x="40760" y="68759"/>
                  <a:pt x="41235" y="68702"/>
                  <a:pt x="41718" y="68629"/>
                </a:cubicBezTo>
                <a:cubicBezTo>
                  <a:pt x="42201" y="68557"/>
                  <a:pt x="42533" y="68500"/>
                  <a:pt x="42836" y="68449"/>
                </a:cubicBezTo>
                <a:cubicBezTo>
                  <a:pt x="43203" y="68384"/>
                  <a:pt x="43578" y="68312"/>
                  <a:pt x="43939" y="68233"/>
                </a:cubicBezTo>
                <a:cubicBezTo>
                  <a:pt x="44292" y="68161"/>
                  <a:pt x="44660" y="68082"/>
                  <a:pt x="45035" y="67988"/>
                </a:cubicBezTo>
                <a:cubicBezTo>
                  <a:pt x="45907" y="67779"/>
                  <a:pt x="46664" y="67577"/>
                  <a:pt x="47356" y="67361"/>
                </a:cubicBezTo>
                <a:cubicBezTo>
                  <a:pt x="48207" y="67087"/>
                  <a:pt x="48956" y="66834"/>
                  <a:pt x="49641" y="66568"/>
                </a:cubicBezTo>
                <a:cubicBezTo>
                  <a:pt x="50427" y="66258"/>
                  <a:pt x="51148" y="65948"/>
                  <a:pt x="51854" y="65623"/>
                </a:cubicBezTo>
                <a:cubicBezTo>
                  <a:pt x="52294" y="65414"/>
                  <a:pt x="52662" y="65227"/>
                  <a:pt x="53015" y="65047"/>
                </a:cubicBezTo>
                <a:cubicBezTo>
                  <a:pt x="53339" y="64881"/>
                  <a:pt x="53664" y="64701"/>
                  <a:pt x="53988" y="64520"/>
                </a:cubicBezTo>
                <a:cubicBezTo>
                  <a:pt x="54680" y="64131"/>
                  <a:pt x="55293" y="63756"/>
                  <a:pt x="55870" y="63381"/>
                </a:cubicBezTo>
                <a:cubicBezTo>
                  <a:pt x="56475" y="62985"/>
                  <a:pt x="57023" y="62603"/>
                  <a:pt x="57535" y="62213"/>
                </a:cubicBezTo>
                <a:cubicBezTo>
                  <a:pt x="58162" y="61738"/>
                  <a:pt x="58681" y="61320"/>
                  <a:pt x="59128" y="60930"/>
                </a:cubicBezTo>
                <a:cubicBezTo>
                  <a:pt x="59359" y="60728"/>
                  <a:pt x="59669" y="60469"/>
                  <a:pt x="59964" y="60188"/>
                </a:cubicBezTo>
                <a:cubicBezTo>
                  <a:pt x="60195" y="59979"/>
                  <a:pt x="60419" y="59762"/>
                  <a:pt x="60642" y="59546"/>
                </a:cubicBezTo>
                <a:cubicBezTo>
                  <a:pt x="61139" y="59056"/>
                  <a:pt x="61608" y="58566"/>
                  <a:pt x="62069" y="58054"/>
                </a:cubicBezTo>
                <a:cubicBezTo>
                  <a:pt x="62560" y="57499"/>
                  <a:pt x="62999" y="56965"/>
                  <a:pt x="63410" y="56446"/>
                </a:cubicBezTo>
                <a:cubicBezTo>
                  <a:pt x="63879" y="55826"/>
                  <a:pt x="64290" y="55264"/>
                  <a:pt x="64657" y="54723"/>
                </a:cubicBezTo>
                <a:cubicBezTo>
                  <a:pt x="64838" y="54449"/>
                  <a:pt x="65018" y="54183"/>
                  <a:pt x="65191" y="53902"/>
                </a:cubicBezTo>
                <a:cubicBezTo>
                  <a:pt x="65364" y="53620"/>
                  <a:pt x="65537" y="53339"/>
                  <a:pt x="65703" y="53058"/>
                </a:cubicBezTo>
                <a:cubicBezTo>
                  <a:pt x="66157" y="52294"/>
                  <a:pt x="66525" y="51587"/>
                  <a:pt x="66849" y="50917"/>
                </a:cubicBezTo>
                <a:cubicBezTo>
                  <a:pt x="67245" y="50102"/>
                  <a:pt x="67577" y="49345"/>
                  <a:pt x="67873" y="48610"/>
                </a:cubicBezTo>
                <a:cubicBezTo>
                  <a:pt x="68211" y="47759"/>
                  <a:pt x="68500" y="46966"/>
                  <a:pt x="68731" y="46246"/>
                </a:cubicBezTo>
                <a:cubicBezTo>
                  <a:pt x="68853" y="45885"/>
                  <a:pt x="68968" y="45525"/>
                  <a:pt x="69077" y="45164"/>
                </a:cubicBezTo>
                <a:cubicBezTo>
                  <a:pt x="69192" y="44797"/>
                  <a:pt x="69300" y="44429"/>
                  <a:pt x="69401" y="44061"/>
                </a:cubicBezTo>
                <a:cubicBezTo>
                  <a:pt x="69596" y="43384"/>
                  <a:pt x="69761" y="42735"/>
                  <a:pt x="69927" y="42086"/>
                </a:cubicBezTo>
                <a:cubicBezTo>
                  <a:pt x="70107" y="41372"/>
                  <a:pt x="70266" y="40695"/>
                  <a:pt x="70410" y="40075"/>
                </a:cubicBezTo>
                <a:cubicBezTo>
                  <a:pt x="70699" y="38806"/>
                  <a:pt x="70987" y="37436"/>
                  <a:pt x="71232" y="36254"/>
                </a:cubicBezTo>
                <a:lnTo>
                  <a:pt x="71319" y="35850"/>
                </a:lnTo>
                <a:lnTo>
                  <a:pt x="71319" y="35821"/>
                </a:lnTo>
                <a:lnTo>
                  <a:pt x="71340" y="35728"/>
                </a:lnTo>
                <a:lnTo>
                  <a:pt x="71383" y="35533"/>
                </a:lnTo>
                <a:lnTo>
                  <a:pt x="71448" y="35223"/>
                </a:lnTo>
                <a:lnTo>
                  <a:pt x="71499" y="34985"/>
                </a:lnTo>
                <a:cubicBezTo>
                  <a:pt x="71679" y="34135"/>
                  <a:pt x="71852" y="33269"/>
                  <a:pt x="72039" y="32426"/>
                </a:cubicBezTo>
                <a:cubicBezTo>
                  <a:pt x="72328" y="31100"/>
                  <a:pt x="72587" y="29982"/>
                  <a:pt x="72905" y="28821"/>
                </a:cubicBezTo>
                <a:cubicBezTo>
                  <a:pt x="73222" y="27661"/>
                  <a:pt x="73539" y="26623"/>
                  <a:pt x="73863" y="25664"/>
                </a:cubicBezTo>
                <a:cubicBezTo>
                  <a:pt x="74274" y="24474"/>
                  <a:pt x="74678" y="23436"/>
                  <a:pt x="75082" y="22492"/>
                </a:cubicBezTo>
                <a:cubicBezTo>
                  <a:pt x="75565" y="21375"/>
                  <a:pt x="76040" y="20380"/>
                  <a:pt x="76531" y="19464"/>
                </a:cubicBezTo>
                <a:cubicBezTo>
                  <a:pt x="77071" y="18462"/>
                  <a:pt x="77590" y="17568"/>
                  <a:pt x="78131" y="16739"/>
                </a:cubicBezTo>
                <a:cubicBezTo>
                  <a:pt x="78643" y="15939"/>
                  <a:pt x="79133" y="15247"/>
                  <a:pt x="79609" y="14613"/>
                </a:cubicBezTo>
                <a:cubicBezTo>
                  <a:pt x="80142" y="13906"/>
                  <a:pt x="80640" y="13286"/>
                  <a:pt x="81123" y="12717"/>
                </a:cubicBezTo>
                <a:cubicBezTo>
                  <a:pt x="81757" y="11989"/>
                  <a:pt x="82348" y="11340"/>
                  <a:pt x="82947" y="10727"/>
                </a:cubicBezTo>
                <a:cubicBezTo>
                  <a:pt x="83516" y="10150"/>
                  <a:pt x="84042" y="9638"/>
                  <a:pt x="84561" y="9170"/>
                </a:cubicBezTo>
                <a:cubicBezTo>
                  <a:pt x="85254" y="8535"/>
                  <a:pt x="85902" y="7980"/>
                  <a:pt x="86551" y="7469"/>
                </a:cubicBezTo>
                <a:cubicBezTo>
                  <a:pt x="87250" y="6913"/>
                  <a:pt x="87885" y="6430"/>
                  <a:pt x="88498" y="5991"/>
                </a:cubicBezTo>
                <a:cubicBezTo>
                  <a:pt x="89269" y="5443"/>
                  <a:pt x="89997" y="4953"/>
                  <a:pt x="90725" y="4498"/>
                </a:cubicBezTo>
                <a:cubicBezTo>
                  <a:pt x="91482" y="4023"/>
                  <a:pt x="92181" y="3612"/>
                  <a:pt x="92859" y="3230"/>
                </a:cubicBezTo>
                <a:cubicBezTo>
                  <a:pt x="93659" y="2775"/>
                  <a:pt x="94387" y="2401"/>
                  <a:pt x="95087" y="2055"/>
                </a:cubicBezTo>
                <a:cubicBezTo>
                  <a:pt x="95952" y="1636"/>
                  <a:pt x="96687" y="1290"/>
                  <a:pt x="97357" y="1002"/>
                </a:cubicBezTo>
                <a:cubicBezTo>
                  <a:pt x="98230" y="627"/>
                  <a:pt x="99037" y="303"/>
                  <a:pt x="99830" y="14"/>
                </a:cubicBezTo>
                <a:lnTo>
                  <a:pt x="0" y="0"/>
                </a:lnTo>
                <a:close/>
              </a:path>
            </a:pathLst>
          </a:custGeom>
          <a:solidFill>
            <a:srgbClr val="ED3742">
              <a:alpha val="84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 name="Google Shape;58;p14"/>
          <p:cNvPicPr preferRelativeResize="0"/>
          <p:nvPr/>
        </p:nvPicPr>
        <p:blipFill>
          <a:blip r:embed="rId3">
            <a:alphaModFix/>
          </a:blip>
          <a:stretch>
            <a:fillRect/>
          </a:stretch>
        </p:blipFill>
        <p:spPr>
          <a:xfrm>
            <a:off x="3359738" y="1695712"/>
            <a:ext cx="2424525" cy="1752076"/>
          </a:xfrm>
          <a:prstGeom prst="rect">
            <a:avLst/>
          </a:prstGeom>
          <a:noFill/>
          <a:ln>
            <a:noFill/>
          </a:ln>
        </p:spPr>
      </p:pic>
      <p:sp>
        <p:nvSpPr>
          <p:cNvPr id="59" name="Google Shape;59;p14"/>
          <p:cNvSpPr/>
          <p:nvPr/>
        </p:nvSpPr>
        <p:spPr>
          <a:xfrm rot="10800000">
            <a:off x="6179880" y="2838621"/>
            <a:ext cx="3000421" cy="2408233"/>
          </a:xfrm>
          <a:custGeom>
            <a:avLst/>
            <a:gdLst/>
            <a:ahLst/>
            <a:cxnLst/>
            <a:rect l="l" t="t" r="r" b="b"/>
            <a:pathLst>
              <a:path w="99831" h="81058" extrusionOk="0">
                <a:moveTo>
                  <a:pt x="0" y="0"/>
                </a:moveTo>
                <a:lnTo>
                  <a:pt x="0" y="81058"/>
                </a:lnTo>
                <a:cubicBezTo>
                  <a:pt x="151" y="80914"/>
                  <a:pt x="296" y="80762"/>
                  <a:pt x="447" y="80618"/>
                </a:cubicBezTo>
                <a:cubicBezTo>
                  <a:pt x="1089" y="79991"/>
                  <a:pt x="1680" y="79443"/>
                  <a:pt x="2256" y="78945"/>
                </a:cubicBezTo>
                <a:cubicBezTo>
                  <a:pt x="2884" y="78405"/>
                  <a:pt x="3453" y="77929"/>
                  <a:pt x="4008" y="77504"/>
                </a:cubicBezTo>
                <a:cubicBezTo>
                  <a:pt x="4736" y="76941"/>
                  <a:pt x="5385" y="76473"/>
                  <a:pt x="5991" y="76062"/>
                </a:cubicBezTo>
                <a:cubicBezTo>
                  <a:pt x="6676" y="75593"/>
                  <a:pt x="7303" y="75197"/>
                  <a:pt x="7894" y="74844"/>
                </a:cubicBezTo>
                <a:cubicBezTo>
                  <a:pt x="8608" y="74425"/>
                  <a:pt x="9256" y="74065"/>
                  <a:pt x="9876" y="73741"/>
                </a:cubicBezTo>
                <a:cubicBezTo>
                  <a:pt x="10597" y="73373"/>
                  <a:pt x="11268" y="73056"/>
                  <a:pt x="11909" y="72775"/>
                </a:cubicBezTo>
                <a:cubicBezTo>
                  <a:pt x="12385" y="72573"/>
                  <a:pt x="12767" y="72414"/>
                  <a:pt x="13128" y="72277"/>
                </a:cubicBezTo>
                <a:cubicBezTo>
                  <a:pt x="13445" y="72147"/>
                  <a:pt x="13798" y="72010"/>
                  <a:pt x="14180" y="71881"/>
                </a:cubicBezTo>
                <a:cubicBezTo>
                  <a:pt x="14598" y="71737"/>
                  <a:pt x="15081" y="71571"/>
                  <a:pt x="15564" y="71427"/>
                </a:cubicBezTo>
                <a:cubicBezTo>
                  <a:pt x="16040" y="71290"/>
                  <a:pt x="16487" y="71160"/>
                  <a:pt x="16948" y="71037"/>
                </a:cubicBezTo>
                <a:cubicBezTo>
                  <a:pt x="17518" y="70893"/>
                  <a:pt x="17950" y="70792"/>
                  <a:pt x="18354" y="70706"/>
                </a:cubicBezTo>
                <a:cubicBezTo>
                  <a:pt x="18909" y="70583"/>
                  <a:pt x="19356" y="70489"/>
                  <a:pt x="19745" y="70424"/>
                </a:cubicBezTo>
                <a:cubicBezTo>
                  <a:pt x="20697" y="70251"/>
                  <a:pt x="21641" y="70107"/>
                  <a:pt x="22550" y="69999"/>
                </a:cubicBezTo>
                <a:cubicBezTo>
                  <a:pt x="23595" y="69877"/>
                  <a:pt x="24626" y="69776"/>
                  <a:pt x="25606" y="69704"/>
                </a:cubicBezTo>
                <a:cubicBezTo>
                  <a:pt x="26551" y="69632"/>
                  <a:pt x="27502" y="69574"/>
                  <a:pt x="28432" y="69523"/>
                </a:cubicBezTo>
                <a:cubicBezTo>
                  <a:pt x="29463" y="69473"/>
                  <a:pt x="30487" y="69430"/>
                  <a:pt x="31511" y="69386"/>
                </a:cubicBezTo>
                <a:lnTo>
                  <a:pt x="31820" y="69372"/>
                </a:lnTo>
                <a:lnTo>
                  <a:pt x="32130" y="69358"/>
                </a:lnTo>
                <a:lnTo>
                  <a:pt x="32426" y="69350"/>
                </a:lnTo>
                <a:lnTo>
                  <a:pt x="32700" y="69336"/>
                </a:lnTo>
                <a:cubicBezTo>
                  <a:pt x="33248" y="69314"/>
                  <a:pt x="33796" y="69293"/>
                  <a:pt x="34351" y="69264"/>
                </a:cubicBezTo>
                <a:cubicBezTo>
                  <a:pt x="35338" y="69213"/>
                  <a:pt x="36391" y="69156"/>
                  <a:pt x="37429" y="69084"/>
                </a:cubicBezTo>
                <a:cubicBezTo>
                  <a:pt x="38539" y="68997"/>
                  <a:pt x="39412" y="68918"/>
                  <a:pt x="40262" y="68817"/>
                </a:cubicBezTo>
                <a:cubicBezTo>
                  <a:pt x="40760" y="68759"/>
                  <a:pt x="41235" y="68702"/>
                  <a:pt x="41718" y="68629"/>
                </a:cubicBezTo>
                <a:cubicBezTo>
                  <a:pt x="42201" y="68557"/>
                  <a:pt x="42533" y="68500"/>
                  <a:pt x="42836" y="68449"/>
                </a:cubicBezTo>
                <a:cubicBezTo>
                  <a:pt x="43203" y="68384"/>
                  <a:pt x="43578" y="68312"/>
                  <a:pt x="43939" y="68233"/>
                </a:cubicBezTo>
                <a:cubicBezTo>
                  <a:pt x="44292" y="68161"/>
                  <a:pt x="44660" y="68082"/>
                  <a:pt x="45035" y="67988"/>
                </a:cubicBezTo>
                <a:cubicBezTo>
                  <a:pt x="45907" y="67779"/>
                  <a:pt x="46664" y="67577"/>
                  <a:pt x="47356" y="67361"/>
                </a:cubicBezTo>
                <a:cubicBezTo>
                  <a:pt x="48207" y="67087"/>
                  <a:pt x="48956" y="66834"/>
                  <a:pt x="49641" y="66568"/>
                </a:cubicBezTo>
                <a:cubicBezTo>
                  <a:pt x="50427" y="66258"/>
                  <a:pt x="51148" y="65948"/>
                  <a:pt x="51854" y="65623"/>
                </a:cubicBezTo>
                <a:cubicBezTo>
                  <a:pt x="52294" y="65414"/>
                  <a:pt x="52662" y="65227"/>
                  <a:pt x="53015" y="65047"/>
                </a:cubicBezTo>
                <a:cubicBezTo>
                  <a:pt x="53339" y="64881"/>
                  <a:pt x="53664" y="64701"/>
                  <a:pt x="53988" y="64520"/>
                </a:cubicBezTo>
                <a:cubicBezTo>
                  <a:pt x="54680" y="64131"/>
                  <a:pt x="55293" y="63756"/>
                  <a:pt x="55870" y="63381"/>
                </a:cubicBezTo>
                <a:cubicBezTo>
                  <a:pt x="56475" y="62985"/>
                  <a:pt x="57023" y="62603"/>
                  <a:pt x="57535" y="62213"/>
                </a:cubicBezTo>
                <a:cubicBezTo>
                  <a:pt x="58162" y="61738"/>
                  <a:pt x="58681" y="61320"/>
                  <a:pt x="59128" y="60930"/>
                </a:cubicBezTo>
                <a:cubicBezTo>
                  <a:pt x="59359" y="60728"/>
                  <a:pt x="59669" y="60469"/>
                  <a:pt x="59964" y="60188"/>
                </a:cubicBezTo>
                <a:cubicBezTo>
                  <a:pt x="60195" y="59979"/>
                  <a:pt x="60419" y="59762"/>
                  <a:pt x="60642" y="59546"/>
                </a:cubicBezTo>
                <a:cubicBezTo>
                  <a:pt x="61139" y="59056"/>
                  <a:pt x="61608" y="58566"/>
                  <a:pt x="62069" y="58054"/>
                </a:cubicBezTo>
                <a:cubicBezTo>
                  <a:pt x="62560" y="57499"/>
                  <a:pt x="62999" y="56965"/>
                  <a:pt x="63410" y="56446"/>
                </a:cubicBezTo>
                <a:cubicBezTo>
                  <a:pt x="63879" y="55826"/>
                  <a:pt x="64290" y="55264"/>
                  <a:pt x="64657" y="54723"/>
                </a:cubicBezTo>
                <a:cubicBezTo>
                  <a:pt x="64838" y="54449"/>
                  <a:pt x="65018" y="54183"/>
                  <a:pt x="65191" y="53902"/>
                </a:cubicBezTo>
                <a:cubicBezTo>
                  <a:pt x="65364" y="53620"/>
                  <a:pt x="65537" y="53339"/>
                  <a:pt x="65703" y="53058"/>
                </a:cubicBezTo>
                <a:cubicBezTo>
                  <a:pt x="66157" y="52294"/>
                  <a:pt x="66525" y="51587"/>
                  <a:pt x="66849" y="50917"/>
                </a:cubicBezTo>
                <a:cubicBezTo>
                  <a:pt x="67245" y="50102"/>
                  <a:pt x="67577" y="49345"/>
                  <a:pt x="67873" y="48610"/>
                </a:cubicBezTo>
                <a:cubicBezTo>
                  <a:pt x="68211" y="47759"/>
                  <a:pt x="68500" y="46966"/>
                  <a:pt x="68731" y="46246"/>
                </a:cubicBezTo>
                <a:cubicBezTo>
                  <a:pt x="68853" y="45885"/>
                  <a:pt x="68968" y="45525"/>
                  <a:pt x="69077" y="45164"/>
                </a:cubicBezTo>
                <a:cubicBezTo>
                  <a:pt x="69192" y="44797"/>
                  <a:pt x="69300" y="44429"/>
                  <a:pt x="69401" y="44061"/>
                </a:cubicBezTo>
                <a:cubicBezTo>
                  <a:pt x="69596" y="43384"/>
                  <a:pt x="69761" y="42735"/>
                  <a:pt x="69927" y="42086"/>
                </a:cubicBezTo>
                <a:cubicBezTo>
                  <a:pt x="70107" y="41372"/>
                  <a:pt x="70266" y="40695"/>
                  <a:pt x="70410" y="40075"/>
                </a:cubicBezTo>
                <a:cubicBezTo>
                  <a:pt x="70699" y="38806"/>
                  <a:pt x="70987" y="37436"/>
                  <a:pt x="71232" y="36254"/>
                </a:cubicBezTo>
                <a:lnTo>
                  <a:pt x="71319" y="35850"/>
                </a:lnTo>
                <a:lnTo>
                  <a:pt x="71319" y="35821"/>
                </a:lnTo>
                <a:lnTo>
                  <a:pt x="71340" y="35728"/>
                </a:lnTo>
                <a:lnTo>
                  <a:pt x="71383" y="35533"/>
                </a:lnTo>
                <a:lnTo>
                  <a:pt x="71448" y="35223"/>
                </a:lnTo>
                <a:lnTo>
                  <a:pt x="71499" y="34985"/>
                </a:lnTo>
                <a:cubicBezTo>
                  <a:pt x="71679" y="34135"/>
                  <a:pt x="71852" y="33269"/>
                  <a:pt x="72039" y="32426"/>
                </a:cubicBezTo>
                <a:cubicBezTo>
                  <a:pt x="72328" y="31100"/>
                  <a:pt x="72587" y="29982"/>
                  <a:pt x="72905" y="28821"/>
                </a:cubicBezTo>
                <a:cubicBezTo>
                  <a:pt x="73222" y="27661"/>
                  <a:pt x="73539" y="26623"/>
                  <a:pt x="73863" y="25664"/>
                </a:cubicBezTo>
                <a:cubicBezTo>
                  <a:pt x="74274" y="24474"/>
                  <a:pt x="74678" y="23436"/>
                  <a:pt x="75082" y="22492"/>
                </a:cubicBezTo>
                <a:cubicBezTo>
                  <a:pt x="75565" y="21375"/>
                  <a:pt x="76040" y="20380"/>
                  <a:pt x="76531" y="19464"/>
                </a:cubicBezTo>
                <a:cubicBezTo>
                  <a:pt x="77071" y="18462"/>
                  <a:pt x="77590" y="17568"/>
                  <a:pt x="78131" y="16739"/>
                </a:cubicBezTo>
                <a:cubicBezTo>
                  <a:pt x="78643" y="15939"/>
                  <a:pt x="79133" y="15247"/>
                  <a:pt x="79609" y="14613"/>
                </a:cubicBezTo>
                <a:cubicBezTo>
                  <a:pt x="80142" y="13906"/>
                  <a:pt x="80640" y="13286"/>
                  <a:pt x="81123" y="12717"/>
                </a:cubicBezTo>
                <a:cubicBezTo>
                  <a:pt x="81757" y="11989"/>
                  <a:pt x="82348" y="11340"/>
                  <a:pt x="82947" y="10727"/>
                </a:cubicBezTo>
                <a:cubicBezTo>
                  <a:pt x="83516" y="10150"/>
                  <a:pt x="84042" y="9638"/>
                  <a:pt x="84561" y="9170"/>
                </a:cubicBezTo>
                <a:cubicBezTo>
                  <a:pt x="85254" y="8535"/>
                  <a:pt x="85902" y="7980"/>
                  <a:pt x="86551" y="7469"/>
                </a:cubicBezTo>
                <a:cubicBezTo>
                  <a:pt x="87250" y="6913"/>
                  <a:pt x="87885" y="6430"/>
                  <a:pt x="88498" y="5991"/>
                </a:cubicBezTo>
                <a:cubicBezTo>
                  <a:pt x="89269" y="5443"/>
                  <a:pt x="89997" y="4953"/>
                  <a:pt x="90725" y="4498"/>
                </a:cubicBezTo>
                <a:cubicBezTo>
                  <a:pt x="91482" y="4023"/>
                  <a:pt x="92181" y="3612"/>
                  <a:pt x="92859" y="3230"/>
                </a:cubicBezTo>
                <a:cubicBezTo>
                  <a:pt x="93659" y="2775"/>
                  <a:pt x="94387" y="2401"/>
                  <a:pt x="95087" y="2055"/>
                </a:cubicBezTo>
                <a:cubicBezTo>
                  <a:pt x="95952" y="1636"/>
                  <a:pt x="96687" y="1290"/>
                  <a:pt x="97357" y="1002"/>
                </a:cubicBezTo>
                <a:cubicBezTo>
                  <a:pt x="98230" y="627"/>
                  <a:pt x="99037" y="303"/>
                  <a:pt x="99830" y="14"/>
                </a:cubicBezTo>
                <a:lnTo>
                  <a:pt x="0" y="0"/>
                </a:lnTo>
                <a:close/>
              </a:path>
            </a:pathLst>
          </a:custGeom>
          <a:solidFill>
            <a:srgbClr val="ED3742">
              <a:alpha val="84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60"/>
        <p:cNvGrpSpPr/>
        <p:nvPr/>
      </p:nvGrpSpPr>
      <p:grpSpPr>
        <a:xfrm>
          <a:off x="0" y="0"/>
          <a:ext cx="0" cy="0"/>
          <a:chOff x="0" y="0"/>
          <a:chExt cx="0" cy="0"/>
        </a:xfrm>
      </p:grpSpPr>
      <p:pic>
        <p:nvPicPr>
          <p:cNvPr id="61" name="Google Shape;61;p15"/>
          <p:cNvPicPr preferRelativeResize="0"/>
          <p:nvPr/>
        </p:nvPicPr>
        <p:blipFill rotWithShape="1">
          <a:blip r:embed="rId2">
            <a:alphaModFix/>
          </a:blip>
          <a:srcRect t="8018" b="8018"/>
          <a:stretch/>
        </p:blipFill>
        <p:spPr>
          <a:xfrm>
            <a:off x="-25" y="0"/>
            <a:ext cx="9190876" cy="5143501"/>
          </a:xfrm>
          <a:prstGeom prst="rect">
            <a:avLst/>
          </a:prstGeom>
          <a:noFill/>
          <a:ln>
            <a:noFill/>
          </a:ln>
        </p:spPr>
      </p:pic>
      <p:sp>
        <p:nvSpPr>
          <p:cNvPr id="62" name="Google Shape;62;p15"/>
          <p:cNvSpPr/>
          <p:nvPr/>
        </p:nvSpPr>
        <p:spPr>
          <a:xfrm>
            <a:off x="-36300" y="-33450"/>
            <a:ext cx="9216600" cy="5210400"/>
          </a:xfrm>
          <a:prstGeom prst="rect">
            <a:avLst/>
          </a:prstGeom>
          <a:solidFill>
            <a:srgbClr val="FFFFFF">
              <a:alpha val="7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3" name="Google Shape;63;p15"/>
          <p:cNvSpPr/>
          <p:nvPr/>
        </p:nvSpPr>
        <p:spPr>
          <a:xfrm>
            <a:off x="-36300" y="-33450"/>
            <a:ext cx="2183054" cy="1752069"/>
          </a:xfrm>
          <a:custGeom>
            <a:avLst/>
            <a:gdLst/>
            <a:ahLst/>
            <a:cxnLst/>
            <a:rect l="l" t="t" r="r" b="b"/>
            <a:pathLst>
              <a:path w="99831" h="81058" extrusionOk="0">
                <a:moveTo>
                  <a:pt x="0" y="0"/>
                </a:moveTo>
                <a:lnTo>
                  <a:pt x="0" y="81058"/>
                </a:lnTo>
                <a:cubicBezTo>
                  <a:pt x="151" y="80914"/>
                  <a:pt x="296" y="80762"/>
                  <a:pt x="447" y="80618"/>
                </a:cubicBezTo>
                <a:cubicBezTo>
                  <a:pt x="1089" y="79991"/>
                  <a:pt x="1680" y="79443"/>
                  <a:pt x="2256" y="78945"/>
                </a:cubicBezTo>
                <a:cubicBezTo>
                  <a:pt x="2884" y="78405"/>
                  <a:pt x="3453" y="77929"/>
                  <a:pt x="4008" y="77504"/>
                </a:cubicBezTo>
                <a:cubicBezTo>
                  <a:pt x="4736" y="76941"/>
                  <a:pt x="5385" y="76473"/>
                  <a:pt x="5991" y="76062"/>
                </a:cubicBezTo>
                <a:cubicBezTo>
                  <a:pt x="6676" y="75593"/>
                  <a:pt x="7303" y="75197"/>
                  <a:pt x="7894" y="74844"/>
                </a:cubicBezTo>
                <a:cubicBezTo>
                  <a:pt x="8608" y="74425"/>
                  <a:pt x="9256" y="74065"/>
                  <a:pt x="9876" y="73741"/>
                </a:cubicBezTo>
                <a:cubicBezTo>
                  <a:pt x="10597" y="73373"/>
                  <a:pt x="11268" y="73056"/>
                  <a:pt x="11909" y="72775"/>
                </a:cubicBezTo>
                <a:cubicBezTo>
                  <a:pt x="12385" y="72573"/>
                  <a:pt x="12767" y="72414"/>
                  <a:pt x="13128" y="72277"/>
                </a:cubicBezTo>
                <a:cubicBezTo>
                  <a:pt x="13445" y="72147"/>
                  <a:pt x="13798" y="72010"/>
                  <a:pt x="14180" y="71881"/>
                </a:cubicBezTo>
                <a:cubicBezTo>
                  <a:pt x="14598" y="71737"/>
                  <a:pt x="15081" y="71571"/>
                  <a:pt x="15564" y="71427"/>
                </a:cubicBezTo>
                <a:cubicBezTo>
                  <a:pt x="16040" y="71290"/>
                  <a:pt x="16487" y="71160"/>
                  <a:pt x="16948" y="71037"/>
                </a:cubicBezTo>
                <a:cubicBezTo>
                  <a:pt x="17518" y="70893"/>
                  <a:pt x="17950" y="70792"/>
                  <a:pt x="18354" y="70706"/>
                </a:cubicBezTo>
                <a:cubicBezTo>
                  <a:pt x="18909" y="70583"/>
                  <a:pt x="19356" y="70489"/>
                  <a:pt x="19745" y="70424"/>
                </a:cubicBezTo>
                <a:cubicBezTo>
                  <a:pt x="20697" y="70251"/>
                  <a:pt x="21641" y="70107"/>
                  <a:pt x="22550" y="69999"/>
                </a:cubicBezTo>
                <a:cubicBezTo>
                  <a:pt x="23595" y="69877"/>
                  <a:pt x="24626" y="69776"/>
                  <a:pt x="25606" y="69704"/>
                </a:cubicBezTo>
                <a:cubicBezTo>
                  <a:pt x="26551" y="69632"/>
                  <a:pt x="27502" y="69574"/>
                  <a:pt x="28432" y="69523"/>
                </a:cubicBezTo>
                <a:cubicBezTo>
                  <a:pt x="29463" y="69473"/>
                  <a:pt x="30487" y="69430"/>
                  <a:pt x="31511" y="69386"/>
                </a:cubicBezTo>
                <a:lnTo>
                  <a:pt x="31820" y="69372"/>
                </a:lnTo>
                <a:lnTo>
                  <a:pt x="32130" y="69358"/>
                </a:lnTo>
                <a:lnTo>
                  <a:pt x="32426" y="69350"/>
                </a:lnTo>
                <a:lnTo>
                  <a:pt x="32700" y="69336"/>
                </a:lnTo>
                <a:cubicBezTo>
                  <a:pt x="33248" y="69314"/>
                  <a:pt x="33796" y="69293"/>
                  <a:pt x="34351" y="69264"/>
                </a:cubicBezTo>
                <a:cubicBezTo>
                  <a:pt x="35338" y="69213"/>
                  <a:pt x="36391" y="69156"/>
                  <a:pt x="37429" y="69084"/>
                </a:cubicBezTo>
                <a:cubicBezTo>
                  <a:pt x="38539" y="68997"/>
                  <a:pt x="39412" y="68918"/>
                  <a:pt x="40262" y="68817"/>
                </a:cubicBezTo>
                <a:cubicBezTo>
                  <a:pt x="40760" y="68759"/>
                  <a:pt x="41235" y="68702"/>
                  <a:pt x="41718" y="68629"/>
                </a:cubicBezTo>
                <a:cubicBezTo>
                  <a:pt x="42201" y="68557"/>
                  <a:pt x="42533" y="68500"/>
                  <a:pt x="42836" y="68449"/>
                </a:cubicBezTo>
                <a:cubicBezTo>
                  <a:pt x="43203" y="68384"/>
                  <a:pt x="43578" y="68312"/>
                  <a:pt x="43939" y="68233"/>
                </a:cubicBezTo>
                <a:cubicBezTo>
                  <a:pt x="44292" y="68161"/>
                  <a:pt x="44660" y="68082"/>
                  <a:pt x="45035" y="67988"/>
                </a:cubicBezTo>
                <a:cubicBezTo>
                  <a:pt x="45907" y="67779"/>
                  <a:pt x="46664" y="67577"/>
                  <a:pt x="47356" y="67361"/>
                </a:cubicBezTo>
                <a:cubicBezTo>
                  <a:pt x="48207" y="67087"/>
                  <a:pt x="48956" y="66834"/>
                  <a:pt x="49641" y="66568"/>
                </a:cubicBezTo>
                <a:cubicBezTo>
                  <a:pt x="50427" y="66258"/>
                  <a:pt x="51148" y="65948"/>
                  <a:pt x="51854" y="65623"/>
                </a:cubicBezTo>
                <a:cubicBezTo>
                  <a:pt x="52294" y="65414"/>
                  <a:pt x="52662" y="65227"/>
                  <a:pt x="53015" y="65047"/>
                </a:cubicBezTo>
                <a:cubicBezTo>
                  <a:pt x="53339" y="64881"/>
                  <a:pt x="53664" y="64701"/>
                  <a:pt x="53988" y="64520"/>
                </a:cubicBezTo>
                <a:cubicBezTo>
                  <a:pt x="54680" y="64131"/>
                  <a:pt x="55293" y="63756"/>
                  <a:pt x="55870" y="63381"/>
                </a:cubicBezTo>
                <a:cubicBezTo>
                  <a:pt x="56475" y="62985"/>
                  <a:pt x="57023" y="62603"/>
                  <a:pt x="57535" y="62213"/>
                </a:cubicBezTo>
                <a:cubicBezTo>
                  <a:pt x="58162" y="61738"/>
                  <a:pt x="58681" y="61320"/>
                  <a:pt x="59128" y="60930"/>
                </a:cubicBezTo>
                <a:cubicBezTo>
                  <a:pt x="59359" y="60728"/>
                  <a:pt x="59669" y="60469"/>
                  <a:pt x="59964" y="60188"/>
                </a:cubicBezTo>
                <a:cubicBezTo>
                  <a:pt x="60195" y="59979"/>
                  <a:pt x="60419" y="59762"/>
                  <a:pt x="60642" y="59546"/>
                </a:cubicBezTo>
                <a:cubicBezTo>
                  <a:pt x="61139" y="59056"/>
                  <a:pt x="61608" y="58566"/>
                  <a:pt x="62069" y="58054"/>
                </a:cubicBezTo>
                <a:cubicBezTo>
                  <a:pt x="62560" y="57499"/>
                  <a:pt x="62999" y="56965"/>
                  <a:pt x="63410" y="56446"/>
                </a:cubicBezTo>
                <a:cubicBezTo>
                  <a:pt x="63879" y="55826"/>
                  <a:pt x="64290" y="55264"/>
                  <a:pt x="64657" y="54723"/>
                </a:cubicBezTo>
                <a:cubicBezTo>
                  <a:pt x="64838" y="54449"/>
                  <a:pt x="65018" y="54183"/>
                  <a:pt x="65191" y="53902"/>
                </a:cubicBezTo>
                <a:cubicBezTo>
                  <a:pt x="65364" y="53620"/>
                  <a:pt x="65537" y="53339"/>
                  <a:pt x="65703" y="53058"/>
                </a:cubicBezTo>
                <a:cubicBezTo>
                  <a:pt x="66157" y="52294"/>
                  <a:pt x="66525" y="51587"/>
                  <a:pt x="66849" y="50917"/>
                </a:cubicBezTo>
                <a:cubicBezTo>
                  <a:pt x="67245" y="50102"/>
                  <a:pt x="67577" y="49345"/>
                  <a:pt x="67873" y="48610"/>
                </a:cubicBezTo>
                <a:cubicBezTo>
                  <a:pt x="68211" y="47759"/>
                  <a:pt x="68500" y="46966"/>
                  <a:pt x="68731" y="46246"/>
                </a:cubicBezTo>
                <a:cubicBezTo>
                  <a:pt x="68853" y="45885"/>
                  <a:pt x="68968" y="45525"/>
                  <a:pt x="69077" y="45164"/>
                </a:cubicBezTo>
                <a:cubicBezTo>
                  <a:pt x="69192" y="44797"/>
                  <a:pt x="69300" y="44429"/>
                  <a:pt x="69401" y="44061"/>
                </a:cubicBezTo>
                <a:cubicBezTo>
                  <a:pt x="69596" y="43384"/>
                  <a:pt x="69761" y="42735"/>
                  <a:pt x="69927" y="42086"/>
                </a:cubicBezTo>
                <a:cubicBezTo>
                  <a:pt x="70107" y="41372"/>
                  <a:pt x="70266" y="40695"/>
                  <a:pt x="70410" y="40075"/>
                </a:cubicBezTo>
                <a:cubicBezTo>
                  <a:pt x="70699" y="38806"/>
                  <a:pt x="70987" y="37436"/>
                  <a:pt x="71232" y="36254"/>
                </a:cubicBezTo>
                <a:lnTo>
                  <a:pt x="71319" y="35850"/>
                </a:lnTo>
                <a:lnTo>
                  <a:pt x="71319" y="35821"/>
                </a:lnTo>
                <a:lnTo>
                  <a:pt x="71340" y="35728"/>
                </a:lnTo>
                <a:lnTo>
                  <a:pt x="71383" y="35533"/>
                </a:lnTo>
                <a:lnTo>
                  <a:pt x="71448" y="35223"/>
                </a:lnTo>
                <a:lnTo>
                  <a:pt x="71499" y="34985"/>
                </a:lnTo>
                <a:cubicBezTo>
                  <a:pt x="71679" y="34135"/>
                  <a:pt x="71852" y="33269"/>
                  <a:pt x="72039" y="32426"/>
                </a:cubicBezTo>
                <a:cubicBezTo>
                  <a:pt x="72328" y="31100"/>
                  <a:pt x="72587" y="29982"/>
                  <a:pt x="72905" y="28821"/>
                </a:cubicBezTo>
                <a:cubicBezTo>
                  <a:pt x="73222" y="27661"/>
                  <a:pt x="73539" y="26623"/>
                  <a:pt x="73863" y="25664"/>
                </a:cubicBezTo>
                <a:cubicBezTo>
                  <a:pt x="74274" y="24474"/>
                  <a:pt x="74678" y="23436"/>
                  <a:pt x="75082" y="22492"/>
                </a:cubicBezTo>
                <a:cubicBezTo>
                  <a:pt x="75565" y="21375"/>
                  <a:pt x="76040" y="20380"/>
                  <a:pt x="76531" y="19464"/>
                </a:cubicBezTo>
                <a:cubicBezTo>
                  <a:pt x="77071" y="18462"/>
                  <a:pt x="77590" y="17568"/>
                  <a:pt x="78131" y="16739"/>
                </a:cubicBezTo>
                <a:cubicBezTo>
                  <a:pt x="78643" y="15939"/>
                  <a:pt x="79133" y="15247"/>
                  <a:pt x="79609" y="14613"/>
                </a:cubicBezTo>
                <a:cubicBezTo>
                  <a:pt x="80142" y="13906"/>
                  <a:pt x="80640" y="13286"/>
                  <a:pt x="81123" y="12717"/>
                </a:cubicBezTo>
                <a:cubicBezTo>
                  <a:pt x="81757" y="11989"/>
                  <a:pt x="82348" y="11340"/>
                  <a:pt x="82947" y="10727"/>
                </a:cubicBezTo>
                <a:cubicBezTo>
                  <a:pt x="83516" y="10150"/>
                  <a:pt x="84042" y="9638"/>
                  <a:pt x="84561" y="9170"/>
                </a:cubicBezTo>
                <a:cubicBezTo>
                  <a:pt x="85254" y="8535"/>
                  <a:pt x="85902" y="7980"/>
                  <a:pt x="86551" y="7469"/>
                </a:cubicBezTo>
                <a:cubicBezTo>
                  <a:pt x="87250" y="6913"/>
                  <a:pt x="87885" y="6430"/>
                  <a:pt x="88498" y="5991"/>
                </a:cubicBezTo>
                <a:cubicBezTo>
                  <a:pt x="89269" y="5443"/>
                  <a:pt x="89997" y="4953"/>
                  <a:pt x="90725" y="4498"/>
                </a:cubicBezTo>
                <a:cubicBezTo>
                  <a:pt x="91482" y="4023"/>
                  <a:pt x="92181" y="3612"/>
                  <a:pt x="92859" y="3230"/>
                </a:cubicBezTo>
                <a:cubicBezTo>
                  <a:pt x="93659" y="2775"/>
                  <a:pt x="94387" y="2401"/>
                  <a:pt x="95087" y="2055"/>
                </a:cubicBezTo>
                <a:cubicBezTo>
                  <a:pt x="95952" y="1636"/>
                  <a:pt x="96687" y="1290"/>
                  <a:pt x="97357" y="1002"/>
                </a:cubicBezTo>
                <a:cubicBezTo>
                  <a:pt x="98230" y="627"/>
                  <a:pt x="99037" y="303"/>
                  <a:pt x="99830" y="14"/>
                </a:cubicBezTo>
                <a:lnTo>
                  <a:pt x="0" y="0"/>
                </a:lnTo>
                <a:close/>
              </a:path>
            </a:pathLst>
          </a:custGeom>
          <a:solidFill>
            <a:srgbClr val="ED3742">
              <a:alpha val="84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rot="10800000">
            <a:off x="6179880" y="2762421"/>
            <a:ext cx="3000421" cy="2408233"/>
          </a:xfrm>
          <a:custGeom>
            <a:avLst/>
            <a:gdLst/>
            <a:ahLst/>
            <a:cxnLst/>
            <a:rect l="l" t="t" r="r" b="b"/>
            <a:pathLst>
              <a:path w="99831" h="81058" extrusionOk="0">
                <a:moveTo>
                  <a:pt x="0" y="0"/>
                </a:moveTo>
                <a:lnTo>
                  <a:pt x="0" y="81058"/>
                </a:lnTo>
                <a:cubicBezTo>
                  <a:pt x="151" y="80914"/>
                  <a:pt x="296" y="80762"/>
                  <a:pt x="447" y="80618"/>
                </a:cubicBezTo>
                <a:cubicBezTo>
                  <a:pt x="1089" y="79991"/>
                  <a:pt x="1680" y="79443"/>
                  <a:pt x="2256" y="78945"/>
                </a:cubicBezTo>
                <a:cubicBezTo>
                  <a:pt x="2884" y="78405"/>
                  <a:pt x="3453" y="77929"/>
                  <a:pt x="4008" y="77504"/>
                </a:cubicBezTo>
                <a:cubicBezTo>
                  <a:pt x="4736" y="76941"/>
                  <a:pt x="5385" y="76473"/>
                  <a:pt x="5991" y="76062"/>
                </a:cubicBezTo>
                <a:cubicBezTo>
                  <a:pt x="6676" y="75593"/>
                  <a:pt x="7303" y="75197"/>
                  <a:pt x="7894" y="74844"/>
                </a:cubicBezTo>
                <a:cubicBezTo>
                  <a:pt x="8608" y="74425"/>
                  <a:pt x="9256" y="74065"/>
                  <a:pt x="9876" y="73741"/>
                </a:cubicBezTo>
                <a:cubicBezTo>
                  <a:pt x="10597" y="73373"/>
                  <a:pt x="11268" y="73056"/>
                  <a:pt x="11909" y="72775"/>
                </a:cubicBezTo>
                <a:cubicBezTo>
                  <a:pt x="12385" y="72573"/>
                  <a:pt x="12767" y="72414"/>
                  <a:pt x="13128" y="72277"/>
                </a:cubicBezTo>
                <a:cubicBezTo>
                  <a:pt x="13445" y="72147"/>
                  <a:pt x="13798" y="72010"/>
                  <a:pt x="14180" y="71881"/>
                </a:cubicBezTo>
                <a:cubicBezTo>
                  <a:pt x="14598" y="71737"/>
                  <a:pt x="15081" y="71571"/>
                  <a:pt x="15564" y="71427"/>
                </a:cubicBezTo>
                <a:cubicBezTo>
                  <a:pt x="16040" y="71290"/>
                  <a:pt x="16487" y="71160"/>
                  <a:pt x="16948" y="71037"/>
                </a:cubicBezTo>
                <a:cubicBezTo>
                  <a:pt x="17518" y="70893"/>
                  <a:pt x="17950" y="70792"/>
                  <a:pt x="18354" y="70706"/>
                </a:cubicBezTo>
                <a:cubicBezTo>
                  <a:pt x="18909" y="70583"/>
                  <a:pt x="19356" y="70489"/>
                  <a:pt x="19745" y="70424"/>
                </a:cubicBezTo>
                <a:cubicBezTo>
                  <a:pt x="20697" y="70251"/>
                  <a:pt x="21641" y="70107"/>
                  <a:pt x="22550" y="69999"/>
                </a:cubicBezTo>
                <a:cubicBezTo>
                  <a:pt x="23595" y="69877"/>
                  <a:pt x="24626" y="69776"/>
                  <a:pt x="25606" y="69704"/>
                </a:cubicBezTo>
                <a:cubicBezTo>
                  <a:pt x="26551" y="69632"/>
                  <a:pt x="27502" y="69574"/>
                  <a:pt x="28432" y="69523"/>
                </a:cubicBezTo>
                <a:cubicBezTo>
                  <a:pt x="29463" y="69473"/>
                  <a:pt x="30487" y="69430"/>
                  <a:pt x="31511" y="69386"/>
                </a:cubicBezTo>
                <a:lnTo>
                  <a:pt x="31820" y="69372"/>
                </a:lnTo>
                <a:lnTo>
                  <a:pt x="32130" y="69358"/>
                </a:lnTo>
                <a:lnTo>
                  <a:pt x="32426" y="69350"/>
                </a:lnTo>
                <a:lnTo>
                  <a:pt x="32700" y="69336"/>
                </a:lnTo>
                <a:cubicBezTo>
                  <a:pt x="33248" y="69314"/>
                  <a:pt x="33796" y="69293"/>
                  <a:pt x="34351" y="69264"/>
                </a:cubicBezTo>
                <a:cubicBezTo>
                  <a:pt x="35338" y="69213"/>
                  <a:pt x="36391" y="69156"/>
                  <a:pt x="37429" y="69084"/>
                </a:cubicBezTo>
                <a:cubicBezTo>
                  <a:pt x="38539" y="68997"/>
                  <a:pt x="39412" y="68918"/>
                  <a:pt x="40262" y="68817"/>
                </a:cubicBezTo>
                <a:cubicBezTo>
                  <a:pt x="40760" y="68759"/>
                  <a:pt x="41235" y="68702"/>
                  <a:pt x="41718" y="68629"/>
                </a:cubicBezTo>
                <a:cubicBezTo>
                  <a:pt x="42201" y="68557"/>
                  <a:pt x="42533" y="68500"/>
                  <a:pt x="42836" y="68449"/>
                </a:cubicBezTo>
                <a:cubicBezTo>
                  <a:pt x="43203" y="68384"/>
                  <a:pt x="43578" y="68312"/>
                  <a:pt x="43939" y="68233"/>
                </a:cubicBezTo>
                <a:cubicBezTo>
                  <a:pt x="44292" y="68161"/>
                  <a:pt x="44660" y="68082"/>
                  <a:pt x="45035" y="67988"/>
                </a:cubicBezTo>
                <a:cubicBezTo>
                  <a:pt x="45907" y="67779"/>
                  <a:pt x="46664" y="67577"/>
                  <a:pt x="47356" y="67361"/>
                </a:cubicBezTo>
                <a:cubicBezTo>
                  <a:pt x="48207" y="67087"/>
                  <a:pt x="48956" y="66834"/>
                  <a:pt x="49641" y="66568"/>
                </a:cubicBezTo>
                <a:cubicBezTo>
                  <a:pt x="50427" y="66258"/>
                  <a:pt x="51148" y="65948"/>
                  <a:pt x="51854" y="65623"/>
                </a:cubicBezTo>
                <a:cubicBezTo>
                  <a:pt x="52294" y="65414"/>
                  <a:pt x="52662" y="65227"/>
                  <a:pt x="53015" y="65047"/>
                </a:cubicBezTo>
                <a:cubicBezTo>
                  <a:pt x="53339" y="64881"/>
                  <a:pt x="53664" y="64701"/>
                  <a:pt x="53988" y="64520"/>
                </a:cubicBezTo>
                <a:cubicBezTo>
                  <a:pt x="54680" y="64131"/>
                  <a:pt x="55293" y="63756"/>
                  <a:pt x="55870" y="63381"/>
                </a:cubicBezTo>
                <a:cubicBezTo>
                  <a:pt x="56475" y="62985"/>
                  <a:pt x="57023" y="62603"/>
                  <a:pt x="57535" y="62213"/>
                </a:cubicBezTo>
                <a:cubicBezTo>
                  <a:pt x="58162" y="61738"/>
                  <a:pt x="58681" y="61320"/>
                  <a:pt x="59128" y="60930"/>
                </a:cubicBezTo>
                <a:cubicBezTo>
                  <a:pt x="59359" y="60728"/>
                  <a:pt x="59669" y="60469"/>
                  <a:pt x="59964" y="60188"/>
                </a:cubicBezTo>
                <a:cubicBezTo>
                  <a:pt x="60195" y="59979"/>
                  <a:pt x="60419" y="59762"/>
                  <a:pt x="60642" y="59546"/>
                </a:cubicBezTo>
                <a:cubicBezTo>
                  <a:pt x="61139" y="59056"/>
                  <a:pt x="61608" y="58566"/>
                  <a:pt x="62069" y="58054"/>
                </a:cubicBezTo>
                <a:cubicBezTo>
                  <a:pt x="62560" y="57499"/>
                  <a:pt x="62999" y="56965"/>
                  <a:pt x="63410" y="56446"/>
                </a:cubicBezTo>
                <a:cubicBezTo>
                  <a:pt x="63879" y="55826"/>
                  <a:pt x="64290" y="55264"/>
                  <a:pt x="64657" y="54723"/>
                </a:cubicBezTo>
                <a:cubicBezTo>
                  <a:pt x="64838" y="54449"/>
                  <a:pt x="65018" y="54183"/>
                  <a:pt x="65191" y="53902"/>
                </a:cubicBezTo>
                <a:cubicBezTo>
                  <a:pt x="65364" y="53620"/>
                  <a:pt x="65537" y="53339"/>
                  <a:pt x="65703" y="53058"/>
                </a:cubicBezTo>
                <a:cubicBezTo>
                  <a:pt x="66157" y="52294"/>
                  <a:pt x="66525" y="51587"/>
                  <a:pt x="66849" y="50917"/>
                </a:cubicBezTo>
                <a:cubicBezTo>
                  <a:pt x="67245" y="50102"/>
                  <a:pt x="67577" y="49345"/>
                  <a:pt x="67873" y="48610"/>
                </a:cubicBezTo>
                <a:cubicBezTo>
                  <a:pt x="68211" y="47759"/>
                  <a:pt x="68500" y="46966"/>
                  <a:pt x="68731" y="46246"/>
                </a:cubicBezTo>
                <a:cubicBezTo>
                  <a:pt x="68853" y="45885"/>
                  <a:pt x="68968" y="45525"/>
                  <a:pt x="69077" y="45164"/>
                </a:cubicBezTo>
                <a:cubicBezTo>
                  <a:pt x="69192" y="44797"/>
                  <a:pt x="69300" y="44429"/>
                  <a:pt x="69401" y="44061"/>
                </a:cubicBezTo>
                <a:cubicBezTo>
                  <a:pt x="69596" y="43384"/>
                  <a:pt x="69761" y="42735"/>
                  <a:pt x="69927" y="42086"/>
                </a:cubicBezTo>
                <a:cubicBezTo>
                  <a:pt x="70107" y="41372"/>
                  <a:pt x="70266" y="40695"/>
                  <a:pt x="70410" y="40075"/>
                </a:cubicBezTo>
                <a:cubicBezTo>
                  <a:pt x="70699" y="38806"/>
                  <a:pt x="70987" y="37436"/>
                  <a:pt x="71232" y="36254"/>
                </a:cubicBezTo>
                <a:lnTo>
                  <a:pt x="71319" y="35850"/>
                </a:lnTo>
                <a:lnTo>
                  <a:pt x="71319" y="35821"/>
                </a:lnTo>
                <a:lnTo>
                  <a:pt x="71340" y="35728"/>
                </a:lnTo>
                <a:lnTo>
                  <a:pt x="71383" y="35533"/>
                </a:lnTo>
                <a:lnTo>
                  <a:pt x="71448" y="35223"/>
                </a:lnTo>
                <a:lnTo>
                  <a:pt x="71499" y="34985"/>
                </a:lnTo>
                <a:cubicBezTo>
                  <a:pt x="71679" y="34135"/>
                  <a:pt x="71852" y="33269"/>
                  <a:pt x="72039" y="32426"/>
                </a:cubicBezTo>
                <a:cubicBezTo>
                  <a:pt x="72328" y="31100"/>
                  <a:pt x="72587" y="29982"/>
                  <a:pt x="72905" y="28821"/>
                </a:cubicBezTo>
                <a:cubicBezTo>
                  <a:pt x="73222" y="27661"/>
                  <a:pt x="73539" y="26623"/>
                  <a:pt x="73863" y="25664"/>
                </a:cubicBezTo>
                <a:cubicBezTo>
                  <a:pt x="74274" y="24474"/>
                  <a:pt x="74678" y="23436"/>
                  <a:pt x="75082" y="22492"/>
                </a:cubicBezTo>
                <a:cubicBezTo>
                  <a:pt x="75565" y="21375"/>
                  <a:pt x="76040" y="20380"/>
                  <a:pt x="76531" y="19464"/>
                </a:cubicBezTo>
                <a:cubicBezTo>
                  <a:pt x="77071" y="18462"/>
                  <a:pt x="77590" y="17568"/>
                  <a:pt x="78131" y="16739"/>
                </a:cubicBezTo>
                <a:cubicBezTo>
                  <a:pt x="78643" y="15939"/>
                  <a:pt x="79133" y="15247"/>
                  <a:pt x="79609" y="14613"/>
                </a:cubicBezTo>
                <a:cubicBezTo>
                  <a:pt x="80142" y="13906"/>
                  <a:pt x="80640" y="13286"/>
                  <a:pt x="81123" y="12717"/>
                </a:cubicBezTo>
                <a:cubicBezTo>
                  <a:pt x="81757" y="11989"/>
                  <a:pt x="82348" y="11340"/>
                  <a:pt x="82947" y="10727"/>
                </a:cubicBezTo>
                <a:cubicBezTo>
                  <a:pt x="83516" y="10150"/>
                  <a:pt x="84042" y="9638"/>
                  <a:pt x="84561" y="9170"/>
                </a:cubicBezTo>
                <a:cubicBezTo>
                  <a:pt x="85254" y="8535"/>
                  <a:pt x="85902" y="7980"/>
                  <a:pt x="86551" y="7469"/>
                </a:cubicBezTo>
                <a:cubicBezTo>
                  <a:pt x="87250" y="6913"/>
                  <a:pt x="87885" y="6430"/>
                  <a:pt x="88498" y="5991"/>
                </a:cubicBezTo>
                <a:cubicBezTo>
                  <a:pt x="89269" y="5443"/>
                  <a:pt x="89997" y="4953"/>
                  <a:pt x="90725" y="4498"/>
                </a:cubicBezTo>
                <a:cubicBezTo>
                  <a:pt x="91482" y="4023"/>
                  <a:pt x="92181" y="3612"/>
                  <a:pt x="92859" y="3230"/>
                </a:cubicBezTo>
                <a:cubicBezTo>
                  <a:pt x="93659" y="2775"/>
                  <a:pt x="94387" y="2401"/>
                  <a:pt x="95087" y="2055"/>
                </a:cubicBezTo>
                <a:cubicBezTo>
                  <a:pt x="95952" y="1636"/>
                  <a:pt x="96687" y="1290"/>
                  <a:pt x="97357" y="1002"/>
                </a:cubicBezTo>
                <a:cubicBezTo>
                  <a:pt x="98230" y="627"/>
                  <a:pt x="99037" y="303"/>
                  <a:pt x="99830" y="14"/>
                </a:cubicBezTo>
                <a:lnTo>
                  <a:pt x="0" y="0"/>
                </a:lnTo>
                <a:close/>
              </a:path>
            </a:pathLst>
          </a:custGeom>
          <a:solidFill>
            <a:srgbClr val="ED3742">
              <a:alpha val="84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pic>
        <p:nvPicPr>
          <p:cNvPr id="66" name="Google Shape;66;p16"/>
          <p:cNvPicPr preferRelativeResize="0"/>
          <p:nvPr/>
        </p:nvPicPr>
        <p:blipFill rotWithShape="1">
          <a:blip r:embed="rId2">
            <a:alphaModFix amt="50000"/>
          </a:blip>
          <a:srcRect l="-115975" t="11692" r="1245" b="8224"/>
          <a:stretch/>
        </p:blipFill>
        <p:spPr>
          <a:xfrm>
            <a:off x="-25" y="0"/>
            <a:ext cx="9190876" cy="5143501"/>
          </a:xfrm>
          <a:prstGeom prst="rect">
            <a:avLst/>
          </a:prstGeom>
          <a:noFill/>
          <a:ln>
            <a:noFill/>
          </a:ln>
        </p:spPr>
      </p:pic>
      <p:sp>
        <p:nvSpPr>
          <p:cNvPr id="67" name="Google Shape;67;p16"/>
          <p:cNvSpPr/>
          <p:nvPr/>
        </p:nvSpPr>
        <p:spPr>
          <a:xfrm>
            <a:off x="0" y="150"/>
            <a:ext cx="8777279" cy="5143420"/>
          </a:xfrm>
          <a:custGeom>
            <a:avLst/>
            <a:gdLst/>
            <a:ahLst/>
            <a:cxnLst/>
            <a:rect l="l" t="t" r="r" b="b"/>
            <a:pathLst>
              <a:path w="281933" h="209380" extrusionOk="0">
                <a:moveTo>
                  <a:pt x="0" y="0"/>
                </a:moveTo>
                <a:lnTo>
                  <a:pt x="0" y="209379"/>
                </a:lnTo>
                <a:lnTo>
                  <a:pt x="172451" y="209379"/>
                </a:lnTo>
                <a:cubicBezTo>
                  <a:pt x="173707" y="203067"/>
                  <a:pt x="176266" y="197654"/>
                  <a:pt x="179523" y="192707"/>
                </a:cubicBezTo>
                <a:cubicBezTo>
                  <a:pt x="183866" y="186100"/>
                  <a:pt x="189434" y="180330"/>
                  <a:pt x="194754" y="174374"/>
                </a:cubicBezTo>
                <a:cubicBezTo>
                  <a:pt x="194785" y="174343"/>
                  <a:pt x="194816" y="174297"/>
                  <a:pt x="194847" y="174266"/>
                </a:cubicBezTo>
                <a:cubicBezTo>
                  <a:pt x="197018" y="171831"/>
                  <a:pt x="199143" y="169380"/>
                  <a:pt x="201113" y="166806"/>
                </a:cubicBezTo>
                <a:cubicBezTo>
                  <a:pt x="203392" y="163905"/>
                  <a:pt x="205409" y="160819"/>
                  <a:pt x="207161" y="157577"/>
                </a:cubicBezTo>
                <a:cubicBezTo>
                  <a:pt x="207875" y="156259"/>
                  <a:pt x="208511" y="154894"/>
                  <a:pt x="209100" y="153483"/>
                </a:cubicBezTo>
                <a:cubicBezTo>
                  <a:pt x="209813" y="151777"/>
                  <a:pt x="210418" y="150024"/>
                  <a:pt x="210915" y="148241"/>
                </a:cubicBezTo>
                <a:cubicBezTo>
                  <a:pt x="211008" y="147868"/>
                  <a:pt x="211101" y="147512"/>
                  <a:pt x="211194" y="147139"/>
                </a:cubicBezTo>
                <a:cubicBezTo>
                  <a:pt x="211287" y="146767"/>
                  <a:pt x="211364" y="146442"/>
                  <a:pt x="211442" y="146085"/>
                </a:cubicBezTo>
                <a:cubicBezTo>
                  <a:pt x="211706" y="144922"/>
                  <a:pt x="211907" y="143712"/>
                  <a:pt x="212062" y="142425"/>
                </a:cubicBezTo>
                <a:cubicBezTo>
                  <a:pt x="212171" y="141634"/>
                  <a:pt x="212264" y="140812"/>
                  <a:pt x="212326" y="139974"/>
                </a:cubicBezTo>
                <a:cubicBezTo>
                  <a:pt x="212373" y="139307"/>
                  <a:pt x="212419" y="138609"/>
                  <a:pt x="212466" y="137911"/>
                </a:cubicBezTo>
                <a:cubicBezTo>
                  <a:pt x="212497" y="137322"/>
                  <a:pt x="212528" y="136733"/>
                  <a:pt x="212543" y="136128"/>
                </a:cubicBezTo>
                <a:cubicBezTo>
                  <a:pt x="212590" y="135011"/>
                  <a:pt x="212605" y="133879"/>
                  <a:pt x="212605" y="132716"/>
                </a:cubicBezTo>
                <a:lnTo>
                  <a:pt x="212605" y="131987"/>
                </a:lnTo>
                <a:cubicBezTo>
                  <a:pt x="212605" y="130544"/>
                  <a:pt x="212590" y="129055"/>
                  <a:pt x="212543" y="127535"/>
                </a:cubicBezTo>
                <a:cubicBezTo>
                  <a:pt x="212435" y="122758"/>
                  <a:pt x="212155" y="117625"/>
                  <a:pt x="211861" y="112274"/>
                </a:cubicBezTo>
                <a:cubicBezTo>
                  <a:pt x="211814" y="111219"/>
                  <a:pt x="211768" y="110165"/>
                  <a:pt x="211706" y="109094"/>
                </a:cubicBezTo>
                <a:cubicBezTo>
                  <a:pt x="211675" y="108505"/>
                  <a:pt x="211644" y="107900"/>
                  <a:pt x="211613" y="107311"/>
                </a:cubicBezTo>
                <a:cubicBezTo>
                  <a:pt x="211582" y="106504"/>
                  <a:pt x="211535" y="105698"/>
                  <a:pt x="211504" y="104876"/>
                </a:cubicBezTo>
                <a:cubicBezTo>
                  <a:pt x="211364" y="101572"/>
                  <a:pt x="211240" y="98222"/>
                  <a:pt x="211194" y="94841"/>
                </a:cubicBezTo>
                <a:cubicBezTo>
                  <a:pt x="211070" y="87179"/>
                  <a:pt x="211271" y="79440"/>
                  <a:pt x="212233" y="71964"/>
                </a:cubicBezTo>
                <a:cubicBezTo>
                  <a:pt x="212636" y="68676"/>
                  <a:pt x="213210" y="65435"/>
                  <a:pt x="213954" y="62209"/>
                </a:cubicBezTo>
                <a:cubicBezTo>
                  <a:pt x="214280" y="60844"/>
                  <a:pt x="214637" y="59479"/>
                  <a:pt x="215040" y="58145"/>
                </a:cubicBezTo>
                <a:cubicBezTo>
                  <a:pt x="216188" y="54113"/>
                  <a:pt x="217770" y="50220"/>
                  <a:pt x="219740" y="46513"/>
                </a:cubicBezTo>
                <a:cubicBezTo>
                  <a:pt x="221104" y="43970"/>
                  <a:pt x="222686" y="41566"/>
                  <a:pt x="224470" y="39301"/>
                </a:cubicBezTo>
                <a:cubicBezTo>
                  <a:pt x="228673" y="33997"/>
                  <a:pt x="234132" y="29484"/>
                  <a:pt x="241220" y="26087"/>
                </a:cubicBezTo>
                <a:cubicBezTo>
                  <a:pt x="243469" y="25001"/>
                  <a:pt x="245610" y="23947"/>
                  <a:pt x="247641" y="22908"/>
                </a:cubicBezTo>
                <a:cubicBezTo>
                  <a:pt x="267276" y="12919"/>
                  <a:pt x="277063" y="5242"/>
                  <a:pt x="2819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6"/>
          <p:cNvSpPr txBox="1">
            <a:spLocks noGrp="1"/>
          </p:cNvSpPr>
          <p:nvPr>
            <p:ph type="title"/>
          </p:nvPr>
        </p:nvSpPr>
        <p:spPr>
          <a:xfrm>
            <a:off x="356525" y="316875"/>
            <a:ext cx="6864000" cy="441900"/>
          </a:xfrm>
          <a:prstGeom prst="rect">
            <a:avLst/>
          </a:prstGeom>
        </p:spPr>
        <p:txBody>
          <a:bodyPr spcFirstLastPara="1" wrap="square" lIns="0" tIns="0" rIns="0" bIns="0" anchor="t" anchorCtr="0">
            <a:noAutofit/>
          </a:bodyPr>
          <a:lstStyle>
            <a:lvl1pPr lvl="0">
              <a:spcBef>
                <a:spcPts val="0"/>
              </a:spcBef>
              <a:spcAft>
                <a:spcPts val="0"/>
              </a:spcAft>
              <a:buClr>
                <a:srgbClr val="ED3742"/>
              </a:buClr>
              <a:buSzPts val="2500"/>
              <a:buNone/>
              <a:defRPr sz="2500">
                <a:solidFill>
                  <a:srgbClr val="ED374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pic>
        <p:nvPicPr>
          <p:cNvPr id="69" name="Google Shape;69;p16"/>
          <p:cNvPicPr preferRelativeResize="0"/>
          <p:nvPr/>
        </p:nvPicPr>
        <p:blipFill>
          <a:blip r:embed="rId3">
            <a:alphaModFix/>
          </a:blip>
          <a:stretch>
            <a:fillRect/>
          </a:stretch>
        </p:blipFill>
        <p:spPr>
          <a:xfrm>
            <a:off x="7883450" y="4131650"/>
            <a:ext cx="893825" cy="6899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70"/>
        <p:cNvGrpSpPr/>
        <p:nvPr/>
      </p:nvGrpSpPr>
      <p:grpSpPr>
        <a:xfrm>
          <a:off x="0" y="0"/>
          <a:ext cx="0" cy="0"/>
          <a:chOff x="0" y="0"/>
          <a:chExt cx="0" cy="0"/>
        </a:xfrm>
      </p:grpSpPr>
      <p:pic>
        <p:nvPicPr>
          <p:cNvPr id="71" name="Google Shape;71;p17"/>
          <p:cNvPicPr preferRelativeResize="0"/>
          <p:nvPr/>
        </p:nvPicPr>
        <p:blipFill rotWithShape="1">
          <a:blip r:embed="rId2">
            <a:alphaModFix amt="50000"/>
          </a:blip>
          <a:srcRect l="1864" t="10108" b="6766"/>
          <a:stretch/>
        </p:blipFill>
        <p:spPr>
          <a:xfrm>
            <a:off x="5098007" y="0"/>
            <a:ext cx="4047351" cy="5143572"/>
          </a:xfrm>
          <a:prstGeom prst="rect">
            <a:avLst/>
          </a:prstGeom>
          <a:noFill/>
          <a:ln>
            <a:noFill/>
          </a:ln>
        </p:spPr>
      </p:pic>
      <p:sp>
        <p:nvSpPr>
          <p:cNvPr id="72" name="Google Shape;72;p17"/>
          <p:cNvSpPr/>
          <p:nvPr/>
        </p:nvSpPr>
        <p:spPr>
          <a:xfrm>
            <a:off x="0" y="75"/>
            <a:ext cx="8777279" cy="5143420"/>
          </a:xfrm>
          <a:custGeom>
            <a:avLst/>
            <a:gdLst/>
            <a:ahLst/>
            <a:cxnLst/>
            <a:rect l="l" t="t" r="r" b="b"/>
            <a:pathLst>
              <a:path w="281933" h="209380" extrusionOk="0">
                <a:moveTo>
                  <a:pt x="0" y="0"/>
                </a:moveTo>
                <a:lnTo>
                  <a:pt x="0" y="209379"/>
                </a:lnTo>
                <a:lnTo>
                  <a:pt x="172451" y="209379"/>
                </a:lnTo>
                <a:cubicBezTo>
                  <a:pt x="173707" y="203067"/>
                  <a:pt x="176266" y="197654"/>
                  <a:pt x="179523" y="192707"/>
                </a:cubicBezTo>
                <a:cubicBezTo>
                  <a:pt x="183866" y="186100"/>
                  <a:pt x="189434" y="180330"/>
                  <a:pt x="194754" y="174374"/>
                </a:cubicBezTo>
                <a:cubicBezTo>
                  <a:pt x="194785" y="174343"/>
                  <a:pt x="194816" y="174297"/>
                  <a:pt x="194847" y="174266"/>
                </a:cubicBezTo>
                <a:cubicBezTo>
                  <a:pt x="197018" y="171831"/>
                  <a:pt x="199143" y="169380"/>
                  <a:pt x="201113" y="166806"/>
                </a:cubicBezTo>
                <a:cubicBezTo>
                  <a:pt x="203392" y="163905"/>
                  <a:pt x="205409" y="160819"/>
                  <a:pt x="207161" y="157577"/>
                </a:cubicBezTo>
                <a:cubicBezTo>
                  <a:pt x="207875" y="156259"/>
                  <a:pt x="208511" y="154894"/>
                  <a:pt x="209100" y="153483"/>
                </a:cubicBezTo>
                <a:cubicBezTo>
                  <a:pt x="209813" y="151777"/>
                  <a:pt x="210418" y="150024"/>
                  <a:pt x="210915" y="148241"/>
                </a:cubicBezTo>
                <a:cubicBezTo>
                  <a:pt x="211008" y="147868"/>
                  <a:pt x="211101" y="147512"/>
                  <a:pt x="211194" y="147139"/>
                </a:cubicBezTo>
                <a:cubicBezTo>
                  <a:pt x="211287" y="146767"/>
                  <a:pt x="211364" y="146442"/>
                  <a:pt x="211442" y="146085"/>
                </a:cubicBezTo>
                <a:cubicBezTo>
                  <a:pt x="211706" y="144922"/>
                  <a:pt x="211907" y="143712"/>
                  <a:pt x="212062" y="142425"/>
                </a:cubicBezTo>
                <a:cubicBezTo>
                  <a:pt x="212171" y="141634"/>
                  <a:pt x="212264" y="140812"/>
                  <a:pt x="212326" y="139974"/>
                </a:cubicBezTo>
                <a:cubicBezTo>
                  <a:pt x="212373" y="139307"/>
                  <a:pt x="212419" y="138609"/>
                  <a:pt x="212466" y="137911"/>
                </a:cubicBezTo>
                <a:cubicBezTo>
                  <a:pt x="212497" y="137322"/>
                  <a:pt x="212528" y="136733"/>
                  <a:pt x="212543" y="136128"/>
                </a:cubicBezTo>
                <a:cubicBezTo>
                  <a:pt x="212590" y="135011"/>
                  <a:pt x="212605" y="133879"/>
                  <a:pt x="212605" y="132716"/>
                </a:cubicBezTo>
                <a:lnTo>
                  <a:pt x="212605" y="131987"/>
                </a:lnTo>
                <a:cubicBezTo>
                  <a:pt x="212605" y="130544"/>
                  <a:pt x="212590" y="129055"/>
                  <a:pt x="212543" y="127535"/>
                </a:cubicBezTo>
                <a:cubicBezTo>
                  <a:pt x="212435" y="122758"/>
                  <a:pt x="212155" y="117625"/>
                  <a:pt x="211861" y="112274"/>
                </a:cubicBezTo>
                <a:cubicBezTo>
                  <a:pt x="211814" y="111219"/>
                  <a:pt x="211768" y="110165"/>
                  <a:pt x="211706" y="109094"/>
                </a:cubicBezTo>
                <a:cubicBezTo>
                  <a:pt x="211675" y="108505"/>
                  <a:pt x="211644" y="107900"/>
                  <a:pt x="211613" y="107311"/>
                </a:cubicBezTo>
                <a:cubicBezTo>
                  <a:pt x="211582" y="106504"/>
                  <a:pt x="211535" y="105698"/>
                  <a:pt x="211504" y="104876"/>
                </a:cubicBezTo>
                <a:cubicBezTo>
                  <a:pt x="211364" y="101572"/>
                  <a:pt x="211240" y="98222"/>
                  <a:pt x="211194" y="94841"/>
                </a:cubicBezTo>
                <a:cubicBezTo>
                  <a:pt x="211070" y="87179"/>
                  <a:pt x="211271" y="79440"/>
                  <a:pt x="212233" y="71964"/>
                </a:cubicBezTo>
                <a:cubicBezTo>
                  <a:pt x="212636" y="68676"/>
                  <a:pt x="213210" y="65435"/>
                  <a:pt x="213954" y="62209"/>
                </a:cubicBezTo>
                <a:cubicBezTo>
                  <a:pt x="214280" y="60844"/>
                  <a:pt x="214637" y="59479"/>
                  <a:pt x="215040" y="58145"/>
                </a:cubicBezTo>
                <a:cubicBezTo>
                  <a:pt x="216188" y="54113"/>
                  <a:pt x="217770" y="50220"/>
                  <a:pt x="219740" y="46513"/>
                </a:cubicBezTo>
                <a:cubicBezTo>
                  <a:pt x="221104" y="43970"/>
                  <a:pt x="222686" y="41566"/>
                  <a:pt x="224470" y="39301"/>
                </a:cubicBezTo>
                <a:cubicBezTo>
                  <a:pt x="228673" y="33997"/>
                  <a:pt x="234132" y="29484"/>
                  <a:pt x="241220" y="26087"/>
                </a:cubicBezTo>
                <a:cubicBezTo>
                  <a:pt x="243469" y="25001"/>
                  <a:pt x="245610" y="23947"/>
                  <a:pt x="247641" y="22908"/>
                </a:cubicBezTo>
                <a:cubicBezTo>
                  <a:pt x="267276" y="12919"/>
                  <a:pt x="277063" y="5242"/>
                  <a:pt x="2819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7"/>
          <p:cNvSpPr txBox="1">
            <a:spLocks noGrp="1"/>
          </p:cNvSpPr>
          <p:nvPr>
            <p:ph type="title"/>
          </p:nvPr>
        </p:nvSpPr>
        <p:spPr>
          <a:xfrm>
            <a:off x="356525" y="316875"/>
            <a:ext cx="6864000" cy="441900"/>
          </a:xfrm>
          <a:prstGeom prst="rect">
            <a:avLst/>
          </a:prstGeom>
        </p:spPr>
        <p:txBody>
          <a:bodyPr spcFirstLastPara="1" wrap="square" lIns="0" tIns="0" rIns="0" bIns="0" anchor="t" anchorCtr="0">
            <a:noAutofit/>
          </a:bodyPr>
          <a:lstStyle>
            <a:lvl1pPr lvl="0">
              <a:spcBef>
                <a:spcPts val="0"/>
              </a:spcBef>
              <a:spcAft>
                <a:spcPts val="0"/>
              </a:spcAft>
              <a:buClr>
                <a:srgbClr val="ED3742"/>
              </a:buClr>
              <a:buSzPts val="2500"/>
              <a:buNone/>
              <a:defRPr sz="2500">
                <a:solidFill>
                  <a:srgbClr val="ED374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pic>
        <p:nvPicPr>
          <p:cNvPr id="74" name="Google Shape;74;p17"/>
          <p:cNvPicPr preferRelativeResize="0"/>
          <p:nvPr/>
        </p:nvPicPr>
        <p:blipFill>
          <a:blip r:embed="rId3">
            <a:alphaModFix/>
          </a:blip>
          <a:stretch>
            <a:fillRect/>
          </a:stretch>
        </p:blipFill>
        <p:spPr>
          <a:xfrm>
            <a:off x="7883450" y="4131650"/>
            <a:ext cx="893825" cy="689900"/>
          </a:xfrm>
          <a:prstGeom prst="rect">
            <a:avLst/>
          </a:prstGeom>
          <a:noFill/>
          <a:ln>
            <a:noFill/>
          </a:ln>
        </p:spPr>
      </p:pic>
      <p:sp>
        <p:nvSpPr>
          <p:cNvPr id="75" name="Google Shape;75;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6"/>
        <p:cNvGrpSpPr/>
        <p:nvPr/>
      </p:nvGrpSpPr>
      <p:grpSpPr>
        <a:xfrm>
          <a:off x="0" y="0"/>
          <a:ext cx="0" cy="0"/>
          <a:chOff x="0" y="0"/>
          <a:chExt cx="0" cy="0"/>
        </a:xfrm>
      </p:grpSpPr>
      <p:pic>
        <p:nvPicPr>
          <p:cNvPr id="77" name="Google Shape;77;p18"/>
          <p:cNvPicPr preferRelativeResize="0"/>
          <p:nvPr/>
        </p:nvPicPr>
        <p:blipFill rotWithShape="1">
          <a:blip r:embed="rId2">
            <a:alphaModFix amt="50000"/>
          </a:blip>
          <a:srcRect b="15182"/>
          <a:stretch/>
        </p:blipFill>
        <p:spPr>
          <a:xfrm>
            <a:off x="-36300" y="-33450"/>
            <a:ext cx="9216599" cy="5210400"/>
          </a:xfrm>
          <a:prstGeom prst="rect">
            <a:avLst/>
          </a:prstGeom>
          <a:noFill/>
          <a:ln>
            <a:noFill/>
          </a:ln>
        </p:spPr>
      </p:pic>
      <p:sp>
        <p:nvSpPr>
          <p:cNvPr id="78" name="Google Shape;78;p18"/>
          <p:cNvSpPr/>
          <p:nvPr/>
        </p:nvSpPr>
        <p:spPr>
          <a:xfrm>
            <a:off x="-36300" y="-33450"/>
            <a:ext cx="9216600" cy="5210400"/>
          </a:xfrm>
          <a:prstGeom prst="rect">
            <a:avLst/>
          </a:prstGeom>
          <a:solidFill>
            <a:srgbClr val="FFFFFF">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9" name="Google Shape;7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0" name="Google Shape;80;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81" name="Google Shape;81;p18"/>
          <p:cNvSpPr/>
          <p:nvPr/>
        </p:nvSpPr>
        <p:spPr>
          <a:xfrm>
            <a:off x="4744309" y="3216609"/>
            <a:ext cx="4438095" cy="1965217"/>
          </a:xfrm>
          <a:custGeom>
            <a:avLst/>
            <a:gdLst/>
            <a:ahLst/>
            <a:cxnLst/>
            <a:rect l="l" t="t" r="r" b="b"/>
            <a:pathLst>
              <a:path w="72705" h="29253" extrusionOk="0">
                <a:moveTo>
                  <a:pt x="38414" y="0"/>
                </a:moveTo>
                <a:cubicBezTo>
                  <a:pt x="27514" y="0"/>
                  <a:pt x="16674" y="22570"/>
                  <a:pt x="0" y="29252"/>
                </a:cubicBezTo>
                <a:lnTo>
                  <a:pt x="72704" y="29252"/>
                </a:lnTo>
                <a:lnTo>
                  <a:pt x="72704" y="1090"/>
                </a:lnTo>
                <a:cubicBezTo>
                  <a:pt x="66770" y="2308"/>
                  <a:pt x="64136" y="9884"/>
                  <a:pt x="57729" y="9884"/>
                </a:cubicBezTo>
                <a:cubicBezTo>
                  <a:pt x="54594" y="9884"/>
                  <a:pt x="50555" y="8070"/>
                  <a:pt x="44783" y="2807"/>
                </a:cubicBezTo>
                <a:cubicBezTo>
                  <a:pt x="42630" y="843"/>
                  <a:pt x="40521" y="0"/>
                  <a:pt x="3841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D3742"/>
              </a:solidFill>
            </a:endParaRPr>
          </a:p>
        </p:txBody>
      </p:sp>
      <p:pic>
        <p:nvPicPr>
          <p:cNvPr id="82" name="Google Shape;82;p18"/>
          <p:cNvPicPr preferRelativeResize="0"/>
          <p:nvPr/>
        </p:nvPicPr>
        <p:blipFill>
          <a:blip r:embed="rId3">
            <a:alphaModFix/>
          </a:blip>
          <a:stretch>
            <a:fillRect/>
          </a:stretch>
        </p:blipFill>
        <p:spPr>
          <a:xfrm>
            <a:off x="7883450" y="4131650"/>
            <a:ext cx="893825" cy="6899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83"/>
        <p:cNvGrpSpPr/>
        <p:nvPr/>
      </p:nvGrpSpPr>
      <p:grpSpPr>
        <a:xfrm>
          <a:off x="0" y="0"/>
          <a:ext cx="0" cy="0"/>
          <a:chOff x="0" y="0"/>
          <a:chExt cx="0" cy="0"/>
        </a:xfrm>
      </p:grpSpPr>
      <p:pic>
        <p:nvPicPr>
          <p:cNvPr id="84" name="Google Shape;84;p19"/>
          <p:cNvPicPr preferRelativeResize="0"/>
          <p:nvPr/>
        </p:nvPicPr>
        <p:blipFill rotWithShape="1">
          <a:blip r:embed="rId2">
            <a:alphaModFix/>
          </a:blip>
          <a:srcRect t="7591" b="7591"/>
          <a:stretch/>
        </p:blipFill>
        <p:spPr>
          <a:xfrm>
            <a:off x="-36300" y="-33450"/>
            <a:ext cx="9216599" cy="5210400"/>
          </a:xfrm>
          <a:prstGeom prst="rect">
            <a:avLst/>
          </a:prstGeom>
          <a:noFill/>
          <a:ln>
            <a:noFill/>
          </a:ln>
        </p:spPr>
      </p:pic>
      <p:sp>
        <p:nvSpPr>
          <p:cNvPr id="85" name="Google Shape;85;p19"/>
          <p:cNvSpPr/>
          <p:nvPr/>
        </p:nvSpPr>
        <p:spPr>
          <a:xfrm>
            <a:off x="-36300" y="-33450"/>
            <a:ext cx="9216600" cy="5210400"/>
          </a:xfrm>
          <a:prstGeom prst="rect">
            <a:avLst/>
          </a:prstGeom>
          <a:solidFill>
            <a:srgbClr val="FFFFFF">
              <a:alpha val="64709"/>
            </a:srgbClr>
          </a:solidFill>
          <a:ln>
            <a:noFill/>
          </a:ln>
          <a:effectLst>
            <a:outerShdw algn="bl" rotWithShape="0">
              <a:schemeClr val="dk1">
                <a:alpha val="9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6" name="Google Shape;8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ED3742"/>
              </a:buClr>
              <a:buSzPts val="3000"/>
              <a:buNone/>
              <a:defRPr>
                <a:solidFill>
                  <a:srgbClr val="ED3742"/>
                </a:solidFill>
              </a:defRPr>
            </a:lvl1pPr>
            <a:lvl2pPr lvl="1">
              <a:spcBef>
                <a:spcPts val="0"/>
              </a:spcBef>
              <a:spcAft>
                <a:spcPts val="0"/>
              </a:spcAft>
              <a:buClr>
                <a:srgbClr val="ED3742"/>
              </a:buClr>
              <a:buSzPts val="3000"/>
              <a:buNone/>
              <a:defRPr>
                <a:solidFill>
                  <a:srgbClr val="ED3742"/>
                </a:solidFill>
              </a:defRPr>
            </a:lvl2pPr>
            <a:lvl3pPr lvl="2">
              <a:spcBef>
                <a:spcPts val="0"/>
              </a:spcBef>
              <a:spcAft>
                <a:spcPts val="0"/>
              </a:spcAft>
              <a:buClr>
                <a:srgbClr val="ED3742"/>
              </a:buClr>
              <a:buSzPts val="3000"/>
              <a:buNone/>
              <a:defRPr>
                <a:solidFill>
                  <a:srgbClr val="ED3742"/>
                </a:solidFill>
              </a:defRPr>
            </a:lvl3pPr>
            <a:lvl4pPr lvl="3">
              <a:spcBef>
                <a:spcPts val="0"/>
              </a:spcBef>
              <a:spcAft>
                <a:spcPts val="0"/>
              </a:spcAft>
              <a:buClr>
                <a:srgbClr val="ED3742"/>
              </a:buClr>
              <a:buSzPts val="3000"/>
              <a:buNone/>
              <a:defRPr>
                <a:solidFill>
                  <a:srgbClr val="ED3742"/>
                </a:solidFill>
              </a:defRPr>
            </a:lvl4pPr>
            <a:lvl5pPr lvl="4">
              <a:spcBef>
                <a:spcPts val="0"/>
              </a:spcBef>
              <a:spcAft>
                <a:spcPts val="0"/>
              </a:spcAft>
              <a:buClr>
                <a:srgbClr val="ED3742"/>
              </a:buClr>
              <a:buSzPts val="3000"/>
              <a:buNone/>
              <a:defRPr>
                <a:solidFill>
                  <a:srgbClr val="ED3742"/>
                </a:solidFill>
              </a:defRPr>
            </a:lvl5pPr>
            <a:lvl6pPr lvl="5">
              <a:spcBef>
                <a:spcPts val="0"/>
              </a:spcBef>
              <a:spcAft>
                <a:spcPts val="0"/>
              </a:spcAft>
              <a:buClr>
                <a:srgbClr val="ED3742"/>
              </a:buClr>
              <a:buSzPts val="3000"/>
              <a:buNone/>
              <a:defRPr>
                <a:solidFill>
                  <a:srgbClr val="ED3742"/>
                </a:solidFill>
              </a:defRPr>
            </a:lvl6pPr>
            <a:lvl7pPr lvl="6">
              <a:spcBef>
                <a:spcPts val="0"/>
              </a:spcBef>
              <a:spcAft>
                <a:spcPts val="0"/>
              </a:spcAft>
              <a:buClr>
                <a:srgbClr val="ED3742"/>
              </a:buClr>
              <a:buSzPts val="3000"/>
              <a:buNone/>
              <a:defRPr>
                <a:solidFill>
                  <a:srgbClr val="ED3742"/>
                </a:solidFill>
              </a:defRPr>
            </a:lvl7pPr>
            <a:lvl8pPr lvl="7">
              <a:spcBef>
                <a:spcPts val="0"/>
              </a:spcBef>
              <a:spcAft>
                <a:spcPts val="0"/>
              </a:spcAft>
              <a:buClr>
                <a:srgbClr val="ED3742"/>
              </a:buClr>
              <a:buSzPts val="3000"/>
              <a:buNone/>
              <a:defRPr>
                <a:solidFill>
                  <a:srgbClr val="ED3742"/>
                </a:solidFill>
              </a:defRPr>
            </a:lvl8pPr>
            <a:lvl9pPr lvl="8">
              <a:spcBef>
                <a:spcPts val="0"/>
              </a:spcBef>
              <a:spcAft>
                <a:spcPts val="0"/>
              </a:spcAft>
              <a:buClr>
                <a:srgbClr val="ED3742"/>
              </a:buClr>
              <a:buSzPts val="3000"/>
              <a:buNone/>
              <a:defRPr>
                <a:solidFill>
                  <a:srgbClr val="ED3742"/>
                </a:solidFill>
              </a:defRPr>
            </a:lvl9pPr>
          </a:lstStyle>
          <a:p>
            <a:endParaRPr/>
          </a:p>
        </p:txBody>
      </p:sp>
      <p:sp>
        <p:nvSpPr>
          <p:cNvPr id="87" name="Google Shape;87;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pic>
        <p:nvPicPr>
          <p:cNvPr id="88" name="Google Shape;88;p19"/>
          <p:cNvPicPr preferRelativeResize="0"/>
          <p:nvPr/>
        </p:nvPicPr>
        <p:blipFill>
          <a:blip r:embed="rId3">
            <a:alphaModFix/>
          </a:blip>
          <a:stretch>
            <a:fillRect/>
          </a:stretch>
        </p:blipFill>
        <p:spPr>
          <a:xfrm>
            <a:off x="7883450" y="4131650"/>
            <a:ext cx="893825" cy="6899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5 1 1">
  <p:cSld name="CUSTOM_5_1_1">
    <p:spTree>
      <p:nvGrpSpPr>
        <p:cNvPr id="1" name="Shape 93"/>
        <p:cNvGrpSpPr/>
        <p:nvPr/>
      </p:nvGrpSpPr>
      <p:grpSpPr>
        <a:xfrm>
          <a:off x="0" y="0"/>
          <a:ext cx="0" cy="0"/>
          <a:chOff x="0" y="0"/>
          <a:chExt cx="0" cy="0"/>
        </a:xfrm>
      </p:grpSpPr>
      <p:sp>
        <p:nvSpPr>
          <p:cNvPr id="94" name="Google Shape;94;p22"/>
          <p:cNvSpPr/>
          <p:nvPr/>
        </p:nvSpPr>
        <p:spPr>
          <a:xfrm>
            <a:off x="1913051" y="-505836"/>
            <a:ext cx="5756575" cy="3968049"/>
          </a:xfrm>
          <a:custGeom>
            <a:avLst/>
            <a:gdLst/>
            <a:ahLst/>
            <a:cxnLst/>
            <a:rect l="l" t="t" r="r" b="b"/>
            <a:pathLst>
              <a:path w="203233" h="140090" extrusionOk="0">
                <a:moveTo>
                  <a:pt x="64876" y="0"/>
                </a:moveTo>
                <a:lnTo>
                  <a:pt x="2595" y="15858"/>
                </a:lnTo>
                <a:cubicBezTo>
                  <a:pt x="0" y="31140"/>
                  <a:pt x="8650" y="48729"/>
                  <a:pt x="48730" y="63146"/>
                </a:cubicBezTo>
                <a:cubicBezTo>
                  <a:pt x="88808" y="77563"/>
                  <a:pt x="35748" y="132411"/>
                  <a:pt x="120805" y="139532"/>
                </a:cubicBezTo>
                <a:cubicBezTo>
                  <a:pt x="125323" y="139911"/>
                  <a:pt x="129529" y="140090"/>
                  <a:pt x="133445" y="140090"/>
                </a:cubicBezTo>
                <a:cubicBezTo>
                  <a:pt x="203233" y="140090"/>
                  <a:pt x="180437" y="83179"/>
                  <a:pt x="180437" y="83179"/>
                </a:cubicBezTo>
                <a:lnTo>
                  <a:pt x="64876" y="0"/>
                </a:lnTo>
                <a:close/>
              </a:path>
            </a:pathLst>
          </a:custGeom>
          <a:solidFill>
            <a:srgbClr val="ED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95" name="Google Shape;95;p22"/>
          <p:cNvSpPr/>
          <p:nvPr/>
        </p:nvSpPr>
        <p:spPr>
          <a:xfrm>
            <a:off x="2080480" y="-330278"/>
            <a:ext cx="7220836" cy="5600391"/>
          </a:xfrm>
          <a:custGeom>
            <a:avLst/>
            <a:gdLst/>
            <a:ahLst/>
            <a:cxnLst/>
            <a:rect l="l" t="t" r="r" b="b"/>
            <a:pathLst>
              <a:path w="254928" h="197719" extrusionOk="0">
                <a:moveTo>
                  <a:pt x="254928" y="1"/>
                </a:moveTo>
                <a:cubicBezTo>
                  <a:pt x="254928" y="866"/>
                  <a:pt x="5098" y="6613"/>
                  <a:pt x="5098" y="6613"/>
                </a:cubicBezTo>
                <a:cubicBezTo>
                  <a:pt x="0" y="30277"/>
                  <a:pt x="31573" y="43252"/>
                  <a:pt x="48873" y="48442"/>
                </a:cubicBezTo>
                <a:cubicBezTo>
                  <a:pt x="66174" y="53632"/>
                  <a:pt x="59075" y="87305"/>
                  <a:pt x="72995" y="101633"/>
                </a:cubicBezTo>
                <a:cubicBezTo>
                  <a:pt x="86916" y="115961"/>
                  <a:pt x="132939" y="114695"/>
                  <a:pt x="158390" y="134335"/>
                </a:cubicBezTo>
                <a:cubicBezTo>
                  <a:pt x="183842" y="153973"/>
                  <a:pt x="191821" y="197718"/>
                  <a:pt x="191821" y="197718"/>
                </a:cubicBezTo>
                <a:lnTo>
                  <a:pt x="254928" y="197718"/>
                </a:lnTo>
                <a:lnTo>
                  <a:pt x="254928" y="1"/>
                </a:lnTo>
                <a:close/>
              </a:path>
            </a:pathLst>
          </a:custGeom>
          <a:solidFill>
            <a:srgbClr val="C021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2"/>
          <p:cNvSpPr txBox="1">
            <a:spLocks noGrp="1"/>
          </p:cNvSpPr>
          <p:nvPr>
            <p:ph type="title"/>
          </p:nvPr>
        </p:nvSpPr>
        <p:spPr>
          <a:xfrm>
            <a:off x="364900" y="3832700"/>
            <a:ext cx="3783000" cy="890100"/>
          </a:xfrm>
          <a:prstGeom prst="rect">
            <a:avLst/>
          </a:prstGeom>
        </p:spPr>
        <p:txBody>
          <a:bodyPr spcFirstLastPara="1" wrap="square" lIns="0" tIns="0" rIns="0" bIns="0" anchor="t" anchorCtr="0">
            <a:noAutofit/>
          </a:bodyPr>
          <a:lstStyle>
            <a:lvl1pPr lvl="0">
              <a:spcBef>
                <a:spcPts val="0"/>
              </a:spcBef>
              <a:spcAft>
                <a:spcPts val="0"/>
              </a:spcAft>
              <a:buClr>
                <a:srgbClr val="323232"/>
              </a:buClr>
              <a:buSzPts val="3000"/>
              <a:buNone/>
              <a:defRPr sz="3000">
                <a:solidFill>
                  <a:srgbClr val="32323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pic>
        <p:nvPicPr>
          <p:cNvPr id="97" name="Google Shape;97;p22"/>
          <p:cNvPicPr preferRelativeResize="0"/>
          <p:nvPr/>
        </p:nvPicPr>
        <p:blipFill>
          <a:blip r:embed="rId2">
            <a:alphaModFix/>
          </a:blip>
          <a:stretch>
            <a:fillRect/>
          </a:stretch>
        </p:blipFill>
        <p:spPr>
          <a:xfrm>
            <a:off x="4936300" y="563955"/>
            <a:ext cx="3782999" cy="10989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98"/>
        <p:cNvGrpSpPr/>
        <p:nvPr/>
      </p:nvGrpSpPr>
      <p:grpSpPr>
        <a:xfrm>
          <a:off x="0" y="0"/>
          <a:ext cx="0" cy="0"/>
          <a:chOff x="0" y="0"/>
          <a:chExt cx="0" cy="0"/>
        </a:xfrm>
      </p:grpSpPr>
      <p:grpSp>
        <p:nvGrpSpPr>
          <p:cNvPr id="99" name="Google Shape;99;p23"/>
          <p:cNvGrpSpPr/>
          <p:nvPr/>
        </p:nvGrpSpPr>
        <p:grpSpPr>
          <a:xfrm>
            <a:off x="3357548" y="-1932821"/>
            <a:ext cx="8531995" cy="8711546"/>
            <a:chOff x="2016098" y="-1963471"/>
            <a:chExt cx="8531995" cy="8711546"/>
          </a:xfrm>
        </p:grpSpPr>
        <p:sp>
          <p:nvSpPr>
            <p:cNvPr id="100" name="Google Shape;100;p23"/>
            <p:cNvSpPr/>
            <p:nvPr/>
          </p:nvSpPr>
          <p:spPr>
            <a:xfrm rot="7743169" flipH="1">
              <a:off x="2909995" y="-365122"/>
              <a:ext cx="6744202" cy="5514847"/>
            </a:xfrm>
            <a:custGeom>
              <a:avLst/>
              <a:gdLst/>
              <a:ahLst/>
              <a:cxnLst/>
              <a:rect l="l" t="t" r="r" b="b"/>
              <a:pathLst>
                <a:path w="203233" h="140090" extrusionOk="0">
                  <a:moveTo>
                    <a:pt x="64876" y="0"/>
                  </a:moveTo>
                  <a:lnTo>
                    <a:pt x="2595" y="15858"/>
                  </a:lnTo>
                  <a:cubicBezTo>
                    <a:pt x="0" y="31140"/>
                    <a:pt x="8650" y="48729"/>
                    <a:pt x="48730" y="63146"/>
                  </a:cubicBezTo>
                  <a:cubicBezTo>
                    <a:pt x="88808" y="77563"/>
                    <a:pt x="35748" y="132411"/>
                    <a:pt x="120805" y="139532"/>
                  </a:cubicBezTo>
                  <a:cubicBezTo>
                    <a:pt x="125323" y="139911"/>
                    <a:pt x="129529" y="140090"/>
                    <a:pt x="133445" y="140090"/>
                  </a:cubicBezTo>
                  <a:cubicBezTo>
                    <a:pt x="203233" y="140090"/>
                    <a:pt x="180437" y="83179"/>
                    <a:pt x="180437" y="83179"/>
                  </a:cubicBezTo>
                  <a:lnTo>
                    <a:pt x="64876" y="0"/>
                  </a:lnTo>
                  <a:close/>
                </a:path>
              </a:pathLst>
            </a:custGeom>
            <a:solidFill>
              <a:srgbClr val="ED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3"/>
            <p:cNvSpPr/>
            <p:nvPr/>
          </p:nvSpPr>
          <p:spPr>
            <a:xfrm>
              <a:off x="7378550" y="-63575"/>
              <a:ext cx="1920000" cy="5301000"/>
            </a:xfrm>
            <a:prstGeom prst="rect">
              <a:avLst/>
            </a:prstGeom>
            <a:solidFill>
              <a:srgbClr val="ED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3"/>
          <p:cNvSpPr txBox="1">
            <a:spLocks noGrp="1"/>
          </p:cNvSpPr>
          <p:nvPr>
            <p:ph type="title"/>
          </p:nvPr>
        </p:nvSpPr>
        <p:spPr>
          <a:xfrm>
            <a:off x="349900" y="228977"/>
            <a:ext cx="8229600" cy="414900"/>
          </a:xfrm>
          <a:prstGeom prst="rect">
            <a:avLst/>
          </a:prstGeom>
        </p:spPr>
        <p:txBody>
          <a:bodyPr spcFirstLastPara="1" wrap="square" lIns="0" tIns="0" rIns="0" bIns="0" anchor="t" anchorCtr="0">
            <a:noAutofit/>
          </a:bodyPr>
          <a:lstStyle>
            <a:lvl1pPr lvl="0">
              <a:spcBef>
                <a:spcPts val="0"/>
              </a:spcBef>
              <a:spcAft>
                <a:spcPts val="0"/>
              </a:spcAft>
              <a:buSzPts val="3000"/>
              <a:buNone/>
              <a:defRPr sz="3000">
                <a:latin typeface="Open Sans"/>
                <a:ea typeface="Open Sans"/>
                <a:cs typeface="Open Sans"/>
                <a:sym typeface="Open Sans"/>
              </a:defRPr>
            </a:lvl1pPr>
            <a:lvl2pPr lvl="1">
              <a:spcBef>
                <a:spcPts val="0"/>
              </a:spcBef>
              <a:spcAft>
                <a:spcPts val="0"/>
              </a:spcAft>
              <a:buSzPts val="3600"/>
              <a:buNone/>
              <a:defRPr>
                <a:latin typeface="Open Sans"/>
                <a:ea typeface="Open Sans"/>
                <a:cs typeface="Open Sans"/>
                <a:sym typeface="Open Sans"/>
              </a:defRPr>
            </a:lvl2pPr>
            <a:lvl3pPr lvl="2">
              <a:spcBef>
                <a:spcPts val="0"/>
              </a:spcBef>
              <a:spcAft>
                <a:spcPts val="0"/>
              </a:spcAft>
              <a:buSzPts val="3600"/>
              <a:buNone/>
              <a:defRPr>
                <a:latin typeface="Open Sans"/>
                <a:ea typeface="Open Sans"/>
                <a:cs typeface="Open Sans"/>
                <a:sym typeface="Open Sans"/>
              </a:defRPr>
            </a:lvl3pPr>
            <a:lvl4pPr lvl="3">
              <a:spcBef>
                <a:spcPts val="0"/>
              </a:spcBef>
              <a:spcAft>
                <a:spcPts val="0"/>
              </a:spcAft>
              <a:buSzPts val="3600"/>
              <a:buNone/>
              <a:defRPr>
                <a:latin typeface="Open Sans"/>
                <a:ea typeface="Open Sans"/>
                <a:cs typeface="Open Sans"/>
                <a:sym typeface="Open Sans"/>
              </a:defRPr>
            </a:lvl4pPr>
            <a:lvl5pPr lvl="4">
              <a:spcBef>
                <a:spcPts val="0"/>
              </a:spcBef>
              <a:spcAft>
                <a:spcPts val="0"/>
              </a:spcAft>
              <a:buSzPts val="3600"/>
              <a:buNone/>
              <a:defRPr>
                <a:latin typeface="Open Sans"/>
                <a:ea typeface="Open Sans"/>
                <a:cs typeface="Open Sans"/>
                <a:sym typeface="Open Sans"/>
              </a:defRPr>
            </a:lvl5pPr>
            <a:lvl6pPr lvl="5">
              <a:spcBef>
                <a:spcPts val="0"/>
              </a:spcBef>
              <a:spcAft>
                <a:spcPts val="0"/>
              </a:spcAft>
              <a:buSzPts val="3600"/>
              <a:buNone/>
              <a:defRPr>
                <a:latin typeface="Open Sans"/>
                <a:ea typeface="Open Sans"/>
                <a:cs typeface="Open Sans"/>
                <a:sym typeface="Open Sans"/>
              </a:defRPr>
            </a:lvl6pPr>
            <a:lvl7pPr lvl="6">
              <a:spcBef>
                <a:spcPts val="0"/>
              </a:spcBef>
              <a:spcAft>
                <a:spcPts val="0"/>
              </a:spcAft>
              <a:buSzPts val="3600"/>
              <a:buNone/>
              <a:defRPr>
                <a:latin typeface="Open Sans"/>
                <a:ea typeface="Open Sans"/>
                <a:cs typeface="Open Sans"/>
                <a:sym typeface="Open Sans"/>
              </a:defRPr>
            </a:lvl7pPr>
            <a:lvl8pPr lvl="7">
              <a:spcBef>
                <a:spcPts val="0"/>
              </a:spcBef>
              <a:spcAft>
                <a:spcPts val="0"/>
              </a:spcAft>
              <a:buSzPts val="3600"/>
              <a:buNone/>
              <a:defRPr>
                <a:latin typeface="Open Sans"/>
                <a:ea typeface="Open Sans"/>
                <a:cs typeface="Open Sans"/>
                <a:sym typeface="Open Sans"/>
              </a:defRPr>
            </a:lvl8pPr>
            <a:lvl9pPr lvl="8">
              <a:spcBef>
                <a:spcPts val="0"/>
              </a:spcBef>
              <a:spcAft>
                <a:spcPts val="0"/>
              </a:spcAft>
              <a:buSzPts val="3600"/>
              <a:buNone/>
              <a:defRPr>
                <a:latin typeface="Open Sans"/>
                <a:ea typeface="Open Sans"/>
                <a:cs typeface="Open Sans"/>
                <a:sym typeface="Open Sans"/>
              </a:defRPr>
            </a:lvl9pPr>
          </a:lstStyle>
          <a:p>
            <a:endParaRPr/>
          </a:p>
        </p:txBody>
      </p:sp>
      <p:sp>
        <p:nvSpPr>
          <p:cNvPr id="103" name="Google Shape;103;p23"/>
          <p:cNvSpPr txBox="1">
            <a:spLocks noGrp="1"/>
          </p:cNvSpPr>
          <p:nvPr>
            <p:ph type="body" idx="1"/>
          </p:nvPr>
        </p:nvSpPr>
        <p:spPr>
          <a:xfrm>
            <a:off x="383275" y="981175"/>
            <a:ext cx="4675800" cy="3794400"/>
          </a:xfrm>
          <a:prstGeom prst="rect">
            <a:avLst/>
          </a:prstGeom>
        </p:spPr>
        <p:txBody>
          <a:bodyPr spcFirstLastPara="1" wrap="square" lIns="0" tIns="0" rIns="0" bIns="0" anchor="t" anchorCtr="0">
            <a:noAutofit/>
          </a:bodyPr>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1 1">
  <p:cSld name="CUSTOM_3_1">
    <p:spTree>
      <p:nvGrpSpPr>
        <p:cNvPr id="1" name="Shape 104"/>
        <p:cNvGrpSpPr/>
        <p:nvPr/>
      </p:nvGrpSpPr>
      <p:grpSpPr>
        <a:xfrm>
          <a:off x="0" y="0"/>
          <a:ext cx="0" cy="0"/>
          <a:chOff x="0" y="0"/>
          <a:chExt cx="0" cy="0"/>
        </a:xfrm>
      </p:grpSpPr>
      <p:grpSp>
        <p:nvGrpSpPr>
          <p:cNvPr id="105" name="Google Shape;105;p24"/>
          <p:cNvGrpSpPr/>
          <p:nvPr/>
        </p:nvGrpSpPr>
        <p:grpSpPr>
          <a:xfrm>
            <a:off x="3357548" y="-1932821"/>
            <a:ext cx="8531995" cy="8711546"/>
            <a:chOff x="2016098" y="-1963471"/>
            <a:chExt cx="8531995" cy="8711546"/>
          </a:xfrm>
        </p:grpSpPr>
        <p:sp>
          <p:nvSpPr>
            <p:cNvPr id="106" name="Google Shape;106;p24"/>
            <p:cNvSpPr/>
            <p:nvPr/>
          </p:nvSpPr>
          <p:spPr>
            <a:xfrm rot="7743169" flipH="1">
              <a:off x="2909995" y="-365122"/>
              <a:ext cx="6744202" cy="5514847"/>
            </a:xfrm>
            <a:custGeom>
              <a:avLst/>
              <a:gdLst/>
              <a:ahLst/>
              <a:cxnLst/>
              <a:rect l="l" t="t" r="r" b="b"/>
              <a:pathLst>
                <a:path w="203233" h="140090" extrusionOk="0">
                  <a:moveTo>
                    <a:pt x="64876" y="0"/>
                  </a:moveTo>
                  <a:lnTo>
                    <a:pt x="2595" y="15858"/>
                  </a:lnTo>
                  <a:cubicBezTo>
                    <a:pt x="0" y="31140"/>
                    <a:pt x="8650" y="48729"/>
                    <a:pt x="48730" y="63146"/>
                  </a:cubicBezTo>
                  <a:cubicBezTo>
                    <a:pt x="88808" y="77563"/>
                    <a:pt x="35748" y="132411"/>
                    <a:pt x="120805" y="139532"/>
                  </a:cubicBezTo>
                  <a:cubicBezTo>
                    <a:pt x="125323" y="139911"/>
                    <a:pt x="129529" y="140090"/>
                    <a:pt x="133445" y="140090"/>
                  </a:cubicBezTo>
                  <a:cubicBezTo>
                    <a:pt x="203233" y="140090"/>
                    <a:pt x="180437" y="83179"/>
                    <a:pt x="180437" y="83179"/>
                  </a:cubicBezTo>
                  <a:lnTo>
                    <a:pt x="64876" y="0"/>
                  </a:ln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4"/>
            <p:cNvSpPr/>
            <p:nvPr/>
          </p:nvSpPr>
          <p:spPr>
            <a:xfrm>
              <a:off x="7378550" y="-63575"/>
              <a:ext cx="1920000" cy="5301000"/>
            </a:xfrm>
            <a:prstGeom prst="rect">
              <a:avLst/>
            </a:pr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24"/>
          <p:cNvSpPr txBox="1">
            <a:spLocks noGrp="1"/>
          </p:cNvSpPr>
          <p:nvPr>
            <p:ph type="title"/>
          </p:nvPr>
        </p:nvSpPr>
        <p:spPr>
          <a:xfrm>
            <a:off x="349900" y="228977"/>
            <a:ext cx="8229600" cy="414900"/>
          </a:xfrm>
          <a:prstGeom prst="rect">
            <a:avLst/>
          </a:prstGeom>
        </p:spPr>
        <p:txBody>
          <a:bodyPr spcFirstLastPara="1" wrap="square" lIns="0" tIns="0" rIns="0" bIns="0" anchor="t" anchorCtr="0">
            <a:noAutofit/>
          </a:bodyPr>
          <a:lstStyle>
            <a:lvl1pPr lvl="0">
              <a:spcBef>
                <a:spcPts val="0"/>
              </a:spcBef>
              <a:spcAft>
                <a:spcPts val="0"/>
              </a:spcAft>
              <a:buSzPts val="3000"/>
              <a:buNone/>
              <a:defRPr sz="3000">
                <a:latin typeface="Open Sans"/>
                <a:ea typeface="Open Sans"/>
                <a:cs typeface="Open Sans"/>
                <a:sym typeface="Open Sans"/>
              </a:defRPr>
            </a:lvl1pPr>
            <a:lvl2pPr lvl="1">
              <a:spcBef>
                <a:spcPts val="0"/>
              </a:spcBef>
              <a:spcAft>
                <a:spcPts val="0"/>
              </a:spcAft>
              <a:buSzPts val="3600"/>
              <a:buNone/>
              <a:defRPr>
                <a:latin typeface="Open Sans"/>
                <a:ea typeface="Open Sans"/>
                <a:cs typeface="Open Sans"/>
                <a:sym typeface="Open Sans"/>
              </a:defRPr>
            </a:lvl2pPr>
            <a:lvl3pPr lvl="2">
              <a:spcBef>
                <a:spcPts val="0"/>
              </a:spcBef>
              <a:spcAft>
                <a:spcPts val="0"/>
              </a:spcAft>
              <a:buSzPts val="3600"/>
              <a:buNone/>
              <a:defRPr>
                <a:latin typeface="Open Sans"/>
                <a:ea typeface="Open Sans"/>
                <a:cs typeface="Open Sans"/>
                <a:sym typeface="Open Sans"/>
              </a:defRPr>
            </a:lvl3pPr>
            <a:lvl4pPr lvl="3">
              <a:spcBef>
                <a:spcPts val="0"/>
              </a:spcBef>
              <a:spcAft>
                <a:spcPts val="0"/>
              </a:spcAft>
              <a:buSzPts val="3600"/>
              <a:buNone/>
              <a:defRPr>
                <a:latin typeface="Open Sans"/>
                <a:ea typeface="Open Sans"/>
                <a:cs typeface="Open Sans"/>
                <a:sym typeface="Open Sans"/>
              </a:defRPr>
            </a:lvl4pPr>
            <a:lvl5pPr lvl="4">
              <a:spcBef>
                <a:spcPts val="0"/>
              </a:spcBef>
              <a:spcAft>
                <a:spcPts val="0"/>
              </a:spcAft>
              <a:buSzPts val="3600"/>
              <a:buNone/>
              <a:defRPr>
                <a:latin typeface="Open Sans"/>
                <a:ea typeface="Open Sans"/>
                <a:cs typeface="Open Sans"/>
                <a:sym typeface="Open Sans"/>
              </a:defRPr>
            </a:lvl5pPr>
            <a:lvl6pPr lvl="5">
              <a:spcBef>
                <a:spcPts val="0"/>
              </a:spcBef>
              <a:spcAft>
                <a:spcPts val="0"/>
              </a:spcAft>
              <a:buSzPts val="3600"/>
              <a:buNone/>
              <a:defRPr>
                <a:latin typeface="Open Sans"/>
                <a:ea typeface="Open Sans"/>
                <a:cs typeface="Open Sans"/>
                <a:sym typeface="Open Sans"/>
              </a:defRPr>
            </a:lvl6pPr>
            <a:lvl7pPr lvl="6">
              <a:spcBef>
                <a:spcPts val="0"/>
              </a:spcBef>
              <a:spcAft>
                <a:spcPts val="0"/>
              </a:spcAft>
              <a:buSzPts val="3600"/>
              <a:buNone/>
              <a:defRPr>
                <a:latin typeface="Open Sans"/>
                <a:ea typeface="Open Sans"/>
                <a:cs typeface="Open Sans"/>
                <a:sym typeface="Open Sans"/>
              </a:defRPr>
            </a:lvl7pPr>
            <a:lvl8pPr lvl="7">
              <a:spcBef>
                <a:spcPts val="0"/>
              </a:spcBef>
              <a:spcAft>
                <a:spcPts val="0"/>
              </a:spcAft>
              <a:buSzPts val="3600"/>
              <a:buNone/>
              <a:defRPr>
                <a:latin typeface="Open Sans"/>
                <a:ea typeface="Open Sans"/>
                <a:cs typeface="Open Sans"/>
                <a:sym typeface="Open Sans"/>
              </a:defRPr>
            </a:lvl8pPr>
            <a:lvl9pPr lvl="8">
              <a:spcBef>
                <a:spcPts val="0"/>
              </a:spcBef>
              <a:spcAft>
                <a:spcPts val="0"/>
              </a:spcAft>
              <a:buSzPts val="3600"/>
              <a:buNone/>
              <a:defRPr>
                <a:latin typeface="Open Sans"/>
                <a:ea typeface="Open Sans"/>
                <a:cs typeface="Open Sans"/>
                <a:sym typeface="Open Sans"/>
              </a:defRPr>
            </a:lvl9pPr>
          </a:lstStyle>
          <a:p>
            <a:endParaRPr/>
          </a:p>
        </p:txBody>
      </p:sp>
      <p:sp>
        <p:nvSpPr>
          <p:cNvPr id="109" name="Google Shape;109;p24"/>
          <p:cNvSpPr txBox="1">
            <a:spLocks noGrp="1"/>
          </p:cNvSpPr>
          <p:nvPr>
            <p:ph type="body" idx="1"/>
          </p:nvPr>
        </p:nvSpPr>
        <p:spPr>
          <a:xfrm>
            <a:off x="383275" y="981175"/>
            <a:ext cx="4675800" cy="3794400"/>
          </a:xfrm>
          <a:prstGeom prst="rect">
            <a:avLst/>
          </a:prstGeom>
        </p:spPr>
        <p:txBody>
          <a:bodyPr spcFirstLastPara="1" wrap="square" lIns="0" tIns="0" rIns="0" bIns="0" anchor="t" anchorCtr="0">
            <a:noAutofit/>
          </a:bodyPr>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110"/>
        <p:cNvGrpSpPr/>
        <p:nvPr/>
      </p:nvGrpSpPr>
      <p:grpSpPr>
        <a:xfrm>
          <a:off x="0" y="0"/>
          <a:ext cx="0" cy="0"/>
          <a:chOff x="0" y="0"/>
          <a:chExt cx="0" cy="0"/>
        </a:xfrm>
      </p:grpSpPr>
      <p:sp>
        <p:nvSpPr>
          <p:cNvPr id="111" name="Google Shape;111;p25"/>
          <p:cNvSpPr/>
          <p:nvPr/>
        </p:nvSpPr>
        <p:spPr>
          <a:xfrm rot="-5400000">
            <a:off x="2907000" y="-314675"/>
            <a:ext cx="6188400" cy="6285600"/>
          </a:xfrm>
          <a:prstGeom prst="round2SameRect">
            <a:avLst>
              <a:gd name="adj1" fmla="val 50000"/>
              <a:gd name="adj2" fmla="val 0"/>
            </a:avLst>
          </a:pr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5"/>
          <p:cNvSpPr txBox="1">
            <a:spLocks noGrp="1"/>
          </p:cNvSpPr>
          <p:nvPr>
            <p:ph type="title"/>
          </p:nvPr>
        </p:nvSpPr>
        <p:spPr>
          <a:xfrm>
            <a:off x="349900" y="228975"/>
            <a:ext cx="3099600" cy="1005300"/>
          </a:xfrm>
          <a:prstGeom prst="rect">
            <a:avLst/>
          </a:prstGeom>
        </p:spPr>
        <p:txBody>
          <a:bodyPr spcFirstLastPara="1" wrap="square" lIns="0" tIns="0" rIns="0" bIns="0" anchor="t" anchorCtr="0">
            <a:noAutofit/>
          </a:bodyPr>
          <a:lstStyle>
            <a:lvl1pPr lvl="0">
              <a:spcBef>
                <a:spcPts val="0"/>
              </a:spcBef>
              <a:spcAft>
                <a:spcPts val="0"/>
              </a:spcAft>
              <a:buSzPts val="3000"/>
              <a:buNone/>
              <a:defRPr sz="3000">
                <a:latin typeface="Open Sans"/>
                <a:ea typeface="Open Sans"/>
                <a:cs typeface="Open Sans"/>
                <a:sym typeface="Open Sans"/>
              </a:defRPr>
            </a:lvl1pPr>
            <a:lvl2pPr lvl="1">
              <a:spcBef>
                <a:spcPts val="0"/>
              </a:spcBef>
              <a:spcAft>
                <a:spcPts val="0"/>
              </a:spcAft>
              <a:buSzPts val="3600"/>
              <a:buNone/>
              <a:defRPr>
                <a:latin typeface="Open Sans"/>
                <a:ea typeface="Open Sans"/>
                <a:cs typeface="Open Sans"/>
                <a:sym typeface="Open Sans"/>
              </a:defRPr>
            </a:lvl2pPr>
            <a:lvl3pPr lvl="2">
              <a:spcBef>
                <a:spcPts val="0"/>
              </a:spcBef>
              <a:spcAft>
                <a:spcPts val="0"/>
              </a:spcAft>
              <a:buSzPts val="3600"/>
              <a:buNone/>
              <a:defRPr>
                <a:latin typeface="Open Sans"/>
                <a:ea typeface="Open Sans"/>
                <a:cs typeface="Open Sans"/>
                <a:sym typeface="Open Sans"/>
              </a:defRPr>
            </a:lvl3pPr>
            <a:lvl4pPr lvl="3">
              <a:spcBef>
                <a:spcPts val="0"/>
              </a:spcBef>
              <a:spcAft>
                <a:spcPts val="0"/>
              </a:spcAft>
              <a:buSzPts val="3600"/>
              <a:buNone/>
              <a:defRPr>
                <a:latin typeface="Open Sans"/>
                <a:ea typeface="Open Sans"/>
                <a:cs typeface="Open Sans"/>
                <a:sym typeface="Open Sans"/>
              </a:defRPr>
            </a:lvl4pPr>
            <a:lvl5pPr lvl="4">
              <a:spcBef>
                <a:spcPts val="0"/>
              </a:spcBef>
              <a:spcAft>
                <a:spcPts val="0"/>
              </a:spcAft>
              <a:buSzPts val="3600"/>
              <a:buNone/>
              <a:defRPr>
                <a:latin typeface="Open Sans"/>
                <a:ea typeface="Open Sans"/>
                <a:cs typeface="Open Sans"/>
                <a:sym typeface="Open Sans"/>
              </a:defRPr>
            </a:lvl5pPr>
            <a:lvl6pPr lvl="5">
              <a:spcBef>
                <a:spcPts val="0"/>
              </a:spcBef>
              <a:spcAft>
                <a:spcPts val="0"/>
              </a:spcAft>
              <a:buSzPts val="3600"/>
              <a:buNone/>
              <a:defRPr>
                <a:latin typeface="Open Sans"/>
                <a:ea typeface="Open Sans"/>
                <a:cs typeface="Open Sans"/>
                <a:sym typeface="Open Sans"/>
              </a:defRPr>
            </a:lvl6pPr>
            <a:lvl7pPr lvl="6">
              <a:spcBef>
                <a:spcPts val="0"/>
              </a:spcBef>
              <a:spcAft>
                <a:spcPts val="0"/>
              </a:spcAft>
              <a:buSzPts val="3600"/>
              <a:buNone/>
              <a:defRPr>
                <a:latin typeface="Open Sans"/>
                <a:ea typeface="Open Sans"/>
                <a:cs typeface="Open Sans"/>
                <a:sym typeface="Open Sans"/>
              </a:defRPr>
            </a:lvl7pPr>
            <a:lvl8pPr lvl="7">
              <a:spcBef>
                <a:spcPts val="0"/>
              </a:spcBef>
              <a:spcAft>
                <a:spcPts val="0"/>
              </a:spcAft>
              <a:buSzPts val="3600"/>
              <a:buNone/>
              <a:defRPr>
                <a:latin typeface="Open Sans"/>
                <a:ea typeface="Open Sans"/>
                <a:cs typeface="Open Sans"/>
                <a:sym typeface="Open Sans"/>
              </a:defRPr>
            </a:lvl8pPr>
            <a:lvl9pPr lvl="8">
              <a:spcBef>
                <a:spcPts val="0"/>
              </a:spcBef>
              <a:spcAft>
                <a:spcPts val="0"/>
              </a:spcAft>
              <a:buSzPts val="3600"/>
              <a:buNone/>
              <a:defRPr>
                <a:latin typeface="Open Sans"/>
                <a:ea typeface="Open Sans"/>
                <a:cs typeface="Open Sans"/>
                <a:sym typeface="Open Sans"/>
              </a:defRPr>
            </a:lvl9pPr>
          </a:lstStyle>
          <a:p>
            <a:endParaRPr/>
          </a:p>
        </p:txBody>
      </p:sp>
      <p:sp>
        <p:nvSpPr>
          <p:cNvPr id="113" name="Google Shape;113;p25"/>
          <p:cNvSpPr txBox="1">
            <a:spLocks noGrp="1"/>
          </p:cNvSpPr>
          <p:nvPr>
            <p:ph type="body" idx="1"/>
          </p:nvPr>
        </p:nvSpPr>
        <p:spPr>
          <a:xfrm>
            <a:off x="4307975" y="298950"/>
            <a:ext cx="4622400" cy="4560900"/>
          </a:xfrm>
          <a:prstGeom prst="rect">
            <a:avLst/>
          </a:prstGeom>
        </p:spPr>
        <p:txBody>
          <a:bodyPr spcFirstLastPara="1" wrap="square" lIns="0" tIns="0" rIns="0" bIns="0" anchor="t" anchorCtr="0">
            <a:noAutofit/>
          </a:bodyPr>
          <a:lstStyle>
            <a:lvl1pPr marL="457200" lvl="0" indent="-330200">
              <a:spcBef>
                <a:spcPts val="600"/>
              </a:spcBef>
              <a:spcAft>
                <a:spcPts val="0"/>
              </a:spcAft>
              <a:buClr>
                <a:srgbClr val="FFFFFF"/>
              </a:buClr>
              <a:buSzPts val="1600"/>
              <a:buChar char="●"/>
              <a:defRPr sz="1600">
                <a:solidFill>
                  <a:srgbClr val="FFFFFF"/>
                </a:solidFill>
              </a:defRPr>
            </a:lvl1pPr>
            <a:lvl2pPr marL="914400" lvl="1" indent="-330200">
              <a:spcBef>
                <a:spcPts val="0"/>
              </a:spcBef>
              <a:spcAft>
                <a:spcPts val="0"/>
              </a:spcAft>
              <a:buClr>
                <a:srgbClr val="FFFFFF"/>
              </a:buClr>
              <a:buSzPts val="1600"/>
              <a:buChar char="○"/>
              <a:defRPr sz="1600">
                <a:solidFill>
                  <a:srgbClr val="FFFFFF"/>
                </a:solidFill>
              </a:defRPr>
            </a:lvl2pPr>
            <a:lvl3pPr marL="1371600" lvl="2" indent="-330200">
              <a:spcBef>
                <a:spcPts val="0"/>
              </a:spcBef>
              <a:spcAft>
                <a:spcPts val="0"/>
              </a:spcAft>
              <a:buClr>
                <a:srgbClr val="FFFFFF"/>
              </a:buClr>
              <a:buSzPts val="1600"/>
              <a:buChar char="■"/>
              <a:defRPr sz="1600">
                <a:solidFill>
                  <a:srgbClr val="FFFFFF"/>
                </a:solidFill>
              </a:defRPr>
            </a:lvl3pPr>
            <a:lvl4pPr marL="1828800" lvl="3" indent="-330200">
              <a:spcBef>
                <a:spcPts val="0"/>
              </a:spcBef>
              <a:spcAft>
                <a:spcPts val="0"/>
              </a:spcAft>
              <a:buClr>
                <a:srgbClr val="FFFFFF"/>
              </a:buClr>
              <a:buSzPts val="1600"/>
              <a:buChar char="●"/>
              <a:defRPr sz="1600">
                <a:solidFill>
                  <a:srgbClr val="FFFFFF"/>
                </a:solidFill>
              </a:defRPr>
            </a:lvl4pPr>
            <a:lvl5pPr marL="2286000" lvl="4" indent="-330200">
              <a:spcBef>
                <a:spcPts val="0"/>
              </a:spcBef>
              <a:spcAft>
                <a:spcPts val="0"/>
              </a:spcAft>
              <a:buClr>
                <a:srgbClr val="FFFFFF"/>
              </a:buClr>
              <a:buSzPts val="1600"/>
              <a:buChar char="○"/>
              <a:defRPr sz="1600">
                <a:solidFill>
                  <a:srgbClr val="FFFFFF"/>
                </a:solidFill>
              </a:defRPr>
            </a:lvl5pPr>
            <a:lvl6pPr marL="2743200" lvl="5" indent="-330200">
              <a:spcBef>
                <a:spcPts val="0"/>
              </a:spcBef>
              <a:spcAft>
                <a:spcPts val="0"/>
              </a:spcAft>
              <a:buClr>
                <a:srgbClr val="FFFFFF"/>
              </a:buClr>
              <a:buSzPts val="1600"/>
              <a:buChar char="■"/>
              <a:defRPr sz="1600">
                <a:solidFill>
                  <a:srgbClr val="FFFFFF"/>
                </a:solidFill>
              </a:defRPr>
            </a:lvl6pPr>
            <a:lvl7pPr marL="3200400" lvl="6" indent="-330200">
              <a:spcBef>
                <a:spcPts val="0"/>
              </a:spcBef>
              <a:spcAft>
                <a:spcPts val="0"/>
              </a:spcAft>
              <a:buClr>
                <a:srgbClr val="FFFFFF"/>
              </a:buClr>
              <a:buSzPts val="1600"/>
              <a:buChar char="●"/>
              <a:defRPr sz="1600">
                <a:solidFill>
                  <a:srgbClr val="FFFFFF"/>
                </a:solidFill>
              </a:defRPr>
            </a:lvl7pPr>
            <a:lvl8pPr marL="3657600" lvl="7" indent="-330200">
              <a:spcBef>
                <a:spcPts val="0"/>
              </a:spcBef>
              <a:spcAft>
                <a:spcPts val="0"/>
              </a:spcAft>
              <a:buClr>
                <a:srgbClr val="FFFFFF"/>
              </a:buClr>
              <a:buSzPts val="1600"/>
              <a:buChar char="○"/>
              <a:defRPr sz="1600">
                <a:solidFill>
                  <a:srgbClr val="FFFFFF"/>
                </a:solidFill>
              </a:defRPr>
            </a:lvl8pPr>
            <a:lvl9pPr marL="4114800" lvl="8" indent="-330200">
              <a:spcBef>
                <a:spcPts val="0"/>
              </a:spcBef>
              <a:spcAft>
                <a:spcPts val="0"/>
              </a:spcAft>
              <a:buClr>
                <a:srgbClr val="FFFFFF"/>
              </a:buClr>
              <a:buSzPts val="1600"/>
              <a:buChar char="■"/>
              <a:defRPr sz="1600">
                <a:solidFill>
                  <a:srgbClr val="FFFFFF"/>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4">
  <p:cSld name="CUSTOM_5">
    <p:spTree>
      <p:nvGrpSpPr>
        <p:cNvPr id="1" name="Shape 114"/>
        <p:cNvGrpSpPr/>
        <p:nvPr/>
      </p:nvGrpSpPr>
      <p:grpSpPr>
        <a:xfrm>
          <a:off x="0" y="0"/>
          <a:ext cx="0" cy="0"/>
          <a:chOff x="0" y="0"/>
          <a:chExt cx="0" cy="0"/>
        </a:xfrm>
      </p:grpSpPr>
      <p:sp>
        <p:nvSpPr>
          <p:cNvPr id="115" name="Google Shape;115;p26"/>
          <p:cNvSpPr/>
          <p:nvPr/>
        </p:nvSpPr>
        <p:spPr>
          <a:xfrm rot="-10054070">
            <a:off x="4601493" y="-425992"/>
            <a:ext cx="5480850" cy="2579711"/>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rgbClr val="C021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6"/>
          <p:cNvSpPr txBox="1">
            <a:spLocks noGrp="1"/>
          </p:cNvSpPr>
          <p:nvPr>
            <p:ph type="title"/>
          </p:nvPr>
        </p:nvSpPr>
        <p:spPr>
          <a:xfrm>
            <a:off x="349900" y="228975"/>
            <a:ext cx="5008200" cy="460800"/>
          </a:xfrm>
          <a:prstGeom prst="rect">
            <a:avLst/>
          </a:prstGeom>
        </p:spPr>
        <p:txBody>
          <a:bodyPr spcFirstLastPara="1" wrap="square" lIns="0" tIns="0" rIns="0" bIns="0" anchor="t" anchorCtr="0">
            <a:noAutofit/>
          </a:bodyPr>
          <a:lstStyle>
            <a:lvl1pPr lvl="0">
              <a:spcBef>
                <a:spcPts val="0"/>
              </a:spcBef>
              <a:spcAft>
                <a:spcPts val="0"/>
              </a:spcAft>
              <a:buSzPts val="3000"/>
              <a:buNone/>
              <a:defRPr sz="3000">
                <a:latin typeface="Open Sans"/>
                <a:ea typeface="Open Sans"/>
                <a:cs typeface="Open Sans"/>
                <a:sym typeface="Open Sans"/>
              </a:defRPr>
            </a:lvl1pPr>
            <a:lvl2pPr lvl="1">
              <a:spcBef>
                <a:spcPts val="0"/>
              </a:spcBef>
              <a:spcAft>
                <a:spcPts val="0"/>
              </a:spcAft>
              <a:buSzPts val="3600"/>
              <a:buNone/>
              <a:defRPr>
                <a:latin typeface="Open Sans"/>
                <a:ea typeface="Open Sans"/>
                <a:cs typeface="Open Sans"/>
                <a:sym typeface="Open Sans"/>
              </a:defRPr>
            </a:lvl2pPr>
            <a:lvl3pPr lvl="2">
              <a:spcBef>
                <a:spcPts val="0"/>
              </a:spcBef>
              <a:spcAft>
                <a:spcPts val="0"/>
              </a:spcAft>
              <a:buSzPts val="3600"/>
              <a:buNone/>
              <a:defRPr>
                <a:latin typeface="Open Sans"/>
                <a:ea typeface="Open Sans"/>
                <a:cs typeface="Open Sans"/>
                <a:sym typeface="Open Sans"/>
              </a:defRPr>
            </a:lvl3pPr>
            <a:lvl4pPr lvl="3">
              <a:spcBef>
                <a:spcPts val="0"/>
              </a:spcBef>
              <a:spcAft>
                <a:spcPts val="0"/>
              </a:spcAft>
              <a:buSzPts val="3600"/>
              <a:buNone/>
              <a:defRPr>
                <a:latin typeface="Open Sans"/>
                <a:ea typeface="Open Sans"/>
                <a:cs typeface="Open Sans"/>
                <a:sym typeface="Open Sans"/>
              </a:defRPr>
            </a:lvl4pPr>
            <a:lvl5pPr lvl="4">
              <a:spcBef>
                <a:spcPts val="0"/>
              </a:spcBef>
              <a:spcAft>
                <a:spcPts val="0"/>
              </a:spcAft>
              <a:buSzPts val="3600"/>
              <a:buNone/>
              <a:defRPr>
                <a:latin typeface="Open Sans"/>
                <a:ea typeface="Open Sans"/>
                <a:cs typeface="Open Sans"/>
                <a:sym typeface="Open Sans"/>
              </a:defRPr>
            </a:lvl5pPr>
            <a:lvl6pPr lvl="5">
              <a:spcBef>
                <a:spcPts val="0"/>
              </a:spcBef>
              <a:spcAft>
                <a:spcPts val="0"/>
              </a:spcAft>
              <a:buSzPts val="3600"/>
              <a:buNone/>
              <a:defRPr>
                <a:latin typeface="Open Sans"/>
                <a:ea typeface="Open Sans"/>
                <a:cs typeface="Open Sans"/>
                <a:sym typeface="Open Sans"/>
              </a:defRPr>
            </a:lvl6pPr>
            <a:lvl7pPr lvl="6">
              <a:spcBef>
                <a:spcPts val="0"/>
              </a:spcBef>
              <a:spcAft>
                <a:spcPts val="0"/>
              </a:spcAft>
              <a:buSzPts val="3600"/>
              <a:buNone/>
              <a:defRPr>
                <a:latin typeface="Open Sans"/>
                <a:ea typeface="Open Sans"/>
                <a:cs typeface="Open Sans"/>
                <a:sym typeface="Open Sans"/>
              </a:defRPr>
            </a:lvl7pPr>
            <a:lvl8pPr lvl="7">
              <a:spcBef>
                <a:spcPts val="0"/>
              </a:spcBef>
              <a:spcAft>
                <a:spcPts val="0"/>
              </a:spcAft>
              <a:buSzPts val="3600"/>
              <a:buNone/>
              <a:defRPr>
                <a:latin typeface="Open Sans"/>
                <a:ea typeface="Open Sans"/>
                <a:cs typeface="Open Sans"/>
                <a:sym typeface="Open Sans"/>
              </a:defRPr>
            </a:lvl8pPr>
            <a:lvl9pPr lvl="8">
              <a:spcBef>
                <a:spcPts val="0"/>
              </a:spcBef>
              <a:spcAft>
                <a:spcPts val="0"/>
              </a:spcAft>
              <a:buSzPts val="3600"/>
              <a:buNone/>
              <a:defRPr>
                <a:latin typeface="Open Sans"/>
                <a:ea typeface="Open Sans"/>
                <a:cs typeface="Open Sans"/>
                <a:sym typeface="Open Sans"/>
              </a:defRPr>
            </a:lvl9pPr>
          </a:lstStyle>
          <a:p>
            <a:endParaRPr/>
          </a:p>
        </p:txBody>
      </p:sp>
      <p:sp>
        <p:nvSpPr>
          <p:cNvPr id="117" name="Google Shape;117;p26"/>
          <p:cNvSpPr txBox="1">
            <a:spLocks noGrp="1"/>
          </p:cNvSpPr>
          <p:nvPr>
            <p:ph type="body" idx="1"/>
          </p:nvPr>
        </p:nvSpPr>
        <p:spPr>
          <a:xfrm>
            <a:off x="383275" y="1809050"/>
            <a:ext cx="3526200" cy="2966400"/>
          </a:xfrm>
          <a:prstGeom prst="rect">
            <a:avLst/>
          </a:prstGeom>
        </p:spPr>
        <p:txBody>
          <a:bodyPr spcFirstLastPara="1" wrap="square" lIns="0" tIns="0" rIns="0" bIns="0" anchor="t" anchorCtr="0">
            <a:noAutofit/>
          </a:bodyPr>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118" name="Google Shape;118;p26"/>
          <p:cNvSpPr txBox="1">
            <a:spLocks noGrp="1"/>
          </p:cNvSpPr>
          <p:nvPr>
            <p:ph type="body" idx="2"/>
          </p:nvPr>
        </p:nvSpPr>
        <p:spPr>
          <a:xfrm>
            <a:off x="4235675" y="1809050"/>
            <a:ext cx="3526200" cy="2966400"/>
          </a:xfrm>
          <a:prstGeom prst="rect">
            <a:avLst/>
          </a:prstGeom>
        </p:spPr>
        <p:txBody>
          <a:bodyPr spcFirstLastPara="1" wrap="square" lIns="0" tIns="0" rIns="0" bIns="0" anchor="t" anchorCtr="0">
            <a:noAutofit/>
          </a:bodyPr>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119" name="Google Shape;119;p26"/>
          <p:cNvSpPr/>
          <p:nvPr/>
        </p:nvSpPr>
        <p:spPr>
          <a:xfrm rot="5400000" flipH="1">
            <a:off x="7527332" y="-2343493"/>
            <a:ext cx="1454396" cy="6084140"/>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rgbClr val="ED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5">
  <p:cSld name="CUSTOM_6">
    <p:bg>
      <p:bgPr>
        <a:solidFill>
          <a:srgbClr val="323232"/>
        </a:solidFill>
        <a:effectLst/>
      </p:bgPr>
    </p:bg>
    <p:spTree>
      <p:nvGrpSpPr>
        <p:cNvPr id="1" name="Shape 120"/>
        <p:cNvGrpSpPr/>
        <p:nvPr/>
      </p:nvGrpSpPr>
      <p:grpSpPr>
        <a:xfrm>
          <a:off x="0" y="0"/>
          <a:ext cx="0" cy="0"/>
          <a:chOff x="0" y="0"/>
          <a:chExt cx="0" cy="0"/>
        </a:xfrm>
      </p:grpSpPr>
      <p:sp>
        <p:nvSpPr>
          <p:cNvPr id="121" name="Google Shape;121;p27"/>
          <p:cNvSpPr/>
          <p:nvPr/>
        </p:nvSpPr>
        <p:spPr>
          <a:xfrm rot="10800000">
            <a:off x="6072172" y="-7"/>
            <a:ext cx="3382052" cy="1069688"/>
          </a:xfrm>
          <a:custGeom>
            <a:avLst/>
            <a:gdLst/>
            <a:ahLst/>
            <a:cxnLst/>
            <a:rect l="l" t="t" r="r" b="b"/>
            <a:pathLst>
              <a:path w="96796" h="30615" extrusionOk="0">
                <a:moveTo>
                  <a:pt x="24014" y="1"/>
                </a:moveTo>
                <a:cubicBezTo>
                  <a:pt x="3631" y="1"/>
                  <a:pt x="1" y="30614"/>
                  <a:pt x="1" y="30614"/>
                </a:cubicBezTo>
                <a:lnTo>
                  <a:pt x="96761" y="30614"/>
                </a:lnTo>
                <a:cubicBezTo>
                  <a:pt x="96506" y="30593"/>
                  <a:pt x="94754" y="30117"/>
                  <a:pt x="89253" y="21745"/>
                </a:cubicBezTo>
                <a:cubicBezTo>
                  <a:pt x="84535" y="14567"/>
                  <a:pt x="80221" y="10463"/>
                  <a:pt x="74926" y="10463"/>
                </a:cubicBezTo>
                <a:cubicBezTo>
                  <a:pt x="72404" y="10463"/>
                  <a:pt x="69659" y="11394"/>
                  <a:pt x="66542" y="13367"/>
                </a:cubicBezTo>
                <a:cubicBezTo>
                  <a:pt x="62056" y="16207"/>
                  <a:pt x="58482" y="17324"/>
                  <a:pt x="55515" y="17324"/>
                </a:cubicBezTo>
                <a:cubicBezTo>
                  <a:pt x="46105" y="17324"/>
                  <a:pt x="42790" y="6087"/>
                  <a:pt x="35791" y="2894"/>
                </a:cubicBezTo>
                <a:cubicBezTo>
                  <a:pt x="31349" y="868"/>
                  <a:pt x="27444" y="1"/>
                  <a:pt x="24014" y="1"/>
                </a:cubicBezTo>
                <a:close/>
                <a:moveTo>
                  <a:pt x="96761" y="30614"/>
                </a:moveTo>
                <a:cubicBezTo>
                  <a:pt x="96769" y="30614"/>
                  <a:pt x="96776" y="30615"/>
                  <a:pt x="96781" y="30615"/>
                </a:cubicBezTo>
                <a:cubicBezTo>
                  <a:pt x="96791" y="30615"/>
                  <a:pt x="96796" y="30614"/>
                  <a:pt x="96796" y="306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7"/>
          <p:cNvSpPr/>
          <p:nvPr/>
        </p:nvSpPr>
        <p:spPr>
          <a:xfrm>
            <a:off x="-1112439" y="3876397"/>
            <a:ext cx="3327441" cy="1566151"/>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7"/>
          <p:cNvSpPr txBox="1">
            <a:spLocks noGrp="1"/>
          </p:cNvSpPr>
          <p:nvPr>
            <p:ph type="title"/>
          </p:nvPr>
        </p:nvSpPr>
        <p:spPr>
          <a:xfrm>
            <a:off x="349900" y="228975"/>
            <a:ext cx="5690400" cy="453300"/>
          </a:xfrm>
          <a:prstGeom prst="rect">
            <a:avLst/>
          </a:prstGeom>
        </p:spPr>
        <p:txBody>
          <a:bodyPr spcFirstLastPara="1" wrap="square" lIns="0" tIns="0" rIns="0" bIns="0" anchor="t" anchorCtr="0">
            <a:noAutofit/>
          </a:bodyPr>
          <a:lstStyle>
            <a:lvl1pPr lvl="0">
              <a:spcBef>
                <a:spcPts val="0"/>
              </a:spcBef>
              <a:spcAft>
                <a:spcPts val="0"/>
              </a:spcAft>
              <a:buClr>
                <a:srgbClr val="FFFFFF"/>
              </a:buClr>
              <a:buSzPts val="3000"/>
              <a:buNone/>
              <a:defRPr sz="3000">
                <a:solidFill>
                  <a:srgbClr val="FFFFFF"/>
                </a:solidFill>
                <a:latin typeface="Open Sans"/>
                <a:ea typeface="Open Sans"/>
                <a:cs typeface="Open Sans"/>
                <a:sym typeface="Open Sans"/>
              </a:defRPr>
            </a:lvl1pPr>
            <a:lvl2pPr lvl="1">
              <a:spcBef>
                <a:spcPts val="0"/>
              </a:spcBef>
              <a:spcAft>
                <a:spcPts val="0"/>
              </a:spcAft>
              <a:buClr>
                <a:srgbClr val="FFFFFF"/>
              </a:buClr>
              <a:buSzPts val="3600"/>
              <a:buNone/>
              <a:defRPr>
                <a:solidFill>
                  <a:srgbClr val="FFFFFF"/>
                </a:solidFill>
                <a:latin typeface="Open Sans"/>
                <a:ea typeface="Open Sans"/>
                <a:cs typeface="Open Sans"/>
                <a:sym typeface="Open Sans"/>
              </a:defRPr>
            </a:lvl2pPr>
            <a:lvl3pPr lvl="2">
              <a:spcBef>
                <a:spcPts val="0"/>
              </a:spcBef>
              <a:spcAft>
                <a:spcPts val="0"/>
              </a:spcAft>
              <a:buClr>
                <a:srgbClr val="FFFFFF"/>
              </a:buClr>
              <a:buSzPts val="3600"/>
              <a:buNone/>
              <a:defRPr>
                <a:solidFill>
                  <a:srgbClr val="FFFFFF"/>
                </a:solidFill>
                <a:latin typeface="Open Sans"/>
                <a:ea typeface="Open Sans"/>
                <a:cs typeface="Open Sans"/>
                <a:sym typeface="Open Sans"/>
              </a:defRPr>
            </a:lvl3pPr>
            <a:lvl4pPr lvl="3">
              <a:spcBef>
                <a:spcPts val="0"/>
              </a:spcBef>
              <a:spcAft>
                <a:spcPts val="0"/>
              </a:spcAft>
              <a:buClr>
                <a:srgbClr val="FFFFFF"/>
              </a:buClr>
              <a:buSzPts val="3600"/>
              <a:buNone/>
              <a:defRPr>
                <a:solidFill>
                  <a:srgbClr val="FFFFFF"/>
                </a:solidFill>
                <a:latin typeface="Open Sans"/>
                <a:ea typeface="Open Sans"/>
                <a:cs typeface="Open Sans"/>
                <a:sym typeface="Open Sans"/>
              </a:defRPr>
            </a:lvl4pPr>
            <a:lvl5pPr lvl="4">
              <a:spcBef>
                <a:spcPts val="0"/>
              </a:spcBef>
              <a:spcAft>
                <a:spcPts val="0"/>
              </a:spcAft>
              <a:buClr>
                <a:srgbClr val="FFFFFF"/>
              </a:buClr>
              <a:buSzPts val="3600"/>
              <a:buNone/>
              <a:defRPr>
                <a:solidFill>
                  <a:srgbClr val="FFFFFF"/>
                </a:solidFill>
                <a:latin typeface="Open Sans"/>
                <a:ea typeface="Open Sans"/>
                <a:cs typeface="Open Sans"/>
                <a:sym typeface="Open Sans"/>
              </a:defRPr>
            </a:lvl5pPr>
            <a:lvl6pPr lvl="5">
              <a:spcBef>
                <a:spcPts val="0"/>
              </a:spcBef>
              <a:spcAft>
                <a:spcPts val="0"/>
              </a:spcAft>
              <a:buClr>
                <a:srgbClr val="FFFFFF"/>
              </a:buClr>
              <a:buSzPts val="3600"/>
              <a:buNone/>
              <a:defRPr>
                <a:solidFill>
                  <a:srgbClr val="FFFFFF"/>
                </a:solidFill>
                <a:latin typeface="Open Sans"/>
                <a:ea typeface="Open Sans"/>
                <a:cs typeface="Open Sans"/>
                <a:sym typeface="Open Sans"/>
              </a:defRPr>
            </a:lvl6pPr>
            <a:lvl7pPr lvl="6">
              <a:spcBef>
                <a:spcPts val="0"/>
              </a:spcBef>
              <a:spcAft>
                <a:spcPts val="0"/>
              </a:spcAft>
              <a:buClr>
                <a:srgbClr val="FFFFFF"/>
              </a:buClr>
              <a:buSzPts val="3600"/>
              <a:buNone/>
              <a:defRPr>
                <a:solidFill>
                  <a:srgbClr val="FFFFFF"/>
                </a:solidFill>
                <a:latin typeface="Open Sans"/>
                <a:ea typeface="Open Sans"/>
                <a:cs typeface="Open Sans"/>
                <a:sym typeface="Open Sans"/>
              </a:defRPr>
            </a:lvl7pPr>
            <a:lvl8pPr lvl="7">
              <a:spcBef>
                <a:spcPts val="0"/>
              </a:spcBef>
              <a:spcAft>
                <a:spcPts val="0"/>
              </a:spcAft>
              <a:buClr>
                <a:srgbClr val="FFFFFF"/>
              </a:buClr>
              <a:buSzPts val="3600"/>
              <a:buNone/>
              <a:defRPr>
                <a:solidFill>
                  <a:srgbClr val="FFFFFF"/>
                </a:solidFill>
                <a:latin typeface="Open Sans"/>
                <a:ea typeface="Open Sans"/>
                <a:cs typeface="Open Sans"/>
                <a:sym typeface="Open Sans"/>
              </a:defRPr>
            </a:lvl8pPr>
            <a:lvl9pPr lvl="8">
              <a:spcBef>
                <a:spcPts val="0"/>
              </a:spcBef>
              <a:spcAft>
                <a:spcPts val="0"/>
              </a:spcAft>
              <a:buClr>
                <a:srgbClr val="FFFFFF"/>
              </a:buClr>
              <a:buSzPts val="3600"/>
              <a:buNone/>
              <a:defRPr>
                <a:solidFill>
                  <a:srgbClr val="FFFFFF"/>
                </a:solidFill>
                <a:latin typeface="Open Sans"/>
                <a:ea typeface="Open Sans"/>
                <a:cs typeface="Open Sans"/>
                <a:sym typeface="Open Sans"/>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6">
  <p:cSld name="CUSTOM_7">
    <p:spTree>
      <p:nvGrpSpPr>
        <p:cNvPr id="1" name="Shape 124"/>
        <p:cNvGrpSpPr/>
        <p:nvPr/>
      </p:nvGrpSpPr>
      <p:grpSpPr>
        <a:xfrm>
          <a:off x="0" y="0"/>
          <a:ext cx="0" cy="0"/>
          <a:chOff x="0" y="0"/>
          <a:chExt cx="0" cy="0"/>
        </a:xfrm>
      </p:grpSpPr>
      <p:sp>
        <p:nvSpPr>
          <p:cNvPr id="125" name="Google Shape;125;p28"/>
          <p:cNvSpPr/>
          <p:nvPr/>
        </p:nvSpPr>
        <p:spPr>
          <a:xfrm rot="-5400000">
            <a:off x="1162736" y="-2373538"/>
            <a:ext cx="2676339" cy="7271029"/>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rgbClr val="C021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26" name="Google Shape;126;p28"/>
          <p:cNvSpPr txBox="1">
            <a:spLocks noGrp="1"/>
          </p:cNvSpPr>
          <p:nvPr>
            <p:ph type="title"/>
          </p:nvPr>
        </p:nvSpPr>
        <p:spPr>
          <a:xfrm>
            <a:off x="349900" y="228975"/>
            <a:ext cx="5383800" cy="460800"/>
          </a:xfrm>
          <a:prstGeom prst="rect">
            <a:avLst/>
          </a:prstGeom>
        </p:spPr>
        <p:txBody>
          <a:bodyPr spcFirstLastPara="1" wrap="square" lIns="0" tIns="0" rIns="0" bIns="0" anchor="t" anchorCtr="0">
            <a:noAutofit/>
          </a:bodyPr>
          <a:lstStyle>
            <a:lvl1pPr lvl="0">
              <a:spcBef>
                <a:spcPts val="0"/>
              </a:spcBef>
              <a:spcAft>
                <a:spcPts val="0"/>
              </a:spcAft>
              <a:buClr>
                <a:srgbClr val="FFFFFF"/>
              </a:buClr>
              <a:buSzPts val="3000"/>
              <a:buNone/>
              <a:defRPr sz="3000">
                <a:solidFill>
                  <a:srgbClr val="FFFFFF"/>
                </a:solidFill>
                <a:latin typeface="Open Sans"/>
                <a:ea typeface="Open Sans"/>
                <a:cs typeface="Open Sans"/>
                <a:sym typeface="Open Sans"/>
              </a:defRPr>
            </a:lvl1pPr>
            <a:lvl2pPr lvl="1">
              <a:spcBef>
                <a:spcPts val="0"/>
              </a:spcBef>
              <a:spcAft>
                <a:spcPts val="0"/>
              </a:spcAft>
              <a:buSzPts val="3000"/>
              <a:buNone/>
              <a:defRPr sz="3000">
                <a:latin typeface="Open Sans"/>
                <a:ea typeface="Open Sans"/>
                <a:cs typeface="Open Sans"/>
                <a:sym typeface="Open Sans"/>
              </a:defRPr>
            </a:lvl2pPr>
            <a:lvl3pPr lvl="2">
              <a:spcBef>
                <a:spcPts val="0"/>
              </a:spcBef>
              <a:spcAft>
                <a:spcPts val="0"/>
              </a:spcAft>
              <a:buSzPts val="3000"/>
              <a:buNone/>
              <a:defRPr sz="3000">
                <a:latin typeface="Open Sans"/>
                <a:ea typeface="Open Sans"/>
                <a:cs typeface="Open Sans"/>
                <a:sym typeface="Open Sans"/>
              </a:defRPr>
            </a:lvl3pPr>
            <a:lvl4pPr lvl="3">
              <a:spcBef>
                <a:spcPts val="0"/>
              </a:spcBef>
              <a:spcAft>
                <a:spcPts val="0"/>
              </a:spcAft>
              <a:buSzPts val="3000"/>
              <a:buNone/>
              <a:defRPr sz="3000">
                <a:latin typeface="Open Sans"/>
                <a:ea typeface="Open Sans"/>
                <a:cs typeface="Open Sans"/>
                <a:sym typeface="Open Sans"/>
              </a:defRPr>
            </a:lvl4pPr>
            <a:lvl5pPr lvl="4">
              <a:spcBef>
                <a:spcPts val="0"/>
              </a:spcBef>
              <a:spcAft>
                <a:spcPts val="0"/>
              </a:spcAft>
              <a:buSzPts val="3000"/>
              <a:buNone/>
              <a:defRPr sz="3000">
                <a:latin typeface="Open Sans"/>
                <a:ea typeface="Open Sans"/>
                <a:cs typeface="Open Sans"/>
                <a:sym typeface="Open Sans"/>
              </a:defRPr>
            </a:lvl5pPr>
            <a:lvl6pPr lvl="5">
              <a:spcBef>
                <a:spcPts val="0"/>
              </a:spcBef>
              <a:spcAft>
                <a:spcPts val="0"/>
              </a:spcAft>
              <a:buSzPts val="3000"/>
              <a:buNone/>
              <a:defRPr sz="3000">
                <a:latin typeface="Open Sans"/>
                <a:ea typeface="Open Sans"/>
                <a:cs typeface="Open Sans"/>
                <a:sym typeface="Open Sans"/>
              </a:defRPr>
            </a:lvl6pPr>
            <a:lvl7pPr lvl="6">
              <a:spcBef>
                <a:spcPts val="0"/>
              </a:spcBef>
              <a:spcAft>
                <a:spcPts val="0"/>
              </a:spcAft>
              <a:buSzPts val="3000"/>
              <a:buNone/>
              <a:defRPr sz="3000">
                <a:latin typeface="Open Sans"/>
                <a:ea typeface="Open Sans"/>
                <a:cs typeface="Open Sans"/>
                <a:sym typeface="Open Sans"/>
              </a:defRPr>
            </a:lvl7pPr>
            <a:lvl8pPr lvl="7">
              <a:spcBef>
                <a:spcPts val="0"/>
              </a:spcBef>
              <a:spcAft>
                <a:spcPts val="0"/>
              </a:spcAft>
              <a:buSzPts val="3000"/>
              <a:buNone/>
              <a:defRPr sz="3000">
                <a:latin typeface="Open Sans"/>
                <a:ea typeface="Open Sans"/>
                <a:cs typeface="Open Sans"/>
                <a:sym typeface="Open Sans"/>
              </a:defRPr>
            </a:lvl8pPr>
            <a:lvl9pPr lvl="8">
              <a:spcBef>
                <a:spcPts val="0"/>
              </a:spcBef>
              <a:spcAft>
                <a:spcPts val="0"/>
              </a:spcAft>
              <a:buSzPts val="3000"/>
              <a:buNone/>
              <a:defRPr sz="3000">
                <a:latin typeface="Open Sans"/>
                <a:ea typeface="Open Sans"/>
                <a:cs typeface="Open Sans"/>
                <a:sym typeface="Open San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6 1">
  <p:cSld name="CUSTOM_7_1">
    <p:spTree>
      <p:nvGrpSpPr>
        <p:cNvPr id="1" name="Shape 127"/>
        <p:cNvGrpSpPr/>
        <p:nvPr/>
      </p:nvGrpSpPr>
      <p:grpSpPr>
        <a:xfrm>
          <a:off x="0" y="0"/>
          <a:ext cx="0" cy="0"/>
          <a:chOff x="0" y="0"/>
          <a:chExt cx="0" cy="0"/>
        </a:xfrm>
      </p:grpSpPr>
      <p:sp>
        <p:nvSpPr>
          <p:cNvPr id="128" name="Google Shape;128;p29"/>
          <p:cNvSpPr/>
          <p:nvPr/>
        </p:nvSpPr>
        <p:spPr>
          <a:xfrm rot="-5400000">
            <a:off x="1162736" y="-2602138"/>
            <a:ext cx="2676339" cy="7271029"/>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29" name="Google Shape;129;p29"/>
          <p:cNvSpPr txBox="1">
            <a:spLocks noGrp="1"/>
          </p:cNvSpPr>
          <p:nvPr>
            <p:ph type="title"/>
          </p:nvPr>
        </p:nvSpPr>
        <p:spPr>
          <a:xfrm>
            <a:off x="349900" y="228975"/>
            <a:ext cx="5383800" cy="522300"/>
          </a:xfrm>
          <a:prstGeom prst="rect">
            <a:avLst/>
          </a:prstGeom>
        </p:spPr>
        <p:txBody>
          <a:bodyPr spcFirstLastPara="1" wrap="square" lIns="0" tIns="0" rIns="0" bIns="0" anchor="t" anchorCtr="0">
            <a:noAutofit/>
          </a:bodyPr>
          <a:lstStyle>
            <a:lvl1pPr lvl="0">
              <a:spcBef>
                <a:spcPts val="0"/>
              </a:spcBef>
              <a:spcAft>
                <a:spcPts val="0"/>
              </a:spcAft>
              <a:buClr>
                <a:srgbClr val="FFFFFF"/>
              </a:buClr>
              <a:buSzPts val="3000"/>
              <a:buNone/>
              <a:defRPr sz="3000">
                <a:solidFill>
                  <a:srgbClr val="FFFFFF"/>
                </a:solidFill>
                <a:latin typeface="Open Sans"/>
                <a:ea typeface="Open Sans"/>
                <a:cs typeface="Open Sans"/>
                <a:sym typeface="Open Sans"/>
              </a:defRPr>
            </a:lvl1pPr>
            <a:lvl2pPr lvl="1">
              <a:spcBef>
                <a:spcPts val="0"/>
              </a:spcBef>
              <a:spcAft>
                <a:spcPts val="0"/>
              </a:spcAft>
              <a:buSzPts val="3000"/>
              <a:buNone/>
              <a:defRPr sz="3000">
                <a:latin typeface="Open Sans"/>
                <a:ea typeface="Open Sans"/>
                <a:cs typeface="Open Sans"/>
                <a:sym typeface="Open Sans"/>
              </a:defRPr>
            </a:lvl2pPr>
            <a:lvl3pPr lvl="2">
              <a:spcBef>
                <a:spcPts val="0"/>
              </a:spcBef>
              <a:spcAft>
                <a:spcPts val="0"/>
              </a:spcAft>
              <a:buSzPts val="3000"/>
              <a:buNone/>
              <a:defRPr sz="3000">
                <a:latin typeface="Open Sans"/>
                <a:ea typeface="Open Sans"/>
                <a:cs typeface="Open Sans"/>
                <a:sym typeface="Open Sans"/>
              </a:defRPr>
            </a:lvl3pPr>
            <a:lvl4pPr lvl="3">
              <a:spcBef>
                <a:spcPts val="0"/>
              </a:spcBef>
              <a:spcAft>
                <a:spcPts val="0"/>
              </a:spcAft>
              <a:buSzPts val="3000"/>
              <a:buNone/>
              <a:defRPr sz="3000">
                <a:latin typeface="Open Sans"/>
                <a:ea typeface="Open Sans"/>
                <a:cs typeface="Open Sans"/>
                <a:sym typeface="Open Sans"/>
              </a:defRPr>
            </a:lvl4pPr>
            <a:lvl5pPr lvl="4">
              <a:spcBef>
                <a:spcPts val="0"/>
              </a:spcBef>
              <a:spcAft>
                <a:spcPts val="0"/>
              </a:spcAft>
              <a:buSzPts val="3000"/>
              <a:buNone/>
              <a:defRPr sz="3000">
                <a:latin typeface="Open Sans"/>
                <a:ea typeface="Open Sans"/>
                <a:cs typeface="Open Sans"/>
                <a:sym typeface="Open Sans"/>
              </a:defRPr>
            </a:lvl5pPr>
            <a:lvl6pPr lvl="5">
              <a:spcBef>
                <a:spcPts val="0"/>
              </a:spcBef>
              <a:spcAft>
                <a:spcPts val="0"/>
              </a:spcAft>
              <a:buSzPts val="3000"/>
              <a:buNone/>
              <a:defRPr sz="3000">
                <a:latin typeface="Open Sans"/>
                <a:ea typeface="Open Sans"/>
                <a:cs typeface="Open Sans"/>
                <a:sym typeface="Open Sans"/>
              </a:defRPr>
            </a:lvl6pPr>
            <a:lvl7pPr lvl="6">
              <a:spcBef>
                <a:spcPts val="0"/>
              </a:spcBef>
              <a:spcAft>
                <a:spcPts val="0"/>
              </a:spcAft>
              <a:buSzPts val="3000"/>
              <a:buNone/>
              <a:defRPr sz="3000">
                <a:latin typeface="Open Sans"/>
                <a:ea typeface="Open Sans"/>
                <a:cs typeface="Open Sans"/>
                <a:sym typeface="Open Sans"/>
              </a:defRPr>
            </a:lvl7pPr>
            <a:lvl8pPr lvl="7">
              <a:spcBef>
                <a:spcPts val="0"/>
              </a:spcBef>
              <a:spcAft>
                <a:spcPts val="0"/>
              </a:spcAft>
              <a:buSzPts val="3000"/>
              <a:buNone/>
              <a:defRPr sz="3000">
                <a:latin typeface="Open Sans"/>
                <a:ea typeface="Open Sans"/>
                <a:cs typeface="Open Sans"/>
                <a:sym typeface="Open Sans"/>
              </a:defRPr>
            </a:lvl8pPr>
            <a:lvl9pPr lvl="8">
              <a:spcBef>
                <a:spcPts val="0"/>
              </a:spcBef>
              <a:spcAft>
                <a:spcPts val="0"/>
              </a:spcAft>
              <a:buSzPts val="3000"/>
              <a:buNone/>
              <a:defRPr sz="3000">
                <a:latin typeface="Open Sans"/>
                <a:ea typeface="Open Sans"/>
                <a:cs typeface="Open Sans"/>
                <a:sym typeface="Open San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7">
  <p:cSld name="CUSTOM_8">
    <p:spTree>
      <p:nvGrpSpPr>
        <p:cNvPr id="1" name="Shape 130"/>
        <p:cNvGrpSpPr/>
        <p:nvPr/>
      </p:nvGrpSpPr>
      <p:grpSpPr>
        <a:xfrm>
          <a:off x="0" y="0"/>
          <a:ext cx="0" cy="0"/>
          <a:chOff x="0" y="0"/>
          <a:chExt cx="0" cy="0"/>
        </a:xfrm>
      </p:grpSpPr>
      <p:grpSp>
        <p:nvGrpSpPr>
          <p:cNvPr id="131" name="Google Shape;131;p30"/>
          <p:cNvGrpSpPr/>
          <p:nvPr/>
        </p:nvGrpSpPr>
        <p:grpSpPr>
          <a:xfrm rot="10800000">
            <a:off x="-1346293" y="-1631622"/>
            <a:ext cx="8153175" cy="8711546"/>
            <a:chOff x="2016098" y="-1963471"/>
            <a:chExt cx="8531995" cy="8711546"/>
          </a:xfrm>
        </p:grpSpPr>
        <p:sp>
          <p:nvSpPr>
            <p:cNvPr id="132" name="Google Shape;132;p30"/>
            <p:cNvSpPr/>
            <p:nvPr/>
          </p:nvSpPr>
          <p:spPr>
            <a:xfrm rot="7743169" flipH="1">
              <a:off x="2909995" y="-365122"/>
              <a:ext cx="6744202" cy="5514847"/>
            </a:xfrm>
            <a:custGeom>
              <a:avLst/>
              <a:gdLst/>
              <a:ahLst/>
              <a:cxnLst/>
              <a:rect l="l" t="t" r="r" b="b"/>
              <a:pathLst>
                <a:path w="203233" h="140090" extrusionOk="0">
                  <a:moveTo>
                    <a:pt x="64876" y="0"/>
                  </a:moveTo>
                  <a:lnTo>
                    <a:pt x="2595" y="15858"/>
                  </a:lnTo>
                  <a:cubicBezTo>
                    <a:pt x="0" y="31140"/>
                    <a:pt x="8650" y="48729"/>
                    <a:pt x="48730" y="63146"/>
                  </a:cubicBezTo>
                  <a:cubicBezTo>
                    <a:pt x="88808" y="77563"/>
                    <a:pt x="35748" y="132411"/>
                    <a:pt x="120805" y="139532"/>
                  </a:cubicBezTo>
                  <a:cubicBezTo>
                    <a:pt x="125323" y="139911"/>
                    <a:pt x="129529" y="140090"/>
                    <a:pt x="133445" y="140090"/>
                  </a:cubicBezTo>
                  <a:cubicBezTo>
                    <a:pt x="203233" y="140090"/>
                    <a:pt x="180437" y="83179"/>
                    <a:pt x="180437" y="83179"/>
                  </a:cubicBezTo>
                  <a:lnTo>
                    <a:pt x="64876" y="0"/>
                  </a:lnTo>
                  <a:close/>
                </a:path>
              </a:pathLst>
            </a:custGeom>
            <a:solidFill>
              <a:srgbClr val="ED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0"/>
            <p:cNvSpPr/>
            <p:nvPr/>
          </p:nvSpPr>
          <p:spPr>
            <a:xfrm>
              <a:off x="7378550" y="-63575"/>
              <a:ext cx="1920000" cy="5301000"/>
            </a:xfrm>
            <a:prstGeom prst="rect">
              <a:avLst/>
            </a:prstGeom>
            <a:solidFill>
              <a:srgbClr val="ED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34;p30"/>
          <p:cNvSpPr txBox="1">
            <a:spLocks noGrp="1"/>
          </p:cNvSpPr>
          <p:nvPr>
            <p:ph type="title"/>
          </p:nvPr>
        </p:nvSpPr>
        <p:spPr>
          <a:xfrm>
            <a:off x="349900" y="228975"/>
            <a:ext cx="2984700" cy="890100"/>
          </a:xfrm>
          <a:prstGeom prst="rect">
            <a:avLst/>
          </a:prstGeom>
        </p:spPr>
        <p:txBody>
          <a:bodyPr spcFirstLastPara="1" wrap="square" lIns="0" tIns="0" rIns="0" bIns="0" anchor="t" anchorCtr="0">
            <a:noAutofit/>
          </a:bodyPr>
          <a:lstStyle>
            <a:lvl1pPr lvl="0">
              <a:spcBef>
                <a:spcPts val="0"/>
              </a:spcBef>
              <a:spcAft>
                <a:spcPts val="0"/>
              </a:spcAft>
              <a:buClr>
                <a:srgbClr val="FFFFFF"/>
              </a:buClr>
              <a:buSzPts val="3000"/>
              <a:buNone/>
              <a:defRPr sz="3000">
                <a:solidFill>
                  <a:srgbClr val="FFFFFF"/>
                </a:solidFill>
                <a:latin typeface="Open Sans"/>
                <a:ea typeface="Open Sans"/>
                <a:cs typeface="Open Sans"/>
                <a:sym typeface="Open Sans"/>
              </a:defRPr>
            </a:lvl1pPr>
            <a:lvl2pPr lvl="1">
              <a:spcBef>
                <a:spcPts val="0"/>
              </a:spcBef>
              <a:spcAft>
                <a:spcPts val="0"/>
              </a:spcAft>
              <a:buClr>
                <a:srgbClr val="FFFFFF"/>
              </a:buClr>
              <a:buSzPts val="3600"/>
              <a:buNone/>
              <a:defRPr>
                <a:solidFill>
                  <a:srgbClr val="FFFFFF"/>
                </a:solidFill>
                <a:latin typeface="Open Sans"/>
                <a:ea typeface="Open Sans"/>
                <a:cs typeface="Open Sans"/>
                <a:sym typeface="Open Sans"/>
              </a:defRPr>
            </a:lvl2pPr>
            <a:lvl3pPr lvl="2">
              <a:spcBef>
                <a:spcPts val="0"/>
              </a:spcBef>
              <a:spcAft>
                <a:spcPts val="0"/>
              </a:spcAft>
              <a:buClr>
                <a:srgbClr val="FFFFFF"/>
              </a:buClr>
              <a:buSzPts val="3600"/>
              <a:buNone/>
              <a:defRPr>
                <a:solidFill>
                  <a:srgbClr val="FFFFFF"/>
                </a:solidFill>
                <a:latin typeface="Open Sans"/>
                <a:ea typeface="Open Sans"/>
                <a:cs typeface="Open Sans"/>
                <a:sym typeface="Open Sans"/>
              </a:defRPr>
            </a:lvl3pPr>
            <a:lvl4pPr lvl="3">
              <a:spcBef>
                <a:spcPts val="0"/>
              </a:spcBef>
              <a:spcAft>
                <a:spcPts val="0"/>
              </a:spcAft>
              <a:buClr>
                <a:srgbClr val="FFFFFF"/>
              </a:buClr>
              <a:buSzPts val="3600"/>
              <a:buNone/>
              <a:defRPr>
                <a:solidFill>
                  <a:srgbClr val="FFFFFF"/>
                </a:solidFill>
                <a:latin typeface="Open Sans"/>
                <a:ea typeface="Open Sans"/>
                <a:cs typeface="Open Sans"/>
                <a:sym typeface="Open Sans"/>
              </a:defRPr>
            </a:lvl4pPr>
            <a:lvl5pPr lvl="4">
              <a:spcBef>
                <a:spcPts val="0"/>
              </a:spcBef>
              <a:spcAft>
                <a:spcPts val="0"/>
              </a:spcAft>
              <a:buClr>
                <a:srgbClr val="FFFFFF"/>
              </a:buClr>
              <a:buSzPts val="3600"/>
              <a:buNone/>
              <a:defRPr>
                <a:solidFill>
                  <a:srgbClr val="FFFFFF"/>
                </a:solidFill>
                <a:latin typeface="Open Sans"/>
                <a:ea typeface="Open Sans"/>
                <a:cs typeface="Open Sans"/>
                <a:sym typeface="Open Sans"/>
              </a:defRPr>
            </a:lvl5pPr>
            <a:lvl6pPr lvl="5">
              <a:spcBef>
                <a:spcPts val="0"/>
              </a:spcBef>
              <a:spcAft>
                <a:spcPts val="0"/>
              </a:spcAft>
              <a:buClr>
                <a:srgbClr val="FFFFFF"/>
              </a:buClr>
              <a:buSzPts val="3600"/>
              <a:buNone/>
              <a:defRPr>
                <a:solidFill>
                  <a:srgbClr val="FFFFFF"/>
                </a:solidFill>
                <a:latin typeface="Open Sans"/>
                <a:ea typeface="Open Sans"/>
                <a:cs typeface="Open Sans"/>
                <a:sym typeface="Open Sans"/>
              </a:defRPr>
            </a:lvl6pPr>
            <a:lvl7pPr lvl="6">
              <a:spcBef>
                <a:spcPts val="0"/>
              </a:spcBef>
              <a:spcAft>
                <a:spcPts val="0"/>
              </a:spcAft>
              <a:buClr>
                <a:srgbClr val="FFFFFF"/>
              </a:buClr>
              <a:buSzPts val="3600"/>
              <a:buNone/>
              <a:defRPr>
                <a:solidFill>
                  <a:srgbClr val="FFFFFF"/>
                </a:solidFill>
                <a:latin typeface="Open Sans"/>
                <a:ea typeface="Open Sans"/>
                <a:cs typeface="Open Sans"/>
                <a:sym typeface="Open Sans"/>
              </a:defRPr>
            </a:lvl7pPr>
            <a:lvl8pPr lvl="7">
              <a:spcBef>
                <a:spcPts val="0"/>
              </a:spcBef>
              <a:spcAft>
                <a:spcPts val="0"/>
              </a:spcAft>
              <a:buClr>
                <a:srgbClr val="FFFFFF"/>
              </a:buClr>
              <a:buSzPts val="3600"/>
              <a:buNone/>
              <a:defRPr>
                <a:solidFill>
                  <a:srgbClr val="FFFFFF"/>
                </a:solidFill>
                <a:latin typeface="Open Sans"/>
                <a:ea typeface="Open Sans"/>
                <a:cs typeface="Open Sans"/>
                <a:sym typeface="Open Sans"/>
              </a:defRPr>
            </a:lvl8pPr>
            <a:lvl9pPr lvl="8">
              <a:spcBef>
                <a:spcPts val="0"/>
              </a:spcBef>
              <a:spcAft>
                <a:spcPts val="0"/>
              </a:spcAft>
              <a:buClr>
                <a:srgbClr val="FFFFFF"/>
              </a:buClr>
              <a:buSzPts val="3600"/>
              <a:buNone/>
              <a:defRPr>
                <a:solidFill>
                  <a:srgbClr val="FFFFFF"/>
                </a:solidFill>
                <a:latin typeface="Open Sans"/>
                <a:ea typeface="Open Sans"/>
                <a:cs typeface="Open Sans"/>
                <a:sym typeface="Open Sans"/>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7 1">
  <p:cSld name="CUSTOM_8_1">
    <p:spTree>
      <p:nvGrpSpPr>
        <p:cNvPr id="1" name="Shape 135"/>
        <p:cNvGrpSpPr/>
        <p:nvPr/>
      </p:nvGrpSpPr>
      <p:grpSpPr>
        <a:xfrm>
          <a:off x="0" y="0"/>
          <a:ext cx="0" cy="0"/>
          <a:chOff x="0" y="0"/>
          <a:chExt cx="0" cy="0"/>
        </a:xfrm>
      </p:grpSpPr>
      <p:grpSp>
        <p:nvGrpSpPr>
          <p:cNvPr id="136" name="Google Shape;136;p31"/>
          <p:cNvGrpSpPr/>
          <p:nvPr/>
        </p:nvGrpSpPr>
        <p:grpSpPr>
          <a:xfrm rot="10800000">
            <a:off x="-1894978" y="-1631622"/>
            <a:ext cx="8153175" cy="8711546"/>
            <a:chOff x="2016098" y="-1963471"/>
            <a:chExt cx="8531995" cy="8711546"/>
          </a:xfrm>
        </p:grpSpPr>
        <p:sp>
          <p:nvSpPr>
            <p:cNvPr id="137" name="Google Shape;137;p31"/>
            <p:cNvSpPr/>
            <p:nvPr/>
          </p:nvSpPr>
          <p:spPr>
            <a:xfrm rot="7743169" flipH="1">
              <a:off x="2909995" y="-365122"/>
              <a:ext cx="6744202" cy="5514847"/>
            </a:xfrm>
            <a:custGeom>
              <a:avLst/>
              <a:gdLst/>
              <a:ahLst/>
              <a:cxnLst/>
              <a:rect l="l" t="t" r="r" b="b"/>
              <a:pathLst>
                <a:path w="203233" h="140090" extrusionOk="0">
                  <a:moveTo>
                    <a:pt x="64876" y="0"/>
                  </a:moveTo>
                  <a:lnTo>
                    <a:pt x="2595" y="15858"/>
                  </a:lnTo>
                  <a:cubicBezTo>
                    <a:pt x="0" y="31140"/>
                    <a:pt x="8650" y="48729"/>
                    <a:pt x="48730" y="63146"/>
                  </a:cubicBezTo>
                  <a:cubicBezTo>
                    <a:pt x="88808" y="77563"/>
                    <a:pt x="35748" y="132411"/>
                    <a:pt x="120805" y="139532"/>
                  </a:cubicBezTo>
                  <a:cubicBezTo>
                    <a:pt x="125323" y="139911"/>
                    <a:pt x="129529" y="140090"/>
                    <a:pt x="133445" y="140090"/>
                  </a:cubicBezTo>
                  <a:cubicBezTo>
                    <a:pt x="203233" y="140090"/>
                    <a:pt x="180437" y="83179"/>
                    <a:pt x="180437" y="83179"/>
                  </a:cubicBezTo>
                  <a:lnTo>
                    <a:pt x="64876" y="0"/>
                  </a:ln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1"/>
            <p:cNvSpPr/>
            <p:nvPr/>
          </p:nvSpPr>
          <p:spPr>
            <a:xfrm>
              <a:off x="7378550" y="-63575"/>
              <a:ext cx="1920000" cy="5301000"/>
            </a:xfrm>
            <a:prstGeom prst="rect">
              <a:avLst/>
            </a:pr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31"/>
          <p:cNvSpPr txBox="1">
            <a:spLocks noGrp="1"/>
          </p:cNvSpPr>
          <p:nvPr>
            <p:ph type="title"/>
          </p:nvPr>
        </p:nvSpPr>
        <p:spPr>
          <a:xfrm>
            <a:off x="349900" y="228975"/>
            <a:ext cx="2984700" cy="890100"/>
          </a:xfrm>
          <a:prstGeom prst="rect">
            <a:avLst/>
          </a:prstGeom>
        </p:spPr>
        <p:txBody>
          <a:bodyPr spcFirstLastPara="1" wrap="square" lIns="0" tIns="0" rIns="0" bIns="0" anchor="t" anchorCtr="0">
            <a:noAutofit/>
          </a:bodyPr>
          <a:lstStyle>
            <a:lvl1pPr lvl="0">
              <a:spcBef>
                <a:spcPts val="0"/>
              </a:spcBef>
              <a:spcAft>
                <a:spcPts val="0"/>
              </a:spcAft>
              <a:buClr>
                <a:srgbClr val="FFFFFF"/>
              </a:buClr>
              <a:buSzPts val="3000"/>
              <a:buNone/>
              <a:defRPr sz="3000">
                <a:solidFill>
                  <a:srgbClr val="FFFFFF"/>
                </a:solidFill>
                <a:latin typeface="Open Sans"/>
                <a:ea typeface="Open Sans"/>
                <a:cs typeface="Open Sans"/>
                <a:sym typeface="Open Sans"/>
              </a:defRPr>
            </a:lvl1pPr>
            <a:lvl2pPr lvl="1">
              <a:spcBef>
                <a:spcPts val="0"/>
              </a:spcBef>
              <a:spcAft>
                <a:spcPts val="0"/>
              </a:spcAft>
              <a:buClr>
                <a:srgbClr val="FFFFFF"/>
              </a:buClr>
              <a:buSzPts val="3600"/>
              <a:buNone/>
              <a:defRPr>
                <a:solidFill>
                  <a:srgbClr val="FFFFFF"/>
                </a:solidFill>
                <a:latin typeface="Open Sans"/>
                <a:ea typeface="Open Sans"/>
                <a:cs typeface="Open Sans"/>
                <a:sym typeface="Open Sans"/>
              </a:defRPr>
            </a:lvl2pPr>
            <a:lvl3pPr lvl="2">
              <a:spcBef>
                <a:spcPts val="0"/>
              </a:spcBef>
              <a:spcAft>
                <a:spcPts val="0"/>
              </a:spcAft>
              <a:buClr>
                <a:srgbClr val="FFFFFF"/>
              </a:buClr>
              <a:buSzPts val="3600"/>
              <a:buNone/>
              <a:defRPr>
                <a:solidFill>
                  <a:srgbClr val="FFFFFF"/>
                </a:solidFill>
                <a:latin typeface="Open Sans"/>
                <a:ea typeface="Open Sans"/>
                <a:cs typeface="Open Sans"/>
                <a:sym typeface="Open Sans"/>
              </a:defRPr>
            </a:lvl3pPr>
            <a:lvl4pPr lvl="3">
              <a:spcBef>
                <a:spcPts val="0"/>
              </a:spcBef>
              <a:spcAft>
                <a:spcPts val="0"/>
              </a:spcAft>
              <a:buClr>
                <a:srgbClr val="FFFFFF"/>
              </a:buClr>
              <a:buSzPts val="3600"/>
              <a:buNone/>
              <a:defRPr>
                <a:solidFill>
                  <a:srgbClr val="FFFFFF"/>
                </a:solidFill>
                <a:latin typeface="Open Sans"/>
                <a:ea typeface="Open Sans"/>
                <a:cs typeface="Open Sans"/>
                <a:sym typeface="Open Sans"/>
              </a:defRPr>
            </a:lvl4pPr>
            <a:lvl5pPr lvl="4">
              <a:spcBef>
                <a:spcPts val="0"/>
              </a:spcBef>
              <a:spcAft>
                <a:spcPts val="0"/>
              </a:spcAft>
              <a:buClr>
                <a:srgbClr val="FFFFFF"/>
              </a:buClr>
              <a:buSzPts val="3600"/>
              <a:buNone/>
              <a:defRPr>
                <a:solidFill>
                  <a:srgbClr val="FFFFFF"/>
                </a:solidFill>
                <a:latin typeface="Open Sans"/>
                <a:ea typeface="Open Sans"/>
                <a:cs typeface="Open Sans"/>
                <a:sym typeface="Open Sans"/>
              </a:defRPr>
            </a:lvl5pPr>
            <a:lvl6pPr lvl="5">
              <a:spcBef>
                <a:spcPts val="0"/>
              </a:spcBef>
              <a:spcAft>
                <a:spcPts val="0"/>
              </a:spcAft>
              <a:buClr>
                <a:srgbClr val="FFFFFF"/>
              </a:buClr>
              <a:buSzPts val="3600"/>
              <a:buNone/>
              <a:defRPr>
                <a:solidFill>
                  <a:srgbClr val="FFFFFF"/>
                </a:solidFill>
                <a:latin typeface="Open Sans"/>
                <a:ea typeface="Open Sans"/>
                <a:cs typeface="Open Sans"/>
                <a:sym typeface="Open Sans"/>
              </a:defRPr>
            </a:lvl6pPr>
            <a:lvl7pPr lvl="6">
              <a:spcBef>
                <a:spcPts val="0"/>
              </a:spcBef>
              <a:spcAft>
                <a:spcPts val="0"/>
              </a:spcAft>
              <a:buClr>
                <a:srgbClr val="FFFFFF"/>
              </a:buClr>
              <a:buSzPts val="3600"/>
              <a:buNone/>
              <a:defRPr>
                <a:solidFill>
                  <a:srgbClr val="FFFFFF"/>
                </a:solidFill>
                <a:latin typeface="Open Sans"/>
                <a:ea typeface="Open Sans"/>
                <a:cs typeface="Open Sans"/>
                <a:sym typeface="Open Sans"/>
              </a:defRPr>
            </a:lvl7pPr>
            <a:lvl8pPr lvl="7">
              <a:spcBef>
                <a:spcPts val="0"/>
              </a:spcBef>
              <a:spcAft>
                <a:spcPts val="0"/>
              </a:spcAft>
              <a:buClr>
                <a:srgbClr val="FFFFFF"/>
              </a:buClr>
              <a:buSzPts val="3600"/>
              <a:buNone/>
              <a:defRPr>
                <a:solidFill>
                  <a:srgbClr val="FFFFFF"/>
                </a:solidFill>
                <a:latin typeface="Open Sans"/>
                <a:ea typeface="Open Sans"/>
                <a:cs typeface="Open Sans"/>
                <a:sym typeface="Open Sans"/>
              </a:defRPr>
            </a:lvl8pPr>
            <a:lvl9pPr lvl="8">
              <a:spcBef>
                <a:spcPts val="0"/>
              </a:spcBef>
              <a:spcAft>
                <a:spcPts val="0"/>
              </a:spcAft>
              <a:buClr>
                <a:srgbClr val="FFFFFF"/>
              </a:buClr>
              <a:buSzPts val="3600"/>
              <a:buNone/>
              <a:defRPr>
                <a:solidFill>
                  <a:srgbClr val="FFFFFF"/>
                </a:solidFill>
                <a:latin typeface="Open Sans"/>
                <a:ea typeface="Open Sans"/>
                <a:cs typeface="Open Sans"/>
                <a:sym typeface="Open Sans"/>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8">
  <p:cSld name="CUSTOM_9">
    <p:spTree>
      <p:nvGrpSpPr>
        <p:cNvPr id="1" name="Shape 140"/>
        <p:cNvGrpSpPr/>
        <p:nvPr/>
      </p:nvGrpSpPr>
      <p:grpSpPr>
        <a:xfrm>
          <a:off x="0" y="0"/>
          <a:ext cx="0" cy="0"/>
          <a:chOff x="0" y="0"/>
          <a:chExt cx="0" cy="0"/>
        </a:xfrm>
      </p:grpSpPr>
      <p:sp>
        <p:nvSpPr>
          <p:cNvPr id="141" name="Google Shape;141;p32"/>
          <p:cNvSpPr/>
          <p:nvPr/>
        </p:nvSpPr>
        <p:spPr>
          <a:xfrm>
            <a:off x="3071180" y="-456903"/>
            <a:ext cx="7220836" cy="5600391"/>
          </a:xfrm>
          <a:custGeom>
            <a:avLst/>
            <a:gdLst/>
            <a:ahLst/>
            <a:cxnLst/>
            <a:rect l="l" t="t" r="r" b="b"/>
            <a:pathLst>
              <a:path w="254928" h="197719" extrusionOk="0">
                <a:moveTo>
                  <a:pt x="254928" y="1"/>
                </a:moveTo>
                <a:cubicBezTo>
                  <a:pt x="254928" y="866"/>
                  <a:pt x="5098" y="6613"/>
                  <a:pt x="5098" y="6613"/>
                </a:cubicBezTo>
                <a:cubicBezTo>
                  <a:pt x="0" y="30277"/>
                  <a:pt x="31573" y="43252"/>
                  <a:pt x="48873" y="48442"/>
                </a:cubicBezTo>
                <a:cubicBezTo>
                  <a:pt x="66174" y="53632"/>
                  <a:pt x="59075" y="87305"/>
                  <a:pt x="72995" y="101633"/>
                </a:cubicBezTo>
                <a:cubicBezTo>
                  <a:pt x="86916" y="115961"/>
                  <a:pt x="132939" y="114695"/>
                  <a:pt x="158390" y="134335"/>
                </a:cubicBezTo>
                <a:cubicBezTo>
                  <a:pt x="183842" y="153973"/>
                  <a:pt x="191821" y="197718"/>
                  <a:pt x="191821" y="197718"/>
                </a:cubicBezTo>
                <a:lnTo>
                  <a:pt x="254928" y="197718"/>
                </a:lnTo>
                <a:lnTo>
                  <a:pt x="254928"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142"/>
        <p:cNvGrpSpPr/>
        <p:nvPr/>
      </p:nvGrpSpPr>
      <p:grpSpPr>
        <a:xfrm>
          <a:off x="0" y="0"/>
          <a:ext cx="0" cy="0"/>
          <a:chOff x="0" y="0"/>
          <a:chExt cx="0" cy="0"/>
        </a:xfrm>
      </p:grpSpPr>
      <p:sp>
        <p:nvSpPr>
          <p:cNvPr id="143" name="Google Shape;143;p33"/>
          <p:cNvSpPr txBox="1">
            <a:spLocks noGrp="1"/>
          </p:cNvSpPr>
          <p:nvPr>
            <p:ph type="title"/>
          </p:nvPr>
        </p:nvSpPr>
        <p:spPr>
          <a:xfrm>
            <a:off x="1995300" y="286900"/>
            <a:ext cx="5679600" cy="495600"/>
          </a:xfrm>
          <a:prstGeom prst="rect">
            <a:avLst/>
          </a:prstGeom>
        </p:spPr>
        <p:txBody>
          <a:bodyPr spcFirstLastPara="1" wrap="square" lIns="0" tIns="0" rIns="0" bIns="0" anchor="t" anchorCtr="0">
            <a:noAutofit/>
          </a:bodyPr>
          <a:lstStyle>
            <a:lvl1pPr lvl="0" algn="ctr">
              <a:spcBef>
                <a:spcPts val="0"/>
              </a:spcBef>
              <a:spcAft>
                <a:spcPts val="0"/>
              </a:spcAft>
              <a:buClr>
                <a:srgbClr val="323232"/>
              </a:buClr>
              <a:buSzPts val="3000"/>
              <a:buNone/>
              <a:defRPr sz="3000">
                <a:solidFill>
                  <a:srgbClr val="323232"/>
                </a:solidFill>
              </a:defRPr>
            </a:lvl1pPr>
            <a:lvl2pPr lvl="1">
              <a:spcBef>
                <a:spcPts val="0"/>
              </a:spcBef>
              <a:spcAft>
                <a:spcPts val="0"/>
              </a:spcAft>
              <a:buClr>
                <a:srgbClr val="323232"/>
              </a:buClr>
              <a:buSzPts val="3600"/>
              <a:buNone/>
              <a:defRPr>
                <a:solidFill>
                  <a:srgbClr val="323232"/>
                </a:solidFill>
              </a:defRPr>
            </a:lvl2pPr>
            <a:lvl3pPr lvl="2">
              <a:spcBef>
                <a:spcPts val="0"/>
              </a:spcBef>
              <a:spcAft>
                <a:spcPts val="0"/>
              </a:spcAft>
              <a:buClr>
                <a:srgbClr val="323232"/>
              </a:buClr>
              <a:buSzPts val="3600"/>
              <a:buNone/>
              <a:defRPr>
                <a:solidFill>
                  <a:srgbClr val="323232"/>
                </a:solidFill>
              </a:defRPr>
            </a:lvl3pPr>
            <a:lvl4pPr lvl="3">
              <a:spcBef>
                <a:spcPts val="0"/>
              </a:spcBef>
              <a:spcAft>
                <a:spcPts val="0"/>
              </a:spcAft>
              <a:buClr>
                <a:srgbClr val="323232"/>
              </a:buClr>
              <a:buSzPts val="3600"/>
              <a:buNone/>
              <a:defRPr>
                <a:solidFill>
                  <a:srgbClr val="323232"/>
                </a:solidFill>
              </a:defRPr>
            </a:lvl4pPr>
            <a:lvl5pPr lvl="4">
              <a:spcBef>
                <a:spcPts val="0"/>
              </a:spcBef>
              <a:spcAft>
                <a:spcPts val="0"/>
              </a:spcAft>
              <a:buClr>
                <a:srgbClr val="323232"/>
              </a:buClr>
              <a:buSzPts val="3600"/>
              <a:buNone/>
              <a:defRPr>
                <a:solidFill>
                  <a:srgbClr val="323232"/>
                </a:solidFill>
              </a:defRPr>
            </a:lvl5pPr>
            <a:lvl6pPr lvl="5">
              <a:spcBef>
                <a:spcPts val="0"/>
              </a:spcBef>
              <a:spcAft>
                <a:spcPts val="0"/>
              </a:spcAft>
              <a:buClr>
                <a:srgbClr val="323232"/>
              </a:buClr>
              <a:buSzPts val="3600"/>
              <a:buNone/>
              <a:defRPr>
                <a:solidFill>
                  <a:srgbClr val="323232"/>
                </a:solidFill>
              </a:defRPr>
            </a:lvl6pPr>
            <a:lvl7pPr lvl="6">
              <a:spcBef>
                <a:spcPts val="0"/>
              </a:spcBef>
              <a:spcAft>
                <a:spcPts val="0"/>
              </a:spcAft>
              <a:buClr>
                <a:srgbClr val="323232"/>
              </a:buClr>
              <a:buSzPts val="3600"/>
              <a:buNone/>
              <a:defRPr>
                <a:solidFill>
                  <a:srgbClr val="323232"/>
                </a:solidFill>
              </a:defRPr>
            </a:lvl7pPr>
            <a:lvl8pPr lvl="7">
              <a:spcBef>
                <a:spcPts val="0"/>
              </a:spcBef>
              <a:spcAft>
                <a:spcPts val="0"/>
              </a:spcAft>
              <a:buClr>
                <a:srgbClr val="323232"/>
              </a:buClr>
              <a:buSzPts val="3600"/>
              <a:buNone/>
              <a:defRPr>
                <a:solidFill>
                  <a:srgbClr val="323232"/>
                </a:solidFill>
              </a:defRPr>
            </a:lvl8pPr>
            <a:lvl9pPr lvl="8">
              <a:spcBef>
                <a:spcPts val="0"/>
              </a:spcBef>
              <a:spcAft>
                <a:spcPts val="0"/>
              </a:spcAft>
              <a:buClr>
                <a:srgbClr val="323232"/>
              </a:buClr>
              <a:buSzPts val="3600"/>
              <a:buNone/>
              <a:defRPr>
                <a:solidFill>
                  <a:srgbClr val="323232"/>
                </a:solidFill>
              </a:defRPr>
            </a:lvl9pPr>
          </a:lstStyle>
          <a:p>
            <a:endParaRPr/>
          </a:p>
        </p:txBody>
      </p:sp>
      <p:sp>
        <p:nvSpPr>
          <p:cNvPr id="144" name="Google Shape;144;p33"/>
          <p:cNvSpPr txBox="1">
            <a:spLocks noGrp="1"/>
          </p:cNvSpPr>
          <p:nvPr>
            <p:ph type="body" idx="1"/>
          </p:nvPr>
        </p:nvSpPr>
        <p:spPr>
          <a:xfrm>
            <a:off x="755125" y="1441625"/>
            <a:ext cx="7674900" cy="3212700"/>
          </a:xfrm>
          <a:prstGeom prst="rect">
            <a:avLst/>
          </a:prstGeom>
        </p:spPr>
        <p:txBody>
          <a:bodyPr spcFirstLastPara="1" wrap="square" lIns="0" tIns="0" rIns="0" bIns="0" anchor="t" anchorCtr="0">
            <a:noAutofit/>
          </a:bodyPr>
          <a:lstStyle>
            <a:lvl1pPr marL="457200" lvl="0" indent="-330200">
              <a:spcBef>
                <a:spcPts val="600"/>
              </a:spcBef>
              <a:spcAft>
                <a:spcPts val="0"/>
              </a:spcAft>
              <a:buClr>
                <a:srgbClr val="323232"/>
              </a:buClr>
              <a:buSzPts val="1600"/>
              <a:buChar char="●"/>
              <a:defRPr>
                <a:solidFill>
                  <a:srgbClr val="323232"/>
                </a:solidFill>
              </a:defRPr>
            </a:lvl1pPr>
            <a:lvl2pPr marL="914400" lvl="1" indent="-330200">
              <a:spcBef>
                <a:spcPts val="0"/>
              </a:spcBef>
              <a:spcAft>
                <a:spcPts val="0"/>
              </a:spcAft>
              <a:buClr>
                <a:srgbClr val="323232"/>
              </a:buClr>
              <a:buSzPts val="1600"/>
              <a:buChar char="○"/>
              <a:defRPr>
                <a:solidFill>
                  <a:srgbClr val="323232"/>
                </a:solidFill>
              </a:defRPr>
            </a:lvl2pPr>
            <a:lvl3pPr marL="1371600" lvl="2" indent="-330200">
              <a:spcBef>
                <a:spcPts val="0"/>
              </a:spcBef>
              <a:spcAft>
                <a:spcPts val="0"/>
              </a:spcAft>
              <a:buClr>
                <a:srgbClr val="323232"/>
              </a:buClr>
              <a:buSzPts val="1600"/>
              <a:buChar char="■"/>
              <a:defRPr>
                <a:solidFill>
                  <a:srgbClr val="323232"/>
                </a:solidFill>
              </a:defRPr>
            </a:lvl3pPr>
            <a:lvl4pPr marL="1828800" lvl="3" indent="-330200">
              <a:spcBef>
                <a:spcPts val="0"/>
              </a:spcBef>
              <a:spcAft>
                <a:spcPts val="0"/>
              </a:spcAft>
              <a:buClr>
                <a:srgbClr val="323232"/>
              </a:buClr>
              <a:buSzPts val="1600"/>
              <a:buChar char="●"/>
              <a:defRPr>
                <a:solidFill>
                  <a:srgbClr val="323232"/>
                </a:solidFill>
              </a:defRPr>
            </a:lvl4pPr>
            <a:lvl5pPr marL="2286000" lvl="4" indent="-330200">
              <a:spcBef>
                <a:spcPts val="0"/>
              </a:spcBef>
              <a:spcAft>
                <a:spcPts val="0"/>
              </a:spcAft>
              <a:buClr>
                <a:srgbClr val="323232"/>
              </a:buClr>
              <a:buSzPts val="1600"/>
              <a:buChar char="○"/>
              <a:defRPr>
                <a:solidFill>
                  <a:srgbClr val="323232"/>
                </a:solidFill>
              </a:defRPr>
            </a:lvl5pPr>
            <a:lvl6pPr marL="2743200" lvl="5" indent="-330200">
              <a:spcBef>
                <a:spcPts val="0"/>
              </a:spcBef>
              <a:spcAft>
                <a:spcPts val="0"/>
              </a:spcAft>
              <a:buClr>
                <a:srgbClr val="323232"/>
              </a:buClr>
              <a:buSzPts val="1600"/>
              <a:buChar char="■"/>
              <a:defRPr>
                <a:solidFill>
                  <a:srgbClr val="323232"/>
                </a:solidFill>
              </a:defRPr>
            </a:lvl6pPr>
            <a:lvl7pPr marL="3200400" lvl="6" indent="-330200">
              <a:spcBef>
                <a:spcPts val="0"/>
              </a:spcBef>
              <a:spcAft>
                <a:spcPts val="0"/>
              </a:spcAft>
              <a:buClr>
                <a:srgbClr val="323232"/>
              </a:buClr>
              <a:buSzPts val="1600"/>
              <a:buChar char="●"/>
              <a:defRPr>
                <a:solidFill>
                  <a:srgbClr val="323232"/>
                </a:solidFill>
              </a:defRPr>
            </a:lvl7pPr>
            <a:lvl8pPr marL="3657600" lvl="7" indent="-330200">
              <a:spcBef>
                <a:spcPts val="0"/>
              </a:spcBef>
              <a:spcAft>
                <a:spcPts val="0"/>
              </a:spcAft>
              <a:buClr>
                <a:srgbClr val="323232"/>
              </a:buClr>
              <a:buSzPts val="1600"/>
              <a:buChar char="○"/>
              <a:defRPr>
                <a:solidFill>
                  <a:srgbClr val="323232"/>
                </a:solidFill>
              </a:defRPr>
            </a:lvl8pPr>
            <a:lvl9pPr marL="4114800" lvl="8" indent="-330200">
              <a:spcBef>
                <a:spcPts val="0"/>
              </a:spcBef>
              <a:spcAft>
                <a:spcPts val="0"/>
              </a:spcAft>
              <a:buClr>
                <a:srgbClr val="323232"/>
              </a:buClr>
              <a:buSzPts val="1600"/>
              <a:buChar char="■"/>
              <a:defRPr>
                <a:solidFill>
                  <a:srgbClr val="323232"/>
                </a:solidFill>
              </a:defRPr>
            </a:lvl9pPr>
          </a:lstStyle>
          <a:p>
            <a:endParaRPr/>
          </a:p>
        </p:txBody>
      </p:sp>
      <p:sp>
        <p:nvSpPr>
          <p:cNvPr id="145" name="Google Shape;145;p33"/>
          <p:cNvSpPr txBox="1">
            <a:spLocks noGrp="1"/>
          </p:cNvSpPr>
          <p:nvPr>
            <p:ph type="subTitle" idx="2"/>
          </p:nvPr>
        </p:nvSpPr>
        <p:spPr>
          <a:xfrm>
            <a:off x="1112100" y="782488"/>
            <a:ext cx="7221900" cy="451800"/>
          </a:xfrm>
          <a:prstGeom prst="rect">
            <a:avLst/>
          </a:prstGeom>
        </p:spPr>
        <p:txBody>
          <a:bodyPr spcFirstLastPara="1" wrap="square" lIns="0" tIns="0" rIns="0" bIns="0" anchor="t" anchorCtr="0">
            <a:noAutofit/>
          </a:bodyPr>
          <a:lstStyle>
            <a:lvl1pPr lvl="0" algn="ctr">
              <a:spcBef>
                <a:spcPts val="600"/>
              </a:spcBef>
              <a:spcAft>
                <a:spcPts val="0"/>
              </a:spcAft>
              <a:buClr>
                <a:srgbClr val="323232"/>
              </a:buClr>
              <a:buSzPts val="1600"/>
              <a:buNone/>
              <a:defRPr sz="1600">
                <a:solidFill>
                  <a:srgbClr val="323232"/>
                </a:solidFill>
              </a:defRPr>
            </a:lvl1pPr>
            <a:lvl2pPr lvl="1" algn="ctr">
              <a:spcBef>
                <a:spcPts val="0"/>
              </a:spcBef>
              <a:spcAft>
                <a:spcPts val="0"/>
              </a:spcAft>
              <a:buClr>
                <a:srgbClr val="323232"/>
              </a:buClr>
              <a:buSzPts val="1600"/>
              <a:buNone/>
              <a:defRPr>
                <a:solidFill>
                  <a:srgbClr val="323232"/>
                </a:solidFill>
              </a:defRPr>
            </a:lvl2pPr>
            <a:lvl3pPr lvl="2" algn="ctr">
              <a:spcBef>
                <a:spcPts val="0"/>
              </a:spcBef>
              <a:spcAft>
                <a:spcPts val="0"/>
              </a:spcAft>
              <a:buClr>
                <a:srgbClr val="323232"/>
              </a:buClr>
              <a:buSzPts val="1600"/>
              <a:buNone/>
              <a:defRPr>
                <a:solidFill>
                  <a:srgbClr val="323232"/>
                </a:solidFill>
              </a:defRPr>
            </a:lvl3pPr>
            <a:lvl4pPr lvl="3" algn="ctr">
              <a:spcBef>
                <a:spcPts val="0"/>
              </a:spcBef>
              <a:spcAft>
                <a:spcPts val="0"/>
              </a:spcAft>
              <a:buClr>
                <a:srgbClr val="323232"/>
              </a:buClr>
              <a:buSzPts val="1600"/>
              <a:buNone/>
              <a:defRPr>
                <a:solidFill>
                  <a:srgbClr val="323232"/>
                </a:solidFill>
              </a:defRPr>
            </a:lvl4pPr>
            <a:lvl5pPr lvl="4" algn="ctr">
              <a:spcBef>
                <a:spcPts val="0"/>
              </a:spcBef>
              <a:spcAft>
                <a:spcPts val="0"/>
              </a:spcAft>
              <a:buClr>
                <a:srgbClr val="323232"/>
              </a:buClr>
              <a:buSzPts val="1600"/>
              <a:buNone/>
              <a:defRPr>
                <a:solidFill>
                  <a:srgbClr val="323232"/>
                </a:solidFill>
              </a:defRPr>
            </a:lvl5pPr>
            <a:lvl6pPr lvl="5" algn="ctr">
              <a:spcBef>
                <a:spcPts val="0"/>
              </a:spcBef>
              <a:spcAft>
                <a:spcPts val="0"/>
              </a:spcAft>
              <a:buClr>
                <a:srgbClr val="323232"/>
              </a:buClr>
              <a:buSzPts val="1600"/>
              <a:buNone/>
              <a:defRPr>
                <a:solidFill>
                  <a:srgbClr val="323232"/>
                </a:solidFill>
              </a:defRPr>
            </a:lvl6pPr>
            <a:lvl7pPr lvl="6" algn="ctr">
              <a:spcBef>
                <a:spcPts val="0"/>
              </a:spcBef>
              <a:spcAft>
                <a:spcPts val="0"/>
              </a:spcAft>
              <a:buClr>
                <a:srgbClr val="323232"/>
              </a:buClr>
              <a:buSzPts val="1600"/>
              <a:buNone/>
              <a:defRPr>
                <a:solidFill>
                  <a:srgbClr val="323232"/>
                </a:solidFill>
              </a:defRPr>
            </a:lvl7pPr>
            <a:lvl8pPr lvl="7" algn="ctr">
              <a:spcBef>
                <a:spcPts val="0"/>
              </a:spcBef>
              <a:spcAft>
                <a:spcPts val="0"/>
              </a:spcAft>
              <a:buClr>
                <a:srgbClr val="323232"/>
              </a:buClr>
              <a:buSzPts val="1600"/>
              <a:buNone/>
              <a:defRPr>
                <a:solidFill>
                  <a:srgbClr val="323232"/>
                </a:solidFill>
              </a:defRPr>
            </a:lvl8pPr>
            <a:lvl9pPr lvl="8" algn="ctr">
              <a:spcBef>
                <a:spcPts val="0"/>
              </a:spcBef>
              <a:spcAft>
                <a:spcPts val="0"/>
              </a:spcAft>
              <a:buClr>
                <a:srgbClr val="323232"/>
              </a:buClr>
              <a:buSzPts val="1600"/>
              <a:buNone/>
              <a:defRPr>
                <a:solidFill>
                  <a:srgbClr val="323232"/>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6"/>
        <p:cNvGrpSpPr/>
        <p:nvPr/>
      </p:nvGrpSpPr>
      <p:grpSpPr>
        <a:xfrm>
          <a:off x="0" y="0"/>
          <a:ext cx="0" cy="0"/>
          <a:chOff x="0" y="0"/>
          <a:chExt cx="0" cy="0"/>
        </a:xfrm>
      </p:grpSpPr>
      <p:sp>
        <p:nvSpPr>
          <p:cNvPr id="147" name="Google Shape;147;p34"/>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8" name="Google Shape;148;p34"/>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a:lnSpc>
                <a:spcPct val="100000"/>
              </a:lnSpc>
              <a:spcBef>
                <a:spcPts val="60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9" name="Google Shape;14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3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3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1" type="tx">
  <p:cSld name="TITLE_AND_BODY">
    <p:spTree>
      <p:nvGrpSpPr>
        <p:cNvPr id="1" name="Shape 154"/>
        <p:cNvGrpSpPr/>
        <p:nvPr/>
      </p:nvGrpSpPr>
      <p:grpSpPr>
        <a:xfrm>
          <a:off x="0" y="0"/>
          <a:ext cx="0" cy="0"/>
          <a:chOff x="0" y="0"/>
          <a:chExt cx="0" cy="0"/>
        </a:xfrm>
      </p:grpSpPr>
      <p:sp>
        <p:nvSpPr>
          <p:cNvPr id="155" name="Google Shape;155;p36"/>
          <p:cNvSpPr>
            <a:spLocks noGrp="1"/>
          </p:cNvSpPr>
          <p:nvPr>
            <p:ph type="pic" idx="2"/>
          </p:nvPr>
        </p:nvSpPr>
        <p:spPr>
          <a:xfrm>
            <a:off x="0" y="0"/>
            <a:ext cx="9144000" cy="5143500"/>
          </a:xfrm>
          <a:prstGeom prst="rect">
            <a:avLst/>
          </a:prstGeom>
          <a:noFill/>
          <a:ln>
            <a:noFill/>
          </a:ln>
        </p:spPr>
      </p:sp>
      <p:sp>
        <p:nvSpPr>
          <p:cNvPr id="156" name="Google Shape;156;p36"/>
          <p:cNvSpPr txBox="1">
            <a:spLocks noGrp="1"/>
          </p:cNvSpPr>
          <p:nvPr>
            <p:ph type="sldNum" idx="12"/>
          </p:nvPr>
        </p:nvSpPr>
        <p:spPr>
          <a:xfrm>
            <a:off x="4419600" y="4629150"/>
            <a:ext cx="2133600" cy="207900"/>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000000"/>
              </a:buClr>
              <a:buSzPts val="900"/>
              <a:buFont typeface="Helvetica Neue"/>
              <a:buNone/>
              <a:defRPr sz="900"/>
            </a:lvl1pPr>
            <a:lvl2pPr marL="0" lvl="1" indent="0" algn="r">
              <a:lnSpc>
                <a:spcPct val="100000"/>
              </a:lnSpc>
              <a:spcBef>
                <a:spcPts val="0"/>
              </a:spcBef>
              <a:spcAft>
                <a:spcPts val="0"/>
              </a:spcAft>
              <a:buClr>
                <a:srgbClr val="000000"/>
              </a:buClr>
              <a:buSzPts val="900"/>
              <a:buFont typeface="Helvetica Neue"/>
              <a:buNone/>
              <a:defRPr sz="900"/>
            </a:lvl2pPr>
            <a:lvl3pPr marL="0" lvl="2" indent="0" algn="r">
              <a:lnSpc>
                <a:spcPct val="100000"/>
              </a:lnSpc>
              <a:spcBef>
                <a:spcPts val="0"/>
              </a:spcBef>
              <a:spcAft>
                <a:spcPts val="0"/>
              </a:spcAft>
              <a:buClr>
                <a:srgbClr val="000000"/>
              </a:buClr>
              <a:buSzPts val="900"/>
              <a:buFont typeface="Helvetica Neue"/>
              <a:buNone/>
              <a:defRPr sz="900"/>
            </a:lvl3pPr>
            <a:lvl4pPr marL="0" lvl="3" indent="0" algn="r">
              <a:lnSpc>
                <a:spcPct val="100000"/>
              </a:lnSpc>
              <a:spcBef>
                <a:spcPts val="0"/>
              </a:spcBef>
              <a:spcAft>
                <a:spcPts val="0"/>
              </a:spcAft>
              <a:buClr>
                <a:srgbClr val="000000"/>
              </a:buClr>
              <a:buSzPts val="900"/>
              <a:buFont typeface="Helvetica Neue"/>
              <a:buNone/>
              <a:defRPr sz="900"/>
            </a:lvl4pPr>
            <a:lvl5pPr marL="0" lvl="4" indent="0" algn="r">
              <a:lnSpc>
                <a:spcPct val="100000"/>
              </a:lnSpc>
              <a:spcBef>
                <a:spcPts val="0"/>
              </a:spcBef>
              <a:spcAft>
                <a:spcPts val="0"/>
              </a:spcAft>
              <a:buClr>
                <a:srgbClr val="000000"/>
              </a:buClr>
              <a:buSzPts val="900"/>
              <a:buFont typeface="Helvetica Neue"/>
              <a:buNone/>
              <a:defRPr sz="900"/>
            </a:lvl5pPr>
            <a:lvl6pPr marL="0" lvl="5" indent="0" algn="r">
              <a:lnSpc>
                <a:spcPct val="100000"/>
              </a:lnSpc>
              <a:spcBef>
                <a:spcPts val="0"/>
              </a:spcBef>
              <a:spcAft>
                <a:spcPts val="0"/>
              </a:spcAft>
              <a:buClr>
                <a:srgbClr val="000000"/>
              </a:buClr>
              <a:buSzPts val="900"/>
              <a:buFont typeface="Helvetica Neue"/>
              <a:buNone/>
              <a:defRPr sz="900"/>
            </a:lvl6pPr>
            <a:lvl7pPr marL="0" lvl="6" indent="0" algn="r">
              <a:lnSpc>
                <a:spcPct val="100000"/>
              </a:lnSpc>
              <a:spcBef>
                <a:spcPts val="0"/>
              </a:spcBef>
              <a:spcAft>
                <a:spcPts val="0"/>
              </a:spcAft>
              <a:buClr>
                <a:srgbClr val="000000"/>
              </a:buClr>
              <a:buSzPts val="900"/>
              <a:buFont typeface="Helvetica Neue"/>
              <a:buNone/>
              <a:defRPr sz="900"/>
            </a:lvl7pPr>
            <a:lvl8pPr marL="0" lvl="7" indent="0" algn="r">
              <a:lnSpc>
                <a:spcPct val="100000"/>
              </a:lnSpc>
              <a:spcBef>
                <a:spcPts val="0"/>
              </a:spcBef>
              <a:spcAft>
                <a:spcPts val="0"/>
              </a:spcAft>
              <a:buClr>
                <a:srgbClr val="000000"/>
              </a:buClr>
              <a:buSzPts val="900"/>
              <a:buFont typeface="Helvetica Neue"/>
              <a:buNone/>
              <a:defRPr sz="900"/>
            </a:lvl8pPr>
            <a:lvl9pPr marL="0" lvl="8" indent="0" algn="r">
              <a:lnSpc>
                <a:spcPct val="100000"/>
              </a:lnSpc>
              <a:spcBef>
                <a:spcPts val="0"/>
              </a:spcBef>
              <a:spcAft>
                <a:spcPts val="0"/>
              </a:spcAft>
              <a:buClr>
                <a:srgbClr val="000000"/>
              </a:buClr>
              <a:buSzPts val="900"/>
              <a:buFont typeface="Helvetica Neue"/>
              <a:buNone/>
              <a:defRPr sz="900"/>
            </a:lvl9pPr>
          </a:lstStyle>
          <a:p>
            <a:pPr marL="0" lvl="0" indent="0" algn="r" rtl="0">
              <a:spcBef>
                <a:spcPts val="0"/>
              </a:spcBef>
              <a:spcAft>
                <a:spcPts val="0"/>
              </a:spcAft>
              <a:buNone/>
            </a:pPr>
            <a:fld id="{00000000-1234-1234-1234-123412341234}" type="slidenum">
              <a:rPr lang="en"/>
              <a:t>‹#›</a:t>
            </a:fld>
            <a:endParaRPr sz="110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7"/>
        <p:cNvGrpSpPr/>
        <p:nvPr/>
      </p:nvGrpSpPr>
      <p:grpSpPr>
        <a:xfrm>
          <a:off x="0" y="0"/>
          <a:ext cx="0" cy="0"/>
          <a:chOff x="0" y="0"/>
          <a:chExt cx="0" cy="0"/>
        </a:xfrm>
      </p:grpSpPr>
      <p:sp>
        <p:nvSpPr>
          <p:cNvPr id="158" name="Google Shape;158;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9" name="Google Shape;159;p3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61" name="Google Shape;161;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62" name="Google Shape;162;p37"/>
          <p:cNvSpPr txBox="1">
            <a:spLocks noGrp="1"/>
          </p:cNvSpPr>
          <p:nvPr>
            <p:ph type="sldNum" idx="12"/>
          </p:nvPr>
        </p:nvSpPr>
        <p:spPr>
          <a:xfrm>
            <a:off x="8677275" y="4767263"/>
            <a:ext cx="466800" cy="273900"/>
          </a:xfrm>
          <a:prstGeom prst="rect">
            <a:avLst/>
          </a:prstGeom>
          <a:solidFill>
            <a:srgbClr val="16BAA3"/>
          </a:solid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chemeClr val="lt1"/>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MG">
  <p:cSld name="CUSTOM_5_1_1_1">
    <p:spTree>
      <p:nvGrpSpPr>
        <p:cNvPr id="1" name="Shape 163"/>
        <p:cNvGrpSpPr/>
        <p:nvPr/>
      </p:nvGrpSpPr>
      <p:grpSpPr>
        <a:xfrm>
          <a:off x="0" y="0"/>
          <a:ext cx="0" cy="0"/>
          <a:chOff x="0" y="0"/>
          <a:chExt cx="0" cy="0"/>
        </a:xfrm>
      </p:grpSpPr>
      <p:sp>
        <p:nvSpPr>
          <p:cNvPr id="164" name="Google Shape;164;p38"/>
          <p:cNvSpPr/>
          <p:nvPr/>
        </p:nvSpPr>
        <p:spPr>
          <a:xfrm flipH="1">
            <a:off x="364901" y="-430886"/>
            <a:ext cx="5756575" cy="3968049"/>
          </a:xfrm>
          <a:custGeom>
            <a:avLst/>
            <a:gdLst/>
            <a:ahLst/>
            <a:cxnLst/>
            <a:rect l="l" t="t" r="r" b="b"/>
            <a:pathLst>
              <a:path w="203233" h="140090" extrusionOk="0">
                <a:moveTo>
                  <a:pt x="64876" y="0"/>
                </a:moveTo>
                <a:lnTo>
                  <a:pt x="2595" y="15858"/>
                </a:lnTo>
                <a:cubicBezTo>
                  <a:pt x="0" y="31140"/>
                  <a:pt x="8650" y="48729"/>
                  <a:pt x="48730" y="63146"/>
                </a:cubicBezTo>
                <a:cubicBezTo>
                  <a:pt x="88808" y="77563"/>
                  <a:pt x="35748" y="132411"/>
                  <a:pt x="120805" y="139532"/>
                </a:cubicBezTo>
                <a:cubicBezTo>
                  <a:pt x="125323" y="139911"/>
                  <a:pt x="129529" y="140090"/>
                  <a:pt x="133445" y="140090"/>
                </a:cubicBezTo>
                <a:cubicBezTo>
                  <a:pt x="203233" y="140090"/>
                  <a:pt x="180437" y="83179"/>
                  <a:pt x="180437" y="83179"/>
                </a:cubicBezTo>
                <a:lnTo>
                  <a:pt x="64876" y="0"/>
                </a:lnTo>
                <a:close/>
              </a:path>
            </a:pathLst>
          </a:custGeom>
          <a:solidFill>
            <a:srgbClr val="ED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65" name="Google Shape;165;p38"/>
          <p:cNvSpPr/>
          <p:nvPr/>
        </p:nvSpPr>
        <p:spPr>
          <a:xfrm flipH="1">
            <a:off x="-12" y="-243600"/>
            <a:ext cx="5978062" cy="5387348"/>
          </a:xfrm>
          <a:custGeom>
            <a:avLst/>
            <a:gdLst/>
            <a:ahLst/>
            <a:cxnLst/>
            <a:rect l="l" t="t" r="r" b="b"/>
            <a:pathLst>
              <a:path w="254928" h="197719" extrusionOk="0">
                <a:moveTo>
                  <a:pt x="254928" y="1"/>
                </a:moveTo>
                <a:cubicBezTo>
                  <a:pt x="254928" y="866"/>
                  <a:pt x="5098" y="6613"/>
                  <a:pt x="5098" y="6613"/>
                </a:cubicBezTo>
                <a:cubicBezTo>
                  <a:pt x="0" y="30277"/>
                  <a:pt x="31573" y="43252"/>
                  <a:pt x="48873" y="48442"/>
                </a:cubicBezTo>
                <a:cubicBezTo>
                  <a:pt x="66174" y="53632"/>
                  <a:pt x="59075" y="87305"/>
                  <a:pt x="72995" y="101633"/>
                </a:cubicBezTo>
                <a:cubicBezTo>
                  <a:pt x="86916" y="115961"/>
                  <a:pt x="132939" y="114695"/>
                  <a:pt x="158390" y="134335"/>
                </a:cubicBezTo>
                <a:cubicBezTo>
                  <a:pt x="183842" y="153973"/>
                  <a:pt x="191821" y="197718"/>
                  <a:pt x="191821" y="197718"/>
                </a:cubicBezTo>
                <a:lnTo>
                  <a:pt x="254928" y="197718"/>
                </a:lnTo>
                <a:lnTo>
                  <a:pt x="254928" y="1"/>
                </a:lnTo>
                <a:close/>
              </a:path>
            </a:pathLst>
          </a:custGeom>
          <a:solidFill>
            <a:srgbClr val="C021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8"/>
          <p:cNvSpPr txBox="1">
            <a:spLocks noGrp="1"/>
          </p:cNvSpPr>
          <p:nvPr>
            <p:ph type="title"/>
          </p:nvPr>
        </p:nvSpPr>
        <p:spPr>
          <a:xfrm>
            <a:off x="364900" y="3832700"/>
            <a:ext cx="3783000" cy="890100"/>
          </a:xfrm>
          <a:prstGeom prst="rect">
            <a:avLst/>
          </a:prstGeom>
        </p:spPr>
        <p:txBody>
          <a:bodyPr spcFirstLastPara="1" wrap="square" lIns="0" tIns="0" rIns="0" bIns="0" anchor="t" anchorCtr="0">
            <a:noAutofit/>
          </a:bodyPr>
          <a:lstStyle>
            <a:lvl1pPr lvl="0">
              <a:spcBef>
                <a:spcPts val="0"/>
              </a:spcBef>
              <a:spcAft>
                <a:spcPts val="0"/>
              </a:spcAft>
              <a:buClr>
                <a:srgbClr val="323232"/>
              </a:buClr>
              <a:buSzPts val="3000"/>
              <a:buNone/>
              <a:defRPr sz="3000">
                <a:solidFill>
                  <a:srgbClr val="32323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pic>
        <p:nvPicPr>
          <p:cNvPr id="167" name="Google Shape;167;p38"/>
          <p:cNvPicPr preferRelativeResize="0"/>
          <p:nvPr/>
        </p:nvPicPr>
        <p:blipFill>
          <a:blip r:embed="rId2">
            <a:alphaModFix/>
          </a:blip>
          <a:stretch>
            <a:fillRect/>
          </a:stretch>
        </p:blipFill>
        <p:spPr>
          <a:xfrm>
            <a:off x="781200" y="348475"/>
            <a:ext cx="3064226" cy="8901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68"/>
        <p:cNvGrpSpPr/>
        <p:nvPr/>
      </p:nvGrpSpPr>
      <p:grpSpPr>
        <a:xfrm>
          <a:off x="0" y="0"/>
          <a:ext cx="0" cy="0"/>
          <a:chOff x="0" y="0"/>
          <a:chExt cx="0" cy="0"/>
        </a:xfrm>
      </p:grpSpPr>
      <p:sp>
        <p:nvSpPr>
          <p:cNvPr id="169" name="Google Shape;169;p39"/>
          <p:cNvSpPr>
            <a:spLocks noGrp="1"/>
          </p:cNvSpPr>
          <p:nvPr>
            <p:ph type="pic" idx="2"/>
          </p:nvPr>
        </p:nvSpPr>
        <p:spPr>
          <a:xfrm>
            <a:off x="6000750" y="0"/>
            <a:ext cx="2710500" cy="5143500"/>
          </a:xfrm>
          <a:prstGeom prst="rect">
            <a:avLst/>
          </a:prstGeom>
          <a:noFill/>
          <a:ln>
            <a:noFill/>
          </a:ln>
        </p:spPr>
      </p:sp>
      <p:pic>
        <p:nvPicPr>
          <p:cNvPr id="170" name="Google Shape;170;p39"/>
          <p:cNvPicPr preferRelativeResize="0"/>
          <p:nvPr/>
        </p:nvPicPr>
        <p:blipFill rotWithShape="1">
          <a:blip r:embed="rId2">
            <a:alphaModFix/>
          </a:blip>
          <a:srcRect/>
          <a:stretch/>
        </p:blipFill>
        <p:spPr>
          <a:xfrm>
            <a:off x="149418" y="4614866"/>
            <a:ext cx="570838" cy="3882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late">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3000"/>
              <a:buFont typeface="Exo Black"/>
              <a:buNone/>
              <a:defRPr sz="3000">
                <a:solidFill>
                  <a:srgbClr val="434343"/>
                </a:solidFill>
                <a:latin typeface="Exo Black"/>
                <a:ea typeface="Exo Black"/>
                <a:cs typeface="Exo Black"/>
                <a:sym typeface="Exo Black"/>
              </a:defRPr>
            </a:lvl1pPr>
            <a:lvl2pPr lvl="1">
              <a:spcBef>
                <a:spcPts val="0"/>
              </a:spcBef>
              <a:spcAft>
                <a:spcPts val="0"/>
              </a:spcAft>
              <a:buClr>
                <a:srgbClr val="434343"/>
              </a:buClr>
              <a:buSzPts val="3000"/>
              <a:buFont typeface="Exo Black"/>
              <a:buNone/>
              <a:defRPr sz="3000">
                <a:solidFill>
                  <a:srgbClr val="434343"/>
                </a:solidFill>
                <a:latin typeface="Exo Black"/>
                <a:ea typeface="Exo Black"/>
                <a:cs typeface="Exo Black"/>
                <a:sym typeface="Exo Black"/>
              </a:defRPr>
            </a:lvl2pPr>
            <a:lvl3pPr lvl="2">
              <a:spcBef>
                <a:spcPts val="0"/>
              </a:spcBef>
              <a:spcAft>
                <a:spcPts val="0"/>
              </a:spcAft>
              <a:buClr>
                <a:srgbClr val="434343"/>
              </a:buClr>
              <a:buSzPts val="3000"/>
              <a:buFont typeface="Exo Black"/>
              <a:buNone/>
              <a:defRPr sz="3000">
                <a:solidFill>
                  <a:srgbClr val="434343"/>
                </a:solidFill>
                <a:latin typeface="Exo Black"/>
                <a:ea typeface="Exo Black"/>
                <a:cs typeface="Exo Black"/>
                <a:sym typeface="Exo Black"/>
              </a:defRPr>
            </a:lvl3pPr>
            <a:lvl4pPr lvl="3">
              <a:spcBef>
                <a:spcPts val="0"/>
              </a:spcBef>
              <a:spcAft>
                <a:spcPts val="0"/>
              </a:spcAft>
              <a:buClr>
                <a:srgbClr val="434343"/>
              </a:buClr>
              <a:buSzPts val="3000"/>
              <a:buFont typeface="Exo Black"/>
              <a:buNone/>
              <a:defRPr sz="3000">
                <a:solidFill>
                  <a:srgbClr val="434343"/>
                </a:solidFill>
                <a:latin typeface="Exo Black"/>
                <a:ea typeface="Exo Black"/>
                <a:cs typeface="Exo Black"/>
                <a:sym typeface="Exo Black"/>
              </a:defRPr>
            </a:lvl4pPr>
            <a:lvl5pPr lvl="4">
              <a:spcBef>
                <a:spcPts val="0"/>
              </a:spcBef>
              <a:spcAft>
                <a:spcPts val="0"/>
              </a:spcAft>
              <a:buClr>
                <a:srgbClr val="434343"/>
              </a:buClr>
              <a:buSzPts val="3000"/>
              <a:buFont typeface="Exo Black"/>
              <a:buNone/>
              <a:defRPr sz="3000">
                <a:solidFill>
                  <a:srgbClr val="434343"/>
                </a:solidFill>
                <a:latin typeface="Exo Black"/>
                <a:ea typeface="Exo Black"/>
                <a:cs typeface="Exo Black"/>
                <a:sym typeface="Exo Black"/>
              </a:defRPr>
            </a:lvl5pPr>
            <a:lvl6pPr lvl="5">
              <a:spcBef>
                <a:spcPts val="0"/>
              </a:spcBef>
              <a:spcAft>
                <a:spcPts val="0"/>
              </a:spcAft>
              <a:buClr>
                <a:srgbClr val="434343"/>
              </a:buClr>
              <a:buSzPts val="3000"/>
              <a:buFont typeface="Exo Black"/>
              <a:buNone/>
              <a:defRPr sz="3000">
                <a:solidFill>
                  <a:srgbClr val="434343"/>
                </a:solidFill>
                <a:latin typeface="Exo Black"/>
                <a:ea typeface="Exo Black"/>
                <a:cs typeface="Exo Black"/>
                <a:sym typeface="Exo Black"/>
              </a:defRPr>
            </a:lvl6pPr>
            <a:lvl7pPr lvl="6">
              <a:spcBef>
                <a:spcPts val="0"/>
              </a:spcBef>
              <a:spcAft>
                <a:spcPts val="0"/>
              </a:spcAft>
              <a:buClr>
                <a:srgbClr val="434343"/>
              </a:buClr>
              <a:buSzPts val="3000"/>
              <a:buFont typeface="Exo Black"/>
              <a:buNone/>
              <a:defRPr sz="3000">
                <a:solidFill>
                  <a:srgbClr val="434343"/>
                </a:solidFill>
                <a:latin typeface="Exo Black"/>
                <a:ea typeface="Exo Black"/>
                <a:cs typeface="Exo Black"/>
                <a:sym typeface="Exo Black"/>
              </a:defRPr>
            </a:lvl7pPr>
            <a:lvl8pPr lvl="7">
              <a:spcBef>
                <a:spcPts val="0"/>
              </a:spcBef>
              <a:spcAft>
                <a:spcPts val="0"/>
              </a:spcAft>
              <a:buClr>
                <a:srgbClr val="434343"/>
              </a:buClr>
              <a:buSzPts val="3000"/>
              <a:buFont typeface="Exo Black"/>
              <a:buNone/>
              <a:defRPr sz="3000">
                <a:solidFill>
                  <a:srgbClr val="434343"/>
                </a:solidFill>
                <a:latin typeface="Exo Black"/>
                <a:ea typeface="Exo Black"/>
                <a:cs typeface="Exo Black"/>
                <a:sym typeface="Exo Black"/>
              </a:defRPr>
            </a:lvl8pPr>
            <a:lvl9pPr lvl="8">
              <a:spcBef>
                <a:spcPts val="0"/>
              </a:spcBef>
              <a:spcAft>
                <a:spcPts val="0"/>
              </a:spcAft>
              <a:buClr>
                <a:srgbClr val="434343"/>
              </a:buClr>
              <a:buSzPts val="3000"/>
              <a:buFont typeface="Exo Black"/>
              <a:buNone/>
              <a:defRPr sz="3000">
                <a:solidFill>
                  <a:srgbClr val="434343"/>
                </a:solidFill>
                <a:latin typeface="Exo Black"/>
                <a:ea typeface="Exo Black"/>
                <a:cs typeface="Exo Black"/>
                <a:sym typeface="Exo Black"/>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Open Sans"/>
              <a:buChar char="●"/>
              <a:defRPr sz="1800">
                <a:solidFill>
                  <a:srgbClr val="434343"/>
                </a:solidFill>
                <a:latin typeface="Open Sans"/>
                <a:ea typeface="Open Sans"/>
                <a:cs typeface="Open Sans"/>
                <a:sym typeface="Open Sans"/>
              </a:defRPr>
            </a:lvl1pPr>
            <a:lvl2pPr marL="914400" lvl="1" indent="-317500">
              <a:lnSpc>
                <a:spcPct val="115000"/>
              </a:lnSpc>
              <a:spcBef>
                <a:spcPts val="1600"/>
              </a:spcBef>
              <a:spcAft>
                <a:spcPts val="0"/>
              </a:spcAft>
              <a:buClr>
                <a:srgbClr val="434343"/>
              </a:buClr>
              <a:buSzPts val="1400"/>
              <a:buFont typeface="Open Sans"/>
              <a:buChar char="○"/>
              <a:defRPr>
                <a:solidFill>
                  <a:srgbClr val="434343"/>
                </a:solidFill>
                <a:latin typeface="Open Sans"/>
                <a:ea typeface="Open Sans"/>
                <a:cs typeface="Open Sans"/>
                <a:sym typeface="Open Sans"/>
              </a:defRPr>
            </a:lvl2pPr>
            <a:lvl3pPr marL="1371600" lvl="2" indent="-317500">
              <a:lnSpc>
                <a:spcPct val="115000"/>
              </a:lnSpc>
              <a:spcBef>
                <a:spcPts val="1600"/>
              </a:spcBef>
              <a:spcAft>
                <a:spcPts val="0"/>
              </a:spcAft>
              <a:buClr>
                <a:srgbClr val="434343"/>
              </a:buClr>
              <a:buSzPts val="1400"/>
              <a:buFont typeface="Open Sans"/>
              <a:buChar char="■"/>
              <a:defRPr>
                <a:solidFill>
                  <a:srgbClr val="434343"/>
                </a:solidFill>
                <a:latin typeface="Open Sans"/>
                <a:ea typeface="Open Sans"/>
                <a:cs typeface="Open Sans"/>
                <a:sym typeface="Open Sans"/>
              </a:defRPr>
            </a:lvl3pPr>
            <a:lvl4pPr marL="1828800" lvl="3" indent="-317500">
              <a:lnSpc>
                <a:spcPct val="115000"/>
              </a:lnSpc>
              <a:spcBef>
                <a:spcPts val="1600"/>
              </a:spcBef>
              <a:spcAft>
                <a:spcPts val="0"/>
              </a:spcAft>
              <a:buClr>
                <a:srgbClr val="434343"/>
              </a:buClr>
              <a:buSzPts val="1400"/>
              <a:buFont typeface="Open Sans"/>
              <a:buChar char="●"/>
              <a:defRPr>
                <a:solidFill>
                  <a:srgbClr val="434343"/>
                </a:solidFill>
                <a:latin typeface="Open Sans"/>
                <a:ea typeface="Open Sans"/>
                <a:cs typeface="Open Sans"/>
                <a:sym typeface="Open Sans"/>
              </a:defRPr>
            </a:lvl4pPr>
            <a:lvl5pPr marL="2286000" lvl="4" indent="-317500">
              <a:lnSpc>
                <a:spcPct val="115000"/>
              </a:lnSpc>
              <a:spcBef>
                <a:spcPts val="1600"/>
              </a:spcBef>
              <a:spcAft>
                <a:spcPts val="0"/>
              </a:spcAft>
              <a:buClr>
                <a:srgbClr val="434343"/>
              </a:buClr>
              <a:buSzPts val="1400"/>
              <a:buFont typeface="Open Sans"/>
              <a:buChar char="○"/>
              <a:defRPr>
                <a:solidFill>
                  <a:srgbClr val="434343"/>
                </a:solidFill>
                <a:latin typeface="Open Sans"/>
                <a:ea typeface="Open Sans"/>
                <a:cs typeface="Open Sans"/>
                <a:sym typeface="Open Sans"/>
              </a:defRPr>
            </a:lvl5pPr>
            <a:lvl6pPr marL="2743200" lvl="5" indent="-317500">
              <a:lnSpc>
                <a:spcPct val="115000"/>
              </a:lnSpc>
              <a:spcBef>
                <a:spcPts val="1600"/>
              </a:spcBef>
              <a:spcAft>
                <a:spcPts val="0"/>
              </a:spcAft>
              <a:buClr>
                <a:srgbClr val="434343"/>
              </a:buClr>
              <a:buSzPts val="1400"/>
              <a:buFont typeface="Open Sans"/>
              <a:buChar char="■"/>
              <a:defRPr>
                <a:solidFill>
                  <a:srgbClr val="434343"/>
                </a:solidFill>
                <a:latin typeface="Open Sans"/>
                <a:ea typeface="Open Sans"/>
                <a:cs typeface="Open Sans"/>
                <a:sym typeface="Open Sans"/>
              </a:defRPr>
            </a:lvl6pPr>
            <a:lvl7pPr marL="3200400" lvl="6" indent="-317500">
              <a:lnSpc>
                <a:spcPct val="115000"/>
              </a:lnSpc>
              <a:spcBef>
                <a:spcPts val="1600"/>
              </a:spcBef>
              <a:spcAft>
                <a:spcPts val="0"/>
              </a:spcAft>
              <a:buClr>
                <a:srgbClr val="434343"/>
              </a:buClr>
              <a:buSzPts val="1400"/>
              <a:buFont typeface="Open Sans"/>
              <a:buChar char="●"/>
              <a:defRPr>
                <a:solidFill>
                  <a:srgbClr val="434343"/>
                </a:solidFill>
                <a:latin typeface="Open Sans"/>
                <a:ea typeface="Open Sans"/>
                <a:cs typeface="Open Sans"/>
                <a:sym typeface="Open Sans"/>
              </a:defRPr>
            </a:lvl7pPr>
            <a:lvl8pPr marL="3657600" lvl="7" indent="-317500">
              <a:lnSpc>
                <a:spcPct val="115000"/>
              </a:lnSpc>
              <a:spcBef>
                <a:spcPts val="1600"/>
              </a:spcBef>
              <a:spcAft>
                <a:spcPts val="0"/>
              </a:spcAft>
              <a:buClr>
                <a:srgbClr val="434343"/>
              </a:buClr>
              <a:buSzPts val="1400"/>
              <a:buFont typeface="Open Sans"/>
              <a:buChar char="○"/>
              <a:defRPr>
                <a:solidFill>
                  <a:srgbClr val="434343"/>
                </a:solidFill>
                <a:latin typeface="Open Sans"/>
                <a:ea typeface="Open Sans"/>
                <a:cs typeface="Open Sans"/>
                <a:sym typeface="Open Sans"/>
              </a:defRPr>
            </a:lvl8pPr>
            <a:lvl9pPr marL="4114800" lvl="8" indent="-317500">
              <a:lnSpc>
                <a:spcPct val="115000"/>
              </a:lnSpc>
              <a:spcBef>
                <a:spcPts val="1600"/>
              </a:spcBef>
              <a:spcAft>
                <a:spcPts val="1600"/>
              </a:spcAft>
              <a:buClr>
                <a:srgbClr val="434343"/>
              </a:buClr>
              <a:buSzPts val="1400"/>
              <a:buFont typeface="Open Sans"/>
              <a:buChar char="■"/>
              <a:defRPr>
                <a:solidFill>
                  <a:srgbClr val="434343"/>
                </a:solidFill>
                <a:latin typeface="Open Sans"/>
                <a:ea typeface="Open Sans"/>
                <a:cs typeface="Open Sans"/>
                <a:sym typeface="Open Sans"/>
              </a:defRPr>
            </a:lvl9pPr>
          </a:lstStyle>
          <a:p>
            <a:endParaRPr/>
          </a:p>
        </p:txBody>
      </p:sp>
      <p:sp>
        <p:nvSpPr>
          <p:cNvPr id="53" name="Google Shape;53;p1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0"/>
        <p:cNvGrpSpPr/>
        <p:nvPr/>
      </p:nvGrpSpPr>
      <p:grpSpPr>
        <a:xfrm>
          <a:off x="0" y="0"/>
          <a:ext cx="0" cy="0"/>
          <a:chOff x="0" y="0"/>
          <a:chExt cx="0" cy="0"/>
        </a:xfrm>
      </p:grpSpPr>
      <p:sp>
        <p:nvSpPr>
          <p:cNvPr id="91" name="Google Shape;91;p21"/>
          <p:cNvSpPr txBox="1">
            <a:spLocks noGrp="1"/>
          </p:cNvSpPr>
          <p:nvPr>
            <p:ph type="title"/>
          </p:nvPr>
        </p:nvSpPr>
        <p:spPr>
          <a:xfrm>
            <a:off x="457200" y="205978"/>
            <a:ext cx="8229600" cy="857400"/>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434343"/>
              </a:buClr>
              <a:buSzPts val="3600"/>
              <a:buFont typeface="Exo"/>
              <a:buNone/>
              <a:defRPr sz="3600" b="1" i="0" u="none" strike="noStrike" cap="none">
                <a:solidFill>
                  <a:srgbClr val="434343"/>
                </a:solidFill>
                <a:latin typeface="Exo"/>
                <a:ea typeface="Exo"/>
                <a:cs typeface="Exo"/>
                <a:sym typeface="Exo"/>
              </a:defRPr>
            </a:lvl1pPr>
            <a:lvl2pPr lvl="1" algn="l">
              <a:spcBef>
                <a:spcPts val="0"/>
              </a:spcBef>
              <a:spcAft>
                <a:spcPts val="0"/>
              </a:spcAft>
              <a:buClr>
                <a:srgbClr val="434343"/>
              </a:buClr>
              <a:buSzPts val="3600"/>
              <a:buFont typeface="Exo"/>
              <a:buNone/>
              <a:defRPr sz="3600" b="1" i="0" u="none" strike="noStrike" cap="none">
                <a:solidFill>
                  <a:srgbClr val="434343"/>
                </a:solidFill>
                <a:latin typeface="Exo"/>
                <a:ea typeface="Exo"/>
                <a:cs typeface="Exo"/>
                <a:sym typeface="Exo"/>
              </a:defRPr>
            </a:lvl2pPr>
            <a:lvl3pPr lvl="2" algn="l">
              <a:spcBef>
                <a:spcPts val="0"/>
              </a:spcBef>
              <a:spcAft>
                <a:spcPts val="0"/>
              </a:spcAft>
              <a:buClr>
                <a:srgbClr val="434343"/>
              </a:buClr>
              <a:buSzPts val="3600"/>
              <a:buFont typeface="Exo"/>
              <a:buNone/>
              <a:defRPr sz="3600" b="1" i="0" u="none" strike="noStrike" cap="none">
                <a:solidFill>
                  <a:srgbClr val="434343"/>
                </a:solidFill>
                <a:latin typeface="Exo"/>
                <a:ea typeface="Exo"/>
                <a:cs typeface="Exo"/>
                <a:sym typeface="Exo"/>
              </a:defRPr>
            </a:lvl3pPr>
            <a:lvl4pPr lvl="3" algn="l">
              <a:spcBef>
                <a:spcPts val="0"/>
              </a:spcBef>
              <a:spcAft>
                <a:spcPts val="0"/>
              </a:spcAft>
              <a:buClr>
                <a:srgbClr val="434343"/>
              </a:buClr>
              <a:buSzPts val="3600"/>
              <a:buFont typeface="Exo"/>
              <a:buNone/>
              <a:defRPr sz="3600" b="1" i="0" u="none" strike="noStrike" cap="none">
                <a:solidFill>
                  <a:srgbClr val="434343"/>
                </a:solidFill>
                <a:latin typeface="Exo"/>
                <a:ea typeface="Exo"/>
                <a:cs typeface="Exo"/>
                <a:sym typeface="Exo"/>
              </a:defRPr>
            </a:lvl4pPr>
            <a:lvl5pPr lvl="4" algn="l">
              <a:spcBef>
                <a:spcPts val="0"/>
              </a:spcBef>
              <a:spcAft>
                <a:spcPts val="0"/>
              </a:spcAft>
              <a:buClr>
                <a:srgbClr val="434343"/>
              </a:buClr>
              <a:buSzPts val="3600"/>
              <a:buFont typeface="Exo"/>
              <a:buNone/>
              <a:defRPr sz="3600" b="1" i="0" u="none" strike="noStrike" cap="none">
                <a:solidFill>
                  <a:srgbClr val="434343"/>
                </a:solidFill>
                <a:latin typeface="Exo"/>
                <a:ea typeface="Exo"/>
                <a:cs typeface="Exo"/>
                <a:sym typeface="Exo"/>
              </a:defRPr>
            </a:lvl5pPr>
            <a:lvl6pPr lvl="5" algn="l">
              <a:spcBef>
                <a:spcPts val="0"/>
              </a:spcBef>
              <a:spcAft>
                <a:spcPts val="0"/>
              </a:spcAft>
              <a:buClr>
                <a:srgbClr val="434343"/>
              </a:buClr>
              <a:buSzPts val="3600"/>
              <a:buFont typeface="Exo"/>
              <a:buNone/>
              <a:defRPr sz="3600" b="1" i="0" u="none" strike="noStrike" cap="none">
                <a:solidFill>
                  <a:srgbClr val="434343"/>
                </a:solidFill>
                <a:latin typeface="Exo"/>
                <a:ea typeface="Exo"/>
                <a:cs typeface="Exo"/>
                <a:sym typeface="Exo"/>
              </a:defRPr>
            </a:lvl6pPr>
            <a:lvl7pPr lvl="6" algn="l">
              <a:spcBef>
                <a:spcPts val="0"/>
              </a:spcBef>
              <a:spcAft>
                <a:spcPts val="0"/>
              </a:spcAft>
              <a:buClr>
                <a:srgbClr val="434343"/>
              </a:buClr>
              <a:buSzPts val="3600"/>
              <a:buFont typeface="Exo"/>
              <a:buNone/>
              <a:defRPr sz="3600" b="1" i="0" u="none" strike="noStrike" cap="none">
                <a:solidFill>
                  <a:srgbClr val="434343"/>
                </a:solidFill>
                <a:latin typeface="Exo"/>
                <a:ea typeface="Exo"/>
                <a:cs typeface="Exo"/>
                <a:sym typeface="Exo"/>
              </a:defRPr>
            </a:lvl7pPr>
            <a:lvl8pPr lvl="7" algn="l">
              <a:spcBef>
                <a:spcPts val="0"/>
              </a:spcBef>
              <a:spcAft>
                <a:spcPts val="0"/>
              </a:spcAft>
              <a:buClr>
                <a:srgbClr val="434343"/>
              </a:buClr>
              <a:buSzPts val="3600"/>
              <a:buFont typeface="Exo"/>
              <a:buNone/>
              <a:defRPr sz="3600" b="1" i="0" u="none" strike="noStrike" cap="none">
                <a:solidFill>
                  <a:srgbClr val="434343"/>
                </a:solidFill>
                <a:latin typeface="Exo"/>
                <a:ea typeface="Exo"/>
                <a:cs typeface="Exo"/>
                <a:sym typeface="Exo"/>
              </a:defRPr>
            </a:lvl8pPr>
            <a:lvl9pPr lvl="8" algn="l">
              <a:spcBef>
                <a:spcPts val="0"/>
              </a:spcBef>
              <a:spcAft>
                <a:spcPts val="0"/>
              </a:spcAft>
              <a:buClr>
                <a:srgbClr val="434343"/>
              </a:buClr>
              <a:buSzPts val="3600"/>
              <a:buFont typeface="Exo"/>
              <a:buNone/>
              <a:defRPr sz="3600" b="1" i="0" u="none" strike="noStrike" cap="none">
                <a:solidFill>
                  <a:srgbClr val="434343"/>
                </a:solidFill>
                <a:latin typeface="Exo"/>
                <a:ea typeface="Exo"/>
                <a:cs typeface="Exo"/>
                <a:sym typeface="Exo"/>
              </a:defRPr>
            </a:lvl9pPr>
          </a:lstStyle>
          <a:p>
            <a:endParaRPr/>
          </a:p>
        </p:txBody>
      </p:sp>
      <p:sp>
        <p:nvSpPr>
          <p:cNvPr id="92" name="Google Shape;92;p21"/>
          <p:cNvSpPr txBox="1">
            <a:spLocks noGrp="1"/>
          </p:cNvSpPr>
          <p:nvPr>
            <p:ph type="body" idx="1"/>
          </p:nvPr>
        </p:nvSpPr>
        <p:spPr>
          <a:xfrm>
            <a:off x="457200" y="1200150"/>
            <a:ext cx="8229600" cy="3725700"/>
          </a:xfrm>
          <a:prstGeom prst="rect">
            <a:avLst/>
          </a:prstGeom>
          <a:noFill/>
          <a:ln>
            <a:noFill/>
          </a:ln>
        </p:spPr>
        <p:txBody>
          <a:bodyPr spcFirstLastPara="1" wrap="square" lIns="0" tIns="0" rIns="0" bIns="0" anchor="t" anchorCtr="0">
            <a:noAutofit/>
          </a:bodyPr>
          <a:lstStyle>
            <a:lvl1pPr marL="457200" lvl="0" indent="-330200" algn="l">
              <a:spcBef>
                <a:spcPts val="600"/>
              </a:spcBef>
              <a:spcAft>
                <a:spcPts val="0"/>
              </a:spcAft>
              <a:buClr>
                <a:srgbClr val="434343"/>
              </a:buClr>
              <a:buSzPts val="1600"/>
              <a:buFont typeface="Open Sans"/>
              <a:buChar char="●"/>
              <a:defRPr sz="1600" i="0" u="none" strike="noStrike" cap="none">
                <a:solidFill>
                  <a:srgbClr val="434343"/>
                </a:solidFill>
                <a:latin typeface="Open Sans"/>
                <a:ea typeface="Open Sans"/>
                <a:cs typeface="Open Sans"/>
                <a:sym typeface="Open Sans"/>
              </a:defRPr>
            </a:lvl1pPr>
            <a:lvl2pPr marL="914400" lvl="1" indent="-330200" algn="l">
              <a:spcBef>
                <a:spcPts val="0"/>
              </a:spcBef>
              <a:spcAft>
                <a:spcPts val="0"/>
              </a:spcAft>
              <a:buClr>
                <a:srgbClr val="434343"/>
              </a:buClr>
              <a:buSzPts val="1600"/>
              <a:buFont typeface="Open Sans"/>
              <a:buChar char="○"/>
              <a:defRPr sz="1600" i="0" u="none" strike="noStrike" cap="none">
                <a:solidFill>
                  <a:srgbClr val="434343"/>
                </a:solidFill>
                <a:latin typeface="Open Sans"/>
                <a:ea typeface="Open Sans"/>
                <a:cs typeface="Open Sans"/>
                <a:sym typeface="Open Sans"/>
              </a:defRPr>
            </a:lvl2pPr>
            <a:lvl3pPr marL="1371600" lvl="2" indent="-330200" algn="l">
              <a:spcBef>
                <a:spcPts val="0"/>
              </a:spcBef>
              <a:spcAft>
                <a:spcPts val="0"/>
              </a:spcAft>
              <a:buClr>
                <a:srgbClr val="434343"/>
              </a:buClr>
              <a:buSzPts val="1600"/>
              <a:buFont typeface="Open Sans"/>
              <a:buChar char="■"/>
              <a:defRPr sz="1600" i="0" u="none" strike="noStrike" cap="none">
                <a:solidFill>
                  <a:srgbClr val="434343"/>
                </a:solidFill>
                <a:latin typeface="Open Sans"/>
                <a:ea typeface="Open Sans"/>
                <a:cs typeface="Open Sans"/>
                <a:sym typeface="Open Sans"/>
              </a:defRPr>
            </a:lvl3pPr>
            <a:lvl4pPr marL="1828800" lvl="3" indent="-330200" algn="l">
              <a:spcBef>
                <a:spcPts val="0"/>
              </a:spcBef>
              <a:spcAft>
                <a:spcPts val="0"/>
              </a:spcAft>
              <a:buClr>
                <a:srgbClr val="434343"/>
              </a:buClr>
              <a:buSzPts val="1600"/>
              <a:buFont typeface="Open Sans"/>
              <a:buChar char="●"/>
              <a:defRPr sz="1600" i="0" u="none" strike="noStrike" cap="none">
                <a:solidFill>
                  <a:srgbClr val="434343"/>
                </a:solidFill>
                <a:latin typeface="Open Sans"/>
                <a:ea typeface="Open Sans"/>
                <a:cs typeface="Open Sans"/>
                <a:sym typeface="Open Sans"/>
              </a:defRPr>
            </a:lvl4pPr>
            <a:lvl5pPr marL="2286000" lvl="4" indent="-330200" algn="l">
              <a:spcBef>
                <a:spcPts val="0"/>
              </a:spcBef>
              <a:spcAft>
                <a:spcPts val="0"/>
              </a:spcAft>
              <a:buClr>
                <a:srgbClr val="434343"/>
              </a:buClr>
              <a:buSzPts val="1600"/>
              <a:buFont typeface="Open Sans"/>
              <a:buChar char="○"/>
              <a:defRPr sz="1600" i="0" u="none" strike="noStrike" cap="none">
                <a:solidFill>
                  <a:srgbClr val="434343"/>
                </a:solidFill>
                <a:latin typeface="Open Sans"/>
                <a:ea typeface="Open Sans"/>
                <a:cs typeface="Open Sans"/>
                <a:sym typeface="Open Sans"/>
              </a:defRPr>
            </a:lvl5pPr>
            <a:lvl6pPr marL="2743200" lvl="5" indent="-330200" algn="l">
              <a:spcBef>
                <a:spcPts val="0"/>
              </a:spcBef>
              <a:spcAft>
                <a:spcPts val="0"/>
              </a:spcAft>
              <a:buClr>
                <a:srgbClr val="434343"/>
              </a:buClr>
              <a:buSzPts val="1600"/>
              <a:buFont typeface="Open Sans"/>
              <a:buChar char="■"/>
              <a:defRPr sz="1600" i="0" u="none" strike="noStrike" cap="none">
                <a:solidFill>
                  <a:srgbClr val="434343"/>
                </a:solidFill>
                <a:latin typeface="Open Sans"/>
                <a:ea typeface="Open Sans"/>
                <a:cs typeface="Open Sans"/>
                <a:sym typeface="Open Sans"/>
              </a:defRPr>
            </a:lvl6pPr>
            <a:lvl7pPr marL="3200400" lvl="6" indent="-330200" algn="l">
              <a:spcBef>
                <a:spcPts val="0"/>
              </a:spcBef>
              <a:spcAft>
                <a:spcPts val="0"/>
              </a:spcAft>
              <a:buClr>
                <a:srgbClr val="434343"/>
              </a:buClr>
              <a:buSzPts val="1600"/>
              <a:buFont typeface="Open Sans"/>
              <a:buChar char="●"/>
              <a:defRPr sz="1600" i="0" u="none" strike="noStrike" cap="none">
                <a:solidFill>
                  <a:srgbClr val="434343"/>
                </a:solidFill>
                <a:latin typeface="Open Sans"/>
                <a:ea typeface="Open Sans"/>
                <a:cs typeface="Open Sans"/>
                <a:sym typeface="Open Sans"/>
              </a:defRPr>
            </a:lvl7pPr>
            <a:lvl8pPr marL="3657600" lvl="7" indent="-330200" algn="l">
              <a:spcBef>
                <a:spcPts val="0"/>
              </a:spcBef>
              <a:spcAft>
                <a:spcPts val="0"/>
              </a:spcAft>
              <a:buClr>
                <a:srgbClr val="434343"/>
              </a:buClr>
              <a:buSzPts val="1600"/>
              <a:buFont typeface="Open Sans"/>
              <a:buChar char="○"/>
              <a:defRPr sz="1600" i="0" u="none" strike="noStrike" cap="none">
                <a:solidFill>
                  <a:srgbClr val="434343"/>
                </a:solidFill>
                <a:latin typeface="Open Sans"/>
                <a:ea typeface="Open Sans"/>
                <a:cs typeface="Open Sans"/>
                <a:sym typeface="Open Sans"/>
              </a:defRPr>
            </a:lvl8pPr>
            <a:lvl9pPr marL="4114800" lvl="8" indent="-330200" algn="l">
              <a:spcBef>
                <a:spcPts val="0"/>
              </a:spcBef>
              <a:spcAft>
                <a:spcPts val="0"/>
              </a:spcAft>
              <a:buClr>
                <a:srgbClr val="434343"/>
              </a:buClr>
              <a:buSzPts val="1600"/>
              <a:buFont typeface="Open Sans"/>
              <a:buChar char="■"/>
              <a:defRPr sz="1600" i="0" u="none" strike="noStrike" cap="none">
                <a:solidFill>
                  <a:srgbClr val="434343"/>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legislature.ky.gov/Committees/Pages/Committee-Details.aspx?CommitteeRSN=358&amp;CommitteeType=Interim%20Joint%20Committee"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1.png"/><Relationship Id="rId7" Type="http://schemas.openxmlformats.org/officeDocument/2006/relationships/hyperlink" Target="mailto:emily@awesomeinc.org" TargetMode="External"/><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hyperlink" Target="mailto:brian@awesomeinc.org" TargetMode="External"/><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hyperlink" Target="mailto:mackenzie@awesomeinc.or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hyperlink" Target="mailto:mackenzie@awesomeinc.org" TargetMode="External"/><Relationship Id="rId5" Type="http://schemas.openxmlformats.org/officeDocument/2006/relationships/hyperlink" Target="mailto:emily@awesomeinc.org" TargetMode="External"/><Relationship Id="rId4" Type="http://schemas.openxmlformats.org/officeDocument/2006/relationships/hyperlink" Target="mailto:brian@awesomeinc.org" TargetMode="External"/><Relationship Id="rId9" Type="http://schemas.openxmlformats.org/officeDocument/2006/relationships/image" Target="../media/image14.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6" name="Google Shape;176;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15-20 minutes: presentation</a:t>
            </a:r>
            <a:endParaRPr/>
          </a:p>
          <a:p>
            <a:pPr marL="457200" lvl="0" indent="-342900" algn="l" rtl="0">
              <a:spcBef>
                <a:spcPts val="0"/>
              </a:spcBef>
              <a:spcAft>
                <a:spcPts val="0"/>
              </a:spcAft>
              <a:buSzPts val="1800"/>
              <a:buChar char="●"/>
            </a:pPr>
            <a:r>
              <a:rPr lang="en"/>
              <a:t>Q&amp;A to follow</a:t>
            </a:r>
            <a:endParaRPr/>
          </a:p>
          <a:p>
            <a:pPr marL="457200" lvl="0" indent="-342900" algn="l" rtl="0">
              <a:spcBef>
                <a:spcPts val="0"/>
              </a:spcBef>
              <a:spcAft>
                <a:spcPts val="0"/>
              </a:spcAft>
              <a:buSzPts val="1800"/>
              <a:buChar char="●"/>
            </a:pPr>
            <a:r>
              <a:rPr lang="en"/>
              <a:t>Our </a:t>
            </a:r>
            <a:r>
              <a:rPr lang="en" u="sng">
                <a:solidFill>
                  <a:schemeClr val="hlink"/>
                </a:solidFill>
                <a:hlinkClick r:id="rId3"/>
              </a:rPr>
              <a:t>committee members</a:t>
            </a:r>
            <a:r>
              <a:rPr lang="en"/>
              <a:t>- rep all of KY- each of the hubs.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
        <p:nvSpPr>
          <p:cNvPr id="297" name="Google Shape;297;p49"/>
          <p:cNvSpPr txBox="1"/>
          <p:nvPr/>
        </p:nvSpPr>
        <p:spPr>
          <a:xfrm>
            <a:off x="1511088" y="287425"/>
            <a:ext cx="6121800" cy="30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000" b="1">
                <a:solidFill>
                  <a:schemeClr val="dk1"/>
                </a:solidFill>
                <a:latin typeface="Open Sans"/>
                <a:ea typeface="Open Sans"/>
                <a:cs typeface="Open Sans"/>
                <a:sym typeface="Open Sans"/>
              </a:rPr>
              <a:t>KENTUCKY CED GRANT</a:t>
            </a:r>
            <a:endParaRPr sz="2000" b="1">
              <a:solidFill>
                <a:schemeClr val="dk1"/>
              </a:solidFill>
              <a:latin typeface="Open Sans"/>
              <a:ea typeface="Open Sans"/>
              <a:cs typeface="Open Sans"/>
              <a:sym typeface="Open Sans"/>
            </a:endParaRPr>
          </a:p>
        </p:txBody>
      </p:sp>
      <p:cxnSp>
        <p:nvCxnSpPr>
          <p:cNvPr id="298" name="Google Shape;298;p49"/>
          <p:cNvCxnSpPr/>
          <p:nvPr/>
        </p:nvCxnSpPr>
        <p:spPr>
          <a:xfrm>
            <a:off x="1363950" y="562300"/>
            <a:ext cx="6416100" cy="0"/>
          </a:xfrm>
          <a:prstGeom prst="straightConnector1">
            <a:avLst/>
          </a:prstGeom>
          <a:noFill/>
          <a:ln w="9525" cap="flat" cmpd="sng">
            <a:solidFill>
              <a:srgbClr val="ED3742"/>
            </a:solidFill>
            <a:prstDash val="solid"/>
            <a:round/>
            <a:headEnd type="none" w="med" len="med"/>
            <a:tailEnd type="none" w="med" len="med"/>
          </a:ln>
        </p:spPr>
      </p:cxnSp>
      <p:pic>
        <p:nvPicPr>
          <p:cNvPr id="299" name="Google Shape;299;p49"/>
          <p:cNvPicPr preferRelativeResize="0"/>
          <p:nvPr/>
        </p:nvPicPr>
        <p:blipFill>
          <a:blip r:embed="rId4">
            <a:alphaModFix/>
          </a:blip>
          <a:stretch>
            <a:fillRect/>
          </a:stretch>
        </p:blipFill>
        <p:spPr>
          <a:xfrm>
            <a:off x="945100" y="814000"/>
            <a:ext cx="7220552" cy="41426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3"/>
        <p:cNvGrpSpPr/>
        <p:nvPr/>
      </p:nvGrpSpPr>
      <p:grpSpPr>
        <a:xfrm>
          <a:off x="0" y="0"/>
          <a:ext cx="0" cy="0"/>
          <a:chOff x="0" y="0"/>
          <a:chExt cx="0" cy="0"/>
        </a:xfrm>
      </p:grpSpPr>
      <p:sp>
        <p:nvSpPr>
          <p:cNvPr id="304" name="Google Shape;304;p50"/>
          <p:cNvSpPr txBox="1"/>
          <p:nvPr/>
        </p:nvSpPr>
        <p:spPr>
          <a:xfrm>
            <a:off x="1511088" y="287425"/>
            <a:ext cx="6121800" cy="30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000" b="1">
                <a:solidFill>
                  <a:schemeClr val="dk1"/>
                </a:solidFill>
                <a:latin typeface="Open Sans"/>
                <a:ea typeface="Open Sans"/>
                <a:cs typeface="Open Sans"/>
                <a:sym typeface="Open Sans"/>
              </a:rPr>
              <a:t>MORE ON OUR STATE WIDE PARTNERS</a:t>
            </a:r>
            <a:endParaRPr sz="2000" b="1">
              <a:solidFill>
                <a:schemeClr val="dk1"/>
              </a:solidFill>
              <a:latin typeface="Open Sans"/>
              <a:ea typeface="Open Sans"/>
              <a:cs typeface="Open Sans"/>
              <a:sym typeface="Open Sans"/>
            </a:endParaRPr>
          </a:p>
        </p:txBody>
      </p:sp>
      <p:cxnSp>
        <p:nvCxnSpPr>
          <p:cNvPr id="305" name="Google Shape;305;p50"/>
          <p:cNvCxnSpPr/>
          <p:nvPr/>
        </p:nvCxnSpPr>
        <p:spPr>
          <a:xfrm>
            <a:off x="1363950" y="562300"/>
            <a:ext cx="6416100" cy="0"/>
          </a:xfrm>
          <a:prstGeom prst="straightConnector1">
            <a:avLst/>
          </a:prstGeom>
          <a:noFill/>
          <a:ln w="9525" cap="flat" cmpd="sng">
            <a:solidFill>
              <a:srgbClr val="ED3742"/>
            </a:solidFill>
            <a:prstDash val="solid"/>
            <a:round/>
            <a:headEnd type="none" w="med" len="med"/>
            <a:tailEnd type="none" w="med" len="med"/>
          </a:ln>
        </p:spPr>
      </p:cxnSp>
      <p:cxnSp>
        <p:nvCxnSpPr>
          <p:cNvPr id="306" name="Google Shape;306;p50"/>
          <p:cNvCxnSpPr>
            <a:stCxn id="307" idx="2"/>
            <a:endCxn id="308" idx="0"/>
          </p:cNvCxnSpPr>
          <p:nvPr/>
        </p:nvCxnSpPr>
        <p:spPr>
          <a:xfrm rot="-5400000" flipH="1">
            <a:off x="5622888" y="688550"/>
            <a:ext cx="867000" cy="1960800"/>
          </a:xfrm>
          <a:prstGeom prst="bentConnector3">
            <a:avLst>
              <a:gd name="adj1" fmla="val 50008"/>
            </a:avLst>
          </a:prstGeom>
          <a:noFill/>
          <a:ln w="19050" cap="flat" cmpd="sng">
            <a:solidFill>
              <a:srgbClr val="C2C2C2"/>
            </a:solidFill>
            <a:prstDash val="solid"/>
            <a:miter lim="8000"/>
            <a:headEnd type="none" w="sm" len="sm"/>
            <a:tailEnd type="none" w="sm" len="sm"/>
          </a:ln>
        </p:spPr>
      </p:cxnSp>
      <p:cxnSp>
        <p:nvCxnSpPr>
          <p:cNvPr id="309" name="Google Shape;309;p50"/>
          <p:cNvCxnSpPr>
            <a:stCxn id="310" idx="0"/>
            <a:endCxn id="307" idx="2"/>
          </p:cNvCxnSpPr>
          <p:nvPr/>
        </p:nvCxnSpPr>
        <p:spPr>
          <a:xfrm rot="-5400000">
            <a:off x="3662115" y="688625"/>
            <a:ext cx="867000" cy="1960500"/>
          </a:xfrm>
          <a:prstGeom prst="bentConnector3">
            <a:avLst>
              <a:gd name="adj1" fmla="val 50008"/>
            </a:avLst>
          </a:prstGeom>
          <a:noFill/>
          <a:ln w="19050" cap="flat" cmpd="sng">
            <a:solidFill>
              <a:srgbClr val="C2C2C2"/>
            </a:solidFill>
            <a:prstDash val="solid"/>
            <a:miter lim="8000"/>
            <a:headEnd type="none" w="sm" len="sm"/>
            <a:tailEnd type="none" w="sm" len="sm"/>
          </a:ln>
        </p:spPr>
      </p:cxnSp>
      <p:cxnSp>
        <p:nvCxnSpPr>
          <p:cNvPr id="311" name="Google Shape;311;p50"/>
          <p:cNvCxnSpPr>
            <a:stCxn id="310" idx="2"/>
            <a:endCxn id="312" idx="0"/>
          </p:cNvCxnSpPr>
          <p:nvPr/>
        </p:nvCxnSpPr>
        <p:spPr>
          <a:xfrm rot="-5400000" flipH="1">
            <a:off x="3124665" y="2583275"/>
            <a:ext cx="917700" cy="936300"/>
          </a:xfrm>
          <a:prstGeom prst="bentConnector3">
            <a:avLst>
              <a:gd name="adj1" fmla="val 50000"/>
            </a:avLst>
          </a:prstGeom>
          <a:noFill/>
          <a:ln w="19050" cap="flat" cmpd="sng">
            <a:solidFill>
              <a:srgbClr val="C2C2C2"/>
            </a:solidFill>
            <a:prstDash val="solid"/>
            <a:miter lim="8000"/>
            <a:headEnd type="none" w="sm" len="sm"/>
            <a:tailEnd type="none" w="sm" len="sm"/>
          </a:ln>
        </p:spPr>
      </p:cxnSp>
      <p:cxnSp>
        <p:nvCxnSpPr>
          <p:cNvPr id="313" name="Google Shape;313;p50"/>
          <p:cNvCxnSpPr>
            <a:stCxn id="314" idx="0"/>
            <a:endCxn id="310" idx="2"/>
          </p:cNvCxnSpPr>
          <p:nvPr/>
        </p:nvCxnSpPr>
        <p:spPr>
          <a:xfrm rot="-5400000">
            <a:off x="1808779" y="3047322"/>
            <a:ext cx="1761300" cy="851700"/>
          </a:xfrm>
          <a:prstGeom prst="bentConnector3">
            <a:avLst>
              <a:gd name="adj1" fmla="val 49999"/>
            </a:avLst>
          </a:prstGeom>
          <a:noFill/>
          <a:ln w="19050" cap="flat" cmpd="sng">
            <a:solidFill>
              <a:srgbClr val="C2C2C2"/>
            </a:solidFill>
            <a:prstDash val="solid"/>
            <a:miter lim="8000"/>
            <a:headEnd type="none" w="sm" len="sm"/>
            <a:tailEnd type="none" w="sm" len="sm"/>
          </a:ln>
        </p:spPr>
      </p:cxnSp>
      <p:cxnSp>
        <p:nvCxnSpPr>
          <p:cNvPr id="315" name="Google Shape;315;p50"/>
          <p:cNvCxnSpPr>
            <a:stCxn id="308" idx="2"/>
            <a:endCxn id="316" idx="0"/>
          </p:cNvCxnSpPr>
          <p:nvPr/>
        </p:nvCxnSpPr>
        <p:spPr>
          <a:xfrm rot="-5400000" flipH="1">
            <a:off x="7046169" y="2583275"/>
            <a:ext cx="917700" cy="936300"/>
          </a:xfrm>
          <a:prstGeom prst="bentConnector3">
            <a:avLst>
              <a:gd name="adj1" fmla="val 50000"/>
            </a:avLst>
          </a:prstGeom>
          <a:noFill/>
          <a:ln w="19050" cap="flat" cmpd="sng">
            <a:solidFill>
              <a:srgbClr val="C2C2C2"/>
            </a:solidFill>
            <a:prstDash val="solid"/>
            <a:miter lim="8000"/>
            <a:headEnd type="none" w="sm" len="sm"/>
            <a:tailEnd type="none" w="sm" len="sm"/>
          </a:ln>
        </p:spPr>
      </p:cxnSp>
      <p:cxnSp>
        <p:nvCxnSpPr>
          <p:cNvPr id="317" name="Google Shape;317;p50"/>
          <p:cNvCxnSpPr>
            <a:stCxn id="318" idx="0"/>
            <a:endCxn id="308" idx="2"/>
          </p:cNvCxnSpPr>
          <p:nvPr/>
        </p:nvCxnSpPr>
        <p:spPr>
          <a:xfrm rot="-5400000">
            <a:off x="6109986" y="2583353"/>
            <a:ext cx="917700" cy="936300"/>
          </a:xfrm>
          <a:prstGeom prst="bentConnector3">
            <a:avLst>
              <a:gd name="adj1" fmla="val 50000"/>
            </a:avLst>
          </a:prstGeom>
          <a:noFill/>
          <a:ln w="19050" cap="flat" cmpd="sng">
            <a:solidFill>
              <a:srgbClr val="C2C2C2"/>
            </a:solidFill>
            <a:prstDash val="solid"/>
            <a:miter lim="8000"/>
            <a:headEnd type="none" w="sm" len="sm"/>
            <a:tailEnd type="none" w="sm" len="sm"/>
          </a:ln>
        </p:spPr>
      </p:cxnSp>
      <p:sp>
        <p:nvSpPr>
          <p:cNvPr id="307" name="Google Shape;307;p50"/>
          <p:cNvSpPr txBox="1"/>
          <p:nvPr/>
        </p:nvSpPr>
        <p:spPr>
          <a:xfrm>
            <a:off x="4222938" y="745250"/>
            <a:ext cx="1706100" cy="490200"/>
          </a:xfrm>
          <a:prstGeom prst="rect">
            <a:avLst/>
          </a:prstGeom>
          <a:noFill/>
          <a:ln w="1905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A7291E"/>
                </a:solidFill>
                <a:latin typeface="Open Sans"/>
                <a:ea typeface="Open Sans"/>
                <a:cs typeface="Open Sans"/>
                <a:sym typeface="Open Sans"/>
              </a:rPr>
              <a:t>CED Partnership</a:t>
            </a:r>
            <a:endParaRPr sz="1300" b="1">
              <a:solidFill>
                <a:srgbClr val="A7291E"/>
              </a:solidFill>
              <a:latin typeface="Open Sans"/>
              <a:ea typeface="Open Sans"/>
              <a:cs typeface="Open Sans"/>
              <a:sym typeface="Open Sans"/>
            </a:endParaRPr>
          </a:p>
        </p:txBody>
      </p:sp>
      <p:sp>
        <p:nvSpPr>
          <p:cNvPr id="310" name="Google Shape;310;p50"/>
          <p:cNvSpPr txBox="1"/>
          <p:nvPr/>
        </p:nvSpPr>
        <p:spPr>
          <a:xfrm>
            <a:off x="2263515" y="2102375"/>
            <a:ext cx="1703700" cy="490200"/>
          </a:xfrm>
          <a:prstGeom prst="rect">
            <a:avLst/>
          </a:prstGeom>
          <a:noFill/>
          <a:ln w="1905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A7291E"/>
                </a:solidFill>
                <a:latin typeface="Open Sans"/>
                <a:ea typeface="Open Sans"/>
                <a:cs typeface="Open Sans"/>
                <a:sym typeface="Open Sans"/>
              </a:rPr>
              <a:t>New Partners</a:t>
            </a:r>
            <a:endParaRPr sz="1300" b="1">
              <a:solidFill>
                <a:srgbClr val="A7291E"/>
              </a:solidFill>
              <a:latin typeface="Open Sans"/>
              <a:ea typeface="Open Sans"/>
              <a:cs typeface="Open Sans"/>
              <a:sym typeface="Open Sans"/>
            </a:endParaRPr>
          </a:p>
        </p:txBody>
      </p:sp>
      <p:sp>
        <p:nvSpPr>
          <p:cNvPr id="308" name="Google Shape;308;p50"/>
          <p:cNvSpPr txBox="1"/>
          <p:nvPr/>
        </p:nvSpPr>
        <p:spPr>
          <a:xfrm>
            <a:off x="6185019" y="2102375"/>
            <a:ext cx="1703700" cy="490200"/>
          </a:xfrm>
          <a:prstGeom prst="rect">
            <a:avLst/>
          </a:prstGeom>
          <a:noFill/>
          <a:ln w="1905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A7291E"/>
                </a:solidFill>
                <a:latin typeface="Open Sans"/>
                <a:ea typeface="Open Sans"/>
                <a:cs typeface="Open Sans"/>
                <a:sym typeface="Open Sans"/>
              </a:rPr>
              <a:t>Strengthened Impact</a:t>
            </a:r>
            <a:endParaRPr sz="1300" b="1">
              <a:solidFill>
                <a:srgbClr val="A7291E"/>
              </a:solidFill>
              <a:latin typeface="Open Sans"/>
              <a:ea typeface="Open Sans"/>
              <a:cs typeface="Open Sans"/>
              <a:sym typeface="Open Sans"/>
            </a:endParaRPr>
          </a:p>
        </p:txBody>
      </p:sp>
      <p:sp>
        <p:nvSpPr>
          <p:cNvPr id="316" name="Google Shape;316;p50"/>
          <p:cNvSpPr txBox="1"/>
          <p:nvPr/>
        </p:nvSpPr>
        <p:spPr>
          <a:xfrm>
            <a:off x="7121203" y="3510353"/>
            <a:ext cx="1703700" cy="490200"/>
          </a:xfrm>
          <a:prstGeom prst="rect">
            <a:avLst/>
          </a:prstGeom>
          <a:noFill/>
          <a:ln w="1905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A7291E"/>
                </a:solidFill>
                <a:latin typeface="Open Sans"/>
                <a:ea typeface="Open Sans"/>
                <a:cs typeface="Open Sans"/>
                <a:sym typeface="Open Sans"/>
              </a:rPr>
              <a:t>Space and Place for Belonging</a:t>
            </a:r>
            <a:endParaRPr sz="1300" b="1">
              <a:solidFill>
                <a:srgbClr val="A7291E"/>
              </a:solidFill>
              <a:latin typeface="Open Sans"/>
              <a:ea typeface="Open Sans"/>
              <a:cs typeface="Open Sans"/>
              <a:sym typeface="Open Sans"/>
            </a:endParaRPr>
          </a:p>
        </p:txBody>
      </p:sp>
      <p:sp>
        <p:nvSpPr>
          <p:cNvPr id="318" name="Google Shape;318;p50"/>
          <p:cNvSpPr txBox="1"/>
          <p:nvPr/>
        </p:nvSpPr>
        <p:spPr>
          <a:xfrm>
            <a:off x="5248836" y="3510353"/>
            <a:ext cx="1703700" cy="490200"/>
          </a:xfrm>
          <a:prstGeom prst="rect">
            <a:avLst/>
          </a:prstGeom>
          <a:noFill/>
          <a:ln w="1905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A7291E"/>
                </a:solidFill>
                <a:latin typeface="Open Sans"/>
                <a:ea typeface="Open Sans"/>
                <a:cs typeface="Open Sans"/>
                <a:sym typeface="Open Sans"/>
              </a:rPr>
              <a:t>Increasing Reach for KY Entrepreneurs</a:t>
            </a:r>
            <a:endParaRPr sz="1100" b="1">
              <a:solidFill>
                <a:srgbClr val="A7291E"/>
              </a:solidFill>
              <a:latin typeface="Open Sans"/>
              <a:ea typeface="Open Sans"/>
              <a:cs typeface="Open Sans"/>
              <a:sym typeface="Open Sans"/>
            </a:endParaRPr>
          </a:p>
        </p:txBody>
      </p:sp>
      <p:sp>
        <p:nvSpPr>
          <p:cNvPr id="312" name="Google Shape;312;p50"/>
          <p:cNvSpPr txBox="1"/>
          <p:nvPr/>
        </p:nvSpPr>
        <p:spPr>
          <a:xfrm>
            <a:off x="3199698" y="3510353"/>
            <a:ext cx="1703700" cy="490200"/>
          </a:xfrm>
          <a:prstGeom prst="rect">
            <a:avLst/>
          </a:prstGeom>
          <a:noFill/>
          <a:ln w="1905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A7291E"/>
                </a:solidFill>
                <a:latin typeface="Open Sans"/>
                <a:ea typeface="Open Sans"/>
                <a:cs typeface="Open Sans"/>
                <a:sym typeface="Open Sans"/>
              </a:rPr>
              <a:t>SBDC</a:t>
            </a:r>
            <a:endParaRPr sz="1300" b="1">
              <a:solidFill>
                <a:srgbClr val="A7291E"/>
              </a:solidFill>
              <a:latin typeface="Open Sans"/>
              <a:ea typeface="Open Sans"/>
              <a:cs typeface="Open Sans"/>
              <a:sym typeface="Open Sans"/>
            </a:endParaRPr>
          </a:p>
        </p:txBody>
      </p:sp>
      <p:sp>
        <p:nvSpPr>
          <p:cNvPr id="314" name="Google Shape;314;p50"/>
          <p:cNvSpPr txBox="1"/>
          <p:nvPr/>
        </p:nvSpPr>
        <p:spPr>
          <a:xfrm>
            <a:off x="1411729" y="4353822"/>
            <a:ext cx="1703700" cy="490200"/>
          </a:xfrm>
          <a:prstGeom prst="rect">
            <a:avLst/>
          </a:prstGeom>
          <a:noFill/>
          <a:ln w="1905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A7291E"/>
                </a:solidFill>
                <a:latin typeface="Open Sans"/>
                <a:ea typeface="Open Sans"/>
                <a:cs typeface="Open Sans"/>
                <a:sym typeface="Open Sans"/>
              </a:rPr>
              <a:t>University Partners</a:t>
            </a:r>
            <a:endParaRPr sz="1300" b="1">
              <a:solidFill>
                <a:srgbClr val="A7291E"/>
              </a:solidFill>
              <a:latin typeface="Open Sans"/>
              <a:ea typeface="Open Sans"/>
              <a:cs typeface="Open Sans"/>
              <a:sym typeface="Open Sans"/>
            </a:endParaRPr>
          </a:p>
        </p:txBody>
      </p:sp>
      <p:sp>
        <p:nvSpPr>
          <p:cNvPr id="319" name="Google Shape;319;p50"/>
          <p:cNvSpPr txBox="1"/>
          <p:nvPr/>
        </p:nvSpPr>
        <p:spPr>
          <a:xfrm>
            <a:off x="298775" y="3510353"/>
            <a:ext cx="1703700" cy="490200"/>
          </a:xfrm>
          <a:prstGeom prst="rect">
            <a:avLst/>
          </a:prstGeom>
          <a:noFill/>
          <a:ln w="1905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A7291E"/>
                </a:solidFill>
                <a:latin typeface="Open Sans"/>
                <a:ea typeface="Open Sans"/>
                <a:cs typeface="Open Sans"/>
                <a:sym typeface="Open Sans"/>
              </a:rPr>
              <a:t>Rural Entrepreneurship</a:t>
            </a:r>
            <a:endParaRPr sz="1300" b="1">
              <a:solidFill>
                <a:srgbClr val="A7291E"/>
              </a:solidFill>
              <a:latin typeface="Open Sans"/>
              <a:ea typeface="Open Sans"/>
              <a:cs typeface="Open Sans"/>
              <a:sym typeface="Open Sans"/>
            </a:endParaRPr>
          </a:p>
        </p:txBody>
      </p:sp>
      <p:cxnSp>
        <p:nvCxnSpPr>
          <p:cNvPr id="320" name="Google Shape;320;p50"/>
          <p:cNvCxnSpPr>
            <a:stCxn id="319" idx="0"/>
            <a:endCxn id="310" idx="1"/>
          </p:cNvCxnSpPr>
          <p:nvPr/>
        </p:nvCxnSpPr>
        <p:spPr>
          <a:xfrm rot="-5400000">
            <a:off x="1125725" y="2372453"/>
            <a:ext cx="1162800" cy="1113000"/>
          </a:xfrm>
          <a:prstGeom prst="bentConnector2">
            <a:avLst/>
          </a:prstGeom>
          <a:noFill/>
          <a:ln w="19050" cap="flat" cmpd="sng">
            <a:solidFill>
              <a:srgbClr val="C2C2C2"/>
            </a:solidFill>
            <a:prstDash val="solid"/>
            <a:miter lim="8000"/>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88888"/>
        </a:solidFill>
        <a:effectLst/>
      </p:bgPr>
    </p:bg>
    <p:spTree>
      <p:nvGrpSpPr>
        <p:cNvPr id="1" name="Shape 324"/>
        <p:cNvGrpSpPr/>
        <p:nvPr/>
      </p:nvGrpSpPr>
      <p:grpSpPr>
        <a:xfrm>
          <a:off x="0" y="0"/>
          <a:ext cx="0" cy="0"/>
          <a:chOff x="0" y="0"/>
          <a:chExt cx="0" cy="0"/>
        </a:xfrm>
      </p:grpSpPr>
      <p:pic>
        <p:nvPicPr>
          <p:cNvPr id="325" name="Google Shape;325;p51" title="Map of Stakeholders.png"/>
          <p:cNvPicPr preferRelativeResize="0"/>
          <p:nvPr/>
        </p:nvPicPr>
        <p:blipFill>
          <a:blip r:embed="rId3">
            <a:alphaModFix/>
          </a:blip>
          <a:stretch>
            <a:fillRect/>
          </a:stretch>
        </p:blipFill>
        <p:spPr>
          <a:xfrm>
            <a:off x="152400" y="178594"/>
            <a:ext cx="9144003" cy="47863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9"/>
        <p:cNvGrpSpPr/>
        <p:nvPr/>
      </p:nvGrpSpPr>
      <p:grpSpPr>
        <a:xfrm>
          <a:off x="0" y="0"/>
          <a:ext cx="0" cy="0"/>
          <a:chOff x="0" y="0"/>
          <a:chExt cx="0" cy="0"/>
        </a:xfrm>
      </p:grpSpPr>
      <p:sp>
        <p:nvSpPr>
          <p:cNvPr id="330" name="Google Shape;330;p52"/>
          <p:cNvSpPr txBox="1"/>
          <p:nvPr/>
        </p:nvSpPr>
        <p:spPr>
          <a:xfrm>
            <a:off x="1511088" y="287425"/>
            <a:ext cx="6121800" cy="30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000" b="1">
                <a:solidFill>
                  <a:schemeClr val="dk1"/>
                </a:solidFill>
                <a:latin typeface="Open Sans"/>
                <a:ea typeface="Open Sans"/>
                <a:cs typeface="Open Sans"/>
                <a:sym typeface="Open Sans"/>
              </a:rPr>
              <a:t>NEXT STEPS</a:t>
            </a:r>
            <a:endParaRPr sz="2000" b="1">
              <a:solidFill>
                <a:schemeClr val="dk1"/>
              </a:solidFill>
              <a:latin typeface="Open Sans"/>
              <a:ea typeface="Open Sans"/>
              <a:cs typeface="Open Sans"/>
              <a:sym typeface="Open Sans"/>
            </a:endParaRPr>
          </a:p>
        </p:txBody>
      </p:sp>
      <p:cxnSp>
        <p:nvCxnSpPr>
          <p:cNvPr id="331" name="Google Shape;331;p52"/>
          <p:cNvCxnSpPr/>
          <p:nvPr/>
        </p:nvCxnSpPr>
        <p:spPr>
          <a:xfrm>
            <a:off x="1363950" y="562300"/>
            <a:ext cx="6416100" cy="0"/>
          </a:xfrm>
          <a:prstGeom prst="straightConnector1">
            <a:avLst/>
          </a:prstGeom>
          <a:noFill/>
          <a:ln w="9525" cap="flat" cmpd="sng">
            <a:solidFill>
              <a:srgbClr val="ED3742"/>
            </a:solidFill>
            <a:prstDash val="solid"/>
            <a:round/>
            <a:headEnd type="none" w="med" len="med"/>
            <a:tailEnd type="none" w="med" len="med"/>
          </a:ln>
        </p:spPr>
      </p:cxnSp>
      <p:sp>
        <p:nvSpPr>
          <p:cNvPr id="332" name="Google Shape;332;p52"/>
          <p:cNvSpPr txBox="1">
            <a:spLocks noGrp="1"/>
          </p:cNvSpPr>
          <p:nvPr>
            <p:ph type="body" idx="4294967295"/>
          </p:nvPr>
        </p:nvSpPr>
        <p:spPr>
          <a:xfrm>
            <a:off x="403700" y="1200150"/>
            <a:ext cx="8283000" cy="3725700"/>
          </a:xfrm>
          <a:prstGeom prst="rect">
            <a:avLst/>
          </a:prstGeom>
        </p:spPr>
        <p:txBody>
          <a:bodyPr spcFirstLastPara="1" wrap="square" lIns="0" tIns="0" rIns="0" bIns="0" anchor="t" anchorCtr="0">
            <a:noAutofit/>
          </a:bodyPr>
          <a:lstStyle/>
          <a:p>
            <a:pPr marL="457200" lvl="0" indent="-355600" algn="l" rtl="0">
              <a:spcBef>
                <a:spcPts val="600"/>
              </a:spcBef>
              <a:spcAft>
                <a:spcPts val="0"/>
              </a:spcAft>
              <a:buClr>
                <a:schemeClr val="dk1"/>
              </a:buClr>
              <a:buSzPts val="2000"/>
              <a:buChar char="●"/>
            </a:pPr>
            <a:r>
              <a:rPr lang="en" sz="2000">
                <a:solidFill>
                  <a:schemeClr val="dk1"/>
                </a:solidFill>
              </a:rPr>
              <a:t>Come visit Awesome Inc for a VIP Tour</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Refer promising startups</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Refer promising partners (University contacts, Entrepreneurs)</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Attend Fellowship Demo Day, Oct 30th</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Attend the Kentucky Entrepreneur Hall of Fame, Nov 12th</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Help us expand our work by connecting us to other committees</a:t>
            </a:r>
            <a:endParaRPr sz="20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sp>
        <p:nvSpPr>
          <p:cNvPr id="337" name="Google Shape;337;p53"/>
          <p:cNvSpPr txBox="1"/>
          <p:nvPr/>
        </p:nvSpPr>
        <p:spPr>
          <a:xfrm>
            <a:off x="1511088" y="287425"/>
            <a:ext cx="6121800" cy="30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000" b="1">
                <a:solidFill>
                  <a:schemeClr val="dk1"/>
                </a:solidFill>
                <a:latin typeface="Open Sans"/>
                <a:ea typeface="Open Sans"/>
                <a:cs typeface="Open Sans"/>
                <a:sym typeface="Open Sans"/>
              </a:rPr>
              <a:t>WHO WE ARE</a:t>
            </a:r>
            <a:endParaRPr sz="2000" b="1">
              <a:solidFill>
                <a:schemeClr val="dk1"/>
              </a:solidFill>
              <a:latin typeface="Open Sans"/>
              <a:ea typeface="Open Sans"/>
              <a:cs typeface="Open Sans"/>
              <a:sym typeface="Open Sans"/>
            </a:endParaRPr>
          </a:p>
        </p:txBody>
      </p:sp>
      <p:cxnSp>
        <p:nvCxnSpPr>
          <p:cNvPr id="338" name="Google Shape;338;p53"/>
          <p:cNvCxnSpPr/>
          <p:nvPr/>
        </p:nvCxnSpPr>
        <p:spPr>
          <a:xfrm>
            <a:off x="1363950" y="562300"/>
            <a:ext cx="6416100" cy="0"/>
          </a:xfrm>
          <a:prstGeom prst="straightConnector1">
            <a:avLst/>
          </a:prstGeom>
          <a:noFill/>
          <a:ln w="9525" cap="flat" cmpd="sng">
            <a:solidFill>
              <a:srgbClr val="ED3742"/>
            </a:solidFill>
            <a:prstDash val="solid"/>
            <a:round/>
            <a:headEnd type="none" w="med" len="med"/>
            <a:tailEnd type="none" w="med" len="med"/>
          </a:ln>
        </p:spPr>
      </p:cxnSp>
      <p:sp>
        <p:nvSpPr>
          <p:cNvPr id="339" name="Google Shape;339;p53"/>
          <p:cNvSpPr txBox="1"/>
          <p:nvPr/>
        </p:nvSpPr>
        <p:spPr>
          <a:xfrm>
            <a:off x="273625" y="887138"/>
            <a:ext cx="2950200" cy="4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ED3742"/>
                </a:solidFill>
                <a:latin typeface="Open Sans SemiBold"/>
                <a:ea typeface="Open Sans SemiBold"/>
                <a:cs typeface="Open Sans SemiBold"/>
                <a:sym typeface="Open Sans SemiBold"/>
              </a:rPr>
              <a:t>BRIAN RANEY</a:t>
            </a:r>
            <a:endParaRPr sz="1500">
              <a:solidFill>
                <a:srgbClr val="ED3742"/>
              </a:solidFill>
              <a:latin typeface="Open Sans SemiBold"/>
              <a:ea typeface="Open Sans SemiBold"/>
              <a:cs typeface="Open Sans SemiBold"/>
              <a:sym typeface="Open Sans SemiBold"/>
            </a:endParaRPr>
          </a:p>
        </p:txBody>
      </p:sp>
      <p:sp>
        <p:nvSpPr>
          <p:cNvPr id="340" name="Google Shape;340;p53"/>
          <p:cNvSpPr txBox="1"/>
          <p:nvPr/>
        </p:nvSpPr>
        <p:spPr>
          <a:xfrm>
            <a:off x="2844900" y="887138"/>
            <a:ext cx="3454200" cy="4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ED3742"/>
                </a:solidFill>
                <a:latin typeface="Open Sans SemiBold"/>
                <a:ea typeface="Open Sans SemiBold"/>
                <a:cs typeface="Open Sans SemiBold"/>
                <a:sym typeface="Open Sans SemiBold"/>
              </a:rPr>
              <a:t>EMILY WEHRLE</a:t>
            </a:r>
            <a:endParaRPr sz="1500">
              <a:solidFill>
                <a:srgbClr val="ED3742"/>
              </a:solidFill>
              <a:latin typeface="Open Sans SemiBold"/>
              <a:ea typeface="Open Sans SemiBold"/>
              <a:cs typeface="Open Sans SemiBold"/>
              <a:sym typeface="Open Sans SemiBold"/>
            </a:endParaRPr>
          </a:p>
        </p:txBody>
      </p:sp>
      <p:pic>
        <p:nvPicPr>
          <p:cNvPr id="341" name="Google Shape;341;p53"/>
          <p:cNvPicPr preferRelativeResize="0"/>
          <p:nvPr/>
        </p:nvPicPr>
        <p:blipFill rotWithShape="1">
          <a:blip r:embed="rId4">
            <a:alphaModFix/>
          </a:blip>
          <a:srcRect t="10716" b="10716"/>
          <a:stretch/>
        </p:blipFill>
        <p:spPr>
          <a:xfrm>
            <a:off x="3712200" y="1521088"/>
            <a:ext cx="1683000" cy="1683000"/>
          </a:xfrm>
          <a:prstGeom prst="ellipse">
            <a:avLst/>
          </a:prstGeom>
          <a:noFill/>
          <a:ln>
            <a:noFill/>
          </a:ln>
        </p:spPr>
      </p:pic>
      <p:pic>
        <p:nvPicPr>
          <p:cNvPr id="342" name="Google Shape;342;p53"/>
          <p:cNvPicPr preferRelativeResize="0"/>
          <p:nvPr/>
        </p:nvPicPr>
        <p:blipFill rotWithShape="1">
          <a:blip r:embed="rId5">
            <a:alphaModFix/>
          </a:blip>
          <a:srcRect l="16478" r="16478"/>
          <a:stretch/>
        </p:blipFill>
        <p:spPr>
          <a:xfrm>
            <a:off x="907225" y="1525900"/>
            <a:ext cx="1683000" cy="1673400"/>
          </a:xfrm>
          <a:prstGeom prst="ellipse">
            <a:avLst/>
          </a:prstGeom>
          <a:noFill/>
          <a:ln>
            <a:noFill/>
          </a:ln>
        </p:spPr>
      </p:pic>
      <p:sp>
        <p:nvSpPr>
          <p:cNvPr id="343" name="Google Shape;343;p53"/>
          <p:cNvSpPr txBox="1"/>
          <p:nvPr/>
        </p:nvSpPr>
        <p:spPr>
          <a:xfrm>
            <a:off x="566875" y="3486100"/>
            <a:ext cx="2363700" cy="42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u="sng">
                <a:solidFill>
                  <a:srgbClr val="ED3742"/>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brian@awesomeinc.org</a:t>
            </a:r>
            <a:endParaRPr sz="1200">
              <a:solidFill>
                <a:srgbClr val="ED3742"/>
              </a:solidFill>
              <a:latin typeface="Exo Medium"/>
              <a:ea typeface="Exo Medium"/>
              <a:cs typeface="Exo Medium"/>
              <a:sym typeface="Exo Medium"/>
            </a:endParaRPr>
          </a:p>
        </p:txBody>
      </p:sp>
      <p:sp>
        <p:nvSpPr>
          <p:cNvPr id="344" name="Google Shape;344;p53"/>
          <p:cNvSpPr txBox="1"/>
          <p:nvPr/>
        </p:nvSpPr>
        <p:spPr>
          <a:xfrm>
            <a:off x="3195375" y="3452788"/>
            <a:ext cx="2562900" cy="48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u="sng">
                <a:solidFill>
                  <a:srgbClr val="ED3742"/>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emily@awesomeinc.org</a:t>
            </a:r>
            <a:endParaRPr sz="1200">
              <a:latin typeface="Open Sans"/>
              <a:ea typeface="Open Sans"/>
              <a:cs typeface="Open Sans"/>
              <a:sym typeface="Open Sans"/>
            </a:endParaRPr>
          </a:p>
        </p:txBody>
      </p:sp>
      <p:sp>
        <p:nvSpPr>
          <p:cNvPr id="345" name="Google Shape;345;p53"/>
          <p:cNvSpPr txBox="1"/>
          <p:nvPr/>
        </p:nvSpPr>
        <p:spPr>
          <a:xfrm>
            <a:off x="5603925" y="887138"/>
            <a:ext cx="3454200" cy="4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ED3742"/>
                </a:solidFill>
                <a:latin typeface="Open Sans SemiBold"/>
                <a:ea typeface="Open Sans SemiBold"/>
                <a:cs typeface="Open Sans SemiBold"/>
                <a:sym typeface="Open Sans SemiBold"/>
              </a:rPr>
              <a:t>MACKENZIE HANES</a:t>
            </a:r>
            <a:endParaRPr sz="1500">
              <a:solidFill>
                <a:srgbClr val="ED3742"/>
              </a:solidFill>
              <a:latin typeface="Open Sans SemiBold"/>
              <a:ea typeface="Open Sans SemiBold"/>
              <a:cs typeface="Open Sans SemiBold"/>
              <a:sym typeface="Open Sans SemiBold"/>
            </a:endParaRPr>
          </a:p>
        </p:txBody>
      </p:sp>
      <p:pic>
        <p:nvPicPr>
          <p:cNvPr id="346" name="Google Shape;346;p53"/>
          <p:cNvPicPr preferRelativeResize="0"/>
          <p:nvPr/>
        </p:nvPicPr>
        <p:blipFill rotWithShape="1">
          <a:blip r:embed="rId8">
            <a:alphaModFix/>
          </a:blip>
          <a:srcRect t="10716" b="10716"/>
          <a:stretch/>
        </p:blipFill>
        <p:spPr>
          <a:xfrm>
            <a:off x="6489525" y="1521100"/>
            <a:ext cx="1683000" cy="1683000"/>
          </a:xfrm>
          <a:prstGeom prst="ellipse">
            <a:avLst/>
          </a:prstGeom>
          <a:noFill/>
          <a:ln>
            <a:noFill/>
          </a:ln>
        </p:spPr>
      </p:pic>
      <p:sp>
        <p:nvSpPr>
          <p:cNvPr id="347" name="Google Shape;347;p53"/>
          <p:cNvSpPr txBox="1"/>
          <p:nvPr/>
        </p:nvSpPr>
        <p:spPr>
          <a:xfrm>
            <a:off x="5945275" y="3435850"/>
            <a:ext cx="2835900" cy="52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u="sng">
                <a:solidFill>
                  <a:srgbClr val="ED3742"/>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mackenzie@awesomeinc.org</a:t>
            </a:r>
            <a:endParaRPr sz="1200">
              <a:solidFill>
                <a:srgbClr val="ED3742"/>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0"/>
        <p:cNvGrpSpPr/>
        <p:nvPr/>
      </p:nvGrpSpPr>
      <p:grpSpPr>
        <a:xfrm>
          <a:off x="0" y="0"/>
          <a:ext cx="0" cy="0"/>
          <a:chOff x="0" y="0"/>
          <a:chExt cx="0" cy="0"/>
        </a:xfrm>
      </p:grpSpPr>
      <p:sp>
        <p:nvSpPr>
          <p:cNvPr id="181" name="Google Shape;181;p41"/>
          <p:cNvSpPr txBox="1"/>
          <p:nvPr/>
        </p:nvSpPr>
        <p:spPr>
          <a:xfrm>
            <a:off x="1511088" y="287425"/>
            <a:ext cx="6121800" cy="30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000" b="1">
                <a:solidFill>
                  <a:schemeClr val="dk1"/>
                </a:solidFill>
                <a:latin typeface="Open Sans"/>
                <a:ea typeface="Open Sans"/>
                <a:cs typeface="Open Sans"/>
                <a:sym typeface="Open Sans"/>
              </a:rPr>
              <a:t>WHO WE ARE</a:t>
            </a:r>
            <a:endParaRPr sz="2000" b="1">
              <a:solidFill>
                <a:schemeClr val="dk1"/>
              </a:solidFill>
              <a:latin typeface="Open Sans"/>
              <a:ea typeface="Open Sans"/>
              <a:cs typeface="Open Sans"/>
              <a:sym typeface="Open Sans"/>
            </a:endParaRPr>
          </a:p>
        </p:txBody>
      </p:sp>
      <p:cxnSp>
        <p:nvCxnSpPr>
          <p:cNvPr id="182" name="Google Shape;182;p41"/>
          <p:cNvCxnSpPr/>
          <p:nvPr/>
        </p:nvCxnSpPr>
        <p:spPr>
          <a:xfrm>
            <a:off x="1363950" y="562300"/>
            <a:ext cx="6416100" cy="0"/>
          </a:xfrm>
          <a:prstGeom prst="straightConnector1">
            <a:avLst/>
          </a:prstGeom>
          <a:noFill/>
          <a:ln w="9525" cap="flat" cmpd="sng">
            <a:solidFill>
              <a:srgbClr val="ED3742"/>
            </a:solidFill>
            <a:prstDash val="solid"/>
            <a:round/>
            <a:headEnd type="none" w="med" len="med"/>
            <a:tailEnd type="none" w="med" len="med"/>
          </a:ln>
        </p:spPr>
      </p:cxnSp>
      <p:sp>
        <p:nvSpPr>
          <p:cNvPr id="183" name="Google Shape;183;p41"/>
          <p:cNvSpPr txBox="1"/>
          <p:nvPr/>
        </p:nvSpPr>
        <p:spPr>
          <a:xfrm>
            <a:off x="191225" y="3409900"/>
            <a:ext cx="2829000" cy="17946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From Northern KY</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Founder</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May or may not have </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been on Survivor</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Loves to Surf &amp; Snowboard</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Became a Dad and a Grandpa </a:t>
            </a:r>
            <a:br>
              <a:rPr lang="en" sz="1200">
                <a:solidFill>
                  <a:schemeClr val="dk1"/>
                </a:solidFill>
                <a:latin typeface="Open Sans"/>
                <a:ea typeface="Open Sans"/>
                <a:cs typeface="Open Sans"/>
                <a:sym typeface="Open Sans"/>
              </a:rPr>
            </a:br>
            <a:r>
              <a:rPr lang="en" sz="1200">
                <a:solidFill>
                  <a:schemeClr val="dk1"/>
                </a:solidFill>
                <a:latin typeface="Open Sans"/>
                <a:ea typeface="Open Sans"/>
                <a:cs typeface="Open Sans"/>
                <a:sym typeface="Open Sans"/>
              </a:rPr>
              <a:t>on the same day</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u="sng">
                <a:solidFill>
                  <a:srgbClr val="ED3742"/>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brian@awesomeinc.org</a:t>
            </a:r>
            <a:endParaRPr sz="1200">
              <a:solidFill>
                <a:srgbClr val="ED3742"/>
              </a:solidFill>
              <a:latin typeface="Exo Medium"/>
              <a:ea typeface="Exo Medium"/>
              <a:cs typeface="Exo Medium"/>
              <a:sym typeface="Exo Medium"/>
            </a:endParaRPr>
          </a:p>
        </p:txBody>
      </p:sp>
      <p:sp>
        <p:nvSpPr>
          <p:cNvPr id="184" name="Google Shape;184;p41"/>
          <p:cNvSpPr txBox="1"/>
          <p:nvPr/>
        </p:nvSpPr>
        <p:spPr>
          <a:xfrm>
            <a:off x="2854225" y="3406775"/>
            <a:ext cx="3152100" cy="10806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From Central FL</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Director of Operations</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College volleyball player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Loves the water and being outside</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u="sng">
                <a:solidFill>
                  <a:srgbClr val="ED3742"/>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emily@awesomeinc.org</a:t>
            </a:r>
            <a:endParaRPr sz="1200">
              <a:solidFill>
                <a:srgbClr val="ED3742"/>
              </a:solidFill>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p:txBody>
      </p:sp>
      <p:sp>
        <p:nvSpPr>
          <p:cNvPr id="185" name="Google Shape;185;p41"/>
          <p:cNvSpPr txBox="1"/>
          <p:nvPr/>
        </p:nvSpPr>
        <p:spPr>
          <a:xfrm>
            <a:off x="5969775" y="3391625"/>
            <a:ext cx="2997600" cy="10806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From Mayfield, KY</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Partnership Manager</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Ph.D. Student at U of L</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Executive Bourbon Steward</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Char char="●"/>
            </a:pPr>
            <a:r>
              <a:rPr lang="en" sz="1200" u="sng">
                <a:solidFill>
                  <a:srgbClr val="ED3742"/>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mackenzie@awesomeinc.org</a:t>
            </a:r>
            <a:endParaRPr sz="1200">
              <a:solidFill>
                <a:srgbClr val="ED3742"/>
              </a:solidFill>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p:txBody>
      </p:sp>
      <p:sp>
        <p:nvSpPr>
          <p:cNvPr id="186" name="Google Shape;186;p41"/>
          <p:cNvSpPr txBox="1"/>
          <p:nvPr/>
        </p:nvSpPr>
        <p:spPr>
          <a:xfrm>
            <a:off x="273625" y="887138"/>
            <a:ext cx="2950200" cy="4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ED3742"/>
                </a:solidFill>
                <a:latin typeface="Open Sans SemiBold"/>
                <a:ea typeface="Open Sans SemiBold"/>
                <a:cs typeface="Open Sans SemiBold"/>
                <a:sym typeface="Open Sans SemiBold"/>
              </a:rPr>
              <a:t>BRIAN RANEY</a:t>
            </a:r>
            <a:endParaRPr sz="1500">
              <a:solidFill>
                <a:srgbClr val="ED3742"/>
              </a:solidFill>
              <a:latin typeface="Open Sans SemiBold"/>
              <a:ea typeface="Open Sans SemiBold"/>
              <a:cs typeface="Open Sans SemiBold"/>
              <a:sym typeface="Open Sans SemiBold"/>
            </a:endParaRPr>
          </a:p>
        </p:txBody>
      </p:sp>
      <p:sp>
        <p:nvSpPr>
          <p:cNvPr id="187" name="Google Shape;187;p41"/>
          <p:cNvSpPr txBox="1"/>
          <p:nvPr/>
        </p:nvSpPr>
        <p:spPr>
          <a:xfrm>
            <a:off x="2844900" y="887138"/>
            <a:ext cx="3454200" cy="4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ED3742"/>
                </a:solidFill>
                <a:latin typeface="Open Sans SemiBold"/>
                <a:ea typeface="Open Sans SemiBold"/>
                <a:cs typeface="Open Sans SemiBold"/>
                <a:sym typeface="Open Sans SemiBold"/>
              </a:rPr>
              <a:t>EMILY WEHRLE</a:t>
            </a:r>
            <a:endParaRPr sz="1500">
              <a:solidFill>
                <a:srgbClr val="ED3742"/>
              </a:solidFill>
              <a:latin typeface="Open Sans SemiBold"/>
              <a:ea typeface="Open Sans SemiBold"/>
              <a:cs typeface="Open Sans SemiBold"/>
              <a:sym typeface="Open Sans SemiBold"/>
            </a:endParaRPr>
          </a:p>
        </p:txBody>
      </p:sp>
      <p:pic>
        <p:nvPicPr>
          <p:cNvPr id="188" name="Google Shape;188;p41"/>
          <p:cNvPicPr preferRelativeResize="0"/>
          <p:nvPr/>
        </p:nvPicPr>
        <p:blipFill rotWithShape="1">
          <a:blip r:embed="rId7">
            <a:alphaModFix/>
          </a:blip>
          <a:srcRect t="10716" b="10716"/>
          <a:stretch/>
        </p:blipFill>
        <p:spPr>
          <a:xfrm>
            <a:off x="3712200" y="1521088"/>
            <a:ext cx="1683000" cy="1683000"/>
          </a:xfrm>
          <a:prstGeom prst="ellipse">
            <a:avLst/>
          </a:prstGeom>
          <a:noFill/>
          <a:ln>
            <a:noFill/>
          </a:ln>
        </p:spPr>
      </p:pic>
      <p:pic>
        <p:nvPicPr>
          <p:cNvPr id="189" name="Google Shape;189;p41"/>
          <p:cNvPicPr preferRelativeResize="0"/>
          <p:nvPr/>
        </p:nvPicPr>
        <p:blipFill rotWithShape="1">
          <a:blip r:embed="rId8">
            <a:alphaModFix/>
          </a:blip>
          <a:srcRect l="16478" r="16478"/>
          <a:stretch/>
        </p:blipFill>
        <p:spPr>
          <a:xfrm>
            <a:off x="907225" y="1525900"/>
            <a:ext cx="1683000" cy="1673400"/>
          </a:xfrm>
          <a:prstGeom prst="ellipse">
            <a:avLst/>
          </a:prstGeom>
          <a:noFill/>
          <a:ln>
            <a:noFill/>
          </a:ln>
        </p:spPr>
      </p:pic>
      <p:sp>
        <p:nvSpPr>
          <p:cNvPr id="190" name="Google Shape;190;p41"/>
          <p:cNvSpPr txBox="1"/>
          <p:nvPr/>
        </p:nvSpPr>
        <p:spPr>
          <a:xfrm>
            <a:off x="5603925" y="887138"/>
            <a:ext cx="3454200" cy="4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ED3742"/>
                </a:solidFill>
                <a:latin typeface="Open Sans SemiBold"/>
                <a:ea typeface="Open Sans SemiBold"/>
                <a:cs typeface="Open Sans SemiBold"/>
                <a:sym typeface="Open Sans SemiBold"/>
              </a:rPr>
              <a:t>MACKENZIE HANES</a:t>
            </a:r>
            <a:endParaRPr sz="1500">
              <a:solidFill>
                <a:srgbClr val="ED3742"/>
              </a:solidFill>
              <a:latin typeface="Open Sans SemiBold"/>
              <a:ea typeface="Open Sans SemiBold"/>
              <a:cs typeface="Open Sans SemiBold"/>
              <a:sym typeface="Open Sans SemiBold"/>
            </a:endParaRPr>
          </a:p>
        </p:txBody>
      </p:sp>
      <p:pic>
        <p:nvPicPr>
          <p:cNvPr id="191" name="Google Shape;191;p41"/>
          <p:cNvPicPr preferRelativeResize="0"/>
          <p:nvPr/>
        </p:nvPicPr>
        <p:blipFill rotWithShape="1">
          <a:blip r:embed="rId9">
            <a:alphaModFix/>
          </a:blip>
          <a:srcRect t="10716" b="10716"/>
          <a:stretch/>
        </p:blipFill>
        <p:spPr>
          <a:xfrm>
            <a:off x="6489525" y="1521100"/>
            <a:ext cx="1683000" cy="16830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42"/>
          <p:cNvSpPr txBox="1">
            <a:spLocks noGrp="1"/>
          </p:cNvSpPr>
          <p:nvPr>
            <p:ph type="body" idx="4294967295"/>
          </p:nvPr>
        </p:nvSpPr>
        <p:spPr>
          <a:xfrm>
            <a:off x="3559625" y="1200150"/>
            <a:ext cx="5415900" cy="37257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1800">
                <a:solidFill>
                  <a:schemeClr val="dk1"/>
                </a:solidFill>
              </a:rPr>
              <a:t>Kentucky Entrepreneur Hall of Fame </a:t>
            </a:r>
            <a:endParaRPr sz="1800">
              <a:solidFill>
                <a:schemeClr val="dk1"/>
              </a:solidFill>
            </a:endParaRPr>
          </a:p>
          <a:p>
            <a:pPr marL="0" lvl="0" indent="0" algn="l" rtl="0">
              <a:spcBef>
                <a:spcPts val="600"/>
              </a:spcBef>
              <a:spcAft>
                <a:spcPts val="0"/>
              </a:spcAft>
              <a:buNone/>
            </a:pPr>
            <a:r>
              <a:rPr lang="en" sz="1800">
                <a:solidFill>
                  <a:schemeClr val="dk1"/>
                </a:solidFill>
              </a:rPr>
              <a:t>2010 Inductee</a:t>
            </a:r>
            <a:endParaRPr sz="1800">
              <a:solidFill>
                <a:schemeClr val="dk1"/>
              </a:solidFill>
            </a:endParaRPr>
          </a:p>
          <a:p>
            <a:pPr marL="457200" lvl="0" indent="-342900" algn="l" rtl="0">
              <a:spcBef>
                <a:spcPts val="600"/>
              </a:spcBef>
              <a:spcAft>
                <a:spcPts val="0"/>
              </a:spcAft>
              <a:buClr>
                <a:schemeClr val="dk1"/>
              </a:buClr>
              <a:buSzPts val="1800"/>
              <a:buChar char="●"/>
            </a:pPr>
            <a:r>
              <a:rPr lang="en" sz="1800">
                <a:solidFill>
                  <a:schemeClr val="dk1"/>
                </a:solidFill>
              </a:rPr>
              <a:t>Realistic Worst Case Scenario</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Arby’s decision</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Choosing Challenge over Comfort</a:t>
            </a:r>
            <a:endParaRPr sz="1800">
              <a:solidFill>
                <a:schemeClr val="dk1"/>
              </a:solidFill>
            </a:endParaRPr>
          </a:p>
        </p:txBody>
      </p:sp>
      <p:sp>
        <p:nvSpPr>
          <p:cNvPr id="197" name="Google Shape;197;p42"/>
          <p:cNvSpPr txBox="1"/>
          <p:nvPr/>
        </p:nvSpPr>
        <p:spPr>
          <a:xfrm>
            <a:off x="1334100" y="287425"/>
            <a:ext cx="6475800" cy="30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000" b="1">
                <a:solidFill>
                  <a:schemeClr val="dk1"/>
                </a:solidFill>
                <a:latin typeface="Open Sans"/>
                <a:ea typeface="Open Sans"/>
                <a:cs typeface="Open Sans"/>
                <a:sym typeface="Open Sans"/>
              </a:rPr>
              <a:t>YOU HAVE PERMISSION TO TRY &amp; TO FAIL</a:t>
            </a:r>
            <a:endParaRPr sz="2000" b="1">
              <a:solidFill>
                <a:schemeClr val="dk1"/>
              </a:solidFill>
              <a:latin typeface="Open Sans"/>
              <a:ea typeface="Open Sans"/>
              <a:cs typeface="Open Sans"/>
              <a:sym typeface="Open Sans"/>
            </a:endParaRPr>
          </a:p>
        </p:txBody>
      </p:sp>
      <p:cxnSp>
        <p:nvCxnSpPr>
          <p:cNvPr id="198" name="Google Shape;198;p42"/>
          <p:cNvCxnSpPr/>
          <p:nvPr/>
        </p:nvCxnSpPr>
        <p:spPr>
          <a:xfrm>
            <a:off x="1363950" y="562300"/>
            <a:ext cx="6416100" cy="0"/>
          </a:xfrm>
          <a:prstGeom prst="straightConnector1">
            <a:avLst/>
          </a:prstGeom>
          <a:noFill/>
          <a:ln w="9525" cap="flat" cmpd="sng">
            <a:solidFill>
              <a:srgbClr val="ED3742"/>
            </a:solidFill>
            <a:prstDash val="solid"/>
            <a:round/>
            <a:headEnd type="none" w="med" len="med"/>
            <a:tailEnd type="none" w="med" len="med"/>
          </a:ln>
        </p:spPr>
      </p:cxnSp>
      <p:pic>
        <p:nvPicPr>
          <p:cNvPr id="199" name="Google Shape;199;p42"/>
          <p:cNvPicPr preferRelativeResize="0"/>
          <p:nvPr/>
        </p:nvPicPr>
        <p:blipFill rotWithShape="1">
          <a:blip r:embed="rId4">
            <a:alphaModFix/>
          </a:blip>
          <a:srcRect t="11460" b="21908"/>
          <a:stretch/>
        </p:blipFill>
        <p:spPr>
          <a:xfrm>
            <a:off x="325150" y="1365150"/>
            <a:ext cx="2870400" cy="2870400"/>
          </a:xfrm>
          <a:prstGeom prst="ellipse">
            <a:avLst/>
          </a:prstGeom>
          <a:noFill/>
          <a:ln>
            <a:noFill/>
          </a:ln>
        </p:spPr>
      </p:pic>
      <p:sp>
        <p:nvSpPr>
          <p:cNvPr id="200" name="Google Shape;200;p42"/>
          <p:cNvSpPr txBox="1"/>
          <p:nvPr/>
        </p:nvSpPr>
        <p:spPr>
          <a:xfrm>
            <a:off x="285250" y="865650"/>
            <a:ext cx="2950200" cy="4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rgbClr val="ED3742"/>
                </a:solidFill>
                <a:latin typeface="Open Sans SemiBold"/>
                <a:ea typeface="Open Sans SemiBold"/>
                <a:cs typeface="Open Sans SemiBold"/>
                <a:sym typeface="Open Sans SemiBold"/>
              </a:rPr>
              <a:t>DR. LEE TODD</a:t>
            </a:r>
            <a:endParaRPr sz="2000">
              <a:solidFill>
                <a:srgbClr val="ED3742"/>
              </a:solidFill>
              <a:latin typeface="Open Sans SemiBold"/>
              <a:ea typeface="Open Sans SemiBold"/>
              <a:cs typeface="Open Sans SemiBold"/>
              <a:sym typeface="Open Sans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
        <p:cNvGrpSpPr/>
        <p:nvPr/>
      </p:nvGrpSpPr>
      <p:grpSpPr>
        <a:xfrm>
          <a:off x="0" y="0"/>
          <a:ext cx="0" cy="0"/>
          <a:chOff x="0" y="0"/>
          <a:chExt cx="0" cy="0"/>
        </a:xfrm>
      </p:grpSpPr>
      <p:sp>
        <p:nvSpPr>
          <p:cNvPr id="205" name="Google Shape;205;p43"/>
          <p:cNvSpPr txBox="1"/>
          <p:nvPr/>
        </p:nvSpPr>
        <p:spPr>
          <a:xfrm>
            <a:off x="328300" y="211225"/>
            <a:ext cx="8517900" cy="30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000" b="1">
                <a:solidFill>
                  <a:schemeClr val="dk1"/>
                </a:solidFill>
                <a:latin typeface="Open Sans"/>
                <a:ea typeface="Open Sans"/>
                <a:cs typeface="Open Sans"/>
                <a:sym typeface="Open Sans"/>
              </a:rPr>
              <a:t>“It’s ok to have fears, just don’t let your fears have you.”</a:t>
            </a:r>
            <a:endParaRPr sz="2000" b="1">
              <a:solidFill>
                <a:schemeClr val="dk1"/>
              </a:solidFill>
              <a:latin typeface="Open Sans"/>
              <a:ea typeface="Open Sans"/>
              <a:cs typeface="Open Sans"/>
              <a:sym typeface="Open Sans"/>
            </a:endParaRPr>
          </a:p>
        </p:txBody>
      </p:sp>
      <p:cxnSp>
        <p:nvCxnSpPr>
          <p:cNvPr id="206" name="Google Shape;206;p43"/>
          <p:cNvCxnSpPr/>
          <p:nvPr/>
        </p:nvCxnSpPr>
        <p:spPr>
          <a:xfrm>
            <a:off x="1363950" y="562300"/>
            <a:ext cx="6416100" cy="0"/>
          </a:xfrm>
          <a:prstGeom prst="straightConnector1">
            <a:avLst/>
          </a:prstGeom>
          <a:noFill/>
          <a:ln w="9525" cap="flat" cmpd="sng">
            <a:solidFill>
              <a:srgbClr val="ED3742"/>
            </a:solidFill>
            <a:prstDash val="solid"/>
            <a:round/>
            <a:headEnd type="none" w="med" len="med"/>
            <a:tailEnd type="none" w="med" len="med"/>
          </a:ln>
        </p:spPr>
      </p:cxnSp>
      <p:pic>
        <p:nvPicPr>
          <p:cNvPr id="207" name="Google Shape;207;p43"/>
          <p:cNvPicPr preferRelativeResize="0"/>
          <p:nvPr/>
        </p:nvPicPr>
        <p:blipFill>
          <a:blip r:embed="rId4">
            <a:alphaModFix/>
          </a:blip>
          <a:stretch>
            <a:fillRect/>
          </a:stretch>
        </p:blipFill>
        <p:spPr>
          <a:xfrm>
            <a:off x="1714400" y="3395852"/>
            <a:ext cx="1581302" cy="1142749"/>
          </a:xfrm>
          <a:prstGeom prst="rect">
            <a:avLst/>
          </a:prstGeom>
          <a:noFill/>
          <a:ln>
            <a:noFill/>
          </a:ln>
        </p:spPr>
      </p:pic>
      <p:pic>
        <p:nvPicPr>
          <p:cNvPr id="208" name="Google Shape;208;p43"/>
          <p:cNvPicPr preferRelativeResize="0"/>
          <p:nvPr/>
        </p:nvPicPr>
        <p:blipFill>
          <a:blip r:embed="rId5">
            <a:alphaModFix/>
          </a:blip>
          <a:stretch>
            <a:fillRect/>
          </a:stretch>
        </p:blipFill>
        <p:spPr>
          <a:xfrm>
            <a:off x="165225" y="978266"/>
            <a:ext cx="3282025" cy="878550"/>
          </a:xfrm>
          <a:prstGeom prst="rect">
            <a:avLst/>
          </a:prstGeom>
          <a:noFill/>
          <a:ln>
            <a:noFill/>
          </a:ln>
        </p:spPr>
      </p:pic>
      <p:pic>
        <p:nvPicPr>
          <p:cNvPr id="209" name="Google Shape;209;p43"/>
          <p:cNvPicPr preferRelativeResize="0"/>
          <p:nvPr/>
        </p:nvPicPr>
        <p:blipFill>
          <a:blip r:embed="rId6">
            <a:alphaModFix/>
          </a:blip>
          <a:stretch>
            <a:fillRect/>
          </a:stretch>
        </p:blipFill>
        <p:spPr>
          <a:xfrm>
            <a:off x="5543500" y="1704736"/>
            <a:ext cx="2070476" cy="1734025"/>
          </a:xfrm>
          <a:prstGeom prst="rect">
            <a:avLst/>
          </a:prstGeom>
          <a:noFill/>
          <a:ln>
            <a:noFill/>
          </a:ln>
        </p:spPr>
      </p:pic>
      <p:cxnSp>
        <p:nvCxnSpPr>
          <p:cNvPr id="210" name="Google Shape;210;p43"/>
          <p:cNvCxnSpPr/>
          <p:nvPr/>
        </p:nvCxnSpPr>
        <p:spPr>
          <a:xfrm>
            <a:off x="4572000" y="816150"/>
            <a:ext cx="0" cy="3511200"/>
          </a:xfrm>
          <a:prstGeom prst="straightConnector1">
            <a:avLst/>
          </a:prstGeom>
          <a:noFill/>
          <a:ln w="38100" cap="flat" cmpd="sng">
            <a:solidFill>
              <a:schemeClr val="dk2"/>
            </a:solidFill>
            <a:prstDash val="solid"/>
            <a:round/>
            <a:headEnd type="none" w="med" len="med"/>
            <a:tailEnd type="none" w="med" len="med"/>
          </a:ln>
        </p:spPr>
      </p:cxnSp>
      <p:cxnSp>
        <p:nvCxnSpPr>
          <p:cNvPr id="211" name="Google Shape;211;p43"/>
          <p:cNvCxnSpPr/>
          <p:nvPr/>
        </p:nvCxnSpPr>
        <p:spPr>
          <a:xfrm rot="10800000">
            <a:off x="3666075" y="1422675"/>
            <a:ext cx="912000" cy="0"/>
          </a:xfrm>
          <a:prstGeom prst="straightConnector1">
            <a:avLst/>
          </a:prstGeom>
          <a:noFill/>
          <a:ln w="28575" cap="flat" cmpd="sng">
            <a:solidFill>
              <a:schemeClr val="dk2"/>
            </a:solidFill>
            <a:prstDash val="solid"/>
            <a:round/>
            <a:headEnd type="none" w="med" len="med"/>
            <a:tailEnd type="oval" w="med" len="med"/>
          </a:ln>
        </p:spPr>
      </p:cxnSp>
      <p:sp>
        <p:nvSpPr>
          <p:cNvPr id="212" name="Google Shape;212;p43"/>
          <p:cNvSpPr txBox="1"/>
          <p:nvPr/>
        </p:nvSpPr>
        <p:spPr>
          <a:xfrm>
            <a:off x="3818475" y="986350"/>
            <a:ext cx="699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434343"/>
                </a:solidFill>
                <a:latin typeface="Open Sans"/>
                <a:ea typeface="Open Sans"/>
                <a:cs typeface="Open Sans"/>
                <a:sym typeface="Open Sans"/>
              </a:rPr>
              <a:t>2003</a:t>
            </a:r>
            <a:endParaRPr sz="1600" b="1">
              <a:solidFill>
                <a:srgbClr val="434343"/>
              </a:solidFill>
              <a:latin typeface="Open Sans"/>
              <a:ea typeface="Open Sans"/>
              <a:cs typeface="Open Sans"/>
              <a:sym typeface="Open Sans"/>
            </a:endParaRPr>
          </a:p>
        </p:txBody>
      </p:sp>
      <p:cxnSp>
        <p:nvCxnSpPr>
          <p:cNvPr id="213" name="Google Shape;213;p43"/>
          <p:cNvCxnSpPr/>
          <p:nvPr/>
        </p:nvCxnSpPr>
        <p:spPr>
          <a:xfrm rot="10800000">
            <a:off x="3666075" y="4073850"/>
            <a:ext cx="912000" cy="0"/>
          </a:xfrm>
          <a:prstGeom prst="straightConnector1">
            <a:avLst/>
          </a:prstGeom>
          <a:noFill/>
          <a:ln w="28575" cap="flat" cmpd="sng">
            <a:solidFill>
              <a:schemeClr val="dk2"/>
            </a:solidFill>
            <a:prstDash val="solid"/>
            <a:round/>
            <a:headEnd type="none" w="med" len="med"/>
            <a:tailEnd type="oval" w="med" len="med"/>
          </a:ln>
        </p:spPr>
      </p:cxnSp>
      <p:sp>
        <p:nvSpPr>
          <p:cNvPr id="214" name="Google Shape;214;p43"/>
          <p:cNvSpPr txBox="1"/>
          <p:nvPr/>
        </p:nvSpPr>
        <p:spPr>
          <a:xfrm>
            <a:off x="3818475" y="3637525"/>
            <a:ext cx="699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434343"/>
                </a:solidFill>
                <a:latin typeface="Open Sans"/>
                <a:ea typeface="Open Sans"/>
                <a:cs typeface="Open Sans"/>
                <a:sym typeface="Open Sans"/>
              </a:rPr>
              <a:t>2009</a:t>
            </a:r>
            <a:endParaRPr sz="1600" b="1">
              <a:solidFill>
                <a:srgbClr val="434343"/>
              </a:solidFill>
              <a:latin typeface="Open Sans"/>
              <a:ea typeface="Open Sans"/>
              <a:cs typeface="Open Sans"/>
              <a:sym typeface="Open Sans"/>
            </a:endParaRPr>
          </a:p>
        </p:txBody>
      </p:sp>
      <p:cxnSp>
        <p:nvCxnSpPr>
          <p:cNvPr id="215" name="Google Shape;215;p43"/>
          <p:cNvCxnSpPr/>
          <p:nvPr/>
        </p:nvCxnSpPr>
        <p:spPr>
          <a:xfrm rot="10800000">
            <a:off x="4578075" y="2789913"/>
            <a:ext cx="912000" cy="0"/>
          </a:xfrm>
          <a:prstGeom prst="straightConnector1">
            <a:avLst/>
          </a:prstGeom>
          <a:noFill/>
          <a:ln w="28575" cap="flat" cmpd="sng">
            <a:solidFill>
              <a:schemeClr val="dk2"/>
            </a:solidFill>
            <a:prstDash val="solid"/>
            <a:round/>
            <a:headEnd type="oval" w="med" len="med"/>
            <a:tailEnd type="none" w="med" len="med"/>
          </a:ln>
        </p:spPr>
      </p:cxnSp>
      <p:sp>
        <p:nvSpPr>
          <p:cNvPr id="216" name="Google Shape;216;p43"/>
          <p:cNvSpPr txBox="1"/>
          <p:nvPr/>
        </p:nvSpPr>
        <p:spPr>
          <a:xfrm>
            <a:off x="4730475" y="2353588"/>
            <a:ext cx="699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434343"/>
                </a:solidFill>
                <a:latin typeface="Open Sans"/>
                <a:ea typeface="Open Sans"/>
                <a:cs typeface="Open Sans"/>
                <a:sym typeface="Open Sans"/>
              </a:rPr>
              <a:t>2007</a:t>
            </a:r>
            <a:endParaRPr sz="1600" b="1">
              <a:solidFill>
                <a:srgbClr val="434343"/>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sp>
        <p:nvSpPr>
          <p:cNvPr id="221" name="Google Shape;221;p44"/>
          <p:cNvSpPr txBox="1"/>
          <p:nvPr/>
        </p:nvSpPr>
        <p:spPr>
          <a:xfrm>
            <a:off x="1511088" y="287425"/>
            <a:ext cx="6121800" cy="30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000" b="1">
                <a:solidFill>
                  <a:schemeClr val="dk1"/>
                </a:solidFill>
                <a:latin typeface="Open Sans"/>
                <a:ea typeface="Open Sans"/>
                <a:cs typeface="Open Sans"/>
                <a:sym typeface="Open Sans"/>
              </a:rPr>
              <a:t>MITIGATING RISK</a:t>
            </a:r>
            <a:endParaRPr sz="2000" b="1">
              <a:solidFill>
                <a:schemeClr val="dk1"/>
              </a:solidFill>
              <a:latin typeface="Open Sans"/>
              <a:ea typeface="Open Sans"/>
              <a:cs typeface="Open Sans"/>
              <a:sym typeface="Open Sans"/>
            </a:endParaRPr>
          </a:p>
        </p:txBody>
      </p:sp>
      <p:cxnSp>
        <p:nvCxnSpPr>
          <p:cNvPr id="222" name="Google Shape;222;p44"/>
          <p:cNvCxnSpPr/>
          <p:nvPr/>
        </p:nvCxnSpPr>
        <p:spPr>
          <a:xfrm>
            <a:off x="1363950" y="562300"/>
            <a:ext cx="6416100" cy="0"/>
          </a:xfrm>
          <a:prstGeom prst="straightConnector1">
            <a:avLst/>
          </a:prstGeom>
          <a:noFill/>
          <a:ln w="9525" cap="flat" cmpd="sng">
            <a:solidFill>
              <a:srgbClr val="ED3742"/>
            </a:solidFill>
            <a:prstDash val="solid"/>
            <a:round/>
            <a:headEnd type="none" w="med" len="med"/>
            <a:tailEnd type="none" w="med" len="med"/>
          </a:ln>
        </p:spPr>
      </p:cxnSp>
      <p:pic>
        <p:nvPicPr>
          <p:cNvPr id="223" name="Google Shape;223;p44"/>
          <p:cNvPicPr preferRelativeResize="0"/>
          <p:nvPr/>
        </p:nvPicPr>
        <p:blipFill>
          <a:blip r:embed="rId4">
            <a:alphaModFix/>
          </a:blip>
          <a:stretch>
            <a:fillRect/>
          </a:stretch>
        </p:blipFill>
        <p:spPr>
          <a:xfrm>
            <a:off x="3380601" y="2676251"/>
            <a:ext cx="2382800" cy="2066400"/>
          </a:xfrm>
          <a:prstGeom prst="rect">
            <a:avLst/>
          </a:prstGeom>
          <a:noFill/>
          <a:ln>
            <a:noFill/>
          </a:ln>
        </p:spPr>
      </p:pic>
      <p:sp>
        <p:nvSpPr>
          <p:cNvPr id="224" name="Google Shape;224;p44"/>
          <p:cNvSpPr txBox="1"/>
          <p:nvPr/>
        </p:nvSpPr>
        <p:spPr>
          <a:xfrm>
            <a:off x="903000" y="1129825"/>
            <a:ext cx="7272000" cy="846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2000">
                <a:solidFill>
                  <a:schemeClr val="dk1"/>
                </a:solidFill>
                <a:latin typeface="Exo"/>
                <a:ea typeface="Exo"/>
                <a:cs typeface="Exo"/>
                <a:sym typeface="Exo"/>
              </a:rPr>
              <a:t>Firing bullets, not cannon balls (MVP), tshirt story </a:t>
            </a:r>
            <a:br>
              <a:rPr lang="en" sz="2000">
                <a:solidFill>
                  <a:schemeClr val="dk1"/>
                </a:solidFill>
                <a:latin typeface="Exo"/>
                <a:ea typeface="Exo"/>
                <a:cs typeface="Exo"/>
                <a:sym typeface="Exo"/>
              </a:rPr>
            </a:br>
            <a:r>
              <a:rPr lang="en" sz="2000">
                <a:solidFill>
                  <a:schemeClr val="dk1"/>
                </a:solidFill>
                <a:latin typeface="Exo"/>
                <a:ea typeface="Exo"/>
                <a:cs typeface="Exo"/>
                <a:sym typeface="Exo"/>
              </a:rPr>
              <a:t>- Basketball Jones</a:t>
            </a:r>
            <a:endParaRPr sz="2000">
              <a:solidFill>
                <a:schemeClr val="dk1"/>
              </a:solidFill>
              <a:latin typeface="Exo"/>
              <a:ea typeface="Exo"/>
              <a:cs typeface="Exo"/>
              <a:sym typeface="Ex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pSp>
        <p:nvGrpSpPr>
          <p:cNvPr id="229" name="Google Shape;229;p45"/>
          <p:cNvGrpSpPr/>
          <p:nvPr/>
        </p:nvGrpSpPr>
        <p:grpSpPr>
          <a:xfrm rot="10800000">
            <a:off x="-1346293" y="-1631622"/>
            <a:ext cx="8153175" cy="8711546"/>
            <a:chOff x="2016098" y="-1963471"/>
            <a:chExt cx="8531995" cy="8711546"/>
          </a:xfrm>
        </p:grpSpPr>
        <p:sp>
          <p:nvSpPr>
            <p:cNvPr id="230" name="Google Shape;230;p45"/>
            <p:cNvSpPr/>
            <p:nvPr/>
          </p:nvSpPr>
          <p:spPr>
            <a:xfrm rot="7743169" flipH="1">
              <a:off x="2909995" y="-365122"/>
              <a:ext cx="6744202" cy="5514847"/>
            </a:xfrm>
            <a:custGeom>
              <a:avLst/>
              <a:gdLst/>
              <a:ahLst/>
              <a:cxnLst/>
              <a:rect l="l" t="t" r="r" b="b"/>
              <a:pathLst>
                <a:path w="203233" h="140090" extrusionOk="0">
                  <a:moveTo>
                    <a:pt x="64876" y="0"/>
                  </a:moveTo>
                  <a:lnTo>
                    <a:pt x="2595" y="15858"/>
                  </a:lnTo>
                  <a:cubicBezTo>
                    <a:pt x="0" y="31140"/>
                    <a:pt x="8650" y="48729"/>
                    <a:pt x="48730" y="63146"/>
                  </a:cubicBezTo>
                  <a:cubicBezTo>
                    <a:pt x="88808" y="77563"/>
                    <a:pt x="35748" y="132411"/>
                    <a:pt x="120805" y="139532"/>
                  </a:cubicBezTo>
                  <a:cubicBezTo>
                    <a:pt x="125323" y="139911"/>
                    <a:pt x="129529" y="140090"/>
                    <a:pt x="133445" y="140090"/>
                  </a:cubicBezTo>
                  <a:cubicBezTo>
                    <a:pt x="203233" y="140090"/>
                    <a:pt x="180437" y="83179"/>
                    <a:pt x="180437" y="83179"/>
                  </a:cubicBezTo>
                  <a:lnTo>
                    <a:pt x="64876" y="0"/>
                  </a:lnTo>
                  <a:close/>
                </a:path>
              </a:pathLst>
            </a:custGeom>
            <a:solidFill>
              <a:srgbClr val="ED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5"/>
            <p:cNvSpPr/>
            <p:nvPr/>
          </p:nvSpPr>
          <p:spPr>
            <a:xfrm>
              <a:off x="7378550" y="-63575"/>
              <a:ext cx="1920000" cy="5301000"/>
            </a:xfrm>
            <a:prstGeom prst="rect">
              <a:avLst/>
            </a:prstGeom>
            <a:solidFill>
              <a:srgbClr val="ED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2" name="Google Shape;232;p45"/>
          <p:cNvPicPr preferRelativeResize="0"/>
          <p:nvPr/>
        </p:nvPicPr>
        <p:blipFill>
          <a:blip r:embed="rId3">
            <a:alphaModFix/>
          </a:blip>
          <a:stretch>
            <a:fillRect/>
          </a:stretch>
        </p:blipFill>
        <p:spPr>
          <a:xfrm>
            <a:off x="5564665" y="1049398"/>
            <a:ext cx="991629" cy="932232"/>
          </a:xfrm>
          <a:prstGeom prst="rect">
            <a:avLst/>
          </a:prstGeom>
          <a:noFill/>
          <a:ln>
            <a:noFill/>
          </a:ln>
        </p:spPr>
      </p:pic>
      <p:pic>
        <p:nvPicPr>
          <p:cNvPr id="233" name="Google Shape;233;p45"/>
          <p:cNvPicPr preferRelativeResize="0"/>
          <p:nvPr/>
        </p:nvPicPr>
        <p:blipFill>
          <a:blip r:embed="rId4">
            <a:alphaModFix/>
          </a:blip>
          <a:stretch>
            <a:fillRect/>
          </a:stretch>
        </p:blipFill>
        <p:spPr>
          <a:xfrm>
            <a:off x="7490853" y="851200"/>
            <a:ext cx="991651" cy="1130430"/>
          </a:xfrm>
          <a:prstGeom prst="rect">
            <a:avLst/>
          </a:prstGeom>
          <a:noFill/>
          <a:ln>
            <a:noFill/>
          </a:ln>
        </p:spPr>
      </p:pic>
      <p:pic>
        <p:nvPicPr>
          <p:cNvPr id="234" name="Google Shape;234;p45"/>
          <p:cNvPicPr preferRelativeResize="0"/>
          <p:nvPr/>
        </p:nvPicPr>
        <p:blipFill>
          <a:blip r:embed="rId5">
            <a:alphaModFix/>
          </a:blip>
          <a:stretch>
            <a:fillRect/>
          </a:stretch>
        </p:blipFill>
        <p:spPr>
          <a:xfrm>
            <a:off x="5305900" y="2841558"/>
            <a:ext cx="1509159" cy="956962"/>
          </a:xfrm>
          <a:prstGeom prst="rect">
            <a:avLst/>
          </a:prstGeom>
          <a:noFill/>
          <a:ln>
            <a:noFill/>
          </a:ln>
        </p:spPr>
      </p:pic>
      <p:pic>
        <p:nvPicPr>
          <p:cNvPr id="235" name="Google Shape;235;p45"/>
          <p:cNvPicPr preferRelativeResize="0"/>
          <p:nvPr/>
        </p:nvPicPr>
        <p:blipFill>
          <a:blip r:embed="rId6">
            <a:alphaModFix/>
          </a:blip>
          <a:stretch>
            <a:fillRect/>
          </a:stretch>
        </p:blipFill>
        <p:spPr>
          <a:xfrm>
            <a:off x="7511091" y="2842993"/>
            <a:ext cx="951175" cy="954071"/>
          </a:xfrm>
          <a:prstGeom prst="rect">
            <a:avLst/>
          </a:prstGeom>
          <a:noFill/>
          <a:ln>
            <a:noFill/>
          </a:ln>
        </p:spPr>
      </p:pic>
      <p:sp>
        <p:nvSpPr>
          <p:cNvPr id="236" name="Google Shape;236;p45"/>
          <p:cNvSpPr txBox="1"/>
          <p:nvPr/>
        </p:nvSpPr>
        <p:spPr>
          <a:xfrm>
            <a:off x="5505424" y="2116692"/>
            <a:ext cx="1110000" cy="153900"/>
          </a:xfrm>
          <a:prstGeom prst="rect">
            <a:avLst/>
          </a:prstGeom>
          <a:noFill/>
          <a:ln>
            <a:noFill/>
          </a:ln>
        </p:spPr>
        <p:txBody>
          <a:bodyPr spcFirstLastPara="1" wrap="square" lIns="0" tIns="0" rIns="0" bIns="0" anchor="t" anchorCtr="0">
            <a:spAutoFit/>
          </a:bodyPr>
          <a:lstStyle/>
          <a:p>
            <a:pPr marL="0" lvl="0" indent="0" algn="ctr" rtl="0">
              <a:spcBef>
                <a:spcPts val="600"/>
              </a:spcBef>
              <a:spcAft>
                <a:spcPts val="0"/>
              </a:spcAft>
              <a:buNone/>
            </a:pPr>
            <a:r>
              <a:rPr lang="en" sz="1000" b="1">
                <a:solidFill>
                  <a:srgbClr val="434343"/>
                </a:solidFill>
                <a:latin typeface="Exo"/>
                <a:ea typeface="Exo"/>
                <a:cs typeface="Exo"/>
                <a:sym typeface="Exo"/>
              </a:rPr>
              <a:t>CV #1: Be Good</a:t>
            </a:r>
            <a:endParaRPr sz="1300" b="1">
              <a:latin typeface="Exo"/>
              <a:ea typeface="Exo"/>
              <a:cs typeface="Exo"/>
              <a:sym typeface="Exo"/>
            </a:endParaRPr>
          </a:p>
        </p:txBody>
      </p:sp>
      <p:sp>
        <p:nvSpPr>
          <p:cNvPr id="237" name="Google Shape;237;p45"/>
          <p:cNvSpPr txBox="1"/>
          <p:nvPr/>
        </p:nvSpPr>
        <p:spPr>
          <a:xfrm>
            <a:off x="7357350" y="2116700"/>
            <a:ext cx="1232100" cy="153900"/>
          </a:xfrm>
          <a:prstGeom prst="rect">
            <a:avLst/>
          </a:prstGeom>
          <a:noFill/>
          <a:ln>
            <a:noFill/>
          </a:ln>
        </p:spPr>
        <p:txBody>
          <a:bodyPr spcFirstLastPara="1" wrap="square" lIns="0" tIns="0" rIns="0" bIns="0" anchor="t" anchorCtr="0">
            <a:spAutoFit/>
          </a:bodyPr>
          <a:lstStyle/>
          <a:p>
            <a:pPr marL="0" lvl="0" indent="0" algn="ctr" rtl="0">
              <a:spcBef>
                <a:spcPts val="600"/>
              </a:spcBef>
              <a:spcAft>
                <a:spcPts val="0"/>
              </a:spcAft>
              <a:buNone/>
            </a:pPr>
            <a:r>
              <a:rPr lang="en" sz="1000" b="1">
                <a:solidFill>
                  <a:srgbClr val="434343"/>
                </a:solidFill>
                <a:latin typeface="Exo"/>
                <a:ea typeface="Exo"/>
                <a:cs typeface="Exo"/>
                <a:sym typeface="Exo"/>
              </a:rPr>
              <a:t>CV #2: Be Excellent</a:t>
            </a:r>
            <a:endParaRPr sz="1300" b="1">
              <a:latin typeface="Exo"/>
              <a:ea typeface="Exo"/>
              <a:cs typeface="Exo"/>
              <a:sym typeface="Exo"/>
            </a:endParaRPr>
          </a:p>
        </p:txBody>
      </p:sp>
      <p:sp>
        <p:nvSpPr>
          <p:cNvPr id="238" name="Google Shape;238;p45"/>
          <p:cNvSpPr txBox="1"/>
          <p:nvPr/>
        </p:nvSpPr>
        <p:spPr>
          <a:xfrm>
            <a:off x="5444438" y="3899375"/>
            <a:ext cx="1232100" cy="153900"/>
          </a:xfrm>
          <a:prstGeom prst="rect">
            <a:avLst/>
          </a:prstGeom>
          <a:noFill/>
          <a:ln>
            <a:noFill/>
          </a:ln>
        </p:spPr>
        <p:txBody>
          <a:bodyPr spcFirstLastPara="1" wrap="square" lIns="0" tIns="0" rIns="0" bIns="0" anchor="t" anchorCtr="0">
            <a:spAutoFit/>
          </a:bodyPr>
          <a:lstStyle/>
          <a:p>
            <a:pPr marL="0" lvl="0" indent="0" algn="ctr" rtl="0">
              <a:spcBef>
                <a:spcPts val="600"/>
              </a:spcBef>
              <a:spcAft>
                <a:spcPts val="0"/>
              </a:spcAft>
              <a:buNone/>
            </a:pPr>
            <a:r>
              <a:rPr lang="en" sz="1000" b="1">
                <a:solidFill>
                  <a:srgbClr val="434343"/>
                </a:solidFill>
                <a:latin typeface="Exo"/>
                <a:ea typeface="Exo"/>
                <a:cs typeface="Exo"/>
                <a:sym typeface="Exo"/>
              </a:rPr>
              <a:t>CV #3: Be a Friend</a:t>
            </a:r>
            <a:endParaRPr sz="1300" b="1">
              <a:latin typeface="Exo"/>
              <a:ea typeface="Exo"/>
              <a:cs typeface="Exo"/>
              <a:sym typeface="Exo"/>
            </a:endParaRPr>
          </a:p>
        </p:txBody>
      </p:sp>
      <p:sp>
        <p:nvSpPr>
          <p:cNvPr id="239" name="Google Shape;239;p45"/>
          <p:cNvSpPr txBox="1"/>
          <p:nvPr/>
        </p:nvSpPr>
        <p:spPr>
          <a:xfrm>
            <a:off x="7431623" y="3899369"/>
            <a:ext cx="1110000" cy="153900"/>
          </a:xfrm>
          <a:prstGeom prst="rect">
            <a:avLst/>
          </a:prstGeom>
          <a:noFill/>
          <a:ln>
            <a:noFill/>
          </a:ln>
        </p:spPr>
        <p:txBody>
          <a:bodyPr spcFirstLastPara="1" wrap="square" lIns="0" tIns="0" rIns="0" bIns="0" anchor="t" anchorCtr="0">
            <a:spAutoFit/>
          </a:bodyPr>
          <a:lstStyle/>
          <a:p>
            <a:pPr marL="0" lvl="0" indent="0" algn="ctr" rtl="0">
              <a:spcBef>
                <a:spcPts val="600"/>
              </a:spcBef>
              <a:spcAft>
                <a:spcPts val="0"/>
              </a:spcAft>
              <a:buNone/>
            </a:pPr>
            <a:r>
              <a:rPr lang="en" sz="1000" b="1">
                <a:solidFill>
                  <a:srgbClr val="434343"/>
                </a:solidFill>
                <a:latin typeface="Exo"/>
                <a:ea typeface="Exo"/>
                <a:cs typeface="Exo"/>
                <a:sym typeface="Exo"/>
              </a:rPr>
              <a:t>CV #4 Be You</a:t>
            </a:r>
            <a:endParaRPr sz="1300" b="1">
              <a:latin typeface="Exo"/>
              <a:ea typeface="Exo"/>
              <a:cs typeface="Exo"/>
              <a:sym typeface="Exo"/>
            </a:endParaRPr>
          </a:p>
        </p:txBody>
      </p:sp>
      <p:sp>
        <p:nvSpPr>
          <p:cNvPr id="240" name="Google Shape;240;p45"/>
          <p:cNvSpPr txBox="1"/>
          <p:nvPr/>
        </p:nvSpPr>
        <p:spPr>
          <a:xfrm>
            <a:off x="5213725" y="346125"/>
            <a:ext cx="3648000" cy="231000"/>
          </a:xfrm>
          <a:prstGeom prst="rect">
            <a:avLst/>
          </a:prstGeom>
          <a:noFill/>
          <a:ln>
            <a:noFill/>
          </a:ln>
        </p:spPr>
        <p:txBody>
          <a:bodyPr spcFirstLastPara="1" wrap="square" lIns="0" tIns="0" rIns="0" bIns="0" anchor="t" anchorCtr="0">
            <a:spAutoFit/>
          </a:bodyPr>
          <a:lstStyle/>
          <a:p>
            <a:pPr marL="0" lvl="0" indent="0" algn="ctr" rtl="0">
              <a:spcBef>
                <a:spcPts val="600"/>
              </a:spcBef>
              <a:spcAft>
                <a:spcPts val="0"/>
              </a:spcAft>
              <a:buNone/>
            </a:pPr>
            <a:r>
              <a:rPr lang="en" sz="1500" b="1">
                <a:solidFill>
                  <a:srgbClr val="C02129"/>
                </a:solidFill>
                <a:latin typeface="Exo"/>
                <a:ea typeface="Exo"/>
                <a:cs typeface="Exo"/>
                <a:sym typeface="Exo"/>
              </a:rPr>
              <a:t>We operate from our Core Values (CVs) </a:t>
            </a:r>
            <a:endParaRPr sz="1500" b="1">
              <a:solidFill>
                <a:srgbClr val="C02129"/>
              </a:solidFill>
              <a:latin typeface="Exo"/>
              <a:ea typeface="Exo"/>
              <a:cs typeface="Exo"/>
              <a:sym typeface="Exo"/>
            </a:endParaRPr>
          </a:p>
        </p:txBody>
      </p:sp>
      <p:sp>
        <p:nvSpPr>
          <p:cNvPr id="241" name="Google Shape;241;p45"/>
          <p:cNvSpPr txBox="1"/>
          <p:nvPr/>
        </p:nvSpPr>
        <p:spPr>
          <a:xfrm>
            <a:off x="5213869" y="4515925"/>
            <a:ext cx="3648000" cy="307800"/>
          </a:xfrm>
          <a:prstGeom prst="rect">
            <a:avLst/>
          </a:prstGeom>
          <a:noFill/>
          <a:ln>
            <a:noFill/>
          </a:ln>
        </p:spPr>
        <p:txBody>
          <a:bodyPr spcFirstLastPara="1" wrap="square" lIns="0" tIns="0" rIns="0" bIns="0" anchor="t" anchorCtr="0">
            <a:spAutoFit/>
          </a:bodyPr>
          <a:lstStyle/>
          <a:p>
            <a:pPr marL="0" lvl="0" indent="0" algn="ctr" rtl="0">
              <a:spcBef>
                <a:spcPts val="600"/>
              </a:spcBef>
              <a:spcAft>
                <a:spcPts val="0"/>
              </a:spcAft>
              <a:buClr>
                <a:srgbClr val="000000"/>
              </a:buClr>
              <a:buSzPts val="1100"/>
              <a:buFont typeface="Arial"/>
              <a:buNone/>
            </a:pPr>
            <a:r>
              <a:rPr lang="en" sz="1000">
                <a:solidFill>
                  <a:srgbClr val="434343"/>
                </a:solidFill>
                <a:latin typeface="Open Sans"/>
                <a:ea typeface="Open Sans"/>
                <a:cs typeface="Open Sans"/>
                <a:sym typeface="Open Sans"/>
              </a:rPr>
              <a:t>We encourage you to determine your Why and core values. If you don’t have any yet, borrow ours in the meantime. </a:t>
            </a:r>
            <a:endParaRPr sz="1000">
              <a:latin typeface="Open Sans"/>
              <a:ea typeface="Open Sans"/>
              <a:cs typeface="Open Sans"/>
              <a:sym typeface="Open Sans"/>
            </a:endParaRPr>
          </a:p>
        </p:txBody>
      </p:sp>
      <p:sp>
        <p:nvSpPr>
          <p:cNvPr id="242" name="Google Shape;242;p45"/>
          <p:cNvSpPr txBox="1"/>
          <p:nvPr/>
        </p:nvSpPr>
        <p:spPr>
          <a:xfrm>
            <a:off x="350050" y="2893700"/>
            <a:ext cx="1851600" cy="472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3000">
                <a:solidFill>
                  <a:schemeClr val="dk1"/>
                </a:solidFill>
                <a:latin typeface="Exo Black"/>
                <a:ea typeface="Exo Black"/>
                <a:cs typeface="Exo Black"/>
                <a:sym typeface="Exo Black"/>
              </a:rPr>
              <a:t>OUR WHY</a:t>
            </a:r>
            <a:endParaRPr sz="3000">
              <a:solidFill>
                <a:srgbClr val="FFFFFF"/>
              </a:solidFill>
              <a:latin typeface="Exo"/>
              <a:ea typeface="Exo"/>
              <a:cs typeface="Exo"/>
              <a:sym typeface="Exo"/>
            </a:endParaRPr>
          </a:p>
        </p:txBody>
      </p:sp>
      <p:sp>
        <p:nvSpPr>
          <p:cNvPr id="243" name="Google Shape;243;p45"/>
          <p:cNvSpPr txBox="1"/>
          <p:nvPr/>
        </p:nvSpPr>
        <p:spPr>
          <a:xfrm>
            <a:off x="350050" y="3524654"/>
            <a:ext cx="2638800" cy="1453500"/>
          </a:xfrm>
          <a:prstGeom prst="rect">
            <a:avLst/>
          </a:prstGeom>
          <a:noFill/>
          <a:ln>
            <a:noFill/>
          </a:ln>
        </p:spPr>
        <p:txBody>
          <a:bodyPr spcFirstLastPara="1" wrap="square" lIns="0" tIns="0" rIns="0" bIns="0" anchor="t" anchorCtr="0">
            <a:noAutofit/>
          </a:bodyPr>
          <a:lstStyle/>
          <a:p>
            <a:pPr marL="0" lvl="0" indent="0" algn="l" rtl="0">
              <a:spcBef>
                <a:spcPts val="600"/>
              </a:spcBef>
              <a:spcAft>
                <a:spcPts val="0"/>
              </a:spcAft>
              <a:buNone/>
            </a:pPr>
            <a:r>
              <a:rPr lang="en" b="1">
                <a:solidFill>
                  <a:srgbClr val="FFFFFF"/>
                </a:solidFill>
                <a:latin typeface="Open Sans"/>
                <a:ea typeface="Open Sans"/>
                <a:cs typeface="Open Sans"/>
                <a:sym typeface="Open Sans"/>
              </a:rPr>
              <a:t>To help people pursue their definition of </a:t>
            </a:r>
            <a:r>
              <a:rPr lang="en" sz="1200" b="1" i="1">
                <a:solidFill>
                  <a:srgbClr val="FFFFFF"/>
                </a:solidFill>
                <a:latin typeface="Open Sans"/>
                <a:ea typeface="Open Sans"/>
                <a:cs typeface="Open Sans"/>
                <a:sym typeface="Open Sans"/>
              </a:rPr>
              <a:t>AWESOME</a:t>
            </a:r>
            <a:r>
              <a:rPr lang="en">
                <a:solidFill>
                  <a:srgbClr val="FFFFFF"/>
                </a:solidFill>
                <a:latin typeface="Open Sans"/>
                <a:ea typeface="Open Sans"/>
                <a:cs typeface="Open Sans"/>
                <a:sym typeface="Open Sans"/>
              </a:rPr>
              <a:t>…</a:t>
            </a:r>
            <a:endParaRPr>
              <a:solidFill>
                <a:srgbClr val="FFFFFF"/>
              </a:solidFill>
              <a:latin typeface="Open Sans"/>
              <a:ea typeface="Open Sans"/>
              <a:cs typeface="Open Sans"/>
              <a:sym typeface="Open Sans"/>
            </a:endParaRPr>
          </a:p>
          <a:p>
            <a:pPr marL="0" lvl="0" indent="0" algn="l" rtl="0">
              <a:spcBef>
                <a:spcPts val="600"/>
              </a:spcBef>
              <a:spcAft>
                <a:spcPts val="0"/>
              </a:spcAft>
              <a:buNone/>
            </a:pPr>
            <a:endParaRPr sz="800" b="1">
              <a:solidFill>
                <a:srgbClr val="FFFFFF"/>
              </a:solidFill>
              <a:latin typeface="Open Sans"/>
              <a:ea typeface="Open Sans"/>
              <a:cs typeface="Open Sans"/>
              <a:sym typeface="Open Sans"/>
            </a:endParaRPr>
          </a:p>
          <a:p>
            <a:pPr marL="0" lvl="0" indent="0" algn="l" rtl="0">
              <a:spcBef>
                <a:spcPts val="600"/>
              </a:spcBef>
              <a:spcAft>
                <a:spcPts val="0"/>
              </a:spcAft>
              <a:buNone/>
            </a:pPr>
            <a:r>
              <a:rPr lang="en" sz="800" b="1">
                <a:solidFill>
                  <a:srgbClr val="FFFFFF"/>
                </a:solidFill>
                <a:latin typeface="Open Sans"/>
                <a:ea typeface="Open Sans"/>
                <a:cs typeface="Open Sans"/>
                <a:sym typeface="Open Sans"/>
              </a:rPr>
              <a:t>And to make Kentucky a more awesome place to live, work, and play by helping entrepreneurs build successful startups.</a:t>
            </a:r>
            <a:endParaRPr sz="1100" b="1">
              <a:solidFill>
                <a:srgbClr val="FFFFFF"/>
              </a:solidFill>
              <a:latin typeface="Open Sans"/>
              <a:ea typeface="Open Sans"/>
              <a:cs typeface="Open Sans"/>
              <a:sym typeface="Open Sans"/>
            </a:endParaRPr>
          </a:p>
          <a:p>
            <a:pPr marL="0" lvl="0" indent="0" algn="l" rtl="0">
              <a:spcBef>
                <a:spcPts val="600"/>
              </a:spcBef>
              <a:spcAft>
                <a:spcPts val="0"/>
              </a:spcAft>
              <a:buNone/>
            </a:pPr>
            <a:endParaRPr sz="1600">
              <a:solidFill>
                <a:srgbClr val="FFFFFF"/>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pic>
        <p:nvPicPr>
          <p:cNvPr id="248" name="Google Shape;248;p46"/>
          <p:cNvPicPr preferRelativeResize="0"/>
          <p:nvPr/>
        </p:nvPicPr>
        <p:blipFill rotWithShape="1">
          <a:blip r:embed="rId4">
            <a:alphaModFix/>
          </a:blip>
          <a:srcRect l="179" r="169"/>
          <a:stretch/>
        </p:blipFill>
        <p:spPr>
          <a:xfrm>
            <a:off x="1245229" y="1672075"/>
            <a:ext cx="1552323" cy="1102185"/>
          </a:xfrm>
          <a:prstGeom prst="rect">
            <a:avLst/>
          </a:prstGeom>
          <a:noFill/>
          <a:ln>
            <a:noFill/>
          </a:ln>
        </p:spPr>
      </p:pic>
      <p:pic>
        <p:nvPicPr>
          <p:cNvPr id="249" name="Google Shape;249;p46"/>
          <p:cNvPicPr preferRelativeResize="0"/>
          <p:nvPr/>
        </p:nvPicPr>
        <p:blipFill rotWithShape="1">
          <a:blip r:embed="rId5">
            <a:alphaModFix/>
          </a:blip>
          <a:srcRect t="19" b="19"/>
          <a:stretch/>
        </p:blipFill>
        <p:spPr>
          <a:xfrm>
            <a:off x="3676587" y="1646240"/>
            <a:ext cx="1552321" cy="1117477"/>
          </a:xfrm>
          <a:prstGeom prst="rect">
            <a:avLst/>
          </a:prstGeom>
          <a:noFill/>
          <a:ln>
            <a:noFill/>
          </a:ln>
        </p:spPr>
      </p:pic>
      <p:pic>
        <p:nvPicPr>
          <p:cNvPr id="250" name="Google Shape;250;p46"/>
          <p:cNvPicPr preferRelativeResize="0"/>
          <p:nvPr/>
        </p:nvPicPr>
        <p:blipFill>
          <a:blip r:embed="rId6">
            <a:alphaModFix/>
          </a:blip>
          <a:stretch>
            <a:fillRect/>
          </a:stretch>
        </p:blipFill>
        <p:spPr>
          <a:xfrm>
            <a:off x="1098711" y="3678000"/>
            <a:ext cx="1845366" cy="535573"/>
          </a:xfrm>
          <a:prstGeom prst="rect">
            <a:avLst/>
          </a:prstGeom>
          <a:noFill/>
          <a:ln>
            <a:noFill/>
          </a:ln>
        </p:spPr>
      </p:pic>
      <p:pic>
        <p:nvPicPr>
          <p:cNvPr id="251" name="Google Shape;251;p46"/>
          <p:cNvPicPr preferRelativeResize="0"/>
          <p:nvPr/>
        </p:nvPicPr>
        <p:blipFill rotWithShape="1">
          <a:blip r:embed="rId7">
            <a:alphaModFix/>
          </a:blip>
          <a:srcRect l="22405" t="2874" r="22504" b="2865"/>
          <a:stretch/>
        </p:blipFill>
        <p:spPr>
          <a:xfrm>
            <a:off x="3487937" y="3439897"/>
            <a:ext cx="1929599" cy="1008757"/>
          </a:xfrm>
          <a:prstGeom prst="rect">
            <a:avLst/>
          </a:prstGeom>
          <a:noFill/>
          <a:ln>
            <a:noFill/>
          </a:ln>
        </p:spPr>
      </p:pic>
      <p:pic>
        <p:nvPicPr>
          <p:cNvPr id="252" name="Google Shape;252;p46"/>
          <p:cNvPicPr preferRelativeResize="0"/>
          <p:nvPr/>
        </p:nvPicPr>
        <p:blipFill>
          <a:blip r:embed="rId8">
            <a:alphaModFix/>
          </a:blip>
          <a:stretch>
            <a:fillRect/>
          </a:stretch>
        </p:blipFill>
        <p:spPr>
          <a:xfrm>
            <a:off x="6921814" y="1765175"/>
            <a:ext cx="1253171" cy="640651"/>
          </a:xfrm>
          <a:prstGeom prst="rect">
            <a:avLst/>
          </a:prstGeom>
          <a:noFill/>
          <a:ln>
            <a:noFill/>
          </a:ln>
        </p:spPr>
      </p:pic>
      <p:pic>
        <p:nvPicPr>
          <p:cNvPr id="253" name="Google Shape;253;p46"/>
          <p:cNvPicPr preferRelativeResize="0"/>
          <p:nvPr/>
        </p:nvPicPr>
        <p:blipFill>
          <a:blip r:embed="rId9">
            <a:alphaModFix/>
          </a:blip>
          <a:stretch>
            <a:fillRect/>
          </a:stretch>
        </p:blipFill>
        <p:spPr>
          <a:xfrm>
            <a:off x="6704178" y="2927810"/>
            <a:ext cx="1688444" cy="363411"/>
          </a:xfrm>
          <a:prstGeom prst="rect">
            <a:avLst/>
          </a:prstGeom>
          <a:noFill/>
          <a:ln>
            <a:noFill/>
          </a:ln>
        </p:spPr>
      </p:pic>
      <p:pic>
        <p:nvPicPr>
          <p:cNvPr id="254" name="Google Shape;254;p46"/>
          <p:cNvPicPr preferRelativeResize="0"/>
          <p:nvPr/>
        </p:nvPicPr>
        <p:blipFill rotWithShape="1">
          <a:blip r:embed="rId10">
            <a:alphaModFix/>
          </a:blip>
          <a:srcRect t="17510" b="17516"/>
          <a:stretch/>
        </p:blipFill>
        <p:spPr>
          <a:xfrm>
            <a:off x="6745998" y="3813193"/>
            <a:ext cx="1604803" cy="586521"/>
          </a:xfrm>
          <a:prstGeom prst="rect">
            <a:avLst/>
          </a:prstGeom>
          <a:noFill/>
          <a:ln>
            <a:noFill/>
          </a:ln>
        </p:spPr>
      </p:pic>
      <p:sp>
        <p:nvSpPr>
          <p:cNvPr id="255" name="Google Shape;255;p46"/>
          <p:cNvSpPr txBox="1"/>
          <p:nvPr/>
        </p:nvSpPr>
        <p:spPr>
          <a:xfrm>
            <a:off x="1285650" y="1012225"/>
            <a:ext cx="1471500" cy="231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dk1"/>
                </a:solidFill>
                <a:latin typeface="Open Sans"/>
                <a:ea typeface="Open Sans"/>
                <a:cs typeface="Open Sans"/>
                <a:sym typeface="Open Sans"/>
              </a:rPr>
              <a:t>CREATION</a:t>
            </a:r>
            <a:endParaRPr sz="800">
              <a:solidFill>
                <a:schemeClr val="dk1"/>
              </a:solidFill>
              <a:latin typeface="Open Sans"/>
              <a:ea typeface="Open Sans"/>
              <a:cs typeface="Open Sans"/>
              <a:sym typeface="Open Sans"/>
            </a:endParaRPr>
          </a:p>
        </p:txBody>
      </p:sp>
      <p:sp>
        <p:nvSpPr>
          <p:cNvPr id="256" name="Google Shape;256;p46"/>
          <p:cNvSpPr txBox="1"/>
          <p:nvPr/>
        </p:nvSpPr>
        <p:spPr>
          <a:xfrm>
            <a:off x="3717000" y="1012225"/>
            <a:ext cx="1471500" cy="231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dk1"/>
                </a:solidFill>
                <a:latin typeface="Open Sans"/>
                <a:ea typeface="Open Sans"/>
                <a:cs typeface="Open Sans"/>
                <a:sym typeface="Open Sans"/>
              </a:rPr>
              <a:t>EDUCATION</a:t>
            </a:r>
            <a:endParaRPr sz="800">
              <a:solidFill>
                <a:schemeClr val="dk1"/>
              </a:solidFill>
              <a:latin typeface="Open Sans"/>
              <a:ea typeface="Open Sans"/>
              <a:cs typeface="Open Sans"/>
              <a:sym typeface="Open Sans"/>
            </a:endParaRPr>
          </a:p>
        </p:txBody>
      </p:sp>
      <p:sp>
        <p:nvSpPr>
          <p:cNvPr id="257" name="Google Shape;257;p46"/>
          <p:cNvSpPr txBox="1"/>
          <p:nvPr/>
        </p:nvSpPr>
        <p:spPr>
          <a:xfrm rot="-5400000">
            <a:off x="-46862" y="3830288"/>
            <a:ext cx="1471500" cy="231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dk1"/>
                </a:solidFill>
                <a:latin typeface="Open Sans"/>
                <a:ea typeface="Open Sans"/>
                <a:cs typeface="Open Sans"/>
                <a:sym typeface="Open Sans"/>
              </a:rPr>
              <a:t>ENTREPRENEURSHIP</a:t>
            </a:r>
            <a:endParaRPr sz="800">
              <a:solidFill>
                <a:schemeClr val="dk1"/>
              </a:solidFill>
              <a:latin typeface="Open Sans"/>
              <a:ea typeface="Open Sans"/>
              <a:cs typeface="Open Sans"/>
              <a:sym typeface="Open Sans"/>
            </a:endParaRPr>
          </a:p>
        </p:txBody>
      </p:sp>
      <p:sp>
        <p:nvSpPr>
          <p:cNvPr id="258" name="Google Shape;258;p46"/>
          <p:cNvSpPr txBox="1"/>
          <p:nvPr/>
        </p:nvSpPr>
        <p:spPr>
          <a:xfrm rot="-5400000">
            <a:off x="-46862" y="2108200"/>
            <a:ext cx="1471500" cy="231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dk1"/>
                </a:solidFill>
                <a:latin typeface="Open Sans"/>
                <a:ea typeface="Open Sans"/>
                <a:cs typeface="Open Sans"/>
                <a:sym typeface="Open Sans"/>
              </a:rPr>
              <a:t>TECHNOLOGY</a:t>
            </a:r>
            <a:endParaRPr sz="800">
              <a:solidFill>
                <a:schemeClr val="dk1"/>
              </a:solidFill>
              <a:latin typeface="Open Sans"/>
              <a:ea typeface="Open Sans"/>
              <a:cs typeface="Open Sans"/>
              <a:sym typeface="Open Sans"/>
            </a:endParaRPr>
          </a:p>
        </p:txBody>
      </p:sp>
      <p:cxnSp>
        <p:nvCxnSpPr>
          <p:cNvPr id="259" name="Google Shape;259;p46"/>
          <p:cNvCxnSpPr/>
          <p:nvPr/>
        </p:nvCxnSpPr>
        <p:spPr>
          <a:xfrm>
            <a:off x="490375" y="3082450"/>
            <a:ext cx="5045400" cy="0"/>
          </a:xfrm>
          <a:prstGeom prst="straightConnector1">
            <a:avLst/>
          </a:prstGeom>
          <a:noFill/>
          <a:ln w="9525" cap="flat" cmpd="sng">
            <a:solidFill>
              <a:schemeClr val="dk2"/>
            </a:solidFill>
            <a:prstDash val="solid"/>
            <a:round/>
            <a:headEnd type="none" w="med" len="med"/>
            <a:tailEnd type="none" w="med" len="med"/>
          </a:ln>
        </p:spPr>
      </p:cxnSp>
      <p:cxnSp>
        <p:nvCxnSpPr>
          <p:cNvPr id="260" name="Google Shape;260;p46"/>
          <p:cNvCxnSpPr/>
          <p:nvPr/>
        </p:nvCxnSpPr>
        <p:spPr>
          <a:xfrm>
            <a:off x="3229634" y="960575"/>
            <a:ext cx="0" cy="3979800"/>
          </a:xfrm>
          <a:prstGeom prst="straightConnector1">
            <a:avLst/>
          </a:prstGeom>
          <a:noFill/>
          <a:ln w="9525" cap="flat" cmpd="sng">
            <a:solidFill>
              <a:schemeClr val="dk2"/>
            </a:solidFill>
            <a:prstDash val="solid"/>
            <a:round/>
            <a:headEnd type="none" w="med" len="med"/>
            <a:tailEnd type="none" w="med" len="med"/>
          </a:ln>
        </p:spPr>
      </p:cxnSp>
      <p:sp>
        <p:nvSpPr>
          <p:cNvPr id="261" name="Google Shape;261;p46"/>
          <p:cNvSpPr txBox="1"/>
          <p:nvPr/>
        </p:nvSpPr>
        <p:spPr>
          <a:xfrm>
            <a:off x="1511088" y="287425"/>
            <a:ext cx="6121800" cy="30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000" b="1">
                <a:solidFill>
                  <a:schemeClr val="dk1"/>
                </a:solidFill>
                <a:latin typeface="Open Sans"/>
                <a:ea typeface="Open Sans"/>
                <a:cs typeface="Open Sans"/>
                <a:sym typeface="Open Sans"/>
              </a:rPr>
              <a:t>OUR PROGRAMMING</a:t>
            </a:r>
            <a:endParaRPr sz="2000" b="1">
              <a:solidFill>
                <a:schemeClr val="dk1"/>
              </a:solidFill>
              <a:latin typeface="Open Sans"/>
              <a:ea typeface="Open Sans"/>
              <a:cs typeface="Open Sans"/>
              <a:sym typeface="Open Sans"/>
            </a:endParaRPr>
          </a:p>
        </p:txBody>
      </p:sp>
      <p:sp>
        <p:nvSpPr>
          <p:cNvPr id="262" name="Google Shape;262;p46"/>
          <p:cNvSpPr txBox="1"/>
          <p:nvPr/>
        </p:nvSpPr>
        <p:spPr>
          <a:xfrm>
            <a:off x="6583600" y="1012225"/>
            <a:ext cx="1929600" cy="231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00">
                <a:solidFill>
                  <a:schemeClr val="dk1"/>
                </a:solidFill>
                <a:latin typeface="Open Sans"/>
                <a:ea typeface="Open Sans"/>
                <a:cs typeface="Open Sans"/>
                <a:sym typeface="Open Sans"/>
              </a:rPr>
              <a:t>SUPPORTING PROGRAMS</a:t>
            </a:r>
            <a:endParaRPr sz="800">
              <a:solidFill>
                <a:schemeClr val="dk1"/>
              </a:solidFill>
              <a:latin typeface="Open Sans"/>
              <a:ea typeface="Open Sans"/>
              <a:cs typeface="Open Sans"/>
              <a:sym typeface="Open Sans"/>
            </a:endParaRPr>
          </a:p>
        </p:txBody>
      </p:sp>
      <p:cxnSp>
        <p:nvCxnSpPr>
          <p:cNvPr id="263" name="Google Shape;263;p46"/>
          <p:cNvCxnSpPr/>
          <p:nvPr/>
        </p:nvCxnSpPr>
        <p:spPr>
          <a:xfrm>
            <a:off x="1363950" y="562300"/>
            <a:ext cx="6416100" cy="0"/>
          </a:xfrm>
          <a:prstGeom prst="straightConnector1">
            <a:avLst/>
          </a:prstGeom>
          <a:noFill/>
          <a:ln w="9525" cap="flat" cmpd="sng">
            <a:solidFill>
              <a:srgbClr val="ED3742"/>
            </a:solidFill>
            <a:prstDash val="solid"/>
            <a:round/>
            <a:headEnd type="none" w="med" len="med"/>
            <a:tailEnd type="none" w="med" len="med"/>
          </a:ln>
        </p:spPr>
      </p:cxnSp>
      <p:cxnSp>
        <p:nvCxnSpPr>
          <p:cNvPr id="264" name="Google Shape;264;p46"/>
          <p:cNvCxnSpPr/>
          <p:nvPr/>
        </p:nvCxnSpPr>
        <p:spPr>
          <a:xfrm>
            <a:off x="6132500" y="1887850"/>
            <a:ext cx="0" cy="2389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8"/>
        <p:cNvGrpSpPr/>
        <p:nvPr/>
      </p:nvGrpSpPr>
      <p:grpSpPr>
        <a:xfrm>
          <a:off x="0" y="0"/>
          <a:ext cx="0" cy="0"/>
          <a:chOff x="0" y="0"/>
          <a:chExt cx="0" cy="0"/>
        </a:xfrm>
      </p:grpSpPr>
      <p:sp>
        <p:nvSpPr>
          <p:cNvPr id="269" name="Google Shape;269;p47"/>
          <p:cNvSpPr txBox="1"/>
          <p:nvPr/>
        </p:nvSpPr>
        <p:spPr>
          <a:xfrm>
            <a:off x="1511088" y="287425"/>
            <a:ext cx="6121800" cy="30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000" b="1">
                <a:solidFill>
                  <a:schemeClr val="dk1"/>
                </a:solidFill>
                <a:latin typeface="Open Sans"/>
                <a:ea typeface="Open Sans"/>
                <a:cs typeface="Open Sans"/>
                <a:sym typeface="Open Sans"/>
              </a:rPr>
              <a:t>STARTUP PIPELINE</a:t>
            </a:r>
            <a:endParaRPr sz="2000" b="1">
              <a:solidFill>
                <a:schemeClr val="dk1"/>
              </a:solidFill>
              <a:latin typeface="Open Sans"/>
              <a:ea typeface="Open Sans"/>
              <a:cs typeface="Open Sans"/>
              <a:sym typeface="Open Sans"/>
            </a:endParaRPr>
          </a:p>
        </p:txBody>
      </p:sp>
      <p:cxnSp>
        <p:nvCxnSpPr>
          <p:cNvPr id="270" name="Google Shape;270;p47"/>
          <p:cNvCxnSpPr/>
          <p:nvPr/>
        </p:nvCxnSpPr>
        <p:spPr>
          <a:xfrm>
            <a:off x="1363950" y="562300"/>
            <a:ext cx="6416100" cy="0"/>
          </a:xfrm>
          <a:prstGeom prst="straightConnector1">
            <a:avLst/>
          </a:prstGeom>
          <a:noFill/>
          <a:ln w="9525" cap="flat" cmpd="sng">
            <a:solidFill>
              <a:srgbClr val="ED3742"/>
            </a:solidFill>
            <a:prstDash val="solid"/>
            <a:round/>
            <a:headEnd type="none" w="med" len="med"/>
            <a:tailEnd type="none" w="med" len="med"/>
          </a:ln>
        </p:spPr>
      </p:cxnSp>
      <p:pic>
        <p:nvPicPr>
          <p:cNvPr id="271" name="Google Shape;271;p47"/>
          <p:cNvPicPr preferRelativeResize="0"/>
          <p:nvPr/>
        </p:nvPicPr>
        <p:blipFill>
          <a:blip r:embed="rId4">
            <a:alphaModFix/>
          </a:blip>
          <a:stretch>
            <a:fillRect/>
          </a:stretch>
        </p:blipFill>
        <p:spPr>
          <a:xfrm>
            <a:off x="731750" y="734000"/>
            <a:ext cx="7603425" cy="4276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5"/>
        <p:cNvGrpSpPr/>
        <p:nvPr/>
      </p:nvGrpSpPr>
      <p:grpSpPr>
        <a:xfrm>
          <a:off x="0" y="0"/>
          <a:ext cx="0" cy="0"/>
          <a:chOff x="0" y="0"/>
          <a:chExt cx="0" cy="0"/>
        </a:xfrm>
      </p:grpSpPr>
      <p:sp>
        <p:nvSpPr>
          <p:cNvPr id="276" name="Google Shape;276;p48"/>
          <p:cNvSpPr txBox="1"/>
          <p:nvPr/>
        </p:nvSpPr>
        <p:spPr>
          <a:xfrm>
            <a:off x="1511088" y="287425"/>
            <a:ext cx="6121800" cy="30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2000" b="1">
                <a:solidFill>
                  <a:schemeClr val="dk1"/>
                </a:solidFill>
                <a:latin typeface="Open Sans"/>
                <a:ea typeface="Open Sans"/>
                <a:cs typeface="Open Sans"/>
                <a:sym typeface="Open Sans"/>
              </a:rPr>
              <a:t>SUCCESS METRICS</a:t>
            </a:r>
            <a:endParaRPr sz="2000" b="1">
              <a:solidFill>
                <a:schemeClr val="dk1"/>
              </a:solidFill>
              <a:latin typeface="Open Sans"/>
              <a:ea typeface="Open Sans"/>
              <a:cs typeface="Open Sans"/>
              <a:sym typeface="Open Sans"/>
            </a:endParaRPr>
          </a:p>
        </p:txBody>
      </p:sp>
      <p:cxnSp>
        <p:nvCxnSpPr>
          <p:cNvPr id="277" name="Google Shape;277;p48"/>
          <p:cNvCxnSpPr/>
          <p:nvPr/>
        </p:nvCxnSpPr>
        <p:spPr>
          <a:xfrm>
            <a:off x="1363950" y="562300"/>
            <a:ext cx="6416100" cy="0"/>
          </a:xfrm>
          <a:prstGeom prst="straightConnector1">
            <a:avLst/>
          </a:prstGeom>
          <a:noFill/>
          <a:ln w="9525" cap="flat" cmpd="sng">
            <a:solidFill>
              <a:srgbClr val="ED3742"/>
            </a:solidFill>
            <a:prstDash val="solid"/>
            <a:round/>
            <a:headEnd type="none" w="med" len="med"/>
            <a:tailEnd type="none" w="med" len="med"/>
          </a:ln>
        </p:spPr>
      </p:cxnSp>
      <p:cxnSp>
        <p:nvCxnSpPr>
          <p:cNvPr id="278" name="Google Shape;278;p48"/>
          <p:cNvCxnSpPr/>
          <p:nvPr/>
        </p:nvCxnSpPr>
        <p:spPr>
          <a:xfrm>
            <a:off x="3189250" y="936450"/>
            <a:ext cx="19200" cy="3544500"/>
          </a:xfrm>
          <a:prstGeom prst="straightConnector1">
            <a:avLst/>
          </a:prstGeom>
          <a:noFill/>
          <a:ln w="9525" cap="flat" cmpd="sng">
            <a:solidFill>
              <a:schemeClr val="dk2"/>
            </a:solidFill>
            <a:prstDash val="solid"/>
            <a:round/>
            <a:headEnd type="none" w="med" len="med"/>
            <a:tailEnd type="none" w="med" len="med"/>
          </a:ln>
        </p:spPr>
      </p:cxnSp>
      <p:cxnSp>
        <p:nvCxnSpPr>
          <p:cNvPr id="279" name="Google Shape;279;p48"/>
          <p:cNvCxnSpPr/>
          <p:nvPr/>
        </p:nvCxnSpPr>
        <p:spPr>
          <a:xfrm>
            <a:off x="5942325" y="936450"/>
            <a:ext cx="21000" cy="3477300"/>
          </a:xfrm>
          <a:prstGeom prst="straightConnector1">
            <a:avLst/>
          </a:prstGeom>
          <a:noFill/>
          <a:ln w="9525" cap="flat" cmpd="sng">
            <a:solidFill>
              <a:schemeClr val="dk2"/>
            </a:solidFill>
            <a:prstDash val="solid"/>
            <a:round/>
            <a:headEnd type="none" w="med" len="med"/>
            <a:tailEnd type="none" w="med" len="med"/>
          </a:ln>
        </p:spPr>
      </p:cxnSp>
      <p:cxnSp>
        <p:nvCxnSpPr>
          <p:cNvPr id="280" name="Google Shape;280;p48"/>
          <p:cNvCxnSpPr/>
          <p:nvPr/>
        </p:nvCxnSpPr>
        <p:spPr>
          <a:xfrm>
            <a:off x="562950" y="2771663"/>
            <a:ext cx="8018100" cy="19200"/>
          </a:xfrm>
          <a:prstGeom prst="straightConnector1">
            <a:avLst/>
          </a:prstGeom>
          <a:noFill/>
          <a:ln w="9525" cap="flat" cmpd="sng">
            <a:solidFill>
              <a:schemeClr val="dk2"/>
            </a:solidFill>
            <a:prstDash val="solid"/>
            <a:round/>
            <a:headEnd type="none" w="med" len="med"/>
            <a:tailEnd type="none" w="med" len="med"/>
          </a:ln>
        </p:spPr>
      </p:cxnSp>
      <p:sp>
        <p:nvSpPr>
          <p:cNvPr id="281" name="Google Shape;281;p48"/>
          <p:cNvSpPr txBox="1"/>
          <p:nvPr/>
        </p:nvSpPr>
        <p:spPr>
          <a:xfrm>
            <a:off x="724300" y="1843863"/>
            <a:ext cx="2340900" cy="785100"/>
          </a:xfrm>
          <a:prstGeom prst="rect">
            <a:avLst/>
          </a:prstGeom>
          <a:noFill/>
          <a:ln>
            <a:noFill/>
          </a:ln>
        </p:spPr>
        <p:txBody>
          <a:bodyPr spcFirstLastPara="1" wrap="square" lIns="91425" tIns="91425" rIns="91425" bIns="91425" anchor="ctr" anchorCtr="0">
            <a:noAutofit/>
          </a:bodyPr>
          <a:lstStyle/>
          <a:p>
            <a:pPr marL="0" lvl="0" indent="0" algn="ctr" rtl="0">
              <a:spcBef>
                <a:spcPts val="600"/>
              </a:spcBef>
              <a:spcAft>
                <a:spcPts val="0"/>
              </a:spcAft>
              <a:buNone/>
            </a:pPr>
            <a:r>
              <a:rPr lang="en" sz="1600">
                <a:solidFill>
                  <a:schemeClr val="dk1"/>
                </a:solidFill>
                <a:latin typeface="Open Sans"/>
                <a:ea typeface="Open Sans"/>
                <a:cs typeface="Open Sans"/>
                <a:sym typeface="Open Sans"/>
              </a:rPr>
              <a:t>788 Jobs Created by</a:t>
            </a:r>
            <a:endParaRPr sz="1600">
              <a:solidFill>
                <a:schemeClr val="dk1"/>
              </a:solidFill>
              <a:latin typeface="Open Sans"/>
              <a:ea typeface="Open Sans"/>
              <a:cs typeface="Open Sans"/>
              <a:sym typeface="Open Sans"/>
            </a:endParaRPr>
          </a:p>
          <a:p>
            <a:pPr marL="0" lvl="0" indent="0" algn="ctr" rtl="0">
              <a:lnSpc>
                <a:spcPct val="75000"/>
              </a:lnSpc>
              <a:spcBef>
                <a:spcPts val="600"/>
              </a:spcBef>
              <a:spcAft>
                <a:spcPts val="0"/>
              </a:spcAft>
              <a:buClr>
                <a:schemeClr val="dk1"/>
              </a:buClr>
              <a:buSzPts val="1100"/>
              <a:buFont typeface="Arial"/>
              <a:buNone/>
            </a:pPr>
            <a:r>
              <a:rPr lang="en" sz="1600">
                <a:solidFill>
                  <a:schemeClr val="dk1"/>
                </a:solidFill>
                <a:latin typeface="Open Sans"/>
                <a:ea typeface="Open Sans"/>
                <a:cs typeface="Open Sans"/>
                <a:sym typeface="Open Sans"/>
              </a:rPr>
              <a:t>accelerator companies</a:t>
            </a:r>
            <a:endParaRPr sz="1500">
              <a:solidFill>
                <a:srgbClr val="434343"/>
              </a:solidFill>
              <a:latin typeface="Open Sans"/>
              <a:ea typeface="Open Sans"/>
              <a:cs typeface="Open Sans"/>
              <a:sym typeface="Open Sans"/>
            </a:endParaRPr>
          </a:p>
        </p:txBody>
      </p:sp>
      <p:sp>
        <p:nvSpPr>
          <p:cNvPr id="282" name="Google Shape;282;p48"/>
          <p:cNvSpPr txBox="1"/>
          <p:nvPr/>
        </p:nvSpPr>
        <p:spPr>
          <a:xfrm>
            <a:off x="2697150" y="1707375"/>
            <a:ext cx="3332700" cy="1154400"/>
          </a:xfrm>
          <a:prstGeom prst="rect">
            <a:avLst/>
          </a:prstGeom>
          <a:noFill/>
          <a:ln>
            <a:noFill/>
          </a:ln>
        </p:spPr>
        <p:txBody>
          <a:bodyPr spcFirstLastPara="1" wrap="square" lIns="91425" tIns="91425" rIns="91425" bIns="91425" anchor="t" anchorCtr="0">
            <a:spAutoFit/>
          </a:bodyPr>
          <a:lstStyle/>
          <a:p>
            <a:pPr marL="457200" lvl="0" indent="0" algn="ctr" rtl="0">
              <a:lnSpc>
                <a:spcPct val="75000"/>
              </a:lnSpc>
              <a:spcBef>
                <a:spcPts val="600"/>
              </a:spcBef>
              <a:spcAft>
                <a:spcPts val="0"/>
              </a:spcAft>
              <a:buNone/>
            </a:pPr>
            <a:r>
              <a:rPr lang="en" sz="1600" b="1">
                <a:solidFill>
                  <a:schemeClr val="dk1"/>
                </a:solidFill>
                <a:latin typeface="Open Sans"/>
                <a:ea typeface="Open Sans"/>
                <a:cs typeface="Open Sans"/>
                <a:sym typeface="Open Sans"/>
              </a:rPr>
              <a:t>$155,706,867 </a:t>
            </a:r>
            <a:endParaRPr sz="1600" b="1">
              <a:solidFill>
                <a:schemeClr val="dk1"/>
              </a:solidFill>
              <a:latin typeface="Open Sans"/>
              <a:ea typeface="Open Sans"/>
              <a:cs typeface="Open Sans"/>
              <a:sym typeface="Open Sans"/>
            </a:endParaRPr>
          </a:p>
          <a:p>
            <a:pPr marL="457200" lvl="0" indent="0" algn="ctr" rtl="0">
              <a:lnSpc>
                <a:spcPct val="75000"/>
              </a:lnSpc>
              <a:spcBef>
                <a:spcPts val="600"/>
              </a:spcBef>
              <a:spcAft>
                <a:spcPts val="0"/>
              </a:spcAft>
              <a:buNone/>
            </a:pPr>
            <a:r>
              <a:rPr lang="en" sz="1600" b="1">
                <a:solidFill>
                  <a:schemeClr val="dk1"/>
                </a:solidFill>
                <a:latin typeface="Open Sans"/>
                <a:ea typeface="Open Sans"/>
                <a:cs typeface="Open Sans"/>
                <a:sym typeface="Open Sans"/>
              </a:rPr>
              <a:t>Investment Raised by </a:t>
            </a:r>
            <a:endParaRPr sz="1600" b="1">
              <a:solidFill>
                <a:schemeClr val="dk1"/>
              </a:solidFill>
              <a:latin typeface="Open Sans"/>
              <a:ea typeface="Open Sans"/>
              <a:cs typeface="Open Sans"/>
              <a:sym typeface="Open Sans"/>
            </a:endParaRPr>
          </a:p>
          <a:p>
            <a:pPr marL="457200" lvl="0" indent="0" algn="ctr" rtl="0">
              <a:lnSpc>
                <a:spcPct val="75000"/>
              </a:lnSpc>
              <a:spcBef>
                <a:spcPts val="600"/>
              </a:spcBef>
              <a:spcAft>
                <a:spcPts val="0"/>
              </a:spcAft>
              <a:buNone/>
            </a:pPr>
            <a:r>
              <a:rPr lang="en" sz="1600" b="1">
                <a:solidFill>
                  <a:schemeClr val="dk1"/>
                </a:solidFill>
                <a:latin typeface="Open Sans"/>
                <a:ea typeface="Open Sans"/>
                <a:cs typeface="Open Sans"/>
                <a:sym typeface="Open Sans"/>
              </a:rPr>
              <a:t>accelerator companies</a:t>
            </a:r>
            <a:endParaRPr sz="1600" b="1">
              <a:solidFill>
                <a:schemeClr val="dk1"/>
              </a:solidFill>
              <a:latin typeface="Open Sans"/>
              <a:ea typeface="Open Sans"/>
              <a:cs typeface="Open Sans"/>
              <a:sym typeface="Open Sans"/>
            </a:endParaRPr>
          </a:p>
          <a:p>
            <a:pPr marL="0" lvl="0" indent="0" algn="ctr" rtl="0">
              <a:lnSpc>
                <a:spcPct val="75000"/>
              </a:lnSpc>
              <a:spcBef>
                <a:spcPts val="600"/>
              </a:spcBef>
              <a:spcAft>
                <a:spcPts val="0"/>
              </a:spcAft>
              <a:buNone/>
            </a:pPr>
            <a:endParaRPr sz="1600">
              <a:solidFill>
                <a:srgbClr val="434343"/>
              </a:solidFill>
              <a:latin typeface="Open Sans"/>
              <a:ea typeface="Open Sans"/>
              <a:cs typeface="Open Sans"/>
              <a:sym typeface="Open Sans"/>
            </a:endParaRPr>
          </a:p>
        </p:txBody>
      </p:sp>
      <p:sp>
        <p:nvSpPr>
          <p:cNvPr id="283" name="Google Shape;283;p48"/>
          <p:cNvSpPr txBox="1"/>
          <p:nvPr/>
        </p:nvSpPr>
        <p:spPr>
          <a:xfrm>
            <a:off x="6216900" y="1881338"/>
            <a:ext cx="2390400" cy="431100"/>
          </a:xfrm>
          <a:prstGeom prst="rect">
            <a:avLst/>
          </a:prstGeom>
          <a:noFill/>
          <a:ln>
            <a:noFill/>
          </a:ln>
        </p:spPr>
        <p:txBody>
          <a:bodyPr spcFirstLastPara="1" wrap="square" lIns="91425" tIns="91425" rIns="91425" bIns="91425" anchor="t" anchorCtr="0">
            <a:spAutoFit/>
          </a:bodyPr>
          <a:lstStyle/>
          <a:p>
            <a:pPr marL="0" lvl="0" indent="0" algn="ctr" rtl="0">
              <a:spcBef>
                <a:spcPts val="600"/>
              </a:spcBef>
              <a:spcAft>
                <a:spcPts val="0"/>
              </a:spcAft>
              <a:buNone/>
            </a:pPr>
            <a:r>
              <a:rPr lang="en" sz="1600">
                <a:solidFill>
                  <a:schemeClr val="dk1"/>
                </a:solidFill>
                <a:latin typeface="Open Sans"/>
                <a:ea typeface="Open Sans"/>
                <a:cs typeface="Open Sans"/>
                <a:sym typeface="Open Sans"/>
              </a:rPr>
              <a:t>370 - 5 Across Pitches</a:t>
            </a:r>
            <a:endParaRPr sz="1600">
              <a:solidFill>
                <a:srgbClr val="434343"/>
              </a:solidFill>
              <a:latin typeface="Open Sans"/>
              <a:ea typeface="Open Sans"/>
              <a:cs typeface="Open Sans"/>
              <a:sym typeface="Open Sans"/>
            </a:endParaRPr>
          </a:p>
        </p:txBody>
      </p:sp>
      <p:sp>
        <p:nvSpPr>
          <p:cNvPr id="284" name="Google Shape;284;p48"/>
          <p:cNvSpPr txBox="1"/>
          <p:nvPr/>
        </p:nvSpPr>
        <p:spPr>
          <a:xfrm>
            <a:off x="724300" y="3877625"/>
            <a:ext cx="2196000" cy="431100"/>
          </a:xfrm>
          <a:prstGeom prst="rect">
            <a:avLst/>
          </a:prstGeom>
          <a:noFill/>
          <a:ln>
            <a:noFill/>
          </a:ln>
        </p:spPr>
        <p:txBody>
          <a:bodyPr spcFirstLastPara="1" wrap="square" lIns="91425" tIns="91425" rIns="91425" bIns="91425" anchor="t" anchorCtr="0">
            <a:spAutoFit/>
          </a:bodyPr>
          <a:lstStyle/>
          <a:p>
            <a:pPr marL="0" lvl="0" indent="0" algn="ctr" rtl="0">
              <a:spcBef>
                <a:spcPts val="600"/>
              </a:spcBef>
              <a:spcAft>
                <a:spcPts val="0"/>
              </a:spcAft>
              <a:buNone/>
            </a:pPr>
            <a:r>
              <a:rPr lang="en" sz="1600">
                <a:solidFill>
                  <a:schemeClr val="dk1"/>
                </a:solidFill>
                <a:latin typeface="Open Sans"/>
                <a:ea typeface="Open Sans"/>
                <a:cs typeface="Open Sans"/>
                <a:sym typeface="Open Sans"/>
              </a:rPr>
              <a:t>280 Tech Jobs Placed</a:t>
            </a:r>
            <a:endParaRPr sz="1200">
              <a:solidFill>
                <a:srgbClr val="434343"/>
              </a:solidFill>
              <a:latin typeface="Open Sans"/>
              <a:ea typeface="Open Sans"/>
              <a:cs typeface="Open Sans"/>
              <a:sym typeface="Open Sans"/>
            </a:endParaRPr>
          </a:p>
        </p:txBody>
      </p:sp>
      <p:sp>
        <p:nvSpPr>
          <p:cNvPr id="285" name="Google Shape;285;p48"/>
          <p:cNvSpPr txBox="1"/>
          <p:nvPr/>
        </p:nvSpPr>
        <p:spPr>
          <a:xfrm>
            <a:off x="3404925" y="3877625"/>
            <a:ext cx="2340900" cy="431100"/>
          </a:xfrm>
          <a:prstGeom prst="rect">
            <a:avLst/>
          </a:prstGeom>
          <a:noFill/>
          <a:ln>
            <a:noFill/>
          </a:ln>
        </p:spPr>
        <p:txBody>
          <a:bodyPr spcFirstLastPara="1" wrap="square" lIns="91425" tIns="91425" rIns="91425" bIns="91425" anchor="t" anchorCtr="0">
            <a:spAutoFit/>
          </a:bodyPr>
          <a:lstStyle/>
          <a:p>
            <a:pPr marL="0" lvl="0" indent="0" algn="ctr" rtl="0">
              <a:spcBef>
                <a:spcPts val="600"/>
              </a:spcBef>
              <a:spcAft>
                <a:spcPts val="0"/>
              </a:spcAft>
              <a:buNone/>
            </a:pPr>
            <a:r>
              <a:rPr lang="en" sz="1600" b="1">
                <a:solidFill>
                  <a:schemeClr val="dk1"/>
                </a:solidFill>
                <a:latin typeface="Open Sans"/>
                <a:ea typeface="Open Sans"/>
                <a:cs typeface="Open Sans"/>
                <a:sym typeface="Open Sans"/>
              </a:rPr>
              <a:t>700 Startups Served</a:t>
            </a:r>
            <a:endParaRPr sz="1600">
              <a:solidFill>
                <a:srgbClr val="434343"/>
              </a:solidFill>
              <a:latin typeface="Open Sans"/>
              <a:ea typeface="Open Sans"/>
              <a:cs typeface="Open Sans"/>
              <a:sym typeface="Open Sans"/>
            </a:endParaRPr>
          </a:p>
        </p:txBody>
      </p:sp>
      <p:sp>
        <p:nvSpPr>
          <p:cNvPr id="286" name="Google Shape;286;p48"/>
          <p:cNvSpPr txBox="1"/>
          <p:nvPr/>
        </p:nvSpPr>
        <p:spPr>
          <a:xfrm>
            <a:off x="6029838" y="3631463"/>
            <a:ext cx="2764500" cy="92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600"/>
              </a:spcBef>
              <a:spcAft>
                <a:spcPts val="0"/>
              </a:spcAft>
              <a:buNone/>
            </a:pPr>
            <a:r>
              <a:rPr lang="en" sz="1600">
                <a:solidFill>
                  <a:schemeClr val="dk1"/>
                </a:solidFill>
                <a:latin typeface="Open Sans"/>
                <a:ea typeface="Open Sans"/>
                <a:cs typeface="Open Sans"/>
                <a:sym typeface="Open Sans"/>
              </a:rPr>
              <a:t>55 Kentucky Entrepreneur</a:t>
            </a:r>
            <a:endParaRPr sz="1600">
              <a:solidFill>
                <a:schemeClr val="dk1"/>
              </a:solidFill>
              <a:latin typeface="Open Sans"/>
              <a:ea typeface="Open Sans"/>
              <a:cs typeface="Open Sans"/>
              <a:sym typeface="Open Sans"/>
            </a:endParaRPr>
          </a:p>
          <a:p>
            <a:pPr marL="0" lvl="0" indent="0" algn="ctr" rtl="0">
              <a:lnSpc>
                <a:spcPct val="75000"/>
              </a:lnSpc>
              <a:spcBef>
                <a:spcPts val="600"/>
              </a:spcBef>
              <a:spcAft>
                <a:spcPts val="0"/>
              </a:spcAft>
              <a:buNone/>
            </a:pPr>
            <a:r>
              <a:rPr lang="en" sz="1600">
                <a:solidFill>
                  <a:schemeClr val="dk1"/>
                </a:solidFill>
                <a:latin typeface="Open Sans"/>
                <a:ea typeface="Open Sans"/>
                <a:cs typeface="Open Sans"/>
                <a:sym typeface="Open Sans"/>
              </a:rPr>
              <a:t>Hall of Fame Inductees</a:t>
            </a:r>
            <a:endParaRPr sz="1200">
              <a:solidFill>
                <a:srgbClr val="434343"/>
              </a:solidFill>
              <a:latin typeface="Open Sans"/>
              <a:ea typeface="Open Sans"/>
              <a:cs typeface="Open Sans"/>
              <a:sym typeface="Open Sans"/>
            </a:endParaRPr>
          </a:p>
        </p:txBody>
      </p:sp>
      <p:pic>
        <p:nvPicPr>
          <p:cNvPr id="287" name="Google Shape;287;p48"/>
          <p:cNvPicPr preferRelativeResize="0"/>
          <p:nvPr/>
        </p:nvPicPr>
        <p:blipFill>
          <a:blip r:embed="rId4">
            <a:alphaModFix/>
          </a:blip>
          <a:stretch>
            <a:fillRect/>
          </a:stretch>
        </p:blipFill>
        <p:spPr>
          <a:xfrm>
            <a:off x="4223924" y="994774"/>
            <a:ext cx="644724" cy="645825"/>
          </a:xfrm>
          <a:prstGeom prst="rect">
            <a:avLst/>
          </a:prstGeom>
          <a:noFill/>
          <a:ln>
            <a:noFill/>
          </a:ln>
        </p:spPr>
      </p:pic>
      <p:pic>
        <p:nvPicPr>
          <p:cNvPr id="288" name="Google Shape;288;p48"/>
          <p:cNvPicPr preferRelativeResize="0"/>
          <p:nvPr/>
        </p:nvPicPr>
        <p:blipFill>
          <a:blip r:embed="rId5">
            <a:alphaModFix/>
          </a:blip>
          <a:stretch>
            <a:fillRect/>
          </a:stretch>
        </p:blipFill>
        <p:spPr>
          <a:xfrm>
            <a:off x="7147300" y="3147573"/>
            <a:ext cx="529600" cy="551253"/>
          </a:xfrm>
          <a:prstGeom prst="rect">
            <a:avLst/>
          </a:prstGeom>
          <a:noFill/>
          <a:ln>
            <a:noFill/>
          </a:ln>
        </p:spPr>
      </p:pic>
      <p:pic>
        <p:nvPicPr>
          <p:cNvPr id="289" name="Google Shape;289;p48"/>
          <p:cNvPicPr preferRelativeResize="0"/>
          <p:nvPr/>
        </p:nvPicPr>
        <p:blipFill>
          <a:blip r:embed="rId6">
            <a:alphaModFix/>
          </a:blip>
          <a:stretch>
            <a:fillRect/>
          </a:stretch>
        </p:blipFill>
        <p:spPr>
          <a:xfrm>
            <a:off x="4223900" y="3101775"/>
            <a:ext cx="644730" cy="642850"/>
          </a:xfrm>
          <a:prstGeom prst="rect">
            <a:avLst/>
          </a:prstGeom>
          <a:noFill/>
          <a:ln>
            <a:noFill/>
          </a:ln>
        </p:spPr>
      </p:pic>
      <p:pic>
        <p:nvPicPr>
          <p:cNvPr id="290" name="Google Shape;290;p48"/>
          <p:cNvPicPr preferRelativeResize="0"/>
          <p:nvPr/>
        </p:nvPicPr>
        <p:blipFill>
          <a:blip r:embed="rId7">
            <a:alphaModFix/>
          </a:blip>
          <a:stretch>
            <a:fillRect/>
          </a:stretch>
        </p:blipFill>
        <p:spPr>
          <a:xfrm>
            <a:off x="7037000" y="1081667"/>
            <a:ext cx="644725" cy="519908"/>
          </a:xfrm>
          <a:prstGeom prst="rect">
            <a:avLst/>
          </a:prstGeom>
          <a:noFill/>
          <a:ln>
            <a:noFill/>
          </a:ln>
        </p:spPr>
      </p:pic>
      <p:pic>
        <p:nvPicPr>
          <p:cNvPr id="291" name="Google Shape;291;p48"/>
          <p:cNvPicPr preferRelativeResize="0"/>
          <p:nvPr/>
        </p:nvPicPr>
        <p:blipFill>
          <a:blip r:embed="rId8">
            <a:alphaModFix/>
          </a:blip>
          <a:stretch>
            <a:fillRect/>
          </a:stretch>
        </p:blipFill>
        <p:spPr>
          <a:xfrm>
            <a:off x="1363949" y="1042651"/>
            <a:ext cx="896900" cy="597949"/>
          </a:xfrm>
          <a:prstGeom prst="rect">
            <a:avLst/>
          </a:prstGeom>
          <a:noFill/>
          <a:ln>
            <a:noFill/>
          </a:ln>
        </p:spPr>
      </p:pic>
      <p:pic>
        <p:nvPicPr>
          <p:cNvPr id="292" name="Google Shape;292;p48"/>
          <p:cNvPicPr preferRelativeResize="0"/>
          <p:nvPr/>
        </p:nvPicPr>
        <p:blipFill>
          <a:blip r:embed="rId9">
            <a:alphaModFix/>
          </a:blip>
          <a:stretch>
            <a:fillRect/>
          </a:stretch>
        </p:blipFill>
        <p:spPr>
          <a:xfrm>
            <a:off x="1397625" y="3130800"/>
            <a:ext cx="896899" cy="6428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EF"/>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960</Words>
  <Application>Microsoft Office PowerPoint</Application>
  <PresentationFormat>On-screen Show (16:9)</PresentationFormat>
  <Paragraphs>115</Paragraphs>
  <Slides>14</Slides>
  <Notes>14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14</vt:i4>
      </vt:variant>
    </vt:vector>
  </HeadingPairs>
  <TitlesOfParts>
    <vt:vector size="27" baseType="lpstr">
      <vt:lpstr>Arial</vt:lpstr>
      <vt:lpstr>Average</vt:lpstr>
      <vt:lpstr>Calibri</vt:lpstr>
      <vt:lpstr>Exo</vt:lpstr>
      <vt:lpstr>Exo Black</vt:lpstr>
      <vt:lpstr>Exo Medium</vt:lpstr>
      <vt:lpstr>Helvetica Neue</vt:lpstr>
      <vt:lpstr>Open Sans</vt:lpstr>
      <vt:lpstr>Open Sans SemiBold</vt:lpstr>
      <vt:lpstr>Quattrocento Sans</vt:lpstr>
      <vt:lpstr>Simple Light</vt:lpstr>
      <vt:lpstr>Slate</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 Sasche (LRC)</dc:creator>
  <cp:lastModifiedBy>Allen, Sasche (LRC)</cp:lastModifiedBy>
  <cp:revision>1</cp:revision>
  <dcterms:modified xsi:type="dcterms:W3CDTF">2024-10-24T14:07:36Z</dcterms:modified>
</cp:coreProperties>
</file>