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1"/>
  </p:notesMasterIdLst>
  <p:sldIdLst>
    <p:sldId id="302" r:id="rId5"/>
    <p:sldId id="304" r:id="rId6"/>
    <p:sldId id="305" r:id="rId7"/>
    <p:sldId id="306" r:id="rId8"/>
    <p:sldId id="309" r:id="rId9"/>
    <p:sldId id="307" r:id="rId10"/>
    <p:sldId id="308" r:id="rId11"/>
    <p:sldId id="320" r:id="rId12"/>
    <p:sldId id="312" r:id="rId13"/>
    <p:sldId id="311" r:id="rId14"/>
    <p:sldId id="313" r:id="rId15"/>
    <p:sldId id="314" r:id="rId16"/>
    <p:sldId id="315" r:id="rId17"/>
    <p:sldId id="316" r:id="rId18"/>
    <p:sldId id="317" r:id="rId19"/>
    <p:sldId id="327" r:id="rId20"/>
    <p:sldId id="325" r:id="rId21"/>
    <p:sldId id="323" r:id="rId22"/>
    <p:sldId id="324" r:id="rId23"/>
    <p:sldId id="322" r:id="rId24"/>
    <p:sldId id="318" r:id="rId25"/>
    <p:sldId id="319" r:id="rId26"/>
    <p:sldId id="321" r:id="rId27"/>
    <p:sldId id="257" r:id="rId28"/>
    <p:sldId id="425" r:id="rId29"/>
    <p:sldId id="32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1"/>
    <a:srgbClr val="4EC3E0"/>
    <a:srgbClr val="006D68"/>
    <a:srgbClr val="373A36"/>
    <a:srgbClr val="0099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85" d="100"/>
          <a:sy n="85" d="100"/>
        </p:scale>
        <p:origin x="590"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574"/>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DA23F-9FA0-4BB2-B89B-4D983D446089}" type="datetimeFigureOut">
              <a:rPr lang="en-US" smtClean="0"/>
              <a:t>6/18/2024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4924D-8356-45E8-9D28-715AE3EDEB83}" type="slidenum">
              <a:rPr lang="en-US" smtClean="0"/>
              <a:t>‹#›</a:t>
            </a:fld>
            <a:endParaRPr lang="en-US" dirty="0"/>
          </a:p>
        </p:txBody>
      </p:sp>
    </p:spTree>
    <p:extLst>
      <p:ext uri="{BB962C8B-B14F-4D97-AF65-F5344CB8AC3E}">
        <p14:creationId xmlns:p14="http://schemas.microsoft.com/office/powerpoint/2010/main" val="322576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xplorekyhistory.ky.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Chairperson Schroder / King / Pratt for this opportunity to talk about one of, if not the most visible program of the Kentucky Historical Society.  </a:t>
            </a:r>
          </a:p>
          <a:p>
            <a:endParaRPr lang="en-US" sz="1600" dirty="0"/>
          </a:p>
          <a:p>
            <a:r>
              <a:rPr lang="en-US" sz="1600" dirty="0"/>
              <a:t>It is a tough act to follow Commissioner Storm.</a:t>
            </a:r>
          </a:p>
        </p:txBody>
      </p:sp>
      <p:sp>
        <p:nvSpPr>
          <p:cNvPr id="4" name="Slide Number Placeholder 3"/>
          <p:cNvSpPr>
            <a:spLocks noGrp="1"/>
          </p:cNvSpPr>
          <p:nvPr>
            <p:ph type="sldNum" sz="quarter" idx="10"/>
          </p:nvPr>
        </p:nvSpPr>
        <p:spPr/>
        <p:txBody>
          <a:bodyPr/>
          <a:lstStyle/>
          <a:p>
            <a:fld id="{780D24D1-4D96-4015-BD28-1FF4397B8BCF}" type="slidenum">
              <a:rPr lang="en-US" smtClean="0"/>
              <a:t>24</a:t>
            </a:fld>
            <a:endParaRPr lang="en-US" dirty="0"/>
          </a:p>
        </p:txBody>
      </p:sp>
    </p:spTree>
    <p:extLst>
      <p:ext uri="{BB962C8B-B14F-4D97-AF65-F5344CB8AC3E}">
        <p14:creationId xmlns:p14="http://schemas.microsoft.com/office/powerpoint/2010/main" val="193008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r>
              <a:rPr lang="en-US" sz="1600" dirty="0"/>
              <a:t>While physical markers are the keystone of the program, KHS also maintains the </a:t>
            </a:r>
            <a:r>
              <a:rPr lang="en-US" sz="1600" u="sng" dirty="0" err="1">
                <a:hlinkClick r:id="rId3"/>
              </a:rPr>
              <a:t>ExploreKyHistory</a:t>
            </a:r>
            <a:r>
              <a:rPr lang="en-US" sz="1600" dirty="0"/>
              <a:t> smartphone app and website. Here, we are able to expand the histories told on the markers. The app supports multimedia resources, including images from print and object collections, oral histories, videos, and audio recordings. As of May 2021, there are 875 entries, with more than 100,000 annual visitors to the site.</a:t>
            </a:r>
          </a:p>
          <a:p>
            <a:endParaRPr lang="en-US" sz="1600" dirty="0"/>
          </a:p>
          <a:p>
            <a:r>
              <a:rPr lang="en-US" sz="1600" dirty="0"/>
              <a:t>We also maintain an online database of all markers at history.ky.gov.  It is relatively basic in its function.</a:t>
            </a:r>
          </a:p>
          <a:p>
            <a:endParaRPr lang="en-US" sz="1600" dirty="0"/>
          </a:p>
          <a:p>
            <a:r>
              <a:rPr lang="en-US" sz="1600" dirty="0"/>
              <a:t>Basic data analytics shows </a:t>
            </a:r>
            <a:r>
              <a:rPr lang="en-US" sz="1600" dirty="0" err="1"/>
              <a:t>ExploreKYHistory</a:t>
            </a:r>
            <a:r>
              <a:rPr lang="en-US" sz="1600" dirty="0"/>
              <a:t> is very well indexed on Google, meaning that Google views this site, its information, and KHS as reputable. We have excellent search engine optimization. You can see this when you google any of the subject matter of the markers </a:t>
            </a:r>
            <a:r>
              <a:rPr lang="en-US" sz="1600" dirty="0" err="1"/>
              <a:t>ExploreKYHistory</a:t>
            </a:r>
            <a:r>
              <a:rPr lang="en-US" sz="1600" dirty="0"/>
              <a:t> usually appears in the top search returns.</a:t>
            </a:r>
          </a:p>
        </p:txBody>
      </p:sp>
      <p:sp>
        <p:nvSpPr>
          <p:cNvPr id="4" name="Slide Number Placeholder 3"/>
          <p:cNvSpPr>
            <a:spLocks noGrp="1"/>
          </p:cNvSpPr>
          <p:nvPr>
            <p:ph type="sldNum" sz="quarter" idx="10"/>
          </p:nvPr>
        </p:nvSpPr>
        <p:spPr/>
        <p:txBody>
          <a:bodyPr/>
          <a:lstStyle/>
          <a:p>
            <a:fld id="{780D24D1-4D96-4015-BD28-1FF4397B8BCF}" type="slidenum">
              <a:rPr lang="en-US" smtClean="0"/>
              <a:t>25</a:t>
            </a:fld>
            <a:endParaRPr lang="en-US" dirty="0"/>
          </a:p>
        </p:txBody>
      </p:sp>
    </p:spTree>
    <p:extLst>
      <p:ext uri="{BB962C8B-B14F-4D97-AF65-F5344CB8AC3E}">
        <p14:creationId xmlns:p14="http://schemas.microsoft.com/office/powerpoint/2010/main" val="3955700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Headliner">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455E735-931B-4174-A9D2-F7AA2A6E3A3A}"/>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Picture Placeholder 6">
            <a:extLst>
              <a:ext uri="{FF2B5EF4-FFF2-40B4-BE49-F238E27FC236}">
                <a16:creationId xmlns:a16="http://schemas.microsoft.com/office/drawing/2014/main" id="{E41D1FC6-72B7-4BF1-92A5-981B32C6282F}"/>
              </a:ext>
            </a:extLst>
          </p:cNvPr>
          <p:cNvSpPr>
            <a:spLocks noGrp="1"/>
          </p:cNvSpPr>
          <p:nvPr>
            <p:ph type="pic" sz="quarter" idx="15"/>
          </p:nvPr>
        </p:nvSpPr>
        <p:spPr>
          <a:xfrm>
            <a:off x="680720" y="685799"/>
            <a:ext cx="10830560" cy="5486401"/>
          </a:xfrm>
        </p:spPr>
        <p:txBody>
          <a:bodyPr/>
          <a:lstStyle/>
          <a:p>
            <a:r>
              <a:rPr lang="en-US" dirty="0"/>
              <a:t>Click icon to add picture</a:t>
            </a:r>
          </a:p>
        </p:txBody>
      </p:sp>
      <p:sp>
        <p:nvSpPr>
          <p:cNvPr id="2" name="Title 1">
            <a:extLst>
              <a:ext uri="{FF2B5EF4-FFF2-40B4-BE49-F238E27FC236}">
                <a16:creationId xmlns:a16="http://schemas.microsoft.com/office/drawing/2014/main" id="{9BF57104-5AD3-4F7D-87FE-D1B5E2488922}"/>
              </a:ext>
            </a:extLst>
          </p:cNvPr>
          <p:cNvSpPr>
            <a:spLocks noGrp="1"/>
          </p:cNvSpPr>
          <p:nvPr>
            <p:ph type="title" hasCustomPrompt="1"/>
          </p:nvPr>
        </p:nvSpPr>
        <p:spPr>
          <a:xfrm>
            <a:off x="680720" y="3813048"/>
            <a:ext cx="10830560" cy="2359152"/>
          </a:xfr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lvl1pPr algn="ctr">
              <a:defRPr lang="en-US" spc="300"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pPr marL="0" lvl="0" algn="ctr"/>
            <a:r>
              <a:rPr lang="en-US" dirty="0"/>
              <a:t>CLICK TO EDIT MASTER TEXT STYLES</a:t>
            </a:r>
          </a:p>
        </p:txBody>
      </p:sp>
      <p:sp>
        <p:nvSpPr>
          <p:cNvPr id="18" name="Text Placeholder 17">
            <a:extLst>
              <a:ext uri="{FF2B5EF4-FFF2-40B4-BE49-F238E27FC236}">
                <a16:creationId xmlns:a16="http://schemas.microsoft.com/office/drawing/2014/main" id="{C4B358A3-BDFA-4597-9B63-A2E31F630EB1}"/>
              </a:ext>
            </a:extLst>
          </p:cNvPr>
          <p:cNvSpPr>
            <a:spLocks noGrp="1"/>
          </p:cNvSpPr>
          <p:nvPr>
            <p:ph type="body" sz="quarter" idx="14"/>
          </p:nvPr>
        </p:nvSpPr>
        <p:spPr>
          <a:xfrm>
            <a:off x="1371598" y="5271713"/>
            <a:ext cx="9486902" cy="644994"/>
          </a:xfrm>
        </p:spPr>
        <p:txBody>
          <a:bodyPr>
            <a:normAutofit/>
          </a:bodyPr>
          <a:lstStyle>
            <a:lvl1pPr algn="ctr">
              <a:buNone/>
              <a:defRPr lang="en-US" sz="2400" i="1" kern="1200" dirty="0" smtClean="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pic>
        <p:nvPicPr>
          <p:cNvPr id="4" name="Picture 3" descr="Logo&#10;&#10;Description automatically generated">
            <a:extLst>
              <a:ext uri="{FF2B5EF4-FFF2-40B4-BE49-F238E27FC236}">
                <a16:creationId xmlns:a16="http://schemas.microsoft.com/office/drawing/2014/main" id="{4DBB8C21-3B51-6AF1-3854-534763D04E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92068" y="6172200"/>
            <a:ext cx="1219212" cy="485200"/>
          </a:xfrm>
          <a:prstGeom prst="rect">
            <a:avLst/>
          </a:prstGeom>
        </p:spPr>
      </p:pic>
    </p:spTree>
    <p:extLst>
      <p:ext uri="{BB962C8B-B14F-4D97-AF65-F5344CB8AC3E}">
        <p14:creationId xmlns:p14="http://schemas.microsoft.com/office/powerpoint/2010/main" val="419706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8906FF-1D77-4726-A367-2D8934B1C65B}"/>
              </a:ext>
              <a:ext uri="{C183D7F6-B498-43B3-948B-1728B52AA6E4}">
                <adec:decorative xmlns:adec="http://schemas.microsoft.com/office/drawing/2017/decorative" val="1"/>
              </a:ext>
            </a:extLst>
          </p:cNvPr>
          <p:cNvSpPr/>
          <p:nvPr userDrawn="1"/>
        </p:nvSpPr>
        <p:spPr>
          <a:xfrm>
            <a:off x="685800" y="685802"/>
            <a:ext cx="10820400" cy="1469570"/>
          </a:xfrm>
          <a:prstGeom prst="rect">
            <a:avLst/>
          </a:prstGeom>
          <a:solidFill>
            <a:srgbClr val="37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1301828" y="1109662"/>
            <a:ext cx="9588343" cy="615316"/>
          </a:xfrm>
        </p:spPr>
        <p:txBody>
          <a:bodyPr>
            <a:normAutofit/>
          </a:bodyPr>
          <a:lstStyle>
            <a:lvl1pPr algn="ctr">
              <a:defRPr sz="3200" cap="all" spc="300" baseline="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5" name="Text Placeholder 4">
            <a:extLst>
              <a:ext uri="{FF2B5EF4-FFF2-40B4-BE49-F238E27FC236}">
                <a16:creationId xmlns:a16="http://schemas.microsoft.com/office/drawing/2014/main" id="{57667C45-3976-4FB9-8AA2-CEEA54F478FC}"/>
              </a:ext>
            </a:extLst>
          </p:cNvPr>
          <p:cNvSpPr>
            <a:spLocks noGrp="1"/>
          </p:cNvSpPr>
          <p:nvPr>
            <p:ph type="body" sz="quarter" idx="14"/>
          </p:nvPr>
        </p:nvSpPr>
        <p:spPr>
          <a:xfrm>
            <a:off x="1301828" y="2353490"/>
            <a:ext cx="4614023" cy="683565"/>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a:extLst>
              <a:ext uri="{FF2B5EF4-FFF2-40B4-BE49-F238E27FC236}">
                <a16:creationId xmlns:a16="http://schemas.microsoft.com/office/drawing/2014/main" id="{582862EF-36C2-4067-B4E9-46075763FE5D}"/>
              </a:ext>
            </a:extLst>
          </p:cNvPr>
          <p:cNvSpPr>
            <a:spLocks noGrp="1"/>
          </p:cNvSpPr>
          <p:nvPr>
            <p:ph sz="quarter" idx="13"/>
          </p:nvPr>
        </p:nvSpPr>
        <p:spPr>
          <a:xfrm>
            <a:off x="1301829" y="3152910"/>
            <a:ext cx="4614022" cy="2607811"/>
          </a:xfrm>
        </p:spPr>
        <p:txBody>
          <a:bodyPr/>
          <a:lstStyle>
            <a:lvl1pPr>
              <a:defRPr lang="en-US" sz="1800" kern="1200" dirty="0">
                <a:solidFill>
                  <a:schemeClr val="tx2"/>
                </a:solidFill>
                <a:latin typeface="Calibri" panose="020F0502020204030204" pitchFamily="34" charset="0"/>
                <a:ea typeface="+mn-ea"/>
                <a:cs typeface="Calibri" panose="020F0502020204030204" pitchFamily="34" charset="0"/>
              </a:defRPr>
            </a:lvl1pPr>
            <a:lvl2pPr>
              <a:defRPr lang="en-US" sz="1800" kern="1200" dirty="0">
                <a:solidFill>
                  <a:schemeClr val="tx2"/>
                </a:solidFill>
                <a:latin typeface="Calibri" panose="020F0502020204030204" pitchFamily="34" charset="0"/>
                <a:ea typeface="+mn-ea"/>
                <a:cs typeface="Calibri" panose="020F0502020204030204" pitchFamily="34" charset="0"/>
              </a:defRPr>
            </a:lvl2pPr>
            <a:lvl3pPr>
              <a:defRPr lang="en-US" sz="1800" kern="1200" dirty="0">
                <a:solidFill>
                  <a:schemeClr val="tx2"/>
                </a:solidFill>
                <a:latin typeface="Calibri" panose="020F0502020204030204" pitchFamily="34" charset="0"/>
                <a:ea typeface="+mn-ea"/>
                <a:cs typeface="Calibri" panose="020F0502020204030204" pitchFamily="34" charset="0"/>
              </a:defRPr>
            </a:lvl3pPr>
            <a:lvl4pPr>
              <a:defRPr lang="en-US" sz="1800" kern="1200" dirty="0">
                <a:solidFill>
                  <a:schemeClr val="tx2"/>
                </a:solidFill>
                <a:latin typeface="Calibri" panose="020F0502020204030204" pitchFamily="34" charset="0"/>
                <a:ea typeface="+mn-ea"/>
                <a:cs typeface="Calibri" panose="020F0502020204030204" pitchFamily="34" charset="0"/>
              </a:defRPr>
            </a:lvl4pPr>
            <a:lvl5pPr>
              <a:defRPr lang="en-US" sz="1800" kern="1200" dirty="0">
                <a:solidFill>
                  <a:schemeClr val="tx2"/>
                </a:solidFill>
                <a:latin typeface="Calibri" panose="020F0502020204030204" pitchFamily="34" charset="0"/>
                <a:ea typeface="+mn-ea"/>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276148" y="2351313"/>
            <a:ext cx="4614023" cy="683565"/>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276149" y="3150733"/>
            <a:ext cx="4614022" cy="2607811"/>
          </a:xfrm>
        </p:spPr>
        <p:txBody>
          <a:bodyPr/>
          <a:lstStyle>
            <a:lvl1pPr>
              <a:defRPr lang="en-US" sz="1800" kern="1200" dirty="0">
                <a:solidFill>
                  <a:schemeClr val="tx2"/>
                </a:solidFill>
                <a:latin typeface="Calibri" panose="020F0502020204030204" pitchFamily="34" charset="0"/>
                <a:ea typeface="+mn-ea"/>
                <a:cs typeface="Calibri" panose="020F0502020204030204" pitchFamily="34" charset="0"/>
              </a:defRPr>
            </a:lvl1pPr>
            <a:lvl2pPr>
              <a:defRPr lang="en-US" sz="1800" kern="1200" dirty="0">
                <a:solidFill>
                  <a:schemeClr val="tx2"/>
                </a:solidFill>
                <a:latin typeface="Calibri" panose="020F0502020204030204" pitchFamily="34" charset="0"/>
                <a:ea typeface="+mn-ea"/>
                <a:cs typeface="Calibri" panose="020F0502020204030204" pitchFamily="34" charset="0"/>
              </a:defRPr>
            </a:lvl2pPr>
            <a:lvl3pPr>
              <a:defRPr lang="en-US" sz="1800" kern="1200" dirty="0">
                <a:solidFill>
                  <a:schemeClr val="tx2"/>
                </a:solidFill>
                <a:latin typeface="Calibri" panose="020F0502020204030204" pitchFamily="34" charset="0"/>
                <a:ea typeface="+mn-ea"/>
                <a:cs typeface="Calibri" panose="020F0502020204030204" pitchFamily="34" charset="0"/>
              </a:defRPr>
            </a:lvl3pPr>
            <a:lvl4pPr>
              <a:defRPr lang="en-US" sz="1800" kern="1200" dirty="0">
                <a:solidFill>
                  <a:schemeClr val="tx2"/>
                </a:solidFill>
                <a:latin typeface="Calibri" panose="020F0502020204030204" pitchFamily="34" charset="0"/>
                <a:ea typeface="+mn-ea"/>
                <a:cs typeface="Calibri" panose="020F0502020204030204" pitchFamily="34" charset="0"/>
              </a:defRPr>
            </a:lvl4pPr>
            <a:lvl5pPr>
              <a:defRPr lang="en-US" sz="1800" kern="1200" dirty="0">
                <a:solidFill>
                  <a:schemeClr val="tx2"/>
                </a:solidFill>
                <a:latin typeface="Calibri" panose="020F0502020204030204" pitchFamily="34" charset="0"/>
                <a:ea typeface="+mn-ea"/>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7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972D75D-D195-431F-9B9B-83BC97B9E972}"/>
              </a:ext>
              <a:ext uri="{C183D7F6-B498-43B3-948B-1728B52AA6E4}">
                <adec:decorative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a16="http://schemas.microsoft.com/office/drawing/2014/main" id="{6E8906FF-1D77-4726-A367-2D8934B1C65B}"/>
              </a:ext>
              <a:ext uri="{C183D7F6-B498-43B3-948B-1728B52AA6E4}">
                <adec:decorative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1301828" y="1109662"/>
            <a:ext cx="9588343" cy="615316"/>
          </a:xfrm>
        </p:spPr>
        <p:txBody>
          <a:bodyPr>
            <a:normAutofit/>
          </a:bodyPr>
          <a:lstStyle>
            <a:lvl1pPr algn="ctr">
              <a:defRPr sz="3200" cap="all" spc="300" baseline="0">
                <a:solidFill>
                  <a:schemeClr val="tx1"/>
                </a:solidFill>
              </a:defRPr>
            </a:lvl1pPr>
          </a:lstStyle>
          <a:p>
            <a:r>
              <a:rPr lang="en-US" dirty="0"/>
              <a:t>Click to edit Master title style</a:t>
            </a:r>
          </a:p>
        </p:txBody>
      </p:sp>
      <p:sp>
        <p:nvSpPr>
          <p:cNvPr id="25" name="Text Placeholder 4">
            <a:extLst>
              <a:ext uri="{FF2B5EF4-FFF2-40B4-BE49-F238E27FC236}">
                <a16:creationId xmlns:a16="http://schemas.microsoft.com/office/drawing/2014/main" id="{57667C45-3976-4FB9-8AA2-CEEA54F478FC}"/>
              </a:ext>
            </a:extLst>
          </p:cNvPr>
          <p:cNvSpPr>
            <a:spLocks noGrp="1"/>
          </p:cNvSpPr>
          <p:nvPr>
            <p:ph type="body" sz="quarter" idx="14"/>
          </p:nvPr>
        </p:nvSpPr>
        <p:spPr>
          <a:xfrm>
            <a:off x="1301829" y="2353490"/>
            <a:ext cx="2888156" cy="6835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a:extLst>
              <a:ext uri="{FF2B5EF4-FFF2-40B4-BE49-F238E27FC236}">
                <a16:creationId xmlns:a16="http://schemas.microsoft.com/office/drawing/2014/main" id="{582862EF-36C2-4067-B4E9-46075763FE5D}"/>
              </a:ext>
            </a:extLst>
          </p:cNvPr>
          <p:cNvSpPr>
            <a:spLocks noGrp="1"/>
          </p:cNvSpPr>
          <p:nvPr>
            <p:ph sz="quarter" idx="13"/>
          </p:nvPr>
        </p:nvSpPr>
        <p:spPr>
          <a:xfrm>
            <a:off x="1301829" y="3152910"/>
            <a:ext cx="2888155" cy="2607811"/>
          </a:xfrm>
        </p:spPr>
        <p:txBody>
          <a:bodyPr>
            <a:normAutofit/>
          </a:bodyPr>
          <a:lstStyle>
            <a:lvl1pPr>
              <a:defRPr lang="en-US" sz="1600" kern="1200" dirty="0">
                <a:solidFill>
                  <a:schemeClr val="tx2"/>
                </a:solidFill>
                <a:latin typeface="Calibri" panose="020F0502020204030204" pitchFamily="34" charset="0"/>
                <a:ea typeface="+mn-ea"/>
                <a:cs typeface="Calibri" panose="020F0502020204030204" pitchFamily="34" charset="0"/>
              </a:defRPr>
            </a:lvl1pPr>
            <a:lvl2pPr>
              <a:defRPr lang="en-US" sz="1600" kern="1200" dirty="0">
                <a:solidFill>
                  <a:schemeClr val="tx2"/>
                </a:solidFill>
                <a:latin typeface="Calibri" panose="020F0502020204030204" pitchFamily="34" charset="0"/>
                <a:ea typeface="+mn-ea"/>
                <a:cs typeface="Calibri" panose="020F0502020204030204" pitchFamily="34" charset="0"/>
              </a:defRPr>
            </a:lvl2pPr>
            <a:lvl3pPr>
              <a:defRPr lang="en-US" sz="1600" kern="1200" dirty="0">
                <a:solidFill>
                  <a:schemeClr val="tx2"/>
                </a:solidFill>
                <a:latin typeface="Calibri" panose="020F0502020204030204" pitchFamily="34" charset="0"/>
                <a:ea typeface="+mn-ea"/>
                <a:cs typeface="Calibri" panose="020F0502020204030204" pitchFamily="34" charset="0"/>
              </a:defRPr>
            </a:lvl3pPr>
            <a:lvl4pPr>
              <a:defRPr lang="en-US" sz="1600" kern="1200" dirty="0">
                <a:solidFill>
                  <a:schemeClr val="tx2"/>
                </a:solidFill>
                <a:latin typeface="Calibri" panose="020F0502020204030204" pitchFamily="34" charset="0"/>
                <a:ea typeface="+mn-ea"/>
                <a:cs typeface="Calibri" panose="020F0502020204030204" pitchFamily="34" charset="0"/>
              </a:defRPr>
            </a:lvl4pPr>
            <a:lvl5pPr>
              <a:defRPr lang="en-US" sz="1600" kern="1200" dirty="0">
                <a:solidFill>
                  <a:schemeClr val="tx2"/>
                </a:solidFill>
                <a:latin typeface="Calibri" panose="020F0502020204030204" pitchFamily="34" charset="0"/>
                <a:ea typeface="+mn-ea"/>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4651922" y="2351313"/>
            <a:ext cx="2888156" cy="6835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4651923" y="3150733"/>
            <a:ext cx="2888155" cy="2607811"/>
          </a:xfrm>
        </p:spPr>
        <p:txBody>
          <a:bodyPr>
            <a:normAutofit/>
          </a:bodyPr>
          <a:lstStyle>
            <a:lvl1pPr>
              <a:defRPr lang="en-US" sz="1600" kern="1200" dirty="0">
                <a:solidFill>
                  <a:schemeClr val="tx2"/>
                </a:solidFill>
                <a:latin typeface="Calibri" panose="020F0502020204030204" pitchFamily="34" charset="0"/>
                <a:ea typeface="+mn-ea"/>
                <a:cs typeface="Calibri" panose="020F0502020204030204" pitchFamily="34" charset="0"/>
              </a:defRPr>
            </a:lvl1pPr>
            <a:lvl2pPr>
              <a:defRPr lang="en-US" sz="1600" kern="1200" dirty="0">
                <a:solidFill>
                  <a:schemeClr val="tx2"/>
                </a:solidFill>
                <a:latin typeface="Calibri" panose="020F0502020204030204" pitchFamily="34" charset="0"/>
                <a:ea typeface="+mn-ea"/>
                <a:cs typeface="Calibri" panose="020F0502020204030204" pitchFamily="34" charset="0"/>
              </a:defRPr>
            </a:lvl2pPr>
            <a:lvl3pPr>
              <a:defRPr lang="en-US" sz="1600" kern="1200" dirty="0">
                <a:solidFill>
                  <a:schemeClr val="tx2"/>
                </a:solidFill>
                <a:latin typeface="Calibri" panose="020F0502020204030204" pitchFamily="34" charset="0"/>
                <a:ea typeface="+mn-ea"/>
                <a:cs typeface="Calibri" panose="020F0502020204030204" pitchFamily="34" charset="0"/>
              </a:defRPr>
            </a:lvl3pPr>
            <a:lvl4pPr>
              <a:defRPr lang="en-US" sz="1600" kern="1200" dirty="0">
                <a:solidFill>
                  <a:schemeClr val="tx2"/>
                </a:solidFill>
                <a:latin typeface="Calibri" panose="020F0502020204030204" pitchFamily="34" charset="0"/>
                <a:ea typeface="+mn-ea"/>
                <a:cs typeface="Calibri" panose="020F0502020204030204" pitchFamily="34" charset="0"/>
              </a:defRPr>
            </a:lvl4pPr>
            <a:lvl5pPr>
              <a:defRPr lang="en-US" sz="1600" kern="1200" dirty="0">
                <a:solidFill>
                  <a:schemeClr val="tx2"/>
                </a:solidFill>
                <a:latin typeface="Calibri" panose="020F0502020204030204" pitchFamily="34" charset="0"/>
                <a:ea typeface="+mn-ea"/>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4F2BCF44-5B58-4008-96D3-D0C4D218812B}"/>
              </a:ext>
            </a:extLst>
          </p:cNvPr>
          <p:cNvSpPr>
            <a:spLocks noGrp="1"/>
          </p:cNvSpPr>
          <p:nvPr>
            <p:ph type="body" sz="quarter" idx="16"/>
          </p:nvPr>
        </p:nvSpPr>
        <p:spPr>
          <a:xfrm>
            <a:off x="8002016" y="2351313"/>
            <a:ext cx="2888156" cy="6835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B61BF555-E826-4753-AE48-390B0774D551}"/>
              </a:ext>
            </a:extLst>
          </p:cNvPr>
          <p:cNvSpPr>
            <a:spLocks noGrp="1"/>
          </p:cNvSpPr>
          <p:nvPr>
            <p:ph sz="quarter" idx="15"/>
          </p:nvPr>
        </p:nvSpPr>
        <p:spPr>
          <a:xfrm>
            <a:off x="8002017" y="3150733"/>
            <a:ext cx="2888155" cy="2607811"/>
          </a:xfrm>
        </p:spPr>
        <p:txBody>
          <a:bodyPr>
            <a:normAutofit/>
          </a:bodyPr>
          <a:lstStyle>
            <a:lvl1pPr>
              <a:defRPr lang="en-US" sz="1600" kern="1200" dirty="0">
                <a:solidFill>
                  <a:schemeClr val="tx2"/>
                </a:solidFill>
                <a:latin typeface="Calibri" panose="020F0502020204030204" pitchFamily="34" charset="0"/>
                <a:ea typeface="+mn-ea"/>
                <a:cs typeface="Calibri" panose="020F0502020204030204" pitchFamily="34" charset="0"/>
              </a:defRPr>
            </a:lvl1pPr>
            <a:lvl2pPr>
              <a:defRPr lang="en-US" sz="1600" kern="1200" dirty="0">
                <a:solidFill>
                  <a:schemeClr val="tx2"/>
                </a:solidFill>
                <a:latin typeface="Calibri" panose="020F0502020204030204" pitchFamily="34" charset="0"/>
                <a:ea typeface="+mn-ea"/>
                <a:cs typeface="Calibri" panose="020F0502020204030204" pitchFamily="34" charset="0"/>
              </a:defRPr>
            </a:lvl2pPr>
            <a:lvl3pPr>
              <a:defRPr lang="en-US" sz="1600" kern="1200" dirty="0">
                <a:solidFill>
                  <a:schemeClr val="tx2"/>
                </a:solidFill>
                <a:latin typeface="Calibri" panose="020F0502020204030204" pitchFamily="34" charset="0"/>
                <a:ea typeface="+mn-ea"/>
                <a:cs typeface="Calibri" panose="020F0502020204030204" pitchFamily="34" charset="0"/>
              </a:defRPr>
            </a:lvl3pPr>
            <a:lvl4pPr>
              <a:defRPr lang="en-US" sz="1600" kern="1200" dirty="0">
                <a:solidFill>
                  <a:schemeClr val="tx2"/>
                </a:solidFill>
                <a:latin typeface="Calibri" panose="020F0502020204030204" pitchFamily="34" charset="0"/>
                <a:ea typeface="+mn-ea"/>
                <a:cs typeface="Calibri" panose="020F0502020204030204" pitchFamily="34" charset="0"/>
              </a:defRPr>
            </a:lvl4pPr>
            <a:lvl5pPr>
              <a:defRPr lang="en-US" sz="1600" kern="1200" dirty="0">
                <a:solidFill>
                  <a:schemeClr val="tx2"/>
                </a:solidFill>
                <a:latin typeface="Calibri" panose="020F0502020204030204" pitchFamily="34" charset="0"/>
                <a:ea typeface="+mn-ea"/>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281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6FC287-13D6-4C3C-99AD-4DC21BC6C0D1}"/>
              </a:ext>
              <a:ext uri="{C183D7F6-B498-43B3-948B-1728B52AA6E4}">
                <adec:decorative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540C0CE-8B55-4CBA-AE06-9ED15632B930}"/>
              </a:ext>
              <a:ext uri="{C183D7F6-B498-43B3-948B-1728B52AA6E4}">
                <adec:decorative xmlns:adec="http://schemas.microsoft.com/office/drawing/2017/decorative" val="1"/>
              </a:ext>
            </a:extLst>
          </p:cNvPr>
          <p:cNvSpPr/>
          <p:nvPr userDrawn="1"/>
        </p:nvSpPr>
        <p:spPr>
          <a:xfrm>
            <a:off x="685800" y="685800"/>
            <a:ext cx="6781800" cy="5197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0365F8-0F13-4B54-ADBB-26C1C19B2F39}"/>
              </a:ext>
            </a:extLst>
          </p:cNvPr>
          <p:cNvSpPr>
            <a:spLocks noGrp="1"/>
          </p:cNvSpPr>
          <p:nvPr>
            <p:ph type="title" hasCustomPrompt="1"/>
          </p:nvPr>
        </p:nvSpPr>
        <p:spPr>
          <a:xfrm>
            <a:off x="1317170" y="974829"/>
            <a:ext cx="5600700" cy="919286"/>
          </a:xfrm>
        </p:spPr>
        <p:txBody>
          <a:bodyPr>
            <a:normAutofit/>
          </a:bodyPr>
          <a:lstStyle>
            <a:lvl1pPr algn="ctr">
              <a:lnSpc>
                <a:spcPct val="100000"/>
              </a:lnSpc>
              <a:spcBef>
                <a:spcPts val="1000"/>
              </a:spcBef>
              <a:defRPr sz="3600" spc="300" baseline="0"/>
            </a:lvl1pPr>
          </a:lstStyle>
          <a:p>
            <a:r>
              <a:rPr lang="en-US" dirty="0"/>
              <a:t>CLICK TO EDIT MASTER </a:t>
            </a:r>
          </a:p>
        </p:txBody>
      </p:sp>
      <p:sp>
        <p:nvSpPr>
          <p:cNvPr id="14" name="Text Placeholder 13">
            <a:extLst>
              <a:ext uri="{FF2B5EF4-FFF2-40B4-BE49-F238E27FC236}">
                <a16:creationId xmlns:a16="http://schemas.microsoft.com/office/drawing/2014/main" id="{DA9E4BC6-069A-4142-84EF-9F8AAB5D64B3}"/>
              </a:ext>
            </a:extLst>
          </p:cNvPr>
          <p:cNvSpPr>
            <a:spLocks noGrp="1"/>
          </p:cNvSpPr>
          <p:nvPr>
            <p:ph type="body" sz="quarter" idx="16"/>
          </p:nvPr>
        </p:nvSpPr>
        <p:spPr>
          <a:xfrm>
            <a:off x="1309853" y="2135939"/>
            <a:ext cx="5600700" cy="3464761"/>
          </a:xfrm>
        </p:spPr>
        <p:txBody>
          <a:bodyPr/>
          <a:lstStyle>
            <a:lvl1pPr marL="0" indent="0">
              <a:buNone/>
              <a:defRPr lang="en-US" sz="2000" kern="1200" dirty="0" smtClean="0">
                <a:solidFill>
                  <a:schemeClr val="tx2"/>
                </a:solidFill>
                <a:latin typeface="Calibri" panose="020F0502020204030204" pitchFamily="34" charset="0"/>
                <a:ea typeface="+mn-ea"/>
                <a:cs typeface="Calibri" panose="020F0502020204030204" pitchFamily="34" charset="0"/>
              </a:defRPr>
            </a:lvl1pPr>
            <a:lvl2pPr marL="0" indent="0">
              <a:defRPr>
                <a:latin typeface="Calibri" panose="020F0502020204030204" pitchFamily="34" charset="0"/>
                <a:cs typeface="Calibri" panose="020F0502020204030204" pitchFamily="34" charset="0"/>
              </a:defRPr>
            </a:lvl2pPr>
          </a:lstStyle>
          <a:p>
            <a:pPr lvl="0"/>
            <a:r>
              <a:rPr lang="en-US" dirty="0"/>
              <a:t>Click to edit Master text styles</a:t>
            </a:r>
          </a:p>
          <a:p>
            <a:pPr lvl="1"/>
            <a:r>
              <a:rPr lang="en-US" dirty="0"/>
              <a:t>Second level</a:t>
            </a:r>
          </a:p>
        </p:txBody>
      </p:sp>
      <p:sp>
        <p:nvSpPr>
          <p:cNvPr id="15" name="Picture Placeholder 14">
            <a:extLst>
              <a:ext uri="{FF2B5EF4-FFF2-40B4-BE49-F238E27FC236}">
                <a16:creationId xmlns:a16="http://schemas.microsoft.com/office/drawing/2014/main" id="{8D3C0F9A-7C3B-499A-93CA-2E4EADF03B29}"/>
              </a:ext>
            </a:extLst>
          </p:cNvPr>
          <p:cNvSpPr>
            <a:spLocks noGrp="1"/>
          </p:cNvSpPr>
          <p:nvPr>
            <p:ph type="pic" sz="quarter" idx="13"/>
          </p:nvPr>
        </p:nvSpPr>
        <p:spPr>
          <a:xfrm>
            <a:off x="8839200" y="685800"/>
            <a:ext cx="2667000" cy="2400300"/>
          </a:xfrm>
        </p:spPr>
        <p:txBody>
          <a:bodyPr/>
          <a:lstStyle/>
          <a:p>
            <a:r>
              <a:rPr lang="en-US" dirty="0"/>
              <a:t>Click icon to add picture</a:t>
            </a:r>
          </a:p>
        </p:txBody>
      </p:sp>
      <p:sp>
        <p:nvSpPr>
          <p:cNvPr id="24" name="Picture Placeholder 14">
            <a:extLst>
              <a:ext uri="{FF2B5EF4-FFF2-40B4-BE49-F238E27FC236}">
                <a16:creationId xmlns:a16="http://schemas.microsoft.com/office/drawing/2014/main" id="{D9B38155-012A-4A0C-9324-88206D0D0237}"/>
              </a:ext>
            </a:extLst>
          </p:cNvPr>
          <p:cNvSpPr>
            <a:spLocks noGrp="1"/>
          </p:cNvSpPr>
          <p:nvPr>
            <p:ph type="pic" sz="quarter" idx="14"/>
          </p:nvPr>
        </p:nvSpPr>
        <p:spPr>
          <a:xfrm>
            <a:off x="8839200" y="3726638"/>
            <a:ext cx="2667000" cy="2445558"/>
          </a:xfrm>
        </p:spPr>
        <p:txBody>
          <a:bodyPr/>
          <a:lstStyle/>
          <a:p>
            <a:r>
              <a:rPr lang="en-US" dirty="0"/>
              <a:t>Click icon to add picture</a:t>
            </a:r>
          </a:p>
        </p:txBody>
      </p:sp>
    </p:spTree>
    <p:extLst>
      <p:ext uri="{BB962C8B-B14F-4D97-AF65-F5344CB8AC3E}">
        <p14:creationId xmlns:p14="http://schemas.microsoft.com/office/powerpoint/2010/main" val="426177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0C0AD0-C0C6-4753-98B3-7372479C8DB5}"/>
              </a:ext>
              <a:ext uri="{C183D7F6-B498-43B3-948B-1728B52AA6E4}">
                <adec:decorative xmlns:adec="http://schemas.microsoft.com/office/drawing/2017/decorative" val="1"/>
              </a:ext>
            </a:extLst>
          </p:cNvPr>
          <p:cNvSpPr/>
          <p:nvPr userDrawn="1"/>
        </p:nvSpPr>
        <p:spPr>
          <a:xfrm>
            <a:off x="7467600" y="685800"/>
            <a:ext cx="40386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D5A13-435A-49E7-ACBD-C522443F9163}"/>
              </a:ext>
            </a:extLst>
          </p:cNvPr>
          <p:cNvSpPr>
            <a:spLocks noGrp="1"/>
          </p:cNvSpPr>
          <p:nvPr>
            <p:ph type="title" hasCustomPrompt="1"/>
          </p:nvPr>
        </p:nvSpPr>
        <p:spPr>
          <a:xfrm>
            <a:off x="7858124" y="1112837"/>
            <a:ext cx="3221037" cy="2011362"/>
          </a:xfrm>
        </p:spPr>
        <p:txBody>
          <a:bodyPr>
            <a:noAutofit/>
          </a:bodyPr>
          <a:lstStyle>
            <a:lvl1pPr algn="ctr">
              <a:lnSpc>
                <a:spcPct val="125000"/>
              </a:lnSpc>
              <a:spcBef>
                <a:spcPts val="1000"/>
              </a:spcBef>
              <a:spcAft>
                <a:spcPts val="1200"/>
              </a:spcAft>
              <a:defRPr sz="3200" spc="3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83B3BE5E-E2B2-4C08-9DF1-D0BBD2556DA6}"/>
              </a:ext>
            </a:extLst>
          </p:cNvPr>
          <p:cNvSpPr>
            <a:spLocks noGrp="1"/>
          </p:cNvSpPr>
          <p:nvPr>
            <p:ph type="ftr" sz="quarter" idx="11"/>
          </p:nvPr>
        </p:nvSpPr>
        <p:spPr>
          <a:xfrm rot="5400000">
            <a:off x="-1708136" y="3223750"/>
            <a:ext cx="4114800" cy="410501"/>
          </a:xfrm>
          <a:prstGeom prst="rect">
            <a:avLst/>
          </a:prstGeom>
        </p:spPr>
        <p:txBody>
          <a:bodyPr/>
          <a:lstStyle>
            <a:lvl1pPr>
              <a:defRPr>
                <a:solidFill>
                  <a:schemeClr val="bg1"/>
                </a:solidFill>
              </a:defRPr>
            </a:lvl1pPr>
          </a:lstStyle>
          <a:p>
            <a:r>
              <a:rPr lang="en-US" dirty="0"/>
              <a:t>Sample Footer Text</a:t>
            </a:r>
          </a:p>
        </p:txBody>
      </p:sp>
      <p:sp>
        <p:nvSpPr>
          <p:cNvPr id="15" name="Picture Placeholder 14">
            <a:extLst>
              <a:ext uri="{FF2B5EF4-FFF2-40B4-BE49-F238E27FC236}">
                <a16:creationId xmlns:a16="http://schemas.microsoft.com/office/drawing/2014/main" id="{66849A51-7BB5-4AC4-9826-3E40239DDC95}"/>
              </a:ext>
            </a:extLst>
          </p:cNvPr>
          <p:cNvSpPr>
            <a:spLocks noGrp="1"/>
          </p:cNvSpPr>
          <p:nvPr>
            <p:ph type="pic" sz="quarter" idx="13"/>
          </p:nvPr>
        </p:nvSpPr>
        <p:spPr>
          <a:xfrm>
            <a:off x="0" y="0"/>
            <a:ext cx="6781800" cy="6858000"/>
          </a:xfrm>
          <a:solidFill>
            <a:schemeClr val="tx2"/>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61D3ED1-1003-44C1-AEAC-7217554CAB77}"/>
              </a:ext>
            </a:extLst>
          </p:cNvPr>
          <p:cNvSpPr>
            <a:spLocks noGrp="1"/>
          </p:cNvSpPr>
          <p:nvPr>
            <p:ph type="body" sz="quarter" idx="15"/>
          </p:nvPr>
        </p:nvSpPr>
        <p:spPr>
          <a:xfrm>
            <a:off x="7895432" y="3429000"/>
            <a:ext cx="3221037" cy="2316163"/>
          </a:xfrm>
        </p:spPr>
        <p:txBody>
          <a:bodyPr/>
          <a:lstStyle>
            <a:lvl1pPr algn="ctr">
              <a:buNone/>
              <a:defRPr lang="en-US" sz="2000" i="1" kern="1200" dirty="0" smtClean="0">
                <a:solidFill>
                  <a:schemeClr val="bg1"/>
                </a:solidFill>
                <a:latin typeface="+mj-lt"/>
                <a:ea typeface="+mn-ea"/>
                <a:cs typeface="+mn-cs"/>
              </a:defRPr>
            </a:lvl1pPr>
            <a:lvl2pPr>
              <a:defRPr lang="en-US" sz="2000" i="1" kern="1200" dirty="0" smtClean="0">
                <a:solidFill>
                  <a:schemeClr val="bg1"/>
                </a:solidFill>
                <a:latin typeface="+mj-lt"/>
                <a:ea typeface="+mn-ea"/>
                <a:cs typeface="+mn-cs"/>
              </a:defRPr>
            </a:lvl2pPr>
            <a:lvl3pPr>
              <a:defRPr lang="en-US" sz="2000" i="1" kern="1200" dirty="0" smtClean="0">
                <a:solidFill>
                  <a:schemeClr val="bg1"/>
                </a:solidFill>
                <a:latin typeface="+mj-lt"/>
                <a:ea typeface="+mn-ea"/>
                <a:cs typeface="+mn-cs"/>
              </a:defRPr>
            </a:lvl3pPr>
            <a:lvl4pPr>
              <a:defRPr lang="en-US" sz="2000" i="1" kern="1200" dirty="0" smtClean="0">
                <a:solidFill>
                  <a:schemeClr val="bg1"/>
                </a:solidFill>
                <a:latin typeface="+mj-lt"/>
                <a:ea typeface="+mn-ea"/>
                <a:cs typeface="+mn-cs"/>
              </a:defRPr>
            </a:lvl4pPr>
            <a:lvl5pPr>
              <a:defRPr lang="en-US" sz="2000" i="1" kern="1200" dirty="0">
                <a:solidFill>
                  <a:schemeClr val="bg1"/>
                </a:solidFill>
                <a:latin typeface="+mj-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9069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5B272E-EACA-4ECB-B6F7-EA5420F1DF8E}" type="datetimeFigureOut">
              <a:rPr lang="en-US" smtClean="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1EA5CC-ABAF-4A35-A18A-F8C8FFA9A75F}" type="slidenum">
              <a:rPr lang="en-US" smtClean="0"/>
              <a:pPr/>
              <a:t>‹#›</a:t>
            </a:fld>
            <a:endParaRPr lang="en-US" dirty="0"/>
          </a:p>
        </p:txBody>
      </p:sp>
    </p:spTree>
    <p:extLst>
      <p:ext uri="{BB962C8B-B14F-4D97-AF65-F5344CB8AC3E}">
        <p14:creationId xmlns:p14="http://schemas.microsoft.com/office/powerpoint/2010/main" val="115751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5B272E-EACA-4ECB-B6F7-EA5420F1DF8E}"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1EA5CC-ABAF-4A35-A18A-F8C8FFA9A75F}" type="slidenum">
              <a:rPr lang="en-US" smtClean="0"/>
              <a:pPr/>
              <a:t>‹#›</a:t>
            </a:fld>
            <a:endParaRPr lang="en-US" dirty="0"/>
          </a:p>
        </p:txBody>
      </p:sp>
    </p:spTree>
    <p:extLst>
      <p:ext uri="{BB962C8B-B14F-4D97-AF65-F5344CB8AC3E}">
        <p14:creationId xmlns:p14="http://schemas.microsoft.com/office/powerpoint/2010/main" val="380766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33500" y="1129086"/>
            <a:ext cx="9563100" cy="725118"/>
          </a:xfrm>
        </p:spPr>
        <p:txBody>
          <a:bodyPr anchor="ctr" anchorCtr="0">
            <a:normAutofit/>
          </a:bodyPr>
          <a:lstStyle>
            <a:lvl1pPr algn="ctr">
              <a:defRPr sz="3200" cap="all" spc="30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a:xfrm>
            <a:off x="1333500" y="2162754"/>
            <a:ext cx="9563100" cy="356616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750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AC5E60-7529-465B-AC10-15DD9E06E52A}"/>
              </a:ext>
              <a:ext uri="{C183D7F6-B498-43B3-948B-1728B52AA6E4}">
                <adec:decorative xmlns:adec="http://schemas.microsoft.com/office/drawing/2017/decorative" val="1"/>
              </a:ext>
            </a:extLst>
          </p:cNvPr>
          <p:cNvSpPr/>
          <p:nvPr userDrawn="1"/>
        </p:nvSpPr>
        <p:spPr>
          <a:xfrm>
            <a:off x="4076700" y="685798"/>
            <a:ext cx="40767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0D7284-A2BA-4058-81B8-8C194183AAD2}"/>
              </a:ext>
            </a:extLst>
          </p:cNvPr>
          <p:cNvSpPr>
            <a:spLocks noGrp="1"/>
          </p:cNvSpPr>
          <p:nvPr>
            <p:ph type="title" hasCustomPrompt="1"/>
          </p:nvPr>
        </p:nvSpPr>
        <p:spPr>
          <a:xfrm>
            <a:off x="4640239" y="904683"/>
            <a:ext cx="3043238" cy="1128258"/>
          </a:xfrm>
        </p:spPr>
        <p:txBody>
          <a:bodyPr anchor="b">
            <a:normAutofit/>
          </a:bodyPr>
          <a:lstStyle>
            <a:lvl1pPr algn="ctr">
              <a:defRPr sz="2800" spc="300" baseline="0"/>
            </a:lvl1pPr>
          </a:lstStyle>
          <a:p>
            <a:r>
              <a:rPr lang="en-US" dirty="0"/>
              <a:t>CLICK TO EDIT MASTER TITLE STYLE</a:t>
            </a:r>
          </a:p>
        </p:txBody>
      </p:sp>
      <p:sp>
        <p:nvSpPr>
          <p:cNvPr id="13" name="Picture Placeholder 12">
            <a:extLst>
              <a:ext uri="{FF2B5EF4-FFF2-40B4-BE49-F238E27FC236}">
                <a16:creationId xmlns:a16="http://schemas.microsoft.com/office/drawing/2014/main" id="{DCF980BD-6E88-4DED-B8BA-A6D71F26BAF4}"/>
              </a:ext>
            </a:extLst>
          </p:cNvPr>
          <p:cNvSpPr>
            <a:spLocks noGrp="1"/>
          </p:cNvSpPr>
          <p:nvPr>
            <p:ph type="pic" sz="quarter" idx="13"/>
          </p:nvPr>
        </p:nvSpPr>
        <p:spPr>
          <a:xfrm>
            <a:off x="0" y="0"/>
            <a:ext cx="3390900" cy="6858000"/>
          </a:xfrm>
        </p:spPr>
        <p:txBody>
          <a:bodyPr/>
          <a:lstStyle/>
          <a:p>
            <a:r>
              <a:rPr lang="en-US" dirty="0"/>
              <a:t>Click icon to add picture</a:t>
            </a:r>
          </a:p>
        </p:txBody>
      </p:sp>
      <p:sp>
        <p:nvSpPr>
          <p:cNvPr id="17" name="Text Placeholder 16">
            <a:extLst>
              <a:ext uri="{FF2B5EF4-FFF2-40B4-BE49-F238E27FC236}">
                <a16:creationId xmlns:a16="http://schemas.microsoft.com/office/drawing/2014/main" id="{39EBCF59-A32E-4C9E-A6EE-03339289924B}"/>
              </a:ext>
            </a:extLst>
          </p:cNvPr>
          <p:cNvSpPr>
            <a:spLocks noGrp="1"/>
          </p:cNvSpPr>
          <p:nvPr>
            <p:ph type="body" sz="quarter" idx="16"/>
          </p:nvPr>
        </p:nvSpPr>
        <p:spPr>
          <a:xfrm>
            <a:off x="4640238" y="2290117"/>
            <a:ext cx="3043238" cy="3442290"/>
          </a:xfrm>
        </p:spPr>
        <p:txBody>
          <a:bodyPr/>
          <a:lstStyle>
            <a:lvl1pPr algn="ctr">
              <a:buNone/>
              <a:defRPr lang="en-US" sz="2000" kern="1200" dirty="0" smtClean="0">
                <a:solidFill>
                  <a:schemeClr val="tx2"/>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14" name="Picture Placeholder 12">
            <a:extLst>
              <a:ext uri="{FF2B5EF4-FFF2-40B4-BE49-F238E27FC236}">
                <a16:creationId xmlns:a16="http://schemas.microsoft.com/office/drawing/2014/main" id="{2D5F265C-D250-4B74-9361-166CBD595ED2}"/>
              </a:ext>
            </a:extLst>
          </p:cNvPr>
          <p:cNvSpPr>
            <a:spLocks noGrp="1"/>
          </p:cNvSpPr>
          <p:nvPr>
            <p:ph type="pic" sz="quarter" idx="14"/>
          </p:nvPr>
        </p:nvSpPr>
        <p:spPr>
          <a:xfrm>
            <a:off x="8801100" y="0"/>
            <a:ext cx="3390900" cy="6858000"/>
          </a:xfrm>
        </p:spPr>
        <p:txBody>
          <a:bodyPr/>
          <a:lstStyle/>
          <a:p>
            <a:r>
              <a:rPr lang="en-US" dirty="0"/>
              <a:t>Click icon to add picture</a:t>
            </a:r>
          </a:p>
        </p:txBody>
      </p:sp>
    </p:spTree>
    <p:extLst>
      <p:ext uri="{BB962C8B-B14F-4D97-AF65-F5344CB8AC3E}">
        <p14:creationId xmlns:p14="http://schemas.microsoft.com/office/powerpoint/2010/main" val="64082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F0E8C4-F22F-4115-BFF9-731C089BD7B0}"/>
              </a:ext>
              <a:ext uri="{C183D7F6-B498-43B3-948B-1728B52AA6E4}">
                <adec:decorative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D082772B-9710-45A8-9D16-12613E7BD4D4}"/>
              </a:ext>
              <a:ext uri="{C183D7F6-B498-43B3-948B-1728B52AA6E4}">
                <adec:decorative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52A839-69EA-494F-A4E7-B066C09CF24A}"/>
              </a:ext>
            </a:extLst>
          </p:cNvPr>
          <p:cNvSpPr>
            <a:spLocks noGrp="1"/>
          </p:cNvSpPr>
          <p:nvPr>
            <p:ph type="title" hasCustomPrompt="1"/>
          </p:nvPr>
        </p:nvSpPr>
        <p:spPr>
          <a:xfrm>
            <a:off x="1274064" y="964889"/>
            <a:ext cx="5605272" cy="914400"/>
          </a:xfrm>
        </p:spPr>
        <p:txBody>
          <a:bodyPr>
            <a:noAutofit/>
          </a:bodyPr>
          <a:lstStyle>
            <a:lvl1pPr marL="228600" indent="-228600" algn="ctr">
              <a:lnSpc>
                <a:spcPct val="100000"/>
              </a:lnSpc>
              <a:spcBef>
                <a:spcPts val="1000"/>
              </a:spcBef>
              <a:defRPr sz="3200" spc="300" baseline="0"/>
            </a:lvl1pPr>
          </a:lstStyle>
          <a:p>
            <a:r>
              <a:rPr lang="en-US" dirty="0"/>
              <a:t>CLICK TO EDIT MASTER TITLE STYLE</a:t>
            </a:r>
          </a:p>
        </p:txBody>
      </p:sp>
      <p:sp>
        <p:nvSpPr>
          <p:cNvPr id="10" name="Text Placeholder 9">
            <a:extLst>
              <a:ext uri="{FF2B5EF4-FFF2-40B4-BE49-F238E27FC236}">
                <a16:creationId xmlns:a16="http://schemas.microsoft.com/office/drawing/2014/main" id="{F2D898A5-86F4-4520-A618-C1CE7FCC1E94}"/>
              </a:ext>
            </a:extLst>
          </p:cNvPr>
          <p:cNvSpPr>
            <a:spLocks noGrp="1"/>
          </p:cNvSpPr>
          <p:nvPr>
            <p:ph type="body" sz="quarter" idx="13"/>
          </p:nvPr>
        </p:nvSpPr>
        <p:spPr>
          <a:xfrm>
            <a:off x="1309853" y="2135829"/>
            <a:ext cx="5600700" cy="3642347"/>
          </a:xfrm>
        </p:spPr>
        <p:txBody>
          <a:bodyPr/>
          <a:lstStyle>
            <a:lvl1pPr marL="0" indent="0">
              <a:buNone/>
              <a:defRPr lang="en-US" sz="2000" kern="1200" dirty="0" smtClean="0">
                <a:solidFill>
                  <a:schemeClr val="tx2">
                    <a:lumMod val="90000"/>
                  </a:schemeClr>
                </a:solidFill>
                <a:latin typeface="Calibri" panose="020F0502020204030204" pitchFamily="34" charset="0"/>
                <a:ea typeface="+mn-ea"/>
                <a:cs typeface="Calibri" panose="020F0502020204030204" pitchFamily="34" charset="0"/>
              </a:defRPr>
            </a:lvl1pPr>
            <a:lvl2pPr>
              <a:defRPr lang="en-US" sz="2000" kern="1200" dirty="0" smtClean="0">
                <a:solidFill>
                  <a:schemeClr val="tx2">
                    <a:lumMod val="90000"/>
                  </a:schemeClr>
                </a:solidFill>
                <a:latin typeface="+mj-lt"/>
                <a:ea typeface="+mn-ea"/>
                <a:cs typeface="+mn-cs"/>
              </a:defRPr>
            </a:lvl2pPr>
            <a:lvl3pPr>
              <a:defRPr lang="en-US" sz="2000" kern="1200" dirty="0" smtClean="0">
                <a:solidFill>
                  <a:schemeClr val="tx2">
                    <a:lumMod val="90000"/>
                  </a:schemeClr>
                </a:solidFill>
                <a:latin typeface="+mj-lt"/>
                <a:ea typeface="+mn-ea"/>
                <a:cs typeface="+mn-cs"/>
              </a:defRPr>
            </a:lvl3pPr>
            <a:lvl4pPr>
              <a:defRPr lang="en-US" sz="2000" kern="1200" dirty="0" smtClean="0">
                <a:solidFill>
                  <a:schemeClr val="tx2">
                    <a:lumMod val="90000"/>
                  </a:schemeClr>
                </a:solidFill>
                <a:latin typeface="+mj-lt"/>
                <a:ea typeface="+mn-ea"/>
                <a:cs typeface="+mn-cs"/>
              </a:defRPr>
            </a:lvl4pPr>
            <a:lvl5pPr>
              <a:defRPr lang="en-US" sz="2000" kern="1200" dirty="0">
                <a:solidFill>
                  <a:schemeClr val="tx2">
                    <a:lumMod val="90000"/>
                  </a:schemeClr>
                </a:solidFill>
                <a:latin typeface="+mj-lt"/>
                <a:ea typeface="+mn-ea"/>
                <a:cs typeface="+mn-cs"/>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2D8262DD-38B7-432E-838E-874DEB156E0D}"/>
              </a:ext>
            </a:extLst>
          </p:cNvPr>
          <p:cNvSpPr>
            <a:spLocks noGrp="1"/>
          </p:cNvSpPr>
          <p:nvPr>
            <p:ph type="pic" sz="quarter" idx="10"/>
          </p:nvPr>
        </p:nvSpPr>
        <p:spPr>
          <a:xfrm>
            <a:off x="8839200" y="685800"/>
            <a:ext cx="2667000" cy="2400300"/>
          </a:xfrm>
        </p:spPr>
        <p:txBody>
          <a:bodyPr/>
          <a:lstStyle/>
          <a:p>
            <a:r>
              <a:rPr lang="en-US" dirty="0"/>
              <a:t>Click icon to add picture</a:t>
            </a:r>
          </a:p>
        </p:txBody>
      </p:sp>
      <p:sp>
        <p:nvSpPr>
          <p:cNvPr id="14" name="Picture Placeholder 12">
            <a:extLst>
              <a:ext uri="{FF2B5EF4-FFF2-40B4-BE49-F238E27FC236}">
                <a16:creationId xmlns:a16="http://schemas.microsoft.com/office/drawing/2014/main" id="{A1F656D3-42D5-4850-9BCE-034D55DCDBF9}"/>
              </a:ext>
            </a:extLst>
          </p:cNvPr>
          <p:cNvSpPr>
            <a:spLocks noGrp="1"/>
          </p:cNvSpPr>
          <p:nvPr>
            <p:ph type="pic" sz="quarter" idx="11"/>
          </p:nvPr>
        </p:nvSpPr>
        <p:spPr>
          <a:xfrm>
            <a:off x="8839200" y="3764738"/>
            <a:ext cx="2667000" cy="2404872"/>
          </a:xfrm>
        </p:spPr>
        <p:txBody>
          <a:bodyPr/>
          <a:lstStyle/>
          <a:p>
            <a:r>
              <a:rPr lang="en-US" dirty="0"/>
              <a:t>Click icon to add picture</a:t>
            </a:r>
          </a:p>
        </p:txBody>
      </p:sp>
    </p:spTree>
    <p:extLst>
      <p:ext uri="{BB962C8B-B14F-4D97-AF65-F5344CB8AC3E}">
        <p14:creationId xmlns:p14="http://schemas.microsoft.com/office/powerpoint/2010/main" val="355459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86BBE9-85AC-4FEF-8647-85DC61E30B35}"/>
              </a:ext>
              <a:ext uri="{C183D7F6-B498-43B3-948B-1728B52AA6E4}">
                <adec:decorative xmlns:adec="http://schemas.microsoft.com/office/drawing/2017/decorative" val="1"/>
              </a:ext>
            </a:extLst>
          </p:cNvPr>
          <p:cNvSpPr/>
          <p:nvPr userDrawn="1"/>
        </p:nvSpPr>
        <p:spPr>
          <a:xfrm>
            <a:off x="7467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334835FD-1AFB-4FBE-BCCE-D5FAD1E9E8D2}"/>
              </a:ext>
            </a:extLst>
          </p:cNvPr>
          <p:cNvSpPr>
            <a:spLocks noGrp="1"/>
          </p:cNvSpPr>
          <p:nvPr>
            <p:ph type="pic" sz="quarter" idx="15"/>
          </p:nvPr>
        </p:nvSpPr>
        <p:spPr>
          <a:xfrm>
            <a:off x="0" y="0"/>
            <a:ext cx="12192000" cy="6858000"/>
          </a:xfrm>
          <a:custGeom>
            <a:avLst/>
            <a:gdLst>
              <a:gd name="connsiteX0" fmla="*/ 7467600 w 12192000"/>
              <a:gd name="connsiteY0" fmla="*/ 1732305 h 6858000"/>
              <a:gd name="connsiteX1" fmla="*/ 7467600 w 12192000"/>
              <a:gd name="connsiteY1" fmla="*/ 5215297 h 6858000"/>
              <a:gd name="connsiteX2" fmla="*/ 10858500 w 12192000"/>
              <a:gd name="connsiteY2" fmla="*/ 5215297 h 6858000"/>
              <a:gd name="connsiteX3" fmla="*/ 10858500 w 12192000"/>
              <a:gd name="connsiteY3" fmla="*/ 173230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467600" y="1732305"/>
                </a:moveTo>
                <a:lnTo>
                  <a:pt x="7467600" y="5215297"/>
                </a:lnTo>
                <a:lnTo>
                  <a:pt x="10858500" y="5215297"/>
                </a:lnTo>
                <a:lnTo>
                  <a:pt x="10858500" y="1732305"/>
                </a:lnTo>
                <a:close/>
                <a:moveTo>
                  <a:pt x="0" y="0"/>
                </a:moveTo>
                <a:lnTo>
                  <a:pt x="12192000" y="0"/>
                </a:lnTo>
                <a:lnTo>
                  <a:pt x="12192000" y="6858000"/>
                </a:lnTo>
                <a:lnTo>
                  <a:pt x="0" y="6858000"/>
                </a:lnTo>
                <a:close/>
              </a:path>
            </a:pathLst>
          </a:custGeom>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7D50E5CE-ECB4-4D9A-95BD-EF41E78834EE}"/>
              </a:ext>
            </a:extLst>
          </p:cNvPr>
          <p:cNvSpPr>
            <a:spLocks noGrp="1"/>
          </p:cNvSpPr>
          <p:nvPr>
            <p:ph type="title" hasCustomPrompt="1"/>
          </p:nvPr>
        </p:nvSpPr>
        <p:spPr>
          <a:xfrm>
            <a:off x="7750629" y="2057400"/>
            <a:ext cx="2804191" cy="1775012"/>
          </a:xfrm>
        </p:spPr>
        <p:txBody>
          <a:bodyPr>
            <a:normAutofit/>
          </a:bodyPr>
          <a:lstStyle>
            <a:lvl1pPr marL="0" indent="0" algn="ctr">
              <a:lnSpc>
                <a:spcPct val="100000"/>
              </a:lnSpc>
              <a:spcBef>
                <a:spcPts val="1000"/>
              </a:spcBef>
              <a:defRPr sz="3200" spc="300" baseline="0">
                <a:solidFill>
                  <a:schemeClr val="bg1"/>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15B8F8B4-7A4C-46FC-86C4-7EDF3965E8AF}"/>
              </a:ext>
            </a:extLst>
          </p:cNvPr>
          <p:cNvSpPr>
            <a:spLocks noGrp="1"/>
          </p:cNvSpPr>
          <p:nvPr>
            <p:ph type="body" sz="quarter" idx="14"/>
          </p:nvPr>
        </p:nvSpPr>
        <p:spPr>
          <a:xfrm>
            <a:off x="7831744" y="3986140"/>
            <a:ext cx="2663825" cy="976312"/>
          </a:xfrm>
        </p:spPr>
        <p:txBody>
          <a:bodyPr/>
          <a:lstStyle>
            <a:lvl1pPr marL="0" indent="0" algn="ctr">
              <a:buNone/>
              <a:defRPr lang="en-US" sz="2000" i="1" kern="1200" dirty="0" smtClean="0">
                <a:solidFill>
                  <a:schemeClr val="bg1"/>
                </a:solidFill>
                <a:latin typeface="+mj-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40723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888699-B2F4-4D1E-9B99-FB38DB6F8614}"/>
              </a:ext>
              <a:ext uri="{C183D7F6-B498-43B3-948B-1728B52AA6E4}">
                <adec:decorative xmlns:adec="http://schemas.microsoft.com/office/drawing/2017/decorative" val="1"/>
              </a:ext>
            </a:extLst>
          </p:cNvPr>
          <p:cNvSpPr/>
          <p:nvPr userDrawn="1"/>
        </p:nvSpPr>
        <p:spPr>
          <a:xfrm>
            <a:off x="-1" y="0"/>
            <a:ext cx="12192001"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59C0F5F-52B5-4046-92E2-12C9AE3A010A}"/>
              </a:ext>
              <a:ext uri="{C183D7F6-B498-43B3-948B-1728B52AA6E4}">
                <adec:decorative xmlns:adec="http://schemas.microsoft.com/office/drawing/2017/decorative" val="1"/>
              </a:ext>
            </a:extLst>
          </p:cNvPr>
          <p:cNvSpPr/>
          <p:nvPr userDrawn="1"/>
        </p:nvSpPr>
        <p:spPr>
          <a:xfrm>
            <a:off x="685799" y="685801"/>
            <a:ext cx="10820401"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6C531D59-0AA7-4A6E-A153-F12AF50DEB51}"/>
              </a:ext>
            </a:extLst>
          </p:cNvPr>
          <p:cNvSpPr>
            <a:spLocks noGrp="1"/>
          </p:cNvSpPr>
          <p:nvPr>
            <p:ph type="title"/>
          </p:nvPr>
        </p:nvSpPr>
        <p:spPr>
          <a:xfrm>
            <a:off x="1279525" y="1128712"/>
            <a:ext cx="9582507" cy="737575"/>
          </a:xfrm>
        </p:spPr>
        <p:txBody>
          <a:bodyPr>
            <a:normAutofit/>
          </a:bodyPr>
          <a:lstStyle>
            <a:lvl1pPr algn="ctr">
              <a:defRPr sz="3200" cap="all" spc="300" baseline="0"/>
            </a:lvl1pPr>
          </a:lstStyle>
          <a:p>
            <a:r>
              <a:rPr lang="en-US" dirty="0"/>
              <a:t>Click to edit Master title style</a:t>
            </a:r>
          </a:p>
        </p:txBody>
      </p:sp>
      <p:sp>
        <p:nvSpPr>
          <p:cNvPr id="19" name="Picture Placeholder 18">
            <a:extLst>
              <a:ext uri="{FF2B5EF4-FFF2-40B4-BE49-F238E27FC236}">
                <a16:creationId xmlns:a16="http://schemas.microsoft.com/office/drawing/2014/main" id="{F4662255-912C-47B2-9F89-E8EA289186C3}"/>
              </a:ext>
            </a:extLst>
          </p:cNvPr>
          <p:cNvSpPr>
            <a:spLocks noGrp="1"/>
          </p:cNvSpPr>
          <p:nvPr>
            <p:ph type="pic" sz="quarter" idx="10"/>
          </p:nvPr>
        </p:nvSpPr>
        <p:spPr>
          <a:xfrm>
            <a:off x="1279525" y="2155389"/>
            <a:ext cx="2003425" cy="2002536"/>
          </a:xfrm>
        </p:spPr>
        <p:txBody>
          <a:bodyPr/>
          <a:lstStyle/>
          <a:p>
            <a:r>
              <a:rPr lang="en-US" dirty="0"/>
              <a:t>Click icon to add picture</a:t>
            </a:r>
          </a:p>
        </p:txBody>
      </p:sp>
      <p:sp>
        <p:nvSpPr>
          <p:cNvPr id="13" name="Text Placeholder 2">
            <a:extLst>
              <a:ext uri="{FF2B5EF4-FFF2-40B4-BE49-F238E27FC236}">
                <a16:creationId xmlns:a16="http://schemas.microsoft.com/office/drawing/2014/main" id="{14BC86AA-75EF-424D-A00E-E44E64F49307}"/>
              </a:ext>
            </a:extLst>
          </p:cNvPr>
          <p:cNvSpPr>
            <a:spLocks noGrp="1"/>
          </p:cNvSpPr>
          <p:nvPr>
            <p:ph type="body" sz="quarter" idx="16"/>
          </p:nvPr>
        </p:nvSpPr>
        <p:spPr>
          <a:xfrm>
            <a:off x="1265795" y="4445636"/>
            <a:ext cx="2011363" cy="545126"/>
          </a:xfrm>
        </p:spPr>
        <p:txBody>
          <a:bodyPr/>
          <a:lstStyle>
            <a:lvl1pPr marL="0" indent="0" algn="ctr">
              <a:buNone/>
              <a:defRPr/>
            </a:lvl1pPr>
          </a:lstStyle>
          <a:p>
            <a:pPr lvl="0"/>
            <a:r>
              <a:rPr lang="en-US" dirty="0"/>
              <a:t>Click to edit Master text styles</a:t>
            </a:r>
          </a:p>
        </p:txBody>
      </p:sp>
      <p:sp>
        <p:nvSpPr>
          <p:cNvPr id="14" name="Text Placeholder 2">
            <a:extLst>
              <a:ext uri="{FF2B5EF4-FFF2-40B4-BE49-F238E27FC236}">
                <a16:creationId xmlns:a16="http://schemas.microsoft.com/office/drawing/2014/main" id="{4651915F-8813-4F19-9282-4069723EC96E}"/>
              </a:ext>
            </a:extLst>
          </p:cNvPr>
          <p:cNvSpPr>
            <a:spLocks noGrp="1"/>
          </p:cNvSpPr>
          <p:nvPr>
            <p:ph type="body" sz="quarter" idx="17"/>
          </p:nvPr>
        </p:nvSpPr>
        <p:spPr>
          <a:xfrm>
            <a:off x="1258339" y="5030809"/>
            <a:ext cx="2011363" cy="545126"/>
          </a:xfrm>
        </p:spPr>
        <p:txBody>
          <a:bodyPr/>
          <a:lstStyle>
            <a:lvl1pPr marL="0" indent="0" algn="ctr">
              <a:buNone/>
              <a:defRPr lang="en-US" sz="1800" kern="1200" dirty="0" smtClean="0">
                <a:solidFill>
                  <a:schemeClr val="tx2"/>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20" name="Picture Placeholder 18">
            <a:extLst>
              <a:ext uri="{FF2B5EF4-FFF2-40B4-BE49-F238E27FC236}">
                <a16:creationId xmlns:a16="http://schemas.microsoft.com/office/drawing/2014/main" id="{BDD03108-13F4-4623-8FF3-A81028227179}"/>
              </a:ext>
            </a:extLst>
          </p:cNvPr>
          <p:cNvSpPr>
            <a:spLocks noGrp="1"/>
          </p:cNvSpPr>
          <p:nvPr>
            <p:ph type="pic" sz="quarter" idx="11"/>
          </p:nvPr>
        </p:nvSpPr>
        <p:spPr>
          <a:xfrm>
            <a:off x="3804132" y="2155389"/>
            <a:ext cx="2003425" cy="2002536"/>
          </a:xfrm>
        </p:spPr>
        <p:txBody>
          <a:bodyPr/>
          <a:lstStyle/>
          <a:p>
            <a:r>
              <a:rPr lang="en-US" dirty="0"/>
              <a:t>Click icon to add picture</a:t>
            </a:r>
          </a:p>
        </p:txBody>
      </p:sp>
      <p:sp>
        <p:nvSpPr>
          <p:cNvPr id="3" name="Text Placeholder 2">
            <a:extLst>
              <a:ext uri="{FF2B5EF4-FFF2-40B4-BE49-F238E27FC236}">
                <a16:creationId xmlns:a16="http://schemas.microsoft.com/office/drawing/2014/main" id="{85FEA53B-7103-43EE-A27D-C03676BE7A3E}"/>
              </a:ext>
            </a:extLst>
          </p:cNvPr>
          <p:cNvSpPr>
            <a:spLocks noGrp="1"/>
          </p:cNvSpPr>
          <p:nvPr>
            <p:ph type="body" sz="quarter" idx="14"/>
          </p:nvPr>
        </p:nvSpPr>
        <p:spPr>
          <a:xfrm>
            <a:off x="3803650" y="4446588"/>
            <a:ext cx="2011363" cy="545126"/>
          </a:xfrm>
        </p:spPr>
        <p:txBody>
          <a:bodyPr/>
          <a:lstStyle>
            <a:lvl1pPr marL="0" indent="0" algn="ctr">
              <a:buNone/>
              <a:defRPr/>
            </a:lvl1pPr>
          </a:lstStyle>
          <a:p>
            <a:pPr lvl="0"/>
            <a:r>
              <a:rPr lang="en-US"/>
              <a:t>Click to edit Master text styles</a:t>
            </a:r>
          </a:p>
        </p:txBody>
      </p:sp>
      <p:sp>
        <p:nvSpPr>
          <p:cNvPr id="12" name="Text Placeholder 2">
            <a:extLst>
              <a:ext uri="{FF2B5EF4-FFF2-40B4-BE49-F238E27FC236}">
                <a16:creationId xmlns:a16="http://schemas.microsoft.com/office/drawing/2014/main" id="{D2D40785-78DE-4A0A-BE87-FBA306D4E0E8}"/>
              </a:ext>
            </a:extLst>
          </p:cNvPr>
          <p:cNvSpPr>
            <a:spLocks noGrp="1"/>
          </p:cNvSpPr>
          <p:nvPr>
            <p:ph type="body" sz="quarter" idx="15"/>
          </p:nvPr>
        </p:nvSpPr>
        <p:spPr>
          <a:xfrm>
            <a:off x="3796194" y="5031761"/>
            <a:ext cx="2011363" cy="545126"/>
          </a:xfrm>
        </p:spPr>
        <p:txBody>
          <a:bodyPr/>
          <a:lstStyle>
            <a:lvl1pPr marL="0" indent="0" algn="ctr">
              <a:buNone/>
              <a:defRPr lang="en-US" sz="1800" kern="1200" dirty="0" smtClean="0">
                <a:solidFill>
                  <a:schemeClr val="tx2"/>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21" name="Picture Placeholder 18">
            <a:extLst>
              <a:ext uri="{FF2B5EF4-FFF2-40B4-BE49-F238E27FC236}">
                <a16:creationId xmlns:a16="http://schemas.microsoft.com/office/drawing/2014/main" id="{91167149-D0F9-4485-9BE8-A52BED2664AC}"/>
              </a:ext>
            </a:extLst>
          </p:cNvPr>
          <p:cNvSpPr>
            <a:spLocks noGrp="1"/>
          </p:cNvSpPr>
          <p:nvPr>
            <p:ph type="pic" sz="quarter" idx="12"/>
          </p:nvPr>
        </p:nvSpPr>
        <p:spPr>
          <a:xfrm>
            <a:off x="6332269" y="2155389"/>
            <a:ext cx="2003425" cy="2002536"/>
          </a:xfrm>
        </p:spPr>
        <p:txBody>
          <a:bodyPr/>
          <a:lstStyle/>
          <a:p>
            <a:r>
              <a:rPr lang="en-US" dirty="0"/>
              <a:t>Click icon to add picture</a:t>
            </a:r>
          </a:p>
        </p:txBody>
      </p:sp>
      <p:sp>
        <p:nvSpPr>
          <p:cNvPr id="15" name="Text Placeholder 2">
            <a:extLst>
              <a:ext uri="{FF2B5EF4-FFF2-40B4-BE49-F238E27FC236}">
                <a16:creationId xmlns:a16="http://schemas.microsoft.com/office/drawing/2014/main" id="{AB40F8CF-C64A-4DB4-9A1A-7BFAC245F02A}"/>
              </a:ext>
            </a:extLst>
          </p:cNvPr>
          <p:cNvSpPr>
            <a:spLocks noGrp="1"/>
          </p:cNvSpPr>
          <p:nvPr>
            <p:ph type="body" sz="quarter" idx="18"/>
          </p:nvPr>
        </p:nvSpPr>
        <p:spPr>
          <a:xfrm>
            <a:off x="6333721" y="4445636"/>
            <a:ext cx="2011363" cy="545126"/>
          </a:xfrm>
        </p:spPr>
        <p:txBody>
          <a:bodyPr/>
          <a:lstStyle>
            <a:lvl1pPr marL="0" indent="0" algn="ctr">
              <a:buNone/>
              <a:defRPr/>
            </a:lvl1pPr>
          </a:lstStyle>
          <a:p>
            <a:pPr lvl="0"/>
            <a:r>
              <a:rPr lang="en-US"/>
              <a:t>Click to edit Master text styles</a:t>
            </a:r>
          </a:p>
        </p:txBody>
      </p:sp>
      <p:sp>
        <p:nvSpPr>
          <p:cNvPr id="16" name="Text Placeholder 2">
            <a:extLst>
              <a:ext uri="{FF2B5EF4-FFF2-40B4-BE49-F238E27FC236}">
                <a16:creationId xmlns:a16="http://schemas.microsoft.com/office/drawing/2014/main" id="{CF3F1EF2-8FAE-4D87-AF55-EB9978D55F87}"/>
              </a:ext>
            </a:extLst>
          </p:cNvPr>
          <p:cNvSpPr>
            <a:spLocks noGrp="1"/>
          </p:cNvSpPr>
          <p:nvPr>
            <p:ph type="body" sz="quarter" idx="19"/>
          </p:nvPr>
        </p:nvSpPr>
        <p:spPr>
          <a:xfrm>
            <a:off x="6326265" y="5030809"/>
            <a:ext cx="2011363" cy="545126"/>
          </a:xfrm>
        </p:spPr>
        <p:txBody>
          <a:bodyPr/>
          <a:lstStyle>
            <a:lvl1pPr marL="0" indent="0" algn="ctr">
              <a:buNone/>
              <a:defRPr lang="en-US" sz="1800" kern="1200" dirty="0" smtClean="0">
                <a:solidFill>
                  <a:schemeClr val="tx2"/>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22" name="Picture Placeholder 18">
            <a:extLst>
              <a:ext uri="{FF2B5EF4-FFF2-40B4-BE49-F238E27FC236}">
                <a16:creationId xmlns:a16="http://schemas.microsoft.com/office/drawing/2014/main" id="{1A66F4CC-066D-41CE-A8F6-A452F518D57B}"/>
              </a:ext>
            </a:extLst>
          </p:cNvPr>
          <p:cNvSpPr>
            <a:spLocks noGrp="1"/>
          </p:cNvSpPr>
          <p:nvPr>
            <p:ph type="pic" sz="quarter" idx="13"/>
          </p:nvPr>
        </p:nvSpPr>
        <p:spPr>
          <a:xfrm>
            <a:off x="8858607" y="2155389"/>
            <a:ext cx="2003425" cy="2002536"/>
          </a:xfrm>
        </p:spPr>
        <p:txBody>
          <a:bodyPr/>
          <a:lstStyle/>
          <a:p>
            <a:r>
              <a:rPr lang="en-US" dirty="0"/>
              <a:t>Click icon to add picture</a:t>
            </a:r>
          </a:p>
        </p:txBody>
      </p:sp>
      <p:sp>
        <p:nvSpPr>
          <p:cNvPr id="18" name="Text Placeholder 2">
            <a:extLst>
              <a:ext uri="{FF2B5EF4-FFF2-40B4-BE49-F238E27FC236}">
                <a16:creationId xmlns:a16="http://schemas.microsoft.com/office/drawing/2014/main" id="{5FA1103C-3979-4242-A077-18B4BD99A79A}"/>
              </a:ext>
            </a:extLst>
          </p:cNvPr>
          <p:cNvSpPr>
            <a:spLocks noGrp="1"/>
          </p:cNvSpPr>
          <p:nvPr>
            <p:ph type="body" sz="quarter" idx="20"/>
          </p:nvPr>
        </p:nvSpPr>
        <p:spPr>
          <a:xfrm>
            <a:off x="8863792" y="4445636"/>
            <a:ext cx="2011363" cy="545126"/>
          </a:xfrm>
        </p:spPr>
        <p:txBody>
          <a:bodyPr/>
          <a:lstStyle>
            <a:lvl1pPr marL="0" indent="0" algn="ctr">
              <a:buNone/>
              <a:defRPr/>
            </a:lvl1pPr>
          </a:lstStyle>
          <a:p>
            <a:pPr lvl="0"/>
            <a:r>
              <a:rPr lang="en-US"/>
              <a:t>Click to edit Master text styles</a:t>
            </a:r>
          </a:p>
        </p:txBody>
      </p:sp>
      <p:sp>
        <p:nvSpPr>
          <p:cNvPr id="23" name="Text Placeholder 2">
            <a:extLst>
              <a:ext uri="{FF2B5EF4-FFF2-40B4-BE49-F238E27FC236}">
                <a16:creationId xmlns:a16="http://schemas.microsoft.com/office/drawing/2014/main" id="{48AFB00F-138B-4D19-BB2E-61BF5D57CD23}"/>
              </a:ext>
            </a:extLst>
          </p:cNvPr>
          <p:cNvSpPr>
            <a:spLocks noGrp="1"/>
          </p:cNvSpPr>
          <p:nvPr>
            <p:ph type="body" sz="quarter" idx="21"/>
          </p:nvPr>
        </p:nvSpPr>
        <p:spPr>
          <a:xfrm>
            <a:off x="8856336" y="5030809"/>
            <a:ext cx="2011363" cy="545126"/>
          </a:xfrm>
        </p:spPr>
        <p:txBody>
          <a:bodyPr/>
          <a:lstStyle>
            <a:lvl1pPr marL="0" indent="0" algn="ctr">
              <a:buNone/>
              <a:defRPr lang="en-US" sz="1800" kern="1200" dirty="0" smtClean="0">
                <a:solidFill>
                  <a:schemeClr val="tx2"/>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6978707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FB711-F0FD-482F-8C0C-73A394357D20}"/>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A5B9AF-5A01-4BFC-9250-DF50A92820AE}"/>
              </a:ext>
            </a:extLst>
          </p:cNvPr>
          <p:cNvSpPr>
            <a:spLocks noGrp="1"/>
          </p:cNvSpPr>
          <p:nvPr>
            <p:ph type="title" hasCustomPrompt="1"/>
          </p:nvPr>
        </p:nvSpPr>
        <p:spPr>
          <a:xfrm>
            <a:off x="1026042" y="1371598"/>
            <a:ext cx="3987209" cy="2852057"/>
          </a:xfrm>
        </p:spPr>
        <p:txBody>
          <a:bodyPr>
            <a:normAutofit/>
          </a:bodyPr>
          <a:lstStyle>
            <a:lvl1pPr algn="ctr">
              <a:lnSpc>
                <a:spcPct val="100000"/>
              </a:lnSpc>
              <a:spcBef>
                <a:spcPts val="1000"/>
              </a:spcBef>
              <a:defRPr sz="3600" spc="300" baseline="0">
                <a:solidFill>
                  <a:schemeClr val="bg1"/>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0E58EB54-7A97-4BDA-89DA-0C3B50AB5D1B}"/>
              </a:ext>
            </a:extLst>
          </p:cNvPr>
          <p:cNvSpPr>
            <a:spLocks noGrp="1"/>
          </p:cNvSpPr>
          <p:nvPr>
            <p:ph type="body" sz="quarter" idx="18"/>
          </p:nvPr>
        </p:nvSpPr>
        <p:spPr>
          <a:xfrm>
            <a:off x="1026042" y="4506686"/>
            <a:ext cx="3987209" cy="979715"/>
          </a:xfrm>
        </p:spPr>
        <p:txBody>
          <a:bodyPr/>
          <a:lstStyle>
            <a:lvl1pPr algn="ctr">
              <a:buNone/>
              <a:defRPr lang="en-US" sz="2400" i="1" kern="1200" dirty="0" smtClean="0">
                <a:solidFill>
                  <a:schemeClr val="bg1"/>
                </a:solidFill>
                <a:latin typeface="+mj-lt"/>
                <a:ea typeface="+mn-ea"/>
                <a:cs typeface="+mn-cs"/>
              </a:defRPr>
            </a:lvl1pPr>
          </a:lstStyle>
          <a:p>
            <a:pPr lvl="0"/>
            <a:r>
              <a:rPr lang="en-US"/>
              <a:t>Click to edit Master text styles</a:t>
            </a:r>
          </a:p>
        </p:txBody>
      </p:sp>
      <p:sp>
        <p:nvSpPr>
          <p:cNvPr id="17" name="Picture Placeholder 16">
            <a:extLst>
              <a:ext uri="{FF2B5EF4-FFF2-40B4-BE49-F238E27FC236}">
                <a16:creationId xmlns:a16="http://schemas.microsoft.com/office/drawing/2014/main" id="{9442EAB5-F425-4F03-8BE5-3BD953A108C1}"/>
              </a:ext>
            </a:extLst>
          </p:cNvPr>
          <p:cNvSpPr>
            <a:spLocks noGrp="1"/>
          </p:cNvSpPr>
          <p:nvPr>
            <p:ph type="pic" sz="quarter" idx="13"/>
          </p:nvPr>
        </p:nvSpPr>
        <p:spPr>
          <a:xfrm>
            <a:off x="6781800" y="682625"/>
            <a:ext cx="2230438" cy="2573338"/>
          </a:xfrm>
        </p:spPr>
        <p:txBody>
          <a:bodyPr/>
          <a:lstStyle/>
          <a:p>
            <a:r>
              <a:rPr lang="en-US" dirty="0"/>
              <a:t>Click icon to add picture</a:t>
            </a:r>
          </a:p>
        </p:txBody>
      </p:sp>
      <p:sp>
        <p:nvSpPr>
          <p:cNvPr id="18" name="Picture Placeholder 16">
            <a:extLst>
              <a:ext uri="{FF2B5EF4-FFF2-40B4-BE49-F238E27FC236}">
                <a16:creationId xmlns:a16="http://schemas.microsoft.com/office/drawing/2014/main" id="{C6529874-B997-42AB-BBB3-2CE23B26BD9D}"/>
              </a:ext>
            </a:extLst>
          </p:cNvPr>
          <p:cNvSpPr>
            <a:spLocks noGrp="1"/>
          </p:cNvSpPr>
          <p:nvPr>
            <p:ph type="pic" sz="quarter" idx="14"/>
          </p:nvPr>
        </p:nvSpPr>
        <p:spPr>
          <a:xfrm>
            <a:off x="9352222" y="682625"/>
            <a:ext cx="2153978" cy="2573338"/>
          </a:xfrm>
        </p:spPr>
        <p:txBody>
          <a:bodyPr/>
          <a:lstStyle/>
          <a:p>
            <a:r>
              <a:rPr lang="en-US" dirty="0"/>
              <a:t>Click icon to add picture</a:t>
            </a:r>
          </a:p>
        </p:txBody>
      </p:sp>
      <p:sp>
        <p:nvSpPr>
          <p:cNvPr id="20" name="Picture Placeholder 16">
            <a:extLst>
              <a:ext uri="{FF2B5EF4-FFF2-40B4-BE49-F238E27FC236}">
                <a16:creationId xmlns:a16="http://schemas.microsoft.com/office/drawing/2014/main" id="{AA605188-CCD4-4291-BF83-1ED9B4544B2E}"/>
              </a:ext>
            </a:extLst>
          </p:cNvPr>
          <p:cNvSpPr>
            <a:spLocks noGrp="1"/>
          </p:cNvSpPr>
          <p:nvPr>
            <p:ph type="pic" sz="quarter" idx="16"/>
          </p:nvPr>
        </p:nvSpPr>
        <p:spPr>
          <a:xfrm>
            <a:off x="6781516" y="3599121"/>
            <a:ext cx="2230438" cy="2573338"/>
          </a:xfrm>
        </p:spPr>
        <p:txBody>
          <a:bodyPr/>
          <a:lstStyle/>
          <a:p>
            <a:r>
              <a:rPr lang="en-US" dirty="0"/>
              <a:t>Click icon to add picture</a:t>
            </a:r>
          </a:p>
        </p:txBody>
      </p:sp>
      <p:sp>
        <p:nvSpPr>
          <p:cNvPr id="19" name="Picture Placeholder 16">
            <a:extLst>
              <a:ext uri="{FF2B5EF4-FFF2-40B4-BE49-F238E27FC236}">
                <a16:creationId xmlns:a16="http://schemas.microsoft.com/office/drawing/2014/main" id="{786F9C7D-3C9C-4579-A6F5-D9510E41CF2D}"/>
              </a:ext>
            </a:extLst>
          </p:cNvPr>
          <p:cNvSpPr>
            <a:spLocks noGrp="1"/>
          </p:cNvSpPr>
          <p:nvPr>
            <p:ph type="pic" sz="quarter" idx="15"/>
          </p:nvPr>
        </p:nvSpPr>
        <p:spPr>
          <a:xfrm>
            <a:off x="9352222" y="3599121"/>
            <a:ext cx="2153978" cy="2573338"/>
          </a:xfrm>
        </p:spPr>
        <p:txBody>
          <a:bodyPr/>
          <a:lstStyle/>
          <a:p>
            <a:r>
              <a:rPr lang="en-US" dirty="0"/>
              <a:t>Click icon to add picture</a:t>
            </a:r>
          </a:p>
        </p:txBody>
      </p:sp>
    </p:spTree>
    <p:extLst>
      <p:ext uri="{BB962C8B-B14F-4D97-AF65-F5344CB8AC3E}">
        <p14:creationId xmlns:p14="http://schemas.microsoft.com/office/powerpoint/2010/main" val="149433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9BBC74-EB51-49D7-B971-ECEF9CF61D41}"/>
              </a:ext>
              <a:ext uri="{C183D7F6-B498-43B3-948B-1728B52AA6E4}">
                <adec:decorative xmlns:adec="http://schemas.microsoft.com/office/drawing/2017/decorative" val="1"/>
              </a:ext>
            </a:extLst>
          </p:cNvPr>
          <p:cNvSpPr/>
          <p:nvPr userDrawn="1"/>
        </p:nvSpPr>
        <p:spPr>
          <a:xfrm>
            <a:off x="685800" y="685801"/>
            <a:ext cx="7467601"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7112E3-539C-42BB-BF3C-5D45BF2D8E61}"/>
              </a:ext>
            </a:extLst>
          </p:cNvPr>
          <p:cNvSpPr>
            <a:spLocks noGrp="1"/>
          </p:cNvSpPr>
          <p:nvPr>
            <p:ph type="title" hasCustomPrompt="1"/>
          </p:nvPr>
        </p:nvSpPr>
        <p:spPr>
          <a:xfrm>
            <a:off x="1360714" y="944564"/>
            <a:ext cx="6106886" cy="873350"/>
          </a:xfrm>
        </p:spPr>
        <p:txBody>
          <a:bodyPr>
            <a:normAutofit/>
          </a:bodyPr>
          <a:lstStyle>
            <a:lvl1pPr algn="ctr">
              <a:lnSpc>
                <a:spcPct val="100000"/>
              </a:lnSpc>
              <a:spcBef>
                <a:spcPts val="1000"/>
              </a:spcBef>
              <a:defRPr sz="3200" spc="300" baseline="0"/>
            </a:lvl1pPr>
          </a:lstStyle>
          <a:p>
            <a:r>
              <a:rPr lang="en-US" dirty="0"/>
              <a:t>CLICK TO EDIT MASTER TITLE</a:t>
            </a:r>
          </a:p>
        </p:txBody>
      </p:sp>
      <p:sp>
        <p:nvSpPr>
          <p:cNvPr id="14" name="Content Placeholder 13">
            <a:extLst>
              <a:ext uri="{FF2B5EF4-FFF2-40B4-BE49-F238E27FC236}">
                <a16:creationId xmlns:a16="http://schemas.microsoft.com/office/drawing/2014/main" id="{4CFE5E1A-5CA9-4FF2-949E-A804EA05C22E}"/>
              </a:ext>
            </a:extLst>
          </p:cNvPr>
          <p:cNvSpPr>
            <a:spLocks noGrp="1"/>
          </p:cNvSpPr>
          <p:nvPr>
            <p:ph sz="quarter" idx="14"/>
          </p:nvPr>
        </p:nvSpPr>
        <p:spPr>
          <a:xfrm>
            <a:off x="1371600" y="2057400"/>
            <a:ext cx="60960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F1503E13-8CCB-4B44-A160-FE91FECE41EA}"/>
              </a:ext>
            </a:extLst>
          </p:cNvPr>
          <p:cNvSpPr>
            <a:spLocks noGrp="1"/>
          </p:cNvSpPr>
          <p:nvPr>
            <p:ph type="pic" sz="quarter" idx="13"/>
          </p:nvPr>
        </p:nvSpPr>
        <p:spPr>
          <a:xfrm>
            <a:off x="8153400" y="685799"/>
            <a:ext cx="3397250" cy="5486401"/>
          </a:xfrm>
        </p:spPr>
        <p:txBody>
          <a:bodyPr/>
          <a:lstStyle/>
          <a:p>
            <a:r>
              <a:rPr lang="en-US" dirty="0"/>
              <a:t>Click icon to add picture</a:t>
            </a:r>
          </a:p>
        </p:txBody>
      </p:sp>
    </p:spTree>
    <p:extLst>
      <p:ext uri="{BB962C8B-B14F-4D97-AF65-F5344CB8AC3E}">
        <p14:creationId xmlns:p14="http://schemas.microsoft.com/office/powerpoint/2010/main" val="34015647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E10E086-AEAC-48A4-AB62-9F294E799ABC}"/>
              </a:ext>
              <a:ext uri="{C183D7F6-B498-43B3-948B-1728B52AA6E4}">
                <adec:decorative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41581" y="1129086"/>
            <a:ext cx="9563099" cy="725118"/>
          </a:xfrm>
        </p:spPr>
        <p:txBody>
          <a:bodyPr>
            <a:normAutofit/>
          </a:bodyPr>
          <a:lstStyle>
            <a:lvl1pPr algn="ctr">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a:xfrm>
            <a:off x="1341581" y="1835732"/>
            <a:ext cx="9563100" cy="4322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828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E5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771525" y="685800"/>
            <a:ext cx="10629899" cy="1371600"/>
          </a:xfrm>
          <a:prstGeom prst="rect">
            <a:avLst/>
          </a:prstGeom>
          <a:solidFill>
            <a:schemeClr val="bg1"/>
          </a:solidFill>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771525" y="2254102"/>
            <a:ext cx="10629900" cy="3918097"/>
          </a:xfrm>
          <a:prstGeom prst="rect">
            <a:avLst/>
          </a:prstGeom>
          <a:solidFill>
            <a:schemeClr val="bg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Logo&#10;&#10;Description automatically generated">
            <a:extLst>
              <a:ext uri="{FF2B5EF4-FFF2-40B4-BE49-F238E27FC236}">
                <a16:creationId xmlns:a16="http://schemas.microsoft.com/office/drawing/2014/main" id="{EBD9E9D1-956D-B3FA-C951-927233A7C6E5}"/>
              </a:ext>
            </a:extLst>
          </p:cNvPr>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10342434" y="6267301"/>
            <a:ext cx="1173292" cy="466925"/>
          </a:xfrm>
          <a:prstGeom prst="rect">
            <a:avLst/>
          </a:prstGeom>
        </p:spPr>
      </p:pic>
    </p:spTree>
    <p:extLst>
      <p:ext uri="{BB962C8B-B14F-4D97-AF65-F5344CB8AC3E}">
        <p14:creationId xmlns:p14="http://schemas.microsoft.com/office/powerpoint/2010/main" val="1956618010"/>
      </p:ext>
    </p:extLst>
  </p:cSld>
  <p:clrMap bg1="lt1" tx1="dk1" bg2="lt2" tx2="dk2" accent1="accent1" accent2="accent2" accent3="accent3" accent4="accent4" accent5="accent5" accent6="accent6" hlink="hlink" folHlink="folHlink"/>
  <p:sldLayoutIdLst>
    <p:sldLayoutId id="2147483766" r:id="rId1"/>
    <p:sldLayoutId id="2147483746" r:id="rId2"/>
    <p:sldLayoutId id="2147483756" r:id="rId3"/>
    <p:sldLayoutId id="2147483757" r:id="rId4"/>
    <p:sldLayoutId id="2147483767" r:id="rId5"/>
    <p:sldLayoutId id="2147483758" r:id="rId6"/>
    <p:sldLayoutId id="2147483761" r:id="rId7"/>
    <p:sldLayoutId id="2147483759" r:id="rId8"/>
    <p:sldLayoutId id="2147483769" r:id="rId9"/>
    <p:sldLayoutId id="2147483749" r:id="rId10"/>
    <p:sldLayoutId id="2147483768" r:id="rId11"/>
    <p:sldLayoutId id="2147483765" r:id="rId12"/>
    <p:sldLayoutId id="2147483764" r:id="rId13"/>
    <p:sldLayoutId id="2147483770" r:id="rId14"/>
    <p:sldLayoutId id="2147483771" r:id="rId15"/>
  </p:sldLayoutIdLst>
  <p:hf hdr="0"/>
  <p:txStyles>
    <p:titleStyle>
      <a:lvl1pPr algn="l" defTabSz="914400" rtl="0" eaLnBrk="1" latinLnBrk="0" hangingPunct="1">
        <a:lnSpc>
          <a:spcPct val="90000"/>
        </a:lnSpc>
        <a:spcBef>
          <a:spcPct val="0"/>
        </a:spcBef>
        <a:buNone/>
        <a:defRPr sz="360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272">
          <p15:clr>
            <a:srgbClr val="F26B43"/>
          </p15:clr>
        </p15:guide>
        <p15:guide id="4" pos="3408">
          <p15:clr>
            <a:srgbClr val="F26B43"/>
          </p15:clr>
        </p15:guide>
        <p15:guide id="5" orient="horz" pos="432">
          <p15:clr>
            <a:srgbClr val="F26B43"/>
          </p15:clr>
        </p15:guide>
        <p15:guide id="6" pos="3000">
          <p15:clr>
            <a:srgbClr val="F26B43"/>
          </p15:clr>
        </p15:guide>
        <p15:guide id="7" pos="2568">
          <p15:clr>
            <a:srgbClr val="F26B43"/>
          </p15:clr>
        </p15:guide>
        <p15:guide id="8" pos="2136">
          <p15:clr>
            <a:srgbClr val="F26B43"/>
          </p15:clr>
        </p15:guide>
        <p15:guide id="9" pos="432">
          <p15:clr>
            <a:srgbClr val="F26B43"/>
          </p15:clr>
        </p15:guide>
        <p15:guide id="10" pos="864">
          <p15:clr>
            <a:srgbClr val="F26B43"/>
          </p15:clr>
        </p15:guide>
        <p15:guide id="11" pos="1296">
          <p15:clr>
            <a:srgbClr val="F26B43"/>
          </p15:clr>
        </p15:guide>
        <p15:guide id="12" pos="1728">
          <p15:clr>
            <a:srgbClr val="F26B43"/>
          </p15:clr>
        </p15:guide>
        <p15:guide id="13" pos="7248">
          <p15:clr>
            <a:srgbClr val="F26B43"/>
          </p15:clr>
        </p15:guide>
        <p15:guide id="14" pos="6840">
          <p15:clr>
            <a:srgbClr val="F26B43"/>
          </p15:clr>
        </p15:guide>
        <p15:guide id="15" pos="6408">
          <p15:clr>
            <a:srgbClr val="F26B43"/>
          </p15:clr>
        </p15:guide>
        <p15:guide id="16" pos="6000">
          <p15:clr>
            <a:srgbClr val="F26B43"/>
          </p15:clr>
        </p15:guide>
        <p15:guide id="17" pos="5568">
          <p15:clr>
            <a:srgbClr val="F26B43"/>
          </p15:clr>
        </p15:guide>
        <p15:guide id="18" pos="5136">
          <p15:clr>
            <a:srgbClr val="F26B43"/>
          </p15:clr>
        </p15:guide>
        <p15:guide id="19" pos="4704">
          <p15:clr>
            <a:srgbClr val="F26B43"/>
          </p15:clr>
        </p15:guide>
        <p15:guide id="20" orient="horz" pos="3888">
          <p15:clr>
            <a:srgbClr val="F26B43"/>
          </p15:clr>
        </p15:guide>
        <p15:guide id="21" orient="horz" pos="3456">
          <p15:clr>
            <a:srgbClr val="F26B43"/>
          </p15:clr>
        </p15:guide>
        <p15:guide id="22" orient="horz" pos="864">
          <p15:clr>
            <a:srgbClr val="F26B43"/>
          </p15:clr>
        </p15:guide>
        <p15:guide id="23" orient="horz" pos="1296">
          <p15:clr>
            <a:srgbClr val="F26B43"/>
          </p15:clr>
        </p15:guide>
        <p15:guide id="24" orient="horz" pos="1728">
          <p15:clr>
            <a:srgbClr val="F26B43"/>
          </p15:clr>
        </p15:guide>
        <p15:guide id="25" orient="horz" pos="3024">
          <p15:clr>
            <a:srgbClr val="F26B43"/>
          </p15:clr>
        </p15:guide>
        <p15:guide id="26" orient="horz" pos="25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Ycscym1lcv0?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DB563A9-73D9-1644-5C6E-793CAA5F17C0}"/>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val="0"/>
              </a:ext>
            </a:extLst>
          </a:blip>
          <a:srcRect/>
          <a:stretch/>
        </p:blipFill>
        <p:spPr>
          <a:xfrm>
            <a:off x="781050" y="923277"/>
            <a:ext cx="10629900" cy="3789300"/>
          </a:xfrm>
        </p:spPr>
      </p:pic>
      <p:sp>
        <p:nvSpPr>
          <p:cNvPr id="8" name="Title 7">
            <a:extLst>
              <a:ext uri="{FF2B5EF4-FFF2-40B4-BE49-F238E27FC236}">
                <a16:creationId xmlns:a16="http://schemas.microsoft.com/office/drawing/2014/main" id="{B859FB18-B421-43A7-A91C-76D12F25E84C}"/>
              </a:ext>
            </a:extLst>
          </p:cNvPr>
          <p:cNvSpPr>
            <a:spLocks noGrp="1"/>
          </p:cNvSpPr>
          <p:nvPr>
            <p:ph type="title"/>
          </p:nvPr>
        </p:nvSpPr>
        <p:spPr>
          <a:xfrm>
            <a:off x="680720" y="4600574"/>
            <a:ext cx="10830560" cy="2124075"/>
          </a:xfrm>
        </p:spPr>
        <p:txBody>
          <a:bodyPr>
            <a:normAutofit/>
          </a:bodyPr>
          <a:lstStyle/>
          <a:p>
            <a:pPr algn="l"/>
            <a:r>
              <a:rPr lang="en-US" sz="4000" dirty="0">
                <a:latin typeface="Calibri" panose="020F0502020204030204" pitchFamily="34" charset="0"/>
                <a:cs typeface="Calibri" panose="020F0502020204030204" pitchFamily="34" charset="0"/>
              </a:rPr>
              <a:t>KHS UPDATES - JUNE 20, 2024</a:t>
            </a:r>
          </a:p>
        </p:txBody>
      </p:sp>
      <p:pic>
        <p:nvPicPr>
          <p:cNvPr id="11" name="Picture 10" descr="Logo&#10;&#10;Description automatically generated">
            <a:extLst>
              <a:ext uri="{FF2B5EF4-FFF2-40B4-BE49-F238E27FC236}">
                <a16:creationId xmlns:a16="http://schemas.microsoft.com/office/drawing/2014/main" id="{B41A1E2D-B162-8EB2-E3BA-928AE30F8D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77518" y="5014418"/>
            <a:ext cx="3257562" cy="1296385"/>
          </a:xfrm>
          <a:prstGeom prst="rect">
            <a:avLst/>
          </a:prstGeom>
        </p:spPr>
      </p:pic>
    </p:spTree>
    <p:extLst>
      <p:ext uri="{BB962C8B-B14F-4D97-AF65-F5344CB8AC3E}">
        <p14:creationId xmlns:p14="http://schemas.microsoft.com/office/powerpoint/2010/main" val="185265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automatically generated with low confidence">
            <a:extLst>
              <a:ext uri="{FF2B5EF4-FFF2-40B4-BE49-F238E27FC236}">
                <a16:creationId xmlns:a16="http://schemas.microsoft.com/office/drawing/2014/main" id="{BC5C3306-CF54-0E3E-EEE5-A559A40FAF5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38792" y="1052867"/>
            <a:ext cx="7714414" cy="5142944"/>
          </a:xfrm>
          <a:prstGeom prst="rect">
            <a:avLst/>
          </a:prstGeom>
        </p:spPr>
      </p:pic>
      <p:sp>
        <p:nvSpPr>
          <p:cNvPr id="13" name="TextBox 12">
            <a:extLst>
              <a:ext uri="{FF2B5EF4-FFF2-40B4-BE49-F238E27FC236}">
                <a16:creationId xmlns:a16="http://schemas.microsoft.com/office/drawing/2014/main" id="{564AD968-CE52-AC5F-D25F-7DC54488FD26}"/>
              </a:ext>
            </a:extLst>
          </p:cNvPr>
          <p:cNvSpPr txBox="1"/>
          <p:nvPr/>
        </p:nvSpPr>
        <p:spPr>
          <a:xfrm>
            <a:off x="3743416" y="339023"/>
            <a:ext cx="4705165" cy="646331"/>
          </a:xfrm>
          <a:prstGeom prst="rect">
            <a:avLst/>
          </a:prstGeom>
          <a:noFill/>
        </p:spPr>
        <p:txBody>
          <a:bodyPr wrap="square">
            <a:spAutoFit/>
          </a:bodyPr>
          <a:lstStyle/>
          <a:p>
            <a:pPr algn="ctr"/>
            <a:r>
              <a:rPr lang="en-US" sz="3600" dirty="0">
                <a:solidFill>
                  <a:schemeClr val="bg1"/>
                </a:solidFill>
              </a:rPr>
              <a:t>KENTUCKY HISTORY DAY</a:t>
            </a:r>
          </a:p>
        </p:txBody>
      </p:sp>
    </p:spTree>
    <p:extLst>
      <p:ext uri="{BB962C8B-B14F-4D97-AF65-F5344CB8AC3E}">
        <p14:creationId xmlns:p14="http://schemas.microsoft.com/office/powerpoint/2010/main" val="372899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grass, outdoor&#10;&#10;Description automatically generated">
            <a:extLst>
              <a:ext uri="{FF2B5EF4-FFF2-40B4-BE49-F238E27FC236}">
                <a16:creationId xmlns:a16="http://schemas.microsoft.com/office/drawing/2014/main" id="{C50613FC-9EFC-1AC8-9749-3C0FF043015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30652" y="1159398"/>
            <a:ext cx="7730690" cy="5153793"/>
          </a:xfrm>
          <a:prstGeom prst="rect">
            <a:avLst/>
          </a:prstGeom>
        </p:spPr>
      </p:pic>
      <p:sp>
        <p:nvSpPr>
          <p:cNvPr id="2" name="TextBox 1">
            <a:extLst>
              <a:ext uri="{FF2B5EF4-FFF2-40B4-BE49-F238E27FC236}">
                <a16:creationId xmlns:a16="http://schemas.microsoft.com/office/drawing/2014/main" id="{691E1E39-FBEB-3A64-E91E-6C1019779FF6}"/>
              </a:ext>
            </a:extLst>
          </p:cNvPr>
          <p:cNvSpPr txBox="1"/>
          <p:nvPr/>
        </p:nvSpPr>
        <p:spPr>
          <a:xfrm>
            <a:off x="3743415" y="339023"/>
            <a:ext cx="4705165" cy="646331"/>
          </a:xfrm>
          <a:prstGeom prst="rect">
            <a:avLst/>
          </a:prstGeom>
          <a:noFill/>
        </p:spPr>
        <p:txBody>
          <a:bodyPr wrap="square">
            <a:spAutoFit/>
          </a:bodyPr>
          <a:lstStyle/>
          <a:p>
            <a:pPr algn="ctr"/>
            <a:r>
              <a:rPr lang="en-US" sz="3600" dirty="0">
                <a:solidFill>
                  <a:schemeClr val="bg1"/>
                </a:solidFill>
              </a:rPr>
              <a:t>KENTUCKY HISTORY DAY</a:t>
            </a:r>
          </a:p>
        </p:txBody>
      </p:sp>
    </p:spTree>
    <p:extLst>
      <p:ext uri="{BB962C8B-B14F-4D97-AF65-F5344CB8AC3E}">
        <p14:creationId xmlns:p14="http://schemas.microsoft.com/office/powerpoint/2010/main" val="48981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laying instruments&#10;&#10;Description automatically generated with low confidence">
            <a:extLst>
              <a:ext uri="{FF2B5EF4-FFF2-40B4-BE49-F238E27FC236}">
                <a16:creationId xmlns:a16="http://schemas.microsoft.com/office/drawing/2014/main" id="{4BF4252C-150A-A837-208A-9315FB2507F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36447" y="1178019"/>
            <a:ext cx="7519106" cy="5012737"/>
          </a:xfrm>
          <a:prstGeom prst="rect">
            <a:avLst/>
          </a:prstGeom>
        </p:spPr>
      </p:pic>
      <p:sp>
        <p:nvSpPr>
          <p:cNvPr id="2" name="TextBox 1">
            <a:extLst>
              <a:ext uri="{FF2B5EF4-FFF2-40B4-BE49-F238E27FC236}">
                <a16:creationId xmlns:a16="http://schemas.microsoft.com/office/drawing/2014/main" id="{26B20E52-6F41-676C-1D9D-3F3EBA4AAAB9}"/>
              </a:ext>
            </a:extLst>
          </p:cNvPr>
          <p:cNvSpPr txBox="1"/>
          <p:nvPr/>
        </p:nvSpPr>
        <p:spPr>
          <a:xfrm>
            <a:off x="3743416" y="339023"/>
            <a:ext cx="4705165" cy="646331"/>
          </a:xfrm>
          <a:prstGeom prst="rect">
            <a:avLst/>
          </a:prstGeom>
          <a:noFill/>
        </p:spPr>
        <p:txBody>
          <a:bodyPr wrap="square">
            <a:spAutoFit/>
          </a:bodyPr>
          <a:lstStyle/>
          <a:p>
            <a:pPr algn="ctr"/>
            <a:r>
              <a:rPr lang="en-US" sz="3600" dirty="0">
                <a:solidFill>
                  <a:schemeClr val="bg1"/>
                </a:solidFill>
              </a:rPr>
              <a:t>KENTUCKY HISTORY DAY</a:t>
            </a:r>
          </a:p>
        </p:txBody>
      </p:sp>
    </p:spTree>
    <p:extLst>
      <p:ext uri="{BB962C8B-B14F-4D97-AF65-F5344CB8AC3E}">
        <p14:creationId xmlns:p14="http://schemas.microsoft.com/office/powerpoint/2010/main" val="371684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laying instruments under a tent&#10;&#10;Description automatically generated with medium confidence">
            <a:extLst>
              <a:ext uri="{FF2B5EF4-FFF2-40B4-BE49-F238E27FC236}">
                <a16:creationId xmlns:a16="http://schemas.microsoft.com/office/drawing/2014/main" id="{E15E982F-94F2-DA41-A360-A54695F3B00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08678" y="1066952"/>
            <a:ext cx="7574643" cy="5049762"/>
          </a:xfrm>
          <a:prstGeom prst="rect">
            <a:avLst/>
          </a:prstGeom>
        </p:spPr>
      </p:pic>
      <p:sp>
        <p:nvSpPr>
          <p:cNvPr id="2" name="TextBox 1">
            <a:extLst>
              <a:ext uri="{FF2B5EF4-FFF2-40B4-BE49-F238E27FC236}">
                <a16:creationId xmlns:a16="http://schemas.microsoft.com/office/drawing/2014/main" id="{7291ACF8-91C9-4DAF-51AF-4918E241C875}"/>
              </a:ext>
            </a:extLst>
          </p:cNvPr>
          <p:cNvSpPr txBox="1"/>
          <p:nvPr/>
        </p:nvSpPr>
        <p:spPr>
          <a:xfrm>
            <a:off x="3743416" y="339023"/>
            <a:ext cx="4705165" cy="646331"/>
          </a:xfrm>
          <a:prstGeom prst="rect">
            <a:avLst/>
          </a:prstGeom>
          <a:noFill/>
        </p:spPr>
        <p:txBody>
          <a:bodyPr wrap="square">
            <a:spAutoFit/>
          </a:bodyPr>
          <a:lstStyle/>
          <a:p>
            <a:pPr algn="ctr"/>
            <a:r>
              <a:rPr lang="en-US" sz="3600" dirty="0">
                <a:solidFill>
                  <a:schemeClr val="bg1"/>
                </a:solidFill>
              </a:rPr>
              <a:t>KENTUCKY HISTORY DAY</a:t>
            </a:r>
          </a:p>
        </p:txBody>
      </p:sp>
    </p:spTree>
    <p:extLst>
      <p:ext uri="{BB962C8B-B14F-4D97-AF65-F5344CB8AC3E}">
        <p14:creationId xmlns:p14="http://schemas.microsoft.com/office/powerpoint/2010/main" val="305255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318E-4425-5B12-7417-D11BE4F2FDCC}"/>
              </a:ext>
            </a:extLst>
          </p:cNvPr>
          <p:cNvSpPr>
            <a:spLocks noGrp="1"/>
          </p:cNvSpPr>
          <p:nvPr>
            <p:ph type="title"/>
          </p:nvPr>
        </p:nvSpPr>
        <p:spPr>
          <a:xfrm>
            <a:off x="1333500" y="596426"/>
            <a:ext cx="9563100" cy="725118"/>
          </a:xfrm>
        </p:spPr>
        <p:txBody>
          <a:bodyPr/>
          <a:lstStyle/>
          <a:p>
            <a:r>
              <a:rPr lang="en-US" dirty="0">
                <a:solidFill>
                  <a:srgbClr val="003E51"/>
                </a:solidFill>
              </a:rPr>
              <a:t>Kentucky history awards</a:t>
            </a:r>
          </a:p>
        </p:txBody>
      </p:sp>
      <p:sp>
        <p:nvSpPr>
          <p:cNvPr id="3" name="Content Placeholder 2">
            <a:extLst>
              <a:ext uri="{FF2B5EF4-FFF2-40B4-BE49-F238E27FC236}">
                <a16:creationId xmlns:a16="http://schemas.microsoft.com/office/drawing/2014/main" id="{7ADD60CB-78CC-E2AD-FE76-D7C6B92B5AA2}"/>
              </a:ext>
            </a:extLst>
          </p:cNvPr>
          <p:cNvSpPr>
            <a:spLocks noGrp="1"/>
          </p:cNvSpPr>
          <p:nvPr>
            <p:ph idx="1"/>
          </p:nvPr>
        </p:nvSpPr>
        <p:spPr>
          <a:xfrm>
            <a:off x="1333500" y="1567950"/>
            <a:ext cx="9563100" cy="1583623"/>
          </a:xfrm>
        </p:spPr>
        <p:txBody>
          <a:bodyPr/>
          <a:lstStyle/>
          <a:p>
            <a:r>
              <a:rPr lang="en-US" dirty="0"/>
              <a:t>Kickoff to Kentucky History Day</a:t>
            </a:r>
          </a:p>
          <a:p>
            <a:r>
              <a:rPr lang="en-US" dirty="0"/>
              <a:t>Over 140 attendees</a:t>
            </a:r>
          </a:p>
          <a:p>
            <a:r>
              <a:rPr lang="en-US" dirty="0"/>
              <a:t>18 individuals and organizations awarded</a:t>
            </a:r>
          </a:p>
        </p:txBody>
      </p:sp>
      <p:pic>
        <p:nvPicPr>
          <p:cNvPr id="5" name="Picture 4" descr="A picture containing cup&#10;&#10;Description automatically generated">
            <a:extLst>
              <a:ext uri="{FF2B5EF4-FFF2-40B4-BE49-F238E27FC236}">
                <a16:creationId xmlns:a16="http://schemas.microsoft.com/office/drawing/2014/main" id="{EF62A795-436D-BD82-0F65-D243E48B730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33500" y="3429000"/>
            <a:ext cx="3931513" cy="2621008"/>
          </a:xfrm>
          <a:prstGeom prst="rect">
            <a:avLst/>
          </a:prstGeom>
        </p:spPr>
      </p:pic>
      <p:pic>
        <p:nvPicPr>
          <p:cNvPr id="7" name="Picture 6" descr="A group of people standing on a stage&#10;&#10;Description automatically generated with medium confidence">
            <a:extLst>
              <a:ext uri="{FF2B5EF4-FFF2-40B4-BE49-F238E27FC236}">
                <a16:creationId xmlns:a16="http://schemas.microsoft.com/office/drawing/2014/main" id="{C5200BDB-A132-2237-6A82-F0137116336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587811" y="3429000"/>
            <a:ext cx="5308789" cy="2543480"/>
          </a:xfrm>
          <a:prstGeom prst="rect">
            <a:avLst/>
          </a:prstGeom>
        </p:spPr>
      </p:pic>
    </p:spTree>
    <p:extLst>
      <p:ext uri="{BB962C8B-B14F-4D97-AF65-F5344CB8AC3E}">
        <p14:creationId xmlns:p14="http://schemas.microsoft.com/office/powerpoint/2010/main" val="235162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6862B-B532-C3D7-1BE9-BCFBA772D84E}"/>
              </a:ext>
            </a:extLst>
          </p:cNvPr>
          <p:cNvSpPr>
            <a:spLocks noGrp="1"/>
          </p:cNvSpPr>
          <p:nvPr>
            <p:ph idx="1"/>
          </p:nvPr>
        </p:nvSpPr>
        <p:spPr>
          <a:xfrm>
            <a:off x="1314450" y="1376038"/>
            <a:ext cx="9563100" cy="4811698"/>
          </a:xfrm>
        </p:spPr>
        <p:txBody>
          <a:bodyPr>
            <a:normAutofit fontScale="92500"/>
          </a:bodyPr>
          <a:lstStyle/>
          <a:p>
            <a:r>
              <a:rPr lang="en-US" sz="2200" dirty="0">
                <a:solidFill>
                  <a:srgbClr val="212529"/>
                </a:solidFill>
              </a:rPr>
              <a:t>The Kentucky Historical Society oversees the Local History Trust Fund based on its state mandate as the keeper of Kentucky’s legacy.</a:t>
            </a:r>
          </a:p>
          <a:p>
            <a:r>
              <a:rPr lang="en-US" sz="2200" dirty="0">
                <a:solidFill>
                  <a:srgbClr val="212529"/>
                </a:solidFill>
              </a:rPr>
              <a:t>Donations from Kentucky state income tax returns fund the Local History Trust Fund.</a:t>
            </a:r>
          </a:p>
          <a:p>
            <a:r>
              <a:rPr lang="en-US" sz="2200" b="0" i="0" dirty="0">
                <a:solidFill>
                  <a:srgbClr val="212529"/>
                </a:solidFill>
                <a:effectLst/>
                <a:latin typeface="Calibri" panose="020F0502020204030204" pitchFamily="34" charset="0"/>
              </a:rPr>
              <a:t>Planning grants range from $290 to $1,000, and implementation grants range from $290 to $2,500. </a:t>
            </a:r>
          </a:p>
          <a:p>
            <a:r>
              <a:rPr lang="en-US" sz="2200" dirty="0">
                <a:solidFill>
                  <a:srgbClr val="212529"/>
                </a:solidFill>
              </a:rPr>
              <a:t>Grants support local history education programs, collections care, publications, documentaries, social media platforms, websites, and more. </a:t>
            </a:r>
          </a:p>
          <a:p>
            <a:r>
              <a:rPr lang="en-US" sz="2200" dirty="0">
                <a:solidFill>
                  <a:srgbClr val="212529"/>
                </a:solidFill>
              </a:rPr>
              <a:t>History-minded organizations in Kentucky with 501c3 status, local government agencies, and public libraries can apply for a Local History Trust Fund grant. For-profit entities are not eligible for funding.</a:t>
            </a:r>
          </a:p>
          <a:p>
            <a:pPr algn="l" rtl="0">
              <a:buFont typeface="Arial" panose="020B0604020202020204" pitchFamily="34" charset="0"/>
              <a:buChar char="•"/>
            </a:pPr>
            <a:r>
              <a:rPr lang="en-US" sz="2200" b="0" i="0" dirty="0">
                <a:solidFill>
                  <a:srgbClr val="212529"/>
                </a:solidFill>
                <a:effectLst/>
                <a:latin typeface="Calibri" panose="020F0502020204030204" pitchFamily="34" charset="0"/>
              </a:rPr>
              <a:t>Grants are made based on an organization’s plan to advance in one or more areas represented in field-based standards, such as the AASLH Standards and Excellence Program for History Organizations.</a:t>
            </a:r>
          </a:p>
          <a:p>
            <a:endParaRPr lang="en-US" dirty="0"/>
          </a:p>
        </p:txBody>
      </p:sp>
      <p:sp>
        <p:nvSpPr>
          <p:cNvPr id="4" name="Title 1">
            <a:extLst>
              <a:ext uri="{FF2B5EF4-FFF2-40B4-BE49-F238E27FC236}">
                <a16:creationId xmlns:a16="http://schemas.microsoft.com/office/drawing/2014/main" id="{CB9FEC25-2A89-E1D9-CBA9-20FB7216F02A}"/>
              </a:ext>
            </a:extLst>
          </p:cNvPr>
          <p:cNvSpPr>
            <a:spLocks noGrp="1"/>
          </p:cNvSpPr>
          <p:nvPr>
            <p:ph type="title"/>
          </p:nvPr>
        </p:nvSpPr>
        <p:spPr>
          <a:xfrm>
            <a:off x="1314450" y="587549"/>
            <a:ext cx="9563100" cy="725118"/>
          </a:xfrm>
        </p:spPr>
        <p:txBody>
          <a:bodyPr/>
          <a:lstStyle/>
          <a:p>
            <a:r>
              <a:rPr lang="en-US" dirty="0">
                <a:solidFill>
                  <a:srgbClr val="003E51"/>
                </a:solidFill>
              </a:rPr>
              <a:t>Kentucky Local History Trust fund</a:t>
            </a:r>
          </a:p>
        </p:txBody>
      </p:sp>
    </p:spTree>
    <p:extLst>
      <p:ext uri="{BB962C8B-B14F-4D97-AF65-F5344CB8AC3E}">
        <p14:creationId xmlns:p14="http://schemas.microsoft.com/office/powerpoint/2010/main" val="265760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F5C2A730-B615-CED4-69BB-92D3BBC1503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281569" y="920824"/>
            <a:ext cx="9628862" cy="5016351"/>
          </a:xfrm>
        </p:spPr>
      </p:pic>
    </p:spTree>
    <p:extLst>
      <p:ext uri="{BB962C8B-B14F-4D97-AF65-F5344CB8AC3E}">
        <p14:creationId xmlns:p14="http://schemas.microsoft.com/office/powerpoint/2010/main" val="368683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BA5B-8BE4-E135-83F7-B26EF02EE477}"/>
              </a:ext>
            </a:extLst>
          </p:cNvPr>
          <p:cNvSpPr>
            <a:spLocks noGrp="1"/>
          </p:cNvSpPr>
          <p:nvPr>
            <p:ph type="title"/>
          </p:nvPr>
        </p:nvSpPr>
        <p:spPr>
          <a:xfrm>
            <a:off x="1333500" y="900486"/>
            <a:ext cx="9563100" cy="725118"/>
          </a:xfrm>
        </p:spPr>
        <p:txBody>
          <a:bodyPr/>
          <a:lstStyle/>
          <a:p>
            <a:r>
              <a:rPr lang="en-US" dirty="0">
                <a:solidFill>
                  <a:srgbClr val="003E51"/>
                </a:solidFill>
              </a:rPr>
              <a:t>Old State Capitol &amp; Civics programming</a:t>
            </a:r>
          </a:p>
        </p:txBody>
      </p:sp>
      <p:pic>
        <p:nvPicPr>
          <p:cNvPr id="5" name="Content Placeholder 4" descr="A picture containing indoor, person, floor&#10;&#10;Description automatically generated">
            <a:extLst>
              <a:ext uri="{FF2B5EF4-FFF2-40B4-BE49-F238E27FC236}">
                <a16:creationId xmlns:a16="http://schemas.microsoft.com/office/drawing/2014/main" id="{96C46DAE-0BD6-F6D3-20AD-F0B1D1793CDD}"/>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8220093" y="2078858"/>
            <a:ext cx="2676507" cy="4014759"/>
          </a:xfrm>
        </p:spPr>
      </p:pic>
      <p:pic>
        <p:nvPicPr>
          <p:cNvPr id="6146" name="Picture 2">
            <a:extLst>
              <a:ext uri="{FF2B5EF4-FFF2-40B4-BE49-F238E27FC236}">
                <a16:creationId xmlns:a16="http://schemas.microsoft.com/office/drawing/2014/main" id="{48ACF524-9D91-C9FC-7599-DB050C2DCF2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150"/>
          <a:stretch/>
        </p:blipFill>
        <p:spPr bwMode="auto">
          <a:xfrm>
            <a:off x="1333500" y="2078859"/>
            <a:ext cx="6381750" cy="401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5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4545-07B1-27CB-E0FC-527C3B5CAD53}"/>
              </a:ext>
            </a:extLst>
          </p:cNvPr>
          <p:cNvSpPr>
            <a:spLocks noGrp="1"/>
          </p:cNvSpPr>
          <p:nvPr>
            <p:ph type="title"/>
          </p:nvPr>
        </p:nvSpPr>
        <p:spPr>
          <a:xfrm>
            <a:off x="1333500" y="766527"/>
            <a:ext cx="9563100" cy="725118"/>
          </a:xfrm>
        </p:spPr>
        <p:txBody>
          <a:bodyPr/>
          <a:lstStyle/>
          <a:p>
            <a:r>
              <a:rPr lang="en-US" dirty="0">
                <a:solidFill>
                  <a:srgbClr val="003E51"/>
                </a:solidFill>
              </a:rPr>
              <a:t>National history day in kentucky</a:t>
            </a:r>
          </a:p>
        </p:txBody>
      </p:sp>
      <p:sp>
        <p:nvSpPr>
          <p:cNvPr id="3" name="Content Placeholder 2">
            <a:extLst>
              <a:ext uri="{FF2B5EF4-FFF2-40B4-BE49-F238E27FC236}">
                <a16:creationId xmlns:a16="http://schemas.microsoft.com/office/drawing/2014/main" id="{C100ECFD-0924-B4A3-BF0E-54064A3BF73F}"/>
              </a:ext>
            </a:extLst>
          </p:cNvPr>
          <p:cNvSpPr>
            <a:spLocks noGrp="1"/>
          </p:cNvSpPr>
          <p:nvPr>
            <p:ph idx="1"/>
          </p:nvPr>
        </p:nvSpPr>
        <p:spPr>
          <a:xfrm>
            <a:off x="1333500" y="1967445"/>
            <a:ext cx="4762500" cy="3566160"/>
          </a:xfrm>
        </p:spPr>
        <p:txBody>
          <a:bodyPr>
            <a:normAutofit lnSpcReduction="10000"/>
          </a:bodyPr>
          <a:lstStyle/>
          <a:p>
            <a:endParaRPr lang="en-US" sz="1200" dirty="0"/>
          </a:p>
          <a:p>
            <a:r>
              <a:rPr lang="en-US" dirty="0"/>
              <a:t>Held April 27</a:t>
            </a:r>
            <a:r>
              <a:rPr lang="en-US" baseline="30000" dirty="0"/>
              <a:t>th</a:t>
            </a:r>
            <a:r>
              <a:rPr lang="en-US" dirty="0"/>
              <a:t> at the University of Kentucky College of Education</a:t>
            </a:r>
          </a:p>
          <a:p>
            <a:r>
              <a:rPr lang="en-US" dirty="0"/>
              <a:t>225 students from 29 schools participated</a:t>
            </a:r>
          </a:p>
          <a:p>
            <a:r>
              <a:rPr lang="en-US" dirty="0"/>
              <a:t>34 projects advanced to the NHD National Contest held at the University of Maryland from June 8-13</a:t>
            </a:r>
          </a:p>
        </p:txBody>
      </p:sp>
      <p:pic>
        <p:nvPicPr>
          <p:cNvPr id="5" name="Picture 4" descr="A picture containing text&#10;&#10;Description automatically generated">
            <a:extLst>
              <a:ext uri="{FF2B5EF4-FFF2-40B4-BE49-F238E27FC236}">
                <a16:creationId xmlns:a16="http://schemas.microsoft.com/office/drawing/2014/main" id="{DC367EFA-BBA7-07B9-23C6-5E0CD8FBECE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912896" y="1967445"/>
            <a:ext cx="4983704" cy="3566160"/>
          </a:xfrm>
          <a:prstGeom prst="rect">
            <a:avLst/>
          </a:prstGeom>
        </p:spPr>
      </p:pic>
    </p:spTree>
    <p:extLst>
      <p:ext uri="{BB962C8B-B14F-4D97-AF65-F5344CB8AC3E}">
        <p14:creationId xmlns:p14="http://schemas.microsoft.com/office/powerpoint/2010/main" val="361702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4545-07B1-27CB-E0FC-527C3B5CAD53}"/>
              </a:ext>
            </a:extLst>
          </p:cNvPr>
          <p:cNvSpPr>
            <a:spLocks noGrp="1"/>
          </p:cNvSpPr>
          <p:nvPr>
            <p:ph type="title"/>
          </p:nvPr>
        </p:nvSpPr>
        <p:spPr>
          <a:xfrm>
            <a:off x="1333500" y="766527"/>
            <a:ext cx="9563100" cy="725118"/>
          </a:xfrm>
        </p:spPr>
        <p:txBody>
          <a:bodyPr/>
          <a:lstStyle/>
          <a:p>
            <a:r>
              <a:rPr lang="en-US" dirty="0">
                <a:solidFill>
                  <a:srgbClr val="003E51"/>
                </a:solidFill>
              </a:rPr>
              <a:t>National history day in kentucky</a:t>
            </a:r>
          </a:p>
        </p:txBody>
      </p:sp>
      <p:sp>
        <p:nvSpPr>
          <p:cNvPr id="3" name="Content Placeholder 2">
            <a:extLst>
              <a:ext uri="{FF2B5EF4-FFF2-40B4-BE49-F238E27FC236}">
                <a16:creationId xmlns:a16="http://schemas.microsoft.com/office/drawing/2014/main" id="{C100ECFD-0924-B4A3-BF0E-54064A3BF73F}"/>
              </a:ext>
            </a:extLst>
          </p:cNvPr>
          <p:cNvSpPr>
            <a:spLocks noGrp="1"/>
          </p:cNvSpPr>
          <p:nvPr>
            <p:ph idx="1"/>
          </p:nvPr>
        </p:nvSpPr>
        <p:spPr>
          <a:xfrm>
            <a:off x="1352550" y="2033952"/>
            <a:ext cx="4666204" cy="3499653"/>
          </a:xfrm>
        </p:spPr>
        <p:txBody>
          <a:bodyPr/>
          <a:lstStyle/>
          <a:p>
            <a:pPr marL="0" indent="0">
              <a:buNone/>
            </a:pPr>
            <a:r>
              <a:rPr lang="en-US" dirty="0"/>
              <a:t>64 students, representing 34 projects, competed at the National History Day National Contest in College Park, Maryland, from June 8 to 13.</a:t>
            </a:r>
          </a:p>
        </p:txBody>
      </p:sp>
      <p:pic>
        <p:nvPicPr>
          <p:cNvPr id="6" name="Picture 5" descr="A group of people on a stage&#10;&#10;Description automatically generated with medium confidence">
            <a:extLst>
              <a:ext uri="{FF2B5EF4-FFF2-40B4-BE49-F238E27FC236}">
                <a16:creationId xmlns:a16="http://schemas.microsoft.com/office/drawing/2014/main" id="{9C4119D0-DBE5-E18F-9ADC-7C3269107B2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30396" y="2033952"/>
            <a:ext cx="4666204" cy="3499653"/>
          </a:xfrm>
          <a:prstGeom prst="rect">
            <a:avLst/>
          </a:prstGeom>
        </p:spPr>
      </p:pic>
      <p:pic>
        <p:nvPicPr>
          <p:cNvPr id="8" name="Picture 7" descr="Logo&#10;&#10;Description automatically generated">
            <a:extLst>
              <a:ext uri="{FF2B5EF4-FFF2-40B4-BE49-F238E27FC236}">
                <a16:creationId xmlns:a16="http://schemas.microsoft.com/office/drawing/2014/main" id="{F756706B-16AA-429B-B6A8-59BBD31C46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29189" y="3600449"/>
            <a:ext cx="2004213" cy="1857375"/>
          </a:xfrm>
          <a:prstGeom prst="rect">
            <a:avLst/>
          </a:prstGeom>
        </p:spPr>
      </p:pic>
      <p:pic>
        <p:nvPicPr>
          <p:cNvPr id="5126" name="Picture 6" descr="Home - National History Day">
            <a:extLst>
              <a:ext uri="{FF2B5EF4-FFF2-40B4-BE49-F238E27FC236}">
                <a16:creationId xmlns:a16="http://schemas.microsoft.com/office/drawing/2014/main" id="{5F5137DB-9A7E-57EE-9D85-536930501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998" y="3800475"/>
            <a:ext cx="1767210" cy="14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868D5A3-4CEA-B3AE-69FB-C44B956BAB6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60662" y="337703"/>
            <a:ext cx="10270675" cy="5777255"/>
          </a:xfrm>
          <a:prstGeom prst="rect">
            <a:avLst/>
          </a:prstGeom>
        </p:spPr>
      </p:pic>
    </p:spTree>
    <p:extLst>
      <p:ext uri="{BB962C8B-B14F-4D97-AF65-F5344CB8AC3E}">
        <p14:creationId xmlns:p14="http://schemas.microsoft.com/office/powerpoint/2010/main" val="88683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854D-8888-983C-42EB-08F979C27F7D}"/>
              </a:ext>
            </a:extLst>
          </p:cNvPr>
          <p:cNvSpPr>
            <a:spLocks noGrp="1"/>
          </p:cNvSpPr>
          <p:nvPr>
            <p:ph type="title"/>
          </p:nvPr>
        </p:nvSpPr>
        <p:spPr>
          <a:xfrm>
            <a:off x="1314450" y="840306"/>
            <a:ext cx="9563100" cy="725118"/>
          </a:xfrm>
        </p:spPr>
        <p:txBody>
          <a:bodyPr/>
          <a:lstStyle/>
          <a:p>
            <a:r>
              <a:rPr lang="en-US" dirty="0">
                <a:solidFill>
                  <a:srgbClr val="003E51"/>
                </a:solidFill>
              </a:rPr>
              <a:t>National history day winner</a:t>
            </a:r>
          </a:p>
        </p:txBody>
      </p:sp>
      <p:sp>
        <p:nvSpPr>
          <p:cNvPr id="3" name="Content Placeholder 2">
            <a:extLst>
              <a:ext uri="{FF2B5EF4-FFF2-40B4-BE49-F238E27FC236}">
                <a16:creationId xmlns:a16="http://schemas.microsoft.com/office/drawing/2014/main" id="{D1DADFE1-FEDF-4A31-85DA-8606612F4093}"/>
              </a:ext>
            </a:extLst>
          </p:cNvPr>
          <p:cNvSpPr>
            <a:spLocks noGrp="1"/>
          </p:cNvSpPr>
          <p:nvPr>
            <p:ph idx="1"/>
          </p:nvPr>
        </p:nvSpPr>
        <p:spPr>
          <a:xfrm>
            <a:off x="1314450" y="2035833"/>
            <a:ext cx="6123742" cy="3566159"/>
          </a:xfrm>
        </p:spPr>
        <p:txBody>
          <a:bodyPr>
            <a:noAutofit/>
          </a:bodyPr>
          <a:lstStyle/>
          <a:p>
            <a:pPr marL="0" indent="0">
              <a:buNone/>
            </a:pPr>
            <a:r>
              <a:rPr lang="en-US" sz="2200" b="0" dirty="0">
                <a:effectLst/>
              </a:rPr>
              <a:t>Jack Gill, a student at Paul Laurence Dunbar High School, Lexington </a:t>
            </a:r>
            <a:r>
              <a:rPr lang="en-US" sz="2200" b="1" dirty="0">
                <a:effectLst/>
              </a:rPr>
              <a:t>took home 1</a:t>
            </a:r>
            <a:r>
              <a:rPr lang="en-US" sz="2200" b="1" baseline="30000" dirty="0">
                <a:effectLst/>
              </a:rPr>
              <a:t>st</a:t>
            </a:r>
            <a:r>
              <a:rPr lang="en-US" sz="2200" b="1" dirty="0">
                <a:effectLst/>
              </a:rPr>
              <a:t> place </a:t>
            </a:r>
            <a:r>
              <a:rPr lang="en-US" sz="2200" b="0" dirty="0">
                <a:effectLst/>
              </a:rPr>
              <a:t>in the Senior Individual Documentary for </a:t>
            </a:r>
            <a:r>
              <a:rPr lang="en-US" sz="2200" b="0" i="1" dirty="0">
                <a:effectLst/>
              </a:rPr>
              <a:t>A Theory, A Paper, A Turning Point: Claude Shannon’s 1948 “Mathematical Theory of Communication.”</a:t>
            </a:r>
          </a:p>
          <a:p>
            <a:pPr marL="0" indent="0">
              <a:buNone/>
            </a:pPr>
            <a:br>
              <a:rPr lang="en-US" sz="2200" b="0" dirty="0">
                <a:effectLst/>
              </a:rPr>
            </a:br>
            <a:r>
              <a:rPr lang="en-US" sz="2200" dirty="0"/>
              <a:t>Gill joined more than half a million students globally who completed historical research projects in one of five categories: documentary, exhibit, paper, performance, or website.</a:t>
            </a:r>
          </a:p>
        </p:txBody>
      </p:sp>
      <p:pic>
        <p:nvPicPr>
          <p:cNvPr id="4098" name="Picture 2" descr="May be an image of 3 people and text">
            <a:extLst>
              <a:ext uri="{FF2B5EF4-FFF2-40B4-BE49-F238E27FC236}">
                <a16:creationId xmlns:a16="http://schemas.microsoft.com/office/drawing/2014/main" id="{A26BDD55-3BAC-AB66-72F5-11BD1E98558D}"/>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8139417" y="2035834"/>
            <a:ext cx="2738133" cy="356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1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0617-0549-343B-D023-56CAA9E6BBF2}"/>
              </a:ext>
            </a:extLst>
          </p:cNvPr>
          <p:cNvSpPr>
            <a:spLocks noGrp="1"/>
          </p:cNvSpPr>
          <p:nvPr>
            <p:ph type="title"/>
          </p:nvPr>
        </p:nvSpPr>
        <p:spPr>
          <a:xfrm>
            <a:off x="1333500" y="676411"/>
            <a:ext cx="9563100" cy="725118"/>
          </a:xfrm>
        </p:spPr>
        <p:txBody>
          <a:bodyPr/>
          <a:lstStyle/>
          <a:p>
            <a:r>
              <a:rPr lang="en-US" dirty="0">
                <a:solidFill>
                  <a:srgbClr val="003E51"/>
                </a:solidFill>
              </a:rPr>
              <a:t>Harrodsburg 250th</a:t>
            </a:r>
          </a:p>
        </p:txBody>
      </p:sp>
      <p:pic>
        <p:nvPicPr>
          <p:cNvPr id="5" name="Content Placeholder 4" descr="A picture containing text, outdoor, black, old&#10;&#10;Description automatically generated">
            <a:extLst>
              <a:ext uri="{FF2B5EF4-FFF2-40B4-BE49-F238E27FC236}">
                <a16:creationId xmlns:a16="http://schemas.microsoft.com/office/drawing/2014/main" id="{DF559A62-89B3-8686-9731-502CEC4F5949}"/>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333500" y="1830986"/>
            <a:ext cx="4403843" cy="3567113"/>
          </a:xfrm>
        </p:spPr>
      </p:pic>
      <p:pic>
        <p:nvPicPr>
          <p:cNvPr id="7" name="Picture 6" descr="A picture containing text, building, outdoor, house&#10;&#10;Description automatically generated">
            <a:extLst>
              <a:ext uri="{FF2B5EF4-FFF2-40B4-BE49-F238E27FC236}">
                <a16:creationId xmlns:a16="http://schemas.microsoft.com/office/drawing/2014/main" id="{33543AB4-3B6B-B5C9-CA95-D71ABBB95A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78353" y="1830986"/>
            <a:ext cx="4318247" cy="3571190"/>
          </a:xfrm>
          <a:prstGeom prst="rect">
            <a:avLst/>
          </a:prstGeom>
        </p:spPr>
      </p:pic>
      <p:sp>
        <p:nvSpPr>
          <p:cNvPr id="9" name="TextBox 8">
            <a:extLst>
              <a:ext uri="{FF2B5EF4-FFF2-40B4-BE49-F238E27FC236}">
                <a16:creationId xmlns:a16="http://schemas.microsoft.com/office/drawing/2014/main" id="{8A5D2838-A37D-15BC-58E0-1708B3B8F20D}"/>
              </a:ext>
            </a:extLst>
          </p:cNvPr>
          <p:cNvSpPr txBox="1"/>
          <p:nvPr/>
        </p:nvSpPr>
        <p:spPr>
          <a:xfrm>
            <a:off x="6578353" y="5565946"/>
            <a:ext cx="5271117" cy="523220"/>
          </a:xfrm>
          <a:prstGeom prst="rect">
            <a:avLst/>
          </a:prstGeom>
          <a:noFill/>
        </p:spPr>
        <p:txBody>
          <a:bodyPr wrap="square">
            <a:spAutoFit/>
          </a:bodyPr>
          <a:lstStyle/>
          <a:p>
            <a:r>
              <a:rPr lang="en-US" sz="1400" b="0" i="0" dirty="0">
                <a:solidFill>
                  <a:schemeClr val="bg1"/>
                </a:solidFill>
                <a:effectLst/>
                <a:latin typeface="Helvetica Neue"/>
              </a:rPr>
              <a:t>Mercer County Courthouse, Willard Rouse </a:t>
            </a:r>
            <a:r>
              <a:rPr lang="en-US" sz="1400" b="0" i="0" dirty="0" err="1">
                <a:solidFill>
                  <a:schemeClr val="bg1"/>
                </a:solidFill>
                <a:effectLst/>
                <a:latin typeface="Helvetica Neue"/>
              </a:rPr>
              <a:t>Jillson</a:t>
            </a:r>
            <a:r>
              <a:rPr lang="en-US" sz="1400" b="0" i="0" dirty="0">
                <a:solidFill>
                  <a:schemeClr val="bg1"/>
                </a:solidFill>
                <a:effectLst/>
                <a:latin typeface="Helvetica Neue"/>
              </a:rPr>
              <a:t>, Graphic8_Box4_F8_02</a:t>
            </a:r>
            <a:endParaRPr lang="en-US" sz="1400" dirty="0">
              <a:solidFill>
                <a:schemeClr val="bg1"/>
              </a:solidFill>
            </a:endParaRPr>
          </a:p>
        </p:txBody>
      </p:sp>
      <p:sp>
        <p:nvSpPr>
          <p:cNvPr id="10" name="TextBox 9">
            <a:extLst>
              <a:ext uri="{FF2B5EF4-FFF2-40B4-BE49-F238E27FC236}">
                <a16:creationId xmlns:a16="http://schemas.microsoft.com/office/drawing/2014/main" id="{DFD9343E-160A-376E-60D7-61D221E44EF9}"/>
              </a:ext>
            </a:extLst>
          </p:cNvPr>
          <p:cNvSpPr txBox="1"/>
          <p:nvPr/>
        </p:nvSpPr>
        <p:spPr>
          <a:xfrm>
            <a:off x="1333500" y="5565946"/>
            <a:ext cx="5271117" cy="523220"/>
          </a:xfrm>
          <a:prstGeom prst="rect">
            <a:avLst/>
          </a:prstGeom>
          <a:noFill/>
        </p:spPr>
        <p:txBody>
          <a:bodyPr wrap="square">
            <a:spAutoFit/>
          </a:bodyPr>
          <a:lstStyle/>
          <a:p>
            <a:r>
              <a:rPr lang="en-US" sz="1400" b="0" i="0" dirty="0">
                <a:solidFill>
                  <a:schemeClr val="bg1"/>
                </a:solidFill>
                <a:effectLst/>
                <a:latin typeface="Helvetica Neue"/>
              </a:rPr>
              <a:t>Stockade at Fort Harrod, Willard Rouse </a:t>
            </a:r>
            <a:r>
              <a:rPr lang="en-US" sz="1400" b="0" i="0" dirty="0" err="1">
                <a:solidFill>
                  <a:schemeClr val="bg1"/>
                </a:solidFill>
                <a:effectLst/>
                <a:latin typeface="Helvetica Neue"/>
              </a:rPr>
              <a:t>Jillson</a:t>
            </a:r>
            <a:r>
              <a:rPr lang="en-US" sz="1400" b="0" i="0" dirty="0">
                <a:solidFill>
                  <a:schemeClr val="bg1"/>
                </a:solidFill>
                <a:effectLst/>
                <a:latin typeface="Helvetica Neue"/>
              </a:rPr>
              <a:t>, Graphic8_Box4_F8_11</a:t>
            </a:r>
            <a:endParaRPr lang="en-US" sz="1400" dirty="0">
              <a:solidFill>
                <a:schemeClr val="bg1"/>
              </a:solidFill>
            </a:endParaRPr>
          </a:p>
        </p:txBody>
      </p:sp>
    </p:spTree>
    <p:extLst>
      <p:ext uri="{BB962C8B-B14F-4D97-AF65-F5344CB8AC3E}">
        <p14:creationId xmlns:p14="http://schemas.microsoft.com/office/powerpoint/2010/main" val="89640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8266-D872-1BFC-5D6D-6808E24B6E46}"/>
              </a:ext>
            </a:extLst>
          </p:cNvPr>
          <p:cNvSpPr>
            <a:spLocks noGrp="1"/>
          </p:cNvSpPr>
          <p:nvPr>
            <p:ph type="title"/>
          </p:nvPr>
        </p:nvSpPr>
        <p:spPr>
          <a:xfrm>
            <a:off x="1314450" y="403968"/>
            <a:ext cx="9563100" cy="725118"/>
          </a:xfrm>
        </p:spPr>
        <p:txBody>
          <a:bodyPr/>
          <a:lstStyle/>
          <a:p>
            <a:r>
              <a:rPr lang="en-US" dirty="0">
                <a:solidFill>
                  <a:srgbClr val="003E51"/>
                </a:solidFill>
              </a:rPr>
              <a:t>Harrodsburg history Roadshow</a:t>
            </a:r>
          </a:p>
        </p:txBody>
      </p:sp>
      <p:pic>
        <p:nvPicPr>
          <p:cNvPr id="4" name="Online Media 3" title="May 8, 2024">
            <a:hlinkClick r:id="" action="ppaction://media"/>
            <a:extLst>
              <a:ext uri="{FF2B5EF4-FFF2-40B4-BE49-F238E27FC236}">
                <a16:creationId xmlns:a16="http://schemas.microsoft.com/office/drawing/2014/main" id="{CA9ADDD9-7720-F61C-B0D7-853A9F3848AE}"/>
              </a:ext>
            </a:extLst>
          </p:cNvPr>
          <p:cNvPicPr>
            <a:picLocks noGrp="1" noRot="1" noChangeAspect="1"/>
          </p:cNvPicPr>
          <p:nvPr>
            <p:ph idx="1"/>
            <a:videoFile r:link="rId1"/>
          </p:nvPr>
        </p:nvPicPr>
        <p:blipFill>
          <a:blip r:embed="rId3"/>
          <a:stretch>
            <a:fillRect/>
          </a:stretch>
        </p:blipFill>
        <p:spPr>
          <a:xfrm>
            <a:off x="4582357" y="1323105"/>
            <a:ext cx="3027286" cy="5356152"/>
          </a:xfrm>
          <a:prstGeom prst="rect">
            <a:avLst/>
          </a:prstGeom>
        </p:spPr>
      </p:pic>
    </p:spTree>
    <p:extLst>
      <p:ext uri="{BB962C8B-B14F-4D97-AF65-F5344CB8AC3E}">
        <p14:creationId xmlns:p14="http://schemas.microsoft.com/office/powerpoint/2010/main" val="41556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1BE0734D-BCD1-09DE-5B65-737428408F8A}"/>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599226" y="730936"/>
            <a:ext cx="8993547" cy="5396128"/>
          </a:xfrm>
        </p:spPr>
      </p:pic>
    </p:spTree>
    <p:extLst>
      <p:ext uri="{BB962C8B-B14F-4D97-AF65-F5344CB8AC3E}">
        <p14:creationId xmlns:p14="http://schemas.microsoft.com/office/powerpoint/2010/main" val="361539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28800" y="2895600"/>
            <a:ext cx="8534400" cy="2971800"/>
          </a:xfrm>
        </p:spPr>
        <p:txBody>
          <a:bodyPr>
            <a:normAutofit/>
          </a:bodyPr>
          <a:lstStyle/>
          <a:p>
            <a:pPr marL="461963" lvl="1" rtl="0">
              <a:spcBef>
                <a:spcPts val="1000"/>
              </a:spcBef>
            </a:pPr>
            <a:br>
              <a:rPr lang="en-US" dirty="0"/>
            </a:b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18355" y="1694329"/>
            <a:ext cx="9155289" cy="4257981"/>
          </a:xfrm>
          <a:prstGeom prst="rect">
            <a:avLst/>
          </a:prstGeom>
        </p:spPr>
      </p:pic>
      <p:sp>
        <p:nvSpPr>
          <p:cNvPr id="2" name="Title 1">
            <a:extLst>
              <a:ext uri="{FF2B5EF4-FFF2-40B4-BE49-F238E27FC236}">
                <a16:creationId xmlns:a16="http://schemas.microsoft.com/office/drawing/2014/main" id="{FFEAF442-0B1D-F7EB-EB40-2474A90F46F3}"/>
              </a:ext>
            </a:extLst>
          </p:cNvPr>
          <p:cNvSpPr txBox="1">
            <a:spLocks/>
          </p:cNvSpPr>
          <p:nvPr/>
        </p:nvSpPr>
        <p:spPr>
          <a:xfrm>
            <a:off x="2524941" y="727095"/>
            <a:ext cx="6967401" cy="725118"/>
          </a:xfrm>
          <a:prstGeom prst="rect">
            <a:avLst/>
          </a:prstGeom>
          <a:solidFill>
            <a:schemeClr val="bg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kern="1200">
                <a:solidFill>
                  <a:schemeClr val="tx2"/>
                </a:solidFill>
                <a:latin typeface="Calibri" panose="020F0502020204030204" pitchFamily="34" charset="0"/>
                <a:ea typeface="+mj-ea"/>
                <a:cs typeface="Calibri" panose="020F0502020204030204" pitchFamily="34" charset="0"/>
              </a:defRPr>
            </a:lvl1pPr>
          </a:lstStyle>
          <a:p>
            <a:pPr algn="ctr"/>
            <a:r>
              <a:rPr lang="en-US" dirty="0">
                <a:solidFill>
                  <a:srgbClr val="003E51"/>
                </a:solidFill>
              </a:rPr>
              <a:t>HISTORICAL MARKER PROGRAM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9784" t="13423" r="14045" b="5920"/>
          <a:stretch/>
        </p:blipFill>
        <p:spPr>
          <a:xfrm>
            <a:off x="1308463" y="211290"/>
            <a:ext cx="9294628" cy="5971735"/>
          </a:xfrm>
          <a:prstGeom prst="rect">
            <a:avLst/>
          </a:prstGeom>
        </p:spPr>
      </p:pic>
      <p:sp>
        <p:nvSpPr>
          <p:cNvPr id="6" name="Rectangle 5"/>
          <p:cNvSpPr/>
          <p:nvPr/>
        </p:nvSpPr>
        <p:spPr>
          <a:xfrm>
            <a:off x="4280263" y="305643"/>
            <a:ext cx="4267200" cy="369332"/>
          </a:xfrm>
          <a:prstGeom prst="rect">
            <a:avLst/>
          </a:prstGeom>
        </p:spPr>
        <p:txBody>
          <a:bodyPr wrap="square">
            <a:spAutoFit/>
          </a:bodyPr>
          <a:lstStyle/>
          <a:p>
            <a:r>
              <a:rPr lang="en-US" b="1" dirty="0">
                <a:solidFill>
                  <a:schemeClr val="accent4"/>
                </a:solidFill>
              </a:rPr>
              <a:t>https://explorekyhistory.ky.gov/</a:t>
            </a:r>
          </a:p>
        </p:txBody>
      </p:sp>
    </p:spTree>
    <p:extLst>
      <p:ext uri="{BB962C8B-B14F-4D97-AF65-F5344CB8AC3E}">
        <p14:creationId xmlns:p14="http://schemas.microsoft.com/office/powerpoint/2010/main" val="352692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1C7F-FF91-1C8C-D030-966C2AF219EF}"/>
              </a:ext>
            </a:extLst>
          </p:cNvPr>
          <p:cNvSpPr>
            <a:spLocks noGrp="1"/>
          </p:cNvSpPr>
          <p:nvPr>
            <p:ph type="title"/>
          </p:nvPr>
        </p:nvSpPr>
        <p:spPr/>
        <p:txBody>
          <a:bodyPr>
            <a:normAutofit/>
          </a:bodyPr>
          <a:lstStyle/>
          <a:p>
            <a:r>
              <a:rPr lang="en-US" dirty="0">
                <a:solidFill>
                  <a:srgbClr val="003E51"/>
                </a:solidFill>
              </a:rPr>
              <a:t>Thank you!</a:t>
            </a:r>
          </a:p>
        </p:txBody>
      </p:sp>
      <p:sp>
        <p:nvSpPr>
          <p:cNvPr id="7" name="TextBox 6">
            <a:extLst>
              <a:ext uri="{FF2B5EF4-FFF2-40B4-BE49-F238E27FC236}">
                <a16:creationId xmlns:a16="http://schemas.microsoft.com/office/drawing/2014/main" id="{F2410ECE-DE62-84E5-3BE1-45A2809BC0A0}"/>
              </a:ext>
            </a:extLst>
          </p:cNvPr>
          <p:cNvSpPr txBox="1"/>
          <p:nvPr/>
        </p:nvSpPr>
        <p:spPr>
          <a:xfrm>
            <a:off x="1333500" y="2920338"/>
            <a:ext cx="5495925" cy="2308324"/>
          </a:xfrm>
          <a:prstGeom prst="rect">
            <a:avLst/>
          </a:prstGeom>
          <a:noFill/>
        </p:spPr>
        <p:txBody>
          <a:bodyPr wrap="square">
            <a:spAutoFit/>
          </a:bodyPr>
          <a:lstStyle/>
          <a:p>
            <a:pPr marL="0" indent="0" algn="ctr">
              <a:spcBef>
                <a:spcPts val="0"/>
              </a:spcBef>
              <a:buNone/>
            </a:pPr>
            <a:r>
              <a:rPr lang="en-US" sz="3600" dirty="0">
                <a:solidFill>
                  <a:schemeClr val="bg1"/>
                </a:solidFill>
              </a:rPr>
              <a:t>FOR MORE INFORMATION, PLEASE VISIT HISTORY.KY.GOV </a:t>
            </a:r>
          </a:p>
          <a:p>
            <a:pPr marL="0" indent="0" algn="ctr">
              <a:spcBef>
                <a:spcPts val="0"/>
              </a:spcBef>
              <a:buNone/>
            </a:pPr>
            <a:r>
              <a:rPr lang="en-US" sz="3600" dirty="0">
                <a:solidFill>
                  <a:schemeClr val="bg1"/>
                </a:solidFill>
              </a:rPr>
              <a:t>OR SCAN QR CODE.</a:t>
            </a:r>
          </a:p>
        </p:txBody>
      </p:sp>
      <p:pic>
        <p:nvPicPr>
          <p:cNvPr id="9" name="Picture 8" descr="Qr code&#10;&#10;Description automatically generated">
            <a:extLst>
              <a:ext uri="{FF2B5EF4-FFF2-40B4-BE49-F238E27FC236}">
                <a16:creationId xmlns:a16="http://schemas.microsoft.com/office/drawing/2014/main" id="{3D6FCB17-3604-FBEE-F0DB-E8968BA624F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254397" y="2420086"/>
            <a:ext cx="3308828" cy="3308828"/>
          </a:xfrm>
          <a:prstGeom prst="rect">
            <a:avLst/>
          </a:prstGeom>
        </p:spPr>
      </p:pic>
    </p:spTree>
    <p:extLst>
      <p:ext uri="{BB962C8B-B14F-4D97-AF65-F5344CB8AC3E}">
        <p14:creationId xmlns:p14="http://schemas.microsoft.com/office/powerpoint/2010/main" val="317690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picture containing calendar&#10;&#10;Description automatically generated">
            <a:extLst>
              <a:ext uri="{FF2B5EF4-FFF2-40B4-BE49-F238E27FC236}">
                <a16:creationId xmlns:a16="http://schemas.microsoft.com/office/drawing/2014/main" id="{31348743-73B2-ABD8-9589-7B15F746C341}"/>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1101348" y="172006"/>
            <a:ext cx="9862573" cy="6033485"/>
          </a:xfrm>
        </p:spPr>
      </p:pic>
    </p:spTree>
    <p:extLst>
      <p:ext uri="{BB962C8B-B14F-4D97-AF65-F5344CB8AC3E}">
        <p14:creationId xmlns:p14="http://schemas.microsoft.com/office/powerpoint/2010/main" val="386322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1F15-EB4F-E23C-FC4A-D6B254280CC7}"/>
              </a:ext>
            </a:extLst>
          </p:cNvPr>
          <p:cNvSpPr>
            <a:spLocks noGrp="1"/>
          </p:cNvSpPr>
          <p:nvPr>
            <p:ph type="title"/>
          </p:nvPr>
        </p:nvSpPr>
        <p:spPr/>
        <p:txBody>
          <a:bodyPr/>
          <a:lstStyle/>
          <a:p>
            <a:r>
              <a:rPr lang="en-US" dirty="0">
                <a:solidFill>
                  <a:srgbClr val="003E51"/>
                </a:solidFill>
              </a:rPr>
              <a:t>Social Media reach &amp; online ratings</a:t>
            </a:r>
          </a:p>
        </p:txBody>
      </p:sp>
      <p:sp>
        <p:nvSpPr>
          <p:cNvPr id="4" name="Rectangle 1">
            <a:extLst>
              <a:ext uri="{FF2B5EF4-FFF2-40B4-BE49-F238E27FC236}">
                <a16:creationId xmlns:a16="http://schemas.microsoft.com/office/drawing/2014/main" id="{9AE962E6-ED87-5E30-8A7D-28E26E01B63C}"/>
              </a:ext>
            </a:extLst>
          </p:cNvPr>
          <p:cNvSpPr>
            <a:spLocks noGrp="1" noChangeArrowheads="1"/>
          </p:cNvSpPr>
          <p:nvPr>
            <p:ph idx="1"/>
          </p:nvPr>
        </p:nvSpPr>
        <p:spPr bwMode="auto">
          <a:xfrm>
            <a:off x="1333500" y="1823420"/>
            <a:ext cx="95631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200" b="0" i="0" u="none" strike="noStrike" cap="none" normalizeH="0" baseline="0" dirty="0">
                <a:ln>
                  <a:noFill/>
                </a:ln>
                <a:solidFill>
                  <a:schemeClr val="bg1"/>
                </a:solidFill>
                <a:effectLst/>
                <a:latin typeface="+mj-lt"/>
              </a:rPr>
              <a:t>3,050,955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mj-lt"/>
              </a:rPr>
              <a:t>2023 total reach across Facebook,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solidFill>
                  <a:schemeClr val="bg1"/>
                </a:solidFill>
                <a:latin typeface="+mj-lt"/>
              </a:rPr>
              <a:t>X (</a:t>
            </a:r>
            <a:r>
              <a:rPr kumimoji="0" lang="en-US" altLang="en-US" sz="3200" b="0" i="0" u="none" strike="noStrike" cap="none" normalizeH="0" baseline="0" dirty="0">
                <a:ln>
                  <a:noFill/>
                </a:ln>
                <a:solidFill>
                  <a:schemeClr val="bg1"/>
                </a:solidFill>
                <a:effectLst/>
                <a:latin typeface="+mj-lt"/>
              </a:rPr>
              <a:t>Twitter), and Instagram</a:t>
            </a:r>
          </a:p>
        </p:txBody>
      </p:sp>
      <p:sp>
        <p:nvSpPr>
          <p:cNvPr id="5" name="Rectangle 2">
            <a:extLst>
              <a:ext uri="{FF2B5EF4-FFF2-40B4-BE49-F238E27FC236}">
                <a16:creationId xmlns:a16="http://schemas.microsoft.com/office/drawing/2014/main" id="{9B0BAB57-F16A-1A10-AAC3-77CC8AA2FE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CE6F3811-821A-09A2-A368-B554C8A59D9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Graphical user interface&#10;&#10;Description automatically generated with medium confidence">
            <a:extLst>
              <a:ext uri="{FF2B5EF4-FFF2-40B4-BE49-F238E27FC236}">
                <a16:creationId xmlns:a16="http://schemas.microsoft.com/office/drawing/2014/main" id="{11719D9F-6E91-4C34-B706-77BD4472347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96000" y="3533966"/>
            <a:ext cx="4800600" cy="2512330"/>
          </a:xfrm>
          <a:prstGeom prst="rect">
            <a:avLst/>
          </a:prstGeom>
        </p:spPr>
      </p:pic>
    </p:spTree>
    <p:extLst>
      <p:ext uri="{BB962C8B-B14F-4D97-AF65-F5344CB8AC3E}">
        <p14:creationId xmlns:p14="http://schemas.microsoft.com/office/powerpoint/2010/main" val="96464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B569-8F28-070C-0C79-44821BC68285}"/>
              </a:ext>
            </a:extLst>
          </p:cNvPr>
          <p:cNvSpPr>
            <a:spLocks noGrp="1"/>
          </p:cNvSpPr>
          <p:nvPr>
            <p:ph type="title"/>
          </p:nvPr>
        </p:nvSpPr>
        <p:spPr>
          <a:xfrm>
            <a:off x="1314450" y="903000"/>
            <a:ext cx="9563100" cy="725118"/>
          </a:xfrm>
        </p:spPr>
        <p:txBody>
          <a:bodyPr/>
          <a:lstStyle/>
          <a:p>
            <a:r>
              <a:rPr lang="en-US" dirty="0">
                <a:solidFill>
                  <a:srgbClr val="003E51"/>
                </a:solidFill>
              </a:rPr>
              <a:t>Khs campus visitation</a:t>
            </a:r>
          </a:p>
        </p:txBody>
      </p:sp>
      <p:sp>
        <p:nvSpPr>
          <p:cNvPr id="7" name="TextBox 6">
            <a:extLst>
              <a:ext uri="{FF2B5EF4-FFF2-40B4-BE49-F238E27FC236}">
                <a16:creationId xmlns:a16="http://schemas.microsoft.com/office/drawing/2014/main" id="{774A7662-4382-C754-DB53-7413E7CBF3F0}"/>
              </a:ext>
            </a:extLst>
          </p:cNvPr>
          <p:cNvSpPr txBox="1"/>
          <p:nvPr/>
        </p:nvSpPr>
        <p:spPr>
          <a:xfrm>
            <a:off x="1314450" y="1923127"/>
            <a:ext cx="9563100" cy="4031873"/>
          </a:xfrm>
          <a:prstGeom prst="rect">
            <a:avLst/>
          </a:prstGeom>
          <a:noFill/>
        </p:spPr>
        <p:txBody>
          <a:bodyPr wrap="square">
            <a:spAutoFit/>
          </a:bodyPr>
          <a:lstStyle/>
          <a:p>
            <a:pPr marL="0" indent="0">
              <a:buNone/>
            </a:pPr>
            <a:r>
              <a:rPr lang="en-US"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 saw an increase of 36% in visitation over 2022. </a:t>
            </a:r>
          </a:p>
          <a:p>
            <a:pPr marL="0" indent="0">
              <a:buNone/>
            </a:pP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welcomed visitors from 14 countries, 49 states (all except Montana), and 103 Kentucky counties.</a:t>
            </a:r>
            <a:endPar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3200" b="1" dirty="0">
              <a:solidFill>
                <a:schemeClr val="bg1"/>
              </a:solidFill>
              <a:ea typeface="Calibri" panose="020F0502020204030204" pitchFamily="34" charset="0"/>
            </a:endParaRPr>
          </a:p>
          <a:p>
            <a:pPr marL="0" indent="0">
              <a:buNone/>
            </a:pP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Visitation was up in 1Q 41% over 1Q of the previous year. </a:t>
            </a:r>
            <a:r>
              <a:rPr lang="en-US"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1Q 2024 visitation was up 70% from the five-year average (2019-2023).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55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1D8B-4F0B-9004-8197-E5D4087F68E2}"/>
              </a:ext>
            </a:extLst>
          </p:cNvPr>
          <p:cNvSpPr>
            <a:spLocks noGrp="1"/>
          </p:cNvSpPr>
          <p:nvPr>
            <p:ph type="title"/>
          </p:nvPr>
        </p:nvSpPr>
        <p:spPr>
          <a:xfrm>
            <a:off x="1314449" y="642523"/>
            <a:ext cx="9563100" cy="725118"/>
          </a:xfrm>
        </p:spPr>
        <p:txBody>
          <a:bodyPr/>
          <a:lstStyle/>
          <a:p>
            <a:r>
              <a:rPr lang="en-US" dirty="0">
                <a:solidFill>
                  <a:srgbClr val="003E51"/>
                </a:solidFill>
              </a:rPr>
              <a:t>2023 economic impact</a:t>
            </a:r>
          </a:p>
        </p:txBody>
      </p:sp>
      <p:sp>
        <p:nvSpPr>
          <p:cNvPr id="4" name="Rectangle 1">
            <a:extLst>
              <a:ext uri="{FF2B5EF4-FFF2-40B4-BE49-F238E27FC236}">
                <a16:creationId xmlns:a16="http://schemas.microsoft.com/office/drawing/2014/main" id="{B394F8B5-0745-F2DD-22B2-1B1C9B148D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AC4D61F7-D244-8348-FF88-FA3A89BC3E66}"/>
              </a:ext>
            </a:extLst>
          </p:cNvPr>
          <p:cNvSpPr txBox="1"/>
          <p:nvPr/>
        </p:nvSpPr>
        <p:spPr>
          <a:xfrm>
            <a:off x="1314450" y="1520041"/>
            <a:ext cx="9563099" cy="4616648"/>
          </a:xfrm>
          <a:prstGeom prst="rect">
            <a:avLst/>
          </a:prstGeom>
          <a:noFill/>
        </p:spPr>
        <p:txBody>
          <a:bodyPr wrap="square">
            <a:spAutoFit/>
          </a:bodyPr>
          <a:lstStyle/>
          <a:p>
            <a:r>
              <a:rPr lang="en-US" sz="2800" b="1" dirty="0">
                <a:solidFill>
                  <a:schemeClr val="bg1"/>
                </a:solidFill>
              </a:rPr>
              <a:t>American Alliance of Museums Economic Impact Formula </a:t>
            </a:r>
          </a:p>
          <a:p>
            <a:pPr marL="285750" indent="-285750">
              <a:buFont typeface="Arial" panose="020B0604020202020204" pitchFamily="34" charset="0"/>
              <a:buChar char="•"/>
            </a:pPr>
            <a:r>
              <a:rPr lang="en-US" sz="2000" dirty="0">
                <a:solidFill>
                  <a:schemeClr val="bg1"/>
                </a:solidFill>
              </a:rPr>
              <a:t>KHS employed 50 people in Frankfort – payroll &amp; benefits -$4,094,900</a:t>
            </a:r>
          </a:p>
          <a:p>
            <a:pPr marL="285750" indent="-285750">
              <a:buFont typeface="Arial" panose="020B0604020202020204" pitchFamily="34" charset="0"/>
              <a:buChar char="•"/>
            </a:pPr>
            <a:r>
              <a:rPr lang="en-US" sz="2000" dirty="0">
                <a:solidFill>
                  <a:schemeClr val="bg1"/>
                </a:solidFill>
              </a:rPr>
              <a:t>KHS spent $2,667,749 (annual budget) on goods and services in Frankfort </a:t>
            </a:r>
          </a:p>
          <a:p>
            <a:pPr marL="285750" indent="-285750">
              <a:buFont typeface="Arial" panose="020B0604020202020204" pitchFamily="34" charset="0"/>
              <a:buChar char="•"/>
            </a:pPr>
            <a:r>
              <a:rPr lang="en-US" sz="2000" dirty="0">
                <a:solidFill>
                  <a:schemeClr val="bg1"/>
                </a:solidFill>
              </a:rPr>
              <a:t>Served 30,000+ visitors, including 69% from out of town</a:t>
            </a:r>
          </a:p>
          <a:p>
            <a:pPr marL="285750" indent="-285750">
              <a:buFont typeface="Arial" panose="020B0604020202020204" pitchFamily="34" charset="0"/>
              <a:buChar char="•"/>
            </a:pPr>
            <a:r>
              <a:rPr lang="en-US" sz="2000" dirty="0">
                <a:solidFill>
                  <a:schemeClr val="bg1"/>
                </a:solidFill>
              </a:rPr>
              <a:t>Served 11,487 schoolchildren through school visits to museums</a:t>
            </a:r>
          </a:p>
          <a:p>
            <a:pPr marL="285750" indent="-285750">
              <a:buFont typeface="Arial" panose="020B0604020202020204" pitchFamily="34" charset="0"/>
              <a:buChar char="•"/>
            </a:pPr>
            <a:r>
              <a:rPr lang="en-US" sz="2000" dirty="0">
                <a:solidFill>
                  <a:schemeClr val="bg1"/>
                </a:solidFill>
              </a:rPr>
              <a:t>Admission fee: $0 - $8</a:t>
            </a:r>
          </a:p>
          <a:p>
            <a:endParaRPr lang="en-US" dirty="0">
              <a:solidFill>
                <a:schemeClr val="bg1"/>
              </a:solidFill>
            </a:endParaRPr>
          </a:p>
          <a:p>
            <a:r>
              <a:rPr lang="en-US" sz="2800" b="1" dirty="0">
                <a:solidFill>
                  <a:schemeClr val="bg1"/>
                </a:solidFill>
              </a:rPr>
              <a:t>Visit Frankfort/Kentucky Tourism Economic Impact Calculator </a:t>
            </a:r>
          </a:p>
          <a:p>
            <a:r>
              <a:rPr lang="en-US" sz="2000" dirty="0">
                <a:solidFill>
                  <a:schemeClr val="bg1"/>
                </a:solidFill>
              </a:rPr>
              <a:t>Conservative Approach</a:t>
            </a:r>
          </a:p>
          <a:p>
            <a:pPr marL="285750" indent="-285750">
              <a:buFont typeface="Arial" panose="020B0604020202020204" pitchFamily="34" charset="0"/>
              <a:buChar char="•"/>
            </a:pPr>
            <a:r>
              <a:rPr lang="en-US" sz="2000" dirty="0">
                <a:solidFill>
                  <a:schemeClr val="bg1"/>
                </a:solidFill>
              </a:rPr>
              <a:t>Day Trippers ($75 x 11,398) (not including Franklin Co) = $854,850</a:t>
            </a:r>
          </a:p>
          <a:p>
            <a:pPr marL="285750" indent="-285750">
              <a:buFont typeface="Arial" panose="020B0604020202020204" pitchFamily="34" charset="0"/>
              <a:buChar char="•"/>
            </a:pPr>
            <a:r>
              <a:rPr lang="en-US" sz="2000" dirty="0">
                <a:solidFill>
                  <a:schemeClr val="bg1"/>
                </a:solidFill>
              </a:rPr>
              <a:t>Overnight ($100 x 7,535) = $753,500</a:t>
            </a:r>
          </a:p>
          <a:p>
            <a:r>
              <a:rPr lang="en-US" sz="2000" dirty="0">
                <a:solidFill>
                  <a:schemeClr val="bg1"/>
                </a:solidFill>
              </a:rPr>
              <a:t>Non-Conservative Approach</a:t>
            </a:r>
          </a:p>
          <a:p>
            <a:pPr marL="285750" indent="-285750">
              <a:buFont typeface="Arial" panose="020B0604020202020204" pitchFamily="34" charset="0"/>
              <a:buChar char="•"/>
            </a:pPr>
            <a:r>
              <a:rPr lang="en-US" sz="2000" dirty="0">
                <a:solidFill>
                  <a:schemeClr val="bg1"/>
                </a:solidFill>
              </a:rPr>
              <a:t>Day Trippers ($100 x 11,398) = $1,139,800</a:t>
            </a:r>
          </a:p>
          <a:p>
            <a:pPr marL="285750" indent="-285750">
              <a:buFont typeface="Arial" panose="020B0604020202020204" pitchFamily="34" charset="0"/>
              <a:buChar char="•"/>
            </a:pPr>
            <a:r>
              <a:rPr lang="en-US" sz="2000" dirty="0">
                <a:solidFill>
                  <a:schemeClr val="bg1"/>
                </a:solidFill>
              </a:rPr>
              <a:t>Overnight ($150 x 7,535) = $1,130,250</a:t>
            </a:r>
          </a:p>
        </p:txBody>
      </p:sp>
    </p:spTree>
    <p:extLst>
      <p:ext uri="{BB962C8B-B14F-4D97-AF65-F5344CB8AC3E}">
        <p14:creationId xmlns:p14="http://schemas.microsoft.com/office/powerpoint/2010/main" val="155676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F7074158-B315-97B3-7DD2-8D91D761336C}"/>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974766" y="435006"/>
            <a:ext cx="10242468" cy="5761388"/>
          </a:xfrm>
        </p:spPr>
      </p:pic>
    </p:spTree>
    <p:extLst>
      <p:ext uri="{BB962C8B-B14F-4D97-AF65-F5344CB8AC3E}">
        <p14:creationId xmlns:p14="http://schemas.microsoft.com/office/powerpoint/2010/main" val="191613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A2E8AEA8-4229-0DBA-50CC-F53CD3F4DD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325" y="357455"/>
            <a:ext cx="7369350" cy="6143090"/>
          </a:xfrm>
        </p:spPr>
      </p:pic>
    </p:spTree>
    <p:extLst>
      <p:ext uri="{BB962C8B-B14F-4D97-AF65-F5344CB8AC3E}">
        <p14:creationId xmlns:p14="http://schemas.microsoft.com/office/powerpoint/2010/main" val="214535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174A-A079-9ED7-5F0A-67FD8D0D8CBE}"/>
              </a:ext>
            </a:extLst>
          </p:cNvPr>
          <p:cNvSpPr>
            <a:spLocks noGrp="1"/>
          </p:cNvSpPr>
          <p:nvPr>
            <p:ph type="title"/>
          </p:nvPr>
        </p:nvSpPr>
        <p:spPr>
          <a:xfrm>
            <a:off x="1314450" y="312341"/>
            <a:ext cx="9563100" cy="725118"/>
          </a:xfrm>
        </p:spPr>
        <p:txBody>
          <a:bodyPr/>
          <a:lstStyle/>
          <a:p>
            <a:r>
              <a:rPr lang="en-US" dirty="0">
                <a:solidFill>
                  <a:srgbClr val="003E51"/>
                </a:solidFill>
              </a:rPr>
              <a:t>Kentucky history day</a:t>
            </a:r>
          </a:p>
        </p:txBody>
      </p:sp>
      <p:sp>
        <p:nvSpPr>
          <p:cNvPr id="3" name="Content Placeholder 2">
            <a:extLst>
              <a:ext uri="{FF2B5EF4-FFF2-40B4-BE49-F238E27FC236}">
                <a16:creationId xmlns:a16="http://schemas.microsoft.com/office/drawing/2014/main" id="{FAC7A77A-5F3F-22D3-AAA7-2C8853458CD1}"/>
              </a:ext>
            </a:extLst>
          </p:cNvPr>
          <p:cNvSpPr>
            <a:spLocks noGrp="1"/>
          </p:cNvSpPr>
          <p:nvPr>
            <p:ph idx="1"/>
          </p:nvPr>
        </p:nvSpPr>
        <p:spPr>
          <a:xfrm>
            <a:off x="1314450" y="1221721"/>
            <a:ext cx="9563100" cy="1894341"/>
          </a:xfrm>
        </p:spPr>
        <p:txBody>
          <a:bodyPr/>
          <a:lstStyle/>
          <a:p>
            <a:r>
              <a:rPr lang="en-US" dirty="0">
                <a:solidFill>
                  <a:srgbClr val="003E51"/>
                </a:solidFill>
              </a:rPr>
              <a:t>Saturday, June 1 </a:t>
            </a:r>
          </a:p>
          <a:p>
            <a:r>
              <a:rPr lang="en-US" dirty="0">
                <a:solidFill>
                  <a:srgbClr val="003E51"/>
                </a:solidFill>
              </a:rPr>
              <a:t>Over 2,500 visitors</a:t>
            </a:r>
          </a:p>
          <a:p>
            <a:r>
              <a:rPr lang="en-US" dirty="0">
                <a:solidFill>
                  <a:srgbClr val="003E51"/>
                </a:solidFill>
              </a:rPr>
              <a:t>Over two dozen organizations present with activities, many from the Tourism</a:t>
            </a:r>
            <a:r>
              <a:rPr lang="en-US">
                <a:solidFill>
                  <a:srgbClr val="003E51"/>
                </a:solidFill>
              </a:rPr>
              <a:t>, Arts </a:t>
            </a:r>
            <a:r>
              <a:rPr lang="en-US" dirty="0">
                <a:solidFill>
                  <a:srgbClr val="003E51"/>
                </a:solidFill>
              </a:rPr>
              <a:t>and Heritage Cabinet</a:t>
            </a:r>
          </a:p>
        </p:txBody>
      </p:sp>
      <p:pic>
        <p:nvPicPr>
          <p:cNvPr id="5" name="Picture 4" descr="A picture containing grass, person, outdoor, dancer&#10;&#10;Description automatically generated">
            <a:extLst>
              <a:ext uri="{FF2B5EF4-FFF2-40B4-BE49-F238E27FC236}">
                <a16:creationId xmlns:a16="http://schemas.microsoft.com/office/drawing/2014/main" id="{2C0E0707-16DF-D11A-4580-D930B574055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31701" y="3499034"/>
            <a:ext cx="3933179" cy="2622119"/>
          </a:xfrm>
          <a:prstGeom prst="rect">
            <a:avLst/>
          </a:prstGeom>
        </p:spPr>
      </p:pic>
      <p:pic>
        <p:nvPicPr>
          <p:cNvPr id="7" name="Picture 6" descr="A picture containing grass, tree, outdoor, tent&#10;&#10;Description automatically generated">
            <a:extLst>
              <a:ext uri="{FF2B5EF4-FFF2-40B4-BE49-F238E27FC236}">
                <a16:creationId xmlns:a16="http://schemas.microsoft.com/office/drawing/2014/main" id="{48327AD3-E1FC-6481-519C-0334F5F860F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27122" y="3496825"/>
            <a:ext cx="3936492" cy="2624328"/>
          </a:xfrm>
          <a:prstGeom prst="rect">
            <a:avLst/>
          </a:prstGeom>
        </p:spPr>
      </p:pic>
    </p:spTree>
    <p:extLst>
      <p:ext uri="{BB962C8B-B14F-4D97-AF65-F5344CB8AC3E}">
        <p14:creationId xmlns:p14="http://schemas.microsoft.com/office/powerpoint/2010/main" val="19215267"/>
      </p:ext>
    </p:extLst>
  </p:cSld>
  <p:clrMapOvr>
    <a:masterClrMapping/>
  </p:clrMapOvr>
</p:sld>
</file>

<file path=ppt/theme/theme1.xml><?xml version="1.0" encoding="utf-8"?>
<a:theme xmlns:a="http://schemas.openxmlformats.org/drawingml/2006/main" name="ClassicFrameVTI">
  <a:themeElements>
    <a:clrScheme name="KHS Palette">
      <a:dk1>
        <a:sysClr val="windowText" lastClr="000000"/>
      </a:dk1>
      <a:lt1>
        <a:sysClr val="window" lastClr="FFFFFF"/>
      </a:lt1>
      <a:dk2>
        <a:srgbClr val="373A36"/>
      </a:dk2>
      <a:lt2>
        <a:srgbClr val="E7E6E6"/>
      </a:lt2>
      <a:accent1>
        <a:srgbClr val="003E51"/>
      </a:accent1>
      <a:accent2>
        <a:srgbClr val="4EC3E0"/>
      </a:accent2>
      <a:accent3>
        <a:srgbClr val="006D68"/>
      </a:accent3>
      <a:accent4>
        <a:srgbClr val="99A843"/>
      </a:accent4>
      <a:accent5>
        <a:srgbClr val="F2A900"/>
      </a:accent5>
      <a:accent6>
        <a:srgbClr val="910048"/>
      </a:accent6>
      <a:hlink>
        <a:srgbClr val="006D68"/>
      </a:hlink>
      <a:folHlink>
        <a:srgbClr val="91004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Frame_Win32_LW_SL_v4" id="{66350BB4-053A-4187-9D4E-23A2C0603A88}" vid="{E45D63AB-3B63-492D-ACC7-7815E78CAC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A4B2915B38C449A79DC4F6EED0D3CC" ma:contentTypeVersion="16" ma:contentTypeDescription="Create a new document." ma:contentTypeScope="" ma:versionID="2a719dc9ea920b97c90c818ade475c28">
  <xsd:schema xmlns:xsd="http://www.w3.org/2001/XMLSchema" xmlns:xs="http://www.w3.org/2001/XMLSchema" xmlns:p="http://schemas.microsoft.com/office/2006/metadata/properties" xmlns:ns3="e1358bc9-bdea-41ea-9690-3749455fe7f9" xmlns:ns4="82b4dc3d-b97b-4ec6-812b-ed7ba923ffcd" targetNamespace="http://schemas.microsoft.com/office/2006/metadata/properties" ma:root="true" ma:fieldsID="b14e7dd3d6a196bca63ef0d6028f388f" ns3:_="" ns4:_="">
    <xsd:import namespace="e1358bc9-bdea-41ea-9690-3749455fe7f9"/>
    <xsd:import namespace="82b4dc3d-b97b-4ec6-812b-ed7ba923ff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58bc9-bdea-41ea-9690-3749455fe7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b4dc3d-b97b-4ec6-812b-ed7ba923ff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2b4dc3d-b97b-4ec6-812b-ed7ba923ffcd" xsi:nil="true"/>
  </documentManagement>
</p:properties>
</file>

<file path=customXml/itemProps1.xml><?xml version="1.0" encoding="utf-8"?>
<ds:datastoreItem xmlns:ds="http://schemas.openxmlformats.org/officeDocument/2006/customXml" ds:itemID="{E7132AF9-3F4B-4CF7-B0A1-5A88F3E95F5D}">
  <ds:schemaRefs>
    <ds:schemaRef ds:uri="http://schemas.microsoft.com/sharepoint/v3/contenttype/forms"/>
  </ds:schemaRefs>
</ds:datastoreItem>
</file>

<file path=customXml/itemProps2.xml><?xml version="1.0" encoding="utf-8"?>
<ds:datastoreItem xmlns:ds="http://schemas.openxmlformats.org/officeDocument/2006/customXml" ds:itemID="{9A33EDAF-C7A5-4A55-A07D-FEE823452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58bc9-bdea-41ea-9690-3749455fe7f9"/>
    <ds:schemaRef ds:uri="82b4dc3d-b97b-4ec6-812b-ed7ba923f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1FE383-FFC9-4E8F-AF11-1EACEDE7E2AB}">
  <ds:schemaRefs>
    <ds:schemaRef ds:uri="e1358bc9-bdea-41ea-9690-3749455fe7f9"/>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82b4dc3d-b97b-4ec6-812b-ed7ba923ffcd"/>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Classic frame design</Template>
  <TotalTime>416</TotalTime>
  <Words>831</Words>
  <Application>Microsoft Office PowerPoint</Application>
  <PresentationFormat>Widescreen</PresentationFormat>
  <Paragraphs>76</Paragraphs>
  <Slides>26</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Helvetica Neue</vt:lpstr>
      <vt:lpstr>ClassicFrameVTI</vt:lpstr>
      <vt:lpstr>KHS UPDATES - JUNE 20, 2024</vt:lpstr>
      <vt:lpstr>PowerPoint Presentation</vt:lpstr>
      <vt:lpstr>PowerPoint Presentation</vt:lpstr>
      <vt:lpstr>Social Media reach &amp; online ratings</vt:lpstr>
      <vt:lpstr>Khs campus visitation</vt:lpstr>
      <vt:lpstr>2023 economic impact</vt:lpstr>
      <vt:lpstr>PowerPoint Presentation</vt:lpstr>
      <vt:lpstr>PowerPoint Presentation</vt:lpstr>
      <vt:lpstr>Kentucky history day</vt:lpstr>
      <vt:lpstr>PowerPoint Presentation</vt:lpstr>
      <vt:lpstr>PowerPoint Presentation</vt:lpstr>
      <vt:lpstr>PowerPoint Presentation</vt:lpstr>
      <vt:lpstr>PowerPoint Presentation</vt:lpstr>
      <vt:lpstr>Kentucky history awards</vt:lpstr>
      <vt:lpstr>Kentucky Local History Trust fund</vt:lpstr>
      <vt:lpstr>PowerPoint Presentation</vt:lpstr>
      <vt:lpstr>Old State Capitol &amp; Civics programming</vt:lpstr>
      <vt:lpstr>National history day in kentucky</vt:lpstr>
      <vt:lpstr>National history day in kentucky</vt:lpstr>
      <vt:lpstr>National history day winner</vt:lpstr>
      <vt:lpstr>Harrodsburg 250th</vt:lpstr>
      <vt:lpstr>Harrodsburg history Roadshow</vt:lpstr>
      <vt:lpstr>PowerPoint Presentation</vt:lpstr>
      <vt:lpstr> </vt:lpstr>
      <vt:lpstr>PowerPoint Presentation</vt:lpstr>
      <vt:lpstr>Thank you!</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Zinger, Dana M (Historical Society)</dc:creator>
  <cp:lastModifiedBy>Allen, Sasche (LRC)</cp:lastModifiedBy>
  <cp:revision>19</cp:revision>
  <cp:lastPrinted>2024-06-17T18:40:46Z</cp:lastPrinted>
  <dcterms:created xsi:type="dcterms:W3CDTF">2024-03-18T19:23:12Z</dcterms:created>
  <dcterms:modified xsi:type="dcterms:W3CDTF">2024-06-18T19:14:16Z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0x01010075A4B2915B38C449A79DC4F6EED0D3CC</vt:lpwstr>
  </property>
</Properties>
</file>