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91" r:id="rId2"/>
    <p:sldId id="289" r:id="rId3"/>
    <p:sldId id="286" r:id="rId4"/>
    <p:sldId id="288" r:id="rId5"/>
    <p:sldId id="287" r:id="rId6"/>
    <p:sldId id="279" r:id="rId7"/>
    <p:sldId id="290" r:id="rId8"/>
    <p:sldId id="285" r:id="rId9"/>
    <p:sldId id="284" r:id="rId10"/>
    <p:sldId id="283" r:id="rId11"/>
    <p:sldId id="282" r:id="rId12"/>
    <p:sldId id="281" r:id="rId13"/>
    <p:sldId id="28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595"/>
  </p:normalViewPr>
  <p:slideViewPr>
    <p:cSldViewPr snapToGrid="0">
      <p:cViewPr varScale="1">
        <p:scale>
          <a:sx n="107" d="100"/>
          <a:sy n="107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10C210-4E19-864D-ADD2-E2130ABF4390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37180-C7DF-D44A-BD4C-025DAFEF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34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D72F2-355B-B64D-AA00-6D07A04C45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72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3E4A0-BD2A-0CE5-A90A-F62B89B6ED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3D5F6B-6E79-ED43-FD5D-6E590321EA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011A2-6089-AB66-E362-B9E19CFF6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4270-E940-3A49-8195-243111EBEF1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15403-8426-BFA5-8348-43866CE61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41E2F-7214-9AB7-7AD0-7D54E3849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F86D-3101-4B4E-9C4F-48104D4EA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52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0B3CD-F445-4A9F-C2C4-398CE27F8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9EFAA3-8CF7-E605-E4FA-B2E447E8BF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36CE3-DF74-5F38-B0CE-43B15F75A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4270-E940-3A49-8195-243111EBEF1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FA763-0B67-4DB8-7E27-38E54BC04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CC52E-3F9E-D807-C4AE-6A6A17CFF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F86D-3101-4B4E-9C4F-48104D4EA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67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7D0B64-439C-E65E-5E03-FE1F570293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DEDB4E-C08A-48E1-0FA7-35AEA06E9E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C08C8-610D-A640-4207-17F219E69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4270-E940-3A49-8195-243111EBEF1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82883-A4EF-A677-EE5B-E40F96FBE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0A589-47CE-3335-CBAD-8BE92DDDB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F86D-3101-4B4E-9C4F-48104D4EA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754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CC30A-53F7-477B-E000-DAE6CF4A9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9E38F-AEAA-37E4-5D01-DA5694EDA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3DE2A-ED28-DF02-E341-043178BF9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4270-E940-3A49-8195-243111EBEF1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EF5B9-D3D2-BD62-0D19-1E8B8BE78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ABAE6-E24A-EF5C-77BD-B9583279E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F86D-3101-4B4E-9C4F-48104D4EA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06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36459-B4D8-80B7-257D-1EF81595D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5F600-078B-D36E-A808-440BE67E6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3589F-39CC-0C73-16D7-60BDBCA5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4270-E940-3A49-8195-243111EBEF1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DDD8B-C728-FB84-62E2-64224E399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36F39-B9A2-BE12-D85A-4750542E2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F86D-3101-4B4E-9C4F-48104D4EA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62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7C80A-52CC-8FA4-C7B1-6D0BF33C1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58420-4584-80BC-EF80-5F420BC263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3258F-2E53-CD1F-5200-45A2951358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61AD86-737A-E726-3A2A-D38873125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4270-E940-3A49-8195-243111EBEF1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406E4C-CC54-98A3-AC6F-53CE7B1A6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5E7ED3-717B-09EB-2555-915264A5A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F86D-3101-4B4E-9C4F-48104D4EA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74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467C0-9B00-78E0-5CB8-578C940CE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BA3366-183F-186E-BF0C-09381A30B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E38C0-14F0-E3F9-1140-E49EE3DCF6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8D73ED-F956-6ABF-2306-AB6F353699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188D1A-1BAE-C84B-C3D5-593F65D04B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357AC8-01BB-4B0B-86A4-2D44763B1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4270-E940-3A49-8195-243111EBEF1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A62B47-8AC4-253B-51F3-927B4A989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FCDF10-2F1A-2260-AA52-AF0C825CD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F86D-3101-4B4E-9C4F-48104D4EA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63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E8802-5397-BD93-CAB7-AC9BFCFF6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0655AC-3E80-3122-E434-2547A26ED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4270-E940-3A49-8195-243111EBEF1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3AFC1B-427D-BC05-949E-59D6B49AA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E93549-2588-8B9E-FCEB-13C2A4281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F86D-3101-4B4E-9C4F-48104D4EA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29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F69737-8235-3DC0-EC5B-A4BCA346D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4270-E940-3A49-8195-243111EBEF1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E39479-6C7C-3D65-5200-A59F40FE3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C479C-9260-37EC-AB87-9B10A278E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F86D-3101-4B4E-9C4F-48104D4EA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6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22EAA-7261-25D6-00CD-5BF7C4B16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45064-99F1-8D99-8C67-1E22BDA3E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3A60D3-6F6E-9D56-02A8-778F39F13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A3F57E-1D99-EF42-9E4D-9FD69A4BF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4270-E940-3A49-8195-243111EBEF1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80D14-3848-17EC-0E77-F5579B2B3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A632D4-73E4-2CB8-E9E9-DB6E1590F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F86D-3101-4B4E-9C4F-48104D4EA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30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0FA67-7A61-E990-8EA3-183A97AF6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A8C359-BE0B-C960-BFF9-0484118F95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B6F76-7EC3-72C8-0AA1-EE1C569415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FFAB3A-BC88-1137-80E2-2E6B276A9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4270-E940-3A49-8195-243111EBEF1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E28E0-A79C-1255-B9EF-9896EC7C2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2F0108-FCDB-958F-93B9-1C76DD782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F86D-3101-4B4E-9C4F-48104D4EA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4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EE1F0E-C6CA-868D-0C41-88AF702BA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50520-D5D9-2F9D-7B26-130AF818B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7170C-8880-C037-DC1E-4EDB382F1E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784270-E940-3A49-8195-243111EBEF1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414D3-ED87-1EAA-830F-B37821A7D3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00B8A-DF1A-4657-C7A1-43E412A77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07F86D-3101-4B4E-9C4F-48104D4EA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6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AE045-6614-CD4E-587C-6CB81ADDF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D1AA647-6391-0460-59C9-7D6B9322E931}"/>
              </a:ext>
            </a:extLst>
          </p:cNvPr>
          <p:cNvCxnSpPr/>
          <p:nvPr/>
        </p:nvCxnSpPr>
        <p:spPr>
          <a:xfrm>
            <a:off x="8261350" y="1212850"/>
            <a:ext cx="19050" cy="135255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">
            <a:extLst>
              <a:ext uri="{FF2B5EF4-FFF2-40B4-BE49-F238E27FC236}">
                <a16:creationId xmlns:a16="http://schemas.microsoft.com/office/drawing/2014/main" id="{F5F344AB-EBEF-3135-861E-E16CD6790361}"/>
              </a:ext>
            </a:extLst>
          </p:cNvPr>
          <p:cNvSpPr txBox="1">
            <a:spLocks/>
          </p:cNvSpPr>
          <p:nvPr/>
        </p:nvSpPr>
        <p:spPr>
          <a:xfrm>
            <a:off x="8717402" y="1549400"/>
            <a:ext cx="4490598" cy="11088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500" b="1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l"/>
            <a:r>
              <a:rPr lang="en-US" sz="20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SEPTEMBER 25, 2025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FRANKFORT, KENTUCKY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89BC71-3747-FF6B-352D-603DE987C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89" y="0"/>
            <a:ext cx="12203289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41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14120-24AC-A844-9BCC-1C56D3F6E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C7A1FB-7C2A-5278-950E-FE014F7A9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445" y="-28575"/>
            <a:ext cx="12248445" cy="688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11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69568-908B-3666-63E5-66B451DF0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E3270B-34D6-BD99-DB3B-CF023A54B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445" y="0"/>
            <a:ext cx="12248445" cy="688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23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8D17D-596F-A9FC-3636-D8AD7E20D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website&#10;&#10;AI-generated content may be incorrect.">
            <a:extLst>
              <a:ext uri="{FF2B5EF4-FFF2-40B4-BE49-F238E27FC236}">
                <a16:creationId xmlns:a16="http://schemas.microsoft.com/office/drawing/2014/main" id="{C8652329-FB1A-C681-E93B-6E167A438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40" y="76200"/>
            <a:ext cx="7182260" cy="672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15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22717-BB2D-AE23-E81E-809465A00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tanding at a bar&#10;&#10;AI-generated content may be incorrect.">
            <a:extLst>
              <a:ext uri="{FF2B5EF4-FFF2-40B4-BE49-F238E27FC236}">
                <a16:creationId xmlns:a16="http://schemas.microsoft.com/office/drawing/2014/main" id="{5549F6CA-88B0-BC92-2130-4CD40A792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77" y="76201"/>
            <a:ext cx="11713123" cy="678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8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E4399-EC18-5D70-2456-5F5FE1E86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BF8218-D94D-0F03-4926-B29CA664F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1" y="-223157"/>
            <a:ext cx="11872259" cy="720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94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F0DDA-94DD-7638-BABF-96C57DC1F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0FF4C0-BE08-D4F0-0529-1EB15C0F8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71" y="-177800"/>
            <a:ext cx="11651129" cy="707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04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27B5F-6B7B-5368-5A0E-4D7712C49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C33174-5390-473F-304A-C031BC7A4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-230414"/>
            <a:ext cx="11716871" cy="711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35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0A603-5D16-29D9-653A-154E204CA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9C1A97-16F3-F635-EFEA-8A5E102F1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33" y="0"/>
            <a:ext cx="12208933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4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0B92E7-08B3-E91F-B48C-F5CC63233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45" y="0"/>
            <a:ext cx="12197645" cy="686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96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2E3B5-3792-B389-C132-08289963E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B6B971-AE0A-0E3F-1FD1-948AECED6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445" y="0"/>
            <a:ext cx="12248445" cy="688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76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5A27D-2BA0-13AA-BDE3-150A85D0A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DE9002-5DFC-0A5D-BBF5-5A231657E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225867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08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CB36B-CB5D-384F-A7C1-8B3C67EAC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244CAC-A9F1-356C-C79F-AFA17773B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445" y="0"/>
            <a:ext cx="12248445" cy="688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63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</Words>
  <Application>Microsoft Office PowerPoint</Application>
  <PresentationFormat>Widescreen</PresentationFormat>
  <Paragraphs>4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Avenir 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Brock</dc:creator>
  <cp:lastModifiedBy>Coy, Janine (LRC)</cp:lastModifiedBy>
  <cp:revision>1</cp:revision>
  <dcterms:created xsi:type="dcterms:W3CDTF">2025-09-23T13:02:58Z</dcterms:created>
  <dcterms:modified xsi:type="dcterms:W3CDTF">2025-09-23T13:13:23Z</dcterms:modified>
</cp:coreProperties>
</file>