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360" r:id="rId6"/>
    <p:sldId id="350" r:id="rId7"/>
    <p:sldId id="318" r:id="rId8"/>
    <p:sldId id="366" r:id="rId9"/>
    <p:sldId id="312" r:id="rId10"/>
    <p:sldId id="367" r:id="rId11"/>
    <p:sldId id="368" r:id="rId12"/>
    <p:sldId id="344" r:id="rId13"/>
    <p:sldId id="346" r:id="rId14"/>
    <p:sldId id="365" r:id="rId15"/>
    <p:sldId id="316" r:id="rId16"/>
    <p:sldId id="347" r:id="rId17"/>
    <p:sldId id="348" r:id="rId18"/>
    <p:sldId id="349" r:id="rId19"/>
    <p:sldId id="364" r:id="rId20"/>
    <p:sldId id="363" r:id="rId21"/>
  </p:sldIdLst>
  <p:sldSz cx="14630400" cy="8229600"/>
  <p:notesSz cx="6858000" cy="9296400"/>
  <p:defaultTextStyle>
    <a:defPPr>
      <a:defRPr lang="en-US"/>
    </a:defPPr>
    <a:lvl1pPr marL="0" algn="l" defTabSz="676610" rtl="0" eaLnBrk="1" latinLnBrk="0" hangingPunct="1">
      <a:defRPr sz="2664" kern="1200">
        <a:solidFill>
          <a:schemeClr val="tx1"/>
        </a:solidFill>
        <a:latin typeface="+mn-lt"/>
        <a:ea typeface="+mn-ea"/>
        <a:cs typeface="+mn-cs"/>
      </a:defRPr>
    </a:lvl1pPr>
    <a:lvl2pPr marL="676610" algn="l" defTabSz="676610" rtl="0" eaLnBrk="1" latinLnBrk="0" hangingPunct="1">
      <a:defRPr sz="2664" kern="1200">
        <a:solidFill>
          <a:schemeClr val="tx1"/>
        </a:solidFill>
        <a:latin typeface="+mn-lt"/>
        <a:ea typeface="+mn-ea"/>
        <a:cs typeface="+mn-cs"/>
      </a:defRPr>
    </a:lvl2pPr>
    <a:lvl3pPr marL="1353221" algn="l" defTabSz="676610" rtl="0" eaLnBrk="1" latinLnBrk="0" hangingPunct="1">
      <a:defRPr sz="2664" kern="1200">
        <a:solidFill>
          <a:schemeClr val="tx1"/>
        </a:solidFill>
        <a:latin typeface="+mn-lt"/>
        <a:ea typeface="+mn-ea"/>
        <a:cs typeface="+mn-cs"/>
      </a:defRPr>
    </a:lvl3pPr>
    <a:lvl4pPr marL="2029831" algn="l" defTabSz="676610" rtl="0" eaLnBrk="1" latinLnBrk="0" hangingPunct="1">
      <a:defRPr sz="2664" kern="1200">
        <a:solidFill>
          <a:schemeClr val="tx1"/>
        </a:solidFill>
        <a:latin typeface="+mn-lt"/>
        <a:ea typeface="+mn-ea"/>
        <a:cs typeface="+mn-cs"/>
      </a:defRPr>
    </a:lvl4pPr>
    <a:lvl5pPr marL="2706441" algn="l" defTabSz="676610" rtl="0" eaLnBrk="1" latinLnBrk="0" hangingPunct="1">
      <a:defRPr sz="2664" kern="1200">
        <a:solidFill>
          <a:schemeClr val="tx1"/>
        </a:solidFill>
        <a:latin typeface="+mn-lt"/>
        <a:ea typeface="+mn-ea"/>
        <a:cs typeface="+mn-cs"/>
      </a:defRPr>
    </a:lvl5pPr>
    <a:lvl6pPr marL="3383051" algn="l" defTabSz="676610" rtl="0" eaLnBrk="1" latinLnBrk="0" hangingPunct="1">
      <a:defRPr sz="2664" kern="1200">
        <a:solidFill>
          <a:schemeClr val="tx1"/>
        </a:solidFill>
        <a:latin typeface="+mn-lt"/>
        <a:ea typeface="+mn-ea"/>
        <a:cs typeface="+mn-cs"/>
      </a:defRPr>
    </a:lvl6pPr>
    <a:lvl7pPr marL="4059662" algn="l" defTabSz="676610" rtl="0" eaLnBrk="1" latinLnBrk="0" hangingPunct="1">
      <a:defRPr sz="2664" kern="1200">
        <a:solidFill>
          <a:schemeClr val="tx1"/>
        </a:solidFill>
        <a:latin typeface="+mn-lt"/>
        <a:ea typeface="+mn-ea"/>
        <a:cs typeface="+mn-cs"/>
      </a:defRPr>
    </a:lvl7pPr>
    <a:lvl8pPr marL="4736272" algn="l" defTabSz="676610" rtl="0" eaLnBrk="1" latinLnBrk="0" hangingPunct="1">
      <a:defRPr sz="2664" kern="1200">
        <a:solidFill>
          <a:schemeClr val="tx1"/>
        </a:solidFill>
        <a:latin typeface="+mn-lt"/>
        <a:ea typeface="+mn-ea"/>
        <a:cs typeface="+mn-cs"/>
      </a:defRPr>
    </a:lvl8pPr>
    <a:lvl9pPr marL="5412882" algn="l" defTabSz="676610" rtl="0" eaLnBrk="1" latinLnBrk="0" hangingPunct="1">
      <a:defRPr sz="26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DB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2AFE4-3B97-45B2-8AA8-E1F73236BCCA}" v="140" dt="2025-11-18T17:44:22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599"/>
  </p:normalViewPr>
  <p:slideViewPr>
    <p:cSldViewPr snapToGrid="0" snapToObjects="1">
      <p:cViewPr>
        <p:scale>
          <a:sx n="93" d="100"/>
          <a:sy n="93" d="100"/>
        </p:scale>
        <p:origin x="690" y="66"/>
      </p:cViewPr>
      <p:guideLst>
        <p:guide orient="horz" pos="2592"/>
        <p:guide pos="46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Mills" userId="87460d89-0a6e-429a-8a9a-bafce2c5d939" providerId="ADAL" clId="{44756DC3-5466-4E3F-A54B-C7B16AB6BFF3}"/>
    <pc:docChg chg="undo custSel addSld delSld modSld sldOrd modMainMaster modNotesMaster">
      <pc:chgData name="Lisa Mills" userId="87460d89-0a6e-429a-8a9a-bafce2c5d939" providerId="ADAL" clId="{44756DC3-5466-4E3F-A54B-C7B16AB6BFF3}" dt="2025-11-18T17:39:24.506" v="3022"/>
      <pc:docMkLst>
        <pc:docMk/>
      </pc:docMkLst>
      <pc:sldChg chg="addSp delSp modSp mod chgLayout modNotes">
        <pc:chgData name="Lisa Mills" userId="87460d89-0a6e-429a-8a9a-bafce2c5d939" providerId="ADAL" clId="{44756DC3-5466-4E3F-A54B-C7B16AB6BFF3}" dt="2025-11-18T17:39:24.506" v="3022"/>
        <pc:sldMkLst>
          <pc:docMk/>
          <pc:sldMk cId="2915329720" sldId="256"/>
        </pc:sldMkLst>
        <pc:spChg chg="mod ord">
          <ac:chgData name="Lisa Mills" userId="87460d89-0a6e-429a-8a9a-bafce2c5d939" providerId="ADAL" clId="{44756DC3-5466-4E3F-A54B-C7B16AB6BFF3}" dt="2025-11-18T16:50:59.830" v="2135" actId="403"/>
          <ac:spMkLst>
            <pc:docMk/>
            <pc:sldMk cId="2915329720" sldId="256"/>
            <ac:spMk id="2" creationId="{00000000-0000-0000-0000-000000000000}"/>
          </ac:spMkLst>
        </pc:spChg>
        <pc:spChg chg="add del mod ord">
          <ac:chgData name="Lisa Mills" userId="87460d89-0a6e-429a-8a9a-bafce2c5d939" providerId="ADAL" clId="{44756DC3-5466-4E3F-A54B-C7B16AB6BFF3}" dt="2025-11-18T16:41:19.496" v="2005" actId="700"/>
          <ac:spMkLst>
            <pc:docMk/>
            <pc:sldMk cId="2915329720" sldId="256"/>
            <ac:spMk id="3" creationId="{565C199D-0A6D-180E-A28A-F5031303A475}"/>
          </ac:spMkLst>
        </pc:spChg>
        <pc:spChg chg="mod">
          <ac:chgData name="Lisa Mills" userId="87460d89-0a6e-429a-8a9a-bafce2c5d939" providerId="ADAL" clId="{44756DC3-5466-4E3F-A54B-C7B16AB6BFF3}" dt="2025-11-18T17:36:00.446" v="3012" actId="14100"/>
          <ac:spMkLst>
            <pc:docMk/>
            <pc:sldMk cId="2915329720" sldId="256"/>
            <ac:spMk id="7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41:41.912" v="2007" actId="14100"/>
          <ac:spMkLst>
            <pc:docMk/>
            <pc:sldMk cId="2915329720" sldId="256"/>
            <ac:spMk id="8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51:08.450" v="2136" actId="403"/>
          <ac:spMkLst>
            <pc:docMk/>
            <pc:sldMk cId="2915329720" sldId="256"/>
            <ac:spMk id="10" creationId="{00000000-0000-0000-0000-000000000000}"/>
          </ac:spMkLst>
        </pc:spChg>
        <pc:picChg chg="mod">
          <ac:chgData name="Lisa Mills" userId="87460d89-0a6e-429a-8a9a-bafce2c5d939" providerId="ADAL" clId="{44756DC3-5466-4E3F-A54B-C7B16AB6BFF3}" dt="2025-11-18T17:39:24.506" v="3022"/>
          <ac:picMkLst>
            <pc:docMk/>
            <pc:sldMk cId="2915329720" sldId="256"/>
            <ac:picMk id="6" creationId="{00000000-0000-0000-0000-000000000000}"/>
          </ac:picMkLst>
        </pc:picChg>
      </pc:sldChg>
      <pc:sldChg chg="addSp delSp modSp mod modNotes">
        <pc:chgData name="Lisa Mills" userId="87460d89-0a6e-429a-8a9a-bafce2c5d939" providerId="ADAL" clId="{44756DC3-5466-4E3F-A54B-C7B16AB6BFF3}" dt="2025-11-18T17:33:05.049" v="2995" actId="14100"/>
        <pc:sldMkLst>
          <pc:docMk/>
          <pc:sldMk cId="3495223384" sldId="312"/>
        </pc:sldMkLst>
        <pc:spChg chg="mod">
          <ac:chgData name="Lisa Mills" userId="87460d89-0a6e-429a-8a9a-bafce2c5d939" providerId="ADAL" clId="{44756DC3-5466-4E3F-A54B-C7B16AB6BFF3}" dt="2025-11-18T17:32:49.814" v="2994" actId="1035"/>
          <ac:spMkLst>
            <pc:docMk/>
            <pc:sldMk cId="3495223384" sldId="312"/>
            <ac:spMk id="2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59:49.453" v="2427" actId="403"/>
          <ac:spMkLst>
            <pc:docMk/>
            <pc:sldMk cId="3495223384" sldId="312"/>
            <ac:spMk id="3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32:49.814" v="2994" actId="1035"/>
          <ac:spMkLst>
            <pc:docMk/>
            <pc:sldMk cId="3495223384" sldId="312"/>
            <ac:spMk id="9" creationId="{00000000-0000-0000-0000-000000000000}"/>
          </ac:spMkLst>
        </pc:spChg>
        <pc:picChg chg="add mod ord modCrop">
          <ac:chgData name="Lisa Mills" userId="87460d89-0a6e-429a-8a9a-bafce2c5d939" providerId="ADAL" clId="{44756DC3-5466-4E3F-A54B-C7B16AB6BFF3}" dt="2025-11-18T17:33:05.049" v="2995" actId="14100"/>
          <ac:picMkLst>
            <pc:docMk/>
            <pc:sldMk cId="3495223384" sldId="312"/>
            <ac:picMk id="6" creationId="{5CDAF81C-4CCF-FEF2-D170-1F5541A767DA}"/>
          </ac:picMkLst>
        </pc:picChg>
        <pc:picChg chg="del mod modCrop">
          <ac:chgData name="Lisa Mills" userId="87460d89-0a6e-429a-8a9a-bafce2c5d939" providerId="ADAL" clId="{44756DC3-5466-4E3F-A54B-C7B16AB6BFF3}" dt="2025-11-18T17:01:32.955" v="2436" actId="478"/>
          <ac:picMkLst>
            <pc:docMk/>
            <pc:sldMk cId="3495223384" sldId="312"/>
            <ac:picMk id="7" creationId="{C5CD8866-6FC1-4327-968E-70415D871C6E}"/>
          </ac:picMkLst>
        </pc:picChg>
        <pc:picChg chg="add mod">
          <ac:chgData name="Lisa Mills" userId="87460d89-0a6e-429a-8a9a-bafce2c5d939" providerId="ADAL" clId="{44756DC3-5466-4E3F-A54B-C7B16AB6BFF3}" dt="2025-11-18T17:09:11.207" v="2525"/>
          <ac:picMkLst>
            <pc:docMk/>
            <pc:sldMk cId="3495223384" sldId="312"/>
            <ac:picMk id="8" creationId="{737FEE40-A898-C08C-94AE-4DAC1AFD7524}"/>
          </ac:picMkLst>
        </pc:picChg>
        <pc:picChg chg="del mod">
          <ac:chgData name="Lisa Mills" userId="87460d89-0a6e-429a-8a9a-bafce2c5d939" providerId="ADAL" clId="{44756DC3-5466-4E3F-A54B-C7B16AB6BFF3}" dt="2025-11-18T17:09:10.746" v="2524" actId="478"/>
          <ac:picMkLst>
            <pc:docMk/>
            <pc:sldMk cId="3495223384" sldId="312"/>
            <ac:picMk id="10" creationId="{00000000-0000-0000-0000-000000000000}"/>
          </ac:picMkLst>
        </pc:picChg>
      </pc:sldChg>
      <pc:sldChg chg="addSp delSp modSp mod">
        <pc:chgData name="Lisa Mills" userId="87460d89-0a6e-429a-8a9a-bafce2c5d939" providerId="ADAL" clId="{44756DC3-5466-4E3F-A54B-C7B16AB6BFF3}" dt="2025-11-18T17:37:50.009" v="3021" actId="14100"/>
        <pc:sldMkLst>
          <pc:docMk/>
          <pc:sldMk cId="3339720950" sldId="316"/>
        </pc:sldMkLst>
        <pc:spChg chg="mod">
          <ac:chgData name="Lisa Mills" userId="87460d89-0a6e-429a-8a9a-bafce2c5d939" providerId="ADAL" clId="{44756DC3-5466-4E3F-A54B-C7B16AB6BFF3}" dt="2025-11-18T17:37:50.009" v="3021" actId="14100"/>
          <ac:spMkLst>
            <pc:docMk/>
            <pc:sldMk cId="3339720950" sldId="316"/>
            <ac:spMk id="2" creationId="{7C32EEA8-7374-47B2-AD7B-631D77219515}"/>
          </ac:spMkLst>
        </pc:spChg>
        <pc:spChg chg="mod">
          <ac:chgData name="Lisa Mills" userId="87460d89-0a6e-429a-8a9a-bafce2c5d939" providerId="ADAL" clId="{44756DC3-5466-4E3F-A54B-C7B16AB6BFF3}" dt="2025-11-18T17:15:30.985" v="2784" actId="255"/>
          <ac:spMkLst>
            <pc:docMk/>
            <pc:sldMk cId="3339720950" sldId="316"/>
            <ac:spMk id="3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14:23.044" v="2750" actId="1035"/>
          <ac:spMkLst>
            <pc:docMk/>
            <pc:sldMk cId="3339720950" sldId="316"/>
            <ac:spMk id="5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14:29.029" v="2751" actId="403"/>
          <ac:spMkLst>
            <pc:docMk/>
            <pc:sldMk cId="3339720950" sldId="316"/>
            <ac:spMk id="7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40:13.050" v="2003"/>
          <ac:spMkLst>
            <pc:docMk/>
            <pc:sldMk cId="3339720950" sldId="316"/>
            <ac:spMk id="11" creationId="{00000000-0000-0000-0000-000000000000}"/>
          </ac:spMkLst>
        </pc:spChg>
        <pc:picChg chg="del mod">
          <ac:chgData name="Lisa Mills" userId="87460d89-0a6e-429a-8a9a-bafce2c5d939" providerId="ADAL" clId="{44756DC3-5466-4E3F-A54B-C7B16AB6BFF3}" dt="2025-11-18T17:09:37.126" v="2537" actId="478"/>
          <ac:picMkLst>
            <pc:docMk/>
            <pc:sldMk cId="3339720950" sldId="316"/>
            <ac:picMk id="6" creationId="{00000000-0000-0000-0000-000000000000}"/>
          </ac:picMkLst>
        </pc:picChg>
        <pc:picChg chg="add mod">
          <ac:chgData name="Lisa Mills" userId="87460d89-0a6e-429a-8a9a-bafce2c5d939" providerId="ADAL" clId="{44756DC3-5466-4E3F-A54B-C7B16AB6BFF3}" dt="2025-11-18T17:09:37.631" v="2538"/>
          <ac:picMkLst>
            <pc:docMk/>
            <pc:sldMk cId="3339720950" sldId="316"/>
            <ac:picMk id="8" creationId="{19F64BA9-F544-7422-F70A-53EFCDC63330}"/>
          </ac:picMkLst>
        </pc:picChg>
        <pc:picChg chg="mod modCrop">
          <ac:chgData name="Lisa Mills" userId="87460d89-0a6e-429a-8a9a-bafce2c5d939" providerId="ADAL" clId="{44756DC3-5466-4E3F-A54B-C7B16AB6BFF3}" dt="2025-11-18T17:14:44.434" v="2773" actId="1036"/>
          <ac:picMkLst>
            <pc:docMk/>
            <pc:sldMk cId="3339720950" sldId="316"/>
            <ac:picMk id="10" creationId="{126CE754-FF20-4810-9C37-F367D62BA62D}"/>
          </ac:picMkLst>
        </pc:picChg>
      </pc:sldChg>
      <pc:sldChg chg="addSp delSp modSp mod">
        <pc:chgData name="Lisa Mills" userId="87460d89-0a6e-429a-8a9a-bafce2c5d939" providerId="ADAL" clId="{44756DC3-5466-4E3F-A54B-C7B16AB6BFF3}" dt="2025-11-18T17:09:04.773" v="2521"/>
        <pc:sldMkLst>
          <pc:docMk/>
          <pc:sldMk cId="493423555" sldId="318"/>
        </pc:sldMkLst>
        <pc:spChg chg="mod">
          <ac:chgData name="Lisa Mills" userId="87460d89-0a6e-429a-8a9a-bafce2c5d939" providerId="ADAL" clId="{44756DC3-5466-4E3F-A54B-C7B16AB6BFF3}" dt="2025-11-18T16:55:36.662" v="2302" actId="403"/>
          <ac:spMkLst>
            <pc:docMk/>
            <pc:sldMk cId="493423555" sldId="318"/>
            <ac:spMk id="2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52:19.002" v="2164" actId="403"/>
          <ac:spMkLst>
            <pc:docMk/>
            <pc:sldMk cId="493423555" sldId="318"/>
            <ac:spMk id="3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51:47.675" v="2156" actId="1036"/>
          <ac:spMkLst>
            <pc:docMk/>
            <pc:sldMk cId="493423555" sldId="318"/>
            <ac:spMk id="9" creationId="{00000000-0000-0000-0000-000000000000}"/>
          </ac:spMkLst>
        </pc:spChg>
        <pc:picChg chg="add mod ord modCrop">
          <ac:chgData name="Lisa Mills" userId="87460d89-0a6e-429a-8a9a-bafce2c5d939" providerId="ADAL" clId="{44756DC3-5466-4E3F-A54B-C7B16AB6BFF3}" dt="2025-11-18T16:54:27.579" v="2201" actId="732"/>
          <ac:picMkLst>
            <pc:docMk/>
            <pc:sldMk cId="493423555" sldId="318"/>
            <ac:picMk id="6" creationId="{367608B3-E297-C265-280D-0ACE99BF76DF}"/>
          </ac:picMkLst>
        </pc:picChg>
        <pc:picChg chg="del mod modCrop">
          <ac:chgData name="Lisa Mills" userId="87460d89-0a6e-429a-8a9a-bafce2c5d939" providerId="ADAL" clId="{44756DC3-5466-4E3F-A54B-C7B16AB6BFF3}" dt="2025-11-18T16:53:36.734" v="2170" actId="478"/>
          <ac:picMkLst>
            <pc:docMk/>
            <pc:sldMk cId="493423555" sldId="318"/>
            <ac:picMk id="7" creationId="{F2516495-CF87-42F7-8E87-85349FD157C1}"/>
          </ac:picMkLst>
        </pc:picChg>
        <pc:picChg chg="add mod">
          <ac:chgData name="Lisa Mills" userId="87460d89-0a6e-429a-8a9a-bafce2c5d939" providerId="ADAL" clId="{44756DC3-5466-4E3F-A54B-C7B16AB6BFF3}" dt="2025-11-18T17:09:04.773" v="2521"/>
          <ac:picMkLst>
            <pc:docMk/>
            <pc:sldMk cId="493423555" sldId="318"/>
            <ac:picMk id="8" creationId="{6D30FBE8-F48C-4DA5-832A-A8317E39E203}"/>
          </ac:picMkLst>
        </pc:picChg>
        <pc:picChg chg="del mod">
          <ac:chgData name="Lisa Mills" userId="87460d89-0a6e-429a-8a9a-bafce2c5d939" providerId="ADAL" clId="{44756DC3-5466-4E3F-A54B-C7B16AB6BFF3}" dt="2025-11-18T17:09:04.447" v="2520" actId="478"/>
          <ac:picMkLst>
            <pc:docMk/>
            <pc:sldMk cId="493423555" sldId="318"/>
            <ac:picMk id="10" creationId="{00000000-0000-0000-0000-000000000000}"/>
          </ac:picMkLst>
        </pc:picChg>
      </pc:sldChg>
      <pc:sldChg chg="del">
        <pc:chgData name="Lisa Mills" userId="87460d89-0a6e-429a-8a9a-bafce2c5d939" providerId="ADAL" clId="{44756DC3-5466-4E3F-A54B-C7B16AB6BFF3}" dt="2025-11-17T17:46:58.247" v="56" actId="47"/>
        <pc:sldMkLst>
          <pc:docMk/>
          <pc:sldMk cId="1588384681" sldId="340"/>
        </pc:sldMkLst>
      </pc:sldChg>
      <pc:sldChg chg="modSp del mod">
        <pc:chgData name="Lisa Mills" userId="87460d89-0a6e-429a-8a9a-bafce2c5d939" providerId="ADAL" clId="{44756DC3-5466-4E3F-A54B-C7B16AB6BFF3}" dt="2025-11-17T19:53:11.526" v="1497" actId="47"/>
        <pc:sldMkLst>
          <pc:docMk/>
          <pc:sldMk cId="2299585723" sldId="341"/>
        </pc:sldMkLst>
        <pc:spChg chg="mod">
          <ac:chgData name="Lisa Mills" userId="87460d89-0a6e-429a-8a9a-bafce2c5d939" providerId="ADAL" clId="{44756DC3-5466-4E3F-A54B-C7B16AB6BFF3}" dt="2025-11-17T19:48:27.544" v="1415" actId="1076"/>
          <ac:spMkLst>
            <pc:docMk/>
            <pc:sldMk cId="2299585723" sldId="341"/>
            <ac:spMk id="3" creationId="{00000000-0000-0000-0000-000000000000}"/>
          </ac:spMkLst>
        </pc:spChg>
        <pc:picChg chg="mod modCrop">
          <ac:chgData name="Lisa Mills" userId="87460d89-0a6e-429a-8a9a-bafce2c5d939" providerId="ADAL" clId="{44756DC3-5466-4E3F-A54B-C7B16AB6BFF3}" dt="2025-11-17T19:43:25.288" v="1388" actId="732"/>
          <ac:picMkLst>
            <pc:docMk/>
            <pc:sldMk cId="2299585723" sldId="341"/>
            <ac:picMk id="10" creationId="{BB3A1161-FC1E-6A6F-E11A-8EEB5DA43D21}"/>
          </ac:picMkLst>
        </pc:picChg>
      </pc:sldChg>
      <pc:sldChg chg="addSp delSp modSp mod ord">
        <pc:chgData name="Lisa Mills" userId="87460d89-0a6e-429a-8a9a-bafce2c5d939" providerId="ADAL" clId="{44756DC3-5466-4E3F-A54B-C7B16AB6BFF3}" dt="2025-11-18T17:34:02.842" v="3001" actId="14100"/>
        <pc:sldMkLst>
          <pc:docMk/>
          <pc:sldMk cId="2080858229" sldId="344"/>
        </pc:sldMkLst>
        <pc:spChg chg="mod">
          <ac:chgData name="Lisa Mills" userId="87460d89-0a6e-429a-8a9a-bafce2c5d939" providerId="ADAL" clId="{44756DC3-5466-4E3F-A54B-C7B16AB6BFF3}" dt="2025-11-18T17:33:38.284" v="2998" actId="1035"/>
          <ac:spMkLst>
            <pc:docMk/>
            <pc:sldMk cId="2080858229" sldId="344"/>
            <ac:spMk id="2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11:24.476" v="2595" actId="20578"/>
          <ac:spMkLst>
            <pc:docMk/>
            <pc:sldMk cId="2080858229" sldId="344"/>
            <ac:spMk id="3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33:38.284" v="2998" actId="1035"/>
          <ac:spMkLst>
            <pc:docMk/>
            <pc:sldMk cId="2080858229" sldId="344"/>
            <ac:spMk id="8" creationId="{00000000-0000-0000-0000-000000000000}"/>
          </ac:spMkLst>
        </pc:spChg>
        <pc:picChg chg="add mod">
          <ac:chgData name="Lisa Mills" userId="87460d89-0a6e-429a-8a9a-bafce2c5d939" providerId="ADAL" clId="{44756DC3-5466-4E3F-A54B-C7B16AB6BFF3}" dt="2025-11-18T17:09:28.392" v="2532"/>
          <ac:picMkLst>
            <pc:docMk/>
            <pc:sldMk cId="2080858229" sldId="344"/>
            <ac:picMk id="5" creationId="{4E33FA06-F3EC-7DC6-8C50-06F1347EEA31}"/>
          </ac:picMkLst>
        </pc:picChg>
        <pc:picChg chg="mod modCrop">
          <ac:chgData name="Lisa Mills" userId="87460d89-0a6e-429a-8a9a-bafce2c5d939" providerId="ADAL" clId="{44756DC3-5466-4E3F-A54B-C7B16AB6BFF3}" dt="2025-11-18T17:34:02.842" v="3001" actId="14100"/>
          <ac:picMkLst>
            <pc:docMk/>
            <pc:sldMk cId="2080858229" sldId="344"/>
            <ac:picMk id="7" creationId="{7B6B24E7-2638-93E0-E1A4-77AD9B494878}"/>
          </ac:picMkLst>
        </pc:picChg>
        <pc:picChg chg="del mod">
          <ac:chgData name="Lisa Mills" userId="87460d89-0a6e-429a-8a9a-bafce2c5d939" providerId="ADAL" clId="{44756DC3-5466-4E3F-A54B-C7B16AB6BFF3}" dt="2025-11-18T17:09:27.729" v="2531" actId="478"/>
          <ac:picMkLst>
            <pc:docMk/>
            <pc:sldMk cId="2080858229" sldId="344"/>
            <ac:picMk id="9" creationId="{00000000-0000-0000-0000-000000000000}"/>
          </ac:picMkLst>
        </pc:picChg>
      </pc:sldChg>
      <pc:sldChg chg="addSp delSp modSp mod">
        <pc:chgData name="Lisa Mills" userId="87460d89-0a6e-429a-8a9a-bafce2c5d939" providerId="ADAL" clId="{44756DC3-5466-4E3F-A54B-C7B16AB6BFF3}" dt="2025-11-18T17:34:12.045" v="3002" actId="1035"/>
        <pc:sldMkLst>
          <pc:docMk/>
          <pc:sldMk cId="2181211484" sldId="346"/>
        </pc:sldMkLst>
        <pc:spChg chg="mod">
          <ac:chgData name="Lisa Mills" userId="87460d89-0a6e-429a-8a9a-bafce2c5d939" providerId="ADAL" clId="{44756DC3-5466-4E3F-A54B-C7B16AB6BFF3}" dt="2025-11-18T17:34:12.045" v="3002" actId="1035"/>
          <ac:spMkLst>
            <pc:docMk/>
            <pc:sldMk cId="2181211484" sldId="346"/>
            <ac:spMk id="2" creationId="{F5BA7A2F-07F6-3D15-C9EC-FAC2CEF1F4DE}"/>
          </ac:spMkLst>
        </pc:spChg>
        <pc:spChg chg="mod">
          <ac:chgData name="Lisa Mills" userId="87460d89-0a6e-429a-8a9a-bafce2c5d939" providerId="ADAL" clId="{44756DC3-5466-4E3F-A54B-C7B16AB6BFF3}" dt="2025-11-18T17:12:35.114" v="2664" actId="14100"/>
          <ac:spMkLst>
            <pc:docMk/>
            <pc:sldMk cId="2181211484" sldId="346"/>
            <ac:spMk id="3" creationId="{EDDD5817-9577-0C62-4C61-F7174C2AE6F0}"/>
          </ac:spMkLst>
        </pc:spChg>
        <pc:spChg chg="mod">
          <ac:chgData name="Lisa Mills" userId="87460d89-0a6e-429a-8a9a-bafce2c5d939" providerId="ADAL" clId="{44756DC3-5466-4E3F-A54B-C7B16AB6BFF3}" dt="2025-11-18T17:34:12.045" v="3002" actId="1035"/>
          <ac:spMkLst>
            <pc:docMk/>
            <pc:sldMk cId="2181211484" sldId="346"/>
            <ac:spMk id="8" creationId="{73653F99-C329-8290-7934-461887B90E17}"/>
          </ac:spMkLst>
        </pc:spChg>
        <pc:picChg chg="add mod">
          <ac:chgData name="Lisa Mills" userId="87460d89-0a6e-429a-8a9a-bafce2c5d939" providerId="ADAL" clId="{44756DC3-5466-4E3F-A54B-C7B16AB6BFF3}" dt="2025-11-18T17:09:31.529" v="2534"/>
          <ac:picMkLst>
            <pc:docMk/>
            <pc:sldMk cId="2181211484" sldId="346"/>
            <ac:picMk id="5" creationId="{7B9B84C0-14D6-6911-0AB4-10BEE9EA0282}"/>
          </ac:picMkLst>
        </pc:picChg>
        <pc:picChg chg="mod modCrop">
          <ac:chgData name="Lisa Mills" userId="87460d89-0a6e-429a-8a9a-bafce2c5d939" providerId="ADAL" clId="{44756DC3-5466-4E3F-A54B-C7B16AB6BFF3}" dt="2025-11-18T17:12:14.937" v="2659" actId="1036"/>
          <ac:picMkLst>
            <pc:docMk/>
            <pc:sldMk cId="2181211484" sldId="346"/>
            <ac:picMk id="6" creationId="{135132BF-8573-C861-A834-EB4C883897F6}"/>
          </ac:picMkLst>
        </pc:picChg>
        <pc:picChg chg="del mod">
          <ac:chgData name="Lisa Mills" userId="87460d89-0a6e-429a-8a9a-bafce2c5d939" providerId="ADAL" clId="{44756DC3-5466-4E3F-A54B-C7B16AB6BFF3}" dt="2025-11-18T17:09:31.150" v="2533" actId="478"/>
          <ac:picMkLst>
            <pc:docMk/>
            <pc:sldMk cId="2181211484" sldId="346"/>
            <ac:picMk id="9" creationId="{E418D017-B6A0-7CE9-8EFD-7418088E21EE}"/>
          </ac:picMkLst>
        </pc:picChg>
      </pc:sldChg>
      <pc:sldChg chg="addSp delSp modSp mod modNotes">
        <pc:chgData name="Lisa Mills" userId="87460d89-0a6e-429a-8a9a-bafce2c5d939" providerId="ADAL" clId="{44756DC3-5466-4E3F-A54B-C7B16AB6BFF3}" dt="2025-11-18T17:34:49.788" v="3005" actId="1035"/>
        <pc:sldMkLst>
          <pc:docMk/>
          <pc:sldMk cId="2597992817" sldId="347"/>
        </pc:sldMkLst>
        <pc:spChg chg="mod">
          <ac:chgData name="Lisa Mills" userId="87460d89-0a6e-429a-8a9a-bafce2c5d939" providerId="ADAL" clId="{44756DC3-5466-4E3F-A54B-C7B16AB6BFF3}" dt="2025-11-18T17:34:49.788" v="3005" actId="1035"/>
          <ac:spMkLst>
            <pc:docMk/>
            <pc:sldMk cId="2597992817" sldId="347"/>
            <ac:spMk id="2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16:34.213" v="2846" actId="14100"/>
          <ac:spMkLst>
            <pc:docMk/>
            <pc:sldMk cId="2597992817" sldId="347"/>
            <ac:spMk id="3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34:49.788" v="3005" actId="1035"/>
          <ac:spMkLst>
            <pc:docMk/>
            <pc:sldMk cId="2597992817" sldId="347"/>
            <ac:spMk id="8" creationId="{00000000-0000-0000-0000-000000000000}"/>
          </ac:spMkLst>
        </pc:spChg>
        <pc:picChg chg="add mod">
          <ac:chgData name="Lisa Mills" userId="87460d89-0a6e-429a-8a9a-bafce2c5d939" providerId="ADAL" clId="{44756DC3-5466-4E3F-A54B-C7B16AB6BFF3}" dt="2025-11-18T17:09:40.587" v="2540"/>
          <ac:picMkLst>
            <pc:docMk/>
            <pc:sldMk cId="2597992817" sldId="347"/>
            <ac:picMk id="5" creationId="{99B5A55E-4C3A-3D6A-BE6B-67EF4B84B478}"/>
          </ac:picMkLst>
        </pc:picChg>
        <pc:picChg chg="mod">
          <ac:chgData name="Lisa Mills" userId="87460d89-0a6e-429a-8a9a-bafce2c5d939" providerId="ADAL" clId="{44756DC3-5466-4E3F-A54B-C7B16AB6BFF3}" dt="2025-11-18T17:16:42.405" v="2847" actId="1076"/>
          <ac:picMkLst>
            <pc:docMk/>
            <pc:sldMk cId="2597992817" sldId="347"/>
            <ac:picMk id="6" creationId="{E5747611-BFA0-47B6-A40F-1DE30E8A780F}"/>
          </ac:picMkLst>
        </pc:picChg>
        <pc:picChg chg="del mod">
          <ac:chgData name="Lisa Mills" userId="87460d89-0a6e-429a-8a9a-bafce2c5d939" providerId="ADAL" clId="{44756DC3-5466-4E3F-A54B-C7B16AB6BFF3}" dt="2025-11-18T17:09:40.162" v="2539" actId="478"/>
          <ac:picMkLst>
            <pc:docMk/>
            <pc:sldMk cId="2597992817" sldId="347"/>
            <ac:picMk id="9" creationId="{00000000-0000-0000-0000-000000000000}"/>
          </ac:picMkLst>
        </pc:picChg>
        <pc:picChg chg="mod modCrop">
          <ac:chgData name="Lisa Mills" userId="87460d89-0a6e-429a-8a9a-bafce2c5d939" providerId="ADAL" clId="{44756DC3-5466-4E3F-A54B-C7B16AB6BFF3}" dt="2025-11-18T17:16:04.110" v="2838" actId="1036"/>
          <ac:picMkLst>
            <pc:docMk/>
            <pc:sldMk cId="2597992817" sldId="347"/>
            <ac:picMk id="10" creationId="{27255731-E39D-4FAB-AFA6-DC0903BCA78F}"/>
          </ac:picMkLst>
        </pc:picChg>
      </pc:sldChg>
      <pc:sldChg chg="addSp delSp modSp mod modNotes">
        <pc:chgData name="Lisa Mills" userId="87460d89-0a6e-429a-8a9a-bafce2c5d939" providerId="ADAL" clId="{44756DC3-5466-4E3F-A54B-C7B16AB6BFF3}" dt="2025-11-18T17:35:01.478" v="3006" actId="1035"/>
        <pc:sldMkLst>
          <pc:docMk/>
          <pc:sldMk cId="3809715689" sldId="348"/>
        </pc:sldMkLst>
        <pc:spChg chg="mod">
          <ac:chgData name="Lisa Mills" userId="87460d89-0a6e-429a-8a9a-bafce2c5d939" providerId="ADAL" clId="{44756DC3-5466-4E3F-A54B-C7B16AB6BFF3}" dt="2025-11-18T17:35:01.478" v="3006" actId="1035"/>
          <ac:spMkLst>
            <pc:docMk/>
            <pc:sldMk cId="3809715689" sldId="348"/>
            <ac:spMk id="2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17:33.483" v="2894" actId="403"/>
          <ac:spMkLst>
            <pc:docMk/>
            <pc:sldMk cId="3809715689" sldId="348"/>
            <ac:spMk id="3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35:01.478" v="3006" actId="1035"/>
          <ac:spMkLst>
            <pc:docMk/>
            <pc:sldMk cId="3809715689" sldId="348"/>
            <ac:spMk id="8" creationId="{00000000-0000-0000-0000-000000000000}"/>
          </ac:spMkLst>
        </pc:spChg>
        <pc:picChg chg="add mod">
          <ac:chgData name="Lisa Mills" userId="87460d89-0a6e-429a-8a9a-bafce2c5d939" providerId="ADAL" clId="{44756DC3-5466-4E3F-A54B-C7B16AB6BFF3}" dt="2025-11-18T17:09:43.248" v="2542"/>
          <ac:picMkLst>
            <pc:docMk/>
            <pc:sldMk cId="3809715689" sldId="348"/>
            <ac:picMk id="5" creationId="{475A5680-24A8-E622-78B6-0F7651CAE22E}"/>
          </ac:picMkLst>
        </pc:picChg>
        <pc:picChg chg="mod">
          <ac:chgData name="Lisa Mills" userId="87460d89-0a6e-429a-8a9a-bafce2c5d939" providerId="ADAL" clId="{44756DC3-5466-4E3F-A54B-C7B16AB6BFF3}" dt="2025-11-18T17:16:46.844" v="2848" actId="1076"/>
          <ac:picMkLst>
            <pc:docMk/>
            <pc:sldMk cId="3809715689" sldId="348"/>
            <ac:picMk id="6" creationId="{F6EEB785-2EAF-4417-B73C-A80BF8AB7991}"/>
          </ac:picMkLst>
        </pc:picChg>
        <pc:picChg chg="del mod">
          <ac:chgData name="Lisa Mills" userId="87460d89-0a6e-429a-8a9a-bafce2c5d939" providerId="ADAL" clId="{44756DC3-5466-4E3F-A54B-C7B16AB6BFF3}" dt="2025-11-18T17:09:42.911" v="2541" actId="478"/>
          <ac:picMkLst>
            <pc:docMk/>
            <pc:sldMk cId="3809715689" sldId="348"/>
            <ac:picMk id="9" creationId="{00000000-0000-0000-0000-000000000000}"/>
          </ac:picMkLst>
        </pc:picChg>
        <pc:picChg chg="mod modCrop">
          <ac:chgData name="Lisa Mills" userId="87460d89-0a6e-429a-8a9a-bafce2c5d939" providerId="ADAL" clId="{44756DC3-5466-4E3F-A54B-C7B16AB6BFF3}" dt="2025-11-18T17:17:23.179" v="2890" actId="732"/>
          <ac:picMkLst>
            <pc:docMk/>
            <pc:sldMk cId="3809715689" sldId="348"/>
            <ac:picMk id="11" creationId="{69D5165B-FADA-47D0-BA0B-AE4448EE1F6D}"/>
          </ac:picMkLst>
        </pc:picChg>
      </pc:sldChg>
      <pc:sldChg chg="addSp delSp modSp mod modNotes">
        <pc:chgData name="Lisa Mills" userId="87460d89-0a6e-429a-8a9a-bafce2c5d939" providerId="ADAL" clId="{44756DC3-5466-4E3F-A54B-C7B16AB6BFF3}" dt="2025-11-18T17:35:24.552" v="3009" actId="14100"/>
        <pc:sldMkLst>
          <pc:docMk/>
          <pc:sldMk cId="2532389960" sldId="349"/>
        </pc:sldMkLst>
        <pc:spChg chg="mod">
          <ac:chgData name="Lisa Mills" userId="87460d89-0a6e-429a-8a9a-bafce2c5d939" providerId="ADAL" clId="{44756DC3-5466-4E3F-A54B-C7B16AB6BFF3}" dt="2025-11-18T17:35:16.778" v="3008" actId="1035"/>
          <ac:spMkLst>
            <pc:docMk/>
            <pc:sldMk cId="2532389960" sldId="349"/>
            <ac:spMk id="2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19:20.370" v="2924" actId="14100"/>
          <ac:spMkLst>
            <pc:docMk/>
            <pc:sldMk cId="2532389960" sldId="349"/>
            <ac:spMk id="3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35:16.778" v="3008" actId="1035"/>
          <ac:spMkLst>
            <pc:docMk/>
            <pc:sldMk cId="2532389960" sldId="349"/>
            <ac:spMk id="8" creationId="{00000000-0000-0000-0000-000000000000}"/>
          </ac:spMkLst>
        </pc:spChg>
        <pc:picChg chg="add mod">
          <ac:chgData name="Lisa Mills" userId="87460d89-0a6e-429a-8a9a-bafce2c5d939" providerId="ADAL" clId="{44756DC3-5466-4E3F-A54B-C7B16AB6BFF3}" dt="2025-11-18T17:09:45.918" v="2544"/>
          <ac:picMkLst>
            <pc:docMk/>
            <pc:sldMk cId="2532389960" sldId="349"/>
            <ac:picMk id="5" creationId="{CC713429-8F31-5FB0-5047-1A9421862429}"/>
          </ac:picMkLst>
        </pc:picChg>
        <pc:picChg chg="del mod modCrop">
          <ac:chgData name="Lisa Mills" userId="87460d89-0a6e-429a-8a9a-bafce2c5d939" providerId="ADAL" clId="{44756DC3-5466-4E3F-A54B-C7B16AB6BFF3}" dt="2025-11-17T19:45:57.205" v="1406" actId="478"/>
          <ac:picMkLst>
            <pc:docMk/>
            <pc:sldMk cId="2532389960" sldId="349"/>
            <ac:picMk id="6" creationId="{102A8647-6A3F-43B6-8711-0C684F924800}"/>
          </ac:picMkLst>
        </pc:picChg>
        <pc:picChg chg="mod ord modCrop">
          <ac:chgData name="Lisa Mills" userId="87460d89-0a6e-429a-8a9a-bafce2c5d939" providerId="ADAL" clId="{44756DC3-5466-4E3F-A54B-C7B16AB6BFF3}" dt="2025-11-18T17:35:24.552" v="3009" actId="14100"/>
          <ac:picMkLst>
            <pc:docMk/>
            <pc:sldMk cId="2532389960" sldId="349"/>
            <ac:picMk id="7" creationId="{C0C71E0B-2D78-4FE7-A890-8B9F1B13A688}"/>
          </ac:picMkLst>
        </pc:picChg>
        <pc:picChg chg="del mod">
          <ac:chgData name="Lisa Mills" userId="87460d89-0a6e-429a-8a9a-bafce2c5d939" providerId="ADAL" clId="{44756DC3-5466-4E3F-A54B-C7B16AB6BFF3}" dt="2025-11-18T17:09:45.528" v="2543" actId="478"/>
          <ac:picMkLst>
            <pc:docMk/>
            <pc:sldMk cId="2532389960" sldId="349"/>
            <ac:picMk id="9" creationId="{00000000-0000-0000-0000-000000000000}"/>
          </ac:picMkLst>
        </pc:picChg>
        <pc:picChg chg="mod">
          <ac:chgData name="Lisa Mills" userId="87460d89-0a6e-429a-8a9a-bafce2c5d939" providerId="ADAL" clId="{44756DC3-5466-4E3F-A54B-C7B16AB6BFF3}" dt="2025-11-18T17:18:32.151" v="2917" actId="1076"/>
          <ac:picMkLst>
            <pc:docMk/>
            <pc:sldMk cId="2532389960" sldId="349"/>
            <ac:picMk id="11" creationId="{42EF7B75-C057-49AF-9C88-6210F81512D5}"/>
          </ac:picMkLst>
        </pc:picChg>
      </pc:sldChg>
      <pc:sldChg chg="addSp delSp modSp mod">
        <pc:chgData name="Lisa Mills" userId="87460d89-0a6e-429a-8a9a-bafce2c5d939" providerId="ADAL" clId="{44756DC3-5466-4E3F-A54B-C7B16AB6BFF3}" dt="2025-11-18T17:32:16.367" v="2992" actId="1035"/>
        <pc:sldMkLst>
          <pc:docMk/>
          <pc:sldMk cId="2285227353" sldId="350"/>
        </pc:sldMkLst>
        <pc:spChg chg="mod">
          <ac:chgData name="Lisa Mills" userId="87460d89-0a6e-429a-8a9a-bafce2c5d939" providerId="ADAL" clId="{44756DC3-5466-4E3F-A54B-C7B16AB6BFF3}" dt="2025-11-18T17:32:16.367" v="2992" actId="1035"/>
          <ac:spMkLst>
            <pc:docMk/>
            <pc:sldMk cId="2285227353" sldId="350"/>
            <ac:spMk id="2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45:56.525" v="2094" actId="404"/>
          <ac:spMkLst>
            <pc:docMk/>
            <pc:sldMk cId="2285227353" sldId="350"/>
            <ac:spMk id="3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47:11.879" v="2126" actId="1076"/>
          <ac:spMkLst>
            <pc:docMk/>
            <pc:sldMk cId="2285227353" sldId="350"/>
            <ac:spMk id="6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32:16.367" v="2992" actId="1035"/>
          <ac:spMkLst>
            <pc:docMk/>
            <pc:sldMk cId="2285227353" sldId="350"/>
            <ac:spMk id="8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46:56.251" v="2124" actId="1076"/>
          <ac:spMkLst>
            <pc:docMk/>
            <pc:sldMk cId="2285227353" sldId="350"/>
            <ac:spMk id="10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46:51.112" v="2123" actId="1076"/>
          <ac:spMkLst>
            <pc:docMk/>
            <pc:sldMk cId="2285227353" sldId="350"/>
            <ac:spMk id="11" creationId="{00000000-0000-0000-0000-000000000000}"/>
          </ac:spMkLst>
        </pc:spChg>
        <pc:graphicFrameChg chg="mod">
          <ac:chgData name="Lisa Mills" userId="87460d89-0a6e-429a-8a9a-bafce2c5d939" providerId="ADAL" clId="{44756DC3-5466-4E3F-A54B-C7B16AB6BFF3}" dt="2025-11-18T16:47:04.980" v="2125" actId="14100"/>
          <ac:graphicFrameMkLst>
            <pc:docMk/>
            <pc:sldMk cId="2285227353" sldId="350"/>
            <ac:graphicFrameMk id="5" creationId="{00000000-0000-0000-0000-000000000000}"/>
          </ac:graphicFrameMkLst>
        </pc:graphicFrameChg>
        <pc:picChg chg="add mod">
          <ac:chgData name="Lisa Mills" userId="87460d89-0a6e-429a-8a9a-bafce2c5d939" providerId="ADAL" clId="{44756DC3-5466-4E3F-A54B-C7B16AB6BFF3}" dt="2025-11-18T17:09:02.180" v="2518"/>
          <ac:picMkLst>
            <pc:docMk/>
            <pc:sldMk cId="2285227353" sldId="350"/>
            <ac:picMk id="7" creationId="{05BAA841-0E9B-5508-87EF-2E4915A0EC50}"/>
          </ac:picMkLst>
        </pc:picChg>
        <pc:picChg chg="del mod">
          <ac:chgData name="Lisa Mills" userId="87460d89-0a6e-429a-8a9a-bafce2c5d939" providerId="ADAL" clId="{44756DC3-5466-4E3F-A54B-C7B16AB6BFF3}" dt="2025-11-18T17:09:01.774" v="2517" actId="478"/>
          <ac:picMkLst>
            <pc:docMk/>
            <pc:sldMk cId="2285227353" sldId="350"/>
            <ac:picMk id="9" creationId="{00000000-0000-0000-0000-000000000000}"/>
          </ac:picMkLst>
        </pc:picChg>
      </pc:sldChg>
      <pc:sldChg chg="delSp modSp del mod">
        <pc:chgData name="Lisa Mills" userId="87460d89-0a6e-429a-8a9a-bafce2c5d939" providerId="ADAL" clId="{44756DC3-5466-4E3F-A54B-C7B16AB6BFF3}" dt="2025-11-17T19:46:03.385" v="1407" actId="47"/>
        <pc:sldMkLst>
          <pc:docMk/>
          <pc:sldMk cId="1892859547" sldId="353"/>
        </pc:sldMkLst>
        <pc:picChg chg="del mod modCrop">
          <ac:chgData name="Lisa Mills" userId="87460d89-0a6e-429a-8a9a-bafce2c5d939" providerId="ADAL" clId="{44756DC3-5466-4E3F-A54B-C7B16AB6BFF3}" dt="2025-11-17T19:45:49.904" v="1405" actId="21"/>
          <ac:picMkLst>
            <pc:docMk/>
            <pc:sldMk cId="1892859547" sldId="353"/>
            <ac:picMk id="7" creationId="{C0C71E0B-2D78-4FE7-A890-8B9F1B13A688}"/>
          </ac:picMkLst>
        </pc:picChg>
      </pc:sldChg>
      <pc:sldChg chg="del">
        <pc:chgData name="Lisa Mills" userId="87460d89-0a6e-429a-8a9a-bafce2c5d939" providerId="ADAL" clId="{44756DC3-5466-4E3F-A54B-C7B16AB6BFF3}" dt="2025-11-17T18:36:30.043" v="447" actId="47"/>
        <pc:sldMkLst>
          <pc:docMk/>
          <pc:sldMk cId="3475900435" sldId="355"/>
        </pc:sldMkLst>
      </pc:sldChg>
      <pc:sldChg chg="del">
        <pc:chgData name="Lisa Mills" userId="87460d89-0a6e-429a-8a9a-bafce2c5d939" providerId="ADAL" clId="{44756DC3-5466-4E3F-A54B-C7B16AB6BFF3}" dt="2025-11-17T18:53:53.700" v="568" actId="47"/>
        <pc:sldMkLst>
          <pc:docMk/>
          <pc:sldMk cId="586918689" sldId="356"/>
        </pc:sldMkLst>
      </pc:sldChg>
      <pc:sldChg chg="del">
        <pc:chgData name="Lisa Mills" userId="87460d89-0a6e-429a-8a9a-bafce2c5d939" providerId="ADAL" clId="{44756DC3-5466-4E3F-A54B-C7B16AB6BFF3}" dt="2025-11-17T18:53:56.039" v="569" actId="47"/>
        <pc:sldMkLst>
          <pc:docMk/>
          <pc:sldMk cId="3234812051" sldId="357"/>
        </pc:sldMkLst>
      </pc:sldChg>
      <pc:sldChg chg="del">
        <pc:chgData name="Lisa Mills" userId="87460d89-0a6e-429a-8a9a-bafce2c5d939" providerId="ADAL" clId="{44756DC3-5466-4E3F-A54B-C7B16AB6BFF3}" dt="2025-11-17T18:54:05.007" v="570" actId="47"/>
        <pc:sldMkLst>
          <pc:docMk/>
          <pc:sldMk cId="2402766820" sldId="359"/>
        </pc:sldMkLst>
      </pc:sldChg>
      <pc:sldChg chg="addSp delSp modSp mod">
        <pc:chgData name="Lisa Mills" userId="87460d89-0a6e-429a-8a9a-bafce2c5d939" providerId="ADAL" clId="{44756DC3-5466-4E3F-A54B-C7B16AB6BFF3}" dt="2025-11-18T17:08:53.798" v="2516" actId="1076"/>
        <pc:sldMkLst>
          <pc:docMk/>
          <pc:sldMk cId="1357820307" sldId="360"/>
        </pc:sldMkLst>
        <pc:spChg chg="mod">
          <ac:chgData name="Lisa Mills" userId="87460d89-0a6e-429a-8a9a-bafce2c5d939" providerId="ADAL" clId="{44756DC3-5466-4E3F-A54B-C7B16AB6BFF3}" dt="2025-11-18T16:43:07.347" v="2031" actId="14100"/>
          <ac:spMkLst>
            <pc:docMk/>
            <pc:sldMk cId="1357820307" sldId="360"/>
            <ac:spMk id="10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55:42.261" v="2303" actId="403"/>
          <ac:spMkLst>
            <pc:docMk/>
            <pc:sldMk cId="1357820307" sldId="360"/>
            <ac:spMk id="14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51:21.708" v="2138" actId="404"/>
          <ac:spMkLst>
            <pc:docMk/>
            <pc:sldMk cId="1357820307" sldId="360"/>
            <ac:spMk id="60" creationId="{00000000-0000-0000-0000-000000000000}"/>
          </ac:spMkLst>
        </pc:spChg>
        <pc:picChg chg="add mod ord modCrop">
          <ac:chgData name="Lisa Mills" userId="87460d89-0a6e-429a-8a9a-bafce2c5d939" providerId="ADAL" clId="{44756DC3-5466-4E3F-A54B-C7B16AB6BFF3}" dt="2025-11-18T17:08:41.916" v="2515" actId="14100"/>
          <ac:picMkLst>
            <pc:docMk/>
            <pc:sldMk cId="1357820307" sldId="360"/>
            <ac:picMk id="2" creationId="{6BD64419-9EC3-E236-E540-539CBBBCACC5}"/>
          </ac:picMkLst>
        </pc:picChg>
        <pc:picChg chg="del mod">
          <ac:chgData name="Lisa Mills" userId="87460d89-0a6e-429a-8a9a-bafce2c5d939" providerId="ADAL" clId="{44756DC3-5466-4E3F-A54B-C7B16AB6BFF3}" dt="2025-11-18T16:43:03.129" v="2030" actId="478"/>
          <ac:picMkLst>
            <pc:docMk/>
            <pc:sldMk cId="1357820307" sldId="360"/>
            <ac:picMk id="6" creationId="{108A6094-9E95-4EFA-8780-883EF81E70D9}"/>
          </ac:picMkLst>
        </pc:picChg>
        <pc:picChg chg="mod">
          <ac:chgData name="Lisa Mills" userId="87460d89-0a6e-429a-8a9a-bafce2c5d939" providerId="ADAL" clId="{44756DC3-5466-4E3F-A54B-C7B16AB6BFF3}" dt="2025-11-18T17:08:53.798" v="2516" actId="1076"/>
          <ac:picMkLst>
            <pc:docMk/>
            <pc:sldMk cId="1357820307" sldId="360"/>
            <ac:picMk id="13" creationId="{00000000-0000-0000-0000-000000000000}"/>
          </ac:picMkLst>
        </pc:picChg>
      </pc:sldChg>
      <pc:sldChg chg="del">
        <pc:chgData name="Lisa Mills" userId="87460d89-0a6e-429a-8a9a-bafce2c5d939" providerId="ADAL" clId="{44756DC3-5466-4E3F-A54B-C7B16AB6BFF3}" dt="2025-11-17T18:36:37.031" v="448" actId="47"/>
        <pc:sldMkLst>
          <pc:docMk/>
          <pc:sldMk cId="2570177769" sldId="361"/>
        </pc:sldMkLst>
      </pc:sldChg>
      <pc:sldChg chg="del">
        <pc:chgData name="Lisa Mills" userId="87460d89-0a6e-429a-8a9a-bafce2c5d939" providerId="ADAL" clId="{44756DC3-5466-4E3F-A54B-C7B16AB6BFF3}" dt="2025-11-17T17:18:58.465" v="18" actId="47"/>
        <pc:sldMkLst>
          <pc:docMk/>
          <pc:sldMk cId="1068746109" sldId="362"/>
        </pc:sldMkLst>
      </pc:sldChg>
      <pc:sldChg chg="modSp mod modNotes">
        <pc:chgData name="Lisa Mills" userId="87460d89-0a6e-429a-8a9a-bafce2c5d939" providerId="ADAL" clId="{44756DC3-5466-4E3F-A54B-C7B16AB6BFF3}" dt="2025-11-18T17:10:02.457" v="2550" actId="403"/>
        <pc:sldMkLst>
          <pc:docMk/>
          <pc:sldMk cId="2793108064" sldId="363"/>
        </pc:sldMkLst>
        <pc:spChg chg="mod">
          <ac:chgData name="Lisa Mills" userId="87460d89-0a6e-429a-8a9a-bafce2c5d939" providerId="ADAL" clId="{44756DC3-5466-4E3F-A54B-C7B16AB6BFF3}" dt="2025-11-18T16:40:13.050" v="2003"/>
          <ac:spMkLst>
            <pc:docMk/>
            <pc:sldMk cId="2793108064" sldId="363"/>
            <ac:spMk id="7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09:58.365" v="2548" actId="14100"/>
          <ac:spMkLst>
            <pc:docMk/>
            <pc:sldMk cId="2793108064" sldId="363"/>
            <ac:spMk id="8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7:10:02.457" v="2550" actId="403"/>
          <ac:spMkLst>
            <pc:docMk/>
            <pc:sldMk cId="2793108064" sldId="363"/>
            <ac:spMk id="10" creationId="{00000000-0000-0000-0000-000000000000}"/>
          </ac:spMkLst>
        </pc:spChg>
      </pc:sldChg>
      <pc:sldChg chg="addSp delSp modSp mod modNotes">
        <pc:chgData name="Lisa Mills" userId="87460d89-0a6e-429a-8a9a-bafce2c5d939" providerId="ADAL" clId="{44756DC3-5466-4E3F-A54B-C7B16AB6BFF3}" dt="2025-11-18T17:35:37.469" v="3010" actId="1035"/>
        <pc:sldMkLst>
          <pc:docMk/>
          <pc:sldMk cId="3003913872" sldId="364"/>
        </pc:sldMkLst>
        <pc:spChg chg="mod">
          <ac:chgData name="Lisa Mills" userId="87460d89-0a6e-429a-8a9a-bafce2c5d939" providerId="ADAL" clId="{44756DC3-5466-4E3F-A54B-C7B16AB6BFF3}" dt="2025-11-18T17:35:37.469" v="3010" actId="1035"/>
          <ac:spMkLst>
            <pc:docMk/>
            <pc:sldMk cId="3003913872" sldId="364"/>
            <ac:spMk id="2" creationId="{3AA5E6AC-B29C-812D-50A0-E28EA5BDA49B}"/>
          </ac:spMkLst>
        </pc:spChg>
        <pc:spChg chg="mod">
          <ac:chgData name="Lisa Mills" userId="87460d89-0a6e-429a-8a9a-bafce2c5d939" providerId="ADAL" clId="{44756DC3-5466-4E3F-A54B-C7B16AB6BFF3}" dt="2025-11-18T17:20:27.191" v="2962" actId="404"/>
          <ac:spMkLst>
            <pc:docMk/>
            <pc:sldMk cId="3003913872" sldId="364"/>
            <ac:spMk id="3" creationId="{F347E95A-0653-66E6-FF81-73650F333F14}"/>
          </ac:spMkLst>
        </pc:spChg>
        <pc:spChg chg="mod">
          <ac:chgData name="Lisa Mills" userId="87460d89-0a6e-429a-8a9a-bafce2c5d939" providerId="ADAL" clId="{44756DC3-5466-4E3F-A54B-C7B16AB6BFF3}" dt="2025-11-18T17:35:37.469" v="3010" actId="1035"/>
          <ac:spMkLst>
            <pc:docMk/>
            <pc:sldMk cId="3003913872" sldId="364"/>
            <ac:spMk id="8" creationId="{A6551ABC-A158-2C57-FD04-FE210E7F5A64}"/>
          </ac:spMkLst>
        </pc:spChg>
        <pc:picChg chg="add mod">
          <ac:chgData name="Lisa Mills" userId="87460d89-0a6e-429a-8a9a-bafce2c5d939" providerId="ADAL" clId="{44756DC3-5466-4E3F-A54B-C7B16AB6BFF3}" dt="2025-11-18T17:09:48.860" v="2546"/>
          <ac:picMkLst>
            <pc:docMk/>
            <pc:sldMk cId="3003913872" sldId="364"/>
            <ac:picMk id="5" creationId="{90F0D95D-CB25-67EC-0573-26DC66DC4999}"/>
          </ac:picMkLst>
        </pc:picChg>
        <pc:picChg chg="mod">
          <ac:chgData name="Lisa Mills" userId="87460d89-0a6e-429a-8a9a-bafce2c5d939" providerId="ADAL" clId="{44756DC3-5466-4E3F-A54B-C7B16AB6BFF3}" dt="2025-11-18T17:20:24.267" v="2961" actId="1076"/>
          <ac:picMkLst>
            <pc:docMk/>
            <pc:sldMk cId="3003913872" sldId="364"/>
            <ac:picMk id="6" creationId="{4E69D69D-FF6F-D5CF-1498-B935FC59F8CA}"/>
          </ac:picMkLst>
        </pc:picChg>
        <pc:picChg chg="mod modCrop">
          <ac:chgData name="Lisa Mills" userId="87460d89-0a6e-429a-8a9a-bafce2c5d939" providerId="ADAL" clId="{44756DC3-5466-4E3F-A54B-C7B16AB6BFF3}" dt="2025-11-18T17:31:48.260" v="2991" actId="1036"/>
          <ac:picMkLst>
            <pc:docMk/>
            <pc:sldMk cId="3003913872" sldId="364"/>
            <ac:picMk id="7" creationId="{AB63DCD0-D3FF-C77F-F595-ADC8BFE8B84D}"/>
          </ac:picMkLst>
        </pc:picChg>
        <pc:picChg chg="del mod">
          <ac:chgData name="Lisa Mills" userId="87460d89-0a6e-429a-8a9a-bafce2c5d939" providerId="ADAL" clId="{44756DC3-5466-4E3F-A54B-C7B16AB6BFF3}" dt="2025-11-18T17:09:48.464" v="2545" actId="478"/>
          <ac:picMkLst>
            <pc:docMk/>
            <pc:sldMk cId="3003913872" sldId="364"/>
            <ac:picMk id="9" creationId="{70C8A42A-B62D-2699-F1F4-B115A45A9DF1}"/>
          </ac:picMkLst>
        </pc:picChg>
      </pc:sldChg>
      <pc:sldChg chg="addSp delSp modSp mod modNotes">
        <pc:chgData name="Lisa Mills" userId="87460d89-0a6e-429a-8a9a-bafce2c5d939" providerId="ADAL" clId="{44756DC3-5466-4E3F-A54B-C7B16AB6BFF3}" dt="2025-11-18T17:37:30.819" v="3016" actId="403"/>
        <pc:sldMkLst>
          <pc:docMk/>
          <pc:sldMk cId="151727108" sldId="365"/>
        </pc:sldMkLst>
        <pc:spChg chg="mod">
          <ac:chgData name="Lisa Mills" userId="87460d89-0a6e-429a-8a9a-bafce2c5d939" providerId="ADAL" clId="{44756DC3-5466-4E3F-A54B-C7B16AB6BFF3}" dt="2025-11-18T17:37:30.819" v="3016" actId="403"/>
          <ac:spMkLst>
            <pc:docMk/>
            <pc:sldMk cId="151727108" sldId="365"/>
            <ac:spMk id="2" creationId="{F5BA7A2F-07F6-3D15-C9EC-FAC2CEF1F4DE}"/>
          </ac:spMkLst>
        </pc:spChg>
        <pc:spChg chg="mod">
          <ac:chgData name="Lisa Mills" userId="87460d89-0a6e-429a-8a9a-bafce2c5d939" providerId="ADAL" clId="{44756DC3-5466-4E3F-A54B-C7B16AB6BFF3}" dt="2025-11-18T17:13:49.415" v="2727" actId="403"/>
          <ac:spMkLst>
            <pc:docMk/>
            <pc:sldMk cId="151727108" sldId="365"/>
            <ac:spMk id="3" creationId="{EDDD5817-9577-0C62-4C61-F7174C2AE6F0}"/>
          </ac:spMkLst>
        </pc:spChg>
        <pc:spChg chg="mod">
          <ac:chgData name="Lisa Mills" userId="87460d89-0a6e-429a-8a9a-bafce2c5d939" providerId="ADAL" clId="{44756DC3-5466-4E3F-A54B-C7B16AB6BFF3}" dt="2025-11-18T17:34:32.369" v="3004" actId="1035"/>
          <ac:spMkLst>
            <pc:docMk/>
            <pc:sldMk cId="151727108" sldId="365"/>
            <ac:spMk id="8" creationId="{73653F99-C329-8290-7934-461887B90E17}"/>
          </ac:spMkLst>
        </pc:spChg>
        <pc:picChg chg="add mod">
          <ac:chgData name="Lisa Mills" userId="87460d89-0a6e-429a-8a9a-bafce2c5d939" providerId="ADAL" clId="{44756DC3-5466-4E3F-A54B-C7B16AB6BFF3}" dt="2025-11-18T17:09:34.407" v="2536"/>
          <ac:picMkLst>
            <pc:docMk/>
            <pc:sldMk cId="151727108" sldId="365"/>
            <ac:picMk id="5" creationId="{3E1C7C94-B91E-D06C-F69C-207B91D8FE1E}"/>
          </ac:picMkLst>
        </pc:picChg>
        <pc:picChg chg="mod modCrop">
          <ac:chgData name="Lisa Mills" userId="87460d89-0a6e-429a-8a9a-bafce2c5d939" providerId="ADAL" clId="{44756DC3-5466-4E3F-A54B-C7B16AB6BFF3}" dt="2025-11-18T17:34:29.396" v="3003" actId="14100"/>
          <ac:picMkLst>
            <pc:docMk/>
            <pc:sldMk cId="151727108" sldId="365"/>
            <ac:picMk id="7" creationId="{D438C582-48D3-76F0-9025-1AF70747D728}"/>
          </ac:picMkLst>
        </pc:picChg>
        <pc:picChg chg="del mod">
          <ac:chgData name="Lisa Mills" userId="87460d89-0a6e-429a-8a9a-bafce2c5d939" providerId="ADAL" clId="{44756DC3-5466-4E3F-A54B-C7B16AB6BFF3}" dt="2025-11-18T17:09:33.921" v="2535" actId="478"/>
          <ac:picMkLst>
            <pc:docMk/>
            <pc:sldMk cId="151727108" sldId="365"/>
            <ac:picMk id="9" creationId="{E418D017-B6A0-7CE9-8EFD-7418088E21EE}"/>
          </ac:picMkLst>
        </pc:picChg>
      </pc:sldChg>
      <pc:sldChg chg="addSp delSp modSp add mod modClrScheme chgLayout">
        <pc:chgData name="Lisa Mills" userId="87460d89-0a6e-429a-8a9a-bafce2c5d939" providerId="ADAL" clId="{44756DC3-5466-4E3F-A54B-C7B16AB6BFF3}" dt="2025-11-18T17:32:39.527" v="2993" actId="1035"/>
        <pc:sldMkLst>
          <pc:docMk/>
          <pc:sldMk cId="2381433063" sldId="366"/>
        </pc:sldMkLst>
        <pc:spChg chg="del mod ord">
          <ac:chgData name="Lisa Mills" userId="87460d89-0a6e-429a-8a9a-bafce2c5d939" providerId="ADAL" clId="{44756DC3-5466-4E3F-A54B-C7B16AB6BFF3}" dt="2025-11-17T18:03:54.737" v="88" actId="478"/>
          <ac:spMkLst>
            <pc:docMk/>
            <pc:sldMk cId="2381433063" sldId="366"/>
            <ac:spMk id="2" creationId="{B15DE4DF-112E-525C-B7CA-850449156C9B}"/>
          </ac:spMkLst>
        </pc:spChg>
        <pc:spChg chg="del">
          <ac:chgData name="Lisa Mills" userId="87460d89-0a6e-429a-8a9a-bafce2c5d939" providerId="ADAL" clId="{44756DC3-5466-4E3F-A54B-C7B16AB6BFF3}" dt="2025-11-17T17:51:30.641" v="67" actId="478"/>
          <ac:spMkLst>
            <pc:docMk/>
            <pc:sldMk cId="2381433063" sldId="366"/>
            <ac:spMk id="3" creationId="{C8FEE61F-A4A9-26B7-05F5-4F4A8F817309}"/>
          </ac:spMkLst>
        </pc:spChg>
        <pc:spChg chg="mod ord">
          <ac:chgData name="Lisa Mills" userId="87460d89-0a6e-429a-8a9a-bafce2c5d939" providerId="ADAL" clId="{44756DC3-5466-4E3F-A54B-C7B16AB6BFF3}" dt="2025-11-17T18:07:25.247" v="161" actId="700"/>
          <ac:spMkLst>
            <pc:docMk/>
            <pc:sldMk cId="2381433063" sldId="366"/>
            <ac:spMk id="4" creationId="{D9121CAE-29FB-7946-8644-987B66038BB1}"/>
          </ac:spMkLst>
        </pc:spChg>
        <pc:spChg chg="add del mod">
          <ac:chgData name="Lisa Mills" userId="87460d89-0a6e-429a-8a9a-bafce2c5d939" providerId="ADAL" clId="{44756DC3-5466-4E3F-A54B-C7B16AB6BFF3}" dt="2025-11-17T17:51:45.718" v="72" actId="1957"/>
          <ac:spMkLst>
            <pc:docMk/>
            <pc:sldMk cId="2381433063" sldId="366"/>
            <ac:spMk id="6" creationId="{BFCCB257-E9B5-ED87-B3F2-BC3997BA0422}"/>
          </ac:spMkLst>
        </pc:spChg>
        <pc:spChg chg="mod">
          <ac:chgData name="Lisa Mills" userId="87460d89-0a6e-429a-8a9a-bafce2c5d939" providerId="ADAL" clId="{44756DC3-5466-4E3F-A54B-C7B16AB6BFF3}" dt="2025-11-18T17:32:39.527" v="2993" actId="1035"/>
          <ac:spMkLst>
            <pc:docMk/>
            <pc:sldMk cId="2381433063" sldId="366"/>
            <ac:spMk id="9" creationId="{0F1DF746-8B45-1E07-180A-893D1F6CE952}"/>
          </ac:spMkLst>
        </pc:spChg>
        <pc:spChg chg="add del mod ord">
          <ac:chgData name="Lisa Mills" userId="87460d89-0a6e-429a-8a9a-bafce2c5d939" providerId="ADAL" clId="{44756DC3-5466-4E3F-A54B-C7B16AB6BFF3}" dt="2025-11-17T18:03:40.155" v="87" actId="700"/>
          <ac:spMkLst>
            <pc:docMk/>
            <pc:sldMk cId="2381433063" sldId="366"/>
            <ac:spMk id="14" creationId="{C3C80408-0840-8010-24AA-DD2A27ACF5E6}"/>
          </ac:spMkLst>
        </pc:spChg>
        <pc:spChg chg="add mod ord">
          <ac:chgData name="Lisa Mills" userId="87460d89-0a6e-429a-8a9a-bafce2c5d939" providerId="ADAL" clId="{44756DC3-5466-4E3F-A54B-C7B16AB6BFF3}" dt="2025-11-18T16:57:16.846" v="2364" actId="1076"/>
          <ac:spMkLst>
            <pc:docMk/>
            <pc:sldMk cId="2381433063" sldId="366"/>
            <ac:spMk id="15" creationId="{45791DBA-4CEE-F85E-01FD-7AC9F292DC62}"/>
          </ac:spMkLst>
        </pc:spChg>
        <pc:spChg chg="add del mod ord">
          <ac:chgData name="Lisa Mills" userId="87460d89-0a6e-429a-8a9a-bafce2c5d939" providerId="ADAL" clId="{44756DC3-5466-4E3F-A54B-C7B16AB6BFF3}" dt="2025-11-17T18:07:58.403" v="169" actId="1957"/>
          <ac:spMkLst>
            <pc:docMk/>
            <pc:sldMk cId="2381433063" sldId="366"/>
            <ac:spMk id="16" creationId="{CE9C65FE-50FE-6B62-B41C-30504B11AB22}"/>
          </ac:spMkLst>
        </pc:spChg>
        <pc:spChg chg="add mod ord">
          <ac:chgData name="Lisa Mills" userId="87460d89-0a6e-429a-8a9a-bafce2c5d939" providerId="ADAL" clId="{44756DC3-5466-4E3F-A54B-C7B16AB6BFF3}" dt="2025-11-18T16:57:28.202" v="2365" actId="1076"/>
          <ac:spMkLst>
            <pc:docMk/>
            <pc:sldMk cId="2381433063" sldId="366"/>
            <ac:spMk id="17" creationId="{9679C634-5624-9F3F-A627-9A13AC08B87F}"/>
          </ac:spMkLst>
        </pc:spChg>
        <pc:spChg chg="add del mod ord">
          <ac:chgData name="Lisa Mills" userId="87460d89-0a6e-429a-8a9a-bafce2c5d939" providerId="ADAL" clId="{44756DC3-5466-4E3F-A54B-C7B16AB6BFF3}" dt="2025-11-17T18:13:35.237" v="287" actId="1957"/>
          <ac:spMkLst>
            <pc:docMk/>
            <pc:sldMk cId="2381433063" sldId="366"/>
            <ac:spMk id="18" creationId="{CACF2179-8AFF-71FD-A076-D54DCB634264}"/>
          </ac:spMkLst>
        </pc:spChg>
        <pc:spChg chg="add del mod">
          <ac:chgData name="Lisa Mills" userId="87460d89-0a6e-429a-8a9a-bafce2c5d939" providerId="ADAL" clId="{44756DC3-5466-4E3F-A54B-C7B16AB6BFF3}" dt="2025-11-17T18:04:12.351" v="91" actId="478"/>
          <ac:spMkLst>
            <pc:docMk/>
            <pc:sldMk cId="2381433063" sldId="366"/>
            <ac:spMk id="20" creationId="{AB3B5A03-0EDE-5E7F-1DF3-4A2430F92C6C}"/>
          </ac:spMkLst>
        </pc:spChg>
        <pc:spChg chg="add mod">
          <ac:chgData name="Lisa Mills" userId="87460d89-0a6e-429a-8a9a-bafce2c5d939" providerId="ADAL" clId="{44756DC3-5466-4E3F-A54B-C7B16AB6BFF3}" dt="2025-11-18T17:32:39.527" v="2993" actId="1035"/>
          <ac:spMkLst>
            <pc:docMk/>
            <pc:sldMk cId="2381433063" sldId="366"/>
            <ac:spMk id="21" creationId="{CE7759CC-4F29-E94A-1EEC-060D6EE6AFE6}"/>
          </ac:spMkLst>
        </pc:spChg>
        <pc:spChg chg="add del mod ord">
          <ac:chgData name="Lisa Mills" userId="87460d89-0a6e-429a-8a9a-bafce2c5d939" providerId="ADAL" clId="{44756DC3-5466-4E3F-A54B-C7B16AB6BFF3}" dt="2025-11-17T18:07:25.247" v="161" actId="700"/>
          <ac:spMkLst>
            <pc:docMk/>
            <pc:sldMk cId="2381433063" sldId="366"/>
            <ac:spMk id="25" creationId="{80938BAF-4478-C6A6-420C-829F42AC5BE0}"/>
          </ac:spMkLst>
        </pc:spChg>
        <pc:spChg chg="add del mod ord">
          <ac:chgData name="Lisa Mills" userId="87460d89-0a6e-429a-8a9a-bafce2c5d939" providerId="ADAL" clId="{44756DC3-5466-4E3F-A54B-C7B16AB6BFF3}" dt="2025-11-17T18:07:25.247" v="161" actId="700"/>
          <ac:spMkLst>
            <pc:docMk/>
            <pc:sldMk cId="2381433063" sldId="366"/>
            <ac:spMk id="26" creationId="{BBFA5E53-75F9-6331-792E-376D39C35735}"/>
          </ac:spMkLst>
        </pc:spChg>
        <pc:spChg chg="add mod">
          <ac:chgData name="Lisa Mills" userId="87460d89-0a6e-429a-8a9a-bafce2c5d939" providerId="ADAL" clId="{44756DC3-5466-4E3F-A54B-C7B16AB6BFF3}" dt="2025-11-18T16:59:09.611" v="2403" actId="1035"/>
          <ac:spMkLst>
            <pc:docMk/>
            <pc:sldMk cId="2381433063" sldId="366"/>
            <ac:spMk id="30" creationId="{90F9DB82-1769-D04F-41BB-B6358862525A}"/>
          </ac:spMkLst>
        </pc:spChg>
        <pc:spChg chg="add mod">
          <ac:chgData name="Lisa Mills" userId="87460d89-0a6e-429a-8a9a-bafce2c5d939" providerId="ADAL" clId="{44756DC3-5466-4E3F-A54B-C7B16AB6BFF3}" dt="2025-11-18T16:59:09.611" v="2403" actId="1035"/>
          <ac:spMkLst>
            <pc:docMk/>
            <pc:sldMk cId="2381433063" sldId="366"/>
            <ac:spMk id="31" creationId="{CA35E4AA-6ACB-04B1-0A24-A5EE835FA6BA}"/>
          </ac:spMkLst>
        </pc:spChg>
        <pc:spChg chg="add mod">
          <ac:chgData name="Lisa Mills" userId="87460d89-0a6e-429a-8a9a-bafce2c5d939" providerId="ADAL" clId="{44756DC3-5466-4E3F-A54B-C7B16AB6BFF3}" dt="2025-11-18T16:59:09.611" v="2403" actId="1035"/>
          <ac:spMkLst>
            <pc:docMk/>
            <pc:sldMk cId="2381433063" sldId="366"/>
            <ac:spMk id="32" creationId="{C5B1E950-78F1-48A7-87C6-4AF6A10786C7}"/>
          </ac:spMkLst>
        </pc:spChg>
        <pc:spChg chg="add mod">
          <ac:chgData name="Lisa Mills" userId="87460d89-0a6e-429a-8a9a-bafce2c5d939" providerId="ADAL" clId="{44756DC3-5466-4E3F-A54B-C7B16AB6BFF3}" dt="2025-11-18T16:58:44.007" v="2400" actId="1076"/>
          <ac:spMkLst>
            <pc:docMk/>
            <pc:sldMk cId="2381433063" sldId="366"/>
            <ac:spMk id="36" creationId="{7357C292-65AC-4426-731E-EEDD53F92ABE}"/>
          </ac:spMkLst>
        </pc:spChg>
        <pc:spChg chg="add mod">
          <ac:chgData name="Lisa Mills" userId="87460d89-0a6e-429a-8a9a-bafce2c5d939" providerId="ADAL" clId="{44756DC3-5466-4E3F-A54B-C7B16AB6BFF3}" dt="2025-11-18T16:58:41.676" v="2399" actId="1076"/>
          <ac:spMkLst>
            <pc:docMk/>
            <pc:sldMk cId="2381433063" sldId="366"/>
            <ac:spMk id="37" creationId="{DFB9BDC9-512D-F5A4-AAE7-AF05D0B04B13}"/>
          </ac:spMkLst>
        </pc:spChg>
        <pc:spChg chg="add mod">
          <ac:chgData name="Lisa Mills" userId="87460d89-0a6e-429a-8a9a-bafce2c5d939" providerId="ADAL" clId="{44756DC3-5466-4E3F-A54B-C7B16AB6BFF3}" dt="2025-11-18T16:58:38.872" v="2398" actId="1076"/>
          <ac:spMkLst>
            <pc:docMk/>
            <pc:sldMk cId="2381433063" sldId="366"/>
            <ac:spMk id="38" creationId="{BAF54D0C-6CDE-D01F-82C5-4823709D8971}"/>
          </ac:spMkLst>
        </pc:spChg>
        <pc:spChg chg="add mod">
          <ac:chgData name="Lisa Mills" userId="87460d89-0a6e-429a-8a9a-bafce2c5d939" providerId="ADAL" clId="{44756DC3-5466-4E3F-A54B-C7B16AB6BFF3}" dt="2025-11-18T16:58:35.108" v="2397" actId="1076"/>
          <ac:spMkLst>
            <pc:docMk/>
            <pc:sldMk cId="2381433063" sldId="366"/>
            <ac:spMk id="39" creationId="{1BAEBB5B-70A7-2B3C-54BA-4432236559F4}"/>
          </ac:spMkLst>
        </pc:spChg>
        <pc:spChg chg="add mod">
          <ac:chgData name="Lisa Mills" userId="87460d89-0a6e-429a-8a9a-bafce2c5d939" providerId="ADAL" clId="{44756DC3-5466-4E3F-A54B-C7B16AB6BFF3}" dt="2025-11-18T16:58:30.679" v="2396" actId="1035"/>
          <ac:spMkLst>
            <pc:docMk/>
            <pc:sldMk cId="2381433063" sldId="366"/>
            <ac:spMk id="40" creationId="{3009265C-23BA-5505-A921-4A4B22F2D413}"/>
          </ac:spMkLst>
        </pc:spChg>
        <pc:graphicFrameChg chg="add del mod">
          <ac:chgData name="Lisa Mills" userId="87460d89-0a6e-429a-8a9a-bafce2c5d939" providerId="ADAL" clId="{44756DC3-5466-4E3F-A54B-C7B16AB6BFF3}" dt="2025-11-17T18:03:33.574" v="86" actId="478"/>
          <ac:graphicFrameMkLst>
            <pc:docMk/>
            <pc:sldMk cId="2381433063" sldId="366"/>
            <ac:graphicFrameMk id="12" creationId="{BB0FAD87-E530-80F0-93C6-C594A79AF7AD}"/>
          </ac:graphicFrameMkLst>
        </pc:graphicFrameChg>
        <pc:graphicFrameChg chg="add mod ord">
          <ac:chgData name="Lisa Mills" userId="87460d89-0a6e-429a-8a9a-bafce2c5d939" providerId="ADAL" clId="{44756DC3-5466-4E3F-A54B-C7B16AB6BFF3}" dt="2025-11-17T18:07:51.802" v="165" actId="1957"/>
          <ac:graphicFrameMkLst>
            <pc:docMk/>
            <pc:sldMk cId="2381433063" sldId="366"/>
            <ac:graphicFrameMk id="24" creationId="{029BD520-2635-C3A2-8C67-2E300BEB24D7}"/>
          </ac:graphicFrameMkLst>
        </pc:graphicFrameChg>
        <pc:graphicFrameChg chg="add mod">
          <ac:chgData name="Lisa Mills" userId="87460d89-0a6e-429a-8a9a-bafce2c5d939" providerId="ADAL" clId="{44756DC3-5466-4E3F-A54B-C7B16AB6BFF3}" dt="2025-11-18T16:57:29.077" v="2366"/>
          <ac:graphicFrameMkLst>
            <pc:docMk/>
            <pc:sldMk cId="2381433063" sldId="366"/>
            <ac:graphicFrameMk id="29" creationId="{7A2CDD2B-B473-D6BB-E7CA-5C8847753865}"/>
          </ac:graphicFrameMkLst>
        </pc:graphicFrameChg>
        <pc:graphicFrameChg chg="add mod">
          <ac:chgData name="Lisa Mills" userId="87460d89-0a6e-429a-8a9a-bafce2c5d939" providerId="ADAL" clId="{44756DC3-5466-4E3F-A54B-C7B16AB6BFF3}" dt="2025-11-18T16:56:55.047" v="2350" actId="14100"/>
          <ac:graphicFrameMkLst>
            <pc:docMk/>
            <pc:sldMk cId="2381433063" sldId="366"/>
            <ac:graphicFrameMk id="35" creationId="{2E3285BA-141B-844A-CD39-384ABC523090}"/>
          </ac:graphicFrameMkLst>
        </pc:graphicFrameChg>
        <pc:picChg chg="add mod">
          <ac:chgData name="Lisa Mills" userId="87460d89-0a6e-429a-8a9a-bafce2c5d939" providerId="ADAL" clId="{44756DC3-5466-4E3F-A54B-C7B16AB6BFF3}" dt="2025-11-18T17:09:07.591" v="2523"/>
          <ac:picMkLst>
            <pc:docMk/>
            <pc:sldMk cId="2381433063" sldId="366"/>
            <ac:picMk id="2" creationId="{6922CABC-EF01-4BF2-0304-89B204209E3C}"/>
          </ac:picMkLst>
        </pc:picChg>
        <pc:picChg chg="del">
          <ac:chgData name="Lisa Mills" userId="87460d89-0a6e-429a-8a9a-bafce2c5d939" providerId="ADAL" clId="{44756DC3-5466-4E3F-A54B-C7B16AB6BFF3}" dt="2025-11-17T17:51:28.771" v="66" actId="478"/>
          <ac:picMkLst>
            <pc:docMk/>
            <pc:sldMk cId="2381433063" sldId="366"/>
            <ac:picMk id="7" creationId="{06DB44DA-0DDA-5520-2DF0-8BED32819EF3}"/>
          </ac:picMkLst>
        </pc:picChg>
        <pc:picChg chg="del mod">
          <ac:chgData name="Lisa Mills" userId="87460d89-0a6e-429a-8a9a-bafce2c5d939" providerId="ADAL" clId="{44756DC3-5466-4E3F-A54B-C7B16AB6BFF3}" dt="2025-11-18T17:09:07.226" v="2522" actId="478"/>
          <ac:picMkLst>
            <pc:docMk/>
            <pc:sldMk cId="2381433063" sldId="366"/>
            <ac:picMk id="10" creationId="{E2804CF1-BF78-8910-E273-BA2128A190C1}"/>
          </ac:picMkLst>
        </pc:picChg>
      </pc:sldChg>
      <pc:sldChg chg="addSp delSp modSp add mod ord modNotes">
        <pc:chgData name="Lisa Mills" userId="87460d89-0a6e-429a-8a9a-bafce2c5d939" providerId="ADAL" clId="{44756DC3-5466-4E3F-A54B-C7B16AB6BFF3}" dt="2025-11-18T17:36:52.402" v="3015" actId="403"/>
        <pc:sldMkLst>
          <pc:docMk/>
          <pc:sldMk cId="2188492616" sldId="367"/>
        </pc:sldMkLst>
        <pc:spChg chg="mod">
          <ac:chgData name="Lisa Mills" userId="87460d89-0a6e-429a-8a9a-bafce2c5d939" providerId="ADAL" clId="{44756DC3-5466-4E3F-A54B-C7B16AB6BFF3}" dt="2025-11-18T17:33:17.323" v="2996" actId="1035"/>
          <ac:spMkLst>
            <pc:docMk/>
            <pc:sldMk cId="2188492616" sldId="367"/>
            <ac:spMk id="2" creationId="{A0A0BC09-B9C0-AF84-9E89-73A06312F22B}"/>
          </ac:spMkLst>
        </pc:spChg>
        <pc:spChg chg="mod">
          <ac:chgData name="Lisa Mills" userId="87460d89-0a6e-429a-8a9a-bafce2c5d939" providerId="ADAL" clId="{44756DC3-5466-4E3F-A54B-C7B16AB6BFF3}" dt="2025-11-18T17:36:52.402" v="3015" actId="403"/>
          <ac:spMkLst>
            <pc:docMk/>
            <pc:sldMk cId="2188492616" sldId="367"/>
            <ac:spMk id="3" creationId="{0A4C7988-673D-BFEA-DAEB-F868DB2AFC99}"/>
          </ac:spMkLst>
        </pc:spChg>
        <pc:spChg chg="mod">
          <ac:chgData name="Lisa Mills" userId="87460d89-0a6e-429a-8a9a-bafce2c5d939" providerId="ADAL" clId="{44756DC3-5466-4E3F-A54B-C7B16AB6BFF3}" dt="2025-11-18T17:33:17.323" v="2996" actId="1035"/>
          <ac:spMkLst>
            <pc:docMk/>
            <pc:sldMk cId="2188492616" sldId="367"/>
            <ac:spMk id="9" creationId="{DB4B8ECC-7262-01C9-82BF-E0E0E1B20ACA}"/>
          </ac:spMkLst>
        </pc:spChg>
        <pc:picChg chg="add mod">
          <ac:chgData name="Lisa Mills" userId="87460d89-0a6e-429a-8a9a-bafce2c5d939" providerId="ADAL" clId="{44756DC3-5466-4E3F-A54B-C7B16AB6BFF3}" dt="2025-11-18T17:09:14.156" v="2527"/>
          <ac:picMkLst>
            <pc:docMk/>
            <pc:sldMk cId="2188492616" sldId="367"/>
            <ac:picMk id="5" creationId="{110B951F-1CA4-05AB-A44D-B6A9C4CF1812}"/>
          </ac:picMkLst>
        </pc:picChg>
        <pc:picChg chg="mod ord modCrop">
          <ac:chgData name="Lisa Mills" userId="87460d89-0a6e-429a-8a9a-bafce2c5d939" providerId="ADAL" clId="{44756DC3-5466-4E3F-A54B-C7B16AB6BFF3}" dt="2025-11-18T17:03:19.181" v="2479" actId="167"/>
          <ac:picMkLst>
            <pc:docMk/>
            <pc:sldMk cId="2188492616" sldId="367"/>
            <ac:picMk id="7" creationId="{65E6EA94-3D9A-DD26-9535-CAF13683CE66}"/>
          </ac:picMkLst>
        </pc:picChg>
        <pc:picChg chg="del mod">
          <ac:chgData name="Lisa Mills" userId="87460d89-0a6e-429a-8a9a-bafce2c5d939" providerId="ADAL" clId="{44756DC3-5466-4E3F-A54B-C7B16AB6BFF3}" dt="2025-11-18T17:09:13.773" v="2526" actId="478"/>
          <ac:picMkLst>
            <pc:docMk/>
            <pc:sldMk cId="2188492616" sldId="367"/>
            <ac:picMk id="10" creationId="{9E8799E5-694C-851C-54D2-27D1A0255B95}"/>
          </ac:picMkLst>
        </pc:picChg>
      </pc:sldChg>
      <pc:sldChg chg="addSp delSp modSp add mod modNotes">
        <pc:chgData name="Lisa Mills" userId="87460d89-0a6e-429a-8a9a-bafce2c5d939" providerId="ADAL" clId="{44756DC3-5466-4E3F-A54B-C7B16AB6BFF3}" dt="2025-11-18T17:33:30.052" v="2997" actId="1035"/>
        <pc:sldMkLst>
          <pc:docMk/>
          <pc:sldMk cId="3175252919" sldId="368"/>
        </pc:sldMkLst>
        <pc:spChg chg="mod">
          <ac:chgData name="Lisa Mills" userId="87460d89-0a6e-429a-8a9a-bafce2c5d939" providerId="ADAL" clId="{44756DC3-5466-4E3F-A54B-C7B16AB6BFF3}" dt="2025-11-18T17:33:30.052" v="2997" actId="1035"/>
          <ac:spMkLst>
            <pc:docMk/>
            <pc:sldMk cId="3175252919" sldId="368"/>
            <ac:spMk id="2" creationId="{5720F3DF-EA0D-3458-5C27-80D9C2DD1648}"/>
          </ac:spMkLst>
        </pc:spChg>
        <pc:spChg chg="mod">
          <ac:chgData name="Lisa Mills" userId="87460d89-0a6e-429a-8a9a-bafce2c5d939" providerId="ADAL" clId="{44756DC3-5466-4E3F-A54B-C7B16AB6BFF3}" dt="2025-11-18T17:07:43.940" v="2508" actId="403"/>
          <ac:spMkLst>
            <pc:docMk/>
            <pc:sldMk cId="3175252919" sldId="368"/>
            <ac:spMk id="3" creationId="{AEA5C44D-0404-75FD-3C5F-AB2521FC245E}"/>
          </ac:spMkLst>
        </pc:spChg>
        <pc:spChg chg="add del mod">
          <ac:chgData name="Lisa Mills" userId="87460d89-0a6e-429a-8a9a-bafce2c5d939" providerId="ADAL" clId="{44756DC3-5466-4E3F-A54B-C7B16AB6BFF3}" dt="2025-11-17T19:26:34.303" v="1321" actId="478"/>
          <ac:spMkLst>
            <pc:docMk/>
            <pc:sldMk cId="3175252919" sldId="368"/>
            <ac:spMk id="6" creationId="{C1ACD0C9-6CDA-CA11-8655-51D184901448}"/>
          </ac:spMkLst>
        </pc:spChg>
        <pc:spChg chg="mod">
          <ac:chgData name="Lisa Mills" userId="87460d89-0a6e-429a-8a9a-bafce2c5d939" providerId="ADAL" clId="{44756DC3-5466-4E3F-A54B-C7B16AB6BFF3}" dt="2025-11-18T17:33:30.052" v="2997" actId="1035"/>
          <ac:spMkLst>
            <pc:docMk/>
            <pc:sldMk cId="3175252919" sldId="368"/>
            <ac:spMk id="9" creationId="{AB5D8401-74AD-8ECC-EC7F-75B1704B39B9}"/>
          </ac:spMkLst>
        </pc:spChg>
        <pc:picChg chg="add mod">
          <ac:chgData name="Lisa Mills" userId="87460d89-0a6e-429a-8a9a-bafce2c5d939" providerId="ADAL" clId="{44756DC3-5466-4E3F-A54B-C7B16AB6BFF3}" dt="2025-11-18T17:09:17.566" v="2530"/>
          <ac:picMkLst>
            <pc:docMk/>
            <pc:sldMk cId="3175252919" sldId="368"/>
            <ac:picMk id="5" creationId="{7616A551-2BAD-0247-AF75-D1186FD793F0}"/>
          </ac:picMkLst>
        </pc:picChg>
        <pc:picChg chg="del">
          <ac:chgData name="Lisa Mills" userId="87460d89-0a6e-429a-8a9a-bafce2c5d939" providerId="ADAL" clId="{44756DC3-5466-4E3F-A54B-C7B16AB6BFF3}" dt="2025-11-17T19:28:38.162" v="1332" actId="478"/>
          <ac:picMkLst>
            <pc:docMk/>
            <pc:sldMk cId="3175252919" sldId="368"/>
            <ac:picMk id="7" creationId="{E00F1550-A0BE-5D77-4E07-07A5FF629D02}"/>
          </ac:picMkLst>
        </pc:picChg>
        <pc:picChg chg="del mod">
          <ac:chgData name="Lisa Mills" userId="87460d89-0a6e-429a-8a9a-bafce2c5d939" providerId="ADAL" clId="{44756DC3-5466-4E3F-A54B-C7B16AB6BFF3}" dt="2025-11-18T17:09:17.089" v="2529" actId="478"/>
          <ac:picMkLst>
            <pc:docMk/>
            <pc:sldMk cId="3175252919" sldId="368"/>
            <ac:picMk id="10" creationId="{65B043CA-C0D0-49B5-7EAE-E1D3E2764152}"/>
          </ac:picMkLst>
        </pc:picChg>
        <pc:picChg chg="add del mod">
          <ac:chgData name="Lisa Mills" userId="87460d89-0a6e-429a-8a9a-bafce2c5d939" providerId="ADAL" clId="{44756DC3-5466-4E3F-A54B-C7B16AB6BFF3}" dt="2025-11-17T19:27:13.510" v="1326" actId="478"/>
          <ac:picMkLst>
            <pc:docMk/>
            <pc:sldMk cId="3175252919" sldId="368"/>
            <ac:picMk id="1026" creationId="{0900337E-F564-D0A6-EA41-B0E03F8F6F4B}"/>
          </ac:picMkLst>
        </pc:picChg>
        <pc:picChg chg="add mod">
          <ac:chgData name="Lisa Mills" userId="87460d89-0a6e-429a-8a9a-bafce2c5d939" providerId="ADAL" clId="{44756DC3-5466-4E3F-A54B-C7B16AB6BFF3}" dt="2025-11-18T17:08:31.036" v="2514" actId="14100"/>
          <ac:picMkLst>
            <pc:docMk/>
            <pc:sldMk cId="3175252919" sldId="368"/>
            <ac:picMk id="1028" creationId="{E33F1DFF-95C1-2330-8599-B2BEC3BB6D92}"/>
          </ac:picMkLst>
        </pc:picChg>
      </pc:sldChg>
      <pc:sldMasterChg chg="modSp modSldLayout">
        <pc:chgData name="Lisa Mills" userId="87460d89-0a6e-429a-8a9a-bafce2c5d939" providerId="ADAL" clId="{44756DC3-5466-4E3F-A54B-C7B16AB6BFF3}" dt="2025-11-18T16:40:13.050" v="2003"/>
        <pc:sldMasterMkLst>
          <pc:docMk/>
          <pc:sldMasterMk cId="349595969" sldId="2147483648"/>
        </pc:sldMasterMkLst>
        <pc:spChg chg="mod">
          <ac:chgData name="Lisa Mills" userId="87460d89-0a6e-429a-8a9a-bafce2c5d939" providerId="ADAL" clId="{44756DC3-5466-4E3F-A54B-C7B16AB6BFF3}" dt="2025-11-18T16:40:13.050" v="2003"/>
          <ac:spMkLst>
            <pc:docMk/>
            <pc:sldMasterMk cId="349595969" sldId="2147483648"/>
            <ac:spMk id="2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40:13.050" v="2003"/>
          <ac:spMkLst>
            <pc:docMk/>
            <pc:sldMasterMk cId="349595969" sldId="2147483648"/>
            <ac:spMk id="3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40:13.050" v="2003"/>
          <ac:spMkLst>
            <pc:docMk/>
            <pc:sldMasterMk cId="349595969" sldId="2147483648"/>
            <ac:spMk id="4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40:13.050" v="2003"/>
          <ac:spMkLst>
            <pc:docMk/>
            <pc:sldMasterMk cId="349595969" sldId="2147483648"/>
            <ac:spMk id="5" creationId="{00000000-0000-0000-0000-000000000000}"/>
          </ac:spMkLst>
        </pc:spChg>
        <pc:spChg chg="mod">
          <ac:chgData name="Lisa Mills" userId="87460d89-0a6e-429a-8a9a-bafce2c5d939" providerId="ADAL" clId="{44756DC3-5466-4E3F-A54B-C7B16AB6BFF3}" dt="2025-11-18T16:40:13.050" v="2003"/>
          <ac:spMkLst>
            <pc:docMk/>
            <pc:sldMasterMk cId="349595969" sldId="2147483648"/>
            <ac:spMk id="6" creationId="{00000000-0000-0000-0000-000000000000}"/>
          </ac:spMkLst>
        </pc:spChg>
        <pc:sldLayoutChg chg="modSp">
          <pc:chgData name="Lisa Mills" userId="87460d89-0a6e-429a-8a9a-bafce2c5d939" providerId="ADAL" clId="{44756DC3-5466-4E3F-A54B-C7B16AB6BFF3}" dt="2025-11-18T16:40:13.050" v="2003"/>
          <pc:sldLayoutMkLst>
            <pc:docMk/>
            <pc:sldMasterMk cId="349595969" sldId="2147483648"/>
            <pc:sldLayoutMk cId="2957144777" sldId="2147483649"/>
          </pc:sldLayoutMkLst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2957144777" sldId="2147483649"/>
              <ac:spMk id="2" creationId="{00000000-0000-0000-0000-000000000000}"/>
            </ac:spMkLst>
          </pc:spChg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2957144777" sldId="2147483649"/>
              <ac:spMk id="3" creationId="{00000000-0000-0000-0000-000000000000}"/>
            </ac:spMkLst>
          </pc:spChg>
        </pc:sldLayoutChg>
        <pc:sldLayoutChg chg="modSp">
          <pc:chgData name="Lisa Mills" userId="87460d89-0a6e-429a-8a9a-bafce2c5d939" providerId="ADAL" clId="{44756DC3-5466-4E3F-A54B-C7B16AB6BFF3}" dt="2025-11-18T16:40:13.050" v="2003"/>
          <pc:sldLayoutMkLst>
            <pc:docMk/>
            <pc:sldMasterMk cId="349595969" sldId="2147483648"/>
            <pc:sldLayoutMk cId="1937561132" sldId="2147483651"/>
          </pc:sldLayoutMkLst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1937561132" sldId="2147483651"/>
              <ac:spMk id="2" creationId="{00000000-0000-0000-0000-000000000000}"/>
            </ac:spMkLst>
          </pc:spChg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1937561132" sldId="2147483651"/>
              <ac:spMk id="3" creationId="{00000000-0000-0000-0000-000000000000}"/>
            </ac:spMkLst>
          </pc:spChg>
        </pc:sldLayoutChg>
        <pc:sldLayoutChg chg="modSp">
          <pc:chgData name="Lisa Mills" userId="87460d89-0a6e-429a-8a9a-bafce2c5d939" providerId="ADAL" clId="{44756DC3-5466-4E3F-A54B-C7B16AB6BFF3}" dt="2025-11-18T16:40:13.050" v="2003"/>
          <pc:sldLayoutMkLst>
            <pc:docMk/>
            <pc:sldMasterMk cId="349595969" sldId="2147483648"/>
            <pc:sldLayoutMk cId="2251614787" sldId="2147483652"/>
          </pc:sldLayoutMkLst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2251614787" sldId="2147483652"/>
              <ac:spMk id="3" creationId="{00000000-0000-0000-0000-000000000000}"/>
            </ac:spMkLst>
          </pc:spChg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2251614787" sldId="2147483652"/>
              <ac:spMk id="4" creationId="{00000000-0000-0000-0000-000000000000}"/>
            </ac:spMkLst>
          </pc:spChg>
        </pc:sldLayoutChg>
        <pc:sldLayoutChg chg="modSp">
          <pc:chgData name="Lisa Mills" userId="87460d89-0a6e-429a-8a9a-bafce2c5d939" providerId="ADAL" clId="{44756DC3-5466-4E3F-A54B-C7B16AB6BFF3}" dt="2025-11-18T16:40:13.050" v="2003"/>
          <pc:sldLayoutMkLst>
            <pc:docMk/>
            <pc:sldMasterMk cId="349595969" sldId="2147483648"/>
            <pc:sldLayoutMk cId="2996351909" sldId="2147483653"/>
          </pc:sldLayoutMkLst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2996351909" sldId="2147483653"/>
              <ac:spMk id="3" creationId="{00000000-0000-0000-0000-000000000000}"/>
            </ac:spMkLst>
          </pc:spChg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2996351909" sldId="2147483653"/>
              <ac:spMk id="4" creationId="{00000000-0000-0000-0000-000000000000}"/>
            </ac:spMkLst>
          </pc:spChg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2996351909" sldId="2147483653"/>
              <ac:spMk id="5" creationId="{00000000-0000-0000-0000-000000000000}"/>
            </ac:spMkLst>
          </pc:spChg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2996351909" sldId="2147483653"/>
              <ac:spMk id="6" creationId="{00000000-0000-0000-0000-000000000000}"/>
            </ac:spMkLst>
          </pc:spChg>
        </pc:sldLayoutChg>
        <pc:sldLayoutChg chg="modSp">
          <pc:chgData name="Lisa Mills" userId="87460d89-0a6e-429a-8a9a-bafce2c5d939" providerId="ADAL" clId="{44756DC3-5466-4E3F-A54B-C7B16AB6BFF3}" dt="2025-11-18T16:40:13.050" v="2003"/>
          <pc:sldLayoutMkLst>
            <pc:docMk/>
            <pc:sldMasterMk cId="349595969" sldId="2147483648"/>
            <pc:sldLayoutMk cId="1233516892" sldId="2147483656"/>
          </pc:sldLayoutMkLst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1233516892" sldId="2147483656"/>
              <ac:spMk id="2" creationId="{00000000-0000-0000-0000-000000000000}"/>
            </ac:spMkLst>
          </pc:spChg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1233516892" sldId="2147483656"/>
              <ac:spMk id="3" creationId="{00000000-0000-0000-0000-000000000000}"/>
            </ac:spMkLst>
          </pc:spChg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1233516892" sldId="2147483656"/>
              <ac:spMk id="4" creationId="{00000000-0000-0000-0000-000000000000}"/>
            </ac:spMkLst>
          </pc:spChg>
        </pc:sldLayoutChg>
        <pc:sldLayoutChg chg="modSp">
          <pc:chgData name="Lisa Mills" userId="87460d89-0a6e-429a-8a9a-bafce2c5d939" providerId="ADAL" clId="{44756DC3-5466-4E3F-A54B-C7B16AB6BFF3}" dt="2025-11-18T16:40:13.050" v="2003"/>
          <pc:sldLayoutMkLst>
            <pc:docMk/>
            <pc:sldMasterMk cId="349595969" sldId="2147483648"/>
            <pc:sldLayoutMk cId="1401613222" sldId="2147483657"/>
          </pc:sldLayoutMkLst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1401613222" sldId="2147483657"/>
              <ac:spMk id="2" creationId="{00000000-0000-0000-0000-000000000000}"/>
            </ac:spMkLst>
          </pc:spChg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1401613222" sldId="2147483657"/>
              <ac:spMk id="3" creationId="{00000000-0000-0000-0000-000000000000}"/>
            </ac:spMkLst>
          </pc:spChg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1401613222" sldId="2147483657"/>
              <ac:spMk id="4" creationId="{00000000-0000-0000-0000-000000000000}"/>
            </ac:spMkLst>
          </pc:spChg>
        </pc:sldLayoutChg>
        <pc:sldLayoutChg chg="modSp">
          <pc:chgData name="Lisa Mills" userId="87460d89-0a6e-429a-8a9a-bafce2c5d939" providerId="ADAL" clId="{44756DC3-5466-4E3F-A54B-C7B16AB6BFF3}" dt="2025-11-18T16:40:13.050" v="2003"/>
          <pc:sldLayoutMkLst>
            <pc:docMk/>
            <pc:sldMasterMk cId="349595969" sldId="2147483648"/>
            <pc:sldLayoutMk cId="3156668267" sldId="2147483659"/>
          </pc:sldLayoutMkLst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3156668267" sldId="2147483659"/>
              <ac:spMk id="2" creationId="{00000000-0000-0000-0000-000000000000}"/>
            </ac:spMkLst>
          </pc:spChg>
          <pc:spChg chg="mod">
            <ac:chgData name="Lisa Mills" userId="87460d89-0a6e-429a-8a9a-bafce2c5d939" providerId="ADAL" clId="{44756DC3-5466-4E3F-A54B-C7B16AB6BFF3}" dt="2025-11-18T16:40:13.050" v="2003"/>
            <ac:spMkLst>
              <pc:docMk/>
              <pc:sldMasterMk cId="349595969" sldId="2147483648"/>
              <pc:sldLayoutMk cId="3156668267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8-483E-8506-12E67E4355C8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8-483E-8506-12E67E4355C8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18-483E-8506-12E67E4355C8}"/>
              </c:ext>
            </c:extLst>
          </c:dPt>
          <c:dLbls>
            <c:dLbl>
              <c:idx val="0"/>
              <c:layout>
                <c:manualLayout>
                  <c:x val="-9.0916437551915905E-2"/>
                  <c:y val="-0.16471186104379129"/>
                </c:manualLayout>
              </c:layout>
              <c:tx>
                <c:rich>
                  <a:bodyPr/>
                  <a:lstStyle/>
                  <a:p>
                    <a:fld id="{682CC1FF-FFF5-467F-845E-EA796AE942F5}" type="VALUE">
                      <a:rPr lang="en-US" sz="14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F18-483E-8506-12E67E4355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15E7421-62A6-4102-A2FE-4E80BA842EC8}" type="VALUE">
                      <a:rPr lang="en-US" sz="14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18-483E-8506-12E67E4355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2B961F-57D9-4F44-8BDE-47AACD38BA36}" type="VALUE">
                      <a:rPr lang="en-US" sz="14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F18-483E-8506-12E67E4355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Louisville Tourism</c:v>
                </c:pt>
                <c:pt idx="1">
                  <c:v>Louisville Metro</c:v>
                </c:pt>
                <c:pt idx="2">
                  <c:v>Kentucky Expo Center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0.15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8-483E-8506-12E67E435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03685767705024"/>
          <c:y val="0.46088317131739726"/>
          <c:w val="0.30645014149806454"/>
          <c:h val="0.1579032108784626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301-42F7-968F-86F786743D2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1-42F7-968F-86F786743D20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01-42F7-968F-86F786743D20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301-42F7-968F-86F786743D20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1-42F7-968F-86F786743D2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0C13BD8-CC42-4F3E-A872-C7E5866633E2}" type="VALUE">
                      <a:rPr lang="en-US" sz="14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01-42F7-968F-86F786743D20}"/>
                </c:ext>
              </c:extLst>
            </c:dLbl>
            <c:dLbl>
              <c:idx val="1"/>
              <c:layout>
                <c:manualLayout>
                  <c:x val="2.570430070946552E-2"/>
                  <c:y val="-0.146081480266687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01-42F7-968F-86F786743D20}"/>
                </c:ext>
              </c:extLst>
            </c:dLbl>
            <c:dLbl>
              <c:idx val="2"/>
              <c:layout>
                <c:manualLayout>
                  <c:x val="1.7517056243853257E-3"/>
                  <c:y val="1.288668403821741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rgbClr val="1F497D"/>
                        </a:solidFill>
                      </a:rPr>
                      <a:t>.05%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301-42F7-968F-86F786743D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AAEAD3D-E398-4832-B58F-EBC24B050B5B}" type="VALUE">
                      <a:rPr lang="en-US">
                        <a:solidFill>
                          <a:schemeClr val="tx2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301-42F7-968F-86F786743D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Louisville Tourism</c:v>
                </c:pt>
                <c:pt idx="1">
                  <c:v>LSC Events &amp; Programs</c:v>
                </c:pt>
                <c:pt idx="2">
                  <c:v>Kentucky Venues</c:v>
                </c:pt>
                <c:pt idx="3">
                  <c:v>Corporate Partners</c:v>
                </c:pt>
                <c:pt idx="4">
                  <c:v>In-Kind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0.54</c:v>
                </c:pt>
                <c:pt idx="2">
                  <c:v>0.01</c:v>
                </c:pt>
                <c:pt idx="3">
                  <c:v>0.04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1-42F7-968F-86F786743D2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1B31A-6651-4E64-91A2-6AB34903A835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C464DAE3-9922-4582-9F61-DDC80CF77AA2}">
      <dgm:prSet phldrT="[Text]"/>
      <dgm:spPr/>
      <dgm:t>
        <a:bodyPr/>
        <a:lstStyle/>
        <a:p>
          <a:br>
            <a:rPr lang="en-US" dirty="0"/>
          </a:br>
          <a:r>
            <a:rPr lang="en-US" dirty="0"/>
            <a:t>Hosted Events</a:t>
          </a:r>
        </a:p>
      </dgm:t>
    </dgm:pt>
    <dgm:pt modelId="{711570F3-D1C4-40B2-A9DF-E31E2673D7C1}" type="parTrans" cxnId="{1F493992-A4C3-4E03-801E-0933153769D6}">
      <dgm:prSet/>
      <dgm:spPr/>
      <dgm:t>
        <a:bodyPr/>
        <a:lstStyle/>
        <a:p>
          <a:endParaRPr lang="en-US"/>
        </a:p>
      </dgm:t>
    </dgm:pt>
    <dgm:pt modelId="{4D5FD36B-CC50-42AA-A720-B21A7394248C}" type="sibTrans" cxnId="{1F493992-A4C3-4E03-801E-0933153769D6}">
      <dgm:prSet/>
      <dgm:spPr/>
      <dgm:t>
        <a:bodyPr/>
        <a:lstStyle/>
        <a:p>
          <a:endParaRPr lang="en-US"/>
        </a:p>
      </dgm:t>
    </dgm:pt>
    <dgm:pt modelId="{4FAA3BA4-6B33-4768-84D6-233685D6460A}">
      <dgm:prSet phldrT="[Text]"/>
      <dgm:spPr/>
      <dgm:t>
        <a:bodyPr/>
        <a:lstStyle/>
        <a:p>
          <a:r>
            <a:rPr lang="en-US" dirty="0"/>
            <a:t>Active Lifestyles</a:t>
          </a:r>
        </a:p>
      </dgm:t>
    </dgm:pt>
    <dgm:pt modelId="{677D5A7F-1CF2-4335-A5EC-A2BA3296DB36}" type="parTrans" cxnId="{BF74C8FD-48F5-437F-AB1A-5F6D81535FE1}">
      <dgm:prSet/>
      <dgm:spPr/>
      <dgm:t>
        <a:bodyPr/>
        <a:lstStyle/>
        <a:p>
          <a:endParaRPr lang="en-US"/>
        </a:p>
      </dgm:t>
    </dgm:pt>
    <dgm:pt modelId="{029D7B2B-6688-48FF-8A69-7DE1402E2014}" type="sibTrans" cxnId="{BF74C8FD-48F5-437F-AB1A-5F6D81535FE1}">
      <dgm:prSet/>
      <dgm:spPr/>
      <dgm:t>
        <a:bodyPr/>
        <a:lstStyle/>
        <a:p>
          <a:endParaRPr lang="en-US"/>
        </a:p>
      </dgm:t>
    </dgm:pt>
    <dgm:pt modelId="{68366999-2BDE-41AD-82AB-46A7C8098901}">
      <dgm:prSet phldrT="[Text]"/>
      <dgm:spPr/>
      <dgm:t>
        <a:bodyPr/>
        <a:lstStyle/>
        <a:p>
          <a:r>
            <a:rPr lang="en-US" dirty="0"/>
            <a:t>Owned Events</a:t>
          </a:r>
        </a:p>
      </dgm:t>
    </dgm:pt>
    <dgm:pt modelId="{47FBC493-BA6C-40B6-A156-52CE1B1D80BF}" type="sibTrans" cxnId="{75DBE4CB-4205-4AE9-9AD0-C794DEC934D9}">
      <dgm:prSet/>
      <dgm:spPr/>
      <dgm:t>
        <a:bodyPr/>
        <a:lstStyle/>
        <a:p>
          <a:endParaRPr lang="en-US"/>
        </a:p>
      </dgm:t>
    </dgm:pt>
    <dgm:pt modelId="{4BCE1B74-1324-4833-8EA9-C4C727D8A3C9}" type="parTrans" cxnId="{75DBE4CB-4205-4AE9-9AD0-C794DEC934D9}">
      <dgm:prSet/>
      <dgm:spPr/>
      <dgm:t>
        <a:bodyPr/>
        <a:lstStyle/>
        <a:p>
          <a:endParaRPr lang="en-US"/>
        </a:p>
      </dgm:t>
    </dgm:pt>
    <dgm:pt modelId="{3F561546-2CF2-41DC-8B43-A768307CEBCF}" type="pres">
      <dgm:prSet presAssocID="{E991B31A-6651-4E64-91A2-6AB34903A835}" presName="compositeShape" presStyleCnt="0">
        <dgm:presLayoutVars>
          <dgm:chMax val="7"/>
          <dgm:dir/>
          <dgm:resizeHandles val="exact"/>
        </dgm:presLayoutVars>
      </dgm:prSet>
      <dgm:spPr/>
    </dgm:pt>
    <dgm:pt modelId="{9FE1766D-F169-49E7-B4B9-80630E8DC936}" type="pres">
      <dgm:prSet presAssocID="{C464DAE3-9922-4582-9F61-DDC80CF77AA2}" presName="circ1" presStyleLbl="vennNode1" presStyleIdx="0" presStyleCnt="3" custLinFactNeighborX="32124" custLinFactNeighborY="-2881"/>
      <dgm:spPr/>
    </dgm:pt>
    <dgm:pt modelId="{331008A7-3353-42AF-9EF3-113105DA1E6A}" type="pres">
      <dgm:prSet presAssocID="{C464DAE3-9922-4582-9F61-DDC80CF77A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72CA9B-E979-475B-A71B-F5D7C3E5233D}" type="pres">
      <dgm:prSet presAssocID="{4FAA3BA4-6B33-4768-84D6-233685D6460A}" presName="circ2" presStyleLbl="vennNode1" presStyleIdx="1" presStyleCnt="3" custLinFactNeighborX="30704" custLinFactNeighborY="-2881"/>
      <dgm:spPr/>
    </dgm:pt>
    <dgm:pt modelId="{BFEF7551-AAAC-4667-8913-BA56F1417526}" type="pres">
      <dgm:prSet presAssocID="{4FAA3BA4-6B33-4768-84D6-233685D646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544E91-0780-4E07-8590-F54C3E8F57F0}" type="pres">
      <dgm:prSet presAssocID="{68366999-2BDE-41AD-82AB-46A7C8098901}" presName="circ3" presStyleLbl="vennNode1" presStyleIdx="2" presStyleCnt="3" custLinFactNeighborX="30704" custLinFactNeighborY="-2881"/>
      <dgm:spPr/>
    </dgm:pt>
    <dgm:pt modelId="{0CA4A658-7152-4852-9F80-14AAED6ABC5C}" type="pres">
      <dgm:prSet presAssocID="{68366999-2BDE-41AD-82AB-46A7C809890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475822F-E189-497F-9737-052DA9D0DE11}" type="presOf" srcId="{4FAA3BA4-6B33-4768-84D6-233685D6460A}" destId="{FF72CA9B-E979-475B-A71B-F5D7C3E5233D}" srcOrd="0" destOrd="0" presId="urn:microsoft.com/office/officeart/2005/8/layout/venn1"/>
    <dgm:cxn modelId="{4BFD7937-7EF7-452A-A702-4650E3000419}" type="presOf" srcId="{68366999-2BDE-41AD-82AB-46A7C8098901}" destId="{0CA4A658-7152-4852-9F80-14AAED6ABC5C}" srcOrd="1" destOrd="0" presId="urn:microsoft.com/office/officeart/2005/8/layout/venn1"/>
    <dgm:cxn modelId="{FE7FB441-3293-4084-8A1B-2C5D16B4FC87}" type="presOf" srcId="{68366999-2BDE-41AD-82AB-46A7C8098901}" destId="{47544E91-0780-4E07-8590-F54C3E8F57F0}" srcOrd="0" destOrd="0" presId="urn:microsoft.com/office/officeart/2005/8/layout/venn1"/>
    <dgm:cxn modelId="{CACBC86F-E0D5-4E1E-80B5-826D0595344E}" type="presOf" srcId="{C464DAE3-9922-4582-9F61-DDC80CF77AA2}" destId="{331008A7-3353-42AF-9EF3-113105DA1E6A}" srcOrd="1" destOrd="0" presId="urn:microsoft.com/office/officeart/2005/8/layout/venn1"/>
    <dgm:cxn modelId="{BF4A8375-3955-4AAE-9344-20D484A77DED}" type="presOf" srcId="{E991B31A-6651-4E64-91A2-6AB34903A835}" destId="{3F561546-2CF2-41DC-8B43-A768307CEBCF}" srcOrd="0" destOrd="0" presId="urn:microsoft.com/office/officeart/2005/8/layout/venn1"/>
    <dgm:cxn modelId="{05B61759-A1F4-45EB-B7B4-AE59BEDFAD48}" type="presOf" srcId="{4FAA3BA4-6B33-4768-84D6-233685D6460A}" destId="{BFEF7551-AAAC-4667-8913-BA56F1417526}" srcOrd="1" destOrd="0" presId="urn:microsoft.com/office/officeart/2005/8/layout/venn1"/>
    <dgm:cxn modelId="{1F493992-A4C3-4E03-801E-0933153769D6}" srcId="{E991B31A-6651-4E64-91A2-6AB34903A835}" destId="{C464DAE3-9922-4582-9F61-DDC80CF77AA2}" srcOrd="0" destOrd="0" parTransId="{711570F3-D1C4-40B2-A9DF-E31E2673D7C1}" sibTransId="{4D5FD36B-CC50-42AA-A720-B21A7394248C}"/>
    <dgm:cxn modelId="{B5A8BBCB-1165-43FC-9516-4CE260E50243}" type="presOf" srcId="{C464DAE3-9922-4582-9F61-DDC80CF77AA2}" destId="{9FE1766D-F169-49E7-B4B9-80630E8DC936}" srcOrd="0" destOrd="0" presId="urn:microsoft.com/office/officeart/2005/8/layout/venn1"/>
    <dgm:cxn modelId="{75DBE4CB-4205-4AE9-9AD0-C794DEC934D9}" srcId="{E991B31A-6651-4E64-91A2-6AB34903A835}" destId="{68366999-2BDE-41AD-82AB-46A7C8098901}" srcOrd="2" destOrd="0" parTransId="{4BCE1B74-1324-4833-8EA9-C4C727D8A3C9}" sibTransId="{47FBC493-BA6C-40B6-A156-52CE1B1D80BF}"/>
    <dgm:cxn modelId="{BF74C8FD-48F5-437F-AB1A-5F6D81535FE1}" srcId="{E991B31A-6651-4E64-91A2-6AB34903A835}" destId="{4FAA3BA4-6B33-4768-84D6-233685D6460A}" srcOrd="1" destOrd="0" parTransId="{677D5A7F-1CF2-4335-A5EC-A2BA3296DB36}" sibTransId="{029D7B2B-6688-48FF-8A69-7DE1402E2014}"/>
    <dgm:cxn modelId="{1F0E692B-1C22-4237-9AAC-6ADF176EC84F}" type="presParOf" srcId="{3F561546-2CF2-41DC-8B43-A768307CEBCF}" destId="{9FE1766D-F169-49E7-B4B9-80630E8DC936}" srcOrd="0" destOrd="0" presId="urn:microsoft.com/office/officeart/2005/8/layout/venn1"/>
    <dgm:cxn modelId="{29AC11CB-C65C-4155-BFDD-83C151419E11}" type="presParOf" srcId="{3F561546-2CF2-41DC-8B43-A768307CEBCF}" destId="{331008A7-3353-42AF-9EF3-113105DA1E6A}" srcOrd="1" destOrd="0" presId="urn:microsoft.com/office/officeart/2005/8/layout/venn1"/>
    <dgm:cxn modelId="{F1F40E46-C89E-4541-AFBC-0001AD52BCF0}" type="presParOf" srcId="{3F561546-2CF2-41DC-8B43-A768307CEBCF}" destId="{FF72CA9B-E979-475B-A71B-F5D7C3E5233D}" srcOrd="2" destOrd="0" presId="urn:microsoft.com/office/officeart/2005/8/layout/venn1"/>
    <dgm:cxn modelId="{50E5BB73-5B45-44A9-8F21-7EB23C606F89}" type="presParOf" srcId="{3F561546-2CF2-41DC-8B43-A768307CEBCF}" destId="{BFEF7551-AAAC-4667-8913-BA56F1417526}" srcOrd="3" destOrd="0" presId="urn:microsoft.com/office/officeart/2005/8/layout/venn1"/>
    <dgm:cxn modelId="{F67B0C2F-B949-4D56-910E-EFBDC7092A4F}" type="presParOf" srcId="{3F561546-2CF2-41DC-8B43-A768307CEBCF}" destId="{47544E91-0780-4E07-8590-F54C3E8F57F0}" srcOrd="4" destOrd="0" presId="urn:microsoft.com/office/officeart/2005/8/layout/venn1"/>
    <dgm:cxn modelId="{2B1290C9-E3D6-4E89-AA0B-13F143B781F6}" type="presParOf" srcId="{3F561546-2CF2-41DC-8B43-A768307CEBCF}" destId="{0CA4A658-7152-4852-9F80-14AAED6ABC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1766D-F169-49E7-B4B9-80630E8DC936}">
      <dsp:nvSpPr>
        <dsp:cNvPr id="0" name=""/>
        <dsp:cNvSpPr/>
      </dsp:nvSpPr>
      <dsp:spPr>
        <a:xfrm>
          <a:off x="3177332" y="0"/>
          <a:ext cx="3124944" cy="31249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3300" kern="1200" dirty="0"/>
          </a:br>
          <a:r>
            <a:rPr lang="en-US" sz="3300" kern="1200" dirty="0"/>
            <a:t>Hosted Events</a:t>
          </a:r>
        </a:p>
      </dsp:txBody>
      <dsp:txXfrm>
        <a:off x="3593991" y="546865"/>
        <a:ext cx="2291625" cy="1406224"/>
      </dsp:txXfrm>
    </dsp:sp>
    <dsp:sp modelId="{FF72CA9B-E979-475B-A71B-F5D7C3E5233D}">
      <dsp:nvSpPr>
        <dsp:cNvPr id="0" name=""/>
        <dsp:cNvSpPr/>
      </dsp:nvSpPr>
      <dsp:spPr>
        <a:xfrm>
          <a:off x="4260542" y="1928163"/>
          <a:ext cx="3124944" cy="312494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Active Lifestyles</a:t>
          </a:r>
        </a:p>
      </dsp:txBody>
      <dsp:txXfrm>
        <a:off x="5216254" y="2735440"/>
        <a:ext cx="1874966" cy="1718719"/>
      </dsp:txXfrm>
    </dsp:sp>
    <dsp:sp modelId="{47544E91-0780-4E07-8590-F54C3E8F57F0}">
      <dsp:nvSpPr>
        <dsp:cNvPr id="0" name=""/>
        <dsp:cNvSpPr/>
      </dsp:nvSpPr>
      <dsp:spPr>
        <a:xfrm>
          <a:off x="2005374" y="1928163"/>
          <a:ext cx="3124944" cy="31249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Owned Events</a:t>
          </a:r>
        </a:p>
      </dsp:txBody>
      <dsp:txXfrm>
        <a:off x="2299639" y="2735440"/>
        <a:ext cx="1874966" cy="1718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800" cy="466435"/>
          </a:xfrm>
          <a:prstGeom prst="rect">
            <a:avLst/>
          </a:prstGeom>
        </p:spPr>
        <p:txBody>
          <a:bodyPr vert="horz" lIns="92817" tIns="46409" rIns="92817" bIns="46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4"/>
            <a:ext cx="2971800" cy="466435"/>
          </a:xfrm>
          <a:prstGeom prst="rect">
            <a:avLst/>
          </a:prstGeom>
        </p:spPr>
        <p:txBody>
          <a:bodyPr vert="horz" lIns="92817" tIns="46409" rIns="92817" bIns="46409" rtlCol="0"/>
          <a:lstStyle>
            <a:lvl1pPr algn="r">
              <a:defRPr sz="1200"/>
            </a:lvl1pPr>
          </a:lstStyle>
          <a:p>
            <a:fld id="{B5521902-2530-463C-BF84-4F2E539D92E8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7" tIns="46409" rIns="92817" bIns="464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7"/>
          </a:xfrm>
          <a:prstGeom prst="rect">
            <a:avLst/>
          </a:prstGeom>
        </p:spPr>
        <p:txBody>
          <a:bodyPr vert="horz" lIns="92817" tIns="46409" rIns="92817" bIns="464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3"/>
            <a:ext cx="2971800" cy="466434"/>
          </a:xfrm>
          <a:prstGeom prst="rect">
            <a:avLst/>
          </a:prstGeom>
        </p:spPr>
        <p:txBody>
          <a:bodyPr vert="horz" lIns="92817" tIns="46409" rIns="92817" bIns="46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73"/>
            <a:ext cx="2971800" cy="466434"/>
          </a:xfrm>
          <a:prstGeom prst="rect">
            <a:avLst/>
          </a:prstGeom>
        </p:spPr>
        <p:txBody>
          <a:bodyPr vert="horz" lIns="92817" tIns="46409" rIns="92817" bIns="46409" rtlCol="0" anchor="b"/>
          <a:lstStyle>
            <a:lvl1pPr algn="r">
              <a:defRPr sz="1200"/>
            </a:lvl1pPr>
          </a:lstStyle>
          <a:p>
            <a:fld id="{F8B10108-5010-45E9-B854-4EFE2F231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53221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1pPr>
    <a:lvl2pPr marL="676610" algn="l" defTabSz="1353221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2pPr>
    <a:lvl3pPr marL="1353221" algn="l" defTabSz="1353221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3pPr>
    <a:lvl4pPr marL="2029831" algn="l" defTabSz="1353221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4pPr>
    <a:lvl5pPr marL="2706441" algn="l" defTabSz="1353221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5pPr>
    <a:lvl6pPr marL="3383051" algn="l" defTabSz="1353221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6pPr>
    <a:lvl7pPr marL="4059662" algn="l" defTabSz="1353221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7pPr>
    <a:lvl8pPr marL="4736272" algn="l" defTabSz="1353221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8pPr>
    <a:lvl9pPr marL="5412882" algn="l" defTabSz="1353221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0108-5010-45E9-B854-4EFE2F2317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4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B5D7B-CF3F-F1F9-0269-5D7B43436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A118B6-DD4D-F84B-0511-9E2A336C4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2BC91-530D-958A-52F4-668C8D152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2473D-1C91-8BF1-322B-272B9CD64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10108-5010-45E9-B854-4EFE2F2317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9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0108-5010-45E9-B854-4EFE2F2317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1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10108-5010-45E9-B854-4EFE2F2317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3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10108-5010-45E9-B854-4EFE2F2317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AB34E-8FF2-BF0F-ED90-A02818D0E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14317-FD2A-2E37-B837-0DD6D16F6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5E2F7-CE34-D269-B35B-363575CF5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69AD2-3CA0-24F4-CF9C-9FDF91CF4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10108-5010-45E9-B854-4EFE2F2317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94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2DBE2-95F0-FE50-8BCF-C0B0D1743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255B04-D579-1943-A0E9-A15064479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C7931A-1C58-D575-5CB6-A99F64743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78E0A-6758-F023-8AAD-2E38C52E4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10108-5010-45E9-B854-4EFE2F2317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27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10108-5010-45E9-B854-4EFE2F2317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4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10108-5010-45E9-B854-4EFE2F2317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1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10108-5010-45E9-B854-4EFE2F2317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10108-5010-45E9-B854-4EFE2F2317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6D82-E4EF-4E41-B1C1-C51AFE26EA6D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8715-BFBA-40A3-AC98-95C9CF46DC3A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2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1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0D4-95C5-4675-A8C1-D297B4C2134F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6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22E-866F-490D-B9C0-9B59688B0706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1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54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272">
                <a:solidFill>
                  <a:schemeClr val="tx1">
                    <a:tint val="75000"/>
                  </a:schemeClr>
                </a:solidFill>
              </a:defRPr>
            </a:lvl1pPr>
            <a:lvl2pPr marL="519439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2pPr>
            <a:lvl3pPr marL="1038879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3pPr>
            <a:lvl4pPr marL="1558318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4pPr>
            <a:lvl5pPr marL="2077757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5pPr>
            <a:lvl6pPr marL="2597197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6pPr>
            <a:lvl7pPr marL="3116636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7pPr>
            <a:lvl8pPr marL="3636075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8pPr>
            <a:lvl9pPr marL="4155515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554-5793-4D6F-8DB8-B5D0CA0DAFCF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181"/>
            </a:lvl1pPr>
            <a:lvl2pPr>
              <a:defRPr sz="2727"/>
            </a:lvl2pPr>
            <a:lvl3pPr>
              <a:defRPr sz="2272"/>
            </a:lvl3pPr>
            <a:lvl4pPr>
              <a:defRPr sz="2045"/>
            </a:lvl4pPr>
            <a:lvl5pPr>
              <a:defRPr sz="2045"/>
            </a:lvl5pPr>
            <a:lvl6pPr>
              <a:defRPr sz="2045"/>
            </a:lvl6pPr>
            <a:lvl7pPr>
              <a:defRPr sz="2045"/>
            </a:lvl7pPr>
            <a:lvl8pPr>
              <a:defRPr sz="2045"/>
            </a:lvl8pPr>
            <a:lvl9pPr>
              <a:defRPr sz="20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181"/>
            </a:lvl1pPr>
            <a:lvl2pPr>
              <a:defRPr sz="2727"/>
            </a:lvl2pPr>
            <a:lvl3pPr>
              <a:defRPr sz="2272"/>
            </a:lvl3pPr>
            <a:lvl4pPr>
              <a:defRPr sz="2045"/>
            </a:lvl4pPr>
            <a:lvl5pPr>
              <a:defRPr sz="2045"/>
            </a:lvl5pPr>
            <a:lvl6pPr>
              <a:defRPr sz="2045"/>
            </a:lvl6pPr>
            <a:lvl7pPr>
              <a:defRPr sz="2045"/>
            </a:lvl7pPr>
            <a:lvl8pPr>
              <a:defRPr sz="2045"/>
            </a:lvl8pPr>
            <a:lvl9pPr>
              <a:defRPr sz="20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F011-0463-417A-8841-59A4E10C69E2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727" b="1"/>
            </a:lvl1pPr>
            <a:lvl2pPr marL="519439" indent="0">
              <a:buNone/>
              <a:defRPr sz="2272" b="1"/>
            </a:lvl2pPr>
            <a:lvl3pPr marL="1038879" indent="0">
              <a:buNone/>
              <a:defRPr sz="2045" b="1"/>
            </a:lvl3pPr>
            <a:lvl4pPr marL="1558318" indent="0">
              <a:buNone/>
              <a:defRPr sz="1818" b="1"/>
            </a:lvl4pPr>
            <a:lvl5pPr marL="2077757" indent="0">
              <a:buNone/>
              <a:defRPr sz="1818" b="1"/>
            </a:lvl5pPr>
            <a:lvl6pPr marL="2597197" indent="0">
              <a:buNone/>
              <a:defRPr sz="1818" b="1"/>
            </a:lvl6pPr>
            <a:lvl7pPr marL="3116636" indent="0">
              <a:buNone/>
              <a:defRPr sz="1818" b="1"/>
            </a:lvl7pPr>
            <a:lvl8pPr marL="3636075" indent="0">
              <a:buNone/>
              <a:defRPr sz="1818" b="1"/>
            </a:lvl8pPr>
            <a:lvl9pPr marL="4155515" indent="0">
              <a:buNone/>
              <a:defRPr sz="18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727"/>
            </a:lvl1pPr>
            <a:lvl2pPr>
              <a:defRPr sz="2272"/>
            </a:lvl2pPr>
            <a:lvl3pPr>
              <a:defRPr sz="2045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6"/>
            <a:ext cx="6466840" cy="767714"/>
          </a:xfrm>
        </p:spPr>
        <p:txBody>
          <a:bodyPr anchor="b"/>
          <a:lstStyle>
            <a:lvl1pPr marL="0" indent="0">
              <a:buNone/>
              <a:defRPr sz="2727" b="1"/>
            </a:lvl1pPr>
            <a:lvl2pPr marL="519439" indent="0">
              <a:buNone/>
              <a:defRPr sz="2272" b="1"/>
            </a:lvl2pPr>
            <a:lvl3pPr marL="1038879" indent="0">
              <a:buNone/>
              <a:defRPr sz="2045" b="1"/>
            </a:lvl3pPr>
            <a:lvl4pPr marL="1558318" indent="0">
              <a:buNone/>
              <a:defRPr sz="1818" b="1"/>
            </a:lvl4pPr>
            <a:lvl5pPr marL="2077757" indent="0">
              <a:buNone/>
              <a:defRPr sz="1818" b="1"/>
            </a:lvl5pPr>
            <a:lvl6pPr marL="2597197" indent="0">
              <a:buNone/>
              <a:defRPr sz="1818" b="1"/>
            </a:lvl6pPr>
            <a:lvl7pPr marL="3116636" indent="0">
              <a:buNone/>
              <a:defRPr sz="1818" b="1"/>
            </a:lvl7pPr>
            <a:lvl8pPr marL="3636075" indent="0">
              <a:buNone/>
              <a:defRPr sz="1818" b="1"/>
            </a:lvl8pPr>
            <a:lvl9pPr marL="4155515" indent="0">
              <a:buNone/>
              <a:defRPr sz="18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</p:spPr>
        <p:txBody>
          <a:bodyPr/>
          <a:lstStyle>
            <a:lvl1pPr>
              <a:defRPr sz="2727"/>
            </a:lvl1pPr>
            <a:lvl2pPr>
              <a:defRPr sz="2272"/>
            </a:lvl2pPr>
            <a:lvl3pPr>
              <a:defRPr sz="2045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1F03-59A4-4E5A-9ADF-D693C682F85E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B365-6CDB-4B93-9B08-A8C809439B78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7905-E9C4-4EAF-847D-B423E4B7D056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3" y="327660"/>
            <a:ext cx="4813301" cy="1394460"/>
          </a:xfrm>
        </p:spPr>
        <p:txBody>
          <a:bodyPr anchor="b"/>
          <a:lstStyle>
            <a:lvl1pPr algn="l">
              <a:defRPr sz="227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636"/>
            </a:lvl1pPr>
            <a:lvl2pPr>
              <a:defRPr sz="3181"/>
            </a:lvl2pPr>
            <a:lvl3pPr>
              <a:defRPr sz="2727"/>
            </a:lvl3pPr>
            <a:lvl4pPr>
              <a:defRPr sz="2272"/>
            </a:lvl4pPr>
            <a:lvl5pPr>
              <a:defRPr sz="2272"/>
            </a:lvl5pPr>
            <a:lvl6pPr>
              <a:defRPr sz="2272"/>
            </a:lvl6pPr>
            <a:lvl7pPr>
              <a:defRPr sz="2272"/>
            </a:lvl7pPr>
            <a:lvl8pPr>
              <a:defRPr sz="2272"/>
            </a:lvl8pPr>
            <a:lvl9pPr>
              <a:defRPr sz="22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3" y="1722120"/>
            <a:ext cx="4813301" cy="5629276"/>
          </a:xfrm>
        </p:spPr>
        <p:txBody>
          <a:bodyPr/>
          <a:lstStyle>
            <a:lvl1pPr marL="0" indent="0">
              <a:buNone/>
              <a:defRPr sz="1591"/>
            </a:lvl1pPr>
            <a:lvl2pPr marL="519439" indent="0">
              <a:buNone/>
              <a:defRPr sz="1363"/>
            </a:lvl2pPr>
            <a:lvl3pPr marL="1038879" indent="0">
              <a:buNone/>
              <a:defRPr sz="1136"/>
            </a:lvl3pPr>
            <a:lvl4pPr marL="1558318" indent="0">
              <a:buNone/>
              <a:defRPr sz="1023"/>
            </a:lvl4pPr>
            <a:lvl5pPr marL="2077757" indent="0">
              <a:buNone/>
              <a:defRPr sz="1023"/>
            </a:lvl5pPr>
            <a:lvl6pPr marL="2597197" indent="0">
              <a:buNone/>
              <a:defRPr sz="1023"/>
            </a:lvl6pPr>
            <a:lvl7pPr marL="3116636" indent="0">
              <a:buNone/>
              <a:defRPr sz="1023"/>
            </a:lvl7pPr>
            <a:lvl8pPr marL="3636075" indent="0">
              <a:buNone/>
              <a:defRPr sz="1023"/>
            </a:lvl8pPr>
            <a:lvl9pPr marL="4155515" indent="0">
              <a:buNone/>
              <a:defRPr sz="10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2161-158E-4FBE-83C5-1A2E0D3BCC77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27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636"/>
            </a:lvl1pPr>
            <a:lvl2pPr marL="519439" indent="0">
              <a:buNone/>
              <a:defRPr sz="3181"/>
            </a:lvl2pPr>
            <a:lvl3pPr marL="1038879" indent="0">
              <a:buNone/>
              <a:defRPr sz="2727"/>
            </a:lvl3pPr>
            <a:lvl4pPr marL="1558318" indent="0">
              <a:buNone/>
              <a:defRPr sz="2272"/>
            </a:lvl4pPr>
            <a:lvl5pPr marL="2077757" indent="0">
              <a:buNone/>
              <a:defRPr sz="2272"/>
            </a:lvl5pPr>
            <a:lvl6pPr marL="2597197" indent="0">
              <a:buNone/>
              <a:defRPr sz="2272"/>
            </a:lvl6pPr>
            <a:lvl7pPr marL="3116636" indent="0">
              <a:buNone/>
              <a:defRPr sz="2272"/>
            </a:lvl7pPr>
            <a:lvl8pPr marL="3636075" indent="0">
              <a:buNone/>
              <a:defRPr sz="2272"/>
            </a:lvl8pPr>
            <a:lvl9pPr marL="4155515" indent="0">
              <a:buNone/>
              <a:defRPr sz="227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591"/>
            </a:lvl1pPr>
            <a:lvl2pPr marL="519439" indent="0">
              <a:buNone/>
              <a:defRPr sz="1363"/>
            </a:lvl2pPr>
            <a:lvl3pPr marL="1038879" indent="0">
              <a:buNone/>
              <a:defRPr sz="1136"/>
            </a:lvl3pPr>
            <a:lvl4pPr marL="1558318" indent="0">
              <a:buNone/>
              <a:defRPr sz="1023"/>
            </a:lvl4pPr>
            <a:lvl5pPr marL="2077757" indent="0">
              <a:buNone/>
              <a:defRPr sz="1023"/>
            </a:lvl5pPr>
            <a:lvl6pPr marL="2597197" indent="0">
              <a:buNone/>
              <a:defRPr sz="1023"/>
            </a:lvl6pPr>
            <a:lvl7pPr marL="3116636" indent="0">
              <a:buNone/>
              <a:defRPr sz="1023"/>
            </a:lvl7pPr>
            <a:lvl8pPr marL="3636075" indent="0">
              <a:buNone/>
              <a:defRPr sz="1023"/>
            </a:lvl8pPr>
            <a:lvl9pPr marL="4155515" indent="0">
              <a:buNone/>
              <a:defRPr sz="10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313-98CE-4807-86B0-FCB57AA5C325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1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0217-7A91-4657-B02C-0D4148577D7E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1ECD-AEC0-5D43-93D9-9302C0F5F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19439" rtl="0" eaLnBrk="1" latinLnBrk="0" hangingPunct="1">
        <a:spcBef>
          <a:spcPct val="0"/>
        </a:spcBef>
        <a:buNone/>
        <a:defRPr sz="4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579" indent="-389579" algn="l" defTabSz="519439" rtl="0" eaLnBrk="1" latinLnBrk="0" hangingPunct="1">
        <a:spcBef>
          <a:spcPct val="20000"/>
        </a:spcBef>
        <a:buFont typeface="Arial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44089" indent="-324650" algn="l" defTabSz="519439" rtl="0" eaLnBrk="1" latinLnBrk="0" hangingPunct="1">
        <a:spcBef>
          <a:spcPct val="20000"/>
        </a:spcBef>
        <a:buFont typeface="Arial"/>
        <a:buChar char="–"/>
        <a:defRPr sz="3181" kern="1200">
          <a:solidFill>
            <a:schemeClr val="tx1"/>
          </a:solidFill>
          <a:latin typeface="+mn-lt"/>
          <a:ea typeface="+mn-ea"/>
          <a:cs typeface="+mn-cs"/>
        </a:defRPr>
      </a:lvl2pPr>
      <a:lvl3pPr marL="1298599" indent="-259720" algn="l" defTabSz="519439" rtl="0" eaLnBrk="1" latinLnBrk="0" hangingPunct="1">
        <a:spcBef>
          <a:spcPct val="20000"/>
        </a:spcBef>
        <a:buFont typeface="Arial"/>
        <a:buChar char="•"/>
        <a:defRPr sz="2727" kern="1200">
          <a:solidFill>
            <a:schemeClr val="tx1"/>
          </a:solidFill>
          <a:latin typeface="+mn-lt"/>
          <a:ea typeface="+mn-ea"/>
          <a:cs typeface="+mn-cs"/>
        </a:defRPr>
      </a:lvl3pPr>
      <a:lvl4pPr marL="1818038" indent="-259720" algn="l" defTabSz="519439" rtl="0" eaLnBrk="1" latinLnBrk="0" hangingPunct="1">
        <a:spcBef>
          <a:spcPct val="20000"/>
        </a:spcBef>
        <a:buFont typeface="Arial"/>
        <a:buChar char="–"/>
        <a:defRPr sz="2272" kern="1200">
          <a:solidFill>
            <a:schemeClr val="tx1"/>
          </a:solidFill>
          <a:latin typeface="+mn-lt"/>
          <a:ea typeface="+mn-ea"/>
          <a:cs typeface="+mn-cs"/>
        </a:defRPr>
      </a:lvl4pPr>
      <a:lvl5pPr marL="2337478" indent="-259720" algn="l" defTabSz="519439" rtl="0" eaLnBrk="1" latinLnBrk="0" hangingPunct="1">
        <a:spcBef>
          <a:spcPct val="20000"/>
        </a:spcBef>
        <a:buFont typeface="Arial"/>
        <a:buChar char="»"/>
        <a:defRPr sz="2272" kern="1200">
          <a:solidFill>
            <a:schemeClr val="tx1"/>
          </a:solidFill>
          <a:latin typeface="+mn-lt"/>
          <a:ea typeface="+mn-ea"/>
          <a:cs typeface="+mn-cs"/>
        </a:defRPr>
      </a:lvl5pPr>
      <a:lvl6pPr marL="2856917" indent="-259720" algn="l" defTabSz="519439" rtl="0" eaLnBrk="1" latinLnBrk="0" hangingPunct="1">
        <a:spcBef>
          <a:spcPct val="20000"/>
        </a:spcBef>
        <a:buFont typeface="Arial"/>
        <a:buChar char="•"/>
        <a:defRPr sz="2272" kern="1200">
          <a:solidFill>
            <a:schemeClr val="tx1"/>
          </a:solidFill>
          <a:latin typeface="+mn-lt"/>
          <a:ea typeface="+mn-ea"/>
          <a:cs typeface="+mn-cs"/>
        </a:defRPr>
      </a:lvl6pPr>
      <a:lvl7pPr marL="3376355" indent="-259720" algn="l" defTabSz="519439" rtl="0" eaLnBrk="1" latinLnBrk="0" hangingPunct="1">
        <a:spcBef>
          <a:spcPct val="20000"/>
        </a:spcBef>
        <a:buFont typeface="Arial"/>
        <a:buChar char="•"/>
        <a:defRPr sz="2272" kern="1200">
          <a:solidFill>
            <a:schemeClr val="tx1"/>
          </a:solidFill>
          <a:latin typeface="+mn-lt"/>
          <a:ea typeface="+mn-ea"/>
          <a:cs typeface="+mn-cs"/>
        </a:defRPr>
      </a:lvl7pPr>
      <a:lvl8pPr marL="3895796" indent="-259720" algn="l" defTabSz="519439" rtl="0" eaLnBrk="1" latinLnBrk="0" hangingPunct="1">
        <a:spcBef>
          <a:spcPct val="20000"/>
        </a:spcBef>
        <a:buFont typeface="Arial"/>
        <a:buChar char="•"/>
        <a:defRPr sz="2272" kern="1200">
          <a:solidFill>
            <a:schemeClr val="tx1"/>
          </a:solidFill>
          <a:latin typeface="+mn-lt"/>
          <a:ea typeface="+mn-ea"/>
          <a:cs typeface="+mn-cs"/>
        </a:defRPr>
      </a:lvl8pPr>
      <a:lvl9pPr marL="4415234" indent="-259720" algn="l" defTabSz="519439" rtl="0" eaLnBrk="1" latinLnBrk="0" hangingPunct="1">
        <a:spcBef>
          <a:spcPct val="20000"/>
        </a:spcBef>
        <a:buFont typeface="Arial"/>
        <a:buChar char="•"/>
        <a:defRPr sz="2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439" rtl="0" eaLnBrk="1" latinLnBrk="0" hangingPunct="1">
        <a:defRPr sz="2045" kern="1200">
          <a:solidFill>
            <a:schemeClr val="tx1"/>
          </a:solidFill>
          <a:latin typeface="+mn-lt"/>
          <a:ea typeface="+mn-ea"/>
          <a:cs typeface="+mn-cs"/>
        </a:defRPr>
      </a:lvl1pPr>
      <a:lvl2pPr marL="519439" algn="l" defTabSz="519439" rtl="0" eaLnBrk="1" latinLnBrk="0" hangingPunct="1">
        <a:defRPr sz="2045" kern="1200">
          <a:solidFill>
            <a:schemeClr val="tx1"/>
          </a:solidFill>
          <a:latin typeface="+mn-lt"/>
          <a:ea typeface="+mn-ea"/>
          <a:cs typeface="+mn-cs"/>
        </a:defRPr>
      </a:lvl2pPr>
      <a:lvl3pPr marL="1038879" algn="l" defTabSz="519439" rtl="0" eaLnBrk="1" latinLnBrk="0" hangingPunct="1">
        <a:defRPr sz="2045" kern="1200">
          <a:solidFill>
            <a:schemeClr val="tx1"/>
          </a:solidFill>
          <a:latin typeface="+mn-lt"/>
          <a:ea typeface="+mn-ea"/>
          <a:cs typeface="+mn-cs"/>
        </a:defRPr>
      </a:lvl3pPr>
      <a:lvl4pPr marL="1558318" algn="l" defTabSz="519439" rtl="0" eaLnBrk="1" latinLnBrk="0" hangingPunct="1">
        <a:defRPr sz="2045" kern="1200">
          <a:solidFill>
            <a:schemeClr val="tx1"/>
          </a:solidFill>
          <a:latin typeface="+mn-lt"/>
          <a:ea typeface="+mn-ea"/>
          <a:cs typeface="+mn-cs"/>
        </a:defRPr>
      </a:lvl4pPr>
      <a:lvl5pPr marL="2077757" algn="l" defTabSz="519439" rtl="0" eaLnBrk="1" latinLnBrk="0" hangingPunct="1">
        <a:defRPr sz="2045" kern="1200">
          <a:solidFill>
            <a:schemeClr val="tx1"/>
          </a:solidFill>
          <a:latin typeface="+mn-lt"/>
          <a:ea typeface="+mn-ea"/>
          <a:cs typeface="+mn-cs"/>
        </a:defRPr>
      </a:lvl5pPr>
      <a:lvl6pPr marL="2597197" algn="l" defTabSz="519439" rtl="0" eaLnBrk="1" latinLnBrk="0" hangingPunct="1">
        <a:defRPr sz="2045" kern="1200">
          <a:solidFill>
            <a:schemeClr val="tx1"/>
          </a:solidFill>
          <a:latin typeface="+mn-lt"/>
          <a:ea typeface="+mn-ea"/>
          <a:cs typeface="+mn-cs"/>
        </a:defRPr>
      </a:lvl6pPr>
      <a:lvl7pPr marL="3116636" algn="l" defTabSz="519439" rtl="0" eaLnBrk="1" latinLnBrk="0" hangingPunct="1">
        <a:defRPr sz="2045" kern="1200">
          <a:solidFill>
            <a:schemeClr val="tx1"/>
          </a:solidFill>
          <a:latin typeface="+mn-lt"/>
          <a:ea typeface="+mn-ea"/>
          <a:cs typeface="+mn-cs"/>
        </a:defRPr>
      </a:lvl7pPr>
      <a:lvl8pPr marL="3636075" algn="l" defTabSz="519439" rtl="0" eaLnBrk="1" latinLnBrk="0" hangingPunct="1">
        <a:defRPr sz="2045" kern="1200">
          <a:solidFill>
            <a:schemeClr val="tx1"/>
          </a:solidFill>
          <a:latin typeface="+mn-lt"/>
          <a:ea typeface="+mn-ea"/>
          <a:cs typeface="+mn-cs"/>
        </a:defRPr>
      </a:lvl8pPr>
      <a:lvl9pPr marL="4155515" algn="l" defTabSz="519439" rtl="0" eaLnBrk="1" latinLnBrk="0" hangingPunct="1">
        <a:defRPr sz="20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youtu.be/ojtAT-ci-2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5898"/>
            <a:ext cx="14630399" cy="1670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245899"/>
            <a:ext cx="10391715" cy="1670156"/>
          </a:xfrm>
        </p:spPr>
        <p:txBody>
          <a:bodyPr>
            <a:normAutofit/>
          </a:bodyPr>
          <a:lstStyle/>
          <a:p>
            <a:pPr algn="l"/>
            <a:r>
              <a:rPr lang="en-US" sz="4000" b="1" kern="2000" dirty="0">
                <a:solidFill>
                  <a:schemeClr val="tx2"/>
                </a:solidFill>
              </a:rPr>
              <a:t>Nov. 20, 2025</a:t>
            </a:r>
          </a:p>
        </p:txBody>
      </p:sp>
      <p:pic>
        <p:nvPicPr>
          <p:cNvPr id="6" name="Picture 5" descr="twitter.jp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6888" y="6312641"/>
            <a:ext cx="1564830" cy="16034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790850"/>
            <a:ext cx="14630399" cy="16515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10" name="TextBox 9"/>
          <p:cNvSpPr txBox="1"/>
          <p:nvPr/>
        </p:nvSpPr>
        <p:spPr>
          <a:xfrm>
            <a:off x="2247237" y="3927100"/>
            <a:ext cx="10117862" cy="14156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99" b="1" dirty="0">
                <a:solidFill>
                  <a:schemeClr val="bg1"/>
                </a:solidFill>
              </a:rPr>
              <a:t>Louisville Sports Commission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Building a Stronger Community Through Sports</a:t>
            </a:r>
          </a:p>
        </p:txBody>
      </p:sp>
    </p:spTree>
    <p:extLst>
      <p:ext uri="{BB962C8B-B14F-4D97-AF65-F5344CB8AC3E}">
        <p14:creationId xmlns:p14="http://schemas.microsoft.com/office/powerpoint/2010/main" val="291532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5BA12-36D1-AC3D-9758-7B94664C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5132BF-8573-C861-A834-EB4C883897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6886" y="873835"/>
            <a:ext cx="5003514" cy="73478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653F99-C329-8290-7934-461887B90E17}"/>
              </a:ext>
            </a:extLst>
          </p:cNvPr>
          <p:cNvSpPr/>
          <p:nvPr/>
        </p:nvSpPr>
        <p:spPr>
          <a:xfrm>
            <a:off x="0" y="2034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A7A2F-07F6-3D15-C9EC-FAC2CEF1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69" y="91734"/>
            <a:ext cx="13125638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Owned and Operated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D5817-9577-0C62-4C61-F7174C2A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57203"/>
            <a:ext cx="7808360" cy="4991216"/>
          </a:xfrm>
        </p:spPr>
        <p:txBody>
          <a:bodyPr anchor="t">
            <a:noAutofit/>
          </a:bodyPr>
          <a:lstStyle/>
          <a:p>
            <a:pPr>
              <a:spcBef>
                <a:spcPts val="682"/>
              </a:spcBef>
            </a:pPr>
            <a:r>
              <a:rPr lang="en-US" sz="3600" dirty="0"/>
              <a:t>Louisville Pure Tap® 5K</a:t>
            </a:r>
          </a:p>
          <a:p>
            <a:pPr>
              <a:spcBef>
                <a:spcPts val="682"/>
              </a:spcBef>
            </a:pPr>
            <a:r>
              <a:rPr lang="en-US" sz="3600" dirty="0"/>
              <a:t>Norton Sports Health 4-Miler</a:t>
            </a:r>
          </a:p>
          <a:p>
            <a:pPr>
              <a:spcBef>
                <a:spcPts val="682"/>
              </a:spcBef>
            </a:pPr>
            <a:r>
              <a:rPr lang="en-US" sz="3600" dirty="0"/>
              <a:t>Urban Bourbon Half Marathon and 5K</a:t>
            </a:r>
          </a:p>
          <a:p>
            <a:pPr>
              <a:spcBef>
                <a:spcPts val="682"/>
              </a:spcBef>
            </a:pPr>
            <a:r>
              <a:rPr lang="en-US" sz="3600" dirty="0"/>
              <a:t>Louisville Corporate Games </a:t>
            </a:r>
          </a:p>
          <a:p>
            <a:pPr>
              <a:spcBef>
                <a:spcPts val="682"/>
              </a:spcBef>
            </a:pPr>
            <a:r>
              <a:rPr lang="en-US" sz="3600" dirty="0"/>
              <a:t>Swags Cross Country Classic</a:t>
            </a:r>
          </a:p>
          <a:p>
            <a:pPr>
              <a:spcBef>
                <a:spcPts val="682"/>
              </a:spcBef>
            </a:pPr>
            <a:r>
              <a:rPr lang="en-US" sz="3600" dirty="0"/>
              <a:t>Louisville Indoor 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9DE1E-3D09-886B-2D3D-04445780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image4.png">
            <a:extLst>
              <a:ext uri="{FF2B5EF4-FFF2-40B4-BE49-F238E27FC236}">
                <a16:creationId xmlns:a16="http://schemas.microsoft.com/office/drawing/2014/main" id="{7B9B84C0-14D6-6911-0AB4-10BEE9EA028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121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5BA12-36D1-AC3D-9758-7B94664C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38C582-48D3-76F0-9025-1AF70747D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6885" y="975946"/>
            <a:ext cx="5003515" cy="7253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653F99-C329-8290-7934-461887B90E17}"/>
              </a:ext>
            </a:extLst>
          </p:cNvPr>
          <p:cNvSpPr/>
          <p:nvPr/>
        </p:nvSpPr>
        <p:spPr>
          <a:xfrm>
            <a:off x="0" y="2034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A7A2F-07F6-3D15-C9EC-FAC2CEF1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69" y="91734"/>
            <a:ext cx="13125638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Owned and Operated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D5817-9577-0C62-4C61-F7174C2A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057203"/>
            <a:ext cx="8270698" cy="4991216"/>
          </a:xfrm>
        </p:spPr>
        <p:txBody>
          <a:bodyPr anchor="t">
            <a:noAutofit/>
          </a:bodyPr>
          <a:lstStyle/>
          <a:p>
            <a:pPr>
              <a:spcBef>
                <a:spcPts val="682"/>
              </a:spcBef>
            </a:pPr>
            <a:r>
              <a:rPr lang="en-US" sz="3600" dirty="0"/>
              <a:t>Paul Hornung Award presented by Texas Roadhouse</a:t>
            </a:r>
          </a:p>
          <a:p>
            <a:pPr>
              <a:spcBef>
                <a:spcPts val="682"/>
              </a:spcBef>
            </a:pPr>
            <a:r>
              <a:rPr lang="en-US" sz="3600" dirty="0"/>
              <a:t>Howard Schnellenberger MVP Award</a:t>
            </a:r>
          </a:p>
          <a:p>
            <a:pPr>
              <a:spcBef>
                <a:spcPts val="682"/>
              </a:spcBef>
            </a:pPr>
            <a:r>
              <a:rPr lang="en-US" sz="3600" dirty="0"/>
              <a:t>Kentucky Sports Hall of Fame </a:t>
            </a:r>
          </a:p>
          <a:p>
            <a:pPr>
              <a:spcBef>
                <a:spcPts val="682"/>
              </a:spcBef>
            </a:pPr>
            <a:r>
              <a:rPr lang="en-US" sz="3600" dirty="0"/>
              <a:t>Dr. Raymond Shea Health &amp; Performance Champion Award</a:t>
            </a:r>
          </a:p>
          <a:p>
            <a:pPr>
              <a:spcBef>
                <a:spcPts val="682"/>
              </a:spcBef>
            </a:pPr>
            <a:r>
              <a:rPr lang="en-US" sz="3600" dirty="0"/>
              <a:t>Howard Schnellenberger Battle for the Boots</a:t>
            </a:r>
          </a:p>
          <a:p>
            <a:pPr>
              <a:spcBef>
                <a:spcPts val="682"/>
              </a:spcBef>
            </a:pPr>
            <a:r>
              <a:rPr lang="en-US" sz="3600" dirty="0"/>
              <a:t>Tom Musselman Sr. Gamechanger Award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9DE1E-3D09-886B-2D3D-04445780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image4.png">
            <a:extLst>
              <a:ext uri="{FF2B5EF4-FFF2-40B4-BE49-F238E27FC236}">
                <a16:creationId xmlns:a16="http://schemas.microsoft.com/office/drawing/2014/main" id="{3E1C7C94-B91E-D06C-F69C-207B91D8FE1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72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6CE754-FF20-4810-9C37-F367D62BA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6611" y="927611"/>
            <a:ext cx="5013789" cy="729998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87508" y="2509031"/>
            <a:ext cx="5123119" cy="960075"/>
          </a:xfrm>
          <a:prstGeom prst="rect">
            <a:avLst/>
          </a:prstGeom>
        </p:spPr>
        <p:txBody>
          <a:bodyPr vert="horz" lIns="77917" tIns="38958" rIns="77917" bIns="38958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601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674" y="1964231"/>
            <a:ext cx="7285953" cy="45693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1F497D"/>
                </a:solidFill>
              </a:rPr>
              <a:t>Breaking Barriers, Building Futures</a:t>
            </a:r>
          </a:p>
          <a:p>
            <a:pPr marL="0" indent="0">
              <a:buNone/>
            </a:pPr>
            <a:endParaRPr lang="en-US" sz="5400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1F497D"/>
                </a:solidFill>
              </a:rPr>
              <a:t>MISSION</a:t>
            </a:r>
            <a:br>
              <a:rPr lang="en-US" sz="3200" b="1" dirty="0">
                <a:solidFill>
                  <a:srgbClr val="1F497D"/>
                </a:solidFill>
              </a:rPr>
            </a:br>
            <a:r>
              <a:rPr lang="en-US" sz="3200" dirty="0"/>
              <a:t>Promote a </a:t>
            </a:r>
            <a:r>
              <a:rPr lang="en-US" sz="3200" u="sng" dirty="0"/>
              <a:t>culture of active lifestyles </a:t>
            </a:r>
            <a:r>
              <a:rPr lang="en-US" sz="3200" dirty="0"/>
              <a:t>in our community as a pathway to a healthier, more productive life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3219"/>
            <a:ext cx="14630400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5046" y="89795"/>
            <a:ext cx="13074063" cy="1298610"/>
          </a:xfrm>
          <a:prstGeom prst="rect">
            <a:avLst/>
          </a:prstGeom>
        </p:spPr>
        <p:txBody>
          <a:bodyPr vert="horz" lIns="103889" tIns="51944" rIns="103889" bIns="5194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>
                <a:solidFill>
                  <a:schemeClr val="bg1"/>
                </a:solidFill>
              </a:rPr>
              <a:t>Louisville Active*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2EEA8-7374-47B2-AD7B-631D77219515}"/>
              </a:ext>
            </a:extLst>
          </p:cNvPr>
          <p:cNvSpPr/>
          <p:nvPr/>
        </p:nvSpPr>
        <p:spPr>
          <a:xfrm>
            <a:off x="924673" y="7476586"/>
            <a:ext cx="6863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*Recognized by Sports ETA as 2022 Event/Program Impact of the Year</a:t>
            </a:r>
            <a:endParaRPr lang="en-US" sz="2800" dirty="0"/>
          </a:p>
        </p:txBody>
      </p:sp>
      <p:pic>
        <p:nvPicPr>
          <p:cNvPr id="8" name="image4.png">
            <a:extLst>
              <a:ext uri="{FF2B5EF4-FFF2-40B4-BE49-F238E27FC236}">
                <a16:creationId xmlns:a16="http://schemas.microsoft.com/office/drawing/2014/main" id="{19F64BA9-F544-7422-F70A-53EFCDC6333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972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255731-E39D-4FAB-AFA6-DC0903BCA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6611" y="957212"/>
            <a:ext cx="5013788" cy="72669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218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69" y="91733"/>
            <a:ext cx="13125638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Kids Finish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947" y="2069185"/>
            <a:ext cx="7900827" cy="4007137"/>
          </a:xfrm>
        </p:spPr>
        <p:txBody>
          <a:bodyPr anchor="t">
            <a:noAutofit/>
          </a:bodyPr>
          <a:lstStyle/>
          <a:p>
            <a:pPr>
              <a:spcBef>
                <a:spcPts val="682"/>
              </a:spcBef>
            </a:pPr>
            <a:r>
              <a:rPr lang="en-US" sz="3200" dirty="0"/>
              <a:t>Launched 2012</a:t>
            </a:r>
          </a:p>
          <a:p>
            <a:pPr>
              <a:spcBef>
                <a:spcPts val="682"/>
              </a:spcBef>
            </a:pPr>
            <a:r>
              <a:rPr lang="en-US" sz="3200" dirty="0"/>
              <a:t>Six-week program to instill habit of exercise</a:t>
            </a:r>
          </a:p>
          <a:p>
            <a:pPr>
              <a:spcBef>
                <a:spcPts val="682"/>
              </a:spcBef>
            </a:pPr>
            <a:r>
              <a:rPr lang="en-US" sz="3200" dirty="0"/>
              <a:t>Kids walk, jog or run 12 total miles</a:t>
            </a:r>
          </a:p>
          <a:p>
            <a:pPr>
              <a:spcBef>
                <a:spcPts val="682"/>
              </a:spcBef>
            </a:pPr>
            <a:r>
              <a:rPr lang="en-US" sz="3200" dirty="0"/>
              <a:t>Final 1.1 miles on secure course (=13.1 half marathon)</a:t>
            </a:r>
          </a:p>
          <a:p>
            <a:pPr>
              <a:spcBef>
                <a:spcPts val="682"/>
              </a:spcBef>
            </a:pPr>
            <a:r>
              <a:rPr lang="en-US" sz="3200" dirty="0"/>
              <a:t>Medal and hydration/nutrition</a:t>
            </a:r>
          </a:p>
          <a:p>
            <a:pPr>
              <a:spcBef>
                <a:spcPts val="682"/>
              </a:spcBef>
            </a:pPr>
            <a:r>
              <a:rPr lang="en-US" sz="3200" dirty="0"/>
              <a:t>5,000 participants to-date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47611-BFA0-47B6-A40F-1DE30E8A78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47" y="6440248"/>
            <a:ext cx="2082723" cy="1406448"/>
          </a:xfrm>
          <a:prstGeom prst="rect">
            <a:avLst/>
          </a:prstGeom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99B5A55E-4C3A-3D6A-BE6B-67EF4B84B478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799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D5165B-FADA-47D0-BA0B-AE4448EE1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4391" y="935935"/>
            <a:ext cx="4946010" cy="72936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219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69" y="91734"/>
            <a:ext cx="13125638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Playing it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2409"/>
            <a:ext cx="7346022" cy="3598465"/>
          </a:xfrm>
        </p:spPr>
        <p:txBody>
          <a:bodyPr anchor="t">
            <a:noAutofit/>
          </a:bodyPr>
          <a:lstStyle/>
          <a:p>
            <a:pPr>
              <a:spcBef>
                <a:spcPts val="1363"/>
              </a:spcBef>
            </a:pPr>
            <a:r>
              <a:rPr lang="en-US" sz="3200" dirty="0"/>
              <a:t>Launched 2017</a:t>
            </a:r>
          </a:p>
          <a:p>
            <a:pPr>
              <a:spcBef>
                <a:spcPts val="1363"/>
              </a:spcBef>
            </a:pPr>
            <a:r>
              <a:rPr lang="en-US" sz="3200" dirty="0"/>
              <a:t>Collect new, outgrown and gently used sports equipment</a:t>
            </a:r>
          </a:p>
          <a:p>
            <a:pPr>
              <a:spcBef>
                <a:spcPts val="1363"/>
              </a:spcBef>
            </a:pPr>
            <a:r>
              <a:rPr lang="en-US" sz="3200" dirty="0"/>
              <a:t>Distribute to youth who cannot afford it </a:t>
            </a:r>
          </a:p>
          <a:p>
            <a:pPr>
              <a:spcBef>
                <a:spcPts val="1363"/>
              </a:spcBef>
            </a:pPr>
            <a:r>
              <a:rPr lang="en-US" sz="3200" dirty="0"/>
              <a:t>Repurposed 16,500+ pieces of equipment, wearables to-date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EEB785-2EAF-4417-B73C-A80BF8AB79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6080829"/>
            <a:ext cx="2557645" cy="1765867"/>
          </a:xfrm>
          <a:prstGeom prst="rect">
            <a:avLst/>
          </a:prstGeom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475A5680-24A8-E622-78B6-0F7651CAE22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971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C71E0B-2D78-4FE7-A890-8B9F1B13A6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6611" y="1450368"/>
            <a:ext cx="5029031" cy="67792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219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69" y="91734"/>
            <a:ext cx="13125638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Sports Fun(d)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674" y="2065513"/>
            <a:ext cx="7952198" cy="3892076"/>
          </a:xfrm>
        </p:spPr>
        <p:txBody>
          <a:bodyPr anchor="t">
            <a:noAutofit/>
          </a:bodyPr>
          <a:lstStyle/>
          <a:p>
            <a:pPr marL="0" indent="0" algn="ctr">
              <a:spcBef>
                <a:spcPts val="1363"/>
              </a:spcBef>
              <a:buNone/>
            </a:pPr>
            <a:r>
              <a:rPr lang="en-US" sz="3800" b="1" dirty="0">
                <a:solidFill>
                  <a:srgbClr val="1F497D"/>
                </a:solidFill>
              </a:rPr>
              <a:t>More Sports. More Kids. More Places.</a:t>
            </a:r>
          </a:p>
          <a:p>
            <a:pPr>
              <a:spcBef>
                <a:spcPts val="1363"/>
              </a:spcBef>
            </a:pPr>
            <a:r>
              <a:rPr lang="en-US" sz="3200" dirty="0"/>
              <a:t>Launched 2021</a:t>
            </a:r>
          </a:p>
          <a:p>
            <a:pPr>
              <a:spcBef>
                <a:spcPts val="1363"/>
              </a:spcBef>
            </a:pPr>
            <a:r>
              <a:rPr lang="en-US" sz="3200" dirty="0"/>
              <a:t>Grants for rec-level sports in marginalized areas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Existing/new programs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Provided $125,000 in grants to-date</a:t>
            </a:r>
          </a:p>
          <a:p>
            <a:pPr>
              <a:spcBef>
                <a:spcPts val="682"/>
              </a:spcBef>
            </a:pPr>
            <a:r>
              <a:rPr lang="en-US" sz="3200" dirty="0"/>
              <a:t>1,600 participants to-date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EF7B75-C057-49AF-9C88-6210F81512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6762992"/>
            <a:ext cx="3008375" cy="1083704"/>
          </a:xfrm>
          <a:prstGeom prst="rect">
            <a:avLst/>
          </a:prstGeom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CC713429-8F31-5FB0-5047-1A9421862429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238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E9C3F-EB14-EF67-462D-C311687E8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63DCD0-D3FF-C77F-F595-ADC8BFE8B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6886" y="977753"/>
            <a:ext cx="5003514" cy="72444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551ABC-A158-2C57-FD04-FE210E7F5A64}"/>
              </a:ext>
            </a:extLst>
          </p:cNvPr>
          <p:cNvSpPr/>
          <p:nvPr/>
        </p:nvSpPr>
        <p:spPr>
          <a:xfrm>
            <a:off x="0" y="3217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5E6AC-B29C-812D-50A0-E28EA5BD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69" y="91732"/>
            <a:ext cx="13125638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We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E95A-0653-66E6-FF81-73650F33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53465"/>
            <a:ext cx="7013004" cy="4721455"/>
          </a:xfrm>
        </p:spPr>
        <p:txBody>
          <a:bodyPr anchor="t">
            <a:noAutofit/>
          </a:bodyPr>
          <a:lstStyle/>
          <a:p>
            <a:pPr>
              <a:spcBef>
                <a:spcPts val="341"/>
              </a:spcBef>
            </a:pPr>
            <a:r>
              <a:rPr lang="en-US" sz="2400" dirty="0"/>
              <a:t>Launched 2022</a:t>
            </a:r>
          </a:p>
          <a:p>
            <a:pPr>
              <a:spcBef>
                <a:spcPts val="341"/>
              </a:spcBef>
            </a:pPr>
            <a:r>
              <a:rPr lang="en-US" sz="2400" dirty="0"/>
              <a:t>One-day program</a:t>
            </a:r>
          </a:p>
          <a:p>
            <a:pPr>
              <a:spcBef>
                <a:spcPts val="341"/>
              </a:spcBef>
            </a:pPr>
            <a:r>
              <a:rPr lang="en-US" sz="2400" dirty="0"/>
              <a:t>Family-friendly sports-related activities</a:t>
            </a:r>
          </a:p>
          <a:p>
            <a:pPr>
              <a:spcBef>
                <a:spcPts val="341"/>
              </a:spcBef>
            </a:pPr>
            <a:r>
              <a:rPr lang="en-US" sz="2400" dirty="0"/>
              <a:t>Partner with local agencies</a:t>
            </a:r>
          </a:p>
          <a:p>
            <a:pPr lvl="1">
              <a:spcBef>
                <a:spcPts val="341"/>
              </a:spcBef>
            </a:pPr>
            <a:r>
              <a:rPr lang="en-US" sz="2400" dirty="0"/>
              <a:t>Beecher Terrace/Urban Strategies</a:t>
            </a:r>
          </a:p>
          <a:p>
            <a:pPr lvl="1">
              <a:spcBef>
                <a:spcPts val="341"/>
              </a:spcBef>
            </a:pPr>
            <a:r>
              <a:rPr lang="en-US" sz="2400" dirty="0"/>
              <a:t>Catholic Charities</a:t>
            </a:r>
          </a:p>
          <a:p>
            <a:pPr lvl="1">
              <a:spcBef>
                <a:spcPts val="341"/>
              </a:spcBef>
            </a:pPr>
            <a:r>
              <a:rPr lang="en-US" sz="2400" dirty="0"/>
              <a:t>Kentucky Refugee Ministries</a:t>
            </a:r>
          </a:p>
          <a:p>
            <a:pPr lvl="1">
              <a:spcBef>
                <a:spcPts val="341"/>
              </a:spcBef>
            </a:pPr>
            <a:r>
              <a:rPr lang="en-US" sz="2400" dirty="0"/>
              <a:t>Louisville Metro Housing Authority</a:t>
            </a:r>
          </a:p>
          <a:p>
            <a:pPr lvl="1">
              <a:spcBef>
                <a:spcPts val="341"/>
              </a:spcBef>
            </a:pPr>
            <a:r>
              <a:rPr lang="en-US" sz="2400" dirty="0"/>
              <a:t>Office for Safe and Healthy Neighborhoods</a:t>
            </a:r>
          </a:p>
          <a:p>
            <a:pPr lvl="1">
              <a:spcBef>
                <a:spcPts val="341"/>
              </a:spcBef>
            </a:pPr>
            <a:r>
              <a:rPr lang="en-US" sz="2400" dirty="0"/>
              <a:t>Seven County Services</a:t>
            </a:r>
          </a:p>
          <a:p>
            <a:pPr>
              <a:spcBef>
                <a:spcPts val="341"/>
              </a:spcBef>
            </a:pPr>
            <a:r>
              <a:rPr lang="en-US" sz="2400" dirty="0"/>
              <a:t>3,000 youth/adults participated to-date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FA004-A3D8-6F49-FDD9-48A987A5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A yellow and blue text&#10;&#10;Description automatically generated">
            <a:extLst>
              <a:ext uri="{FF2B5EF4-FFF2-40B4-BE49-F238E27FC236}">
                <a16:creationId xmlns:a16="http://schemas.microsoft.com/office/drawing/2014/main" id="{4E69D69D-FF6F-D5CF-1498-B935FC59F8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663630"/>
            <a:ext cx="2819838" cy="963991"/>
          </a:xfrm>
          <a:prstGeom prst="rect">
            <a:avLst/>
          </a:prstGeom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90F0D95D-CB25-67EC-0573-26DC66DC4999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391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2120765" y="9039330"/>
            <a:ext cx="10388877" cy="519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8" name="Rectangle 7"/>
          <p:cNvSpPr/>
          <p:nvPr/>
        </p:nvSpPr>
        <p:spPr>
          <a:xfrm>
            <a:off x="1" y="3790850"/>
            <a:ext cx="14630400" cy="16515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10" name="TextBox 9"/>
          <p:cNvSpPr txBox="1"/>
          <p:nvPr/>
        </p:nvSpPr>
        <p:spPr>
          <a:xfrm>
            <a:off x="494300" y="4127086"/>
            <a:ext cx="1366806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9310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D64419-9EC3-E236-E540-539CBBBCA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4"/>
          <a:stretch>
            <a:fillRect/>
          </a:stretch>
        </p:blipFill>
        <p:spPr>
          <a:xfrm>
            <a:off x="9635871" y="1240382"/>
            <a:ext cx="4994528" cy="6985377"/>
          </a:xfrm>
          <a:prstGeom prst="rect">
            <a:avLst/>
          </a:prstGeom>
        </p:spPr>
      </p:pic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904568" y="2056481"/>
            <a:ext cx="7325032" cy="59954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spcBef>
                <a:spcPts val="454"/>
              </a:spcBef>
              <a:buNone/>
              <a:defRPr sz="1800"/>
            </a:pPr>
            <a:r>
              <a:rPr lang="en-US" sz="6600" b="1" dirty="0">
                <a:solidFill>
                  <a:srgbClr val="1F497D"/>
                </a:solidFill>
              </a:rPr>
              <a:t>SPORTS...</a:t>
            </a:r>
            <a:endParaRPr sz="6600" b="1" dirty="0"/>
          </a:p>
          <a:p>
            <a:pPr marL="0" indent="0">
              <a:spcBef>
                <a:spcPts val="454"/>
              </a:spcBef>
              <a:buNone/>
              <a:defRPr sz="1800"/>
            </a:pPr>
            <a:r>
              <a:rPr lang="en-US" sz="4000" dirty="0"/>
              <a:t>en</a:t>
            </a:r>
            <a:r>
              <a:rPr sz="4000" dirty="0"/>
              <a:t>tertai</a:t>
            </a:r>
            <a:r>
              <a:rPr lang="en-US" sz="4000" dirty="0"/>
              <a:t>n…</a:t>
            </a:r>
          </a:p>
          <a:p>
            <a:pPr marL="0" indent="0">
              <a:spcBef>
                <a:spcPts val="454"/>
              </a:spcBef>
              <a:buNone/>
              <a:defRPr sz="1800"/>
            </a:pPr>
            <a:r>
              <a:rPr lang="en-US" sz="4000" dirty="0"/>
              <a:t>inspire…</a:t>
            </a:r>
          </a:p>
          <a:p>
            <a:pPr marL="0" indent="0">
              <a:spcBef>
                <a:spcPts val="454"/>
              </a:spcBef>
              <a:buNone/>
              <a:defRPr sz="1800"/>
            </a:pPr>
            <a:r>
              <a:rPr sz="4000" dirty="0"/>
              <a:t>bring us together…</a:t>
            </a:r>
          </a:p>
          <a:p>
            <a:pPr marL="0" indent="0">
              <a:spcBef>
                <a:spcPts val="454"/>
              </a:spcBef>
              <a:buNone/>
              <a:defRPr sz="1800"/>
            </a:pPr>
            <a:r>
              <a:rPr lang="en-US" sz="4000" dirty="0"/>
              <a:t>promote healthy habits…</a:t>
            </a:r>
          </a:p>
          <a:p>
            <a:pPr marL="0" indent="0">
              <a:spcBef>
                <a:spcPts val="454"/>
              </a:spcBef>
              <a:buNone/>
              <a:defRPr sz="1800"/>
            </a:pPr>
            <a:r>
              <a:rPr sz="4000" dirty="0"/>
              <a:t>teach life lessons</a:t>
            </a:r>
            <a:r>
              <a:rPr lang="en-US" sz="40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665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pic>
        <p:nvPicPr>
          <p:cNvPr id="13" name="image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1537" y="91180"/>
            <a:ext cx="11268659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Why Sports Matter</a:t>
            </a:r>
          </a:p>
        </p:txBody>
      </p:sp>
    </p:spTree>
    <p:extLst>
      <p:ext uri="{BB962C8B-B14F-4D97-AF65-F5344CB8AC3E}">
        <p14:creationId xmlns:p14="http://schemas.microsoft.com/office/powerpoint/2010/main" val="13578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22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69" y="90737"/>
            <a:ext cx="13125638" cy="1298610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Louisville Sports Commission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29" y="2359305"/>
            <a:ext cx="5793192" cy="4092994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Create a legacy of economic and social vitality through sports.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2667319"/>
              </p:ext>
            </p:extLst>
          </p:nvPr>
        </p:nvGraphicFramePr>
        <p:xfrm>
          <a:off x="5516518" y="2017811"/>
          <a:ext cx="7471895" cy="520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9597289" y="1537205"/>
            <a:ext cx="1434175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27" dirty="0"/>
              <a:t>Tourism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31269" y="7069455"/>
            <a:ext cx="1541128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27" dirty="0"/>
              <a:t>Revenue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31464" y="7069455"/>
            <a:ext cx="3381054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27" dirty="0"/>
              <a:t>Community Building</a:t>
            </a:r>
          </a:p>
        </p:txBody>
      </p:sp>
      <p:pic>
        <p:nvPicPr>
          <p:cNvPr id="7" name="image4.png">
            <a:extLst>
              <a:ext uri="{FF2B5EF4-FFF2-40B4-BE49-F238E27FC236}">
                <a16:creationId xmlns:a16="http://schemas.microsoft.com/office/drawing/2014/main" id="{05BAA841-0E9B-5508-87EF-2E4915A0EC50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522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blue leotard&#10;&#10;AI-generated content may be incorrect.">
            <a:extLst>
              <a:ext uri="{FF2B5EF4-FFF2-40B4-BE49-F238E27FC236}">
                <a16:creationId xmlns:a16="http://schemas.microsoft.com/office/drawing/2014/main" id="{367608B3-E297-C265-280D-0ACE99BF76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9775" y="1424316"/>
            <a:ext cx="5010624" cy="68052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63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69" y="106942"/>
            <a:ext cx="13125638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Business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33" y="2048125"/>
            <a:ext cx="7334864" cy="5392560"/>
          </a:xfrm>
        </p:spPr>
        <p:txBody>
          <a:bodyPr anchor="t">
            <a:noAutofit/>
          </a:bodyPr>
          <a:lstStyle/>
          <a:p>
            <a:pPr>
              <a:spcBef>
                <a:spcPts val="1363"/>
              </a:spcBef>
            </a:pPr>
            <a:r>
              <a:rPr lang="en-US" sz="4000" dirty="0"/>
              <a:t>Non-profit founded in 1999</a:t>
            </a:r>
          </a:p>
          <a:p>
            <a:pPr>
              <a:spcBef>
                <a:spcPts val="1363"/>
              </a:spcBef>
            </a:pPr>
            <a:r>
              <a:rPr lang="en-US" sz="4000" dirty="0"/>
              <a:t>$2.2 million budget</a:t>
            </a:r>
          </a:p>
          <a:p>
            <a:pPr>
              <a:spcBef>
                <a:spcPts val="1363"/>
              </a:spcBef>
            </a:pPr>
            <a:r>
              <a:rPr lang="en-US" sz="4000" dirty="0"/>
              <a:t>Staff of eight</a:t>
            </a:r>
            <a:endParaRPr lang="en-US" sz="4000" dirty="0">
              <a:solidFill>
                <a:srgbClr val="008000"/>
              </a:solidFill>
            </a:endParaRPr>
          </a:p>
          <a:p>
            <a:pPr>
              <a:spcBef>
                <a:spcPts val="1363"/>
              </a:spcBef>
            </a:pPr>
            <a:r>
              <a:rPr lang="en-US" sz="4000" dirty="0"/>
              <a:t>Partnership model</a:t>
            </a:r>
          </a:p>
          <a:p>
            <a:pPr>
              <a:spcBef>
                <a:spcPts val="1363"/>
              </a:spcBef>
            </a:pPr>
            <a:r>
              <a:rPr lang="en-US" sz="4000" dirty="0"/>
              <a:t>Community outreach</a:t>
            </a:r>
          </a:p>
          <a:p>
            <a:pPr>
              <a:spcBef>
                <a:spcPts val="1363"/>
              </a:spcBef>
            </a:pPr>
            <a:r>
              <a:rPr lang="en-US" sz="4000" dirty="0"/>
              <a:t>Great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image4.png">
            <a:extLst>
              <a:ext uri="{FF2B5EF4-FFF2-40B4-BE49-F238E27FC236}">
                <a16:creationId xmlns:a16="http://schemas.microsoft.com/office/drawing/2014/main" id="{6D30FBE8-F48C-4DA5-832A-A8317E39E20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342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1A2A5-8C45-DE7E-E4A4-DF815D144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1DF746-8B45-1E07-180A-893D1F6CE952}"/>
              </a:ext>
            </a:extLst>
          </p:cNvPr>
          <p:cNvSpPr/>
          <p:nvPr/>
        </p:nvSpPr>
        <p:spPr>
          <a:xfrm>
            <a:off x="0" y="2219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5791DBA-4CEE-F85E-01FD-7AC9F292D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056" y="1610978"/>
            <a:ext cx="6464301" cy="94984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1F497D"/>
                </a:solidFill>
              </a:rPr>
              <a:t>FY1999</a:t>
            </a:r>
          </a:p>
          <a:p>
            <a:pPr algn="ctr"/>
            <a:r>
              <a:rPr lang="en-US" sz="2800" dirty="0">
                <a:solidFill>
                  <a:srgbClr val="1F497D"/>
                </a:solidFill>
              </a:rPr>
              <a:t>$200,000 Total Revenue</a:t>
            </a:r>
            <a:endParaRPr lang="en-US" sz="2400" dirty="0">
              <a:solidFill>
                <a:srgbClr val="1F497D"/>
              </a:solidFill>
            </a:endParaRPr>
          </a:p>
        </p:txBody>
      </p:sp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7A2CDD2B-B473-D6BB-E7CA-5C88477538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8283931"/>
              </p:ext>
            </p:extLst>
          </p:nvPr>
        </p:nvGraphicFramePr>
        <p:xfrm>
          <a:off x="1037549" y="2689937"/>
          <a:ext cx="5206785" cy="493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679C634-5624-9F3F-A627-9A13AC08B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09142" y="1591905"/>
            <a:ext cx="6466840" cy="99887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>
                <a:solidFill>
                  <a:srgbClr val="1F497D"/>
                </a:solidFill>
              </a:rPr>
              <a:t>FY2024</a:t>
            </a:r>
          </a:p>
          <a:p>
            <a:pPr algn="ctr"/>
            <a:r>
              <a:rPr lang="en-US" sz="2800" dirty="0">
                <a:solidFill>
                  <a:srgbClr val="1F497D"/>
                </a:solidFill>
              </a:rPr>
              <a:t>$2 Million Total Revenue</a:t>
            </a:r>
          </a:p>
        </p:txBody>
      </p:sp>
      <p:graphicFrame>
        <p:nvGraphicFramePr>
          <p:cNvPr id="35" name="Content Placeholder 34">
            <a:extLst>
              <a:ext uri="{FF2B5EF4-FFF2-40B4-BE49-F238E27FC236}">
                <a16:creationId xmlns:a16="http://schemas.microsoft.com/office/drawing/2014/main" id="{2E3285BA-141B-844A-CD39-384ABC52309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53508792"/>
              </p:ext>
            </p:extLst>
          </p:nvPr>
        </p:nvGraphicFramePr>
        <p:xfrm>
          <a:off x="8351899" y="2689937"/>
          <a:ext cx="5206785" cy="493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21CAE-29FB-7946-8644-987B6603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E7759CC-4F29-E94A-1EEC-060D6EE6AFE6}"/>
              </a:ext>
            </a:extLst>
          </p:cNvPr>
          <p:cNvSpPr txBox="1">
            <a:spLocks/>
          </p:cNvSpPr>
          <p:nvPr/>
        </p:nvSpPr>
        <p:spPr>
          <a:xfrm>
            <a:off x="737569" y="106498"/>
            <a:ext cx="13125638" cy="1298610"/>
          </a:xfrm>
          <a:prstGeom prst="rect">
            <a:avLst/>
          </a:prstGeom>
        </p:spPr>
        <p:txBody>
          <a:bodyPr vert="horz" lIns="103889" tIns="51944" rIns="103889" bIns="5194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>
                <a:solidFill>
                  <a:schemeClr val="bg1"/>
                </a:solidFill>
              </a:rPr>
              <a:t>Business Funding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F9DB82-1769-D04F-41BB-B6358862525A}"/>
              </a:ext>
            </a:extLst>
          </p:cNvPr>
          <p:cNvSpPr/>
          <p:nvPr/>
        </p:nvSpPr>
        <p:spPr>
          <a:xfrm>
            <a:off x="4456450" y="4983778"/>
            <a:ext cx="243913" cy="2439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35E4AA-6ACB-04B1-0A24-A5EE835FA6BA}"/>
              </a:ext>
            </a:extLst>
          </p:cNvPr>
          <p:cNvSpPr/>
          <p:nvPr/>
        </p:nvSpPr>
        <p:spPr>
          <a:xfrm>
            <a:off x="4456451" y="5234849"/>
            <a:ext cx="243913" cy="243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B1E950-78F1-48A7-87C6-4AF6A10786C7}"/>
              </a:ext>
            </a:extLst>
          </p:cNvPr>
          <p:cNvSpPr/>
          <p:nvPr/>
        </p:nvSpPr>
        <p:spPr>
          <a:xfrm>
            <a:off x="4456452" y="5485920"/>
            <a:ext cx="243913" cy="2439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57C292-65AC-4426-731E-EEDD53F92ABE}"/>
              </a:ext>
            </a:extLst>
          </p:cNvPr>
          <p:cNvSpPr/>
          <p:nvPr/>
        </p:nvSpPr>
        <p:spPr>
          <a:xfrm>
            <a:off x="11714512" y="4708642"/>
            <a:ext cx="243913" cy="2439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B9BDC9-512D-F5A4-AAE7-AF05D0B04B13}"/>
              </a:ext>
            </a:extLst>
          </p:cNvPr>
          <p:cNvSpPr/>
          <p:nvPr/>
        </p:nvSpPr>
        <p:spPr>
          <a:xfrm>
            <a:off x="11714512" y="4982832"/>
            <a:ext cx="243913" cy="243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F54D0C-6CDE-D01F-82C5-4823709D8971}"/>
              </a:ext>
            </a:extLst>
          </p:cNvPr>
          <p:cNvSpPr/>
          <p:nvPr/>
        </p:nvSpPr>
        <p:spPr>
          <a:xfrm>
            <a:off x="11714511" y="5249381"/>
            <a:ext cx="243913" cy="2439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AEBB5B-70A7-2B3C-54BA-4432236559F4}"/>
              </a:ext>
            </a:extLst>
          </p:cNvPr>
          <p:cNvSpPr/>
          <p:nvPr/>
        </p:nvSpPr>
        <p:spPr>
          <a:xfrm>
            <a:off x="11714512" y="5515930"/>
            <a:ext cx="243913" cy="2439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09265C-23BA-5505-A921-4A4B22F2D413}"/>
              </a:ext>
            </a:extLst>
          </p:cNvPr>
          <p:cNvSpPr/>
          <p:nvPr/>
        </p:nvSpPr>
        <p:spPr>
          <a:xfrm>
            <a:off x="11714512" y="5790120"/>
            <a:ext cx="243913" cy="2439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pic>
        <p:nvPicPr>
          <p:cNvPr id="2" name="image4.png">
            <a:extLst>
              <a:ext uri="{FF2B5EF4-FFF2-40B4-BE49-F238E27FC236}">
                <a16:creationId xmlns:a16="http://schemas.microsoft.com/office/drawing/2014/main" id="{6922CABC-EF01-4BF2-0304-89B204209E3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143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omen playing basketball&#10;&#10;AI-generated content may be incorrect.">
            <a:extLst>
              <a:ext uri="{FF2B5EF4-FFF2-40B4-BE49-F238E27FC236}">
                <a16:creationId xmlns:a16="http://schemas.microsoft.com/office/drawing/2014/main" id="{5CDAF81C-4CCF-FEF2-D170-1F5541A767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2463" y="1431045"/>
            <a:ext cx="5021963" cy="6792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3955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69" y="100324"/>
            <a:ext cx="13125638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Business Imperatives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48125"/>
            <a:ext cx="7037543" cy="5392560"/>
          </a:xfrm>
        </p:spPr>
        <p:txBody>
          <a:bodyPr anchor="t">
            <a:noAutofit/>
          </a:bodyPr>
          <a:lstStyle/>
          <a:p>
            <a:pPr marL="519439" indent="-519439">
              <a:spcBef>
                <a:spcPts val="1363"/>
              </a:spcBef>
              <a:buFont typeface="+mj-lt"/>
              <a:buAutoNum type="arabicPeriod"/>
            </a:pPr>
            <a:r>
              <a:rPr lang="en-US" sz="3600" dirty="0"/>
              <a:t>Aggressively pursue national and international sporting events that brand Louisville and attract visitors</a:t>
            </a:r>
          </a:p>
          <a:p>
            <a:pPr marL="519439" indent="-519439">
              <a:spcBef>
                <a:spcPts val="1363"/>
              </a:spcBef>
              <a:buFont typeface="+mj-lt"/>
              <a:buAutoNum type="arabicPeriod"/>
            </a:pPr>
            <a:r>
              <a:rPr lang="en-US" sz="3600" dirty="0"/>
              <a:t>Support facility initiatives that expand event attraction</a:t>
            </a:r>
          </a:p>
          <a:p>
            <a:pPr marL="519439" indent="-519439">
              <a:spcBef>
                <a:spcPts val="1363"/>
              </a:spcBef>
              <a:buFont typeface="+mj-lt"/>
              <a:buAutoNum type="arabicPeriod"/>
            </a:pPr>
            <a:r>
              <a:rPr lang="en-US" sz="3600" dirty="0"/>
              <a:t>Create events that provide positive cash flow</a:t>
            </a:r>
          </a:p>
          <a:p>
            <a:pPr marL="519439" indent="-519439">
              <a:spcBef>
                <a:spcPts val="1363"/>
              </a:spcBef>
              <a:buFont typeface="+mj-lt"/>
              <a:buAutoNum type="arabicPeriod"/>
            </a:pPr>
            <a:r>
              <a:rPr lang="en-US" sz="3600" dirty="0"/>
              <a:t>Promote active lifestyles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image4.png">
            <a:extLst>
              <a:ext uri="{FF2B5EF4-FFF2-40B4-BE49-F238E27FC236}">
                <a16:creationId xmlns:a16="http://schemas.microsoft.com/office/drawing/2014/main" id="{737FEE40-A898-C08C-94AE-4DAC1AFD752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522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A7C32-4B44-0D94-DFD4-CA21A1C1B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0.jpg">
            <a:extLst>
              <a:ext uri="{FF2B5EF4-FFF2-40B4-BE49-F238E27FC236}">
                <a16:creationId xmlns:a16="http://schemas.microsoft.com/office/drawing/2014/main" id="{65E6EA94-3D9A-DD26-9535-CAF13683CE6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1201" y="1319595"/>
            <a:ext cx="5029200" cy="691000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B8ECC-7262-01C9-82BF-E0E0E1B20ACA}"/>
              </a:ext>
            </a:extLst>
          </p:cNvPr>
          <p:cNvSpPr/>
          <p:nvPr/>
        </p:nvSpPr>
        <p:spPr>
          <a:xfrm>
            <a:off x="0" y="-3951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0BC09-B9C0-AF84-9E89-73A06312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69" y="100328"/>
            <a:ext cx="13125638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Importance of 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C7988-673D-BFEA-DAEB-F868DB2A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48125"/>
            <a:ext cx="7315200" cy="5392560"/>
          </a:xfrm>
        </p:spPr>
        <p:txBody>
          <a:bodyPr anchor="t">
            <a:noAutofit/>
          </a:bodyPr>
          <a:lstStyle/>
          <a:p>
            <a:pPr>
              <a:spcBef>
                <a:spcPts val="682"/>
              </a:spcBef>
            </a:pPr>
            <a:r>
              <a:rPr lang="en-US" sz="3200" dirty="0"/>
              <a:t>E. P. “Tom” Sawyer State Park</a:t>
            </a:r>
          </a:p>
          <a:p>
            <a:pPr lvl="1">
              <a:spcBef>
                <a:spcPts val="682"/>
              </a:spcBef>
            </a:pPr>
            <a:r>
              <a:rPr lang="en-US" sz="2800" dirty="0"/>
              <a:t>USA BMX Derby City Nationals</a:t>
            </a:r>
          </a:p>
          <a:p>
            <a:pPr lvl="2">
              <a:spcBef>
                <a:spcPts val="682"/>
              </a:spcBef>
            </a:pPr>
            <a:r>
              <a:rPr lang="en-US" sz="2400" dirty="0"/>
              <a:t>Annual event since 1984</a:t>
            </a:r>
          </a:p>
          <a:p>
            <a:pPr lvl="2">
              <a:spcBef>
                <a:spcPts val="682"/>
              </a:spcBef>
            </a:pPr>
            <a:r>
              <a:rPr lang="en-US" sz="2400" dirty="0"/>
              <a:t>LSC raised $1 million in 2016  to rebuild track to Olympic standards</a:t>
            </a:r>
          </a:p>
          <a:p>
            <a:pPr lvl="2">
              <a:spcBef>
                <a:spcPts val="682"/>
              </a:spcBef>
            </a:pPr>
            <a:r>
              <a:rPr lang="en-US" sz="2400" dirty="0"/>
              <a:t>In 2025, USA BMX signed a second 10-year agreement</a:t>
            </a:r>
          </a:p>
          <a:p>
            <a:pPr lvl="1">
              <a:spcBef>
                <a:spcPts val="682"/>
              </a:spcBef>
            </a:pPr>
            <a:r>
              <a:rPr lang="en-US" sz="2800" dirty="0"/>
              <a:t>Cross Country</a:t>
            </a:r>
          </a:p>
          <a:p>
            <a:pPr lvl="2">
              <a:spcBef>
                <a:spcPts val="682"/>
              </a:spcBef>
            </a:pPr>
            <a:r>
              <a:rPr lang="en-US" sz="2400" dirty="0"/>
              <a:t>LSC redesigned course in 2001 to collegiate standards to host regional/national meets</a:t>
            </a:r>
          </a:p>
          <a:p>
            <a:pPr lvl="3">
              <a:spcBef>
                <a:spcPts val="682"/>
              </a:spcBef>
            </a:pPr>
            <a:r>
              <a:rPr lang="en-US" sz="2400" dirty="0"/>
              <a:t>AAU, NAIA, NCAA, USATF</a:t>
            </a:r>
          </a:p>
          <a:p>
            <a:pPr lvl="2">
              <a:spcBef>
                <a:spcPts val="682"/>
              </a:spcBef>
            </a:pPr>
            <a:r>
              <a:rPr lang="en-US" sz="2400" dirty="0"/>
              <a:t>LSC annually maintains/improves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B2E55-35FA-4244-C85B-961342DF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image4.png">
            <a:extLst>
              <a:ext uri="{FF2B5EF4-FFF2-40B4-BE49-F238E27FC236}">
                <a16:creationId xmlns:a16="http://schemas.microsoft.com/office/drawing/2014/main" id="{110B951F-1CA4-05AB-A44D-B6A9C4CF181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849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6B758-2195-2AB1-C91C-17263619C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 gotta believe it: Sweetwater Valley 10U all-stars capture SoCal state  championship | The Star News">
            <a:extLst>
              <a:ext uri="{FF2B5EF4-FFF2-40B4-BE49-F238E27FC236}">
                <a16:creationId xmlns:a16="http://schemas.microsoft.com/office/drawing/2014/main" id="{E33F1DFF-95C1-2330-8599-B2BEC3BB6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089" y="1409206"/>
            <a:ext cx="4978311" cy="68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5D8401-74AD-8ECC-EC7F-75B1704B39B9}"/>
              </a:ext>
            </a:extLst>
          </p:cNvPr>
          <p:cNvSpPr/>
          <p:nvPr/>
        </p:nvSpPr>
        <p:spPr>
          <a:xfrm>
            <a:off x="0" y="-3957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0F3DF-EA0D-3458-5C27-80D9C2DD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69" y="100322"/>
            <a:ext cx="13125638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Venue Deficiencies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5C44D-0404-75FD-3C5F-AB2521FC2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768" y="2048125"/>
            <a:ext cx="7368362" cy="5392560"/>
          </a:xfrm>
        </p:spPr>
        <p:txBody>
          <a:bodyPr anchor="t">
            <a:noAutofit/>
          </a:bodyPr>
          <a:lstStyle/>
          <a:p>
            <a:pPr>
              <a:spcBef>
                <a:spcPts val="1363"/>
              </a:spcBef>
            </a:pPr>
            <a:r>
              <a:rPr lang="en-US" sz="4000" dirty="0"/>
              <a:t>Field sports (soccer, lacrosse, field hockey, rugby, football)</a:t>
            </a:r>
          </a:p>
          <a:p>
            <a:pPr>
              <a:spcBef>
                <a:spcPts val="1363"/>
              </a:spcBef>
            </a:pPr>
            <a:r>
              <a:rPr lang="en-US" sz="4000" dirty="0"/>
              <a:t>Diamond sports (baseball, softball)</a:t>
            </a:r>
          </a:p>
          <a:p>
            <a:pPr>
              <a:spcBef>
                <a:spcPts val="1363"/>
              </a:spcBef>
            </a:pPr>
            <a:r>
              <a:rPr lang="en-US" sz="4000" dirty="0"/>
              <a:t>Ice sports (hockey, figure skating, curling)</a:t>
            </a:r>
          </a:p>
          <a:p>
            <a:pPr>
              <a:spcBef>
                <a:spcPts val="1363"/>
              </a:spcBef>
            </a:pPr>
            <a:r>
              <a:rPr lang="en-US" sz="4000" dirty="0"/>
              <a:t>Water sports (swimming, diving)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FE06E-AA9F-5E6B-F090-ADCDDAA3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image4.png">
            <a:extLst>
              <a:ext uri="{FF2B5EF4-FFF2-40B4-BE49-F238E27FC236}">
                <a16:creationId xmlns:a16="http://schemas.microsoft.com/office/drawing/2014/main" id="{7616A551-2BAD-0247-AF75-D1186FD793F0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525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riding bicycles&#10;&#10;Description automatically generated">
            <a:extLst>
              <a:ext uri="{FF2B5EF4-FFF2-40B4-BE49-F238E27FC236}">
                <a16:creationId xmlns:a16="http://schemas.microsoft.com/office/drawing/2014/main" id="{7B6B24E7-2638-93E0-E1A4-77AD9B4948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6611" y="1450368"/>
            <a:ext cx="5021399" cy="67792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219"/>
            <a:ext cx="14630399" cy="1447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69" y="91734"/>
            <a:ext cx="11252630" cy="129861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Hosted Sport Event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126" y="2039244"/>
            <a:ext cx="7304926" cy="5533246"/>
          </a:xfrm>
        </p:spPr>
        <p:txBody>
          <a:bodyPr anchor="t">
            <a:noAutofit/>
          </a:bodyPr>
          <a:lstStyle/>
          <a:p>
            <a:pPr>
              <a:spcBef>
                <a:spcPts val="1363"/>
              </a:spcBef>
            </a:pPr>
            <a:r>
              <a:rPr lang="en-US" sz="3200" dirty="0"/>
              <a:t>15,000 room nights booked in FY1999</a:t>
            </a:r>
          </a:p>
          <a:p>
            <a:pPr>
              <a:spcBef>
                <a:spcPts val="1363"/>
              </a:spcBef>
            </a:pPr>
            <a:r>
              <a:rPr lang="en-US" sz="3200" dirty="0"/>
              <a:t>298,000 room nights booked in FY2025 </a:t>
            </a:r>
          </a:p>
          <a:p>
            <a:pPr>
              <a:spcBef>
                <a:spcPts val="1363"/>
              </a:spcBef>
            </a:pPr>
            <a:r>
              <a:rPr lang="en-US" sz="3200" dirty="0"/>
              <a:t>Largest local travel/tourism market segment</a:t>
            </a:r>
          </a:p>
          <a:p>
            <a:pPr>
              <a:spcBef>
                <a:spcPts val="1363"/>
              </a:spcBef>
            </a:pPr>
            <a:r>
              <a:rPr lang="en-US" sz="3200" dirty="0"/>
              <a:t>$150 million annual visitor spending</a:t>
            </a:r>
          </a:p>
          <a:p>
            <a:pPr>
              <a:spcBef>
                <a:spcPts val="1363"/>
              </a:spcBef>
            </a:pPr>
            <a:r>
              <a:rPr lang="en-US" sz="3200" dirty="0"/>
              <a:t>$1.75 billion visitor spending since 1999</a:t>
            </a:r>
          </a:p>
          <a:p>
            <a:pPr>
              <a:spcBef>
                <a:spcPts val="1363"/>
              </a:spcBef>
            </a:pPr>
            <a:r>
              <a:rPr lang="en-US" sz="3200" dirty="0"/>
              <a:t>Positive exposure for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91ECD-AEC0-5D43-93D9-9302C0F5F20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image4.png">
            <a:extLst>
              <a:ext uri="{FF2B5EF4-FFF2-40B4-BE49-F238E27FC236}">
                <a16:creationId xmlns:a16="http://schemas.microsoft.com/office/drawing/2014/main" id="{4E33FA06-F3EC-7DC6-8C50-06F1347EEA3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041" y="132435"/>
            <a:ext cx="1314402" cy="125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085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903B1586E1C48BC9E3255AE8E5946" ma:contentTypeVersion="14" ma:contentTypeDescription="Create a new document." ma:contentTypeScope="" ma:versionID="2d384430f12d256930e93063553598ea">
  <xsd:schema xmlns:xsd="http://www.w3.org/2001/XMLSchema" xmlns:xs="http://www.w3.org/2001/XMLSchema" xmlns:p="http://schemas.microsoft.com/office/2006/metadata/properties" xmlns:ns2="c31d22e8-53c3-43c1-8a18-3a9ace2651a3" xmlns:ns3="4fbc992a-00b1-4124-8f4c-0a919440d1d7" targetNamespace="http://schemas.microsoft.com/office/2006/metadata/properties" ma:root="true" ma:fieldsID="ed43e0a4fc49534c1ce47a23f1d927f6" ns2:_="" ns3:_="">
    <xsd:import namespace="c31d22e8-53c3-43c1-8a18-3a9ace2651a3"/>
    <xsd:import namespace="4fbc992a-00b1-4124-8f4c-0a919440d1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d22e8-53c3-43c1-8a18-3a9ace265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5f7edbd-c7df-4633-8055-4052d13211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c992a-00b1-4124-8f4c-0a919440d1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53bf4d1-1dda-42a5-a3c6-94a5ab2f779b}" ma:internalName="TaxCatchAll" ma:showField="CatchAllData" ma:web="4fbc992a-00b1-4124-8f4c-0a919440d1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1d22e8-53c3-43c1-8a18-3a9ace2651a3">
      <Terms xmlns="http://schemas.microsoft.com/office/infopath/2007/PartnerControls"/>
    </lcf76f155ced4ddcb4097134ff3c332f>
    <TaxCatchAll xmlns="4fbc992a-00b1-4124-8f4c-0a919440d1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A57326-9DFC-4140-BE73-12B3B47C9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1d22e8-53c3-43c1-8a18-3a9ace2651a3"/>
    <ds:schemaRef ds:uri="4fbc992a-00b1-4124-8f4c-0a919440d1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95D313-17DA-4AF9-B801-F56D05535624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c31d22e8-53c3-43c1-8a18-3a9ace2651a3"/>
    <ds:schemaRef ds:uri="http://schemas.microsoft.com/office/infopath/2007/PartnerControls"/>
    <ds:schemaRef ds:uri="http://schemas.openxmlformats.org/package/2006/metadata/core-properties"/>
    <ds:schemaRef ds:uri="4fbc992a-00b1-4124-8f4c-0a919440d1d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02E738-D90F-44DF-955E-0DCAFFD9CD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579</Words>
  <Application>Microsoft Office PowerPoint</Application>
  <PresentationFormat>Custom</PresentationFormat>
  <Paragraphs>142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Nov. 20, 2025</vt:lpstr>
      <vt:lpstr>Why Sports Matter</vt:lpstr>
      <vt:lpstr>Louisville Sports Commission Mission</vt:lpstr>
      <vt:lpstr>Business Operations</vt:lpstr>
      <vt:lpstr>PowerPoint Presentation</vt:lpstr>
      <vt:lpstr>Business Imperatives</vt:lpstr>
      <vt:lpstr>Importance of Venues</vt:lpstr>
      <vt:lpstr>Venue Deficiencies</vt:lpstr>
      <vt:lpstr>Hosted Sport Event Impact</vt:lpstr>
      <vt:lpstr>Owned and Operated Events</vt:lpstr>
      <vt:lpstr>Owned and Operated Awards</vt:lpstr>
      <vt:lpstr>PowerPoint Presentation</vt:lpstr>
      <vt:lpstr>Kids Finish First</vt:lpstr>
      <vt:lpstr>Playing it Forward</vt:lpstr>
      <vt:lpstr>Sports Fun(d)</vt:lpstr>
      <vt:lpstr>We Play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Lisa Mills</cp:lastModifiedBy>
  <cp:revision>1</cp:revision>
  <dcterms:modified xsi:type="dcterms:W3CDTF">2025-11-18T17:44:33Z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562200</vt:r8>
  </property>
  <property fmtid="{D5CDD505-2E9C-101B-9397-08002B2CF9AE}" pid="3" name="MediaServiceImageTags">
    <vt:lpwstr/>
  </property>
  <property fmtid="{D5CDD505-2E9C-101B-9397-08002B2CF9AE}" pid="4" name="ContentTypeId">
    <vt:lpwstr>0x010100AA2903B1586E1C48BC9E3255AE8E5946</vt:lpwstr>
  </property>
</Properties>
</file>