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df" ContentType="image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3" r:id="rId9"/>
    <p:sldId id="266" r:id="rId10"/>
    <p:sldId id="268" r:id="rId11"/>
    <p:sldId id="269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F77EF-DCA6-C508-C062-FDC744E78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CB463F-72DE-67EC-9C1C-20B09E89C9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4F796-4F4F-D684-DCFB-53C6BE071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99023-B552-1D52-C43F-C271782A4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01235-9927-1BC7-F50E-80E2F053D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847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D838B-ADAD-B1C6-0414-573B72FE5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BAA363-9F66-7314-04BB-A294C0C51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66901-B37E-2E53-E447-FA1DA15CF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BD5C3-6506-FAFE-9386-315361CF1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147AE-DA67-22CB-E5C2-9560E141E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53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AE16C0-D1E1-530D-0433-BA8B8C229B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D71DB5-CA1D-C6B4-A2B1-1DE5DA2E2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FA9BE-1CE4-119C-91D5-CB6792DD8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0C1EE-1DC2-4380-55CC-545F9AC5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89A43-E4C5-86D7-051C-39F8E2EB9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9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DC91-5C0B-D81D-06DD-B9DD77DE1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B7E1A-ADF0-93EF-CC85-6994ACC36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498C3-E06D-B6FD-3F96-1E35078A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4F6E7-31A1-A5D1-9B44-5AB221B29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B3E7A-0FED-520D-B5D7-9F6BEBFF3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2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83145-92F2-1A54-8573-BC97407B5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D9C57-1DE4-1E80-4789-09BFC87F1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14F6-D8DD-B15C-392B-FADDF7A1E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20116-60DB-70C9-C1CC-F22044AAF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2C84D-B3BC-9EAA-833C-25C19C617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89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519CB-CAFE-3D8C-D193-4039C876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7578B-1ABB-95E6-913C-78D9E522B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9063E-23EC-B1BE-E831-CA07DFDBF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A807EA-7C9C-506A-8BCB-821C4C381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409FE-5CEF-B8C6-41C4-82B860E52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EE798-FB7D-AAA8-4D3E-57B0C1F4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90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7A445-48FB-875A-8622-C6BE7CE08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6F383-A32F-4A26-022A-2DD14AA50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6F5071-8E37-4DA9-0907-BA7D609D8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72E8C6-18F1-E367-14E1-6ED6C899F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CEB54F-42DB-D5D5-96F7-2A751CBE6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96D90E-997D-9237-C46A-4FB24499F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E0952A-18D1-2A66-BE25-4AA9AB72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C7AAAA-7FCE-2D64-7BE7-48815B47C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79B99-66AC-136E-1D66-237A46E06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7E09A5-4C94-CD4C-C796-8860E7813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B1021-A016-02A2-479F-BE88C987C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8F071F-458F-6CB5-B71E-92EA5FEED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71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E6A9D4-C646-AE99-4989-6B6480268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67BA81-E133-7A93-737F-44D8DC6B8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3FEAC-3C5B-E727-510B-A59DA4BBF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6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F864D-BCCD-4273-2ECF-17D554F3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16CEE-B7D2-34A8-AD2C-99A3D8CA4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FBC697-D618-F4F4-C8E9-0F309A704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5F10A0-AE01-95A6-F3B2-AB7400E7C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77756-22A7-C69B-0D9D-96091E015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261F52-0568-0F00-C828-EA9492FA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0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E1025-100E-583B-3090-9DD4722CE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A15920-74A8-6797-2789-F13F8ED5B0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1CF0F0-1044-75BD-CA29-BB1CD3FC7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C4E19-5D08-D581-D659-C83E8FAB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C2B19-1C9C-A6DE-BDA6-E906CBF9A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EFA1A-C947-6EC1-37F1-AF5164883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5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0B477-4E69-975E-6FDF-13D33E50D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EBBA05-AFFA-891B-B54B-B2A03EA01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72FCE-D7D2-8836-8E24-CA10B2DFA3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0934-62FF-44DF-91EA-31CC8E1EF52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EEE98-9E0F-6F8D-BD46-44EDFEEE33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484FB-95CB-4CDB-B9E4-521173EF0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90050-2F00-4A50-A9D0-EB5C049E0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5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d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D04B-5CE0-F413-CDCD-087ADACDE1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FBCC76-2751-1F8C-D601-4803AF85CC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FB931-99F3-124B-CDA7-766E5665E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F47919-3D4C-917A-818B-309DDF00EDBE}"/>
              </a:ext>
            </a:extLst>
          </p:cNvPr>
          <p:cNvSpPr txBox="1"/>
          <p:nvPr/>
        </p:nvSpPr>
        <p:spPr>
          <a:xfrm>
            <a:off x="1276350" y="207963"/>
            <a:ext cx="9534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In the Beginning…….</a:t>
            </a:r>
          </a:p>
        </p:txBody>
      </p:sp>
    </p:spTree>
    <p:extLst>
      <p:ext uri="{BB962C8B-B14F-4D97-AF65-F5344CB8AC3E}">
        <p14:creationId xmlns:p14="http://schemas.microsoft.com/office/powerpoint/2010/main" val="2364187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71C418-07DF-517B-856B-56F00A477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Paddlesports</a:t>
            </a:r>
            <a:endParaRPr lang="en-US" sz="5400" dirty="0"/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6CC48B-485F-6F60-8F49-91ED05B3C39C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Protection of the Russell Fork Gorge and KY’s most challenging call V+ whitewater run</a:t>
            </a:r>
          </a:p>
        </p:txBody>
      </p:sp>
      <p:pic>
        <p:nvPicPr>
          <p:cNvPr id="5" name="Content Placeholder 4" descr="A group of kayaks in a river&#10;&#10;Description automatically generated">
            <a:extLst>
              <a:ext uri="{FF2B5EF4-FFF2-40B4-BE49-F238E27FC236}">
                <a16:creationId xmlns:a16="http://schemas.microsoft.com/office/drawing/2014/main" id="{40769275-34FE-AB26-E080-E69611D9A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1" r="16429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5448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26176824-7946-6969-3841-DD5C101D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5675077-BFF1-36B0-EA6D-B4599DBA72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637796C-75D6-BAA5-036C-0E9E7F85B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BFBD50A-DBB5-04FA-45B9-183C84E4C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2659E1E-0E9F-DC4F-40A9-CFA17EDF7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8217318" y="7059"/>
              <a:ext cx="3974283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4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1FD294-3B8B-D384-CFC5-98DCFDFBEF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" r="1" b="1"/>
          <a:stretch>
            <a:fillRect/>
          </a:stretch>
        </p:blipFill>
        <p:spPr>
          <a:xfrm>
            <a:off x="122716" y="115738"/>
            <a:ext cx="11938653" cy="66188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13EBED-1B6E-DE09-EE1D-765D84111DC2}"/>
              </a:ext>
            </a:extLst>
          </p:cNvPr>
          <p:cNvSpPr txBox="1"/>
          <p:nvPr/>
        </p:nvSpPr>
        <p:spPr>
          <a:xfrm>
            <a:off x="3365040" y="282175"/>
            <a:ext cx="8761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5400" b="1" u="sng" dirty="0"/>
              <a:t>The Road Ahead</a:t>
            </a:r>
          </a:p>
        </p:txBody>
      </p:sp>
    </p:spTree>
    <p:extLst>
      <p:ext uri="{BB962C8B-B14F-4D97-AF65-F5344CB8AC3E}">
        <p14:creationId xmlns:p14="http://schemas.microsoft.com/office/powerpoint/2010/main" val="4219925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9DF04B-8CFA-9C6A-C8F7-7319602E2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4E29E4-4E2D-DE45-EB39-FE923BC2D7D5}"/>
              </a:ext>
            </a:extLst>
          </p:cNvPr>
          <p:cNvSpPr txBox="1"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u="sng" dirty="0" err="1">
                <a:latin typeface="+mj-lt"/>
                <a:ea typeface="+mj-ea"/>
                <a:cs typeface="+mj-cs"/>
              </a:rPr>
              <a:t>Wolfpen</a:t>
            </a:r>
            <a:r>
              <a:rPr lang="en-US" sz="5400" b="1" u="sng" dirty="0">
                <a:latin typeface="+mj-lt"/>
                <a:ea typeface="+mj-ea"/>
                <a:cs typeface="+mj-cs"/>
              </a:rPr>
              <a:t> Campground</a:t>
            </a:r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63EED096-D1E2-635A-4094-494C0B241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200" b="1" u="sng" dirty="0"/>
              <a:t>Development of an approximately 30-acre site, adjacent to U.S. 460 at the KY-VA state line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0E8C60-2249-4DF2-357C-96F4C830A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4" r="25576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25428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8FD430-57E7-80B3-2787-E7437E9ED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277CA2-A514-BB3A-EA1C-46566BCCA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45"/>
          <a:stretch>
            <a:fillRect/>
          </a:stretch>
        </p:blipFill>
        <p:spPr>
          <a:xfrm>
            <a:off x="0" y="0"/>
            <a:ext cx="12191234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05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C544F-9392-919E-E86E-52CD0F0BC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2C5CBC-3E77-22C9-F912-F738BE0EBB3D}"/>
              </a:ext>
            </a:extLst>
          </p:cNvPr>
          <p:cNvSpPr txBox="1"/>
          <p:nvPr/>
        </p:nvSpPr>
        <p:spPr>
          <a:xfrm>
            <a:off x="4654296" y="329184"/>
            <a:ext cx="6894576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u="sng" dirty="0">
                <a:latin typeface="+mj-lt"/>
                <a:ea typeface="+mj-ea"/>
                <a:cs typeface="+mj-cs"/>
              </a:rPr>
              <a:t>Ratliff Hole River Access Area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D43FA8-3934-538C-BEBD-04192B26E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9" r="-1" b="-1"/>
          <a:stretch>
            <a:fillRect/>
          </a:stretch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4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A1864ED6-23D4-12B6-D598-67A909DD6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3200" b="1" u="sng" dirty="0"/>
              <a:t>Renovation of the most utilized river access area in the park. Phase I includes reopening the restrooms, paving the roads, and stabilizing the bank. Phase II includes permanent riverside camping.</a:t>
            </a:r>
          </a:p>
        </p:txBody>
      </p:sp>
    </p:spTree>
    <p:extLst>
      <p:ext uri="{BB962C8B-B14F-4D97-AF65-F5344CB8AC3E}">
        <p14:creationId xmlns:p14="http://schemas.microsoft.com/office/powerpoint/2010/main" val="3872164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229D2-8C7A-F078-FFA6-9D5D220F3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496715-4AC4-652D-F3C0-7CB5C86B5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615"/>
          <a:stretch>
            <a:fillRect/>
          </a:stretch>
        </p:blipFill>
        <p:spPr>
          <a:xfrm>
            <a:off x="3070" y="10"/>
            <a:ext cx="1218893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23889C-EC9C-A27E-D7AD-DA79B8978403}"/>
              </a:ext>
            </a:extLst>
          </p:cNvPr>
          <p:cNvSpPr txBox="1"/>
          <p:nvPr/>
        </p:nvSpPr>
        <p:spPr>
          <a:xfrm>
            <a:off x="1522476" y="3298005"/>
            <a:ext cx="9144000" cy="3063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u="sng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Working together to serve the citizens of KY and VA</a:t>
            </a:r>
          </a:p>
        </p:txBody>
      </p:sp>
      <p:sp>
        <p:nvSpPr>
          <p:cNvPr id="35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06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6BF6A-F4F0-EEC6-8B3B-511021EB0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7447B5-843B-7EC2-583A-A04158046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0" y="3525044"/>
            <a:ext cx="952500" cy="952500"/>
          </a:xfrm>
        </p:spPr>
      </p:pic>
      <p:pic>
        <p:nvPicPr>
          <p:cNvPr id="7" name="Picture 6" descr="A newspaper with a black and white text&#10;&#10;Description automatically generated">
            <a:extLst>
              <a:ext uri="{FF2B5EF4-FFF2-40B4-BE49-F238E27FC236}">
                <a16:creationId xmlns:a16="http://schemas.microsoft.com/office/drawing/2014/main" id="{131DA071-A788-2BA5-2335-16DED41BF7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6" b="56250"/>
          <a:stretch/>
        </p:blipFill>
        <p:spPr>
          <a:xfrm>
            <a:off x="-886409" y="365125"/>
            <a:ext cx="14341151" cy="529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7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459B3-C16E-D795-8359-2BCB86E1A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newspaper with text on it&#10;&#10;Description automatically generated">
            <a:extLst>
              <a:ext uri="{FF2B5EF4-FFF2-40B4-BE49-F238E27FC236}">
                <a16:creationId xmlns:a16="http://schemas.microsoft.com/office/drawing/2014/main" id="{A58397FC-CC53-9ED5-C887-3E87E6F99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2" b="28835"/>
          <a:stretch/>
        </p:blipFill>
        <p:spPr>
          <a:xfrm>
            <a:off x="838200" y="365125"/>
            <a:ext cx="10906125" cy="6127750"/>
          </a:xfrm>
        </p:spPr>
      </p:pic>
    </p:spTree>
    <p:extLst>
      <p:ext uri="{BB962C8B-B14F-4D97-AF65-F5344CB8AC3E}">
        <p14:creationId xmlns:p14="http://schemas.microsoft.com/office/powerpoint/2010/main" val="70135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EF211-83C7-86FA-D892-350DAC81DFE0}"/>
              </a:ext>
            </a:extLst>
          </p:cNvPr>
          <p:cNvSpPr txBox="1"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atin typeface="+mj-lt"/>
                <a:ea typeface="+mj-ea"/>
                <a:cs typeface="+mj-cs"/>
              </a:rPr>
              <a:t>And what did we do with it????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9C1A3E-BA8C-05A2-80DE-F83CFCF51190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77 hotel rooms, 164 campsites, 14 cabins, waterpark, restaurant, 2 conference facilities, amphitheater, 300,000 annual visits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5D1269-2F28-9284-D993-E4F7A9D2B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6" r="10758" b="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6607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46DB8D-B4B1-7A71-6E6A-3EC1F1A1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Conservation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1CD433-B7F9-9176-0887-07B9C8F0ED2B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5,000 Acres Protecting one of the deepest and most scenic river gorges in the Eastern US</a:t>
            </a:r>
          </a:p>
        </p:txBody>
      </p:sp>
      <p:pic>
        <p:nvPicPr>
          <p:cNvPr id="5" name="Content Placeholder 4" descr="A sun shining through clouds over a mountain&#10;&#10;Description automatically generated">
            <a:extLst>
              <a:ext uri="{FF2B5EF4-FFF2-40B4-BE49-F238E27FC236}">
                <a16:creationId xmlns:a16="http://schemas.microsoft.com/office/drawing/2014/main" id="{F6585CCB-48B8-25A5-EC12-C1519D53F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4" r="1477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4113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EAE20E-D828-0FFD-0531-E4091A6F5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Trails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CC4097-3EA0-567B-D033-17FF06835F86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Linkage to over 300 miles of trails, including hiking, biking, and off-road</a:t>
            </a:r>
          </a:p>
        </p:txBody>
      </p:sp>
      <p:pic>
        <p:nvPicPr>
          <p:cNvPr id="5" name="Content Placeholder 4" descr="A group of people standing in a forest&#10;&#10;Description automatically generated">
            <a:extLst>
              <a:ext uri="{FF2B5EF4-FFF2-40B4-BE49-F238E27FC236}">
                <a16:creationId xmlns:a16="http://schemas.microsoft.com/office/drawing/2014/main" id="{353F27C4-F6D7-4555-147A-2DAE8B38C6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3969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FC82F0-D4E2-196E-600D-8F49ABC2A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F219EA8-28AF-ABA5-C29F-75071D79D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A6BACF-9022-477B-EC5E-47CAEBC2D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Programs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2A2DED38-92CB-77FB-5239-26BC7DFAA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2989C5-5D2B-2136-EC6F-EC2A0CA63AD4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Serving over 15,000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guests annually with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free educational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programming,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including local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schools</a:t>
            </a:r>
          </a:p>
        </p:txBody>
      </p:sp>
      <p:pic>
        <p:nvPicPr>
          <p:cNvPr id="5" name="Content Placeholder 4" descr="A group of people standing in a forest&#10;&#10;Description automatically generated">
            <a:extLst>
              <a:ext uri="{FF2B5EF4-FFF2-40B4-BE49-F238E27FC236}">
                <a16:creationId xmlns:a16="http://schemas.microsoft.com/office/drawing/2014/main" id="{F64624A7-F390-74A8-2FCA-7CA2722D60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D7FD52CB-61A4-5236-4463-DDF938439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8" r="6446" b="-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548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44EB73-5FA2-20E3-479C-E5F235281DEC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u="sng" dirty="0"/>
              <a:t>Development of over 500 climbing routes and bouldering problems….more than any state park in KY or VA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6B88F0-3B9E-C201-6950-0395C97F79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9" r="1" b="17659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3E04A2-515A-3D4A-D5D3-6E35DF21C52F}"/>
              </a:ext>
            </a:extLst>
          </p:cNvPr>
          <p:cNvSpPr txBox="1"/>
          <p:nvPr/>
        </p:nvSpPr>
        <p:spPr>
          <a:xfrm>
            <a:off x="640080" y="698860"/>
            <a:ext cx="5116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Climbing and Bouldering</a:t>
            </a:r>
          </a:p>
        </p:txBody>
      </p:sp>
    </p:spTree>
    <p:extLst>
      <p:ext uri="{BB962C8B-B14F-4D97-AF65-F5344CB8AC3E}">
        <p14:creationId xmlns:p14="http://schemas.microsoft.com/office/powerpoint/2010/main" val="341104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A8A56D-C08A-109F-94BF-0CC60799E209}"/>
              </a:ext>
            </a:extLst>
          </p:cNvPr>
          <p:cNvSpPr txBox="1"/>
          <p:nvPr/>
        </p:nvSpPr>
        <p:spPr>
          <a:xfrm>
            <a:off x="640080" y="325369"/>
            <a:ext cx="4793768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atin typeface="+mj-lt"/>
                <a:ea typeface="+mj-ea"/>
                <a:cs typeface="+mj-cs"/>
              </a:rPr>
              <a:t>Wildlife Viewing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969D514-7A13-DE00-49AD-46C214BBB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200" b="1" u="sng" dirty="0"/>
              <a:t>Offering seasonal elk viewing tours which have introduced thousands of guests to VA and KY’s restored elk herd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06E84D-1D9E-F0D7-F79C-82A046E37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5" r="19161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39906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214</Words>
  <Application>Microsoft Office PowerPoint</Application>
  <PresentationFormat>Widescreen</PresentationFormat>
  <Paragraphs>26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Conservation</vt:lpstr>
      <vt:lpstr>Trails</vt:lpstr>
      <vt:lpstr>Programs</vt:lpstr>
      <vt:lpstr>PowerPoint Presentation</vt:lpstr>
      <vt:lpstr>PowerPoint Presentation</vt:lpstr>
      <vt:lpstr>Paddlesports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Austin Bradley</dc:creator>
  <cp:lastModifiedBy>Austin Bradley</cp:lastModifiedBy>
  <cp:revision>7</cp:revision>
  <dcterms:created xsi:type="dcterms:W3CDTF">2023-08-18T11:10:23Z</dcterms:created>
  <dcterms:modified xsi:type="dcterms:W3CDTF">2026-08-25T13:30:36Z</dcterms:modified>
</cp:coreProperties>
</file>