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2.xml" ContentType="application/vnd.openxmlformats-officedocument.theme+xml"/>
  <Override PartName="/ppt/theme/theme3.xml" ContentType="application/vnd.openxmlformats-officedocument.them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4"/>
  </p:sldMasterIdLst>
  <p:notesMasterIdLst>
    <p:notesMasterId r:id="rId21"/>
  </p:notesMasterIdLst>
  <p:handoutMasterIdLst>
    <p:handoutMasterId r:id="rId22"/>
  </p:handoutMasterIdLst>
  <p:sldIdLst>
    <p:sldId id="259" r:id="rId5"/>
    <p:sldId id="357" r:id="rId6"/>
    <p:sldId id="358" r:id="rId7"/>
    <p:sldId id="359" r:id="rId8"/>
    <p:sldId id="360" r:id="rId9"/>
    <p:sldId id="361" r:id="rId10"/>
    <p:sldId id="362" r:id="rId11"/>
    <p:sldId id="363" r:id="rId12"/>
    <p:sldId id="364" r:id="rId13"/>
    <p:sldId id="366" r:id="rId14"/>
    <p:sldId id="367" r:id="rId15"/>
    <p:sldId id="368" r:id="rId16"/>
    <p:sldId id="369" r:id="rId17"/>
    <p:sldId id="370" r:id="rId18"/>
    <p:sldId id="371" r:id="rId19"/>
    <p:sldId id="373" r:id="rId20"/>
  </p:sldIdLst>
  <p:sldSz cx="12192000" cy="6858000"/>
  <p:notesSz cx="7010400" cy="9296400"/>
  <p:defaultTex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E2BC3B-614B-9F76-1D21-1AA25CED213A}" name="Waters, Andrew D (CHFS DPH ACH)" initials="AW" userId="S::Andrew.Waters@ky.gov::d33e3faa-c4bf-40d3-a75f-2a7fb528e78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03D"/>
    <a:srgbClr val="FFFFFF"/>
    <a:srgbClr val="62BCF0"/>
    <a:srgbClr val="84BC49"/>
    <a:srgbClr val="005EAA"/>
    <a:srgbClr val="007C91"/>
    <a:srgbClr val="FCBE4D"/>
    <a:srgbClr val="AF4448"/>
    <a:srgbClr val="4B830D"/>
    <a:srgbClr val="7050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6" autoAdjust="0"/>
    <p:restoredTop sz="87607" autoAdjust="0"/>
  </p:normalViewPr>
  <p:slideViewPr>
    <p:cSldViewPr snapToGrid="0" showGuides="1">
      <p:cViewPr varScale="1">
        <p:scale>
          <a:sx n="99" d="100"/>
          <a:sy n="99" d="100"/>
        </p:scale>
        <p:origin x="1110" y="72"/>
      </p:cViewPr>
      <p:guideLst>
        <p:guide orient="horz" pos="3936"/>
        <p:guide pos="3840"/>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68" d="100"/>
          <a:sy n="68" d="100"/>
        </p:scale>
        <p:origin x="327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effreye.sparks\Documents\OneDrive%20-%20Commonwealth%20of%20Kentucky\Documents\QA%20Section\Filed%20Reports\Filed%20Cert%20Report%20New.xlsm"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effreye.sparks\Documents\OneDrive%20-%20Commonwealth%20of%20Kentucky\Documents\QA%20Section\Filed%20Reports\Filed%20Cert%20Report%20New.xlsm"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jeffreye.sparks\Documents\OneDrive%20-%20Commonwealth%20of%20Kentucky\Documents\QA%20Section\Filed%20Reports\Filed%20Cert%20Report%20New.xlsm"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effreye.sparks\Documents\OneDrive%20-%20Commonwealth%20of%20Kentucky\Documents\QA%20Section\Filed%20Reports\Filed%20Cert%20Report%20New.xlsm"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Total Records</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dLbls>
          <c:showLegendKey val="0"/>
          <c:showVal val="1"/>
          <c:showCatName val="0"/>
          <c:showSerName val="0"/>
          <c:showPercent val="0"/>
          <c:showBubbleSize val="0"/>
        </c:dLbls>
        <c:gapWidth val="150"/>
        <c:shape val="box"/>
        <c:axId val="400796488"/>
        <c:axId val="400796816"/>
        <c:axId val="0"/>
      </c:bar3DChart>
      <c:catAx>
        <c:axId val="4007964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0796816"/>
        <c:crosses val="autoZero"/>
        <c:auto val="1"/>
        <c:lblAlgn val="ctr"/>
        <c:lblOffset val="100"/>
        <c:noMultiLvlLbl val="0"/>
      </c:catAx>
      <c:valAx>
        <c:axId val="400796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0796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Birth</a:t>
            </a:r>
            <a:r>
              <a:rPr lang="en-US" baseline="0" dirty="0"/>
              <a:t> – Death – Marriage – Divorce</a:t>
            </a:r>
            <a:endParaRPr lang="en-US" dirty="0"/>
          </a:p>
        </c:rich>
      </c:tx>
      <c:layout>
        <c:manualLayout>
          <c:xMode val="edge"/>
          <c:yMode val="edge"/>
          <c:x val="0.36550978333428624"/>
          <c:y val="1.6563146997929608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Dashboard!$I$3</c:f>
              <c:strCache>
                <c:ptCount val="1"/>
                <c:pt idx="0">
                  <c:v>Total</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Dashboard!$A$4:$A$18</c:f>
              <c:numCache>
                <c:formatCode>General</c:formatCode>
                <c:ptCount val="15"/>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numCache>
            </c:numRef>
          </c:cat>
          <c:val>
            <c:numRef>
              <c:f>Dashboard!$I$4:$I$18</c:f>
              <c:numCache>
                <c:formatCode>#,##0</c:formatCode>
                <c:ptCount val="15"/>
                <c:pt idx="0">
                  <c:v>151366</c:v>
                </c:pt>
                <c:pt idx="1">
                  <c:v>146431</c:v>
                </c:pt>
                <c:pt idx="2">
                  <c:v>152226</c:v>
                </c:pt>
                <c:pt idx="3">
                  <c:v>148787</c:v>
                </c:pt>
                <c:pt idx="4">
                  <c:v>148557</c:v>
                </c:pt>
                <c:pt idx="5">
                  <c:v>150502</c:v>
                </c:pt>
                <c:pt idx="6">
                  <c:v>155542</c:v>
                </c:pt>
                <c:pt idx="7">
                  <c:v>151635</c:v>
                </c:pt>
                <c:pt idx="8">
                  <c:v>151140</c:v>
                </c:pt>
                <c:pt idx="9">
                  <c:v>147185</c:v>
                </c:pt>
                <c:pt idx="10">
                  <c:v>144090</c:v>
                </c:pt>
                <c:pt idx="11">
                  <c:v>146338</c:v>
                </c:pt>
                <c:pt idx="12">
                  <c:v>154359</c:v>
                </c:pt>
                <c:pt idx="13">
                  <c:v>151816</c:v>
                </c:pt>
                <c:pt idx="14">
                  <c:v>107791</c:v>
                </c:pt>
              </c:numCache>
            </c:numRef>
          </c:val>
          <c:extLst>
            <c:ext xmlns:c16="http://schemas.microsoft.com/office/drawing/2014/chart" uri="{C3380CC4-5D6E-409C-BE32-E72D297353CC}">
              <c16:uniqueId val="{00000000-CA98-4C2D-BB09-CFF31294B7AB}"/>
            </c:ext>
          </c:extLst>
        </c:ser>
        <c:dLbls>
          <c:showLegendKey val="0"/>
          <c:showVal val="1"/>
          <c:showCatName val="0"/>
          <c:showSerName val="0"/>
          <c:showPercent val="0"/>
          <c:showBubbleSize val="0"/>
        </c:dLbls>
        <c:gapWidth val="150"/>
        <c:shape val="box"/>
        <c:axId val="400796488"/>
        <c:axId val="400796816"/>
        <c:axId val="0"/>
      </c:bar3DChart>
      <c:catAx>
        <c:axId val="4007964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0796816"/>
        <c:crosses val="autoZero"/>
        <c:auto val="1"/>
        <c:lblAlgn val="ctr"/>
        <c:lblOffset val="100"/>
        <c:noMultiLvlLbl val="0"/>
      </c:catAx>
      <c:valAx>
        <c:axId val="400796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00796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780876386332236E-2"/>
          <c:y val="0.19287081339712919"/>
          <c:w val="0.93011442055839832"/>
          <c:h val="0.70570206834193572"/>
        </c:manualLayout>
      </c:layout>
      <c:barChart>
        <c:barDir val="col"/>
        <c:grouping val="clustered"/>
        <c:varyColors val="0"/>
        <c:ser>
          <c:idx val="0"/>
          <c:order val="0"/>
          <c:tx>
            <c:strRef>
              <c:f>Dashboard!$C$3</c:f>
              <c:strCache>
                <c:ptCount val="1"/>
                <c:pt idx="0">
                  <c:v>Death</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Dashboard!$A$4:$A$18</c:f>
              <c:numCache>
                <c:formatCode>General</c:formatCode>
                <c:ptCount val="15"/>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pt idx="14">
                  <c:v>2023</c:v>
                </c:pt>
              </c:numCache>
            </c:numRef>
          </c:cat>
          <c:val>
            <c:numRef>
              <c:f>Dashboard!$C$4:$C$18</c:f>
              <c:numCache>
                <c:formatCode>#,##0</c:formatCode>
                <c:ptCount val="15"/>
                <c:pt idx="0">
                  <c:v>41001</c:v>
                </c:pt>
                <c:pt idx="1">
                  <c:v>41053</c:v>
                </c:pt>
                <c:pt idx="2">
                  <c:v>42511</c:v>
                </c:pt>
                <c:pt idx="3">
                  <c:v>43099</c:v>
                </c:pt>
                <c:pt idx="4">
                  <c:v>43506</c:v>
                </c:pt>
                <c:pt idx="5">
                  <c:v>44653</c:v>
                </c:pt>
                <c:pt idx="6">
                  <c:v>47272</c:v>
                </c:pt>
                <c:pt idx="7">
                  <c:v>47529</c:v>
                </c:pt>
                <c:pt idx="8">
                  <c:v>47977</c:v>
                </c:pt>
                <c:pt idx="9">
                  <c:v>49029</c:v>
                </c:pt>
                <c:pt idx="10">
                  <c:v>48650</c:v>
                </c:pt>
                <c:pt idx="11">
                  <c:v>55064</c:v>
                </c:pt>
                <c:pt idx="12">
                  <c:v>59899</c:v>
                </c:pt>
                <c:pt idx="13">
                  <c:v>57298</c:v>
                </c:pt>
                <c:pt idx="14">
                  <c:v>40552</c:v>
                </c:pt>
              </c:numCache>
            </c:numRef>
          </c:val>
          <c:extLst>
            <c:ext xmlns:c16="http://schemas.microsoft.com/office/drawing/2014/chart" uri="{C3380CC4-5D6E-409C-BE32-E72D297353CC}">
              <c16:uniqueId val="{00000000-BDEA-42DE-8D37-135DFF41F391}"/>
            </c:ext>
          </c:extLst>
        </c:ser>
        <c:dLbls>
          <c:showLegendKey val="0"/>
          <c:showVal val="0"/>
          <c:showCatName val="0"/>
          <c:showSerName val="0"/>
          <c:showPercent val="0"/>
          <c:showBubbleSize val="0"/>
        </c:dLbls>
        <c:gapWidth val="100"/>
        <c:overlap val="-24"/>
        <c:axId val="668212056"/>
        <c:axId val="668213040"/>
      </c:barChart>
      <c:catAx>
        <c:axId val="6682120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8213040"/>
        <c:crosses val="autoZero"/>
        <c:auto val="1"/>
        <c:lblAlgn val="ctr"/>
        <c:lblOffset val="100"/>
        <c:noMultiLvlLbl val="0"/>
      </c:catAx>
      <c:valAx>
        <c:axId val="6682130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68212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'2022'!$C$2</c:f>
              <c:strCache>
                <c:ptCount val="1"/>
                <c:pt idx="0">
                  <c:v>Death</c:v>
                </c:pt>
              </c:strCache>
            </c:strRef>
          </c:tx>
          <c:spPr>
            <a:solidFill>
              <a:srgbClr val="84BC49"/>
            </a:solidFill>
            <a:ln>
              <a:solidFill>
                <a:srgbClr val="84BC49"/>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'2022'!$A$3:$A$14</c:f>
              <c:strCache>
                <c:ptCount val="12"/>
                <c:pt idx="0">
                  <c:v>JAN</c:v>
                </c:pt>
                <c:pt idx="1">
                  <c:v>FEB</c:v>
                </c:pt>
                <c:pt idx="2">
                  <c:v>MAR</c:v>
                </c:pt>
                <c:pt idx="3">
                  <c:v>APR</c:v>
                </c:pt>
                <c:pt idx="4">
                  <c:v>MAY</c:v>
                </c:pt>
                <c:pt idx="5">
                  <c:v>JUN</c:v>
                </c:pt>
                <c:pt idx="6">
                  <c:v>JUL</c:v>
                </c:pt>
                <c:pt idx="7">
                  <c:v>AUG</c:v>
                </c:pt>
                <c:pt idx="8">
                  <c:v>SEP</c:v>
                </c:pt>
                <c:pt idx="9">
                  <c:v>OCT</c:v>
                </c:pt>
                <c:pt idx="10">
                  <c:v>NOV</c:v>
                </c:pt>
                <c:pt idx="11">
                  <c:v>DEC</c:v>
                </c:pt>
              </c:strCache>
            </c:strRef>
          </c:cat>
          <c:val>
            <c:numRef>
              <c:f>'2022'!$C$3:$C$14</c:f>
              <c:numCache>
                <c:formatCode>#,##0</c:formatCode>
                <c:ptCount val="12"/>
                <c:pt idx="0">
                  <c:v>6656</c:v>
                </c:pt>
                <c:pt idx="1">
                  <c:v>5838</c:v>
                </c:pt>
                <c:pt idx="2">
                  <c:v>5703</c:v>
                </c:pt>
                <c:pt idx="3">
                  <c:v>4262</c:v>
                </c:pt>
                <c:pt idx="4">
                  <c:v>4279</c:v>
                </c:pt>
                <c:pt idx="5">
                  <c:v>4549</c:v>
                </c:pt>
                <c:pt idx="6">
                  <c:v>4152</c:v>
                </c:pt>
                <c:pt idx="7">
                  <c:v>3842</c:v>
                </c:pt>
                <c:pt idx="8">
                  <c:v>4481</c:v>
                </c:pt>
                <c:pt idx="9">
                  <c:v>4275</c:v>
                </c:pt>
                <c:pt idx="10">
                  <c:v>4461</c:v>
                </c:pt>
                <c:pt idx="11">
                  <c:v>4800</c:v>
                </c:pt>
              </c:numCache>
            </c:numRef>
          </c:val>
          <c:extLst>
            <c:ext xmlns:c16="http://schemas.microsoft.com/office/drawing/2014/chart" uri="{C3380CC4-5D6E-409C-BE32-E72D297353CC}">
              <c16:uniqueId val="{00000000-4EE0-42C0-B53B-2105E9307932}"/>
            </c:ext>
          </c:extLst>
        </c:ser>
        <c:dLbls>
          <c:showLegendKey val="0"/>
          <c:showVal val="0"/>
          <c:showCatName val="0"/>
          <c:showSerName val="0"/>
          <c:showPercent val="0"/>
          <c:showBubbleSize val="0"/>
        </c:dLbls>
        <c:gapWidth val="80"/>
        <c:overlap val="25"/>
        <c:axId val="678092736"/>
        <c:axId val="678086832"/>
      </c:barChart>
      <c:catAx>
        <c:axId val="678092736"/>
        <c:scaling>
          <c:orientation val="minMax"/>
        </c:scaling>
        <c:delete val="0"/>
        <c:axPos val="b"/>
        <c:numFmt formatCode="General" sourceLinked="1"/>
        <c:majorTickMark val="none"/>
        <c:minorTickMark val="none"/>
        <c:tickLblPos val="nextTo"/>
        <c:spPr>
          <a:noFill/>
          <a:ln w="1587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cap="none" spc="20" normalizeH="0" baseline="0">
                <a:solidFill>
                  <a:schemeClr val="tx1">
                    <a:lumMod val="65000"/>
                    <a:lumOff val="35000"/>
                  </a:schemeClr>
                </a:solidFill>
                <a:latin typeface="+mn-lt"/>
                <a:ea typeface="+mn-ea"/>
                <a:cs typeface="+mn-cs"/>
              </a:defRPr>
            </a:pPr>
            <a:endParaRPr lang="en-US"/>
          </a:p>
        </c:txPr>
        <c:crossAx val="678086832"/>
        <c:crosses val="autoZero"/>
        <c:auto val="1"/>
        <c:lblAlgn val="ctr"/>
        <c:lblOffset val="100"/>
        <c:noMultiLvlLbl val="0"/>
      </c:catAx>
      <c:valAx>
        <c:axId val="678086832"/>
        <c:scaling>
          <c:orientation val="minMax"/>
        </c:scaling>
        <c:delete val="0"/>
        <c:axPos val="l"/>
        <c:majorGridlines>
          <c:spPr>
            <a:ln w="9525" cap="flat" cmpd="sng" algn="ctr">
              <a:solidFill>
                <a:schemeClr val="tx1">
                  <a:lumMod val="5000"/>
                  <a:lumOff val="9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tx1">
                    <a:lumMod val="65000"/>
                    <a:lumOff val="35000"/>
                  </a:schemeClr>
                </a:solidFill>
                <a:latin typeface="+mn-lt"/>
                <a:ea typeface="+mn-ea"/>
                <a:cs typeface="+mn-cs"/>
              </a:defRPr>
            </a:pPr>
            <a:endParaRPr lang="en-US"/>
          </a:p>
        </c:txPr>
        <c:crossAx val="6780927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1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ap="none" spc="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70000"/>
        </a:schemeClr>
      </a:solidFill>
    </cs:spPr>
  </cs:dataPoint>
  <cs:dataPoint3D>
    <cs:lnRef idx="0"/>
    <cs:fillRef idx="0">
      <cs:styleClr val="auto"/>
    </cs:fillRef>
    <cs:effectRef idx="0"/>
    <cs:fontRef idx="minor">
      <a:schemeClr val="dk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alpha val="70000"/>
          </a:schemeClr>
        </a:solidFill>
        <a:round/>
      </a:ln>
    </cs:spPr>
  </cs:dataPointLine>
  <cs:dataPointMarker>
    <cs:lnRef idx="0"/>
    <cs:fillRef idx="0">
      <cs:styleClr val="auto"/>
    </cs:fillRef>
    <cs:effectRef idx="0"/>
    <cs:fontRef idx="minor">
      <a:schemeClr val="dk1"/>
    </cs:fontRef>
    <cs:spPr>
      <a:solidFill>
        <a:schemeClr val="phClr">
          <a:alpha val="70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baseline="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128" b="0" i="0" kern="1200" cap="none" spc="50" normalizeH="0"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rgbClr val="62BCF0"/>
        </a:solidFill>
        <a:ln w="28575">
          <a:noFill/>
        </a:ln>
      </dgm:spPr>
      <dgm:t>
        <a:bodyPr/>
        <a:lstStyle/>
        <a:p>
          <a:r>
            <a:rPr lang="en-US" sz="2000" dirty="0">
              <a:solidFill>
                <a:schemeClr val="bg1"/>
              </a:solidFill>
              <a:latin typeface="Calibri" panose="020F0502020204030204" pitchFamily="34" charset="0"/>
              <a:cs typeface="Calibri" panose="020F0502020204030204" pitchFamily="34" charset="0"/>
            </a:rPr>
            <a:t>Commissioner’s Office</a:t>
          </a:r>
          <a:endParaRPr lang="en-US" sz="2000" i="1" dirty="0">
            <a:solidFill>
              <a:schemeClr val="bg1"/>
            </a:solidFill>
            <a:latin typeface="Calibri" panose="020F0502020204030204" pitchFamily="34" charset="0"/>
            <a:cs typeface="Calibri" panose="020F0502020204030204" pitchFamily="34" charset="0"/>
          </a:endParaRPr>
        </a:p>
      </dgm:t>
    </dgm:pt>
    <dgm:pt modelId="{C499392C-CCD8-4667-ABC7-27F285F4D7CD}" type="parTrans" cxnId="{4E9AA6E3-D355-401C-A6BF-119CB8513E5A}">
      <dgm:prSet/>
      <dgm:spPr/>
      <dgm:t>
        <a:bodyPr/>
        <a:lstStyle/>
        <a:p>
          <a:endParaRPr lang="en-US">
            <a:latin typeface="Calibri" panose="020F0502020204030204" pitchFamily="34" charset="0"/>
            <a:cs typeface="Calibri" panose="020F0502020204030204" pitchFamily="34" charset="0"/>
          </a:endParaRPr>
        </a:p>
      </dgm:t>
    </dgm:pt>
    <dgm:pt modelId="{9EE6FBBB-E592-4881-BC26-A964F93FED14}" type="sibTrans" cxnId="{4E9AA6E3-D355-401C-A6BF-119CB8513E5A}">
      <dgm:prSet/>
      <dgm:spPr/>
      <dgm:t>
        <a:bodyPr/>
        <a:lstStyle/>
        <a:p>
          <a:endParaRPr lang="en-US">
            <a:latin typeface="Calibri" panose="020F0502020204030204" pitchFamily="34" charset="0"/>
            <a:cs typeface="Calibri" panose="020F0502020204030204" pitchFamily="34" charset="0"/>
          </a:endParaRPr>
        </a:p>
      </dgm:t>
    </dgm:pt>
    <dgm:pt modelId="{4951533E-B55E-4DDB-A2A1-0DD1A410B39D}">
      <dgm:prSet phldrT="[Text]" custT="1"/>
      <dgm:spPr>
        <a:solidFill>
          <a:srgbClr val="01203D"/>
        </a:solidFill>
        <a:ln w="28575">
          <a:noFill/>
        </a:ln>
      </dgm:spPr>
      <dgm:t>
        <a:bodyPr/>
        <a:lstStyle/>
        <a:p>
          <a:r>
            <a:rPr lang="en-US" sz="2000" dirty="0">
              <a:solidFill>
                <a:schemeClr val="bg1"/>
              </a:solidFill>
              <a:latin typeface="Calibri" panose="020F0502020204030204" pitchFamily="34" charset="0"/>
              <a:cs typeface="Calibri" panose="020F0502020204030204" pitchFamily="34" charset="0"/>
            </a:rPr>
            <a:t>Administration and Financial Management</a:t>
          </a: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latin typeface="Calibri" panose="020F0502020204030204" pitchFamily="34" charset="0"/>
            <a:cs typeface="Calibri" panose="020F0502020204030204" pitchFamily="34" charset="0"/>
          </a:endParaRPr>
        </a:p>
      </dgm:t>
    </dgm:pt>
    <dgm:pt modelId="{AEAE29A3-FF9F-4497-962E-AEF9F1A7EAC9}" type="sibTrans" cxnId="{C561B666-7D7A-4CFF-A534-76A7B1AFDBA8}">
      <dgm:prSet/>
      <dgm:spPr/>
      <dgm:t>
        <a:bodyPr/>
        <a:lstStyle/>
        <a:p>
          <a:endParaRPr lang="en-US">
            <a:latin typeface="Calibri" panose="020F0502020204030204" pitchFamily="34" charset="0"/>
            <a:cs typeface="Calibri" panose="020F0502020204030204" pitchFamily="34" charset="0"/>
          </a:endParaRPr>
        </a:p>
      </dgm:t>
    </dgm:pt>
    <dgm:pt modelId="{5949EB21-4911-4926-8458-9EEBA62DC847}">
      <dgm:prSet phldrT="[Text]" custT="1"/>
      <dgm:spPr>
        <a:solidFill>
          <a:srgbClr val="62BCF0"/>
        </a:solidFill>
        <a:ln w="28575">
          <a:noFill/>
        </a:ln>
      </dgm:spPr>
      <dgm:t>
        <a:bodyPr/>
        <a:lstStyle/>
        <a:p>
          <a:r>
            <a:rPr lang="en-US" sz="2000" dirty="0">
              <a:solidFill>
                <a:schemeClr val="bg1"/>
              </a:solidFill>
              <a:latin typeface="Calibri" panose="020F0502020204030204" pitchFamily="34" charset="0"/>
              <a:cs typeface="Calibri" panose="020F0502020204030204" pitchFamily="34" charset="0"/>
            </a:rPr>
            <a:t>Epidemiology and Health Planning</a:t>
          </a: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latin typeface="Calibri" panose="020F0502020204030204" pitchFamily="34" charset="0"/>
            <a:cs typeface="Calibri" panose="020F0502020204030204" pitchFamily="34" charset="0"/>
          </a:endParaRPr>
        </a:p>
      </dgm:t>
    </dgm:pt>
    <dgm:pt modelId="{8317971A-2589-4C00-BBB7-6A1EE6FEA2D8}" type="sibTrans" cxnId="{D5460841-2773-499B-954B-032563B960E2}">
      <dgm:prSet/>
      <dgm:spPr/>
      <dgm:t>
        <a:bodyPr/>
        <a:lstStyle/>
        <a:p>
          <a:endParaRPr lang="en-US">
            <a:latin typeface="Calibri" panose="020F0502020204030204" pitchFamily="34" charset="0"/>
            <a:cs typeface="Calibri" panose="020F0502020204030204" pitchFamily="34" charset="0"/>
          </a:endParaRPr>
        </a:p>
      </dgm:t>
    </dgm:pt>
    <dgm:pt modelId="{D6BC36C3-C210-4A00-9247-EC06B7C445C6}">
      <dgm:prSet phldrT="[Text]" custT="1"/>
      <dgm:spPr>
        <a:solidFill>
          <a:srgbClr val="84BC49"/>
        </a:solidFill>
        <a:ln w="28575">
          <a:noFill/>
        </a:ln>
      </dgm:spPr>
      <dgm:t>
        <a:bodyPr/>
        <a:lstStyle/>
        <a:p>
          <a:r>
            <a:rPr lang="en-US" sz="2000" dirty="0">
              <a:solidFill>
                <a:schemeClr val="bg1"/>
              </a:solidFill>
              <a:latin typeface="Calibri" panose="020F0502020204030204" pitchFamily="34" charset="0"/>
              <a:cs typeface="Calibri" panose="020F0502020204030204" pitchFamily="34" charset="0"/>
            </a:rPr>
            <a:t>Laboratory Services</a:t>
          </a: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latin typeface="Calibri" panose="020F0502020204030204" pitchFamily="34" charset="0"/>
            <a:cs typeface="Calibri" panose="020F0502020204030204" pitchFamily="34" charset="0"/>
          </a:endParaRPr>
        </a:p>
      </dgm:t>
    </dgm:pt>
    <dgm:pt modelId="{7291E221-0BAB-4182-9161-51E79B6002CD}" type="sibTrans" cxnId="{CC515B48-77B5-4D76-AA99-6C6B24B80A11}">
      <dgm:prSet/>
      <dgm:spPr/>
      <dgm:t>
        <a:bodyPr/>
        <a:lstStyle/>
        <a:p>
          <a:endParaRPr lang="en-US">
            <a:latin typeface="Calibri" panose="020F0502020204030204" pitchFamily="34" charset="0"/>
            <a:cs typeface="Calibri" panose="020F0502020204030204" pitchFamily="34" charset="0"/>
          </a:endParaRPr>
        </a:p>
      </dgm:t>
    </dgm:pt>
    <dgm:pt modelId="{5D034D43-3765-4458-B6D9-C01B4EF1CE9C}">
      <dgm:prSet phldrT="[Text]" custT="1"/>
      <dgm:spPr>
        <a:solidFill>
          <a:srgbClr val="01203D"/>
        </a:solidFill>
        <a:ln w="28575">
          <a:noFill/>
        </a:ln>
      </dgm:spPr>
      <dgm:t>
        <a:bodyPr/>
        <a:lstStyle/>
        <a:p>
          <a:r>
            <a:rPr lang="en-US" sz="2000" dirty="0">
              <a:solidFill>
                <a:schemeClr val="bg1"/>
              </a:solidFill>
              <a:latin typeface="Calibri" panose="020F0502020204030204" pitchFamily="34" charset="0"/>
              <a:cs typeface="Calibri" panose="020F0502020204030204" pitchFamily="34" charset="0"/>
            </a:rPr>
            <a:t>Maternal and Child Health</a:t>
          </a:r>
        </a:p>
      </dgm:t>
    </dgm:pt>
    <dgm:pt modelId="{D58D50F6-D6AB-466F-85E4-B320AD3F42A8}" type="parTrans" cxnId="{32E03D97-96E3-4DD7-9C7D-F279B56AB2CD}">
      <dgm:prSet/>
      <dgm:spPr>
        <a:ln w="28575">
          <a:solidFill>
            <a:schemeClr val="bg1">
              <a:lumMod val="85000"/>
            </a:schemeClr>
          </a:solidFill>
        </a:ln>
      </dgm:spPr>
      <dgm:t>
        <a:bodyPr/>
        <a:lstStyle/>
        <a:p>
          <a:endParaRPr lang="en-US">
            <a:latin typeface="Calibri" panose="020F0502020204030204" pitchFamily="34" charset="0"/>
            <a:cs typeface="Calibri" panose="020F0502020204030204" pitchFamily="34" charset="0"/>
          </a:endParaRPr>
        </a:p>
      </dgm:t>
    </dgm:pt>
    <dgm:pt modelId="{B6E60E56-7A91-4CB5-A6E6-7AFF437EEB83}" type="sibTrans" cxnId="{32E03D97-96E3-4DD7-9C7D-F279B56AB2CD}">
      <dgm:prSet/>
      <dgm:spPr/>
      <dgm:t>
        <a:bodyPr/>
        <a:lstStyle/>
        <a:p>
          <a:endParaRPr lang="en-US">
            <a:latin typeface="Calibri" panose="020F0502020204030204" pitchFamily="34" charset="0"/>
            <a:cs typeface="Calibri" panose="020F0502020204030204" pitchFamily="34" charset="0"/>
          </a:endParaRPr>
        </a:p>
      </dgm:t>
    </dgm:pt>
    <dgm:pt modelId="{A0E5D163-823F-4EB7-A974-8639FA53F1AE}">
      <dgm:prSet phldrT="[Text]" custT="1"/>
      <dgm:spPr>
        <a:solidFill>
          <a:srgbClr val="62BCF0"/>
        </a:solidFill>
        <a:ln w="28575">
          <a:noFill/>
        </a:ln>
      </dgm:spPr>
      <dgm:t>
        <a:bodyPr/>
        <a:lstStyle/>
        <a:p>
          <a:r>
            <a:rPr lang="en-US" sz="2000" dirty="0">
              <a:solidFill>
                <a:schemeClr val="bg1"/>
              </a:solidFill>
              <a:latin typeface="Calibri" panose="020F0502020204030204" pitchFamily="34" charset="0"/>
              <a:cs typeface="Calibri" panose="020F0502020204030204" pitchFamily="34" charset="0"/>
            </a:rPr>
            <a:t>Prevention and Quality Improvement</a:t>
          </a: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latin typeface="Calibri" panose="020F0502020204030204" pitchFamily="34" charset="0"/>
            <a:cs typeface="Calibri" panose="020F0502020204030204" pitchFamily="34" charset="0"/>
          </a:endParaRPr>
        </a:p>
      </dgm:t>
    </dgm:pt>
    <dgm:pt modelId="{BEB3162B-DD54-463B-949D-ACA9C47C6D7F}" type="sibTrans" cxnId="{CEDEDDBB-1D2A-45B1-A3A9-2ADA843F3EB8}">
      <dgm:prSet/>
      <dgm:spPr/>
      <dgm:t>
        <a:bodyPr/>
        <a:lstStyle/>
        <a:p>
          <a:endParaRPr lang="en-US">
            <a:latin typeface="Calibri" panose="020F0502020204030204" pitchFamily="34" charset="0"/>
            <a:cs typeface="Calibri" panose="020F0502020204030204" pitchFamily="34" charset="0"/>
          </a:endParaRPr>
        </a:p>
      </dgm:t>
    </dgm:pt>
    <dgm:pt modelId="{98F641F5-43FC-4A7F-91B1-545C5E7DD563}">
      <dgm:prSet phldrT="[Text]" custT="1"/>
      <dgm:spPr>
        <a:solidFill>
          <a:srgbClr val="84BC49"/>
        </a:solidFill>
        <a:ln w="28575">
          <a:noFill/>
        </a:ln>
      </dgm:spPr>
      <dgm:t>
        <a:bodyPr/>
        <a:lstStyle/>
        <a:p>
          <a:r>
            <a:rPr lang="en-US" sz="2000" dirty="0">
              <a:solidFill>
                <a:schemeClr val="bg1"/>
              </a:solidFill>
              <a:latin typeface="Calibri" panose="020F0502020204030204" pitchFamily="34" charset="0"/>
              <a:cs typeface="Calibri" panose="020F0502020204030204" pitchFamily="34" charset="0"/>
            </a:rPr>
            <a:t>Public Health Protection and Safety</a:t>
          </a: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latin typeface="Calibri" panose="020F0502020204030204" pitchFamily="34" charset="0"/>
            <a:cs typeface="Calibri" panose="020F0502020204030204" pitchFamily="34" charset="0"/>
          </a:endParaRPr>
        </a:p>
      </dgm:t>
    </dgm:pt>
    <dgm:pt modelId="{B846EDF0-E76C-4AEB-A3D6-6B60AD2CAC87}" type="sibTrans" cxnId="{0DE76E73-D0DD-4E1C-AFAC-BDBD79BAA55B}">
      <dgm:prSet/>
      <dgm:spPr/>
      <dgm:t>
        <a:bodyPr/>
        <a:lstStyle/>
        <a:p>
          <a:endParaRPr lang="en-US">
            <a:latin typeface="Calibri" panose="020F0502020204030204" pitchFamily="34" charset="0"/>
            <a:cs typeface="Calibri" panose="020F0502020204030204" pitchFamily="34" charset="0"/>
          </a:endParaRPr>
        </a:p>
      </dgm:t>
    </dgm:pt>
    <dgm:pt modelId="{B81D7114-4009-4981-9A51-5763C8737810}">
      <dgm:prSet phldrT="[Text]" custT="1"/>
      <dgm:spPr>
        <a:solidFill>
          <a:srgbClr val="01203D"/>
        </a:solidFill>
        <a:ln w="28575">
          <a:noFill/>
        </a:ln>
      </dgm:spPr>
      <dgm:t>
        <a:bodyPr/>
        <a:lstStyle/>
        <a:p>
          <a:r>
            <a:rPr lang="en-US" sz="2000" dirty="0">
              <a:solidFill>
                <a:schemeClr val="bg1"/>
              </a:solidFill>
              <a:latin typeface="Calibri" panose="020F0502020204030204" pitchFamily="34" charset="0"/>
              <a:cs typeface="Calibri" panose="020F0502020204030204" pitchFamily="34" charset="0"/>
            </a:rPr>
            <a:t>Women’s Health</a:t>
          </a: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latin typeface="Calibri" panose="020F0502020204030204" pitchFamily="34" charset="0"/>
            <a:cs typeface="Calibri" panose="020F0502020204030204" pitchFamily="34" charset="0"/>
          </a:endParaRPr>
        </a:p>
      </dgm:t>
    </dgm:pt>
    <dgm:pt modelId="{0E4AB4C3-DBBE-4007-A8B5-2BFA2173F09F}" type="sibTrans" cxnId="{DA305433-3FC2-43BA-A04A-E323652EA15F}">
      <dgm:prSet/>
      <dgm:spPr/>
      <dgm:t>
        <a:bodyPr/>
        <a:lstStyle/>
        <a:p>
          <a:endParaRPr lang="en-US">
            <a:latin typeface="Calibri" panose="020F0502020204030204" pitchFamily="34" charset="0"/>
            <a:cs typeface="Calibri" panose="020F0502020204030204" pitchFamily="34" charset="0"/>
          </a:endParaRPr>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74570" custScaleY="145032">
        <dgm:presLayoutVars>
          <dgm:chPref val="3"/>
        </dgm:presLayoutVars>
      </dgm:prSet>
      <dgm:spPr/>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pt>
    <dgm:pt modelId="{6B7C93FC-AC31-42CB-8D37-AAC8C06B8586}" type="pres">
      <dgm:prSet presAssocID="{77F292DC-768C-46DC-A5A2-2814249D4427}" presName="connTx" presStyleLbl="parChTrans1D2" presStyleIdx="0" presStyleCnt="7"/>
      <dgm:spPr/>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59120" custScaleY="84133">
        <dgm:presLayoutVars>
          <dgm:chPref val="3"/>
        </dgm:presLayoutVars>
      </dgm:prSet>
      <dgm:spPr/>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pt>
    <dgm:pt modelId="{35252E8D-499F-40C3-9DF8-944FDD4B4038}" type="pres">
      <dgm:prSet presAssocID="{DE51D134-8779-4301-88E6-D2DB7E3DA2B0}" presName="connTx" presStyleLbl="parChTrans1D2" presStyleIdx="1" presStyleCnt="7"/>
      <dgm:spPr/>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59291" custScaleY="84133">
        <dgm:presLayoutVars>
          <dgm:chPref val="3"/>
        </dgm:presLayoutVars>
      </dgm:prSet>
      <dgm:spPr/>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pt>
    <dgm:pt modelId="{CAEB46D4-E49D-409F-B7A0-0E1F95B7EAE8}" type="pres">
      <dgm:prSet presAssocID="{D14EEE02-1E0C-472A-AE60-766A94DFBC14}" presName="connTx" presStyleLbl="parChTrans1D2" presStyleIdx="2" presStyleCnt="7"/>
      <dgm:spPr/>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59291" custScaleY="84133">
        <dgm:presLayoutVars>
          <dgm:chPref val="3"/>
        </dgm:presLayoutVars>
      </dgm:prSet>
      <dgm:spPr/>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pt>
    <dgm:pt modelId="{A41A1603-939C-4827-9FCF-316C0B1C80C5}" type="pres">
      <dgm:prSet presAssocID="{D58D50F6-D6AB-466F-85E4-B320AD3F42A8}" presName="connTx" presStyleLbl="parChTrans1D2" presStyleIdx="3" presStyleCnt="7"/>
      <dgm:spPr/>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59291" custScaleY="84133">
        <dgm:presLayoutVars>
          <dgm:chPref val="3"/>
        </dgm:presLayoutVars>
      </dgm:prSet>
      <dgm:spPr/>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pt>
    <dgm:pt modelId="{379F408F-4D82-4738-A54E-47C405F251E4}" type="pres">
      <dgm:prSet presAssocID="{DFBE4F42-37DA-48B1-A71F-E90B731FF0F4}" presName="connTx" presStyleLbl="parChTrans1D2" presStyleIdx="4" presStyleCnt="7"/>
      <dgm:spPr/>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59291" custScaleY="84133">
        <dgm:presLayoutVars>
          <dgm:chPref val="3"/>
        </dgm:presLayoutVars>
      </dgm:prSet>
      <dgm:spPr/>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pt>
    <dgm:pt modelId="{306D64F2-4C84-48E1-A409-2866D8738324}" type="pres">
      <dgm:prSet presAssocID="{06BED08C-6348-42D4-AD94-D8D52B989DCF}" presName="connTx" presStyleLbl="parChTrans1D2" presStyleIdx="5" presStyleCnt="7"/>
      <dgm:spPr/>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59291" custScaleY="84133">
        <dgm:presLayoutVars>
          <dgm:chPref val="3"/>
        </dgm:presLayoutVars>
      </dgm:prSet>
      <dgm:spPr/>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pt>
    <dgm:pt modelId="{7C7E430D-68D7-4EDE-AC27-89BFBE44E6D7}" type="pres">
      <dgm:prSet presAssocID="{A6D27D9B-563E-4B23-AA07-2FD5245494B2}" presName="connTx" presStyleLbl="parChTrans1D2" presStyleIdx="6" presStyleCnt="7"/>
      <dgm:spPr/>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59291" custScaleY="84133">
        <dgm:presLayoutVars>
          <dgm:chPref val="3"/>
        </dgm:presLayoutVars>
      </dgm:prSet>
      <dgm:spPr/>
    </dgm:pt>
    <dgm:pt modelId="{456D3CD5-F779-47AD-9A81-6FD6FE9F5B2F}" type="pres">
      <dgm:prSet presAssocID="{B81D7114-4009-4981-9A51-5763C8737810}" presName="level3hierChild" presStyleCnt="0"/>
      <dgm:spPr/>
    </dgm:pt>
  </dgm:ptLst>
  <dgm:cxnLst>
    <dgm:cxn modelId="{7900B103-A435-41DC-BBE9-8084DF8D33EC}" type="presOf" srcId="{B81D7114-4009-4981-9A51-5763C8737810}" destId="{0060CFB8-2A8A-4A1B-B7AA-F0317BA7B739}"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3F778B27-C081-46B6-BA0F-3B531FC2E99F}" type="presOf" srcId="{4951533E-B55E-4DDB-A2A1-0DD1A410B39D}" destId="{B73CF9B0-EB3F-4577-8369-54F3E07425DB}" srcOrd="0"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A1F41535-11EB-417C-BE97-9902CCFE5F8F}" type="presOf" srcId="{A6D27D9B-563E-4B23-AA07-2FD5245494B2}" destId="{7C7E430D-68D7-4EDE-AC27-89BFBE44E6D7}" srcOrd="1" destOrd="0" presId="urn:microsoft.com/office/officeart/2008/layout/HorizontalMultiLevelHierarchy"/>
    <dgm:cxn modelId="{325B7936-EB04-4B28-8DED-A2BFCE252A6B}" type="presOf" srcId="{06BED08C-6348-42D4-AD94-D8D52B989DCF}" destId="{306D64F2-4C84-48E1-A409-2866D8738324}" srcOrd="1"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10F4CA64-C138-4FD2-BC9C-38223871F00B}" type="presOf" srcId="{77F292DC-768C-46DC-A5A2-2814249D4427}" destId="{6B7C93FC-AC31-42CB-8D37-AAC8C06B8586}" srcOrd="1"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CC515B48-77B5-4D76-AA99-6C6B24B80A11}" srcId="{27F0A3CF-5B14-424A-9756-5E1F5AE39F84}" destId="{D6BC36C3-C210-4A00-9247-EC06B7C445C6}" srcOrd="2" destOrd="0" parTransId="{D14EEE02-1E0C-472A-AE60-766A94DFBC14}" sibTransId="{7291E221-0BAB-4182-9161-51E79B6002CD}"/>
    <dgm:cxn modelId="{8ACBA049-CD24-4F06-87A4-A2FAEA5BB835}" type="presOf" srcId="{27F0A3CF-5B14-424A-9756-5E1F5AE39F84}" destId="{59935916-D8C6-4C4E-B14F-48A57B6B9F68}" srcOrd="0"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D67BDE55-4492-4F91-8DBD-3C534EDF7BB9}" type="presOf" srcId="{D14EEE02-1E0C-472A-AE60-766A94DFBC14}" destId="{CAEB46D4-E49D-409F-B7A0-0E1F95B7EAE8}" srcOrd="1" destOrd="0" presId="urn:microsoft.com/office/officeart/2008/layout/HorizontalMultiLevelHierarchy"/>
    <dgm:cxn modelId="{FD2A0356-C497-4AD4-8A60-D4855A4C1C0F}" type="presOf" srcId="{DE51D134-8779-4301-88E6-D2DB7E3DA2B0}" destId="{35252E8D-499F-40C3-9DF8-944FDD4B4038}" srcOrd="1" destOrd="0" presId="urn:microsoft.com/office/officeart/2008/layout/HorizontalMultiLevelHierarchy"/>
    <dgm:cxn modelId="{96445356-D426-40E5-852B-5437C3AD0746}" type="presOf" srcId="{A0E5D163-823F-4EB7-A974-8639FA53F1AE}" destId="{42D61C59-8415-4E78-A2CC-696EF3213CB7}"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52E189A3-B253-43A8-B623-F5746A9DF72F}" type="presOf" srcId="{DFBE4F42-37DA-48B1-A71F-E90B731FF0F4}" destId="{379F408F-4D82-4738-A54E-47C405F251E4}" srcOrd="1"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EB50B5D5-FAE6-4F48-A7BF-0B4147406890}" type="presOf" srcId="{DE51D134-8779-4301-88E6-D2DB7E3DA2B0}" destId="{6BE7391D-3772-45C7-BB03-B5B214683C6E}"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DB34F0E8-7771-41E8-B188-7744CE3A86D9}" type="presOf" srcId="{B5169929-1A00-4B39-BAB7-B500300888FC}" destId="{62AF9A13-65A2-4B89-B474-136A27FEBFF4}"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08917AFD-A714-4A5B-AF64-B3A4BA2BBA66}" type="presOf" srcId="{98F641F5-43FC-4A7F-91B1-545C5E7DD563}" destId="{86B6F8FD-94AF-47EE-A573-412109D0A061}"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35FA1F-FDD3-4568-8817-ED45E964A01F}" type="doc">
      <dgm:prSet loTypeId="urn:microsoft.com/office/officeart/2005/8/layout/radial6" loCatId="cycle" qsTypeId="urn:microsoft.com/office/officeart/2005/8/quickstyle/3d3" qsCatId="3D" csTypeId="urn:microsoft.com/office/officeart/2005/8/colors/accent1_2" csCatId="accent1" phldr="1"/>
      <dgm:spPr/>
      <dgm:t>
        <a:bodyPr/>
        <a:lstStyle/>
        <a:p>
          <a:endParaRPr lang="en-US"/>
        </a:p>
      </dgm:t>
    </dgm:pt>
    <dgm:pt modelId="{835037F3-E66E-4324-97E7-799E8CDAA935}">
      <dgm:prSet phldrT="[Text]"/>
      <dgm:spPr/>
      <dgm:t>
        <a:bodyPr/>
        <a:lstStyle/>
        <a:p>
          <a:r>
            <a:rPr lang="en-US" dirty="0"/>
            <a:t>Vital Statistics</a:t>
          </a:r>
        </a:p>
      </dgm:t>
    </dgm:pt>
    <dgm:pt modelId="{BAE47C83-BC37-4FCB-B92E-51A9728B07B9}" type="parTrans" cxnId="{77EC99BA-7B32-4A02-AD43-097D217A3B0D}">
      <dgm:prSet/>
      <dgm:spPr/>
      <dgm:t>
        <a:bodyPr/>
        <a:lstStyle/>
        <a:p>
          <a:endParaRPr lang="en-US"/>
        </a:p>
      </dgm:t>
    </dgm:pt>
    <dgm:pt modelId="{313078D6-4AB5-4FC4-955B-7E6DBD2CC933}" type="sibTrans" cxnId="{77EC99BA-7B32-4A02-AD43-097D217A3B0D}">
      <dgm:prSet/>
      <dgm:spPr/>
      <dgm:t>
        <a:bodyPr/>
        <a:lstStyle/>
        <a:p>
          <a:endParaRPr lang="en-US"/>
        </a:p>
      </dgm:t>
    </dgm:pt>
    <dgm:pt modelId="{15D36529-0690-4ACC-A33F-4E8EDB198E8D}">
      <dgm:prSet phldrT="[Text]" custT="1"/>
      <dgm:spPr/>
      <dgm:t>
        <a:bodyPr/>
        <a:lstStyle/>
        <a:p>
          <a:r>
            <a:rPr lang="en-US" sz="1400" dirty="0"/>
            <a:t>Vital Records</a:t>
          </a:r>
        </a:p>
      </dgm:t>
    </dgm:pt>
    <dgm:pt modelId="{D1AC482C-C5B9-470D-82FB-81F93F295D82}" type="parTrans" cxnId="{17B5B9CD-AF41-4DCE-9E06-AD2B98D1D35F}">
      <dgm:prSet/>
      <dgm:spPr/>
      <dgm:t>
        <a:bodyPr/>
        <a:lstStyle/>
        <a:p>
          <a:endParaRPr lang="en-US"/>
        </a:p>
      </dgm:t>
    </dgm:pt>
    <dgm:pt modelId="{AD5BF124-6194-4F7B-8E24-48CC87F882F0}" type="sibTrans" cxnId="{17B5B9CD-AF41-4DCE-9E06-AD2B98D1D35F}">
      <dgm:prSet/>
      <dgm:spPr/>
      <dgm:t>
        <a:bodyPr/>
        <a:lstStyle/>
        <a:p>
          <a:endParaRPr lang="en-US"/>
        </a:p>
      </dgm:t>
    </dgm:pt>
    <dgm:pt modelId="{762B5E1E-9F50-4D28-B10E-7162FF3B512A}">
      <dgm:prSet phldrT="[Text]" custT="1"/>
      <dgm:spPr/>
      <dgm:t>
        <a:bodyPr/>
        <a:lstStyle/>
        <a:p>
          <a:r>
            <a:rPr lang="en-US" sz="1400" dirty="0"/>
            <a:t>Public Requests</a:t>
          </a:r>
        </a:p>
      </dgm:t>
    </dgm:pt>
    <dgm:pt modelId="{7CAB37F2-B098-4134-97C4-1CA3E4F2F0D8}" type="parTrans" cxnId="{D2752D35-9D7A-4B56-9E2B-E79947436F8C}">
      <dgm:prSet/>
      <dgm:spPr/>
      <dgm:t>
        <a:bodyPr/>
        <a:lstStyle/>
        <a:p>
          <a:endParaRPr lang="en-US"/>
        </a:p>
      </dgm:t>
    </dgm:pt>
    <dgm:pt modelId="{A53BCB59-25CE-478C-B9C4-33FCC28FCF28}" type="sibTrans" cxnId="{D2752D35-9D7A-4B56-9E2B-E79947436F8C}">
      <dgm:prSet/>
      <dgm:spPr/>
      <dgm:t>
        <a:bodyPr/>
        <a:lstStyle/>
        <a:p>
          <a:endParaRPr lang="en-US"/>
        </a:p>
      </dgm:t>
    </dgm:pt>
    <dgm:pt modelId="{3F936B75-7264-49DA-B275-72FB2B9A0412}">
      <dgm:prSet phldrT="[Text]" custT="1"/>
      <dgm:spPr/>
      <dgm:t>
        <a:bodyPr/>
        <a:lstStyle/>
        <a:p>
          <a:r>
            <a:rPr lang="en-US" sz="1400" dirty="0"/>
            <a:t>Protection</a:t>
          </a:r>
        </a:p>
      </dgm:t>
    </dgm:pt>
    <dgm:pt modelId="{9735A996-D087-4AEE-B1C7-DEE31BCF3240}" type="parTrans" cxnId="{4D250BD8-70DD-4C4F-BCF0-A820FBB5F56B}">
      <dgm:prSet/>
      <dgm:spPr/>
      <dgm:t>
        <a:bodyPr/>
        <a:lstStyle/>
        <a:p>
          <a:endParaRPr lang="en-US"/>
        </a:p>
      </dgm:t>
    </dgm:pt>
    <dgm:pt modelId="{241137BC-596A-4C62-B902-F9E82F20B218}" type="sibTrans" cxnId="{4D250BD8-70DD-4C4F-BCF0-A820FBB5F56B}">
      <dgm:prSet/>
      <dgm:spPr/>
      <dgm:t>
        <a:bodyPr/>
        <a:lstStyle/>
        <a:p>
          <a:endParaRPr lang="en-US"/>
        </a:p>
      </dgm:t>
    </dgm:pt>
    <dgm:pt modelId="{07CDE8F0-F33A-465D-9289-EBAF4D2D8808}">
      <dgm:prSet phldrT="[Text]" custT="1"/>
      <dgm:spPr/>
      <dgm:t>
        <a:bodyPr/>
        <a:lstStyle/>
        <a:p>
          <a:r>
            <a:rPr lang="en-US" sz="1400" dirty="0"/>
            <a:t>Collaboration</a:t>
          </a:r>
        </a:p>
      </dgm:t>
    </dgm:pt>
    <dgm:pt modelId="{35AD19A2-4A73-4EF3-9CB2-756702060A67}" type="parTrans" cxnId="{F058F3B6-1F07-4BCA-8E2F-14527A0FBCBE}">
      <dgm:prSet/>
      <dgm:spPr/>
      <dgm:t>
        <a:bodyPr/>
        <a:lstStyle/>
        <a:p>
          <a:endParaRPr lang="en-US"/>
        </a:p>
      </dgm:t>
    </dgm:pt>
    <dgm:pt modelId="{F202279F-2A82-4BD2-B341-5EB892F5438E}" type="sibTrans" cxnId="{F058F3B6-1F07-4BCA-8E2F-14527A0FBCBE}">
      <dgm:prSet/>
      <dgm:spPr/>
      <dgm:t>
        <a:bodyPr/>
        <a:lstStyle/>
        <a:p>
          <a:endParaRPr lang="en-US"/>
        </a:p>
      </dgm:t>
    </dgm:pt>
    <dgm:pt modelId="{A2FD2256-6C26-4128-95DE-B657DDE970CE}">
      <dgm:prSet/>
      <dgm:spPr/>
      <dgm:t>
        <a:bodyPr/>
        <a:lstStyle/>
        <a:p>
          <a:endParaRPr lang="en-US"/>
        </a:p>
      </dgm:t>
    </dgm:pt>
    <dgm:pt modelId="{C0AAC32D-3F0D-4C42-8C19-B7DC9966B869}" type="parTrans" cxnId="{F6BFB8A5-0D93-4158-9B05-2ADC5478713C}">
      <dgm:prSet/>
      <dgm:spPr/>
      <dgm:t>
        <a:bodyPr/>
        <a:lstStyle/>
        <a:p>
          <a:endParaRPr lang="en-US"/>
        </a:p>
      </dgm:t>
    </dgm:pt>
    <dgm:pt modelId="{A9C67303-C242-4943-ABD7-28C7BB914475}" type="sibTrans" cxnId="{F6BFB8A5-0D93-4158-9B05-2ADC5478713C}">
      <dgm:prSet/>
      <dgm:spPr/>
      <dgm:t>
        <a:bodyPr/>
        <a:lstStyle/>
        <a:p>
          <a:endParaRPr lang="en-US"/>
        </a:p>
      </dgm:t>
    </dgm:pt>
    <dgm:pt modelId="{FDACDF4E-67CB-408F-878F-C09C6BA337DD}" type="pres">
      <dgm:prSet presAssocID="{C435FA1F-FDD3-4568-8817-ED45E964A01F}" presName="Name0" presStyleCnt="0">
        <dgm:presLayoutVars>
          <dgm:chMax val="1"/>
          <dgm:dir/>
          <dgm:animLvl val="ctr"/>
          <dgm:resizeHandles val="exact"/>
        </dgm:presLayoutVars>
      </dgm:prSet>
      <dgm:spPr/>
    </dgm:pt>
    <dgm:pt modelId="{E7CBDB16-47A4-4791-8448-C6F31ADCCB4C}" type="pres">
      <dgm:prSet presAssocID="{835037F3-E66E-4324-97E7-799E8CDAA935}" presName="centerShape" presStyleLbl="node0" presStyleIdx="0" presStyleCnt="1"/>
      <dgm:spPr/>
    </dgm:pt>
    <dgm:pt modelId="{61090393-35AE-40FD-9338-5EA8037C2448}" type="pres">
      <dgm:prSet presAssocID="{15D36529-0690-4ACC-A33F-4E8EDB198E8D}" presName="node" presStyleLbl="node1" presStyleIdx="0" presStyleCnt="4" custScaleX="135606" custScaleY="135606">
        <dgm:presLayoutVars>
          <dgm:bulletEnabled val="1"/>
        </dgm:presLayoutVars>
      </dgm:prSet>
      <dgm:spPr/>
    </dgm:pt>
    <dgm:pt modelId="{9631CD7E-F835-41B2-A0C2-D7B703841C90}" type="pres">
      <dgm:prSet presAssocID="{15D36529-0690-4ACC-A33F-4E8EDB198E8D}" presName="dummy" presStyleCnt="0"/>
      <dgm:spPr/>
    </dgm:pt>
    <dgm:pt modelId="{AB45EB90-4349-4C84-A4AA-D40BC28C73EE}" type="pres">
      <dgm:prSet presAssocID="{AD5BF124-6194-4F7B-8E24-48CC87F882F0}" presName="sibTrans" presStyleLbl="sibTrans2D1" presStyleIdx="0" presStyleCnt="4" custScaleX="116391" custScaleY="108453"/>
      <dgm:spPr/>
    </dgm:pt>
    <dgm:pt modelId="{17D64B8F-BD7A-470C-9632-451E0E3DC9C3}" type="pres">
      <dgm:prSet presAssocID="{762B5E1E-9F50-4D28-B10E-7162FF3B512A}" presName="node" presStyleLbl="node1" presStyleIdx="1" presStyleCnt="4" custScaleX="135606" custScaleY="135606">
        <dgm:presLayoutVars>
          <dgm:bulletEnabled val="1"/>
        </dgm:presLayoutVars>
      </dgm:prSet>
      <dgm:spPr/>
    </dgm:pt>
    <dgm:pt modelId="{BE01EB42-149C-4F28-B197-EAA285691A36}" type="pres">
      <dgm:prSet presAssocID="{762B5E1E-9F50-4D28-B10E-7162FF3B512A}" presName="dummy" presStyleCnt="0"/>
      <dgm:spPr/>
    </dgm:pt>
    <dgm:pt modelId="{B59B2665-D434-4476-B28C-A27727F7D839}" type="pres">
      <dgm:prSet presAssocID="{A53BCB59-25CE-478C-B9C4-33FCC28FCF28}" presName="sibTrans" presStyleLbl="sibTrans2D1" presStyleIdx="1" presStyleCnt="4"/>
      <dgm:spPr/>
    </dgm:pt>
    <dgm:pt modelId="{F897CDBF-0405-4519-849C-CECB6F10E34C}" type="pres">
      <dgm:prSet presAssocID="{3F936B75-7264-49DA-B275-72FB2B9A0412}" presName="node" presStyleLbl="node1" presStyleIdx="2" presStyleCnt="4" custScaleX="135606" custScaleY="135606">
        <dgm:presLayoutVars>
          <dgm:bulletEnabled val="1"/>
        </dgm:presLayoutVars>
      </dgm:prSet>
      <dgm:spPr/>
    </dgm:pt>
    <dgm:pt modelId="{BE9FCB84-DBFE-4BFC-858C-9034CABEBA42}" type="pres">
      <dgm:prSet presAssocID="{3F936B75-7264-49DA-B275-72FB2B9A0412}" presName="dummy" presStyleCnt="0"/>
      <dgm:spPr/>
    </dgm:pt>
    <dgm:pt modelId="{5A672742-BBB0-48BC-99AC-0F42E06D2834}" type="pres">
      <dgm:prSet presAssocID="{241137BC-596A-4C62-B902-F9E82F20B218}" presName="sibTrans" presStyleLbl="sibTrans2D1" presStyleIdx="2" presStyleCnt="4"/>
      <dgm:spPr/>
    </dgm:pt>
    <dgm:pt modelId="{95EE8CF3-01DA-4234-95E3-1BF4822E911A}" type="pres">
      <dgm:prSet presAssocID="{07CDE8F0-F33A-465D-9289-EBAF4D2D8808}" presName="node" presStyleLbl="node1" presStyleIdx="3" presStyleCnt="4" custScaleX="135606" custScaleY="135606">
        <dgm:presLayoutVars>
          <dgm:bulletEnabled val="1"/>
        </dgm:presLayoutVars>
      </dgm:prSet>
      <dgm:spPr/>
    </dgm:pt>
    <dgm:pt modelId="{81D453FF-7480-4117-9375-061DAF6F1C01}" type="pres">
      <dgm:prSet presAssocID="{07CDE8F0-F33A-465D-9289-EBAF4D2D8808}" presName="dummy" presStyleCnt="0"/>
      <dgm:spPr/>
    </dgm:pt>
    <dgm:pt modelId="{79675C90-FEF9-4087-84AB-DEAE65E44725}" type="pres">
      <dgm:prSet presAssocID="{F202279F-2A82-4BD2-B341-5EB892F5438E}" presName="sibTrans" presStyleLbl="sibTrans2D1" presStyleIdx="3" presStyleCnt="4"/>
      <dgm:spPr/>
    </dgm:pt>
  </dgm:ptLst>
  <dgm:cxnLst>
    <dgm:cxn modelId="{D2752D35-9D7A-4B56-9E2B-E79947436F8C}" srcId="{835037F3-E66E-4324-97E7-799E8CDAA935}" destId="{762B5E1E-9F50-4D28-B10E-7162FF3B512A}" srcOrd="1" destOrd="0" parTransId="{7CAB37F2-B098-4134-97C4-1CA3E4F2F0D8}" sibTransId="{A53BCB59-25CE-478C-B9C4-33FCC28FCF28}"/>
    <dgm:cxn modelId="{AC8C9339-E21B-4DCD-9506-B518B1E22085}" type="presOf" srcId="{762B5E1E-9F50-4D28-B10E-7162FF3B512A}" destId="{17D64B8F-BD7A-470C-9632-451E0E3DC9C3}" srcOrd="0" destOrd="0" presId="urn:microsoft.com/office/officeart/2005/8/layout/radial6"/>
    <dgm:cxn modelId="{63A5EF3E-D581-4870-8798-B13493748230}" type="presOf" srcId="{F202279F-2A82-4BD2-B341-5EB892F5438E}" destId="{79675C90-FEF9-4087-84AB-DEAE65E44725}" srcOrd="0" destOrd="0" presId="urn:microsoft.com/office/officeart/2005/8/layout/radial6"/>
    <dgm:cxn modelId="{94D75C43-718F-4032-BF85-F24CF7EB9BFD}" type="presOf" srcId="{15D36529-0690-4ACC-A33F-4E8EDB198E8D}" destId="{61090393-35AE-40FD-9338-5EA8037C2448}" srcOrd="0" destOrd="0" presId="urn:microsoft.com/office/officeart/2005/8/layout/radial6"/>
    <dgm:cxn modelId="{46A44769-BD5F-4BBE-807B-C87C5D9C53C8}" type="presOf" srcId="{AD5BF124-6194-4F7B-8E24-48CC87F882F0}" destId="{AB45EB90-4349-4C84-A4AA-D40BC28C73EE}" srcOrd="0" destOrd="0" presId="urn:microsoft.com/office/officeart/2005/8/layout/radial6"/>
    <dgm:cxn modelId="{C031516B-B7BC-4F76-806E-A92078D440A4}" type="presOf" srcId="{C435FA1F-FDD3-4568-8817-ED45E964A01F}" destId="{FDACDF4E-67CB-408F-878F-C09C6BA337DD}" srcOrd="0" destOrd="0" presId="urn:microsoft.com/office/officeart/2005/8/layout/radial6"/>
    <dgm:cxn modelId="{B350538E-EAA2-4C61-9FB6-817BF0BA8A6E}" type="presOf" srcId="{A53BCB59-25CE-478C-B9C4-33FCC28FCF28}" destId="{B59B2665-D434-4476-B28C-A27727F7D839}" srcOrd="0" destOrd="0" presId="urn:microsoft.com/office/officeart/2005/8/layout/radial6"/>
    <dgm:cxn modelId="{2307F5A4-A3CA-4A88-81D2-22077BC3E86B}" type="presOf" srcId="{835037F3-E66E-4324-97E7-799E8CDAA935}" destId="{E7CBDB16-47A4-4791-8448-C6F31ADCCB4C}" srcOrd="0" destOrd="0" presId="urn:microsoft.com/office/officeart/2005/8/layout/radial6"/>
    <dgm:cxn modelId="{F6BFB8A5-0D93-4158-9B05-2ADC5478713C}" srcId="{C435FA1F-FDD3-4568-8817-ED45E964A01F}" destId="{A2FD2256-6C26-4128-95DE-B657DDE970CE}" srcOrd="1" destOrd="0" parTransId="{C0AAC32D-3F0D-4C42-8C19-B7DC9966B869}" sibTransId="{A9C67303-C242-4943-ABD7-28C7BB914475}"/>
    <dgm:cxn modelId="{F058F3B6-1F07-4BCA-8E2F-14527A0FBCBE}" srcId="{835037F3-E66E-4324-97E7-799E8CDAA935}" destId="{07CDE8F0-F33A-465D-9289-EBAF4D2D8808}" srcOrd="3" destOrd="0" parTransId="{35AD19A2-4A73-4EF3-9CB2-756702060A67}" sibTransId="{F202279F-2A82-4BD2-B341-5EB892F5438E}"/>
    <dgm:cxn modelId="{77EC99BA-7B32-4A02-AD43-097D217A3B0D}" srcId="{C435FA1F-FDD3-4568-8817-ED45E964A01F}" destId="{835037F3-E66E-4324-97E7-799E8CDAA935}" srcOrd="0" destOrd="0" parTransId="{BAE47C83-BC37-4FCB-B92E-51A9728B07B9}" sibTransId="{313078D6-4AB5-4FC4-955B-7E6DBD2CC933}"/>
    <dgm:cxn modelId="{17B5B9CD-AF41-4DCE-9E06-AD2B98D1D35F}" srcId="{835037F3-E66E-4324-97E7-799E8CDAA935}" destId="{15D36529-0690-4ACC-A33F-4E8EDB198E8D}" srcOrd="0" destOrd="0" parTransId="{D1AC482C-C5B9-470D-82FB-81F93F295D82}" sibTransId="{AD5BF124-6194-4F7B-8E24-48CC87F882F0}"/>
    <dgm:cxn modelId="{4AEE72CE-5A4E-4A81-90C8-98F4280A2A15}" type="presOf" srcId="{07CDE8F0-F33A-465D-9289-EBAF4D2D8808}" destId="{95EE8CF3-01DA-4234-95E3-1BF4822E911A}" srcOrd="0" destOrd="0" presId="urn:microsoft.com/office/officeart/2005/8/layout/radial6"/>
    <dgm:cxn modelId="{4D250BD8-70DD-4C4F-BCF0-A820FBB5F56B}" srcId="{835037F3-E66E-4324-97E7-799E8CDAA935}" destId="{3F936B75-7264-49DA-B275-72FB2B9A0412}" srcOrd="2" destOrd="0" parTransId="{9735A996-D087-4AEE-B1C7-DEE31BCF3240}" sibTransId="{241137BC-596A-4C62-B902-F9E82F20B218}"/>
    <dgm:cxn modelId="{77EC6DF1-9714-460E-80FA-3978854019F1}" type="presOf" srcId="{3F936B75-7264-49DA-B275-72FB2B9A0412}" destId="{F897CDBF-0405-4519-849C-CECB6F10E34C}" srcOrd="0" destOrd="0" presId="urn:microsoft.com/office/officeart/2005/8/layout/radial6"/>
    <dgm:cxn modelId="{DFBBA2FA-EE51-4C9B-BD3F-28CA027FB733}" type="presOf" srcId="{241137BC-596A-4C62-B902-F9E82F20B218}" destId="{5A672742-BBB0-48BC-99AC-0F42E06D2834}" srcOrd="0" destOrd="0" presId="urn:microsoft.com/office/officeart/2005/8/layout/radial6"/>
    <dgm:cxn modelId="{6C7F4473-3EB8-4325-AC58-B55F04FAA2D6}" type="presParOf" srcId="{FDACDF4E-67CB-408F-878F-C09C6BA337DD}" destId="{E7CBDB16-47A4-4791-8448-C6F31ADCCB4C}" srcOrd="0" destOrd="0" presId="urn:microsoft.com/office/officeart/2005/8/layout/radial6"/>
    <dgm:cxn modelId="{83A62913-5A32-4BDB-ACA5-DF274D8F8B8B}" type="presParOf" srcId="{FDACDF4E-67CB-408F-878F-C09C6BA337DD}" destId="{61090393-35AE-40FD-9338-5EA8037C2448}" srcOrd="1" destOrd="0" presId="urn:microsoft.com/office/officeart/2005/8/layout/radial6"/>
    <dgm:cxn modelId="{E38CA356-7B23-4149-A72E-2345BAB9C5C0}" type="presParOf" srcId="{FDACDF4E-67CB-408F-878F-C09C6BA337DD}" destId="{9631CD7E-F835-41B2-A0C2-D7B703841C90}" srcOrd="2" destOrd="0" presId="urn:microsoft.com/office/officeart/2005/8/layout/radial6"/>
    <dgm:cxn modelId="{11A88A89-BEF5-4619-ADC4-872DC51E388B}" type="presParOf" srcId="{FDACDF4E-67CB-408F-878F-C09C6BA337DD}" destId="{AB45EB90-4349-4C84-A4AA-D40BC28C73EE}" srcOrd="3" destOrd="0" presId="urn:microsoft.com/office/officeart/2005/8/layout/radial6"/>
    <dgm:cxn modelId="{158877DD-EC55-4533-8A49-A24904EA8B4E}" type="presParOf" srcId="{FDACDF4E-67CB-408F-878F-C09C6BA337DD}" destId="{17D64B8F-BD7A-470C-9632-451E0E3DC9C3}" srcOrd="4" destOrd="0" presId="urn:microsoft.com/office/officeart/2005/8/layout/radial6"/>
    <dgm:cxn modelId="{613A9E2F-E84B-411C-A1DF-71470B8364E9}" type="presParOf" srcId="{FDACDF4E-67CB-408F-878F-C09C6BA337DD}" destId="{BE01EB42-149C-4F28-B197-EAA285691A36}" srcOrd="5" destOrd="0" presId="urn:microsoft.com/office/officeart/2005/8/layout/radial6"/>
    <dgm:cxn modelId="{531C68A2-8C87-4F9B-8679-2F72EAA0F352}" type="presParOf" srcId="{FDACDF4E-67CB-408F-878F-C09C6BA337DD}" destId="{B59B2665-D434-4476-B28C-A27727F7D839}" srcOrd="6" destOrd="0" presId="urn:microsoft.com/office/officeart/2005/8/layout/radial6"/>
    <dgm:cxn modelId="{087FA85D-A32A-43B4-A065-882EE6EA05FE}" type="presParOf" srcId="{FDACDF4E-67CB-408F-878F-C09C6BA337DD}" destId="{F897CDBF-0405-4519-849C-CECB6F10E34C}" srcOrd="7" destOrd="0" presId="urn:microsoft.com/office/officeart/2005/8/layout/radial6"/>
    <dgm:cxn modelId="{92A1A91E-69EF-4392-B4C9-C502E48ED7F4}" type="presParOf" srcId="{FDACDF4E-67CB-408F-878F-C09C6BA337DD}" destId="{BE9FCB84-DBFE-4BFC-858C-9034CABEBA42}" srcOrd="8" destOrd="0" presId="urn:microsoft.com/office/officeart/2005/8/layout/radial6"/>
    <dgm:cxn modelId="{B494D514-85B5-4E6A-B856-E00E73F89283}" type="presParOf" srcId="{FDACDF4E-67CB-408F-878F-C09C6BA337DD}" destId="{5A672742-BBB0-48BC-99AC-0F42E06D2834}" srcOrd="9" destOrd="0" presId="urn:microsoft.com/office/officeart/2005/8/layout/radial6"/>
    <dgm:cxn modelId="{C4481CEC-2D3E-4905-B5E3-4E6F3DF6E2F5}" type="presParOf" srcId="{FDACDF4E-67CB-408F-878F-C09C6BA337DD}" destId="{95EE8CF3-01DA-4234-95E3-1BF4822E911A}" srcOrd="10" destOrd="0" presId="urn:microsoft.com/office/officeart/2005/8/layout/radial6"/>
    <dgm:cxn modelId="{C850B559-D205-4458-A1B1-7B9640EE9183}" type="presParOf" srcId="{FDACDF4E-67CB-408F-878F-C09C6BA337DD}" destId="{81D453FF-7480-4117-9375-061DAF6F1C01}" srcOrd="11" destOrd="0" presId="urn:microsoft.com/office/officeart/2005/8/layout/radial6"/>
    <dgm:cxn modelId="{72E78509-8CC6-47CE-A4F2-3792B9188D94}" type="presParOf" srcId="{FDACDF4E-67CB-408F-878F-C09C6BA337DD}" destId="{79675C90-FEF9-4087-84AB-DEAE65E44725}"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E0DA10-46F4-4302-ADE5-193190711C7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3EAD88EB-031D-4936-869D-F68E8E50234A}">
      <dgm:prSet phldrT="[Text]"/>
      <dgm:spPr/>
      <dgm:t>
        <a:bodyPr/>
        <a:lstStyle/>
        <a:p>
          <a:r>
            <a:rPr lang="en-US" u="none" dirty="0"/>
            <a:t>Vital Records</a:t>
          </a:r>
        </a:p>
      </dgm:t>
    </dgm:pt>
    <dgm:pt modelId="{BCF6DA46-FDD2-43DF-9CA8-68B0746EEEA9}" type="parTrans" cxnId="{DF882C0A-23A9-4CC2-994A-3DAD6B823AEC}">
      <dgm:prSet/>
      <dgm:spPr/>
      <dgm:t>
        <a:bodyPr/>
        <a:lstStyle/>
        <a:p>
          <a:endParaRPr lang="en-US"/>
        </a:p>
      </dgm:t>
    </dgm:pt>
    <dgm:pt modelId="{8786D07D-381C-4EBC-8B9D-7A54038DD60E}" type="sibTrans" cxnId="{DF882C0A-23A9-4CC2-994A-3DAD6B823AEC}">
      <dgm:prSet/>
      <dgm:spPr/>
      <dgm:t>
        <a:bodyPr/>
        <a:lstStyle/>
        <a:p>
          <a:endParaRPr lang="en-US"/>
        </a:p>
      </dgm:t>
    </dgm:pt>
    <dgm:pt modelId="{050EA38E-4EBE-473E-9460-F953BBE5D241}">
      <dgm:prSet phldrT="[Text]"/>
      <dgm:spPr/>
      <dgm:t>
        <a:bodyPr/>
        <a:lstStyle/>
        <a:p>
          <a:r>
            <a:rPr lang="en-US" dirty="0"/>
            <a:t>Registration/Certification</a:t>
          </a:r>
        </a:p>
      </dgm:t>
    </dgm:pt>
    <dgm:pt modelId="{2958B8CB-7951-4B6C-AF04-B97E9C4956E2}" type="parTrans" cxnId="{2B201D03-0B54-4F61-A55B-A1D763EF6206}">
      <dgm:prSet/>
      <dgm:spPr/>
      <dgm:t>
        <a:bodyPr/>
        <a:lstStyle/>
        <a:p>
          <a:endParaRPr lang="en-US"/>
        </a:p>
      </dgm:t>
    </dgm:pt>
    <dgm:pt modelId="{047797A5-3317-4EAE-8554-9543B8857C09}" type="sibTrans" cxnId="{2B201D03-0B54-4F61-A55B-A1D763EF6206}">
      <dgm:prSet/>
      <dgm:spPr/>
      <dgm:t>
        <a:bodyPr/>
        <a:lstStyle/>
        <a:p>
          <a:endParaRPr lang="en-US"/>
        </a:p>
      </dgm:t>
    </dgm:pt>
    <dgm:pt modelId="{7E775369-1E7F-4D04-BE2C-022AE4D4CFEF}">
      <dgm:prSet phldrT="[Text]"/>
      <dgm:spPr/>
      <dgm:t>
        <a:bodyPr/>
        <a:lstStyle/>
        <a:p>
          <a:r>
            <a:rPr lang="en-US" dirty="0"/>
            <a:t>Amendments and Corrections</a:t>
          </a:r>
        </a:p>
      </dgm:t>
    </dgm:pt>
    <dgm:pt modelId="{4F28875A-6477-49DC-A405-7405BFE31348}" type="parTrans" cxnId="{8454609E-A5E4-407A-874E-AC907DC937B5}">
      <dgm:prSet/>
      <dgm:spPr/>
      <dgm:t>
        <a:bodyPr/>
        <a:lstStyle/>
        <a:p>
          <a:endParaRPr lang="en-US"/>
        </a:p>
      </dgm:t>
    </dgm:pt>
    <dgm:pt modelId="{348BB5BA-7BF6-4B22-91F2-DBEEBAD0CD6B}" type="sibTrans" cxnId="{8454609E-A5E4-407A-874E-AC907DC937B5}">
      <dgm:prSet/>
      <dgm:spPr/>
      <dgm:t>
        <a:bodyPr/>
        <a:lstStyle/>
        <a:p>
          <a:endParaRPr lang="en-US"/>
        </a:p>
      </dgm:t>
    </dgm:pt>
    <dgm:pt modelId="{2F58423A-BC07-4AAD-9915-A332E0329E1A}">
      <dgm:prSet phldrT="[Text]"/>
      <dgm:spPr/>
      <dgm:t>
        <a:bodyPr/>
        <a:lstStyle/>
        <a:p>
          <a:r>
            <a:rPr lang="en-US" u="none" dirty="0"/>
            <a:t>Public Requests</a:t>
          </a:r>
        </a:p>
      </dgm:t>
    </dgm:pt>
    <dgm:pt modelId="{DE3F5051-3563-4B9A-B80F-CF3D3AE7F0BC}" type="parTrans" cxnId="{4F5AF70A-2A35-4CA8-8082-6D64A91861F3}">
      <dgm:prSet/>
      <dgm:spPr/>
      <dgm:t>
        <a:bodyPr/>
        <a:lstStyle/>
        <a:p>
          <a:endParaRPr lang="en-US"/>
        </a:p>
      </dgm:t>
    </dgm:pt>
    <dgm:pt modelId="{4B34C0FD-F8DB-4FE7-8595-7B8132965AE7}" type="sibTrans" cxnId="{4F5AF70A-2A35-4CA8-8082-6D64A91861F3}">
      <dgm:prSet/>
      <dgm:spPr/>
      <dgm:t>
        <a:bodyPr/>
        <a:lstStyle/>
        <a:p>
          <a:endParaRPr lang="en-US"/>
        </a:p>
      </dgm:t>
    </dgm:pt>
    <dgm:pt modelId="{952D4D77-2762-4D8C-A81B-052C59969D6B}">
      <dgm:prSet phldrT="[Text]"/>
      <dgm:spPr/>
      <dgm:t>
        <a:bodyPr/>
        <a:lstStyle/>
        <a:p>
          <a:r>
            <a:rPr lang="en-US" dirty="0"/>
            <a:t>Certificate Issuance</a:t>
          </a:r>
        </a:p>
      </dgm:t>
    </dgm:pt>
    <dgm:pt modelId="{073E1B0E-ACCC-4686-97CA-CEEBE2830B8D}" type="parTrans" cxnId="{046C955F-9066-4D2D-93E2-403FC7BC72EC}">
      <dgm:prSet/>
      <dgm:spPr/>
      <dgm:t>
        <a:bodyPr/>
        <a:lstStyle/>
        <a:p>
          <a:endParaRPr lang="en-US"/>
        </a:p>
      </dgm:t>
    </dgm:pt>
    <dgm:pt modelId="{A1EB9F04-C847-4A0E-A795-B8CC93321A02}" type="sibTrans" cxnId="{046C955F-9066-4D2D-93E2-403FC7BC72EC}">
      <dgm:prSet/>
      <dgm:spPr/>
      <dgm:t>
        <a:bodyPr/>
        <a:lstStyle/>
        <a:p>
          <a:endParaRPr lang="en-US"/>
        </a:p>
      </dgm:t>
    </dgm:pt>
    <dgm:pt modelId="{101C3CB7-16B6-40EF-BB99-BB53CC774294}">
      <dgm:prSet phldrT="[Text]"/>
      <dgm:spPr/>
      <dgm:t>
        <a:bodyPr/>
        <a:lstStyle/>
        <a:p>
          <a:r>
            <a:rPr lang="en-US" dirty="0"/>
            <a:t>Data Requests</a:t>
          </a:r>
        </a:p>
      </dgm:t>
    </dgm:pt>
    <dgm:pt modelId="{3C83EEC2-6A5F-40DF-BB4F-A5E34025923F}" type="parTrans" cxnId="{79059BA9-99B6-4C29-8161-2492BB4E4356}">
      <dgm:prSet/>
      <dgm:spPr/>
      <dgm:t>
        <a:bodyPr/>
        <a:lstStyle/>
        <a:p>
          <a:endParaRPr lang="en-US"/>
        </a:p>
      </dgm:t>
    </dgm:pt>
    <dgm:pt modelId="{DCC5F370-0237-4293-804C-0645A2C40686}" type="sibTrans" cxnId="{79059BA9-99B6-4C29-8161-2492BB4E4356}">
      <dgm:prSet/>
      <dgm:spPr/>
      <dgm:t>
        <a:bodyPr/>
        <a:lstStyle/>
        <a:p>
          <a:endParaRPr lang="en-US"/>
        </a:p>
      </dgm:t>
    </dgm:pt>
    <dgm:pt modelId="{9C7D8D02-464A-4A7B-9008-56DFAF6C047D}">
      <dgm:prSet phldrT="[Text]"/>
      <dgm:spPr/>
      <dgm:t>
        <a:bodyPr/>
        <a:lstStyle/>
        <a:p>
          <a:r>
            <a:rPr lang="en-US" u="none" dirty="0"/>
            <a:t>Protection</a:t>
          </a:r>
        </a:p>
      </dgm:t>
    </dgm:pt>
    <dgm:pt modelId="{B6DCBBCE-E0C5-4AC8-BE01-B11BE9A394AE}" type="parTrans" cxnId="{AF314926-B030-4789-9EEB-0F4D13173E4A}">
      <dgm:prSet/>
      <dgm:spPr/>
      <dgm:t>
        <a:bodyPr/>
        <a:lstStyle/>
        <a:p>
          <a:endParaRPr lang="en-US"/>
        </a:p>
      </dgm:t>
    </dgm:pt>
    <dgm:pt modelId="{52B8E448-43C6-4193-ACDC-39B5131ED22B}" type="sibTrans" cxnId="{AF314926-B030-4789-9EEB-0F4D13173E4A}">
      <dgm:prSet/>
      <dgm:spPr/>
      <dgm:t>
        <a:bodyPr/>
        <a:lstStyle/>
        <a:p>
          <a:endParaRPr lang="en-US"/>
        </a:p>
      </dgm:t>
    </dgm:pt>
    <dgm:pt modelId="{09515C8E-8E00-498F-BEA0-6697D9531B5D}">
      <dgm:prSet phldrT="[Text]"/>
      <dgm:spPr/>
      <dgm:t>
        <a:bodyPr/>
        <a:lstStyle/>
        <a:p>
          <a:r>
            <a:rPr lang="en-US" dirty="0"/>
            <a:t>Protection and Security</a:t>
          </a:r>
        </a:p>
      </dgm:t>
    </dgm:pt>
    <dgm:pt modelId="{B366A530-07FC-4421-8BA4-47B1C2A7752D}" type="parTrans" cxnId="{B4DC43AB-C758-4F54-9BE2-3844A77AB5DC}">
      <dgm:prSet/>
      <dgm:spPr/>
      <dgm:t>
        <a:bodyPr/>
        <a:lstStyle/>
        <a:p>
          <a:endParaRPr lang="en-US"/>
        </a:p>
      </dgm:t>
    </dgm:pt>
    <dgm:pt modelId="{5D922907-3629-4760-BADD-B729F77DF485}" type="sibTrans" cxnId="{B4DC43AB-C758-4F54-9BE2-3844A77AB5DC}">
      <dgm:prSet/>
      <dgm:spPr/>
      <dgm:t>
        <a:bodyPr/>
        <a:lstStyle/>
        <a:p>
          <a:endParaRPr lang="en-US"/>
        </a:p>
      </dgm:t>
    </dgm:pt>
    <dgm:pt modelId="{002B2530-FE2E-4CAA-85F1-AC777D65B667}">
      <dgm:prSet/>
      <dgm:spPr/>
      <dgm:t>
        <a:bodyPr/>
        <a:lstStyle/>
        <a:p>
          <a:r>
            <a:rPr lang="en-US" u="none" dirty="0"/>
            <a:t>Collaboration</a:t>
          </a:r>
        </a:p>
      </dgm:t>
    </dgm:pt>
    <dgm:pt modelId="{2289190B-56F9-4368-9FFB-4BEDD0BD2D7C}" type="parTrans" cxnId="{2C20B310-0CD2-47E9-8CFE-651F4B3D8E05}">
      <dgm:prSet/>
      <dgm:spPr/>
      <dgm:t>
        <a:bodyPr/>
        <a:lstStyle/>
        <a:p>
          <a:endParaRPr lang="en-US"/>
        </a:p>
      </dgm:t>
    </dgm:pt>
    <dgm:pt modelId="{1AC1C568-2A50-4989-9A11-B6A49F40FE3B}" type="sibTrans" cxnId="{2C20B310-0CD2-47E9-8CFE-651F4B3D8E05}">
      <dgm:prSet/>
      <dgm:spPr/>
      <dgm:t>
        <a:bodyPr/>
        <a:lstStyle/>
        <a:p>
          <a:endParaRPr lang="en-US"/>
        </a:p>
      </dgm:t>
    </dgm:pt>
    <dgm:pt modelId="{4C095A07-CF5F-4F8E-9D6D-FF0B54A1A798}">
      <dgm:prSet/>
      <dgm:spPr/>
      <dgm:t>
        <a:bodyPr/>
        <a:lstStyle/>
        <a:p>
          <a:r>
            <a:rPr lang="en-US" dirty="0"/>
            <a:t>Valid Collection</a:t>
          </a:r>
        </a:p>
      </dgm:t>
    </dgm:pt>
    <dgm:pt modelId="{91A12A48-F360-4837-9DBD-7E8F103970CF}" type="parTrans" cxnId="{A2089649-FCFD-48EC-9931-97A24A707552}">
      <dgm:prSet/>
      <dgm:spPr/>
      <dgm:t>
        <a:bodyPr/>
        <a:lstStyle/>
        <a:p>
          <a:endParaRPr lang="en-US"/>
        </a:p>
      </dgm:t>
    </dgm:pt>
    <dgm:pt modelId="{48428989-72AD-41E4-8B40-2DFC06DD297E}" type="sibTrans" cxnId="{A2089649-FCFD-48EC-9931-97A24A707552}">
      <dgm:prSet/>
      <dgm:spPr/>
      <dgm:t>
        <a:bodyPr/>
        <a:lstStyle/>
        <a:p>
          <a:endParaRPr lang="en-US"/>
        </a:p>
      </dgm:t>
    </dgm:pt>
    <dgm:pt modelId="{F9D4CF96-96E6-40B0-9ED8-73B256965345}">
      <dgm:prSet phldrT="[Text]"/>
      <dgm:spPr/>
      <dgm:t>
        <a:bodyPr/>
        <a:lstStyle/>
        <a:p>
          <a:r>
            <a:rPr lang="en-US" dirty="0"/>
            <a:t>Preservation</a:t>
          </a:r>
        </a:p>
      </dgm:t>
    </dgm:pt>
    <dgm:pt modelId="{B2DE8947-CCFD-42D2-BBD5-EB20A62DCCEE}" type="parTrans" cxnId="{D3FE4DBD-C49F-4828-A008-E2F931A00C85}">
      <dgm:prSet/>
      <dgm:spPr/>
      <dgm:t>
        <a:bodyPr/>
        <a:lstStyle/>
        <a:p>
          <a:endParaRPr lang="en-US"/>
        </a:p>
      </dgm:t>
    </dgm:pt>
    <dgm:pt modelId="{11DE2BA3-30A0-4D56-BA13-EA740B011960}" type="sibTrans" cxnId="{D3FE4DBD-C49F-4828-A008-E2F931A00C85}">
      <dgm:prSet/>
      <dgm:spPr/>
      <dgm:t>
        <a:bodyPr/>
        <a:lstStyle/>
        <a:p>
          <a:endParaRPr lang="en-US"/>
        </a:p>
      </dgm:t>
    </dgm:pt>
    <dgm:pt modelId="{76DB9907-E0CC-4E29-9DBE-37BB4C8B07FE}">
      <dgm:prSet phldrT="[Text]"/>
      <dgm:spPr/>
      <dgm:t>
        <a:bodyPr/>
        <a:lstStyle/>
        <a:p>
          <a:r>
            <a:rPr lang="en-US" dirty="0"/>
            <a:t>Confidentiality</a:t>
          </a:r>
        </a:p>
      </dgm:t>
    </dgm:pt>
    <dgm:pt modelId="{96A65917-2AA1-4AFF-9070-C4685B134F46}" type="parTrans" cxnId="{956AE486-2BCB-4B3C-9EEE-DD77E229819E}">
      <dgm:prSet/>
      <dgm:spPr/>
      <dgm:t>
        <a:bodyPr/>
        <a:lstStyle/>
        <a:p>
          <a:endParaRPr lang="en-US"/>
        </a:p>
      </dgm:t>
    </dgm:pt>
    <dgm:pt modelId="{EA9338FC-7141-47CE-B8DD-3381F670E721}" type="sibTrans" cxnId="{956AE486-2BCB-4B3C-9EEE-DD77E229819E}">
      <dgm:prSet/>
      <dgm:spPr/>
      <dgm:t>
        <a:bodyPr/>
        <a:lstStyle/>
        <a:p>
          <a:endParaRPr lang="en-US"/>
        </a:p>
      </dgm:t>
    </dgm:pt>
    <dgm:pt modelId="{99CBD70A-AFB5-4731-BA97-3C72511FB70C}">
      <dgm:prSet phldrT="[Text]"/>
      <dgm:spPr/>
      <dgm:t>
        <a:bodyPr/>
        <a:lstStyle/>
        <a:p>
          <a:r>
            <a:rPr lang="en-US" dirty="0"/>
            <a:t>Shared Appropriately</a:t>
          </a:r>
        </a:p>
      </dgm:t>
    </dgm:pt>
    <dgm:pt modelId="{FF14184A-90D0-45E6-8CA3-32534593C796}" type="parTrans" cxnId="{9FFC1BFF-ABD1-4298-B9C1-F539A34A3C06}">
      <dgm:prSet/>
      <dgm:spPr/>
      <dgm:t>
        <a:bodyPr/>
        <a:lstStyle/>
        <a:p>
          <a:endParaRPr lang="en-US"/>
        </a:p>
      </dgm:t>
    </dgm:pt>
    <dgm:pt modelId="{1DFBDA86-9DC5-42F8-B6F6-1F82A258F770}" type="sibTrans" cxnId="{9FFC1BFF-ABD1-4298-B9C1-F539A34A3C06}">
      <dgm:prSet/>
      <dgm:spPr/>
      <dgm:t>
        <a:bodyPr/>
        <a:lstStyle/>
        <a:p>
          <a:endParaRPr lang="en-US"/>
        </a:p>
      </dgm:t>
    </dgm:pt>
    <dgm:pt modelId="{3A2D22D8-F355-44A6-BFF5-F7880ED3F604}">
      <dgm:prSet/>
      <dgm:spPr/>
      <dgm:t>
        <a:bodyPr/>
        <a:lstStyle/>
        <a:p>
          <a:r>
            <a:rPr lang="en-US" dirty="0"/>
            <a:t>Data Quality and Accuracy</a:t>
          </a:r>
        </a:p>
      </dgm:t>
    </dgm:pt>
    <dgm:pt modelId="{DAAA07CD-B0EE-4308-A072-DC8A0BC5CEB3}" type="parTrans" cxnId="{EB592E46-5B8F-48A3-833A-53686CBC2955}">
      <dgm:prSet/>
      <dgm:spPr/>
      <dgm:t>
        <a:bodyPr/>
        <a:lstStyle/>
        <a:p>
          <a:endParaRPr lang="en-US"/>
        </a:p>
      </dgm:t>
    </dgm:pt>
    <dgm:pt modelId="{C1D08757-0B8F-44FD-B938-1F5D0ED381E4}" type="sibTrans" cxnId="{EB592E46-5B8F-48A3-833A-53686CBC2955}">
      <dgm:prSet/>
      <dgm:spPr/>
      <dgm:t>
        <a:bodyPr/>
        <a:lstStyle/>
        <a:p>
          <a:endParaRPr lang="en-US"/>
        </a:p>
      </dgm:t>
    </dgm:pt>
    <dgm:pt modelId="{E26A8910-9558-4CF9-96F3-542D0B8C4678}">
      <dgm:prSet/>
      <dgm:spPr/>
      <dgm:t>
        <a:bodyPr/>
        <a:lstStyle/>
        <a:p>
          <a:r>
            <a:rPr lang="en-US" dirty="0"/>
            <a:t>Timely and Ongoing</a:t>
          </a:r>
        </a:p>
      </dgm:t>
    </dgm:pt>
    <dgm:pt modelId="{8AF3D95F-BD4F-4F43-8A35-D8CA1EB36BAA}" type="parTrans" cxnId="{DAB48E0B-3099-475F-AFC3-BF93B4988C20}">
      <dgm:prSet/>
      <dgm:spPr/>
      <dgm:t>
        <a:bodyPr/>
        <a:lstStyle/>
        <a:p>
          <a:endParaRPr lang="en-US"/>
        </a:p>
      </dgm:t>
    </dgm:pt>
    <dgm:pt modelId="{81C3CAA7-B912-4D70-8F66-B5EF12290920}" type="sibTrans" cxnId="{DAB48E0B-3099-475F-AFC3-BF93B4988C20}">
      <dgm:prSet/>
      <dgm:spPr/>
      <dgm:t>
        <a:bodyPr/>
        <a:lstStyle/>
        <a:p>
          <a:endParaRPr lang="en-US"/>
        </a:p>
      </dgm:t>
    </dgm:pt>
    <dgm:pt modelId="{EB2CF0A2-D5B4-4486-ABD5-E7E03C7C00D7}" type="pres">
      <dgm:prSet presAssocID="{72E0DA10-46F4-4302-ADE5-193190711C77}" presName="Name0" presStyleCnt="0">
        <dgm:presLayoutVars>
          <dgm:dir/>
          <dgm:animLvl val="lvl"/>
          <dgm:resizeHandles val="exact"/>
        </dgm:presLayoutVars>
      </dgm:prSet>
      <dgm:spPr/>
    </dgm:pt>
    <dgm:pt modelId="{A27DB07C-D32D-48E1-91BF-BFBE1C430C55}" type="pres">
      <dgm:prSet presAssocID="{3EAD88EB-031D-4936-869D-F68E8E50234A}" presName="linNode" presStyleCnt="0"/>
      <dgm:spPr/>
    </dgm:pt>
    <dgm:pt modelId="{84711DC3-2C56-40E6-8C87-537E676F1CB5}" type="pres">
      <dgm:prSet presAssocID="{3EAD88EB-031D-4936-869D-F68E8E50234A}" presName="parentText" presStyleLbl="node1" presStyleIdx="0" presStyleCnt="4">
        <dgm:presLayoutVars>
          <dgm:chMax val="1"/>
          <dgm:bulletEnabled val="1"/>
        </dgm:presLayoutVars>
      </dgm:prSet>
      <dgm:spPr/>
    </dgm:pt>
    <dgm:pt modelId="{3720205A-4F12-4D2C-A99D-2D41B1A82DA3}" type="pres">
      <dgm:prSet presAssocID="{3EAD88EB-031D-4936-869D-F68E8E50234A}" presName="descendantText" presStyleLbl="alignAccFollowNode1" presStyleIdx="0" presStyleCnt="4">
        <dgm:presLayoutVars>
          <dgm:bulletEnabled val="1"/>
        </dgm:presLayoutVars>
      </dgm:prSet>
      <dgm:spPr/>
    </dgm:pt>
    <dgm:pt modelId="{A8867B8D-28E4-4E51-AEEB-F03075BC4F15}" type="pres">
      <dgm:prSet presAssocID="{8786D07D-381C-4EBC-8B9D-7A54038DD60E}" presName="sp" presStyleCnt="0"/>
      <dgm:spPr/>
    </dgm:pt>
    <dgm:pt modelId="{AB3A3A59-515A-4885-881A-5C060E442A38}" type="pres">
      <dgm:prSet presAssocID="{2F58423A-BC07-4AAD-9915-A332E0329E1A}" presName="linNode" presStyleCnt="0"/>
      <dgm:spPr/>
    </dgm:pt>
    <dgm:pt modelId="{D60296B6-7575-4029-9100-9E4508D6EEDE}" type="pres">
      <dgm:prSet presAssocID="{2F58423A-BC07-4AAD-9915-A332E0329E1A}" presName="parentText" presStyleLbl="node1" presStyleIdx="1" presStyleCnt="4" custLinFactNeighborX="-1230" custLinFactNeighborY="-2136">
        <dgm:presLayoutVars>
          <dgm:chMax val="1"/>
          <dgm:bulletEnabled val="1"/>
        </dgm:presLayoutVars>
      </dgm:prSet>
      <dgm:spPr/>
    </dgm:pt>
    <dgm:pt modelId="{E386AB5B-EFC8-4920-9A02-E75BAB54690F}" type="pres">
      <dgm:prSet presAssocID="{2F58423A-BC07-4AAD-9915-A332E0329E1A}" presName="descendantText" presStyleLbl="alignAccFollowNode1" presStyleIdx="1" presStyleCnt="4">
        <dgm:presLayoutVars>
          <dgm:bulletEnabled val="1"/>
        </dgm:presLayoutVars>
      </dgm:prSet>
      <dgm:spPr/>
    </dgm:pt>
    <dgm:pt modelId="{7CCF5458-B41C-4252-B8E5-06B696151F27}" type="pres">
      <dgm:prSet presAssocID="{4B34C0FD-F8DB-4FE7-8595-7B8132965AE7}" presName="sp" presStyleCnt="0"/>
      <dgm:spPr/>
    </dgm:pt>
    <dgm:pt modelId="{1AE75C83-9917-48ED-AE21-0E7AD4D63505}" type="pres">
      <dgm:prSet presAssocID="{9C7D8D02-464A-4A7B-9008-56DFAF6C047D}" presName="linNode" presStyleCnt="0"/>
      <dgm:spPr/>
    </dgm:pt>
    <dgm:pt modelId="{D70640C5-34CB-4791-8740-081408299600}" type="pres">
      <dgm:prSet presAssocID="{9C7D8D02-464A-4A7B-9008-56DFAF6C047D}" presName="parentText" presStyleLbl="node1" presStyleIdx="2" presStyleCnt="4">
        <dgm:presLayoutVars>
          <dgm:chMax val="1"/>
          <dgm:bulletEnabled val="1"/>
        </dgm:presLayoutVars>
      </dgm:prSet>
      <dgm:spPr/>
    </dgm:pt>
    <dgm:pt modelId="{D1F027BE-762D-453D-8209-92D89D456A63}" type="pres">
      <dgm:prSet presAssocID="{9C7D8D02-464A-4A7B-9008-56DFAF6C047D}" presName="descendantText" presStyleLbl="alignAccFollowNode1" presStyleIdx="2" presStyleCnt="4">
        <dgm:presLayoutVars>
          <dgm:bulletEnabled val="1"/>
        </dgm:presLayoutVars>
      </dgm:prSet>
      <dgm:spPr/>
    </dgm:pt>
    <dgm:pt modelId="{AF82F989-89E2-4939-9780-130CBDAA853A}" type="pres">
      <dgm:prSet presAssocID="{52B8E448-43C6-4193-ACDC-39B5131ED22B}" presName="sp" presStyleCnt="0"/>
      <dgm:spPr/>
    </dgm:pt>
    <dgm:pt modelId="{4F2BCE3C-EB7E-4A4D-8BF8-521B75F68BE5}" type="pres">
      <dgm:prSet presAssocID="{002B2530-FE2E-4CAA-85F1-AC777D65B667}" presName="linNode" presStyleCnt="0"/>
      <dgm:spPr/>
    </dgm:pt>
    <dgm:pt modelId="{6DA1BD9D-8C4F-4177-B424-EA24784731B6}" type="pres">
      <dgm:prSet presAssocID="{002B2530-FE2E-4CAA-85F1-AC777D65B667}" presName="parentText" presStyleLbl="node1" presStyleIdx="3" presStyleCnt="4">
        <dgm:presLayoutVars>
          <dgm:chMax val="1"/>
          <dgm:bulletEnabled val="1"/>
        </dgm:presLayoutVars>
      </dgm:prSet>
      <dgm:spPr/>
    </dgm:pt>
    <dgm:pt modelId="{88B5F8CF-096B-45DE-AD77-3882E62A02AF}" type="pres">
      <dgm:prSet presAssocID="{002B2530-FE2E-4CAA-85F1-AC777D65B667}" presName="descendantText" presStyleLbl="alignAccFollowNode1" presStyleIdx="3" presStyleCnt="4">
        <dgm:presLayoutVars>
          <dgm:bulletEnabled val="1"/>
        </dgm:presLayoutVars>
      </dgm:prSet>
      <dgm:spPr/>
    </dgm:pt>
  </dgm:ptLst>
  <dgm:cxnLst>
    <dgm:cxn modelId="{2B201D03-0B54-4F61-A55B-A1D763EF6206}" srcId="{3EAD88EB-031D-4936-869D-F68E8E50234A}" destId="{050EA38E-4EBE-473E-9460-F953BBE5D241}" srcOrd="0" destOrd="0" parTransId="{2958B8CB-7951-4B6C-AF04-B97E9C4956E2}" sibTransId="{047797A5-3317-4EAE-8554-9543B8857C09}"/>
    <dgm:cxn modelId="{DF882C0A-23A9-4CC2-994A-3DAD6B823AEC}" srcId="{72E0DA10-46F4-4302-ADE5-193190711C77}" destId="{3EAD88EB-031D-4936-869D-F68E8E50234A}" srcOrd="0" destOrd="0" parTransId="{BCF6DA46-FDD2-43DF-9CA8-68B0746EEEA9}" sibTransId="{8786D07D-381C-4EBC-8B9D-7A54038DD60E}"/>
    <dgm:cxn modelId="{4F5AF70A-2A35-4CA8-8082-6D64A91861F3}" srcId="{72E0DA10-46F4-4302-ADE5-193190711C77}" destId="{2F58423A-BC07-4AAD-9915-A332E0329E1A}" srcOrd="1" destOrd="0" parTransId="{DE3F5051-3563-4B9A-B80F-CF3D3AE7F0BC}" sibTransId="{4B34C0FD-F8DB-4FE7-8595-7B8132965AE7}"/>
    <dgm:cxn modelId="{DAB48E0B-3099-475F-AFC3-BF93B4988C20}" srcId="{002B2530-FE2E-4CAA-85F1-AC777D65B667}" destId="{E26A8910-9558-4CF9-96F3-542D0B8C4678}" srcOrd="2" destOrd="0" parTransId="{8AF3D95F-BD4F-4F43-8A35-D8CA1EB36BAA}" sibTransId="{81C3CAA7-B912-4D70-8F66-B5EF12290920}"/>
    <dgm:cxn modelId="{2C20B310-0CD2-47E9-8CFE-651F4B3D8E05}" srcId="{72E0DA10-46F4-4302-ADE5-193190711C77}" destId="{002B2530-FE2E-4CAA-85F1-AC777D65B667}" srcOrd="3" destOrd="0" parTransId="{2289190B-56F9-4368-9FFB-4BEDD0BD2D7C}" sibTransId="{1AC1C568-2A50-4989-9A11-B6A49F40FE3B}"/>
    <dgm:cxn modelId="{A1A25D1B-14B7-40B9-9A99-2E19399E8B9C}" type="presOf" srcId="{3EAD88EB-031D-4936-869D-F68E8E50234A}" destId="{84711DC3-2C56-40E6-8C87-537E676F1CB5}" srcOrd="0" destOrd="0" presId="urn:microsoft.com/office/officeart/2005/8/layout/vList5"/>
    <dgm:cxn modelId="{AF314926-B030-4789-9EEB-0F4D13173E4A}" srcId="{72E0DA10-46F4-4302-ADE5-193190711C77}" destId="{9C7D8D02-464A-4A7B-9008-56DFAF6C047D}" srcOrd="2" destOrd="0" parTransId="{B6DCBBCE-E0C5-4AC8-BE01-B11BE9A394AE}" sibTransId="{52B8E448-43C6-4193-ACDC-39B5131ED22B}"/>
    <dgm:cxn modelId="{FD3FC62F-FBCB-46D2-958E-6D912C5F9F10}" type="presOf" srcId="{99CBD70A-AFB5-4731-BA97-3C72511FB70C}" destId="{D1F027BE-762D-453D-8209-92D89D456A63}" srcOrd="0" destOrd="2" presId="urn:microsoft.com/office/officeart/2005/8/layout/vList5"/>
    <dgm:cxn modelId="{5881F639-3FD4-45E4-83F4-E0192E557F7F}" type="presOf" srcId="{09515C8E-8E00-498F-BEA0-6697D9531B5D}" destId="{D1F027BE-762D-453D-8209-92D89D456A63}" srcOrd="0" destOrd="0" presId="urn:microsoft.com/office/officeart/2005/8/layout/vList5"/>
    <dgm:cxn modelId="{8757C43E-9F4B-4AC6-BF40-ECE6FFA0C431}" type="presOf" srcId="{101C3CB7-16B6-40EF-BB99-BB53CC774294}" destId="{E386AB5B-EFC8-4920-9A02-E75BAB54690F}" srcOrd="0" destOrd="1" presId="urn:microsoft.com/office/officeart/2005/8/layout/vList5"/>
    <dgm:cxn modelId="{1C89755B-1097-47BF-AAD3-FB01D5FB7745}" type="presOf" srcId="{9C7D8D02-464A-4A7B-9008-56DFAF6C047D}" destId="{D70640C5-34CB-4791-8740-081408299600}" srcOrd="0" destOrd="0" presId="urn:microsoft.com/office/officeart/2005/8/layout/vList5"/>
    <dgm:cxn modelId="{046C955F-9066-4D2D-93E2-403FC7BC72EC}" srcId="{2F58423A-BC07-4AAD-9915-A332E0329E1A}" destId="{952D4D77-2762-4D8C-A81B-052C59969D6B}" srcOrd="0" destOrd="0" parTransId="{073E1B0E-ACCC-4686-97CA-CEEBE2830B8D}" sibTransId="{A1EB9F04-C847-4A0E-A795-B8CC93321A02}"/>
    <dgm:cxn modelId="{03193260-E3B8-4FC3-B5FF-F17F2A633E33}" type="presOf" srcId="{050EA38E-4EBE-473E-9460-F953BBE5D241}" destId="{3720205A-4F12-4D2C-A99D-2D41B1A82DA3}" srcOrd="0" destOrd="0" presId="urn:microsoft.com/office/officeart/2005/8/layout/vList5"/>
    <dgm:cxn modelId="{A8040941-FC3E-4171-9B5B-7796E4555068}" type="presOf" srcId="{952D4D77-2762-4D8C-A81B-052C59969D6B}" destId="{E386AB5B-EFC8-4920-9A02-E75BAB54690F}" srcOrd="0" destOrd="0" presId="urn:microsoft.com/office/officeart/2005/8/layout/vList5"/>
    <dgm:cxn modelId="{EB592E46-5B8F-48A3-833A-53686CBC2955}" srcId="{002B2530-FE2E-4CAA-85F1-AC777D65B667}" destId="{3A2D22D8-F355-44A6-BFF5-F7880ED3F604}" srcOrd="1" destOrd="0" parTransId="{DAAA07CD-B0EE-4308-A072-DC8A0BC5CEB3}" sibTransId="{C1D08757-0B8F-44FD-B938-1F5D0ED381E4}"/>
    <dgm:cxn modelId="{A2089649-FCFD-48EC-9931-97A24A707552}" srcId="{002B2530-FE2E-4CAA-85F1-AC777D65B667}" destId="{4C095A07-CF5F-4F8E-9D6D-FF0B54A1A798}" srcOrd="0" destOrd="0" parTransId="{91A12A48-F360-4837-9DBD-7E8F103970CF}" sibTransId="{48428989-72AD-41E4-8B40-2DFC06DD297E}"/>
    <dgm:cxn modelId="{1387F458-184D-4C56-85BC-A51FEC50E8B7}" type="presOf" srcId="{2F58423A-BC07-4AAD-9915-A332E0329E1A}" destId="{D60296B6-7575-4029-9100-9E4508D6EEDE}" srcOrd="0" destOrd="0" presId="urn:microsoft.com/office/officeart/2005/8/layout/vList5"/>
    <dgm:cxn modelId="{D2A25E7D-4634-479D-B396-F06897D26D71}" type="presOf" srcId="{002B2530-FE2E-4CAA-85F1-AC777D65B667}" destId="{6DA1BD9D-8C4F-4177-B424-EA24784731B6}" srcOrd="0" destOrd="0" presId="urn:microsoft.com/office/officeart/2005/8/layout/vList5"/>
    <dgm:cxn modelId="{9DE67F83-ACC3-4C1F-B5F8-5373B0467281}" type="presOf" srcId="{7E775369-1E7F-4D04-BE2C-022AE4D4CFEF}" destId="{3720205A-4F12-4D2C-A99D-2D41B1A82DA3}" srcOrd="0" destOrd="1" presId="urn:microsoft.com/office/officeart/2005/8/layout/vList5"/>
    <dgm:cxn modelId="{8CFCB583-3246-48F7-9DA4-3ABC077F4DD3}" type="presOf" srcId="{4C095A07-CF5F-4F8E-9D6D-FF0B54A1A798}" destId="{88B5F8CF-096B-45DE-AD77-3882E62A02AF}" srcOrd="0" destOrd="0" presId="urn:microsoft.com/office/officeart/2005/8/layout/vList5"/>
    <dgm:cxn modelId="{BE3FE684-A89D-425D-AB24-849EB830A540}" type="presOf" srcId="{72E0DA10-46F4-4302-ADE5-193190711C77}" destId="{EB2CF0A2-D5B4-4486-ABD5-E7E03C7C00D7}" srcOrd="0" destOrd="0" presId="urn:microsoft.com/office/officeart/2005/8/layout/vList5"/>
    <dgm:cxn modelId="{924FD886-F99D-4E4C-AE7F-48E05D8DBAB7}" type="presOf" srcId="{76DB9907-E0CC-4E29-9DBE-37BB4C8B07FE}" destId="{D1F027BE-762D-453D-8209-92D89D456A63}" srcOrd="0" destOrd="1" presId="urn:microsoft.com/office/officeart/2005/8/layout/vList5"/>
    <dgm:cxn modelId="{956AE486-2BCB-4B3C-9EEE-DD77E229819E}" srcId="{9C7D8D02-464A-4A7B-9008-56DFAF6C047D}" destId="{76DB9907-E0CC-4E29-9DBE-37BB4C8B07FE}" srcOrd="1" destOrd="0" parTransId="{96A65917-2AA1-4AFF-9070-C4685B134F46}" sibTransId="{EA9338FC-7141-47CE-B8DD-3381F670E721}"/>
    <dgm:cxn modelId="{993FBB9A-B6C7-48A4-AECA-2360127E43F1}" type="presOf" srcId="{F9D4CF96-96E6-40B0-9ED8-73B256965345}" destId="{3720205A-4F12-4D2C-A99D-2D41B1A82DA3}" srcOrd="0" destOrd="2" presId="urn:microsoft.com/office/officeart/2005/8/layout/vList5"/>
    <dgm:cxn modelId="{8454609E-A5E4-407A-874E-AC907DC937B5}" srcId="{3EAD88EB-031D-4936-869D-F68E8E50234A}" destId="{7E775369-1E7F-4D04-BE2C-022AE4D4CFEF}" srcOrd="1" destOrd="0" parTransId="{4F28875A-6477-49DC-A405-7405BFE31348}" sibTransId="{348BB5BA-7BF6-4B22-91F2-DBEEBAD0CD6B}"/>
    <dgm:cxn modelId="{79059BA9-99B6-4C29-8161-2492BB4E4356}" srcId="{2F58423A-BC07-4AAD-9915-A332E0329E1A}" destId="{101C3CB7-16B6-40EF-BB99-BB53CC774294}" srcOrd="1" destOrd="0" parTransId="{3C83EEC2-6A5F-40DF-BB4F-A5E34025923F}" sibTransId="{DCC5F370-0237-4293-804C-0645A2C40686}"/>
    <dgm:cxn modelId="{B4DC43AB-C758-4F54-9BE2-3844A77AB5DC}" srcId="{9C7D8D02-464A-4A7B-9008-56DFAF6C047D}" destId="{09515C8E-8E00-498F-BEA0-6697D9531B5D}" srcOrd="0" destOrd="0" parTransId="{B366A530-07FC-4421-8BA4-47B1C2A7752D}" sibTransId="{5D922907-3629-4760-BADD-B729F77DF485}"/>
    <dgm:cxn modelId="{88300DB5-1C0F-4C99-9CA8-EEDB33AC6CEC}" type="presOf" srcId="{E26A8910-9558-4CF9-96F3-542D0B8C4678}" destId="{88B5F8CF-096B-45DE-AD77-3882E62A02AF}" srcOrd="0" destOrd="2" presId="urn:microsoft.com/office/officeart/2005/8/layout/vList5"/>
    <dgm:cxn modelId="{D3FE4DBD-C49F-4828-A008-E2F931A00C85}" srcId="{3EAD88EB-031D-4936-869D-F68E8E50234A}" destId="{F9D4CF96-96E6-40B0-9ED8-73B256965345}" srcOrd="2" destOrd="0" parTransId="{B2DE8947-CCFD-42D2-BBD5-EB20A62DCCEE}" sibTransId="{11DE2BA3-30A0-4D56-BA13-EA740B011960}"/>
    <dgm:cxn modelId="{06E60FCA-A478-4F83-8582-65F9C26764E0}" type="presOf" srcId="{3A2D22D8-F355-44A6-BFF5-F7880ED3F604}" destId="{88B5F8CF-096B-45DE-AD77-3882E62A02AF}" srcOrd="0" destOrd="1" presId="urn:microsoft.com/office/officeart/2005/8/layout/vList5"/>
    <dgm:cxn modelId="{9FFC1BFF-ABD1-4298-B9C1-F539A34A3C06}" srcId="{9C7D8D02-464A-4A7B-9008-56DFAF6C047D}" destId="{99CBD70A-AFB5-4731-BA97-3C72511FB70C}" srcOrd="2" destOrd="0" parTransId="{FF14184A-90D0-45E6-8CA3-32534593C796}" sibTransId="{1DFBDA86-9DC5-42F8-B6F6-1F82A258F770}"/>
    <dgm:cxn modelId="{CC745757-AF08-4D92-B351-9C115CDEEEEC}" type="presParOf" srcId="{EB2CF0A2-D5B4-4486-ABD5-E7E03C7C00D7}" destId="{A27DB07C-D32D-48E1-91BF-BFBE1C430C55}" srcOrd="0" destOrd="0" presId="urn:microsoft.com/office/officeart/2005/8/layout/vList5"/>
    <dgm:cxn modelId="{8911D467-75BB-415B-B430-810FA9ABACFD}" type="presParOf" srcId="{A27DB07C-D32D-48E1-91BF-BFBE1C430C55}" destId="{84711DC3-2C56-40E6-8C87-537E676F1CB5}" srcOrd="0" destOrd="0" presId="urn:microsoft.com/office/officeart/2005/8/layout/vList5"/>
    <dgm:cxn modelId="{CA080794-5AEE-4EC7-B3A2-2D3DFE10189E}" type="presParOf" srcId="{A27DB07C-D32D-48E1-91BF-BFBE1C430C55}" destId="{3720205A-4F12-4D2C-A99D-2D41B1A82DA3}" srcOrd="1" destOrd="0" presId="urn:microsoft.com/office/officeart/2005/8/layout/vList5"/>
    <dgm:cxn modelId="{1C8603BB-4544-4DCB-9099-C0F2B15D9F4C}" type="presParOf" srcId="{EB2CF0A2-D5B4-4486-ABD5-E7E03C7C00D7}" destId="{A8867B8D-28E4-4E51-AEEB-F03075BC4F15}" srcOrd="1" destOrd="0" presId="urn:microsoft.com/office/officeart/2005/8/layout/vList5"/>
    <dgm:cxn modelId="{6D3E459F-2761-471E-9800-E0D0FDAF561D}" type="presParOf" srcId="{EB2CF0A2-D5B4-4486-ABD5-E7E03C7C00D7}" destId="{AB3A3A59-515A-4885-881A-5C060E442A38}" srcOrd="2" destOrd="0" presId="urn:microsoft.com/office/officeart/2005/8/layout/vList5"/>
    <dgm:cxn modelId="{F3479A9D-5B14-42B4-AEA8-B7A88DB6C8EC}" type="presParOf" srcId="{AB3A3A59-515A-4885-881A-5C060E442A38}" destId="{D60296B6-7575-4029-9100-9E4508D6EEDE}" srcOrd="0" destOrd="0" presId="urn:microsoft.com/office/officeart/2005/8/layout/vList5"/>
    <dgm:cxn modelId="{88156F48-31FE-452D-A2C7-08AB93CDE016}" type="presParOf" srcId="{AB3A3A59-515A-4885-881A-5C060E442A38}" destId="{E386AB5B-EFC8-4920-9A02-E75BAB54690F}" srcOrd="1" destOrd="0" presId="urn:microsoft.com/office/officeart/2005/8/layout/vList5"/>
    <dgm:cxn modelId="{5AC0249E-19D7-45D3-9A87-AD7481C568AC}" type="presParOf" srcId="{EB2CF0A2-D5B4-4486-ABD5-E7E03C7C00D7}" destId="{7CCF5458-B41C-4252-B8E5-06B696151F27}" srcOrd="3" destOrd="0" presId="urn:microsoft.com/office/officeart/2005/8/layout/vList5"/>
    <dgm:cxn modelId="{01B85920-FFF1-4A9D-8FAA-42B65291D92C}" type="presParOf" srcId="{EB2CF0A2-D5B4-4486-ABD5-E7E03C7C00D7}" destId="{1AE75C83-9917-48ED-AE21-0E7AD4D63505}" srcOrd="4" destOrd="0" presId="urn:microsoft.com/office/officeart/2005/8/layout/vList5"/>
    <dgm:cxn modelId="{7D41B70B-398E-461D-8A56-B1E70260D2C4}" type="presParOf" srcId="{1AE75C83-9917-48ED-AE21-0E7AD4D63505}" destId="{D70640C5-34CB-4791-8740-081408299600}" srcOrd="0" destOrd="0" presId="urn:microsoft.com/office/officeart/2005/8/layout/vList5"/>
    <dgm:cxn modelId="{3FD0E0D9-E803-4A3E-B1C3-AECE2417E199}" type="presParOf" srcId="{1AE75C83-9917-48ED-AE21-0E7AD4D63505}" destId="{D1F027BE-762D-453D-8209-92D89D456A63}" srcOrd="1" destOrd="0" presId="urn:microsoft.com/office/officeart/2005/8/layout/vList5"/>
    <dgm:cxn modelId="{1C210D0C-FF82-493D-8047-A83EBC44D712}" type="presParOf" srcId="{EB2CF0A2-D5B4-4486-ABD5-E7E03C7C00D7}" destId="{AF82F989-89E2-4939-9780-130CBDAA853A}" srcOrd="5" destOrd="0" presId="urn:microsoft.com/office/officeart/2005/8/layout/vList5"/>
    <dgm:cxn modelId="{C1372A80-210D-4A31-8914-171666A1D82B}" type="presParOf" srcId="{EB2CF0A2-D5B4-4486-ABD5-E7E03C7C00D7}" destId="{4F2BCE3C-EB7E-4A4D-8BF8-521B75F68BE5}" srcOrd="6" destOrd="0" presId="urn:microsoft.com/office/officeart/2005/8/layout/vList5"/>
    <dgm:cxn modelId="{41E940B0-FACC-465C-8BE3-CDB0DC65EBD9}" type="presParOf" srcId="{4F2BCE3C-EB7E-4A4D-8BF8-521B75F68BE5}" destId="{6DA1BD9D-8C4F-4177-B424-EA24784731B6}" srcOrd="0" destOrd="0" presId="urn:microsoft.com/office/officeart/2005/8/layout/vList5"/>
    <dgm:cxn modelId="{237EA540-E71E-4FE8-BEFA-9961C8F1ED0D}" type="presParOf" srcId="{4F2BCE3C-EB7E-4A4D-8BF8-521B75F68BE5}" destId="{88B5F8CF-096B-45DE-AD77-3882E62A02A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691776" y="2903899"/>
          <a:ext cx="499084" cy="2490848"/>
        </a:xfrm>
        <a:custGeom>
          <a:avLst/>
          <a:gdLst/>
          <a:ahLst/>
          <a:cxnLst/>
          <a:rect l="0" t="0" r="0" b="0"/>
          <a:pathLst>
            <a:path>
              <a:moveTo>
                <a:pt x="0" y="0"/>
              </a:moveTo>
              <a:lnTo>
                <a:pt x="249542" y="0"/>
              </a:lnTo>
              <a:lnTo>
                <a:pt x="249542" y="2490848"/>
              </a:lnTo>
              <a:lnTo>
                <a:pt x="499084" y="2490848"/>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Calibri" panose="020F0502020204030204" pitchFamily="34" charset="0"/>
            <a:cs typeface="Calibri" panose="020F0502020204030204" pitchFamily="34" charset="0"/>
          </a:endParaRPr>
        </a:p>
      </dsp:txBody>
      <dsp:txXfrm>
        <a:off x="877809" y="4085814"/>
        <a:ext cx="127017" cy="127017"/>
      </dsp:txXfrm>
    </dsp:sp>
    <dsp:sp modelId="{4BAC4599-5689-437F-90F2-D586D824B66C}">
      <dsp:nvSpPr>
        <dsp:cNvPr id="0" name=""/>
        <dsp:cNvSpPr/>
      </dsp:nvSpPr>
      <dsp:spPr>
        <a:xfrm>
          <a:off x="691776" y="2903899"/>
          <a:ext cx="499084" cy="1660565"/>
        </a:xfrm>
        <a:custGeom>
          <a:avLst/>
          <a:gdLst/>
          <a:ahLst/>
          <a:cxnLst/>
          <a:rect l="0" t="0" r="0" b="0"/>
          <a:pathLst>
            <a:path>
              <a:moveTo>
                <a:pt x="0" y="0"/>
              </a:moveTo>
              <a:lnTo>
                <a:pt x="249542" y="0"/>
              </a:lnTo>
              <a:lnTo>
                <a:pt x="249542" y="1660565"/>
              </a:lnTo>
              <a:lnTo>
                <a:pt x="499084" y="1660565"/>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Calibri" panose="020F0502020204030204" pitchFamily="34" charset="0"/>
            <a:cs typeface="Calibri" panose="020F0502020204030204" pitchFamily="34" charset="0"/>
          </a:endParaRPr>
        </a:p>
      </dsp:txBody>
      <dsp:txXfrm>
        <a:off x="897970" y="3690833"/>
        <a:ext cx="86697" cy="86697"/>
      </dsp:txXfrm>
    </dsp:sp>
    <dsp:sp modelId="{E20EDDB1-67FA-4D7D-9539-9F9A64C6DD66}">
      <dsp:nvSpPr>
        <dsp:cNvPr id="0" name=""/>
        <dsp:cNvSpPr/>
      </dsp:nvSpPr>
      <dsp:spPr>
        <a:xfrm>
          <a:off x="691776" y="2903899"/>
          <a:ext cx="499084" cy="830282"/>
        </a:xfrm>
        <a:custGeom>
          <a:avLst/>
          <a:gdLst/>
          <a:ahLst/>
          <a:cxnLst/>
          <a:rect l="0" t="0" r="0" b="0"/>
          <a:pathLst>
            <a:path>
              <a:moveTo>
                <a:pt x="0" y="0"/>
              </a:moveTo>
              <a:lnTo>
                <a:pt x="249542" y="0"/>
              </a:lnTo>
              <a:lnTo>
                <a:pt x="249542" y="830282"/>
              </a:lnTo>
              <a:lnTo>
                <a:pt x="499084" y="83028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Calibri" panose="020F0502020204030204" pitchFamily="34" charset="0"/>
            <a:cs typeface="Calibri" panose="020F0502020204030204" pitchFamily="34" charset="0"/>
          </a:endParaRPr>
        </a:p>
      </dsp:txBody>
      <dsp:txXfrm>
        <a:off x="917100" y="3294822"/>
        <a:ext cx="48436" cy="48436"/>
      </dsp:txXfrm>
    </dsp:sp>
    <dsp:sp modelId="{4014ECEF-0888-4009-892D-AB08DF214F2C}">
      <dsp:nvSpPr>
        <dsp:cNvPr id="0" name=""/>
        <dsp:cNvSpPr/>
      </dsp:nvSpPr>
      <dsp:spPr>
        <a:xfrm>
          <a:off x="691776" y="2858179"/>
          <a:ext cx="499084" cy="91440"/>
        </a:xfrm>
        <a:custGeom>
          <a:avLst/>
          <a:gdLst/>
          <a:ahLst/>
          <a:cxnLst/>
          <a:rect l="0" t="0" r="0" b="0"/>
          <a:pathLst>
            <a:path>
              <a:moveTo>
                <a:pt x="0" y="45720"/>
              </a:moveTo>
              <a:lnTo>
                <a:pt x="499084"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latin typeface="Calibri" panose="020F0502020204030204" pitchFamily="34" charset="0"/>
            <a:cs typeface="Calibri" panose="020F0502020204030204" pitchFamily="34" charset="0"/>
          </a:endParaRPr>
        </a:p>
      </dsp:txBody>
      <dsp:txXfrm>
        <a:off x="928841" y="2891422"/>
        <a:ext cx="24954" cy="24954"/>
      </dsp:txXfrm>
    </dsp:sp>
    <dsp:sp modelId="{31B24B2D-92AE-440C-A1A6-5F475784AD35}">
      <dsp:nvSpPr>
        <dsp:cNvPr id="0" name=""/>
        <dsp:cNvSpPr/>
      </dsp:nvSpPr>
      <dsp:spPr>
        <a:xfrm>
          <a:off x="691776" y="2073616"/>
          <a:ext cx="499084" cy="830282"/>
        </a:xfrm>
        <a:custGeom>
          <a:avLst/>
          <a:gdLst/>
          <a:ahLst/>
          <a:cxnLst/>
          <a:rect l="0" t="0" r="0" b="0"/>
          <a:pathLst>
            <a:path>
              <a:moveTo>
                <a:pt x="0" y="830282"/>
              </a:moveTo>
              <a:lnTo>
                <a:pt x="249542" y="830282"/>
              </a:lnTo>
              <a:lnTo>
                <a:pt x="249542" y="0"/>
              </a:lnTo>
              <a:lnTo>
                <a:pt x="499084"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Calibri" panose="020F0502020204030204" pitchFamily="34" charset="0"/>
            <a:cs typeface="Calibri" panose="020F0502020204030204" pitchFamily="34" charset="0"/>
          </a:endParaRPr>
        </a:p>
      </dsp:txBody>
      <dsp:txXfrm>
        <a:off x="917100" y="2464539"/>
        <a:ext cx="48436" cy="48436"/>
      </dsp:txXfrm>
    </dsp:sp>
    <dsp:sp modelId="{6BE7391D-3772-45C7-BB03-B5B214683C6E}">
      <dsp:nvSpPr>
        <dsp:cNvPr id="0" name=""/>
        <dsp:cNvSpPr/>
      </dsp:nvSpPr>
      <dsp:spPr>
        <a:xfrm>
          <a:off x="691776" y="1243333"/>
          <a:ext cx="499084" cy="1660565"/>
        </a:xfrm>
        <a:custGeom>
          <a:avLst/>
          <a:gdLst/>
          <a:ahLst/>
          <a:cxnLst/>
          <a:rect l="0" t="0" r="0" b="0"/>
          <a:pathLst>
            <a:path>
              <a:moveTo>
                <a:pt x="0" y="1660565"/>
              </a:moveTo>
              <a:lnTo>
                <a:pt x="249542" y="1660565"/>
              </a:lnTo>
              <a:lnTo>
                <a:pt x="249542" y="0"/>
              </a:lnTo>
              <a:lnTo>
                <a:pt x="499084"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Calibri" panose="020F0502020204030204" pitchFamily="34" charset="0"/>
            <a:cs typeface="Calibri" panose="020F0502020204030204" pitchFamily="34" charset="0"/>
          </a:endParaRPr>
        </a:p>
      </dsp:txBody>
      <dsp:txXfrm>
        <a:off x="897970" y="2030268"/>
        <a:ext cx="86697" cy="86697"/>
      </dsp:txXfrm>
    </dsp:sp>
    <dsp:sp modelId="{D06C129D-FFB9-48A9-9033-F70ED61AAC72}">
      <dsp:nvSpPr>
        <dsp:cNvPr id="0" name=""/>
        <dsp:cNvSpPr/>
      </dsp:nvSpPr>
      <dsp:spPr>
        <a:xfrm>
          <a:off x="691776" y="413051"/>
          <a:ext cx="499084" cy="2490848"/>
        </a:xfrm>
        <a:custGeom>
          <a:avLst/>
          <a:gdLst/>
          <a:ahLst/>
          <a:cxnLst/>
          <a:rect l="0" t="0" r="0" b="0"/>
          <a:pathLst>
            <a:path>
              <a:moveTo>
                <a:pt x="0" y="2490848"/>
              </a:moveTo>
              <a:lnTo>
                <a:pt x="249542" y="2490848"/>
              </a:lnTo>
              <a:lnTo>
                <a:pt x="249542" y="0"/>
              </a:lnTo>
              <a:lnTo>
                <a:pt x="499084"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889000">
            <a:lnSpc>
              <a:spcPct val="90000"/>
            </a:lnSpc>
            <a:spcBef>
              <a:spcPct val="0"/>
            </a:spcBef>
            <a:spcAft>
              <a:spcPct val="35000"/>
            </a:spcAft>
            <a:buNone/>
          </a:pPr>
          <a:endParaRPr lang="en-US" sz="2000" kern="1200">
            <a:latin typeface="Calibri" panose="020F0502020204030204" pitchFamily="34" charset="0"/>
            <a:cs typeface="Calibri" panose="020F0502020204030204" pitchFamily="34" charset="0"/>
          </a:endParaRPr>
        </a:p>
      </dsp:txBody>
      <dsp:txXfrm>
        <a:off x="877809" y="1594966"/>
        <a:ext cx="127017" cy="127017"/>
      </dsp:txXfrm>
    </dsp:sp>
    <dsp:sp modelId="{59935916-D8C6-4C4E-B14F-48A57B6B9F68}">
      <dsp:nvSpPr>
        <dsp:cNvPr id="0" name=""/>
        <dsp:cNvSpPr/>
      </dsp:nvSpPr>
      <dsp:spPr>
        <a:xfrm rot="16200000">
          <a:off x="-2495576" y="2620235"/>
          <a:ext cx="5807378" cy="567327"/>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Calibri" panose="020F0502020204030204" pitchFamily="34" charset="0"/>
              <a:cs typeface="Calibri" panose="020F0502020204030204" pitchFamily="34" charset="0"/>
            </a:rPr>
            <a:t>Commissioner’s Office</a:t>
          </a:r>
          <a:endParaRPr lang="en-US" sz="2000" i="1" kern="1200" dirty="0">
            <a:solidFill>
              <a:schemeClr val="bg1"/>
            </a:solidFill>
            <a:latin typeface="Calibri" panose="020F0502020204030204" pitchFamily="34" charset="0"/>
            <a:cs typeface="Calibri" panose="020F0502020204030204" pitchFamily="34" charset="0"/>
          </a:endParaRPr>
        </a:p>
      </dsp:txBody>
      <dsp:txXfrm>
        <a:off x="-2495576" y="2620235"/>
        <a:ext cx="5807378" cy="567327"/>
      </dsp:txXfrm>
    </dsp:sp>
    <dsp:sp modelId="{B73CF9B0-EB3F-4577-8369-54F3E07425DB}">
      <dsp:nvSpPr>
        <dsp:cNvPr id="0" name=""/>
        <dsp:cNvSpPr/>
      </dsp:nvSpPr>
      <dsp:spPr>
        <a:xfrm>
          <a:off x="1190860" y="93009"/>
          <a:ext cx="3970713" cy="640083"/>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Calibri" panose="020F0502020204030204" pitchFamily="34" charset="0"/>
              <a:cs typeface="Calibri" panose="020F0502020204030204" pitchFamily="34" charset="0"/>
            </a:rPr>
            <a:t>Administration and Financial Management</a:t>
          </a:r>
        </a:p>
      </dsp:txBody>
      <dsp:txXfrm>
        <a:off x="1190860" y="93009"/>
        <a:ext cx="3970713" cy="640083"/>
      </dsp:txXfrm>
    </dsp:sp>
    <dsp:sp modelId="{57F0B218-B8AE-4220-9430-48E42516228E}">
      <dsp:nvSpPr>
        <dsp:cNvPr id="0" name=""/>
        <dsp:cNvSpPr/>
      </dsp:nvSpPr>
      <dsp:spPr>
        <a:xfrm>
          <a:off x="1190860" y="923292"/>
          <a:ext cx="3974980" cy="640083"/>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Calibri" panose="020F0502020204030204" pitchFamily="34" charset="0"/>
              <a:cs typeface="Calibri" panose="020F0502020204030204" pitchFamily="34" charset="0"/>
            </a:rPr>
            <a:t>Epidemiology and Health Planning</a:t>
          </a:r>
        </a:p>
      </dsp:txBody>
      <dsp:txXfrm>
        <a:off x="1190860" y="923292"/>
        <a:ext cx="3974980" cy="640083"/>
      </dsp:txXfrm>
    </dsp:sp>
    <dsp:sp modelId="{7273DBFA-A064-4CD0-8B35-089175BB930D}">
      <dsp:nvSpPr>
        <dsp:cNvPr id="0" name=""/>
        <dsp:cNvSpPr/>
      </dsp:nvSpPr>
      <dsp:spPr>
        <a:xfrm>
          <a:off x="1190860" y="1753575"/>
          <a:ext cx="3974980" cy="640083"/>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Calibri" panose="020F0502020204030204" pitchFamily="34" charset="0"/>
              <a:cs typeface="Calibri" panose="020F0502020204030204" pitchFamily="34" charset="0"/>
            </a:rPr>
            <a:t>Laboratory Services</a:t>
          </a:r>
        </a:p>
      </dsp:txBody>
      <dsp:txXfrm>
        <a:off x="1190860" y="1753575"/>
        <a:ext cx="3974980" cy="640083"/>
      </dsp:txXfrm>
    </dsp:sp>
    <dsp:sp modelId="{6D7F8648-288A-4A1F-B54A-807646FA6E13}">
      <dsp:nvSpPr>
        <dsp:cNvPr id="0" name=""/>
        <dsp:cNvSpPr/>
      </dsp:nvSpPr>
      <dsp:spPr>
        <a:xfrm>
          <a:off x="1190860" y="2583857"/>
          <a:ext cx="3974980" cy="640083"/>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Calibri" panose="020F0502020204030204" pitchFamily="34" charset="0"/>
              <a:cs typeface="Calibri" panose="020F0502020204030204" pitchFamily="34" charset="0"/>
            </a:rPr>
            <a:t>Maternal and Child Health</a:t>
          </a:r>
        </a:p>
      </dsp:txBody>
      <dsp:txXfrm>
        <a:off x="1190860" y="2583857"/>
        <a:ext cx="3974980" cy="640083"/>
      </dsp:txXfrm>
    </dsp:sp>
    <dsp:sp modelId="{42D61C59-8415-4E78-A2CC-696EF3213CB7}">
      <dsp:nvSpPr>
        <dsp:cNvPr id="0" name=""/>
        <dsp:cNvSpPr/>
      </dsp:nvSpPr>
      <dsp:spPr>
        <a:xfrm>
          <a:off x="1190860" y="3414140"/>
          <a:ext cx="3974980" cy="640083"/>
        </a:xfrm>
        <a:prstGeom prst="rect">
          <a:avLst/>
        </a:prstGeom>
        <a:solidFill>
          <a:srgbClr val="62BCF0"/>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Calibri" panose="020F0502020204030204" pitchFamily="34" charset="0"/>
              <a:cs typeface="Calibri" panose="020F0502020204030204" pitchFamily="34" charset="0"/>
            </a:rPr>
            <a:t>Prevention and Quality Improvement</a:t>
          </a:r>
        </a:p>
      </dsp:txBody>
      <dsp:txXfrm>
        <a:off x="1190860" y="3414140"/>
        <a:ext cx="3974980" cy="640083"/>
      </dsp:txXfrm>
    </dsp:sp>
    <dsp:sp modelId="{86B6F8FD-94AF-47EE-A573-412109D0A061}">
      <dsp:nvSpPr>
        <dsp:cNvPr id="0" name=""/>
        <dsp:cNvSpPr/>
      </dsp:nvSpPr>
      <dsp:spPr>
        <a:xfrm>
          <a:off x="1190860" y="4244423"/>
          <a:ext cx="3974980" cy="640083"/>
        </a:xfrm>
        <a:prstGeom prst="rect">
          <a:avLst/>
        </a:prstGeom>
        <a:solidFill>
          <a:srgbClr val="84BC49"/>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Calibri" panose="020F0502020204030204" pitchFamily="34" charset="0"/>
              <a:cs typeface="Calibri" panose="020F0502020204030204" pitchFamily="34" charset="0"/>
            </a:rPr>
            <a:t>Public Health Protection and Safety</a:t>
          </a:r>
        </a:p>
      </dsp:txBody>
      <dsp:txXfrm>
        <a:off x="1190860" y="4244423"/>
        <a:ext cx="3974980" cy="640083"/>
      </dsp:txXfrm>
    </dsp:sp>
    <dsp:sp modelId="{0060CFB8-2A8A-4A1B-B7AA-F0317BA7B739}">
      <dsp:nvSpPr>
        <dsp:cNvPr id="0" name=""/>
        <dsp:cNvSpPr/>
      </dsp:nvSpPr>
      <dsp:spPr>
        <a:xfrm>
          <a:off x="1190860" y="5074706"/>
          <a:ext cx="3974980" cy="640083"/>
        </a:xfrm>
        <a:prstGeom prst="rect">
          <a:avLst/>
        </a:prstGeom>
        <a:solidFill>
          <a:srgbClr val="01203D"/>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bg1"/>
              </a:solidFill>
              <a:latin typeface="Calibri" panose="020F0502020204030204" pitchFamily="34" charset="0"/>
              <a:cs typeface="Calibri" panose="020F0502020204030204" pitchFamily="34" charset="0"/>
            </a:rPr>
            <a:t>Women’s Health</a:t>
          </a:r>
        </a:p>
      </dsp:txBody>
      <dsp:txXfrm>
        <a:off x="1190860" y="5074706"/>
        <a:ext cx="3974980" cy="6400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675C90-FEF9-4087-84AB-DEAE65E44725}">
      <dsp:nvSpPr>
        <dsp:cNvPr id="0" name=""/>
        <dsp:cNvSpPr/>
      </dsp:nvSpPr>
      <dsp:spPr>
        <a:xfrm>
          <a:off x="3972919" y="501850"/>
          <a:ext cx="3347636" cy="3347636"/>
        </a:xfrm>
        <a:prstGeom prst="blockArc">
          <a:avLst>
            <a:gd name="adj1" fmla="val 10800000"/>
            <a:gd name="adj2" fmla="val 16200000"/>
            <a:gd name="adj3" fmla="val 464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5A672742-BBB0-48BC-99AC-0F42E06D2834}">
      <dsp:nvSpPr>
        <dsp:cNvPr id="0" name=""/>
        <dsp:cNvSpPr/>
      </dsp:nvSpPr>
      <dsp:spPr>
        <a:xfrm>
          <a:off x="3972919" y="501850"/>
          <a:ext cx="3347636" cy="3347636"/>
        </a:xfrm>
        <a:prstGeom prst="blockArc">
          <a:avLst>
            <a:gd name="adj1" fmla="val 5400000"/>
            <a:gd name="adj2" fmla="val 10800000"/>
            <a:gd name="adj3" fmla="val 464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59B2665-D434-4476-B28C-A27727F7D839}">
      <dsp:nvSpPr>
        <dsp:cNvPr id="0" name=""/>
        <dsp:cNvSpPr/>
      </dsp:nvSpPr>
      <dsp:spPr>
        <a:xfrm>
          <a:off x="3972919" y="501850"/>
          <a:ext cx="3347636" cy="3347636"/>
        </a:xfrm>
        <a:prstGeom prst="blockArc">
          <a:avLst>
            <a:gd name="adj1" fmla="val 0"/>
            <a:gd name="adj2" fmla="val 5400000"/>
            <a:gd name="adj3" fmla="val 464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B45EB90-4349-4C84-A4AA-D40BC28C73EE}">
      <dsp:nvSpPr>
        <dsp:cNvPr id="0" name=""/>
        <dsp:cNvSpPr/>
      </dsp:nvSpPr>
      <dsp:spPr>
        <a:xfrm>
          <a:off x="3698563" y="360362"/>
          <a:ext cx="3896347" cy="3630612"/>
        </a:xfrm>
        <a:prstGeom prst="blockArc">
          <a:avLst>
            <a:gd name="adj1" fmla="val 16200000"/>
            <a:gd name="adj2" fmla="val 0"/>
            <a:gd name="adj3" fmla="val 464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7CBDB16-47A4-4791-8448-C6F31ADCCB4C}">
      <dsp:nvSpPr>
        <dsp:cNvPr id="0" name=""/>
        <dsp:cNvSpPr/>
      </dsp:nvSpPr>
      <dsp:spPr>
        <a:xfrm>
          <a:off x="4876101" y="1405032"/>
          <a:ext cx="1541272" cy="1541272"/>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Vital Statistics</a:t>
          </a:r>
        </a:p>
      </dsp:txBody>
      <dsp:txXfrm>
        <a:off x="5101815" y="1630746"/>
        <a:ext cx="1089844" cy="1089844"/>
      </dsp:txXfrm>
    </dsp:sp>
    <dsp:sp modelId="{61090393-35AE-40FD-9338-5EA8037C2448}">
      <dsp:nvSpPr>
        <dsp:cNvPr id="0" name=""/>
        <dsp:cNvSpPr/>
      </dsp:nvSpPr>
      <dsp:spPr>
        <a:xfrm>
          <a:off x="4915217" y="-190829"/>
          <a:ext cx="1463040" cy="1463040"/>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Vital Records</a:t>
          </a:r>
        </a:p>
      </dsp:txBody>
      <dsp:txXfrm>
        <a:off x="5129474" y="23428"/>
        <a:ext cx="1034526" cy="1034526"/>
      </dsp:txXfrm>
    </dsp:sp>
    <dsp:sp modelId="{17D64B8F-BD7A-470C-9632-451E0E3DC9C3}">
      <dsp:nvSpPr>
        <dsp:cNvPr id="0" name=""/>
        <dsp:cNvSpPr/>
      </dsp:nvSpPr>
      <dsp:spPr>
        <a:xfrm>
          <a:off x="6550195" y="1444148"/>
          <a:ext cx="1463040" cy="1463040"/>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Public Requests</a:t>
          </a:r>
        </a:p>
      </dsp:txBody>
      <dsp:txXfrm>
        <a:off x="6764452" y="1658405"/>
        <a:ext cx="1034526" cy="1034526"/>
      </dsp:txXfrm>
    </dsp:sp>
    <dsp:sp modelId="{F897CDBF-0405-4519-849C-CECB6F10E34C}">
      <dsp:nvSpPr>
        <dsp:cNvPr id="0" name=""/>
        <dsp:cNvSpPr/>
      </dsp:nvSpPr>
      <dsp:spPr>
        <a:xfrm>
          <a:off x="4915217" y="3079126"/>
          <a:ext cx="1463040" cy="1463040"/>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Protection</a:t>
          </a:r>
        </a:p>
      </dsp:txBody>
      <dsp:txXfrm>
        <a:off x="5129474" y="3293383"/>
        <a:ext cx="1034526" cy="1034526"/>
      </dsp:txXfrm>
    </dsp:sp>
    <dsp:sp modelId="{95EE8CF3-01DA-4234-95E3-1BF4822E911A}">
      <dsp:nvSpPr>
        <dsp:cNvPr id="0" name=""/>
        <dsp:cNvSpPr/>
      </dsp:nvSpPr>
      <dsp:spPr>
        <a:xfrm>
          <a:off x="3280238" y="1444148"/>
          <a:ext cx="1463040" cy="1463040"/>
        </a:xfrm>
        <a:prstGeom prst="ellipse">
          <a:avLst/>
        </a:prstGeom>
        <a:solidFill>
          <a:schemeClr val="accen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Collaboration</a:t>
          </a:r>
        </a:p>
      </dsp:txBody>
      <dsp:txXfrm>
        <a:off x="3494495" y="1658405"/>
        <a:ext cx="1034526" cy="10345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0205A-4F12-4D2C-A99D-2D41B1A82DA3}">
      <dsp:nvSpPr>
        <dsp:cNvPr id="0" name=""/>
        <dsp:cNvSpPr/>
      </dsp:nvSpPr>
      <dsp:spPr>
        <a:xfrm rot="5400000">
          <a:off x="7260576" y="-3088001"/>
          <a:ext cx="837972" cy="72278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Registration/Certification</a:t>
          </a:r>
        </a:p>
        <a:p>
          <a:pPr marL="114300" lvl="1" indent="-114300" algn="l" defTabSz="666750">
            <a:lnSpc>
              <a:spcPct val="90000"/>
            </a:lnSpc>
            <a:spcBef>
              <a:spcPct val="0"/>
            </a:spcBef>
            <a:spcAft>
              <a:spcPct val="15000"/>
            </a:spcAft>
            <a:buChar char="•"/>
          </a:pPr>
          <a:r>
            <a:rPr lang="en-US" sz="1500" kern="1200" dirty="0"/>
            <a:t>Amendments and Corrections</a:t>
          </a:r>
        </a:p>
        <a:p>
          <a:pPr marL="114300" lvl="1" indent="-114300" algn="l" defTabSz="666750">
            <a:lnSpc>
              <a:spcPct val="90000"/>
            </a:lnSpc>
            <a:spcBef>
              <a:spcPct val="0"/>
            </a:spcBef>
            <a:spcAft>
              <a:spcPct val="15000"/>
            </a:spcAft>
            <a:buChar char="•"/>
          </a:pPr>
          <a:r>
            <a:rPr lang="en-US" sz="1500" kern="1200" dirty="0"/>
            <a:t>Preservation</a:t>
          </a:r>
        </a:p>
      </dsp:txBody>
      <dsp:txXfrm rot="-5400000">
        <a:off x="4065650" y="147831"/>
        <a:ext cx="7186918" cy="756160"/>
      </dsp:txXfrm>
    </dsp:sp>
    <dsp:sp modelId="{84711DC3-2C56-40E6-8C87-537E676F1CB5}">
      <dsp:nvSpPr>
        <dsp:cNvPr id="0" name=""/>
        <dsp:cNvSpPr/>
      </dsp:nvSpPr>
      <dsp:spPr>
        <a:xfrm>
          <a:off x="0" y="2177"/>
          <a:ext cx="4065651" cy="10474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u="none" kern="1200" dirty="0"/>
            <a:t>Vital Records</a:t>
          </a:r>
        </a:p>
      </dsp:txBody>
      <dsp:txXfrm>
        <a:off x="51133" y="53310"/>
        <a:ext cx="3963385" cy="945199"/>
      </dsp:txXfrm>
    </dsp:sp>
    <dsp:sp modelId="{E386AB5B-EFC8-4920-9A02-E75BAB54690F}">
      <dsp:nvSpPr>
        <dsp:cNvPr id="0" name=""/>
        <dsp:cNvSpPr/>
      </dsp:nvSpPr>
      <dsp:spPr>
        <a:xfrm rot="5400000">
          <a:off x="7260576" y="-1988162"/>
          <a:ext cx="837972" cy="72278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Certificate Issuance</a:t>
          </a:r>
        </a:p>
        <a:p>
          <a:pPr marL="114300" lvl="1" indent="-114300" algn="l" defTabSz="666750">
            <a:lnSpc>
              <a:spcPct val="90000"/>
            </a:lnSpc>
            <a:spcBef>
              <a:spcPct val="0"/>
            </a:spcBef>
            <a:spcAft>
              <a:spcPct val="15000"/>
            </a:spcAft>
            <a:buChar char="•"/>
          </a:pPr>
          <a:r>
            <a:rPr lang="en-US" sz="1500" kern="1200" dirty="0"/>
            <a:t>Data Requests</a:t>
          </a:r>
        </a:p>
      </dsp:txBody>
      <dsp:txXfrm rot="-5400000">
        <a:off x="4065650" y="1247670"/>
        <a:ext cx="7186918" cy="756160"/>
      </dsp:txXfrm>
    </dsp:sp>
    <dsp:sp modelId="{D60296B6-7575-4029-9100-9E4508D6EEDE}">
      <dsp:nvSpPr>
        <dsp:cNvPr id="0" name=""/>
        <dsp:cNvSpPr/>
      </dsp:nvSpPr>
      <dsp:spPr>
        <a:xfrm>
          <a:off x="0" y="1079642"/>
          <a:ext cx="4065651" cy="10474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u="none" kern="1200" dirty="0"/>
            <a:t>Public Requests</a:t>
          </a:r>
        </a:p>
      </dsp:txBody>
      <dsp:txXfrm>
        <a:off x="51133" y="1130775"/>
        <a:ext cx="3963385" cy="945199"/>
      </dsp:txXfrm>
    </dsp:sp>
    <dsp:sp modelId="{D1F027BE-762D-453D-8209-92D89D456A63}">
      <dsp:nvSpPr>
        <dsp:cNvPr id="0" name=""/>
        <dsp:cNvSpPr/>
      </dsp:nvSpPr>
      <dsp:spPr>
        <a:xfrm rot="5400000">
          <a:off x="7260576" y="-888323"/>
          <a:ext cx="837972" cy="72278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Protection and Security</a:t>
          </a:r>
        </a:p>
        <a:p>
          <a:pPr marL="114300" lvl="1" indent="-114300" algn="l" defTabSz="666750">
            <a:lnSpc>
              <a:spcPct val="90000"/>
            </a:lnSpc>
            <a:spcBef>
              <a:spcPct val="0"/>
            </a:spcBef>
            <a:spcAft>
              <a:spcPct val="15000"/>
            </a:spcAft>
            <a:buChar char="•"/>
          </a:pPr>
          <a:r>
            <a:rPr lang="en-US" sz="1500" kern="1200" dirty="0"/>
            <a:t>Confidentiality</a:t>
          </a:r>
        </a:p>
        <a:p>
          <a:pPr marL="114300" lvl="1" indent="-114300" algn="l" defTabSz="666750">
            <a:lnSpc>
              <a:spcPct val="90000"/>
            </a:lnSpc>
            <a:spcBef>
              <a:spcPct val="0"/>
            </a:spcBef>
            <a:spcAft>
              <a:spcPct val="15000"/>
            </a:spcAft>
            <a:buChar char="•"/>
          </a:pPr>
          <a:r>
            <a:rPr lang="en-US" sz="1500" kern="1200" dirty="0"/>
            <a:t>Shared Appropriately</a:t>
          </a:r>
        </a:p>
      </dsp:txBody>
      <dsp:txXfrm rot="-5400000">
        <a:off x="4065650" y="2347509"/>
        <a:ext cx="7186918" cy="756160"/>
      </dsp:txXfrm>
    </dsp:sp>
    <dsp:sp modelId="{D70640C5-34CB-4791-8740-081408299600}">
      <dsp:nvSpPr>
        <dsp:cNvPr id="0" name=""/>
        <dsp:cNvSpPr/>
      </dsp:nvSpPr>
      <dsp:spPr>
        <a:xfrm>
          <a:off x="0" y="2201855"/>
          <a:ext cx="4065651" cy="10474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u="none" kern="1200" dirty="0"/>
            <a:t>Protection</a:t>
          </a:r>
        </a:p>
      </dsp:txBody>
      <dsp:txXfrm>
        <a:off x="51133" y="2252988"/>
        <a:ext cx="3963385" cy="945199"/>
      </dsp:txXfrm>
    </dsp:sp>
    <dsp:sp modelId="{88B5F8CF-096B-45DE-AD77-3882E62A02AF}">
      <dsp:nvSpPr>
        <dsp:cNvPr id="0" name=""/>
        <dsp:cNvSpPr/>
      </dsp:nvSpPr>
      <dsp:spPr>
        <a:xfrm rot="5400000">
          <a:off x="7260576" y="211515"/>
          <a:ext cx="837972" cy="722782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Valid Collection</a:t>
          </a:r>
        </a:p>
        <a:p>
          <a:pPr marL="114300" lvl="1" indent="-114300" algn="l" defTabSz="666750">
            <a:lnSpc>
              <a:spcPct val="90000"/>
            </a:lnSpc>
            <a:spcBef>
              <a:spcPct val="0"/>
            </a:spcBef>
            <a:spcAft>
              <a:spcPct val="15000"/>
            </a:spcAft>
            <a:buChar char="•"/>
          </a:pPr>
          <a:r>
            <a:rPr lang="en-US" sz="1500" kern="1200" dirty="0"/>
            <a:t>Data Quality and Accuracy</a:t>
          </a:r>
        </a:p>
        <a:p>
          <a:pPr marL="114300" lvl="1" indent="-114300" algn="l" defTabSz="666750">
            <a:lnSpc>
              <a:spcPct val="90000"/>
            </a:lnSpc>
            <a:spcBef>
              <a:spcPct val="0"/>
            </a:spcBef>
            <a:spcAft>
              <a:spcPct val="15000"/>
            </a:spcAft>
            <a:buChar char="•"/>
          </a:pPr>
          <a:r>
            <a:rPr lang="en-US" sz="1500" kern="1200" dirty="0"/>
            <a:t>Timely and Ongoing</a:t>
          </a:r>
        </a:p>
      </dsp:txBody>
      <dsp:txXfrm rot="-5400000">
        <a:off x="4065650" y="3447347"/>
        <a:ext cx="7186918" cy="756160"/>
      </dsp:txXfrm>
    </dsp:sp>
    <dsp:sp modelId="{6DA1BD9D-8C4F-4177-B424-EA24784731B6}">
      <dsp:nvSpPr>
        <dsp:cNvPr id="0" name=""/>
        <dsp:cNvSpPr/>
      </dsp:nvSpPr>
      <dsp:spPr>
        <a:xfrm>
          <a:off x="0" y="3301694"/>
          <a:ext cx="4065651" cy="104746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marL="0" lvl="0" indent="0" algn="ctr" defTabSz="1955800">
            <a:lnSpc>
              <a:spcPct val="90000"/>
            </a:lnSpc>
            <a:spcBef>
              <a:spcPct val="0"/>
            </a:spcBef>
            <a:spcAft>
              <a:spcPct val="35000"/>
            </a:spcAft>
            <a:buNone/>
          </a:pPr>
          <a:r>
            <a:rPr lang="en-US" sz="4400" u="none" kern="1200" dirty="0"/>
            <a:t>Collaboration</a:t>
          </a:r>
        </a:p>
      </dsp:txBody>
      <dsp:txXfrm>
        <a:off x="51133" y="3352827"/>
        <a:ext cx="3963385" cy="94519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0.11335</cdr:x>
      <cdr:y>0.85865</cdr:y>
    </cdr:from>
    <cdr:to>
      <cdr:x>0.90295</cdr:x>
      <cdr:y>0.85865</cdr:y>
    </cdr:to>
    <cdr:cxnSp macro="">
      <cdr:nvCxnSpPr>
        <cdr:cNvPr id="3" name="Straight Arrow Connector 2">
          <a:extLst xmlns:a="http://schemas.openxmlformats.org/drawingml/2006/main">
            <a:ext uri="{FF2B5EF4-FFF2-40B4-BE49-F238E27FC236}">
              <a16:creationId xmlns:a16="http://schemas.microsoft.com/office/drawing/2014/main" id="{A9D82249-12A9-D3EE-7B86-7D12671DC232}"/>
            </a:ext>
          </a:extLst>
        </cdr:cNvPr>
        <cdr:cNvCxnSpPr/>
      </cdr:nvCxnSpPr>
      <cdr:spPr>
        <a:xfrm xmlns:a="http://schemas.openxmlformats.org/drawingml/2006/main">
          <a:off x="1236133" y="3773073"/>
          <a:ext cx="8610600" cy="0"/>
        </a:xfrm>
        <a:prstGeom xmlns:a="http://schemas.openxmlformats.org/drawingml/2006/main" prst="straightConnector1">
          <a:avLst/>
        </a:prstGeom>
        <a:ln xmlns:a="http://schemas.openxmlformats.org/drawingml/2006/main" w="57150">
          <a:solidFill>
            <a:srgbClr val="00B0F0"/>
          </a:solidFill>
          <a:headEnd type="triangle"/>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0.00602</cdr:x>
      <cdr:y>0.8134</cdr:y>
    </cdr:from>
    <cdr:to>
      <cdr:x>0.08754</cdr:x>
      <cdr:y>0.929</cdr:y>
    </cdr:to>
    <cdr:sp macro="" textlink="">
      <cdr:nvSpPr>
        <cdr:cNvPr id="5" name="TextBox 4">
          <a:extLst xmlns:a="http://schemas.openxmlformats.org/drawingml/2006/main">
            <a:ext uri="{FF2B5EF4-FFF2-40B4-BE49-F238E27FC236}">
              <a16:creationId xmlns:a16="http://schemas.microsoft.com/office/drawing/2014/main" id="{A9058182-D8D6-0B3C-ADDA-F5EF5944A116}"/>
            </a:ext>
          </a:extLst>
        </cdr:cNvPr>
        <cdr:cNvSpPr txBox="1"/>
      </cdr:nvSpPr>
      <cdr:spPr>
        <a:xfrm xmlns:a="http://schemas.openxmlformats.org/drawingml/2006/main">
          <a:off x="65617" y="3574222"/>
          <a:ext cx="888999" cy="508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b="1" dirty="0">
              <a:solidFill>
                <a:srgbClr val="00B0F0"/>
              </a:solidFill>
            </a:rPr>
            <a:t>2009</a:t>
          </a:r>
        </a:p>
      </cdr:txBody>
    </cdr:sp>
  </cdr:relSizeAnchor>
  <cdr:relSizeAnchor xmlns:cdr="http://schemas.openxmlformats.org/drawingml/2006/chartDrawing">
    <cdr:from>
      <cdr:x>0.91848</cdr:x>
      <cdr:y>0.8134</cdr:y>
    </cdr:from>
    <cdr:to>
      <cdr:x>1</cdr:x>
      <cdr:y>0.929</cdr:y>
    </cdr:to>
    <cdr:sp macro="" textlink="">
      <cdr:nvSpPr>
        <cdr:cNvPr id="6" name="TextBox 1">
          <a:extLst xmlns:a="http://schemas.openxmlformats.org/drawingml/2006/main">
            <a:ext uri="{FF2B5EF4-FFF2-40B4-BE49-F238E27FC236}">
              <a16:creationId xmlns:a16="http://schemas.microsoft.com/office/drawing/2014/main" id="{64556193-1CE2-A68B-D98B-E5178295596A}"/>
            </a:ext>
          </a:extLst>
        </cdr:cNvPr>
        <cdr:cNvSpPr txBox="1"/>
      </cdr:nvSpPr>
      <cdr:spPr>
        <a:xfrm xmlns:a="http://schemas.openxmlformats.org/drawingml/2006/main">
          <a:off x="10016067" y="3574222"/>
          <a:ext cx="888999" cy="508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a:solidFill>
                <a:srgbClr val="00B0F0"/>
              </a:solidFill>
            </a:rPr>
            <a:t>2023</a:t>
          </a:r>
        </a:p>
      </cdr:txBody>
    </cdr:sp>
  </cdr:relSizeAnchor>
  <cdr:relSizeAnchor xmlns:cdr="http://schemas.openxmlformats.org/drawingml/2006/chartDrawing">
    <cdr:from>
      <cdr:x>0.37655</cdr:x>
      <cdr:y>0.86502</cdr:y>
    </cdr:from>
    <cdr:to>
      <cdr:x>0.62345</cdr:x>
      <cdr:y>0.98062</cdr:y>
    </cdr:to>
    <cdr:sp macro="" textlink="">
      <cdr:nvSpPr>
        <cdr:cNvPr id="7" name="TextBox 1">
          <a:extLst xmlns:a="http://schemas.openxmlformats.org/drawingml/2006/main">
            <a:ext uri="{FF2B5EF4-FFF2-40B4-BE49-F238E27FC236}">
              <a16:creationId xmlns:a16="http://schemas.microsoft.com/office/drawing/2014/main" id="{D6EB8116-7317-D8C0-259E-D34E07D7ABEB}"/>
            </a:ext>
          </a:extLst>
        </cdr:cNvPr>
        <cdr:cNvSpPr txBox="1"/>
      </cdr:nvSpPr>
      <cdr:spPr>
        <a:xfrm xmlns:a="http://schemas.openxmlformats.org/drawingml/2006/main">
          <a:off x="4106333" y="3801061"/>
          <a:ext cx="2692399" cy="5080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b="1" dirty="0">
              <a:solidFill>
                <a:srgbClr val="00B0F0"/>
              </a:solidFill>
            </a:rPr>
            <a:t>Average 150,000 per year</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8" rIns="93177" bIns="46588" rtlCol="0"/>
          <a:lstStyle>
            <a:lvl1pPr algn="l">
              <a:defRPr sz="1200"/>
            </a:lvl1pPr>
          </a:lstStyle>
          <a:p>
            <a:endParaRPr lang="en-US"/>
          </a:p>
        </p:txBody>
      </p:sp>
      <p:sp>
        <p:nvSpPr>
          <p:cNvPr id="3" name="Date Placeholder 2"/>
          <p:cNvSpPr>
            <a:spLocks noGrp="1"/>
          </p:cNvSpPr>
          <p:nvPr>
            <p:ph type="dt" sz="quarter" idx="1"/>
          </p:nvPr>
        </p:nvSpPr>
        <p:spPr>
          <a:xfrm>
            <a:off x="3970937" y="1"/>
            <a:ext cx="3037840" cy="466434"/>
          </a:xfrm>
          <a:prstGeom prst="rect">
            <a:avLst/>
          </a:prstGeom>
        </p:spPr>
        <p:txBody>
          <a:bodyPr vert="horz" lIns="93177" tIns="46588" rIns="93177" bIns="46588" rtlCol="0"/>
          <a:lstStyle>
            <a:lvl1pPr algn="r">
              <a:defRPr sz="1200"/>
            </a:lvl1pPr>
          </a:lstStyle>
          <a:p>
            <a:fld id="{DFA29149-8115-4F97-A7DE-8B4901D9F730}" type="datetimeFigureOut">
              <a:rPr lang="en-US" smtClean="0"/>
              <a:t>11/2/2023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8" rIns="93177" bIns="46588" rtlCol="0" anchor="b"/>
          <a:lstStyle>
            <a:lvl1pPr algn="l">
              <a:defRPr sz="1200"/>
            </a:lvl1pPr>
          </a:lstStyle>
          <a:p>
            <a:endParaRPr lang="en-US"/>
          </a:p>
        </p:txBody>
      </p:sp>
      <p:sp>
        <p:nvSpPr>
          <p:cNvPr id="5" name="Slide Number Placeholder 4"/>
          <p:cNvSpPr>
            <a:spLocks noGrp="1"/>
          </p:cNvSpPr>
          <p:nvPr>
            <p:ph type="sldNum" sz="quarter" idx="3"/>
          </p:nvPr>
        </p:nvSpPr>
        <p:spPr>
          <a:xfrm>
            <a:off x="3970937" y="8829967"/>
            <a:ext cx="3037840" cy="466433"/>
          </a:xfrm>
          <a:prstGeom prst="rect">
            <a:avLst/>
          </a:prstGeom>
        </p:spPr>
        <p:txBody>
          <a:bodyPr vert="horz" lIns="93177" tIns="46588" rIns="93177" bIns="46588" rtlCol="0" anchor="b"/>
          <a:lstStyle>
            <a:lvl1pPr algn="r">
              <a:defRPr sz="1200"/>
            </a:lvl1pPr>
          </a:lstStyle>
          <a:p>
            <a:fld id="{927BFF56-1F20-4316-B65F-697182A2B903}" type="slidenum">
              <a:rPr lang="en-US" smtClean="0"/>
              <a:t>‹#›</a:t>
            </a:fld>
            <a:endParaRPr lang="en-US"/>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8" rIns="93177" bIns="46588" rtlCol="0"/>
          <a:lstStyle>
            <a:lvl1pPr algn="l">
              <a:defRPr sz="1200"/>
            </a:lvl1pPr>
          </a:lstStyle>
          <a:p>
            <a:endParaRPr lang="en-US"/>
          </a:p>
        </p:txBody>
      </p:sp>
      <p:sp>
        <p:nvSpPr>
          <p:cNvPr id="3" name="Date Placeholder 2"/>
          <p:cNvSpPr>
            <a:spLocks noGrp="1"/>
          </p:cNvSpPr>
          <p:nvPr>
            <p:ph type="dt" idx="1"/>
          </p:nvPr>
        </p:nvSpPr>
        <p:spPr>
          <a:xfrm>
            <a:off x="3970937" y="1"/>
            <a:ext cx="3037840" cy="466434"/>
          </a:xfrm>
          <a:prstGeom prst="rect">
            <a:avLst/>
          </a:prstGeom>
        </p:spPr>
        <p:txBody>
          <a:bodyPr vert="horz" lIns="93177" tIns="46588" rIns="93177" bIns="46588" rtlCol="0"/>
          <a:lstStyle>
            <a:lvl1pPr algn="r">
              <a:defRPr sz="1200"/>
            </a:lvl1pPr>
          </a:lstStyle>
          <a:p>
            <a:fld id="{2042ED44-4110-4B2A-9AF4-3735870CBD30}" type="datetimeFigureOut">
              <a:rPr lang="en-US" smtClean="0"/>
              <a:t>11/2/2023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8" rIns="93177" bIns="4658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8" rIns="93177" bIns="4658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8" rIns="93177"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7" y="8829967"/>
            <a:ext cx="3037840" cy="466433"/>
          </a:xfrm>
          <a:prstGeom prst="rect">
            <a:avLst/>
          </a:prstGeom>
        </p:spPr>
        <p:txBody>
          <a:bodyPr vert="horz" lIns="93177" tIns="46588" rIns="93177" bIns="46588" rtlCol="0" anchor="b"/>
          <a:lstStyle>
            <a:lvl1pPr algn="r">
              <a:defRPr sz="1200"/>
            </a:lvl1pPr>
          </a:lstStyle>
          <a:p>
            <a:fld id="{42715CA2-1010-4D62-B76A-13944E30DDA1}" type="slidenum">
              <a:rPr lang="en-US" smtClean="0"/>
              <a:t>‹#›</a:t>
            </a:fld>
            <a:endParaRPr lang="en-US"/>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hf hdr="0" ftr="0" dt="0"/>
  <p:notesStyle>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ption 1">
    <p:spTree>
      <p:nvGrpSpPr>
        <p:cNvPr id="1" name=""/>
        <p:cNvGrpSpPr/>
        <p:nvPr/>
      </p:nvGrpSpPr>
      <p:grpSpPr>
        <a:xfrm>
          <a:off x="0" y="0"/>
          <a:ext cx="0" cy="0"/>
          <a:chOff x="0" y="0"/>
          <a:chExt cx="0" cy="0"/>
        </a:xfrm>
      </p:grpSpPr>
      <p:sp>
        <p:nvSpPr>
          <p:cNvPr id="18" name="Dark Blue Box 1"/>
          <p:cNvSpPr/>
          <p:nvPr userDrawn="1"/>
        </p:nvSpPr>
        <p:spPr>
          <a:xfrm>
            <a:off x="0" y="0"/>
            <a:ext cx="12188952" cy="3608275"/>
          </a:xfrm>
          <a:prstGeom prst="rect">
            <a:avLst/>
          </a:prstGeom>
          <a:solidFill>
            <a:srgbClr val="01203D"/>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2" name="Title 1"/>
          <p:cNvSpPr>
            <a:spLocks noGrp="1"/>
          </p:cNvSpPr>
          <p:nvPr>
            <p:ph type="ctrTitle" hasCustomPrompt="1"/>
          </p:nvPr>
        </p:nvSpPr>
        <p:spPr>
          <a:xfrm>
            <a:off x="458724" y="466598"/>
            <a:ext cx="11274552" cy="1896149"/>
          </a:xfrm>
          <a:noFill/>
        </p:spPr>
        <p:txBody>
          <a:bodyPr anchor="ctr">
            <a:normAutofit/>
          </a:bodyPr>
          <a:lstStyle>
            <a:lvl1pPr algn="ctr">
              <a:defRPr sz="4400" b="1">
                <a:solidFill>
                  <a:schemeClr val="bg1"/>
                </a:solidFill>
                <a:latin typeface="+mn-lt"/>
                <a:cs typeface="Arial" panose="020B0604020202020204" pitchFamily="34" charset="0"/>
              </a:defRPr>
            </a:lvl1pPr>
          </a:lstStyle>
          <a:p>
            <a:r>
              <a:rPr lang="en-US" dirty="0"/>
              <a:t>Add presentation title</a:t>
            </a:r>
          </a:p>
        </p:txBody>
      </p:sp>
      <p:sp>
        <p:nvSpPr>
          <p:cNvPr id="3" name="Presenter 1"/>
          <p:cNvSpPr>
            <a:spLocks noGrp="1"/>
          </p:cNvSpPr>
          <p:nvPr>
            <p:ph type="subTitle" idx="1" hasCustomPrompt="1"/>
          </p:nvPr>
        </p:nvSpPr>
        <p:spPr bwMode="invGray">
          <a:xfrm>
            <a:off x="458724" y="2686719"/>
            <a:ext cx="11274552" cy="576664"/>
          </a:xfrm>
          <a:prstGeom prst="rect">
            <a:avLst/>
          </a:prstGeom>
        </p:spPr>
        <p:txBody>
          <a:bodyPr>
            <a:normAutofit/>
          </a:bodyPr>
          <a:lstStyle>
            <a:lvl1pPr marL="0" indent="0" algn="ctr">
              <a:buNone/>
              <a:defRPr sz="3400">
                <a:solidFill>
                  <a:srgbClr val="62BCF0"/>
                </a:solidFill>
                <a:latin typeface="+mn-lt"/>
                <a:cs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Add presenter(s)</a:t>
            </a:r>
          </a:p>
        </p:txBody>
      </p:sp>
      <p:sp>
        <p:nvSpPr>
          <p:cNvPr id="17" name="Date 1"/>
          <p:cNvSpPr>
            <a:spLocks noGrp="1"/>
          </p:cNvSpPr>
          <p:nvPr>
            <p:ph type="body" sz="quarter" idx="10" hasCustomPrompt="1"/>
          </p:nvPr>
        </p:nvSpPr>
        <p:spPr>
          <a:xfrm>
            <a:off x="458724" y="3627140"/>
            <a:ext cx="11274552" cy="573088"/>
          </a:xfrm>
          <a:prstGeom prst="rect">
            <a:avLst/>
          </a:prstGeom>
        </p:spPr>
        <p:txBody>
          <a:bodyPr anchor="ctr">
            <a:normAutofit/>
          </a:bodyPr>
          <a:lstStyle>
            <a:lvl1pPr marL="0" indent="0" algn="ctr">
              <a:buNone/>
              <a:defRPr sz="2200" b="1">
                <a:solidFill>
                  <a:srgbClr val="01203D"/>
                </a:solidFill>
                <a:latin typeface="+mn-lt"/>
                <a:cs typeface="Arial" panose="020B0604020202020204" pitchFamily="34" charset="0"/>
              </a:defRPr>
            </a:lvl1pPr>
            <a:lvl2pPr marL="457189" indent="0" algn="ctr">
              <a:buNone/>
              <a:defRPr/>
            </a:lvl2pPr>
            <a:lvl3pPr marL="914377" indent="0" algn="ctr">
              <a:buNone/>
              <a:defRPr/>
            </a:lvl3pPr>
            <a:lvl4pPr marL="1371566" indent="0" algn="ctr">
              <a:buNone/>
              <a:defRPr/>
            </a:lvl4pPr>
            <a:lvl5pPr marL="1828754" indent="0" algn="ctr">
              <a:buNone/>
              <a:defRPr/>
            </a:lvl5pPr>
          </a:lstStyle>
          <a:p>
            <a:pPr lvl="0"/>
            <a:r>
              <a:rPr lang="en-US" dirty="0"/>
              <a:t>Add date (Month DD, YYYY)</a:t>
            </a:r>
          </a:p>
        </p:txBody>
      </p:sp>
      <p:sp>
        <p:nvSpPr>
          <p:cNvPr id="12" name="Website 1">
            <a:extLst>
              <a:ext uri="{FF2B5EF4-FFF2-40B4-BE49-F238E27FC236}">
                <a16:creationId xmlns:a16="http://schemas.microsoft.com/office/drawing/2014/main" id="{8F2D9F15-F418-4BC6-989C-D5588E30F701}"/>
              </a:ext>
            </a:extLst>
          </p:cNvPr>
          <p:cNvSpPr>
            <a:spLocks noGrp="1"/>
          </p:cNvSpPr>
          <p:nvPr>
            <p:ph type="body" sz="quarter" idx="11" hasCustomPrompt="1"/>
          </p:nvPr>
        </p:nvSpPr>
        <p:spPr>
          <a:xfrm>
            <a:off x="3040879" y="6423658"/>
            <a:ext cx="6110243" cy="411480"/>
          </a:xfrm>
          <a:prstGeom prst="rect">
            <a:avLst/>
          </a:prstGeom>
          <a:solidFill>
            <a:srgbClr val="01203D"/>
          </a:solidFill>
        </p:spPr>
        <p:txBody>
          <a:bodyPr anchor="ctr">
            <a:normAutofit/>
          </a:bodyPr>
          <a:lstStyle>
            <a:lvl1pPr marL="0" indent="0" algn="ctr">
              <a:buNone/>
              <a:defRPr sz="2000" b="1">
                <a:solidFill>
                  <a:schemeClr val="bg1"/>
                </a:solidFill>
                <a:latin typeface="+mn-lt"/>
              </a:defRPr>
            </a:lvl1pPr>
            <a:lvl2pPr marL="457189" indent="0" algn="ctr">
              <a:buNone/>
              <a:defRPr/>
            </a:lvl2pPr>
            <a:lvl3pPr marL="914377" indent="0" algn="ctr">
              <a:buNone/>
              <a:defRPr/>
            </a:lvl3pPr>
            <a:lvl4pPr marL="1371566" indent="0" algn="ctr">
              <a:buNone/>
              <a:defRPr/>
            </a:lvl4pPr>
            <a:lvl5pPr marL="1828754" indent="0" algn="ctr">
              <a:buNone/>
              <a:defRPr/>
            </a:lvl5pPr>
          </a:lstStyle>
          <a:p>
            <a:pPr lvl="0"/>
            <a:r>
              <a:rPr lang="en-US" dirty="0"/>
              <a:t>chfs.ky.gov</a:t>
            </a:r>
          </a:p>
        </p:txBody>
      </p:sp>
      <p:pic>
        <p:nvPicPr>
          <p:cNvPr id="5" name="PHAB Seal 1">
            <a:extLst>
              <a:ext uri="{FF2B5EF4-FFF2-40B4-BE49-F238E27FC236}">
                <a16:creationId xmlns:a16="http://schemas.microsoft.com/office/drawing/2014/main" id="{210FC637-5CE9-9279-C9E4-90D2F085AB7E}"/>
              </a:ext>
            </a:extLst>
          </p:cNvPr>
          <p:cNvPicPr>
            <a:picLocks noChangeAspect="1"/>
          </p:cNvPicPr>
          <p:nvPr userDrawn="1"/>
        </p:nvPicPr>
        <p:blipFill>
          <a:blip r:embed="rId2"/>
          <a:stretch>
            <a:fillRect/>
          </a:stretch>
        </p:blipFill>
        <p:spPr>
          <a:xfrm>
            <a:off x="5201187" y="4445364"/>
            <a:ext cx="1789628" cy="1755648"/>
          </a:xfrm>
          <a:prstGeom prst="rect">
            <a:avLst/>
          </a:prstGeom>
        </p:spPr>
      </p:pic>
      <p:grpSp>
        <p:nvGrpSpPr>
          <p:cNvPr id="10" name="Group 9">
            <a:extLst>
              <a:ext uri="{FF2B5EF4-FFF2-40B4-BE49-F238E27FC236}">
                <a16:creationId xmlns:a16="http://schemas.microsoft.com/office/drawing/2014/main" id="{3348C5F2-0D26-6075-D444-25D434A25981}"/>
              </a:ext>
            </a:extLst>
          </p:cNvPr>
          <p:cNvGrpSpPr/>
          <p:nvPr userDrawn="1"/>
        </p:nvGrpSpPr>
        <p:grpSpPr>
          <a:xfrm>
            <a:off x="446252" y="4583903"/>
            <a:ext cx="11296168" cy="1445487"/>
            <a:chOff x="446252" y="4583903"/>
            <a:chExt cx="11296168" cy="1445486"/>
          </a:xfrm>
        </p:grpSpPr>
        <p:pic>
          <p:nvPicPr>
            <p:cNvPr id="4" name="KDPH Logo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9" name="CHFS Logo 1" descr="Logo&#10;&#10;Description automatically generated">
              <a:extLst>
                <a:ext uri="{FF2B5EF4-FFF2-40B4-BE49-F238E27FC236}">
                  <a16:creationId xmlns:a16="http://schemas.microsoft.com/office/drawing/2014/main" id="{EB407F83-9B0E-E242-AD30-F9D4B07F7DE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spTree>
    <p:extLst>
      <p:ext uri="{BB962C8B-B14F-4D97-AF65-F5344CB8AC3E}">
        <p14:creationId xmlns:p14="http://schemas.microsoft.com/office/powerpoint/2010/main" val="31945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40634"/>
            <a:ext cx="11292840" cy="460259"/>
          </a:xfrm>
          <a:prstGeom prst="rect">
            <a:avLst/>
          </a:prstGeom>
          <a:noFill/>
        </p:spPr>
        <p:txBody>
          <a:bodyPr anchor="ctr">
            <a:normAutofit/>
          </a:bodyPr>
          <a:lstStyle>
            <a:lvl1pPr marL="0" indent="0" algn="ctr">
              <a:buNone/>
              <a:defRPr sz="2200" b="1">
                <a:solidFill>
                  <a:srgbClr val="01203D"/>
                </a:solidFill>
                <a:latin typeface="+mn-lt"/>
                <a:cs typeface="Arial" panose="020B060402020202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chfs.ky.gov/agencies/DPH</a:t>
            </a:r>
          </a:p>
        </p:txBody>
      </p:sp>
      <p:sp>
        <p:nvSpPr>
          <p:cNvPr id="12" name="Rectangle 11"/>
          <p:cNvSpPr/>
          <p:nvPr userDrawn="1"/>
        </p:nvSpPr>
        <p:spPr>
          <a:xfrm>
            <a:off x="449580" y="677008"/>
            <a:ext cx="11292840" cy="769441"/>
          </a:xfrm>
          <a:prstGeom prst="rect">
            <a:avLst/>
          </a:prstGeom>
        </p:spPr>
        <p:txBody>
          <a:bodyPr wrap="square">
            <a:spAutoFit/>
          </a:bodyPr>
          <a:lstStyle/>
          <a:p>
            <a:pPr lvl="0" algn="ctr"/>
            <a:r>
              <a:rPr lang="en-US" sz="4400" b="1" dirty="0">
                <a:solidFill>
                  <a:srgbClr val="01203D"/>
                </a:solidFill>
                <a:latin typeface="Calibri" panose="020F0502020204030204" pitchFamily="34" charset="0"/>
                <a:cs typeface="Calibri" panose="020F0502020204030204" pitchFamily="34" charset="0"/>
              </a:rPr>
              <a:t>Questions?</a:t>
            </a:r>
          </a:p>
        </p:txBody>
      </p:sp>
      <p:sp>
        <p:nvSpPr>
          <p:cNvPr id="13" name="Text Placeholder 35"/>
          <p:cNvSpPr>
            <a:spLocks noGrp="1"/>
          </p:cNvSpPr>
          <p:nvPr>
            <p:ph type="body" sz="quarter" idx="14" hasCustomPrompt="1"/>
          </p:nvPr>
        </p:nvSpPr>
        <p:spPr>
          <a:xfrm>
            <a:off x="449580" y="1676401"/>
            <a:ext cx="11292840" cy="1752600"/>
          </a:xfrm>
          <a:prstGeom prst="rect">
            <a:avLst/>
          </a:prstGeo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Add presenter name, phone, email</a:t>
            </a:r>
          </a:p>
        </p:txBody>
      </p:sp>
      <p:grpSp>
        <p:nvGrpSpPr>
          <p:cNvPr id="22" name="Group 21">
            <a:extLst>
              <a:ext uri="{FF2B5EF4-FFF2-40B4-BE49-F238E27FC236}">
                <a16:creationId xmlns:a16="http://schemas.microsoft.com/office/drawing/2014/main" id="{E0F9AF5C-7C35-E789-5E04-BF6A322AEC4E}"/>
              </a:ext>
            </a:extLst>
          </p:cNvPr>
          <p:cNvGrpSpPr/>
          <p:nvPr userDrawn="1"/>
        </p:nvGrpSpPr>
        <p:grpSpPr>
          <a:xfrm>
            <a:off x="446252" y="4583903"/>
            <a:ext cx="11296168" cy="1445487"/>
            <a:chOff x="446252" y="4583903"/>
            <a:chExt cx="11296168" cy="1445486"/>
          </a:xfrm>
        </p:grpSpPr>
        <p:pic>
          <p:nvPicPr>
            <p:cNvPr id="23" name="Picture 22">
              <a:extLst>
                <a:ext uri="{FF2B5EF4-FFF2-40B4-BE49-F238E27FC236}">
                  <a16:creationId xmlns:a16="http://schemas.microsoft.com/office/drawing/2014/main" id="{B5E5EA08-0C80-2B6F-46B7-F779CA8EBA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5" name="Picture 24" descr="Logo&#10;&#10;Description automatically generated">
              <a:extLst>
                <a:ext uri="{FF2B5EF4-FFF2-40B4-BE49-F238E27FC236}">
                  <a16:creationId xmlns:a16="http://schemas.microsoft.com/office/drawing/2014/main" id="{79B54700-8017-A547-1682-89C0FEB3A4A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pic>
        <p:nvPicPr>
          <p:cNvPr id="2" name="PHAB Seal 1">
            <a:extLst>
              <a:ext uri="{FF2B5EF4-FFF2-40B4-BE49-F238E27FC236}">
                <a16:creationId xmlns:a16="http://schemas.microsoft.com/office/drawing/2014/main" id="{F019506F-A68D-B9CA-F0E0-0441A9CF6544}"/>
              </a:ext>
            </a:extLst>
          </p:cNvPr>
          <p:cNvPicPr>
            <a:picLocks noChangeAspect="1"/>
          </p:cNvPicPr>
          <p:nvPr userDrawn="1"/>
        </p:nvPicPr>
        <p:blipFill>
          <a:blip r:embed="rId4"/>
          <a:stretch>
            <a:fillRect/>
          </a:stretch>
        </p:blipFill>
        <p:spPr>
          <a:xfrm>
            <a:off x="5201186" y="4465765"/>
            <a:ext cx="1789628" cy="1755648"/>
          </a:xfrm>
          <a:prstGeom prst="rect">
            <a:avLst/>
          </a:prstGeom>
        </p:spPr>
      </p:pic>
      <p:sp>
        <p:nvSpPr>
          <p:cNvPr id="4" name="Slide Number">
            <a:extLst>
              <a:ext uri="{FF2B5EF4-FFF2-40B4-BE49-F238E27FC236}">
                <a16:creationId xmlns:a16="http://schemas.microsoft.com/office/drawing/2014/main" id="{393E249F-B0F7-A6BF-987A-20B7F7F5D08F}"/>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942051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ontact Info - multiple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40634"/>
            <a:ext cx="11292840" cy="460259"/>
          </a:xfrm>
          <a:prstGeom prst="rect">
            <a:avLst/>
          </a:prstGeom>
          <a:noFill/>
        </p:spPr>
        <p:txBody>
          <a:bodyPr anchor="ctr">
            <a:normAutofit/>
          </a:bodyPr>
          <a:lstStyle>
            <a:lvl1pPr marL="0" indent="0" algn="ctr">
              <a:buNone/>
              <a:defRPr sz="2200" b="1">
                <a:solidFill>
                  <a:srgbClr val="01203D"/>
                </a:solidFill>
                <a:latin typeface="+mn-lt"/>
                <a:cs typeface="Arial" panose="020B060402020202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chfs.ky.gov/agencies/DPH</a:t>
            </a:r>
          </a:p>
        </p:txBody>
      </p:sp>
      <p:sp>
        <p:nvSpPr>
          <p:cNvPr id="12" name="Rectangle 11"/>
          <p:cNvSpPr/>
          <p:nvPr userDrawn="1"/>
        </p:nvSpPr>
        <p:spPr>
          <a:xfrm>
            <a:off x="449580" y="677008"/>
            <a:ext cx="11292840" cy="769441"/>
          </a:xfrm>
          <a:prstGeom prst="rect">
            <a:avLst/>
          </a:prstGeom>
        </p:spPr>
        <p:txBody>
          <a:bodyPr wrap="square">
            <a:spAutoFit/>
          </a:bodyPr>
          <a:lstStyle/>
          <a:p>
            <a:pPr lvl="0" algn="ctr"/>
            <a:r>
              <a:rPr lang="en-US" sz="4400" b="1" dirty="0">
                <a:solidFill>
                  <a:srgbClr val="01203D"/>
                </a:solidFill>
                <a:latin typeface="Calibri" panose="020F0502020204030204" pitchFamily="34" charset="0"/>
                <a:cs typeface="Calibri" panose="020F0502020204030204" pitchFamily="34" charset="0"/>
              </a:rPr>
              <a:t>Thank you. </a:t>
            </a:r>
          </a:p>
        </p:txBody>
      </p:sp>
      <p:sp>
        <p:nvSpPr>
          <p:cNvPr id="13" name="Text Placeholder 35"/>
          <p:cNvSpPr>
            <a:spLocks noGrp="1"/>
          </p:cNvSpPr>
          <p:nvPr>
            <p:ph type="body" sz="quarter" idx="14" hasCustomPrompt="1"/>
          </p:nvPr>
        </p:nvSpPr>
        <p:spPr>
          <a:xfrm>
            <a:off x="449580" y="1676401"/>
            <a:ext cx="5417820" cy="1752600"/>
          </a:xfrm>
          <a:prstGeom prst="rect">
            <a:avLst/>
          </a:prstGeo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Add presenter name, phone, email</a:t>
            </a:r>
          </a:p>
        </p:txBody>
      </p:sp>
      <p:grpSp>
        <p:nvGrpSpPr>
          <p:cNvPr id="22" name="Group 21">
            <a:extLst>
              <a:ext uri="{FF2B5EF4-FFF2-40B4-BE49-F238E27FC236}">
                <a16:creationId xmlns:a16="http://schemas.microsoft.com/office/drawing/2014/main" id="{E0F9AF5C-7C35-E789-5E04-BF6A322AEC4E}"/>
              </a:ext>
            </a:extLst>
          </p:cNvPr>
          <p:cNvGrpSpPr/>
          <p:nvPr userDrawn="1"/>
        </p:nvGrpSpPr>
        <p:grpSpPr>
          <a:xfrm>
            <a:off x="446252" y="4583903"/>
            <a:ext cx="11296168" cy="1445487"/>
            <a:chOff x="446252" y="4583903"/>
            <a:chExt cx="11296168" cy="1445486"/>
          </a:xfrm>
        </p:grpSpPr>
        <p:pic>
          <p:nvPicPr>
            <p:cNvPr id="23" name="Picture 22">
              <a:extLst>
                <a:ext uri="{FF2B5EF4-FFF2-40B4-BE49-F238E27FC236}">
                  <a16:creationId xmlns:a16="http://schemas.microsoft.com/office/drawing/2014/main" id="{B5E5EA08-0C80-2B6F-46B7-F779CA8EBA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5" name="Picture 24" descr="Logo&#10;&#10;Description automatically generated">
              <a:extLst>
                <a:ext uri="{FF2B5EF4-FFF2-40B4-BE49-F238E27FC236}">
                  <a16:creationId xmlns:a16="http://schemas.microsoft.com/office/drawing/2014/main" id="{79B54700-8017-A547-1682-89C0FEB3A4A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pic>
        <p:nvPicPr>
          <p:cNvPr id="2" name="PHAB Seal 1">
            <a:extLst>
              <a:ext uri="{FF2B5EF4-FFF2-40B4-BE49-F238E27FC236}">
                <a16:creationId xmlns:a16="http://schemas.microsoft.com/office/drawing/2014/main" id="{F019506F-A68D-B9CA-F0E0-0441A9CF6544}"/>
              </a:ext>
            </a:extLst>
          </p:cNvPr>
          <p:cNvPicPr>
            <a:picLocks noChangeAspect="1"/>
          </p:cNvPicPr>
          <p:nvPr userDrawn="1"/>
        </p:nvPicPr>
        <p:blipFill>
          <a:blip r:embed="rId4"/>
          <a:stretch>
            <a:fillRect/>
          </a:stretch>
        </p:blipFill>
        <p:spPr>
          <a:xfrm>
            <a:off x="5201186" y="4465765"/>
            <a:ext cx="1789628" cy="1755648"/>
          </a:xfrm>
          <a:prstGeom prst="rect">
            <a:avLst/>
          </a:prstGeom>
        </p:spPr>
      </p:pic>
      <p:sp>
        <p:nvSpPr>
          <p:cNvPr id="4" name="Slide Number">
            <a:extLst>
              <a:ext uri="{FF2B5EF4-FFF2-40B4-BE49-F238E27FC236}">
                <a16:creationId xmlns:a16="http://schemas.microsoft.com/office/drawing/2014/main" id="{393E249F-B0F7-A6BF-987A-20B7F7F5D08F}"/>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
        <p:nvSpPr>
          <p:cNvPr id="3" name="Text Placeholder 35">
            <a:extLst>
              <a:ext uri="{FF2B5EF4-FFF2-40B4-BE49-F238E27FC236}">
                <a16:creationId xmlns:a16="http://schemas.microsoft.com/office/drawing/2014/main" id="{B15F38D0-272D-E78D-16E5-6093347249C1}"/>
              </a:ext>
            </a:extLst>
          </p:cNvPr>
          <p:cNvSpPr>
            <a:spLocks noGrp="1"/>
          </p:cNvSpPr>
          <p:nvPr>
            <p:ph type="body" sz="quarter" idx="16" hasCustomPrompt="1"/>
          </p:nvPr>
        </p:nvSpPr>
        <p:spPr>
          <a:xfrm>
            <a:off x="6319067" y="1693199"/>
            <a:ext cx="5417820" cy="1752600"/>
          </a:xfrm>
          <a:prstGeom prst="rect">
            <a:avLst/>
          </a:prstGeo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Add presenter name, phone, email</a:t>
            </a:r>
          </a:p>
        </p:txBody>
      </p:sp>
    </p:spTree>
    <p:extLst>
      <p:ext uri="{BB962C8B-B14F-4D97-AF65-F5344CB8AC3E}">
        <p14:creationId xmlns:p14="http://schemas.microsoft.com/office/powerpoint/2010/main" val="3940220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Contact Info - multiple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40634"/>
            <a:ext cx="11292840" cy="460259"/>
          </a:xfrm>
          <a:prstGeom prst="rect">
            <a:avLst/>
          </a:prstGeom>
          <a:noFill/>
        </p:spPr>
        <p:txBody>
          <a:bodyPr anchor="ctr">
            <a:normAutofit/>
          </a:bodyPr>
          <a:lstStyle>
            <a:lvl1pPr marL="0" indent="0" algn="ctr">
              <a:buNone/>
              <a:defRPr sz="2200" b="1">
                <a:solidFill>
                  <a:srgbClr val="01203D"/>
                </a:solidFill>
                <a:latin typeface="+mn-lt"/>
                <a:cs typeface="Arial" panose="020B060402020202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chfs.ky.gov/agencies/DPH</a:t>
            </a:r>
          </a:p>
        </p:txBody>
      </p:sp>
      <p:sp>
        <p:nvSpPr>
          <p:cNvPr id="12" name="Rectangle 11"/>
          <p:cNvSpPr/>
          <p:nvPr userDrawn="1"/>
        </p:nvSpPr>
        <p:spPr>
          <a:xfrm>
            <a:off x="449580" y="677008"/>
            <a:ext cx="11292840" cy="769441"/>
          </a:xfrm>
          <a:prstGeom prst="rect">
            <a:avLst/>
          </a:prstGeom>
        </p:spPr>
        <p:txBody>
          <a:bodyPr wrap="square">
            <a:spAutoFit/>
          </a:bodyPr>
          <a:lstStyle/>
          <a:p>
            <a:pPr lvl="0" algn="ctr"/>
            <a:r>
              <a:rPr lang="en-US" sz="4400" b="1" dirty="0">
                <a:solidFill>
                  <a:srgbClr val="01203D"/>
                </a:solidFill>
                <a:latin typeface="Calibri" panose="020F0502020204030204" pitchFamily="34" charset="0"/>
                <a:cs typeface="Calibri" panose="020F0502020204030204" pitchFamily="34" charset="0"/>
              </a:rPr>
              <a:t>Questions?</a:t>
            </a:r>
          </a:p>
        </p:txBody>
      </p:sp>
      <p:sp>
        <p:nvSpPr>
          <p:cNvPr id="13" name="Text Placeholder 35"/>
          <p:cNvSpPr>
            <a:spLocks noGrp="1"/>
          </p:cNvSpPr>
          <p:nvPr>
            <p:ph type="body" sz="quarter" idx="14" hasCustomPrompt="1"/>
          </p:nvPr>
        </p:nvSpPr>
        <p:spPr>
          <a:xfrm>
            <a:off x="449580" y="1676401"/>
            <a:ext cx="5417820" cy="1752600"/>
          </a:xfrm>
          <a:prstGeom prst="rect">
            <a:avLst/>
          </a:prstGeo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Add presenter name, phone, email</a:t>
            </a:r>
          </a:p>
        </p:txBody>
      </p:sp>
      <p:grpSp>
        <p:nvGrpSpPr>
          <p:cNvPr id="22" name="Group 21">
            <a:extLst>
              <a:ext uri="{FF2B5EF4-FFF2-40B4-BE49-F238E27FC236}">
                <a16:creationId xmlns:a16="http://schemas.microsoft.com/office/drawing/2014/main" id="{E0F9AF5C-7C35-E789-5E04-BF6A322AEC4E}"/>
              </a:ext>
            </a:extLst>
          </p:cNvPr>
          <p:cNvGrpSpPr/>
          <p:nvPr userDrawn="1"/>
        </p:nvGrpSpPr>
        <p:grpSpPr>
          <a:xfrm>
            <a:off x="446252" y="4583903"/>
            <a:ext cx="11296168" cy="1445487"/>
            <a:chOff x="446252" y="4583903"/>
            <a:chExt cx="11296168" cy="1445486"/>
          </a:xfrm>
        </p:grpSpPr>
        <p:pic>
          <p:nvPicPr>
            <p:cNvPr id="23" name="Picture 22">
              <a:extLst>
                <a:ext uri="{FF2B5EF4-FFF2-40B4-BE49-F238E27FC236}">
                  <a16:creationId xmlns:a16="http://schemas.microsoft.com/office/drawing/2014/main" id="{B5E5EA08-0C80-2B6F-46B7-F779CA8EBA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5" name="Picture 24" descr="Logo&#10;&#10;Description automatically generated">
              <a:extLst>
                <a:ext uri="{FF2B5EF4-FFF2-40B4-BE49-F238E27FC236}">
                  <a16:creationId xmlns:a16="http://schemas.microsoft.com/office/drawing/2014/main" id="{79B54700-8017-A547-1682-89C0FEB3A4A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pic>
        <p:nvPicPr>
          <p:cNvPr id="2" name="PHAB Seal 1">
            <a:extLst>
              <a:ext uri="{FF2B5EF4-FFF2-40B4-BE49-F238E27FC236}">
                <a16:creationId xmlns:a16="http://schemas.microsoft.com/office/drawing/2014/main" id="{F019506F-A68D-B9CA-F0E0-0441A9CF6544}"/>
              </a:ext>
            </a:extLst>
          </p:cNvPr>
          <p:cNvPicPr>
            <a:picLocks noChangeAspect="1"/>
          </p:cNvPicPr>
          <p:nvPr userDrawn="1"/>
        </p:nvPicPr>
        <p:blipFill>
          <a:blip r:embed="rId4"/>
          <a:stretch>
            <a:fillRect/>
          </a:stretch>
        </p:blipFill>
        <p:spPr>
          <a:xfrm>
            <a:off x="5201186" y="4465765"/>
            <a:ext cx="1789628" cy="1755648"/>
          </a:xfrm>
          <a:prstGeom prst="rect">
            <a:avLst/>
          </a:prstGeom>
        </p:spPr>
      </p:pic>
      <p:sp>
        <p:nvSpPr>
          <p:cNvPr id="4" name="Slide Number">
            <a:extLst>
              <a:ext uri="{FF2B5EF4-FFF2-40B4-BE49-F238E27FC236}">
                <a16:creationId xmlns:a16="http://schemas.microsoft.com/office/drawing/2014/main" id="{393E249F-B0F7-A6BF-987A-20B7F7F5D08F}"/>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
        <p:nvSpPr>
          <p:cNvPr id="3" name="Text Placeholder 35">
            <a:extLst>
              <a:ext uri="{FF2B5EF4-FFF2-40B4-BE49-F238E27FC236}">
                <a16:creationId xmlns:a16="http://schemas.microsoft.com/office/drawing/2014/main" id="{B15F38D0-272D-E78D-16E5-6093347249C1}"/>
              </a:ext>
            </a:extLst>
          </p:cNvPr>
          <p:cNvSpPr>
            <a:spLocks noGrp="1"/>
          </p:cNvSpPr>
          <p:nvPr>
            <p:ph type="body" sz="quarter" idx="16" hasCustomPrompt="1"/>
          </p:nvPr>
        </p:nvSpPr>
        <p:spPr>
          <a:xfrm>
            <a:off x="6319067" y="1693199"/>
            <a:ext cx="5417820" cy="1752600"/>
          </a:xfrm>
          <a:prstGeom prst="rect">
            <a:avLst/>
          </a:prstGeo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Add presenter name, phone, email</a:t>
            </a:r>
          </a:p>
        </p:txBody>
      </p:sp>
    </p:spTree>
    <p:extLst>
      <p:ext uri="{BB962C8B-B14F-4D97-AF65-F5344CB8AC3E}">
        <p14:creationId xmlns:p14="http://schemas.microsoft.com/office/powerpoint/2010/main" val="1720315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28" name="Title 5"/>
          <p:cNvSpPr txBox="1">
            <a:spLocks/>
          </p:cNvSpPr>
          <p:nvPr userDrawn="1"/>
        </p:nvSpPr>
        <p:spPr>
          <a:xfrm>
            <a:off x="458724" y="457201"/>
            <a:ext cx="11274552" cy="9906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400" b="1" dirty="0">
                <a:solidFill>
                  <a:srgbClr val="01203D"/>
                </a:solidFill>
                <a:latin typeface="+mn-lt"/>
                <a:cs typeface="Arial" panose="020B0604020202020204" pitchFamily="34" charset="0"/>
              </a:rPr>
              <a:t>Kentucky Department for Public Health</a:t>
            </a:r>
          </a:p>
        </p:txBody>
      </p:sp>
      <p:sp>
        <p:nvSpPr>
          <p:cNvPr id="8" name="Rectangle 7"/>
          <p:cNvSpPr/>
          <p:nvPr userDrawn="1"/>
        </p:nvSpPr>
        <p:spPr>
          <a:xfrm>
            <a:off x="1524" y="1938639"/>
            <a:ext cx="12188952" cy="4215627"/>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itle 5"/>
          <p:cNvSpPr txBox="1">
            <a:spLocks/>
          </p:cNvSpPr>
          <p:nvPr userDrawn="1"/>
        </p:nvSpPr>
        <p:spPr>
          <a:xfrm>
            <a:off x="762000" y="1302379"/>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mn-lt"/>
                <a:cs typeface="Arial" panose="020B0604020202020204" pitchFamily="34" charset="0"/>
              </a:rPr>
              <a:t>About Us</a:t>
            </a:r>
          </a:p>
        </p:txBody>
      </p:sp>
      <p:sp>
        <p:nvSpPr>
          <p:cNvPr id="11" name="TextBox 10"/>
          <p:cNvSpPr txBox="1"/>
          <p:nvPr userDrawn="1"/>
        </p:nvSpPr>
        <p:spPr>
          <a:xfrm>
            <a:off x="6324599" y="2219702"/>
            <a:ext cx="5409435" cy="3724096"/>
          </a:xfrm>
          <a:prstGeom prst="rect">
            <a:avLst/>
          </a:prstGeom>
          <a:noFill/>
        </p:spPr>
        <p:txBody>
          <a:bodyPr wrap="square" rtlCol="0">
            <a:spAutoFit/>
          </a:bodyPr>
          <a:lstStyle/>
          <a:p>
            <a:pPr>
              <a:spcAft>
                <a:spcPts val="1200"/>
              </a:spcAft>
            </a:pPr>
            <a:r>
              <a:rPr lang="en-US" sz="1800" dirty="0">
                <a:latin typeface="Calibri" panose="020F0502020204030204" pitchFamily="34" charset="0"/>
                <a:cs typeface="Calibri" panose="020F0502020204030204" pitchFamily="34" charset="0"/>
              </a:rPr>
              <a:t>The Kentucky Department for Public Health (KDPH) is dedicated to improving the health and</a:t>
            </a:r>
            <a:r>
              <a:rPr lang="en-US" sz="1800" baseline="0" dirty="0">
                <a:latin typeface="Calibri" panose="020F0502020204030204" pitchFamily="34" charset="0"/>
                <a:cs typeface="Calibri" panose="020F0502020204030204" pitchFamily="34" charset="0"/>
              </a:rPr>
              <a:t> safety of Kentuckians through </a:t>
            </a:r>
            <a:r>
              <a:rPr lang="en-US" sz="1800" i="1" baseline="0" dirty="0">
                <a:latin typeface="Calibri" panose="020F0502020204030204" pitchFamily="34" charset="0"/>
                <a:cs typeface="Calibri" panose="020F0502020204030204" pitchFamily="34" charset="0"/>
              </a:rPr>
              <a:t>prevention</a:t>
            </a:r>
            <a:r>
              <a:rPr lang="en-US" sz="1800" baseline="0" dirty="0">
                <a:latin typeface="Calibri" panose="020F0502020204030204" pitchFamily="34" charset="0"/>
                <a:cs typeface="Calibri" panose="020F0502020204030204" pitchFamily="34" charset="0"/>
              </a:rPr>
              <a:t>, </a:t>
            </a:r>
            <a:r>
              <a:rPr lang="en-US" sz="1800" i="1" baseline="0" dirty="0">
                <a:latin typeface="Calibri" panose="020F0502020204030204" pitchFamily="34" charset="0"/>
                <a:cs typeface="Calibri" panose="020F0502020204030204" pitchFamily="34" charset="0"/>
              </a:rPr>
              <a:t>promotion</a:t>
            </a:r>
            <a:r>
              <a:rPr lang="en-US" sz="1800" baseline="0" dirty="0">
                <a:latin typeface="Calibri" panose="020F0502020204030204" pitchFamily="34" charset="0"/>
                <a:cs typeface="Calibri" panose="020F0502020204030204" pitchFamily="34" charset="0"/>
              </a:rPr>
              <a:t>, and </a:t>
            </a:r>
            <a:r>
              <a:rPr lang="en-US" sz="1800" i="1" baseline="0" dirty="0">
                <a:latin typeface="Calibri" panose="020F0502020204030204" pitchFamily="34" charset="0"/>
                <a:cs typeface="Calibri" panose="020F0502020204030204" pitchFamily="34" charset="0"/>
              </a:rPr>
              <a:t>protection</a:t>
            </a:r>
            <a:r>
              <a:rPr lang="en-US" sz="1800" baseline="0" dirty="0">
                <a:latin typeface="Calibri" panose="020F0502020204030204" pitchFamily="34" charset="0"/>
                <a:cs typeface="Calibri" panose="020F0502020204030204" pitchFamily="34" charset="0"/>
              </a:rPr>
              <a:t>.</a:t>
            </a:r>
          </a:p>
          <a:p>
            <a:pPr>
              <a:spcAft>
                <a:spcPts val="1200"/>
              </a:spcAft>
            </a:pPr>
            <a:r>
              <a:rPr lang="en-US" sz="1800" baseline="0" dirty="0">
                <a:latin typeface="Calibri" panose="020F0502020204030204" pitchFamily="34" charset="0"/>
                <a:cs typeface="Calibri" panose="020F0502020204030204" pitchFamily="34" charset="0"/>
              </a:rPr>
              <a:t>As a major part of the Cabinet for Health and Family Services, KDPH provides guidance and support for health departments in all 120 counties.</a:t>
            </a:r>
          </a:p>
          <a:p>
            <a:pPr>
              <a:spcAft>
                <a:spcPts val="1200"/>
              </a:spcAft>
            </a:pPr>
            <a:r>
              <a:rPr lang="en-US" sz="1800" baseline="0" dirty="0">
                <a:latin typeface="Calibri" panose="020F0502020204030204" pitchFamily="34" charset="0"/>
                <a:cs typeface="Calibri" panose="020F0502020204030204" pitchFamily="34" charset="0"/>
              </a:rPr>
              <a:t>Serving as Kentucky’s dedicated public health resource, KDPH is responsible for identifying and allocating resources to communities and public health institutions to prevent and protect against diseases, outbreaks, and hazards statewide. </a:t>
            </a:r>
            <a:endParaRPr lang="en-US" sz="1800" dirty="0">
              <a:latin typeface="Calibri" panose="020F0502020204030204" pitchFamily="34" charset="0"/>
              <a:cs typeface="Calibri" panose="020F0502020204030204" pitchFamily="34" charset="0"/>
            </a:endParaRPr>
          </a:p>
        </p:txBody>
      </p:sp>
      <p:sp>
        <p:nvSpPr>
          <p:cNvPr id="46" name="Rectangle 45"/>
          <p:cNvSpPr/>
          <p:nvPr userDrawn="1"/>
        </p:nvSpPr>
        <p:spPr>
          <a:xfrm>
            <a:off x="1524" y="1880474"/>
            <a:ext cx="12188952"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b="1"/>
          </a:p>
        </p:txBody>
      </p:sp>
      <p:sp>
        <p:nvSpPr>
          <p:cNvPr id="49" name="Rectangle 48"/>
          <p:cNvSpPr/>
          <p:nvPr userDrawn="1"/>
        </p:nvSpPr>
        <p:spPr>
          <a:xfrm>
            <a:off x="1524" y="6154266"/>
            <a:ext cx="12188952"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b="1"/>
          </a:p>
        </p:txBody>
      </p:sp>
      <p:grpSp>
        <p:nvGrpSpPr>
          <p:cNvPr id="5" name="Group 4"/>
          <p:cNvGrpSpPr/>
          <p:nvPr userDrawn="1"/>
        </p:nvGrpSpPr>
        <p:grpSpPr>
          <a:xfrm>
            <a:off x="801014" y="2132972"/>
            <a:ext cx="4747583" cy="2133080"/>
            <a:chOff x="418307" y="2831610"/>
            <a:chExt cx="5196308" cy="2275412"/>
          </a:xfrm>
        </p:grpSpPr>
        <p:sp>
          <p:nvSpPr>
            <p:cNvPr id="17" name="Oval 16"/>
            <p:cNvSpPr/>
            <p:nvPr userDrawn="1"/>
          </p:nvSpPr>
          <p:spPr>
            <a:xfrm>
              <a:off x="2519465" y="3083669"/>
              <a:ext cx="972766" cy="9241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pic>
          <p:nvPicPr>
            <p:cNvPr id="3" name="Picture 2"/>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18307" y="2831610"/>
              <a:ext cx="5196308" cy="2275412"/>
            </a:xfrm>
            <a:prstGeom prst="rect">
              <a:avLst/>
            </a:prstGeom>
          </p:spPr>
        </p:pic>
      </p:grpSp>
      <p:pic>
        <p:nvPicPr>
          <p:cNvPr id="7" name="Picture 6">
            <a:extLst>
              <a:ext uri="{FF2B5EF4-FFF2-40B4-BE49-F238E27FC236}">
                <a16:creationId xmlns:a16="http://schemas.microsoft.com/office/drawing/2014/main" id="{C3A0E324-46C4-1AFE-AB23-81744B9DA971}"/>
              </a:ext>
            </a:extLst>
          </p:cNvPr>
          <p:cNvPicPr>
            <a:picLocks noChangeAspect="1"/>
          </p:cNvPicPr>
          <p:nvPr userDrawn="1"/>
        </p:nvPicPr>
        <p:blipFill rotWithShape="1">
          <a:blip r:embed="rId3"/>
          <a:srcRect l="2771" t="1858" r="2869" b="1969"/>
          <a:stretch/>
        </p:blipFill>
        <p:spPr>
          <a:xfrm>
            <a:off x="2397450" y="4403101"/>
            <a:ext cx="1554707" cy="1554480"/>
          </a:xfrm>
          <a:prstGeom prst="ellipse">
            <a:avLst/>
          </a:prstGeom>
        </p:spPr>
      </p:pic>
      <p:sp>
        <p:nvSpPr>
          <p:cNvPr id="2" name="Slide Number">
            <a:extLst>
              <a:ext uri="{FF2B5EF4-FFF2-40B4-BE49-F238E27FC236}">
                <a16:creationId xmlns:a16="http://schemas.microsoft.com/office/drawing/2014/main" id="{7292CDC2-92A4-79EB-B317-1270783254D6}"/>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1392"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449580" y="457201"/>
            <a:ext cx="11274552" cy="990600"/>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4400" b="1" dirty="0">
                <a:solidFill>
                  <a:srgbClr val="01203D"/>
                </a:solidFill>
                <a:latin typeface="+mn-lt"/>
                <a:cs typeface="Arial" panose="020B0604020202020204" pitchFamily="34" charset="0"/>
              </a:rPr>
              <a:t>Kentucky Department for Public Health</a:t>
            </a:r>
          </a:p>
        </p:txBody>
      </p:sp>
      <p:sp>
        <p:nvSpPr>
          <p:cNvPr id="8" name="Rectangle 7"/>
          <p:cNvSpPr/>
          <p:nvPr userDrawn="1"/>
        </p:nvSpPr>
        <p:spPr>
          <a:xfrm>
            <a:off x="0" y="1938641"/>
            <a:ext cx="12192000" cy="2049591"/>
          </a:xfrm>
          <a:prstGeom prst="rect">
            <a:avLst/>
          </a:prstGeom>
          <a:solidFill>
            <a:srgbClr val="E0E0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itle 5"/>
          <p:cNvSpPr txBox="1">
            <a:spLocks/>
          </p:cNvSpPr>
          <p:nvPr userDrawn="1"/>
        </p:nvSpPr>
        <p:spPr>
          <a:xfrm>
            <a:off x="467868" y="1308600"/>
            <a:ext cx="11256264"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200" b="0" dirty="0">
                <a:solidFill>
                  <a:srgbClr val="01203D"/>
                </a:solidFill>
                <a:latin typeface="+mn-lt"/>
                <a:cs typeface="Arial" panose="020B0604020202020204" pitchFamily="34" charset="0"/>
              </a:rPr>
              <a:t>Mission and Vision in Action</a:t>
            </a:r>
          </a:p>
        </p:txBody>
      </p:sp>
      <p:sp>
        <p:nvSpPr>
          <p:cNvPr id="11" name="TextBox 10"/>
          <p:cNvSpPr txBox="1"/>
          <p:nvPr userDrawn="1"/>
        </p:nvSpPr>
        <p:spPr>
          <a:xfrm>
            <a:off x="6096000" y="2312436"/>
            <a:ext cx="5655014" cy="1015663"/>
          </a:xfrm>
          <a:prstGeom prst="rect">
            <a:avLst/>
          </a:prstGeom>
          <a:noFill/>
        </p:spPr>
        <p:txBody>
          <a:bodyPr wrap="square" rtlCol="0">
            <a:spAutoFit/>
          </a:bodyPr>
          <a:lstStyle/>
          <a:p>
            <a:r>
              <a:rPr lang="en-US" sz="2000" dirty="0">
                <a:latin typeface="+mn-lt"/>
                <a:cs typeface="Arial" panose="020B0604020202020204" pitchFamily="34" charset="0"/>
              </a:rPr>
              <a:t>Our mission is to improve the health and safety of people in Kentucky through prevention, promotion and protection.</a:t>
            </a:r>
          </a:p>
        </p:txBody>
      </p:sp>
      <p:sp>
        <p:nvSpPr>
          <p:cNvPr id="12" name="Rectangle 11"/>
          <p:cNvSpPr/>
          <p:nvPr userDrawn="1"/>
        </p:nvSpPr>
        <p:spPr>
          <a:xfrm>
            <a:off x="457203" y="2281658"/>
            <a:ext cx="5410198" cy="1077218"/>
          </a:xfrm>
          <a:prstGeom prst="rect">
            <a:avLst/>
          </a:prstGeom>
        </p:spPr>
        <p:txBody>
          <a:bodyPr wrap="square">
            <a:spAutoFit/>
          </a:bodyPr>
          <a:lstStyle/>
          <a:p>
            <a:pPr algn="r"/>
            <a:r>
              <a:rPr lang="en-US" sz="3200" b="0" dirty="0">
                <a:solidFill>
                  <a:srgbClr val="01203D"/>
                </a:solidFill>
                <a:latin typeface="+mn-lt"/>
                <a:cs typeface="Arial" panose="020B0604020202020204" pitchFamily="34" charset="0"/>
              </a:rPr>
              <a:t>Healthier People, </a:t>
            </a:r>
            <a:br>
              <a:rPr lang="en-US" sz="3200" b="0" dirty="0">
                <a:solidFill>
                  <a:srgbClr val="01203D"/>
                </a:solidFill>
                <a:latin typeface="+mn-lt"/>
                <a:cs typeface="Arial" panose="020B0604020202020204" pitchFamily="34" charset="0"/>
              </a:rPr>
            </a:br>
            <a:r>
              <a:rPr lang="en-US" sz="3200" b="0" dirty="0">
                <a:solidFill>
                  <a:srgbClr val="01203D"/>
                </a:solidFill>
                <a:latin typeface="+mn-lt"/>
                <a:cs typeface="Arial" panose="020B0604020202020204" pitchFamily="34" charset="0"/>
              </a:rPr>
              <a:t>Healthier Communities.</a:t>
            </a:r>
          </a:p>
        </p:txBody>
      </p:sp>
      <p:grpSp>
        <p:nvGrpSpPr>
          <p:cNvPr id="3" name="Group 2">
            <a:extLst>
              <a:ext uri="{FF2B5EF4-FFF2-40B4-BE49-F238E27FC236}">
                <a16:creationId xmlns:a16="http://schemas.microsoft.com/office/drawing/2014/main" id="{D3A96BC8-AC66-809E-5D6C-9C7E722D2AAD}"/>
              </a:ext>
            </a:extLst>
          </p:cNvPr>
          <p:cNvGrpSpPr/>
          <p:nvPr userDrawn="1"/>
        </p:nvGrpSpPr>
        <p:grpSpPr>
          <a:xfrm>
            <a:off x="1817085" y="3698280"/>
            <a:ext cx="8557830" cy="578875"/>
            <a:chOff x="2011721" y="3698280"/>
            <a:chExt cx="8557830" cy="578875"/>
          </a:xfrm>
        </p:grpSpPr>
        <p:sp>
          <p:nvSpPr>
            <p:cNvPr id="14" name="Pentagon 13"/>
            <p:cNvSpPr/>
            <p:nvPr userDrawn="1"/>
          </p:nvSpPr>
          <p:spPr>
            <a:xfrm>
              <a:off x="7524599" y="3698280"/>
              <a:ext cx="3044952"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solidFill>
                  <a:srgbClr val="62BCF0"/>
                </a:solidFill>
              </a:endParaRPr>
            </a:p>
          </p:txBody>
        </p:sp>
        <p:sp>
          <p:nvSpPr>
            <p:cNvPr id="15" name="Pentagon 14"/>
            <p:cNvSpPr/>
            <p:nvPr userDrawn="1"/>
          </p:nvSpPr>
          <p:spPr>
            <a:xfrm>
              <a:off x="4768583" y="3698280"/>
              <a:ext cx="3044952"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2011721" y="3698280"/>
              <a:ext cx="3044952"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2784767" y="3795907"/>
              <a:ext cx="1538587" cy="369332"/>
            </a:xfrm>
            <a:prstGeom prst="rect">
              <a:avLst/>
            </a:prstGeom>
            <a:noFill/>
          </p:spPr>
          <p:txBody>
            <a:bodyPr wrap="square" rtlCol="0">
              <a:spAutoFit/>
            </a:bodyPr>
            <a:lstStyle/>
            <a:p>
              <a:pPr algn="ctr"/>
              <a:r>
                <a:rPr lang="en-US" sz="1800" b="1" dirty="0">
                  <a:solidFill>
                    <a:srgbClr val="01203D"/>
                  </a:solidFill>
                  <a:latin typeface="+mn-lt"/>
                  <a:cs typeface="Arial" panose="020B0604020202020204" pitchFamily="34" charset="0"/>
                </a:rPr>
                <a:t>Prevention</a:t>
              </a:r>
            </a:p>
          </p:txBody>
        </p:sp>
        <p:sp>
          <p:nvSpPr>
            <p:cNvPr id="18" name="TextBox 17"/>
            <p:cNvSpPr txBox="1"/>
            <p:nvPr userDrawn="1"/>
          </p:nvSpPr>
          <p:spPr>
            <a:xfrm>
              <a:off x="8279895" y="3795908"/>
              <a:ext cx="1512451" cy="369332"/>
            </a:xfrm>
            <a:prstGeom prst="rect">
              <a:avLst/>
            </a:prstGeom>
            <a:noFill/>
          </p:spPr>
          <p:txBody>
            <a:bodyPr wrap="square" rtlCol="0">
              <a:spAutoFit/>
            </a:bodyPr>
            <a:lstStyle/>
            <a:p>
              <a:pPr algn="ctr"/>
              <a:r>
                <a:rPr lang="en-US" sz="1800" b="1" dirty="0">
                  <a:solidFill>
                    <a:srgbClr val="01203D"/>
                  </a:solidFill>
                  <a:latin typeface="+mn-lt"/>
                  <a:cs typeface="Arial" panose="020B0604020202020204" pitchFamily="34" charset="0"/>
                </a:rPr>
                <a:t>Protection</a:t>
              </a:r>
            </a:p>
          </p:txBody>
        </p:sp>
        <p:sp>
          <p:nvSpPr>
            <p:cNvPr id="19" name="TextBox 18"/>
            <p:cNvSpPr txBox="1"/>
            <p:nvPr userDrawn="1"/>
          </p:nvSpPr>
          <p:spPr>
            <a:xfrm>
              <a:off x="5502987" y="3795908"/>
              <a:ext cx="1590713" cy="369332"/>
            </a:xfrm>
            <a:prstGeom prst="rect">
              <a:avLst/>
            </a:prstGeom>
            <a:noFill/>
          </p:spPr>
          <p:txBody>
            <a:bodyPr wrap="square" rtlCol="0">
              <a:spAutoFit/>
            </a:bodyPr>
            <a:lstStyle/>
            <a:p>
              <a:pPr algn="ctr"/>
              <a:r>
                <a:rPr lang="en-US" sz="1800" b="1" dirty="0">
                  <a:solidFill>
                    <a:schemeClr val="bg1"/>
                  </a:solidFill>
                  <a:latin typeface="+mn-lt"/>
                  <a:ea typeface="Batang" panose="02030600000101010101" pitchFamily="18" charset="-127"/>
                  <a:cs typeface="Arial" panose="020B0604020202020204" pitchFamily="34" charset="0"/>
                </a:rPr>
                <a:t>Promotion</a:t>
              </a:r>
            </a:p>
          </p:txBody>
        </p:sp>
      </p:grpSp>
      <p:sp>
        <p:nvSpPr>
          <p:cNvPr id="23" name="TextBox 22"/>
          <p:cNvSpPr txBox="1"/>
          <p:nvPr userDrawn="1"/>
        </p:nvSpPr>
        <p:spPr>
          <a:xfrm>
            <a:off x="4995899" y="4635681"/>
            <a:ext cx="2675068" cy="1247714"/>
          </a:xfrm>
          <a:prstGeom prst="rect">
            <a:avLst/>
          </a:prstGeom>
          <a:noFill/>
        </p:spPr>
        <p:txBody>
          <a:bodyPr wrap="square" rtlCol="0">
            <a:spAutoFit/>
          </a:bodyPr>
          <a:lstStyle/>
          <a:p>
            <a:pPr marL="0" marR="0" lvl="0" indent="0" algn="l" defTabSz="914377" rtl="0" eaLnBrk="1" fontAlgn="auto" latinLnBrk="0" hangingPunct="1">
              <a:lnSpc>
                <a:spcPct val="80000"/>
              </a:lnSpc>
              <a:spcBef>
                <a:spcPts val="0"/>
              </a:spcBef>
              <a:spcAft>
                <a:spcPts val="1200"/>
              </a:spcAft>
              <a:buClrTx/>
              <a:buSzTx/>
              <a:buFontTx/>
              <a:buNone/>
              <a:tabLst/>
              <a:defRPr/>
            </a:pPr>
            <a:r>
              <a:rPr lang="en-US" sz="1400" dirty="0">
                <a:latin typeface="Calibri" panose="020F0502020204030204" pitchFamily="34" charset="0"/>
                <a:cs typeface="Calibri" panose="020F0502020204030204" pitchFamily="34" charset="0"/>
              </a:rPr>
              <a:t>Immunizations</a:t>
            </a:r>
          </a:p>
          <a:p>
            <a:pPr algn="l">
              <a:lnSpc>
                <a:spcPct val="80000"/>
              </a:lnSpc>
              <a:spcAft>
                <a:spcPts val="1200"/>
              </a:spcAft>
            </a:pPr>
            <a:r>
              <a:rPr lang="en-US" sz="1400" dirty="0">
                <a:latin typeface="Calibri" panose="020F0502020204030204" pitchFamily="34" charset="0"/>
                <a:cs typeface="Calibri" panose="020F0502020204030204" pitchFamily="34" charset="0"/>
              </a:rPr>
              <a:t>KEIS</a:t>
            </a:r>
          </a:p>
          <a:p>
            <a:pPr marL="0" marR="0" lvl="0" indent="0" algn="l" defTabSz="914377" rtl="0" eaLnBrk="1" fontAlgn="auto" latinLnBrk="0" hangingPunct="1">
              <a:lnSpc>
                <a:spcPct val="80000"/>
              </a:lnSpc>
              <a:spcBef>
                <a:spcPts val="0"/>
              </a:spcBef>
              <a:spcAft>
                <a:spcPts val="1200"/>
              </a:spcAft>
              <a:buClrTx/>
              <a:buSzTx/>
              <a:buFontTx/>
              <a:buNone/>
              <a:tabLst/>
              <a:defRPr/>
            </a:pPr>
            <a:r>
              <a:rPr lang="en-US" sz="1400" dirty="0">
                <a:latin typeface="Calibri" panose="020F0502020204030204" pitchFamily="34" charset="0"/>
                <a:cs typeface="Calibri" panose="020F0502020204030204" pitchFamily="34" charset="0"/>
              </a:rPr>
              <a:t>Mobile Harm Reduction</a:t>
            </a:r>
          </a:p>
          <a:p>
            <a:pPr marL="0" marR="0" lvl="0" indent="0" algn="l" defTabSz="914377" rtl="0" eaLnBrk="1" fontAlgn="auto" latinLnBrk="0" hangingPunct="1">
              <a:lnSpc>
                <a:spcPct val="80000"/>
              </a:lnSpc>
              <a:spcBef>
                <a:spcPts val="0"/>
              </a:spcBef>
              <a:spcAft>
                <a:spcPts val="1200"/>
              </a:spcAft>
              <a:buClrTx/>
              <a:buSzTx/>
              <a:buFontTx/>
              <a:buNone/>
              <a:tabLst/>
              <a:defRPr/>
            </a:pPr>
            <a:r>
              <a:rPr lang="en-US" sz="1400" dirty="0">
                <a:latin typeface="Calibri" panose="020F0502020204030204" pitchFamily="34" charset="0"/>
                <a:cs typeface="Calibri" panose="020F0502020204030204" pitchFamily="34" charset="0"/>
              </a:rPr>
              <a:t>Newborn Screening</a:t>
            </a:r>
          </a:p>
        </p:txBody>
      </p:sp>
      <p:sp>
        <p:nvSpPr>
          <p:cNvPr id="24" name="TextBox 23"/>
          <p:cNvSpPr txBox="1"/>
          <p:nvPr userDrawn="1"/>
        </p:nvSpPr>
        <p:spPr>
          <a:xfrm>
            <a:off x="2215993" y="4632833"/>
            <a:ext cx="2748883" cy="1247714"/>
          </a:xfrm>
          <a:prstGeom prst="rect">
            <a:avLst/>
          </a:prstGeom>
          <a:noFill/>
        </p:spPr>
        <p:txBody>
          <a:bodyPr wrap="square" rtlCol="0">
            <a:spAutoFit/>
          </a:bodyPr>
          <a:lstStyle/>
          <a:p>
            <a:pPr marL="0" marR="0" lvl="0" indent="0" algn="l" defTabSz="914377" rtl="0" eaLnBrk="1" fontAlgn="auto" latinLnBrk="0" hangingPunct="1">
              <a:lnSpc>
                <a:spcPct val="80000"/>
              </a:lnSpc>
              <a:spcBef>
                <a:spcPts val="0"/>
              </a:spcBef>
              <a:spcAft>
                <a:spcPts val="1200"/>
              </a:spcAft>
              <a:buClrTx/>
              <a:buSzTx/>
              <a:buFontTx/>
              <a:buNone/>
              <a:tabLst/>
              <a:defRPr/>
            </a:pPr>
            <a:r>
              <a:rPr lang="en-US" sz="1400" dirty="0">
                <a:latin typeface="Calibri" panose="020F0502020204030204" pitchFamily="34" charset="0"/>
                <a:cs typeface="Calibri" panose="020F0502020204030204" pitchFamily="34" charset="0"/>
              </a:rPr>
              <a:t>Diabetes Prevention</a:t>
            </a:r>
          </a:p>
          <a:p>
            <a:pPr marL="0" marR="0" lvl="0" indent="0" algn="l" defTabSz="914377" rtl="0" eaLnBrk="1" fontAlgn="auto" latinLnBrk="0" hangingPunct="1">
              <a:lnSpc>
                <a:spcPct val="80000"/>
              </a:lnSpc>
              <a:spcBef>
                <a:spcPts val="0"/>
              </a:spcBef>
              <a:spcAft>
                <a:spcPts val="1200"/>
              </a:spcAft>
              <a:buClrTx/>
              <a:buSzTx/>
              <a:buFontTx/>
              <a:buNone/>
              <a:tabLst/>
              <a:defRPr/>
            </a:pPr>
            <a:r>
              <a:rPr lang="en-US" sz="1400" dirty="0">
                <a:latin typeface="Calibri" panose="020F0502020204030204" pitchFamily="34" charset="0"/>
                <a:cs typeface="Calibri" panose="020F0502020204030204" pitchFamily="34" charset="0"/>
              </a:rPr>
              <a:t>Disease Surveillance</a:t>
            </a:r>
          </a:p>
          <a:p>
            <a:pPr marL="0" marR="0" lvl="0" indent="0" algn="l" defTabSz="914377" rtl="0" eaLnBrk="1" fontAlgn="auto" latinLnBrk="0" hangingPunct="1">
              <a:lnSpc>
                <a:spcPct val="80000"/>
              </a:lnSpc>
              <a:spcBef>
                <a:spcPts val="0"/>
              </a:spcBef>
              <a:spcAft>
                <a:spcPts val="1200"/>
              </a:spcAft>
              <a:buClrTx/>
              <a:buSzTx/>
              <a:buFontTx/>
              <a:buNone/>
              <a:tabLst/>
              <a:defRPr/>
            </a:pPr>
            <a:r>
              <a:rPr lang="en-US" sz="1400" dirty="0">
                <a:latin typeface="Calibri" panose="020F0502020204030204" pitchFamily="34" charset="0"/>
                <a:cs typeface="Calibri" panose="020F0502020204030204" pitchFamily="34" charset="0"/>
              </a:rPr>
              <a:t>Environmental Inspections</a:t>
            </a:r>
          </a:p>
          <a:p>
            <a:pPr algn="l">
              <a:lnSpc>
                <a:spcPct val="80000"/>
              </a:lnSpc>
              <a:spcAft>
                <a:spcPts val="1200"/>
              </a:spcAft>
            </a:pPr>
            <a:r>
              <a:rPr lang="en-US" sz="1400" dirty="0">
                <a:latin typeface="Calibri" panose="020F0502020204030204" pitchFamily="34" charset="0"/>
                <a:cs typeface="Calibri" panose="020F0502020204030204" pitchFamily="34" charset="0"/>
              </a:rPr>
              <a:t>HANDS</a:t>
            </a:r>
          </a:p>
        </p:txBody>
      </p:sp>
      <p:sp>
        <p:nvSpPr>
          <p:cNvPr id="25" name="TextBox 24"/>
          <p:cNvSpPr txBox="1"/>
          <p:nvPr userDrawn="1"/>
        </p:nvSpPr>
        <p:spPr>
          <a:xfrm>
            <a:off x="7738261" y="4635682"/>
            <a:ext cx="3598401" cy="1247714"/>
          </a:xfrm>
          <a:prstGeom prst="rect">
            <a:avLst/>
          </a:prstGeom>
          <a:noFill/>
        </p:spPr>
        <p:txBody>
          <a:bodyPr wrap="square" rtlCol="0">
            <a:spAutoFit/>
          </a:bodyPr>
          <a:lstStyle/>
          <a:p>
            <a:pPr algn="l">
              <a:lnSpc>
                <a:spcPct val="80000"/>
              </a:lnSpc>
              <a:spcAft>
                <a:spcPts val="1200"/>
              </a:spcAft>
            </a:pPr>
            <a:r>
              <a:rPr lang="en-US" sz="1400" dirty="0">
                <a:latin typeface="Calibri" panose="020F0502020204030204" pitchFamily="34" charset="0"/>
                <a:cs typeface="Calibri" panose="020F0502020204030204" pitchFamily="34" charset="0"/>
              </a:rPr>
              <a:t>Prescription Assistance</a:t>
            </a:r>
          </a:p>
          <a:p>
            <a:pPr algn="l">
              <a:lnSpc>
                <a:spcPct val="80000"/>
              </a:lnSpc>
              <a:spcAft>
                <a:spcPts val="1200"/>
              </a:spcAft>
            </a:pPr>
            <a:r>
              <a:rPr lang="en-US" sz="1400" dirty="0">
                <a:latin typeface="Calibri" panose="020F0502020204030204" pitchFamily="34" charset="0"/>
                <a:cs typeface="Calibri" panose="020F0502020204030204" pitchFamily="34" charset="0"/>
              </a:rPr>
              <a:t>Public Health Disaster Preparedness</a:t>
            </a:r>
          </a:p>
          <a:p>
            <a:pPr marL="0" marR="0" lvl="0" indent="0" algn="l" defTabSz="914377" rtl="0" eaLnBrk="1" fontAlgn="auto" latinLnBrk="0" hangingPunct="1">
              <a:lnSpc>
                <a:spcPct val="80000"/>
              </a:lnSpc>
              <a:spcBef>
                <a:spcPts val="0"/>
              </a:spcBef>
              <a:spcAft>
                <a:spcPts val="1200"/>
              </a:spcAft>
              <a:buClrTx/>
              <a:buSzTx/>
              <a:buFontTx/>
              <a:buNone/>
              <a:tabLst/>
              <a:defRPr/>
            </a:pPr>
            <a:r>
              <a:rPr lang="en-US" sz="1400" dirty="0">
                <a:latin typeface="Calibri" panose="020F0502020204030204" pitchFamily="34" charset="0"/>
                <a:cs typeface="Calibri" panose="020F0502020204030204" pitchFamily="34" charset="0"/>
              </a:rPr>
              <a:t>Smoking Cessation</a:t>
            </a:r>
          </a:p>
          <a:p>
            <a:pPr algn="l">
              <a:lnSpc>
                <a:spcPct val="80000"/>
              </a:lnSpc>
              <a:spcAft>
                <a:spcPts val="1200"/>
              </a:spcAft>
            </a:pPr>
            <a:r>
              <a:rPr lang="en-US" sz="1400" dirty="0">
                <a:latin typeface="Calibri" panose="020F0502020204030204" pitchFamily="34" charset="0"/>
                <a:cs typeface="Calibri" panose="020F0502020204030204" pitchFamily="34" charset="0"/>
              </a:rPr>
              <a:t>WIC</a:t>
            </a:r>
          </a:p>
        </p:txBody>
      </p:sp>
      <p:cxnSp>
        <p:nvCxnSpPr>
          <p:cNvPr id="5" name="Straight Connector 4">
            <a:extLst>
              <a:ext uri="{FF2B5EF4-FFF2-40B4-BE49-F238E27FC236}">
                <a16:creationId xmlns:a16="http://schemas.microsoft.com/office/drawing/2014/main" id="{11446A55-4720-4A92-9EBE-3363A8E88D24}"/>
              </a:ext>
            </a:extLst>
          </p:cNvPr>
          <p:cNvCxnSpPr/>
          <p:nvPr userDrawn="1"/>
        </p:nvCxnSpPr>
        <p:spPr>
          <a:xfrm>
            <a:off x="1995055" y="4559365"/>
            <a:ext cx="0" cy="1371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B30DA4F-25DD-486B-8587-34A50118C517}"/>
              </a:ext>
            </a:extLst>
          </p:cNvPr>
          <p:cNvCxnSpPr/>
          <p:nvPr userDrawn="1"/>
        </p:nvCxnSpPr>
        <p:spPr>
          <a:xfrm>
            <a:off x="4774784" y="4559365"/>
            <a:ext cx="0" cy="1371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AE146C62-80D5-4698-9C9A-86FAB6AA17E0}"/>
              </a:ext>
            </a:extLst>
          </p:cNvPr>
          <p:cNvCxnSpPr/>
          <p:nvPr userDrawn="1"/>
        </p:nvCxnSpPr>
        <p:spPr>
          <a:xfrm>
            <a:off x="7524599" y="4570889"/>
            <a:ext cx="0" cy="13716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Slide Number">
            <a:extLst>
              <a:ext uri="{FF2B5EF4-FFF2-40B4-BE49-F238E27FC236}">
                <a16:creationId xmlns:a16="http://schemas.microsoft.com/office/drawing/2014/main" id="{7CD2BFC8-886F-7022-9C8F-CE9AE47FC43B}"/>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1248" userDrawn="1">
          <p15:clr>
            <a:srgbClr val="FBAE40"/>
          </p15:clr>
        </p15:guide>
        <p15:guide id="2" orient="horz" pos="3288" userDrawn="1">
          <p15:clr>
            <a:srgbClr val="FBAE40"/>
          </p15:clr>
        </p15:guide>
        <p15:guide id="3" orient="horz" pos="3936" userDrawn="1">
          <p15:clr>
            <a:srgbClr val="FBAE40"/>
          </p15:clr>
        </p15:guide>
        <p15:guide id="4" pos="3000" userDrawn="1">
          <p15:clr>
            <a:srgbClr val="FBAE40"/>
          </p15:clr>
        </p15:guide>
        <p15:guide id="5" pos="4728" userDrawn="1">
          <p15:clr>
            <a:srgbClr val="FBAE40"/>
          </p15:clr>
        </p15:guide>
        <p15:guide id="6" pos="2232" userDrawn="1">
          <p15:clr>
            <a:srgbClr val="FBAE40"/>
          </p15:clr>
        </p15:guide>
        <p15:guide id="7" pos="3960" userDrawn="1">
          <p15:clr>
            <a:srgbClr val="FBAE40"/>
          </p15:clr>
        </p15:guide>
        <p15:guide id="8" pos="5688" userDrawn="1">
          <p15:clr>
            <a:srgbClr val="FBAE40"/>
          </p15:clr>
        </p15:guide>
        <p15:guide id="9" orient="horz" pos="17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rogram Chart">
    <p:spTree>
      <p:nvGrpSpPr>
        <p:cNvPr id="1" name=""/>
        <p:cNvGrpSpPr/>
        <p:nvPr/>
      </p:nvGrpSpPr>
      <p:grpSpPr>
        <a:xfrm>
          <a:off x="0" y="0"/>
          <a:ext cx="0" cy="0"/>
          <a:chOff x="0" y="0"/>
          <a:chExt cx="0" cy="0"/>
        </a:xfrm>
      </p:grpSpPr>
      <p:sp>
        <p:nvSpPr>
          <p:cNvPr id="10" name="Rectangle 9"/>
          <p:cNvSpPr/>
          <p:nvPr userDrawn="1"/>
        </p:nvSpPr>
        <p:spPr>
          <a:xfrm>
            <a:off x="0" y="-5713"/>
            <a:ext cx="4069080" cy="63640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1" name="Title 5"/>
          <p:cNvSpPr txBox="1">
            <a:spLocks/>
          </p:cNvSpPr>
          <p:nvPr userDrawn="1"/>
        </p:nvSpPr>
        <p:spPr>
          <a:xfrm>
            <a:off x="301835" y="2885732"/>
            <a:ext cx="3355768"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mn-lt"/>
                <a:cs typeface="Arial" panose="020B0604020202020204" pitchFamily="34" charset="0"/>
              </a:rPr>
              <a:t>Organizational Chart</a:t>
            </a:r>
          </a:p>
        </p:txBody>
      </p:sp>
      <p:sp>
        <p:nvSpPr>
          <p:cNvPr id="31" name="Title 5"/>
          <p:cNvSpPr txBox="1">
            <a:spLocks/>
          </p:cNvSpPr>
          <p:nvPr userDrawn="1"/>
        </p:nvSpPr>
        <p:spPr>
          <a:xfrm>
            <a:off x="308004" y="469892"/>
            <a:ext cx="3359538" cy="19353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600" b="1" dirty="0">
                <a:solidFill>
                  <a:srgbClr val="01203D"/>
                </a:solidFill>
                <a:latin typeface="+mn-lt"/>
                <a:cs typeface="Arial" panose="020B0604020202020204" pitchFamily="34" charset="0"/>
              </a:rPr>
              <a:t>Kentucky Department for</a:t>
            </a:r>
            <a:br>
              <a:rPr lang="en-US" sz="3600" b="1" dirty="0">
                <a:solidFill>
                  <a:srgbClr val="01203D"/>
                </a:solidFill>
                <a:latin typeface="+mn-lt"/>
                <a:cs typeface="Arial" panose="020B0604020202020204" pitchFamily="34" charset="0"/>
              </a:rPr>
            </a:br>
            <a:r>
              <a:rPr lang="en-US" sz="3600" b="1" dirty="0">
                <a:solidFill>
                  <a:srgbClr val="01203D"/>
                </a:solidFill>
                <a:latin typeface="+mn-lt"/>
                <a:cs typeface="Arial" panose="020B0604020202020204" pitchFamily="34" charset="0"/>
              </a:rPr>
              <a:t>Public Health</a:t>
            </a:r>
          </a:p>
        </p:txBody>
      </p:sp>
      <p:sp>
        <p:nvSpPr>
          <p:cNvPr id="2" name="Rectangle 1">
            <a:extLst>
              <a:ext uri="{FF2B5EF4-FFF2-40B4-BE49-F238E27FC236}">
                <a16:creationId xmlns:a16="http://schemas.microsoft.com/office/drawing/2014/main" id="{E52F02EA-6BDA-FED3-0F23-D94001152A94}"/>
              </a:ext>
            </a:extLst>
          </p:cNvPr>
          <p:cNvSpPr/>
          <p:nvPr userDrawn="1"/>
        </p:nvSpPr>
        <p:spPr>
          <a:xfrm>
            <a:off x="9305392" y="213479"/>
            <a:ext cx="3187337" cy="6262484"/>
          </a:xfrm>
          <a:prstGeom prst="rect">
            <a:avLst/>
          </a:prstGeom>
        </p:spPr>
        <p:txBody>
          <a:bodyPr wrap="square">
            <a:spAutoFit/>
          </a:bodyPr>
          <a:lstStyle/>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a:solidFill>
                  <a:schemeClr val="accent2">
                    <a:lumMod val="50000"/>
                  </a:schemeClr>
                </a:solidFill>
                <a:latin typeface="+mn-lt"/>
              </a:rPr>
              <a:t>Health Equity</a:t>
            </a:r>
          </a:p>
          <a:p>
            <a:pPr lvl="0" algn="l" defTabSz="889000">
              <a:lnSpc>
                <a:spcPct val="80000"/>
              </a:lnSpc>
              <a:spcBef>
                <a:spcPct val="0"/>
              </a:spcBef>
              <a:spcAft>
                <a:spcPct val="35000"/>
              </a:spcAft>
            </a:pPr>
            <a:r>
              <a:rPr lang="en-US" sz="1100" kern="1200" baseline="0" dirty="0">
                <a:solidFill>
                  <a:srgbClr val="01203D"/>
                </a:solidFill>
                <a:latin typeface="+mn-lt"/>
              </a:rPr>
              <a:t>Contracts and Payment</a:t>
            </a:r>
          </a:p>
          <a:p>
            <a:pPr lvl="0" algn="l" defTabSz="889000">
              <a:lnSpc>
                <a:spcPct val="80000"/>
              </a:lnSpc>
              <a:spcBef>
                <a:spcPct val="0"/>
              </a:spcBef>
              <a:spcAft>
                <a:spcPct val="35000"/>
              </a:spcAft>
            </a:pPr>
            <a:r>
              <a:rPr lang="en-US" sz="1100" kern="1200" baseline="0" dirty="0">
                <a:solidFill>
                  <a:srgbClr val="01203D"/>
                </a:solidFill>
                <a:latin typeface="+mn-lt"/>
              </a:rPr>
              <a:t>Local Health Operations</a:t>
            </a:r>
          </a:p>
          <a:p>
            <a:pPr lvl="0" algn="l" defTabSz="889000">
              <a:lnSpc>
                <a:spcPct val="80000"/>
              </a:lnSpc>
              <a:spcBef>
                <a:spcPct val="0"/>
              </a:spcBef>
              <a:spcAft>
                <a:spcPct val="35000"/>
              </a:spcAft>
            </a:pPr>
            <a:r>
              <a:rPr lang="en-US" sz="1100" kern="1200" baseline="0" dirty="0">
                <a:solidFill>
                  <a:srgbClr val="01203D"/>
                </a:solidFill>
                <a:latin typeface="+mn-lt"/>
              </a:rPr>
              <a:t>Budget</a:t>
            </a:r>
          </a:p>
          <a:p>
            <a:pPr lvl="0" algn="l" defTabSz="889000">
              <a:lnSpc>
                <a:spcPct val="80000"/>
              </a:lnSpc>
              <a:spcBef>
                <a:spcPct val="0"/>
              </a:spcBef>
              <a:spcAft>
                <a:spcPct val="35000"/>
              </a:spcAft>
            </a:pPr>
            <a:r>
              <a:rPr lang="en-US" sz="1100" kern="1200" baseline="0" dirty="0">
                <a:solidFill>
                  <a:srgbClr val="01203D"/>
                </a:solidFill>
                <a:latin typeface="+mn-lt"/>
              </a:rPr>
              <a:t>Local Health Personnel</a:t>
            </a:r>
          </a:p>
          <a:p>
            <a:pPr lvl="0" algn="l" defTabSz="889000">
              <a:lnSpc>
                <a:spcPct val="80000"/>
              </a:lnSpc>
              <a:spcBef>
                <a:spcPct val="0"/>
              </a:spcBef>
              <a:spcAft>
                <a:spcPct val="35000"/>
              </a:spcAft>
            </a:pPr>
            <a:r>
              <a:rPr lang="en-US" sz="1100" kern="1200" baseline="0" dirty="0">
                <a:solidFill>
                  <a:srgbClr val="01203D"/>
                </a:solidFill>
                <a:latin typeface="+mn-lt"/>
              </a:rPr>
              <a:t>Education and Workforce Development</a:t>
            </a:r>
          </a:p>
          <a:p>
            <a:pPr lvl="0" algn="l" defTabSz="889000">
              <a:lnSpc>
                <a:spcPct val="80000"/>
              </a:lnSpc>
              <a:spcBef>
                <a:spcPct val="0"/>
              </a:spcBef>
              <a:spcAft>
                <a:spcPct val="35000"/>
              </a:spcAft>
            </a:pPr>
            <a:r>
              <a:rPr lang="en-US" sz="1100" kern="1200" baseline="0" dirty="0">
                <a:solidFill>
                  <a:srgbClr val="01203D"/>
                </a:solidFill>
                <a:latin typeface="+mn-lt"/>
              </a:rPr>
              <a:t>Grants Coordination</a:t>
            </a:r>
          </a:p>
          <a:p>
            <a:pPr lvl="0" algn="l" defTabSz="889000">
              <a:lnSpc>
                <a:spcPct val="80000"/>
              </a:lnSpc>
              <a:spcBef>
                <a:spcPct val="0"/>
              </a:spcBef>
              <a:spcAft>
                <a:spcPct val="35000"/>
              </a:spcAft>
            </a:pPr>
            <a:r>
              <a:rPr lang="en-US" sz="1100" kern="1200" baseline="0" dirty="0">
                <a:solidFill>
                  <a:srgbClr val="62BCF0"/>
                </a:solidFill>
                <a:latin typeface="+mn-lt"/>
              </a:rPr>
              <a:t>Infectious Disease</a:t>
            </a:r>
          </a:p>
          <a:p>
            <a:pPr lvl="0" algn="l" defTabSz="889000">
              <a:lnSpc>
                <a:spcPct val="80000"/>
              </a:lnSpc>
              <a:spcBef>
                <a:spcPct val="0"/>
              </a:spcBef>
              <a:spcAft>
                <a:spcPct val="35000"/>
              </a:spcAft>
            </a:pPr>
            <a:r>
              <a:rPr lang="en-US" sz="1100" kern="1200" baseline="0" dirty="0">
                <a:solidFill>
                  <a:srgbClr val="62BCF0"/>
                </a:solidFill>
                <a:latin typeface="+mn-lt"/>
              </a:rPr>
              <a:t>Vital Statistics</a:t>
            </a:r>
          </a:p>
          <a:p>
            <a:pPr lvl="0" algn="l" defTabSz="889000">
              <a:lnSpc>
                <a:spcPct val="80000"/>
              </a:lnSpc>
              <a:spcBef>
                <a:spcPct val="0"/>
              </a:spcBef>
              <a:spcAft>
                <a:spcPct val="35000"/>
              </a:spcAft>
            </a:pPr>
            <a:r>
              <a:rPr lang="en-US" sz="1100" kern="1200" baseline="0" dirty="0">
                <a:solidFill>
                  <a:srgbClr val="62BCF0"/>
                </a:solidFill>
                <a:latin typeface="+mn-lt"/>
              </a:rPr>
              <a:t>Immunizations</a:t>
            </a:r>
          </a:p>
          <a:p>
            <a:pPr lvl="0" algn="l" defTabSz="889000">
              <a:lnSpc>
                <a:spcPct val="80000"/>
              </a:lnSpc>
              <a:spcBef>
                <a:spcPct val="0"/>
              </a:spcBef>
              <a:spcAft>
                <a:spcPct val="35000"/>
              </a:spcAft>
            </a:pPr>
            <a:r>
              <a:rPr lang="en-US" sz="1100" kern="1200" baseline="0" dirty="0">
                <a:solidFill>
                  <a:schemeClr val="accent3">
                    <a:lumMod val="75000"/>
                  </a:schemeClr>
                </a:solidFill>
                <a:latin typeface="+mn-lt"/>
              </a:rPr>
              <a:t>Microbiology</a:t>
            </a:r>
          </a:p>
          <a:p>
            <a:pPr lvl="0" algn="l" defTabSz="889000">
              <a:lnSpc>
                <a:spcPct val="80000"/>
              </a:lnSpc>
              <a:spcBef>
                <a:spcPct val="0"/>
              </a:spcBef>
              <a:spcAft>
                <a:spcPct val="35000"/>
              </a:spcAft>
            </a:pPr>
            <a:r>
              <a:rPr lang="en-US" sz="1100" kern="1200" baseline="0" dirty="0">
                <a:solidFill>
                  <a:schemeClr val="accent3">
                    <a:lumMod val="75000"/>
                  </a:schemeClr>
                </a:solidFill>
                <a:latin typeface="+mn-lt"/>
              </a:rPr>
              <a:t>Molecular and Clinical Chemistry</a:t>
            </a:r>
          </a:p>
          <a:p>
            <a:pPr lvl="0" algn="l" defTabSz="889000">
              <a:lnSpc>
                <a:spcPct val="80000"/>
              </a:lnSpc>
              <a:spcBef>
                <a:spcPct val="0"/>
              </a:spcBef>
              <a:spcAft>
                <a:spcPct val="35000"/>
              </a:spcAft>
            </a:pPr>
            <a:r>
              <a:rPr lang="en-US" sz="1100" kern="1200" baseline="0" dirty="0">
                <a:solidFill>
                  <a:schemeClr val="accent3">
                    <a:lumMod val="75000"/>
                  </a:schemeClr>
                </a:solidFill>
                <a:latin typeface="+mn-lt"/>
              </a:rPr>
              <a:t>Global Preparedness and Environmental</a:t>
            </a:r>
          </a:p>
          <a:p>
            <a:pPr lvl="0" algn="l" defTabSz="889000">
              <a:lnSpc>
                <a:spcPct val="80000"/>
              </a:lnSpc>
              <a:spcBef>
                <a:spcPct val="0"/>
              </a:spcBef>
              <a:spcAft>
                <a:spcPct val="35000"/>
              </a:spcAft>
            </a:pPr>
            <a:r>
              <a:rPr lang="en-US" sz="1100" kern="1200" baseline="0" dirty="0">
                <a:solidFill>
                  <a:schemeClr val="accent3">
                    <a:lumMod val="75000"/>
                  </a:schemeClr>
                </a:solidFill>
                <a:latin typeface="+mn-lt"/>
              </a:rPr>
              <a:t>Business Operations</a:t>
            </a:r>
          </a:p>
          <a:p>
            <a:pPr lvl="0" algn="l" defTabSz="889000">
              <a:lnSpc>
                <a:spcPct val="80000"/>
              </a:lnSpc>
              <a:spcBef>
                <a:spcPct val="0"/>
              </a:spcBef>
              <a:spcAft>
                <a:spcPct val="35000"/>
              </a:spcAft>
            </a:pPr>
            <a:r>
              <a:rPr lang="en-US" sz="1100" kern="1200" baseline="0" dirty="0">
                <a:solidFill>
                  <a:schemeClr val="accent3">
                    <a:lumMod val="75000"/>
                  </a:schemeClr>
                </a:solidFill>
                <a:latin typeface="+mn-lt"/>
              </a:rPr>
              <a:t>Quality, Compliance, and Safety</a:t>
            </a:r>
          </a:p>
          <a:p>
            <a:pPr lvl="0" algn="l" defTabSz="889000">
              <a:lnSpc>
                <a:spcPct val="80000"/>
              </a:lnSpc>
              <a:spcBef>
                <a:spcPct val="0"/>
              </a:spcBef>
              <a:spcAft>
                <a:spcPct val="35000"/>
              </a:spcAft>
            </a:pPr>
            <a:r>
              <a:rPr lang="en-US" sz="1100" kern="1200" dirty="0">
                <a:solidFill>
                  <a:srgbClr val="01203D"/>
                </a:solidFill>
                <a:latin typeface="+mn-lt"/>
              </a:rPr>
              <a:t>Nutrition Services </a:t>
            </a:r>
          </a:p>
          <a:p>
            <a:pPr lvl="0" algn="l" defTabSz="889000">
              <a:lnSpc>
                <a:spcPct val="80000"/>
              </a:lnSpc>
              <a:spcBef>
                <a:spcPct val="0"/>
              </a:spcBef>
              <a:spcAft>
                <a:spcPct val="35000"/>
              </a:spcAft>
            </a:pPr>
            <a:r>
              <a:rPr lang="en-US" sz="1100" kern="1200" dirty="0">
                <a:solidFill>
                  <a:srgbClr val="01203D"/>
                </a:solidFill>
                <a:latin typeface="+mn-lt"/>
              </a:rPr>
              <a:t>Child and Family Health Improvement</a:t>
            </a:r>
          </a:p>
          <a:p>
            <a:pPr lvl="0" algn="l" defTabSz="889000">
              <a:lnSpc>
                <a:spcPct val="80000"/>
              </a:lnSpc>
              <a:spcBef>
                <a:spcPct val="0"/>
              </a:spcBef>
              <a:spcAft>
                <a:spcPct val="35000"/>
              </a:spcAft>
            </a:pPr>
            <a:r>
              <a:rPr lang="en-US" sz="1100" kern="1200" dirty="0">
                <a:solidFill>
                  <a:srgbClr val="01203D"/>
                </a:solidFill>
                <a:latin typeface="+mn-lt"/>
              </a:rPr>
              <a:t>Early Childhood Development</a:t>
            </a:r>
          </a:p>
          <a:p>
            <a:pPr lvl="0" algn="l" defTabSz="889000">
              <a:lnSpc>
                <a:spcPct val="80000"/>
              </a:lnSpc>
              <a:spcBef>
                <a:spcPct val="0"/>
              </a:spcBef>
              <a:spcAft>
                <a:spcPct val="35000"/>
              </a:spcAft>
            </a:pPr>
            <a:r>
              <a:rPr lang="en-US" sz="1100" kern="1200" baseline="0" dirty="0">
                <a:solidFill>
                  <a:srgbClr val="01203D"/>
                </a:solidFill>
                <a:latin typeface="+mn-lt"/>
              </a:rPr>
              <a:t>Program Support</a:t>
            </a:r>
          </a:p>
          <a:p>
            <a:pPr lvl="0" algn="l" defTabSz="889000">
              <a:lnSpc>
                <a:spcPct val="80000"/>
              </a:lnSpc>
              <a:spcBef>
                <a:spcPct val="0"/>
              </a:spcBef>
              <a:spcAft>
                <a:spcPct val="35000"/>
              </a:spcAft>
            </a:pPr>
            <a:r>
              <a:rPr lang="en-US" sz="1100" kern="1200" baseline="0" dirty="0">
                <a:solidFill>
                  <a:srgbClr val="62BCF0"/>
                </a:solidFill>
                <a:latin typeface="+mn-lt"/>
              </a:rPr>
              <a:t>Chronic Disease Prevention</a:t>
            </a:r>
          </a:p>
          <a:p>
            <a:pPr lvl="0" algn="l" defTabSz="889000">
              <a:lnSpc>
                <a:spcPct val="80000"/>
              </a:lnSpc>
              <a:spcBef>
                <a:spcPct val="0"/>
              </a:spcBef>
              <a:spcAft>
                <a:spcPct val="35000"/>
              </a:spcAft>
            </a:pPr>
            <a:r>
              <a:rPr lang="en-US" sz="1100" kern="1200" baseline="0" dirty="0">
                <a:solidFill>
                  <a:srgbClr val="62BCF0"/>
                </a:solidFill>
                <a:latin typeface="+mn-lt"/>
              </a:rPr>
              <a:t>Health Care Access</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dirty="0">
                <a:solidFill>
                  <a:srgbClr val="62BCF0"/>
                </a:solidFill>
                <a:latin typeface="+mn-lt"/>
              </a:rPr>
              <a:t>Oral Health</a:t>
            </a:r>
          </a:p>
          <a:p>
            <a:pPr marL="0" marR="0" lvl="0" indent="0" algn="l" defTabSz="889000" rtl="0" eaLnBrk="1" fontAlgn="auto" latinLnBrk="0" hangingPunct="1">
              <a:lnSpc>
                <a:spcPct val="80000"/>
              </a:lnSpc>
              <a:spcBef>
                <a:spcPct val="0"/>
              </a:spcBef>
              <a:spcAft>
                <a:spcPct val="35000"/>
              </a:spcAft>
              <a:buClrTx/>
              <a:buSzTx/>
              <a:buFontTx/>
              <a:buNone/>
              <a:tabLst/>
              <a:defRPr/>
            </a:pPr>
            <a:r>
              <a:rPr lang="en-US" sz="1100" kern="1200" baseline="0" dirty="0">
                <a:solidFill>
                  <a:srgbClr val="62BCF0"/>
                </a:solidFill>
                <a:latin typeface="+mn-lt"/>
              </a:rPr>
              <a:t>Public Health Improvement</a:t>
            </a:r>
          </a:p>
          <a:p>
            <a:pPr lvl="0" algn="l" defTabSz="889000">
              <a:lnSpc>
                <a:spcPct val="80000"/>
              </a:lnSpc>
              <a:spcBef>
                <a:spcPct val="0"/>
              </a:spcBef>
              <a:spcAft>
                <a:spcPct val="35000"/>
              </a:spcAft>
            </a:pPr>
            <a:r>
              <a:rPr lang="en-US" sz="1100" kern="1200" baseline="0" dirty="0">
                <a:solidFill>
                  <a:srgbClr val="84BC49"/>
                </a:solidFill>
                <a:latin typeface="+mn-lt"/>
              </a:rPr>
              <a:t>Milk Safety</a:t>
            </a:r>
          </a:p>
          <a:p>
            <a:pPr lvl="0" algn="l" defTabSz="889000">
              <a:lnSpc>
                <a:spcPct val="80000"/>
              </a:lnSpc>
              <a:spcBef>
                <a:spcPct val="0"/>
              </a:spcBef>
              <a:spcAft>
                <a:spcPct val="35000"/>
              </a:spcAft>
            </a:pPr>
            <a:r>
              <a:rPr lang="en-US" sz="1100" kern="1200" baseline="0" dirty="0">
                <a:solidFill>
                  <a:srgbClr val="84BC49"/>
                </a:solidFill>
                <a:latin typeface="+mn-lt"/>
              </a:rPr>
              <a:t>Food Safety</a:t>
            </a:r>
          </a:p>
          <a:p>
            <a:pPr lvl="0" algn="l" defTabSz="889000">
              <a:lnSpc>
                <a:spcPct val="80000"/>
              </a:lnSpc>
              <a:spcBef>
                <a:spcPct val="0"/>
              </a:spcBef>
              <a:spcAft>
                <a:spcPct val="35000"/>
              </a:spcAft>
            </a:pPr>
            <a:r>
              <a:rPr lang="en-US" sz="1100" kern="1200" baseline="0" dirty="0">
                <a:solidFill>
                  <a:srgbClr val="84BC49"/>
                </a:solidFill>
                <a:latin typeface="+mn-lt"/>
              </a:rPr>
              <a:t>Environmental Management</a:t>
            </a:r>
          </a:p>
          <a:p>
            <a:pPr lvl="0" algn="l" defTabSz="889000">
              <a:lnSpc>
                <a:spcPct val="80000"/>
              </a:lnSpc>
              <a:spcBef>
                <a:spcPct val="0"/>
              </a:spcBef>
              <a:spcAft>
                <a:spcPct val="35000"/>
              </a:spcAft>
            </a:pPr>
            <a:r>
              <a:rPr lang="en-US" sz="1100" kern="1200" baseline="0" dirty="0">
                <a:solidFill>
                  <a:srgbClr val="84BC49"/>
                </a:solidFill>
                <a:latin typeface="+mn-lt"/>
              </a:rPr>
              <a:t>Radiation Health</a:t>
            </a:r>
          </a:p>
          <a:p>
            <a:pPr lvl="0" algn="l" defTabSz="889000">
              <a:lnSpc>
                <a:spcPct val="80000"/>
              </a:lnSpc>
              <a:spcBef>
                <a:spcPct val="0"/>
              </a:spcBef>
              <a:spcAft>
                <a:spcPct val="35000"/>
              </a:spcAft>
            </a:pPr>
            <a:r>
              <a:rPr lang="en-US" sz="1100" kern="1200" baseline="0" dirty="0">
                <a:solidFill>
                  <a:srgbClr val="84BC49"/>
                </a:solidFill>
                <a:latin typeface="+mn-lt"/>
              </a:rPr>
              <a:t>Public Safety</a:t>
            </a:r>
          </a:p>
          <a:p>
            <a:pPr lvl="0" algn="l" defTabSz="889000">
              <a:lnSpc>
                <a:spcPct val="80000"/>
              </a:lnSpc>
              <a:spcBef>
                <a:spcPct val="0"/>
              </a:spcBef>
              <a:spcAft>
                <a:spcPct val="35000"/>
              </a:spcAft>
            </a:pPr>
            <a:r>
              <a:rPr lang="en-US" sz="1100" kern="1200" baseline="0" dirty="0">
                <a:solidFill>
                  <a:srgbClr val="01203D"/>
                </a:solidFill>
                <a:latin typeface="+mn-lt"/>
              </a:rPr>
              <a:t>Public Health Preparedness</a:t>
            </a:r>
          </a:p>
          <a:p>
            <a:pPr lvl="0" algn="l" defTabSz="889000">
              <a:lnSpc>
                <a:spcPct val="80000"/>
              </a:lnSpc>
              <a:spcBef>
                <a:spcPct val="0"/>
              </a:spcBef>
              <a:spcAft>
                <a:spcPct val="35000"/>
              </a:spcAft>
            </a:pPr>
            <a:r>
              <a:rPr lang="en-US" sz="1100" kern="1200" baseline="0" dirty="0">
                <a:solidFill>
                  <a:srgbClr val="01203D"/>
                </a:solidFill>
                <a:latin typeface="+mn-lt"/>
              </a:rPr>
              <a:t>Breast and Cervical Cancer Screening</a:t>
            </a:r>
          </a:p>
          <a:p>
            <a:pPr lvl="0" algn="l" defTabSz="889000">
              <a:lnSpc>
                <a:spcPct val="80000"/>
              </a:lnSpc>
              <a:spcBef>
                <a:spcPct val="0"/>
              </a:spcBef>
              <a:spcAft>
                <a:spcPct val="35000"/>
              </a:spcAft>
            </a:pPr>
            <a:r>
              <a:rPr lang="en-US" sz="1100" kern="1200" baseline="0" dirty="0">
                <a:solidFill>
                  <a:srgbClr val="01203D"/>
                </a:solidFill>
                <a:latin typeface="+mn-lt"/>
              </a:rPr>
              <a:t>Family Planning</a:t>
            </a:r>
          </a:p>
        </p:txBody>
      </p:sp>
      <p:graphicFrame>
        <p:nvGraphicFramePr>
          <p:cNvPr id="3" name="Diagram 2">
            <a:extLst>
              <a:ext uri="{FF2B5EF4-FFF2-40B4-BE49-F238E27FC236}">
                <a16:creationId xmlns:a16="http://schemas.microsoft.com/office/drawing/2014/main" id="{5EBF62BC-D453-0143-0AD3-11D37E3350A8}"/>
              </a:ext>
            </a:extLst>
          </p:cNvPr>
          <p:cNvGraphicFramePr/>
          <p:nvPr userDrawn="1">
            <p:extLst>
              <p:ext uri="{D42A27DB-BD31-4B8C-83A1-F6EECF244321}">
                <p14:modId xmlns:p14="http://schemas.microsoft.com/office/powerpoint/2010/main" val="1111158586"/>
              </p:ext>
            </p:extLst>
          </p:nvPr>
        </p:nvGraphicFramePr>
        <p:xfrm>
          <a:off x="3955891" y="339634"/>
          <a:ext cx="5290290" cy="5807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a:extLst>
              <a:ext uri="{FF2B5EF4-FFF2-40B4-BE49-F238E27FC236}">
                <a16:creationId xmlns:a16="http://schemas.microsoft.com/office/drawing/2014/main" id="{B2D6B562-FA77-8F3C-31D8-E3091E655AE6}"/>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2496" userDrawn="1">
          <p15:clr>
            <a:srgbClr val="FBAE40"/>
          </p15:clr>
        </p15:guide>
        <p15:guide id="2" pos="1248"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H System2">
    <p:spTree>
      <p:nvGrpSpPr>
        <p:cNvPr id="1" name=""/>
        <p:cNvGrpSpPr/>
        <p:nvPr/>
      </p:nvGrpSpPr>
      <p:grpSpPr>
        <a:xfrm>
          <a:off x="0" y="0"/>
          <a:ext cx="0" cy="0"/>
          <a:chOff x="0" y="0"/>
          <a:chExt cx="0" cy="0"/>
        </a:xfrm>
      </p:grpSpPr>
      <p:sp>
        <p:nvSpPr>
          <p:cNvPr id="26" name="Picture Placeholder 2"/>
          <p:cNvSpPr>
            <a:spLocks noGrp="1"/>
          </p:cNvSpPr>
          <p:nvPr>
            <p:ph type="pic" idx="1" hasCustomPrompt="1"/>
          </p:nvPr>
        </p:nvSpPr>
        <p:spPr>
          <a:xfrm>
            <a:off x="1759" y="1954499"/>
            <a:ext cx="12188484" cy="4343972"/>
          </a:xfrm>
          <a:prstGeom prst="rect">
            <a:avLst/>
          </a:prstGeom>
        </p:spPr>
        <p:txBody>
          <a:bodyPr/>
          <a:lstStyle>
            <a:lvl1pPr marL="0" indent="0">
              <a:buNone/>
              <a:defRPr sz="3200" baseline="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Insert Updated Map</a:t>
            </a:r>
          </a:p>
        </p:txBody>
      </p:sp>
      <p:sp>
        <p:nvSpPr>
          <p:cNvPr id="25" name="Title 5"/>
          <p:cNvSpPr txBox="1">
            <a:spLocks/>
          </p:cNvSpPr>
          <p:nvPr userDrawn="1"/>
        </p:nvSpPr>
        <p:spPr>
          <a:xfrm>
            <a:off x="675703" y="365126"/>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5000" b="1" dirty="0">
                <a:solidFill>
                  <a:srgbClr val="01203D"/>
                </a:solidFill>
                <a:latin typeface="Calibri" panose="020F0502020204030204" pitchFamily="34" charset="0"/>
                <a:cs typeface="Calibri" panose="020F0502020204030204" pitchFamily="34" charset="0"/>
              </a:rPr>
              <a:t>Public Health System in Kentucky</a:t>
            </a:r>
          </a:p>
        </p:txBody>
      </p:sp>
      <p:sp>
        <p:nvSpPr>
          <p:cNvPr id="24" name="Title 5"/>
          <p:cNvSpPr txBox="1">
            <a:spLocks/>
          </p:cNvSpPr>
          <p:nvPr userDrawn="1"/>
        </p:nvSpPr>
        <p:spPr>
          <a:xfrm>
            <a:off x="0" y="1284065"/>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Calibri" panose="020F0502020204030204" pitchFamily="34" charset="0"/>
                <a:cs typeface="Calibri" panose="020F0502020204030204" pitchFamily="34" charset="0"/>
              </a:rPr>
              <a:t>Statewide Reach</a:t>
            </a:r>
          </a:p>
        </p:txBody>
      </p:sp>
      <p:sp>
        <p:nvSpPr>
          <p:cNvPr id="29" name="Rectangle 28"/>
          <p:cNvSpPr/>
          <p:nvPr userDrawn="1"/>
        </p:nvSpPr>
        <p:spPr>
          <a:xfrm>
            <a:off x="1759" y="1880477"/>
            <a:ext cx="12207240" cy="74025"/>
          </a:xfrm>
          <a:prstGeom prst="rect">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b="1"/>
          </a:p>
        </p:txBody>
      </p:sp>
      <p:sp>
        <p:nvSpPr>
          <p:cNvPr id="2" name="Slide Number">
            <a:extLst>
              <a:ext uri="{FF2B5EF4-FFF2-40B4-BE49-F238E27FC236}">
                <a16:creationId xmlns:a16="http://schemas.microsoft.com/office/drawing/2014/main" id="{426A2C0A-2B75-8232-1E5A-E5D8F5512A03}"/>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RSA Map">
    <p:spTree>
      <p:nvGrpSpPr>
        <p:cNvPr id="1" name=""/>
        <p:cNvGrpSpPr/>
        <p:nvPr/>
      </p:nvGrpSpPr>
      <p:grpSpPr>
        <a:xfrm>
          <a:off x="0" y="0"/>
          <a:ext cx="0" cy="0"/>
          <a:chOff x="0" y="0"/>
          <a:chExt cx="0" cy="0"/>
        </a:xfrm>
      </p:grpSpPr>
      <p:sp>
        <p:nvSpPr>
          <p:cNvPr id="28" name="Title 5"/>
          <p:cNvSpPr txBox="1">
            <a:spLocks/>
          </p:cNvSpPr>
          <p:nvPr userDrawn="1"/>
        </p:nvSpPr>
        <p:spPr>
          <a:xfrm>
            <a:off x="495577" y="381638"/>
            <a:ext cx="11188425" cy="117847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sz="5000" dirty="0">
                <a:solidFill>
                  <a:srgbClr val="01203D"/>
                </a:solidFill>
                <a:latin typeface="Calibri" panose="020F0502020204030204" pitchFamily="34" charset="0"/>
                <a:cs typeface="Calibri" panose="020F0502020204030204" pitchFamily="34" charset="0"/>
              </a:rPr>
              <a:t>Kentucky Department for Public Health</a:t>
            </a:r>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a:p>
        </p:txBody>
      </p:sp>
      <p:sp>
        <p:nvSpPr>
          <p:cNvPr id="10" name="Title 5"/>
          <p:cNvSpPr txBox="1">
            <a:spLocks/>
          </p:cNvSpPr>
          <p:nvPr userDrawn="1"/>
        </p:nvSpPr>
        <p:spPr>
          <a:xfrm>
            <a:off x="838200" y="1279497"/>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a:solidFill>
                  <a:srgbClr val="01203D"/>
                </a:solidFill>
                <a:latin typeface="Calibri" panose="020F0502020204030204" pitchFamily="34" charset="0"/>
                <a:cs typeface="Calibri" panose="020F0502020204030204" pitchFamily="34" charset="0"/>
              </a:rPr>
              <a:t>Response to the Opioid Crisis</a:t>
            </a:r>
          </a:p>
        </p:txBody>
      </p:sp>
      <p:sp>
        <p:nvSpPr>
          <p:cNvPr id="14" name="Pentagon 13"/>
          <p:cNvSpPr/>
          <p:nvPr userDrawn="1"/>
        </p:nvSpPr>
        <p:spPr>
          <a:xfrm>
            <a:off x="8287049" y="3490913"/>
            <a:ext cx="2819315" cy="578875"/>
          </a:xfrm>
          <a:prstGeom prst="homePlate">
            <a:avLst/>
          </a:prstGeom>
          <a:solidFill>
            <a:srgbClr val="84BC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49" y="2839317"/>
            <a:ext cx="2819315" cy="578875"/>
          </a:xfrm>
          <a:prstGeom prst="homePlate">
            <a:avLst/>
          </a:prstGeom>
          <a:solidFill>
            <a:srgbClr val="62B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49" y="2191676"/>
            <a:ext cx="2819315" cy="578875"/>
          </a:xfrm>
          <a:prstGeom prst="homePlate">
            <a:avLst/>
          </a:prstGeom>
          <a:solidFill>
            <a:srgbClr val="0120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1" y="2305058"/>
            <a:ext cx="2538604" cy="338554"/>
          </a:xfrm>
          <a:prstGeom prst="rect">
            <a:avLst/>
          </a:prstGeom>
          <a:noFill/>
        </p:spPr>
        <p:txBody>
          <a:bodyPr wrap="square" rtlCol="0">
            <a:spAutoFit/>
          </a:bodyPr>
          <a:lstStyle/>
          <a:p>
            <a:pPr algn="l"/>
            <a:r>
              <a:rPr lang="en-US" sz="1600" b="1" dirty="0">
                <a:solidFill>
                  <a:schemeClr val="bg1"/>
                </a:solidFill>
                <a:latin typeface="Calibri Light" panose="020F0302020204030204" pitchFamily="34" charset="0"/>
                <a:cs typeface="Calibri Light" panose="020F0302020204030204" pitchFamily="34" charset="0"/>
              </a:rPr>
              <a:t>Syringe Exchange</a:t>
            </a:r>
          </a:p>
        </p:txBody>
      </p:sp>
      <p:sp>
        <p:nvSpPr>
          <p:cNvPr id="18" name="TextBox 17"/>
          <p:cNvSpPr txBox="1"/>
          <p:nvPr userDrawn="1"/>
        </p:nvSpPr>
        <p:spPr>
          <a:xfrm>
            <a:off x="8231633" y="2954596"/>
            <a:ext cx="3045347" cy="330988"/>
          </a:xfrm>
          <a:prstGeom prst="rect">
            <a:avLst/>
          </a:prstGeom>
          <a:noFill/>
        </p:spPr>
        <p:txBody>
          <a:bodyPr wrap="square" rtlCol="0">
            <a:spAutoFit/>
          </a:bodyPr>
          <a:lstStyle/>
          <a:p>
            <a:pPr algn="l"/>
            <a:r>
              <a:rPr lang="en-US" sz="1551" b="1" dirty="0">
                <a:solidFill>
                  <a:schemeClr val="bg1"/>
                </a:solidFill>
                <a:latin typeface="Calibri Light" panose="020F0302020204030204" pitchFamily="34" charset="0"/>
                <a:cs typeface="Calibri Light" panose="020F0302020204030204" pitchFamily="34" charset="0"/>
              </a:rPr>
              <a:t>www.FindHelpNowKY.org</a:t>
            </a:r>
          </a:p>
        </p:txBody>
      </p:sp>
      <p:sp>
        <p:nvSpPr>
          <p:cNvPr id="19" name="TextBox 18"/>
          <p:cNvSpPr txBox="1"/>
          <p:nvPr userDrawn="1"/>
        </p:nvSpPr>
        <p:spPr>
          <a:xfrm>
            <a:off x="8287049" y="3606724"/>
            <a:ext cx="2819315" cy="338554"/>
          </a:xfrm>
          <a:prstGeom prst="rect">
            <a:avLst/>
          </a:prstGeom>
          <a:noFill/>
        </p:spPr>
        <p:txBody>
          <a:bodyPr wrap="square" rtlCol="0">
            <a:spAutoFit/>
          </a:bodyPr>
          <a:lstStyle/>
          <a:p>
            <a:pPr algn="l"/>
            <a:r>
              <a:rPr lang="en-US" sz="1600" b="1" dirty="0">
                <a:solidFill>
                  <a:schemeClr val="bg1"/>
                </a:solidFill>
                <a:latin typeface="Calibri Light" panose="020F0302020204030204" pitchFamily="34" charset="0"/>
                <a:cs typeface="Calibri Light" panose="020F0302020204030204" pitchFamily="34" charset="0"/>
              </a:rPr>
              <a:t>Naloxone Distribution</a:t>
            </a:r>
          </a:p>
        </p:txBody>
      </p:sp>
      <p:sp>
        <p:nvSpPr>
          <p:cNvPr id="26" name="Picture Placeholder 2"/>
          <p:cNvSpPr>
            <a:spLocks noGrp="1"/>
          </p:cNvSpPr>
          <p:nvPr>
            <p:ph type="pic" idx="1" hasCustomPrompt="1"/>
          </p:nvPr>
        </p:nvSpPr>
        <p:spPr>
          <a:xfrm>
            <a:off x="495577" y="2191675"/>
            <a:ext cx="7356953" cy="4105431"/>
          </a:xfrm>
          <a:prstGeom prst="rect">
            <a:avLst/>
          </a:prstGeom>
        </p:spPr>
        <p:txBody>
          <a:bodyPr/>
          <a:lstStyle>
            <a:lvl1pPr marL="0" indent="0">
              <a:buNone/>
              <a:defRPr sz="3200" baseline="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Insert Updated Map</a:t>
            </a:r>
          </a:p>
        </p:txBody>
      </p:sp>
      <p:sp>
        <p:nvSpPr>
          <p:cNvPr id="2" name="Slide Number">
            <a:extLst>
              <a:ext uri="{FF2B5EF4-FFF2-40B4-BE49-F238E27FC236}">
                <a16:creationId xmlns:a16="http://schemas.microsoft.com/office/drawing/2014/main" id="{88D9E9A4-F1DC-6A9E-4C25-C87C788732FE}"/>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69902"/>
            <a:ext cx="12192000" cy="977898"/>
          </a:xfrm>
          <a:solidFill>
            <a:srgbClr val="01203D"/>
          </a:solidFill>
        </p:spPr>
        <p:txBody>
          <a:bodyPr rIns="274320">
            <a:normAutofit/>
          </a:bodyPr>
          <a:lstStyle>
            <a:lvl1pPr marL="396875" indent="0" algn="l">
              <a:defRPr sz="4400" b="1">
                <a:solidFill>
                  <a:schemeClr val="bg1"/>
                </a:solidFill>
                <a:latin typeface="Calibri" panose="020F0502020204030204" pitchFamily="34" charset="0"/>
                <a:cs typeface="Calibri" panose="020F0502020204030204" pitchFamily="34" charset="0"/>
              </a:defRPr>
            </a:lvl1pPr>
          </a:lstStyle>
          <a:p>
            <a:r>
              <a:rPr lang="en-US" dirty="0"/>
              <a:t>Add Slide Title</a:t>
            </a:r>
          </a:p>
        </p:txBody>
      </p:sp>
      <p:sp>
        <p:nvSpPr>
          <p:cNvPr id="3" name="Content Placeholder 2"/>
          <p:cNvSpPr>
            <a:spLocks noGrp="1"/>
          </p:cNvSpPr>
          <p:nvPr>
            <p:ph idx="1" hasCustomPrompt="1"/>
          </p:nvPr>
        </p:nvSpPr>
        <p:spPr>
          <a:xfrm>
            <a:off x="468631" y="1676399"/>
            <a:ext cx="11264645" cy="4267202"/>
          </a:xfrm>
          <a:prstGeom prst="rect">
            <a:avLst/>
          </a:prstGeom>
        </p:spPr>
        <p:txBody>
          <a:bodyPr/>
          <a:lstStyle>
            <a:lvl1pPr marL="457189" indent="-457189">
              <a:buClr>
                <a:srgbClr val="92D050"/>
              </a:buClr>
              <a:buSzPct val="100000"/>
              <a:buFontTx/>
              <a:buBlip>
                <a:blip r:embed="rId2"/>
              </a:buBlip>
              <a:defRPr>
                <a:latin typeface="Calibri" panose="020F0502020204030204" pitchFamily="34" charset="0"/>
                <a:cs typeface="Calibri" panose="020F0502020204030204" pitchFamily="34" charset="0"/>
              </a:defRPr>
            </a:lvl1pPr>
            <a:lvl2pPr marL="914377" indent="-227008">
              <a:buClr>
                <a:srgbClr val="62BCF0"/>
              </a:buClr>
              <a:buSzPct val="100000"/>
              <a:buFont typeface="Arial" panose="020B0604020202020204" pitchFamily="34" charset="0"/>
              <a:buChar char="•"/>
              <a:defRPr sz="2600">
                <a:latin typeface="Calibri" panose="020F0502020204030204" pitchFamily="34" charset="0"/>
                <a:cs typeface="Calibri" panose="020F0502020204030204" pitchFamily="34" charset="0"/>
              </a:defRPr>
            </a:lvl2pPr>
            <a:lvl3pPr marL="1371566" indent="-228594">
              <a:buClr>
                <a:srgbClr val="84BC49"/>
              </a:buClr>
              <a:buSzPct val="100000"/>
              <a:buFont typeface="Calibri" panose="020F0502020204030204" pitchFamily="34" charset="0"/>
              <a:buChar char="»"/>
              <a:defRPr sz="2400">
                <a:latin typeface="Calibri" panose="020F0502020204030204" pitchFamily="34" charset="0"/>
                <a:cs typeface="Calibri" panose="020F0502020204030204" pitchFamily="34" charset="0"/>
              </a:defRPr>
            </a:lvl3pPr>
            <a:lvl4pPr marL="1828754" indent="-228594">
              <a:buClr>
                <a:srgbClr val="01203D"/>
              </a:buClr>
              <a:buSzPct val="100000"/>
              <a:buFont typeface="Calibri" panose="020F0502020204030204" pitchFamily="34" charset="0"/>
              <a:buChar char="–"/>
              <a:defRPr sz="2200">
                <a:latin typeface="Calibri" panose="020F0502020204030204" pitchFamily="34" charset="0"/>
                <a:cs typeface="Calibri" panose="020F0502020204030204" pitchFamily="34" charset="0"/>
              </a:defRPr>
            </a:lvl4pPr>
            <a:lvl5pPr marL="2285943" indent="-228594">
              <a:buClr>
                <a:srgbClr val="01203D"/>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5pPr>
          </a:lstStyle>
          <a:p>
            <a:pPr lvl="0"/>
            <a:r>
              <a:rPr lang="en-US" dirty="0"/>
              <a:t>Add Main Point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a:extLst>
              <a:ext uri="{FF2B5EF4-FFF2-40B4-BE49-F238E27FC236}">
                <a16:creationId xmlns:a16="http://schemas.microsoft.com/office/drawing/2014/main" id="{DE7F96AB-539D-9F81-1CC6-13C15B17B073}"/>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
        <p:nvSpPr>
          <p:cNvPr id="6" name="Text Placeholder 3">
            <a:extLst>
              <a:ext uri="{FF2B5EF4-FFF2-40B4-BE49-F238E27FC236}">
                <a16:creationId xmlns:a16="http://schemas.microsoft.com/office/drawing/2014/main" id="{72D1EF8E-C0D4-1E58-0851-A4296AB527C0}"/>
              </a:ext>
            </a:extLst>
          </p:cNvPr>
          <p:cNvSpPr>
            <a:spLocks noGrp="1"/>
          </p:cNvSpPr>
          <p:nvPr>
            <p:ph type="body" sz="half" idx="2" hasCustomPrompt="1"/>
          </p:nvPr>
        </p:nvSpPr>
        <p:spPr>
          <a:xfrm>
            <a:off x="463296" y="6055564"/>
            <a:ext cx="11265408" cy="258941"/>
          </a:xfrm>
        </p:spPr>
        <p:txBody>
          <a:bodyPr>
            <a:normAutofit/>
          </a:bodyPr>
          <a:lstStyle>
            <a:lvl1pPr marL="0" indent="0" algn="r">
              <a:buNone/>
              <a:defRPr sz="12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Add notes and citation(s), as appropriate.</a:t>
            </a:r>
          </a:p>
        </p:txBody>
      </p:sp>
    </p:spTree>
    <p:extLst>
      <p:ext uri="{BB962C8B-B14F-4D97-AF65-F5344CB8AC3E}">
        <p14:creationId xmlns:p14="http://schemas.microsoft.com/office/powerpoint/2010/main" val="3771303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69902"/>
            <a:ext cx="12192000" cy="977898"/>
          </a:xfrm>
          <a:solidFill>
            <a:srgbClr val="01203D"/>
          </a:solidFill>
        </p:spPr>
        <p:txBody>
          <a:bodyPr rIns="274320">
            <a:normAutofit/>
          </a:bodyPr>
          <a:lstStyle>
            <a:lvl1pPr marL="396875" indent="0" algn="l">
              <a:defRPr sz="4400" b="1">
                <a:solidFill>
                  <a:schemeClr val="bg1"/>
                </a:solidFill>
                <a:latin typeface="Calibri" panose="020F0502020204030204" pitchFamily="34" charset="0"/>
                <a:cs typeface="Calibri" panose="020F0502020204030204" pitchFamily="34" charset="0"/>
              </a:defRPr>
            </a:lvl1pPr>
          </a:lstStyle>
          <a:p>
            <a:r>
              <a:rPr lang="en-US" dirty="0"/>
              <a:t>Add Slide Title</a:t>
            </a:r>
          </a:p>
        </p:txBody>
      </p:sp>
      <p:sp>
        <p:nvSpPr>
          <p:cNvPr id="13" name="Slide Number">
            <a:extLst>
              <a:ext uri="{FF2B5EF4-FFF2-40B4-BE49-F238E27FC236}">
                <a16:creationId xmlns:a16="http://schemas.microsoft.com/office/drawing/2014/main" id="{DE7F96AB-539D-9F81-1CC6-13C15B17B073}"/>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
        <p:nvSpPr>
          <p:cNvPr id="6" name="Text Placeholder 3">
            <a:extLst>
              <a:ext uri="{FF2B5EF4-FFF2-40B4-BE49-F238E27FC236}">
                <a16:creationId xmlns:a16="http://schemas.microsoft.com/office/drawing/2014/main" id="{72D1EF8E-C0D4-1E58-0851-A4296AB527C0}"/>
              </a:ext>
            </a:extLst>
          </p:cNvPr>
          <p:cNvSpPr>
            <a:spLocks noGrp="1"/>
          </p:cNvSpPr>
          <p:nvPr>
            <p:ph type="body" sz="half" idx="2" hasCustomPrompt="1"/>
          </p:nvPr>
        </p:nvSpPr>
        <p:spPr>
          <a:xfrm>
            <a:off x="463296" y="6055564"/>
            <a:ext cx="11265408" cy="258941"/>
          </a:xfrm>
        </p:spPr>
        <p:txBody>
          <a:bodyPr>
            <a:normAutofit/>
          </a:bodyPr>
          <a:lstStyle>
            <a:lvl1pPr marL="0" indent="0" algn="r">
              <a:buNone/>
              <a:defRPr sz="12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Add notes and citation(s), as appropriate.</a:t>
            </a:r>
          </a:p>
        </p:txBody>
      </p:sp>
    </p:spTree>
    <p:extLst>
      <p:ext uri="{BB962C8B-B14F-4D97-AF65-F5344CB8AC3E}">
        <p14:creationId xmlns:p14="http://schemas.microsoft.com/office/powerpoint/2010/main" val="164393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8631" y="1676399"/>
            <a:ext cx="5398771" cy="4267202"/>
          </a:xfrm>
          <a:prstGeom prst="rect">
            <a:avLst/>
          </a:prstGeom>
        </p:spPr>
        <p:txBody>
          <a:bodyPr/>
          <a:lstStyle>
            <a:lvl1pPr marL="457189" indent="-457189">
              <a:buClr>
                <a:srgbClr val="92D050"/>
              </a:buClr>
              <a:buSzPct val="100000"/>
              <a:buFontTx/>
              <a:buBlip>
                <a:blip r:embed="rId2"/>
              </a:buBlip>
              <a:defRPr>
                <a:latin typeface="Calibri" panose="020F0502020204030204" pitchFamily="34" charset="0"/>
                <a:cs typeface="Calibri" panose="020F0502020204030204" pitchFamily="34" charset="0"/>
              </a:defRPr>
            </a:lvl1pPr>
            <a:lvl2pPr marL="914377" indent="-227008">
              <a:buClr>
                <a:srgbClr val="62BCF0"/>
              </a:buClr>
              <a:buSzPct val="100000"/>
              <a:buFont typeface="Arial" panose="020B0604020202020204" pitchFamily="34" charset="0"/>
              <a:buChar char="•"/>
              <a:defRPr sz="2600">
                <a:latin typeface="Calibri" panose="020F0502020204030204" pitchFamily="34" charset="0"/>
                <a:cs typeface="Calibri" panose="020F0502020204030204" pitchFamily="34" charset="0"/>
              </a:defRPr>
            </a:lvl2pPr>
            <a:lvl3pPr marL="1371566" indent="-228594">
              <a:buClr>
                <a:srgbClr val="84BC49"/>
              </a:buClr>
              <a:buSzPct val="100000"/>
              <a:buFont typeface="Calibri" panose="020F0502020204030204" pitchFamily="34" charset="0"/>
              <a:buChar char="»"/>
              <a:defRPr sz="2400">
                <a:latin typeface="Calibri" panose="020F0502020204030204" pitchFamily="34" charset="0"/>
                <a:cs typeface="Calibri" panose="020F0502020204030204" pitchFamily="34" charset="0"/>
              </a:defRPr>
            </a:lvl3pPr>
            <a:lvl4pPr marL="1828754" indent="-228594">
              <a:buClr>
                <a:srgbClr val="01203D"/>
              </a:buClr>
              <a:buSzPct val="100000"/>
              <a:buFont typeface="Calibri" panose="020F0502020204030204" pitchFamily="34" charset="0"/>
              <a:buChar char="–"/>
              <a:defRPr sz="2200">
                <a:latin typeface="Calibri" panose="020F0502020204030204" pitchFamily="34" charset="0"/>
                <a:cs typeface="Calibri" panose="020F0502020204030204" pitchFamily="34" charset="0"/>
              </a:defRPr>
            </a:lvl4pPr>
            <a:lvl5pPr marL="2285943" indent="-228594">
              <a:buClr>
                <a:srgbClr val="01203D"/>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5pPr>
          </a:lstStyle>
          <a:p>
            <a:pPr lvl="0"/>
            <a:r>
              <a:rPr lang="en-US" dirty="0"/>
              <a:t>Add Main Point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34CE00EA-2A91-B203-6906-12A1002A3EB5}"/>
              </a:ext>
            </a:extLst>
          </p:cNvPr>
          <p:cNvSpPr>
            <a:spLocks noGrp="1"/>
          </p:cNvSpPr>
          <p:nvPr>
            <p:ph idx="15" hasCustomPrompt="1"/>
          </p:nvPr>
        </p:nvSpPr>
        <p:spPr>
          <a:xfrm>
            <a:off x="6324598" y="1686126"/>
            <a:ext cx="5398771" cy="4267202"/>
          </a:xfrm>
          <a:prstGeom prst="rect">
            <a:avLst/>
          </a:prstGeom>
        </p:spPr>
        <p:txBody>
          <a:bodyPr/>
          <a:lstStyle>
            <a:lvl1pPr marL="457189" indent="-457189">
              <a:buClr>
                <a:srgbClr val="92D050"/>
              </a:buClr>
              <a:buSzPct val="100000"/>
              <a:buFontTx/>
              <a:buBlip>
                <a:blip r:embed="rId2"/>
              </a:buBlip>
              <a:defRPr>
                <a:latin typeface="Calibri" panose="020F0502020204030204" pitchFamily="34" charset="0"/>
                <a:cs typeface="Calibri" panose="020F0502020204030204" pitchFamily="34" charset="0"/>
              </a:defRPr>
            </a:lvl1pPr>
            <a:lvl2pPr marL="914377" indent="-227008">
              <a:buClr>
                <a:srgbClr val="62BCF0"/>
              </a:buClr>
              <a:buSzPct val="100000"/>
              <a:buFont typeface="Arial" panose="020B0604020202020204" pitchFamily="34" charset="0"/>
              <a:buChar char="•"/>
              <a:defRPr sz="2600">
                <a:latin typeface="Calibri" panose="020F0502020204030204" pitchFamily="34" charset="0"/>
                <a:cs typeface="Calibri" panose="020F0502020204030204" pitchFamily="34" charset="0"/>
              </a:defRPr>
            </a:lvl2pPr>
            <a:lvl3pPr marL="1371566" indent="-228594">
              <a:buClr>
                <a:srgbClr val="84BC49"/>
              </a:buClr>
              <a:buSzPct val="100000"/>
              <a:buFont typeface="Calibri" panose="020F0502020204030204" pitchFamily="34" charset="0"/>
              <a:buChar char="»"/>
              <a:defRPr sz="2400">
                <a:latin typeface="Calibri" panose="020F0502020204030204" pitchFamily="34" charset="0"/>
                <a:cs typeface="Calibri" panose="020F0502020204030204" pitchFamily="34" charset="0"/>
              </a:defRPr>
            </a:lvl3pPr>
            <a:lvl4pPr marL="1828754" indent="-228594">
              <a:buClr>
                <a:srgbClr val="01203D"/>
              </a:buClr>
              <a:buSzPct val="100000"/>
              <a:buFont typeface="Calibri" panose="020F0502020204030204" pitchFamily="34" charset="0"/>
              <a:buChar char="–"/>
              <a:defRPr sz="2200">
                <a:latin typeface="Calibri" panose="020F0502020204030204" pitchFamily="34" charset="0"/>
                <a:cs typeface="Calibri" panose="020F0502020204030204" pitchFamily="34" charset="0"/>
              </a:defRPr>
            </a:lvl4pPr>
            <a:lvl5pPr marL="2285943" indent="-228594">
              <a:buClr>
                <a:srgbClr val="01203D"/>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5pPr>
          </a:lstStyle>
          <a:p>
            <a:pPr lvl="0"/>
            <a:r>
              <a:rPr lang="en-US" dirty="0"/>
              <a:t>Add Main Point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a:extLst>
              <a:ext uri="{FF2B5EF4-FFF2-40B4-BE49-F238E27FC236}">
                <a16:creationId xmlns:a16="http://schemas.microsoft.com/office/drawing/2014/main" id="{DE7F96AB-539D-9F81-1CC6-13C15B17B073}"/>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
        <p:nvSpPr>
          <p:cNvPr id="5" name="Text Placeholder 3">
            <a:extLst>
              <a:ext uri="{FF2B5EF4-FFF2-40B4-BE49-F238E27FC236}">
                <a16:creationId xmlns:a16="http://schemas.microsoft.com/office/drawing/2014/main" id="{61257BB8-D718-733E-E4D7-140AA4F0454A}"/>
              </a:ext>
            </a:extLst>
          </p:cNvPr>
          <p:cNvSpPr>
            <a:spLocks noGrp="1"/>
          </p:cNvSpPr>
          <p:nvPr>
            <p:ph type="body" sz="half" idx="2" hasCustomPrompt="1"/>
          </p:nvPr>
        </p:nvSpPr>
        <p:spPr>
          <a:xfrm>
            <a:off x="463296" y="6055564"/>
            <a:ext cx="11265408" cy="258941"/>
          </a:xfrm>
        </p:spPr>
        <p:txBody>
          <a:bodyPr>
            <a:normAutofit/>
          </a:bodyPr>
          <a:lstStyle>
            <a:lvl1pPr marL="0" indent="0" algn="r">
              <a:buNone/>
              <a:defRPr sz="12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Add notes and citation(s), as appropriate.</a:t>
            </a:r>
          </a:p>
        </p:txBody>
      </p:sp>
      <p:sp>
        <p:nvSpPr>
          <p:cNvPr id="6" name="Title 1">
            <a:extLst>
              <a:ext uri="{FF2B5EF4-FFF2-40B4-BE49-F238E27FC236}">
                <a16:creationId xmlns:a16="http://schemas.microsoft.com/office/drawing/2014/main" id="{DE2DFD5E-C541-3F70-1A1D-AB6B9328B376}"/>
              </a:ext>
            </a:extLst>
          </p:cNvPr>
          <p:cNvSpPr>
            <a:spLocks noGrp="1"/>
          </p:cNvSpPr>
          <p:nvPr>
            <p:ph type="title" hasCustomPrompt="1"/>
          </p:nvPr>
        </p:nvSpPr>
        <p:spPr>
          <a:xfrm>
            <a:off x="0" y="469902"/>
            <a:ext cx="12192000" cy="977898"/>
          </a:xfrm>
          <a:solidFill>
            <a:srgbClr val="01203D"/>
          </a:solidFill>
        </p:spPr>
        <p:txBody>
          <a:bodyPr rIns="274320">
            <a:normAutofit/>
          </a:bodyPr>
          <a:lstStyle>
            <a:lvl1pPr marL="396875" indent="0" algn="l">
              <a:defRPr sz="4400" b="1">
                <a:solidFill>
                  <a:schemeClr val="bg1"/>
                </a:solidFill>
                <a:latin typeface="Calibri" panose="020F0502020204030204" pitchFamily="34" charset="0"/>
                <a:cs typeface="Calibri" panose="020F0502020204030204" pitchFamily="34" charset="0"/>
              </a:defRPr>
            </a:lvl1pPr>
          </a:lstStyle>
          <a:p>
            <a:r>
              <a:rPr lang="en-US" dirty="0"/>
              <a:t>Add Slide Title</a:t>
            </a:r>
          </a:p>
        </p:txBody>
      </p:sp>
    </p:spTree>
    <p:extLst>
      <p:ext uri="{BB962C8B-B14F-4D97-AF65-F5344CB8AC3E}">
        <p14:creationId xmlns:p14="http://schemas.microsoft.com/office/powerpoint/2010/main" val="1547937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8631" y="1676399"/>
            <a:ext cx="11264645" cy="4267202"/>
          </a:xfrm>
          <a:prstGeom prst="rect">
            <a:avLst/>
          </a:prstGeom>
        </p:spPr>
        <p:txBody>
          <a:bodyPr/>
          <a:lstStyle>
            <a:lvl1pPr marL="457189" indent="-457189">
              <a:buClr>
                <a:srgbClr val="92D050"/>
              </a:buClr>
              <a:buSzPct val="100000"/>
              <a:buFontTx/>
              <a:buBlip>
                <a:blip r:embed="rId2"/>
              </a:buBlip>
              <a:defRPr>
                <a:latin typeface="Calibri" panose="020F0502020204030204" pitchFamily="34" charset="0"/>
                <a:cs typeface="Calibri" panose="020F0502020204030204" pitchFamily="34" charset="0"/>
              </a:defRPr>
            </a:lvl1pPr>
            <a:lvl2pPr marL="914377" indent="-227008">
              <a:buClr>
                <a:srgbClr val="62BCF0"/>
              </a:buClr>
              <a:buSzPct val="100000"/>
              <a:buFont typeface="Arial" panose="020B0604020202020204" pitchFamily="34" charset="0"/>
              <a:buChar char="•"/>
              <a:defRPr sz="2600">
                <a:latin typeface="Calibri" panose="020F0502020204030204" pitchFamily="34" charset="0"/>
                <a:cs typeface="Calibri" panose="020F0502020204030204" pitchFamily="34" charset="0"/>
              </a:defRPr>
            </a:lvl2pPr>
            <a:lvl3pPr marL="1371566" indent="-228594">
              <a:buClr>
                <a:srgbClr val="84BC49"/>
              </a:buClr>
              <a:buSzPct val="100000"/>
              <a:buFont typeface="Calibri" panose="020F0502020204030204" pitchFamily="34" charset="0"/>
              <a:buChar char="»"/>
              <a:defRPr sz="2400">
                <a:latin typeface="Calibri" panose="020F0502020204030204" pitchFamily="34" charset="0"/>
                <a:cs typeface="Calibri" panose="020F0502020204030204" pitchFamily="34" charset="0"/>
              </a:defRPr>
            </a:lvl3pPr>
            <a:lvl4pPr marL="1828754" indent="-228594">
              <a:buClr>
                <a:srgbClr val="01203D"/>
              </a:buClr>
              <a:buSzPct val="100000"/>
              <a:buFont typeface="Calibri" panose="020F0502020204030204" pitchFamily="34" charset="0"/>
              <a:buChar char="–"/>
              <a:defRPr sz="2200">
                <a:latin typeface="Calibri" panose="020F0502020204030204" pitchFamily="34" charset="0"/>
                <a:cs typeface="Calibri" panose="020F0502020204030204" pitchFamily="34" charset="0"/>
              </a:defRPr>
            </a:lvl4pPr>
            <a:lvl5pPr marL="2285943" indent="-228594">
              <a:buClr>
                <a:srgbClr val="01203D"/>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5pPr>
          </a:lstStyle>
          <a:p>
            <a:pPr lvl="0"/>
            <a:r>
              <a:rPr lang="en-US" dirty="0"/>
              <a:t>Add Main Point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a:extLst>
              <a:ext uri="{FF2B5EF4-FFF2-40B4-BE49-F238E27FC236}">
                <a16:creationId xmlns:a16="http://schemas.microsoft.com/office/drawing/2014/main" id="{DE7F96AB-539D-9F81-1CC6-13C15B17B073}"/>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
        <p:nvSpPr>
          <p:cNvPr id="15" name="Title 14">
            <a:extLst>
              <a:ext uri="{FF2B5EF4-FFF2-40B4-BE49-F238E27FC236}">
                <a16:creationId xmlns:a16="http://schemas.microsoft.com/office/drawing/2014/main" id="{90022604-4EC6-B2D0-6689-131165F553E9}"/>
              </a:ext>
            </a:extLst>
          </p:cNvPr>
          <p:cNvSpPr>
            <a:spLocks noGrp="1"/>
          </p:cNvSpPr>
          <p:nvPr>
            <p:ph type="title" hasCustomPrompt="1"/>
          </p:nvPr>
        </p:nvSpPr>
        <p:spPr/>
        <p:txBody>
          <a:bodyPr/>
          <a:lstStyle>
            <a:lvl1pPr algn="l">
              <a:defRPr b="1"/>
            </a:lvl1pPr>
          </a:lstStyle>
          <a:p>
            <a:r>
              <a:rPr lang="en-US" dirty="0"/>
              <a:t>Add Slide Title</a:t>
            </a:r>
          </a:p>
        </p:txBody>
      </p:sp>
      <p:sp>
        <p:nvSpPr>
          <p:cNvPr id="2" name="Text Placeholder 3">
            <a:extLst>
              <a:ext uri="{FF2B5EF4-FFF2-40B4-BE49-F238E27FC236}">
                <a16:creationId xmlns:a16="http://schemas.microsoft.com/office/drawing/2014/main" id="{F6154341-6AD0-3C49-4B44-8141F2A7FF6C}"/>
              </a:ext>
            </a:extLst>
          </p:cNvPr>
          <p:cNvSpPr>
            <a:spLocks noGrp="1"/>
          </p:cNvSpPr>
          <p:nvPr>
            <p:ph type="body" sz="half" idx="2" hasCustomPrompt="1"/>
          </p:nvPr>
        </p:nvSpPr>
        <p:spPr>
          <a:xfrm>
            <a:off x="463296" y="6055564"/>
            <a:ext cx="11265408" cy="258941"/>
          </a:xfrm>
        </p:spPr>
        <p:txBody>
          <a:bodyPr>
            <a:normAutofit/>
          </a:bodyPr>
          <a:lstStyle>
            <a:lvl1pPr marL="0" indent="0" algn="r">
              <a:buNone/>
              <a:defRPr sz="12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Add notes and citation(s), as appropriate.</a:t>
            </a:r>
          </a:p>
        </p:txBody>
      </p:sp>
    </p:spTree>
    <p:extLst>
      <p:ext uri="{BB962C8B-B14F-4D97-AF65-F5344CB8AC3E}">
        <p14:creationId xmlns:p14="http://schemas.microsoft.com/office/powerpoint/2010/main" val="16815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3" name="Slide Number">
            <a:extLst>
              <a:ext uri="{FF2B5EF4-FFF2-40B4-BE49-F238E27FC236}">
                <a16:creationId xmlns:a16="http://schemas.microsoft.com/office/drawing/2014/main" id="{DE7F96AB-539D-9F81-1CC6-13C15B17B073}"/>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
        <p:nvSpPr>
          <p:cNvPr id="15" name="Title 14">
            <a:extLst>
              <a:ext uri="{FF2B5EF4-FFF2-40B4-BE49-F238E27FC236}">
                <a16:creationId xmlns:a16="http://schemas.microsoft.com/office/drawing/2014/main" id="{90022604-4EC6-B2D0-6689-131165F553E9}"/>
              </a:ext>
            </a:extLst>
          </p:cNvPr>
          <p:cNvSpPr>
            <a:spLocks noGrp="1"/>
          </p:cNvSpPr>
          <p:nvPr>
            <p:ph type="title" hasCustomPrompt="1"/>
          </p:nvPr>
        </p:nvSpPr>
        <p:spPr/>
        <p:txBody>
          <a:bodyPr/>
          <a:lstStyle>
            <a:lvl1pPr algn="l">
              <a:defRPr b="1"/>
            </a:lvl1pPr>
          </a:lstStyle>
          <a:p>
            <a:r>
              <a:rPr lang="en-US" dirty="0"/>
              <a:t>Add Slide Title</a:t>
            </a:r>
          </a:p>
        </p:txBody>
      </p:sp>
      <p:sp>
        <p:nvSpPr>
          <p:cNvPr id="2" name="Text Placeholder 3">
            <a:extLst>
              <a:ext uri="{FF2B5EF4-FFF2-40B4-BE49-F238E27FC236}">
                <a16:creationId xmlns:a16="http://schemas.microsoft.com/office/drawing/2014/main" id="{F6154341-6AD0-3C49-4B44-8141F2A7FF6C}"/>
              </a:ext>
            </a:extLst>
          </p:cNvPr>
          <p:cNvSpPr>
            <a:spLocks noGrp="1"/>
          </p:cNvSpPr>
          <p:nvPr>
            <p:ph type="body" sz="half" idx="2" hasCustomPrompt="1"/>
          </p:nvPr>
        </p:nvSpPr>
        <p:spPr>
          <a:xfrm>
            <a:off x="463296" y="6055564"/>
            <a:ext cx="11265408" cy="258941"/>
          </a:xfrm>
        </p:spPr>
        <p:txBody>
          <a:bodyPr>
            <a:normAutofit/>
          </a:bodyPr>
          <a:lstStyle>
            <a:lvl1pPr marL="0" indent="0" algn="r">
              <a:buNone/>
              <a:defRPr sz="12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Add notes and citation(s), as appropriate.</a:t>
            </a:r>
          </a:p>
        </p:txBody>
      </p:sp>
    </p:spTree>
    <p:extLst>
      <p:ext uri="{BB962C8B-B14F-4D97-AF65-F5344CB8AC3E}">
        <p14:creationId xmlns:p14="http://schemas.microsoft.com/office/powerpoint/2010/main" val="2890365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8724" y="469902"/>
            <a:ext cx="11274552" cy="977898"/>
          </a:xfrm>
        </p:spPr>
        <p:txBody>
          <a:bodyPr>
            <a:normAutofit/>
          </a:bodyPr>
          <a:lstStyle>
            <a:lvl1pPr algn="l">
              <a:defRPr sz="4400" b="1">
                <a:solidFill>
                  <a:srgbClr val="01203D"/>
                </a:solidFill>
                <a:latin typeface="Calibri" panose="020F0502020204030204" pitchFamily="34" charset="0"/>
                <a:cs typeface="Calibri" panose="020F0502020204030204" pitchFamily="34" charset="0"/>
              </a:defRPr>
            </a:lvl1pPr>
          </a:lstStyle>
          <a:p>
            <a:r>
              <a:rPr lang="en-US" dirty="0"/>
              <a:t>Add Slide Title</a:t>
            </a:r>
          </a:p>
        </p:txBody>
      </p:sp>
      <p:sp>
        <p:nvSpPr>
          <p:cNvPr id="3" name="Content Placeholder 2"/>
          <p:cNvSpPr>
            <a:spLocks noGrp="1"/>
          </p:cNvSpPr>
          <p:nvPr>
            <p:ph idx="1" hasCustomPrompt="1"/>
          </p:nvPr>
        </p:nvSpPr>
        <p:spPr>
          <a:xfrm>
            <a:off x="468631" y="1676399"/>
            <a:ext cx="5398771" cy="4267202"/>
          </a:xfrm>
          <a:prstGeom prst="rect">
            <a:avLst/>
          </a:prstGeom>
        </p:spPr>
        <p:txBody>
          <a:bodyPr/>
          <a:lstStyle>
            <a:lvl1pPr marL="457189" indent="-457189">
              <a:buClr>
                <a:srgbClr val="92D050"/>
              </a:buClr>
              <a:buSzPct val="100000"/>
              <a:buFontTx/>
              <a:buBlip>
                <a:blip r:embed="rId2"/>
              </a:buBlip>
              <a:defRPr>
                <a:latin typeface="Calibri" panose="020F0502020204030204" pitchFamily="34" charset="0"/>
                <a:cs typeface="Calibri" panose="020F0502020204030204" pitchFamily="34" charset="0"/>
              </a:defRPr>
            </a:lvl1pPr>
            <a:lvl2pPr marL="914377" indent="-227008">
              <a:buClr>
                <a:srgbClr val="62BCF0"/>
              </a:buClr>
              <a:buSzPct val="100000"/>
              <a:buFont typeface="Arial" panose="020B0604020202020204" pitchFamily="34" charset="0"/>
              <a:buChar char="•"/>
              <a:defRPr sz="2600">
                <a:latin typeface="Calibri" panose="020F0502020204030204" pitchFamily="34" charset="0"/>
                <a:cs typeface="Calibri" panose="020F0502020204030204" pitchFamily="34" charset="0"/>
              </a:defRPr>
            </a:lvl2pPr>
            <a:lvl3pPr marL="1371566" indent="-228594">
              <a:buClr>
                <a:srgbClr val="84BC49"/>
              </a:buClr>
              <a:buSzPct val="100000"/>
              <a:buFont typeface="Calibri" panose="020F0502020204030204" pitchFamily="34" charset="0"/>
              <a:buChar char="»"/>
              <a:defRPr sz="2400">
                <a:latin typeface="Calibri" panose="020F0502020204030204" pitchFamily="34" charset="0"/>
                <a:cs typeface="Calibri" panose="020F0502020204030204" pitchFamily="34" charset="0"/>
              </a:defRPr>
            </a:lvl3pPr>
            <a:lvl4pPr marL="1828754" indent="-228594">
              <a:buClr>
                <a:srgbClr val="01203D"/>
              </a:buClr>
              <a:buSzPct val="100000"/>
              <a:buFont typeface="Calibri" panose="020F0502020204030204" pitchFamily="34" charset="0"/>
              <a:buChar char="–"/>
              <a:defRPr sz="2200">
                <a:latin typeface="Calibri" panose="020F0502020204030204" pitchFamily="34" charset="0"/>
                <a:cs typeface="Calibri" panose="020F0502020204030204" pitchFamily="34" charset="0"/>
              </a:defRPr>
            </a:lvl4pPr>
            <a:lvl5pPr marL="2285943" indent="-228594">
              <a:buClr>
                <a:srgbClr val="01203D"/>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5pPr>
          </a:lstStyle>
          <a:p>
            <a:pPr lvl="0"/>
            <a:r>
              <a:rPr lang="en-US" dirty="0"/>
              <a:t>Add Main Point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a:extLst>
              <a:ext uri="{FF2B5EF4-FFF2-40B4-BE49-F238E27FC236}">
                <a16:creationId xmlns:a16="http://schemas.microsoft.com/office/drawing/2014/main" id="{34CE00EA-2A91-B203-6906-12A1002A3EB5}"/>
              </a:ext>
            </a:extLst>
          </p:cNvPr>
          <p:cNvSpPr>
            <a:spLocks noGrp="1"/>
          </p:cNvSpPr>
          <p:nvPr>
            <p:ph idx="15" hasCustomPrompt="1"/>
          </p:nvPr>
        </p:nvSpPr>
        <p:spPr>
          <a:xfrm>
            <a:off x="6324598" y="1686126"/>
            <a:ext cx="5398771" cy="4267202"/>
          </a:xfrm>
          <a:prstGeom prst="rect">
            <a:avLst/>
          </a:prstGeom>
        </p:spPr>
        <p:txBody>
          <a:bodyPr/>
          <a:lstStyle>
            <a:lvl1pPr marL="457189" indent="-457189">
              <a:buClr>
                <a:srgbClr val="92D050"/>
              </a:buClr>
              <a:buSzPct val="100000"/>
              <a:buFontTx/>
              <a:buBlip>
                <a:blip r:embed="rId2"/>
              </a:buBlip>
              <a:defRPr>
                <a:latin typeface="Calibri" panose="020F0502020204030204" pitchFamily="34" charset="0"/>
                <a:cs typeface="Calibri" panose="020F0502020204030204" pitchFamily="34" charset="0"/>
              </a:defRPr>
            </a:lvl1pPr>
            <a:lvl2pPr marL="914377" indent="-227008">
              <a:buClr>
                <a:srgbClr val="62BCF0"/>
              </a:buClr>
              <a:buSzPct val="100000"/>
              <a:buFont typeface="Arial" panose="020B0604020202020204" pitchFamily="34" charset="0"/>
              <a:buChar char="•"/>
              <a:defRPr sz="2600">
                <a:latin typeface="Calibri" panose="020F0502020204030204" pitchFamily="34" charset="0"/>
                <a:cs typeface="Calibri" panose="020F0502020204030204" pitchFamily="34" charset="0"/>
              </a:defRPr>
            </a:lvl2pPr>
            <a:lvl3pPr marL="1371566" indent="-228594">
              <a:buClr>
                <a:srgbClr val="84BC49"/>
              </a:buClr>
              <a:buSzPct val="100000"/>
              <a:buFont typeface="Calibri" panose="020F0502020204030204" pitchFamily="34" charset="0"/>
              <a:buChar char="»"/>
              <a:defRPr sz="2400">
                <a:latin typeface="Calibri" panose="020F0502020204030204" pitchFamily="34" charset="0"/>
                <a:cs typeface="Calibri" panose="020F0502020204030204" pitchFamily="34" charset="0"/>
              </a:defRPr>
            </a:lvl3pPr>
            <a:lvl4pPr marL="1828754" indent="-228594">
              <a:buClr>
                <a:srgbClr val="01203D"/>
              </a:buClr>
              <a:buSzPct val="100000"/>
              <a:buFont typeface="Calibri" panose="020F0502020204030204" pitchFamily="34" charset="0"/>
              <a:buChar char="–"/>
              <a:defRPr sz="2200">
                <a:latin typeface="Calibri" panose="020F0502020204030204" pitchFamily="34" charset="0"/>
                <a:cs typeface="Calibri" panose="020F0502020204030204" pitchFamily="34" charset="0"/>
              </a:defRPr>
            </a:lvl4pPr>
            <a:lvl5pPr marL="2285943" indent="-228594">
              <a:buClr>
                <a:srgbClr val="01203D"/>
              </a:buClr>
              <a:buSzPct val="100000"/>
              <a:buFont typeface="Arial" panose="020B0604020202020204" pitchFamily="34" charset="0"/>
              <a:buChar char="•"/>
              <a:defRPr sz="2000">
                <a:latin typeface="Calibri" panose="020F0502020204030204" pitchFamily="34" charset="0"/>
                <a:cs typeface="Calibri" panose="020F0502020204030204" pitchFamily="34" charset="0"/>
              </a:defRPr>
            </a:lvl5pPr>
          </a:lstStyle>
          <a:p>
            <a:pPr lvl="0"/>
            <a:r>
              <a:rPr lang="en-US" dirty="0"/>
              <a:t>Add Main Point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a:extLst>
              <a:ext uri="{FF2B5EF4-FFF2-40B4-BE49-F238E27FC236}">
                <a16:creationId xmlns:a16="http://schemas.microsoft.com/office/drawing/2014/main" id="{DE7F96AB-539D-9F81-1CC6-13C15B17B073}"/>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
        <p:nvSpPr>
          <p:cNvPr id="4" name="Text Placeholder 3">
            <a:extLst>
              <a:ext uri="{FF2B5EF4-FFF2-40B4-BE49-F238E27FC236}">
                <a16:creationId xmlns:a16="http://schemas.microsoft.com/office/drawing/2014/main" id="{0823EB6D-7AE6-B2CD-9FBD-D4B738DCF57F}"/>
              </a:ext>
            </a:extLst>
          </p:cNvPr>
          <p:cNvSpPr>
            <a:spLocks noGrp="1"/>
          </p:cNvSpPr>
          <p:nvPr>
            <p:ph type="body" sz="half" idx="2" hasCustomPrompt="1"/>
          </p:nvPr>
        </p:nvSpPr>
        <p:spPr>
          <a:xfrm>
            <a:off x="463296" y="6055564"/>
            <a:ext cx="11265408" cy="258941"/>
          </a:xfrm>
        </p:spPr>
        <p:txBody>
          <a:bodyPr>
            <a:normAutofit/>
          </a:bodyPr>
          <a:lstStyle>
            <a:lvl1pPr marL="0" indent="0" algn="r">
              <a:buNone/>
              <a:defRPr sz="12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Add notes and citation(s), as appropriate.</a:t>
            </a:r>
          </a:p>
        </p:txBody>
      </p:sp>
    </p:spTree>
    <p:extLst>
      <p:ext uri="{BB962C8B-B14F-4D97-AF65-F5344CB8AC3E}">
        <p14:creationId xmlns:p14="http://schemas.microsoft.com/office/powerpoint/2010/main" val="3922678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a:extLst>
              <a:ext uri="{FF2B5EF4-FFF2-40B4-BE49-F238E27FC236}">
                <a16:creationId xmlns:a16="http://schemas.microsoft.com/office/drawing/2014/main" id="{426A2C0A-2B75-8232-1E5A-E5D8F5512A03}"/>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3398945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449580" y="3640634"/>
            <a:ext cx="11292840" cy="460259"/>
          </a:xfrm>
          <a:prstGeom prst="rect">
            <a:avLst/>
          </a:prstGeom>
          <a:noFill/>
        </p:spPr>
        <p:txBody>
          <a:bodyPr anchor="ctr">
            <a:normAutofit/>
          </a:bodyPr>
          <a:lstStyle>
            <a:lvl1pPr marL="0" indent="0" algn="ctr">
              <a:buNone/>
              <a:defRPr sz="2200" b="1">
                <a:solidFill>
                  <a:srgbClr val="01203D"/>
                </a:solidFill>
                <a:latin typeface="+mn-lt"/>
                <a:cs typeface="Arial" panose="020B060402020202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chfs.ky.gov/agencies/DPH</a:t>
            </a:r>
          </a:p>
        </p:txBody>
      </p:sp>
      <p:sp>
        <p:nvSpPr>
          <p:cNvPr id="12" name="Rectangle 11"/>
          <p:cNvSpPr/>
          <p:nvPr userDrawn="1"/>
        </p:nvSpPr>
        <p:spPr>
          <a:xfrm>
            <a:off x="449580" y="677008"/>
            <a:ext cx="11292840" cy="769441"/>
          </a:xfrm>
          <a:prstGeom prst="rect">
            <a:avLst/>
          </a:prstGeom>
        </p:spPr>
        <p:txBody>
          <a:bodyPr wrap="square">
            <a:spAutoFit/>
          </a:bodyPr>
          <a:lstStyle/>
          <a:p>
            <a:pPr lvl="0" algn="ctr"/>
            <a:r>
              <a:rPr lang="en-US" sz="4400" b="1" dirty="0">
                <a:solidFill>
                  <a:srgbClr val="01203D"/>
                </a:solidFill>
                <a:latin typeface="Calibri" panose="020F0502020204030204" pitchFamily="34" charset="0"/>
                <a:cs typeface="Calibri" panose="020F0502020204030204" pitchFamily="34" charset="0"/>
              </a:rPr>
              <a:t>Thank you. </a:t>
            </a:r>
          </a:p>
        </p:txBody>
      </p:sp>
      <p:sp>
        <p:nvSpPr>
          <p:cNvPr id="13" name="Text Placeholder 35"/>
          <p:cNvSpPr>
            <a:spLocks noGrp="1"/>
          </p:cNvSpPr>
          <p:nvPr>
            <p:ph type="body" sz="quarter" idx="14" hasCustomPrompt="1"/>
          </p:nvPr>
        </p:nvSpPr>
        <p:spPr>
          <a:xfrm>
            <a:off x="449580" y="1676401"/>
            <a:ext cx="11292840" cy="1752600"/>
          </a:xfrm>
          <a:prstGeom prst="rect">
            <a:avLst/>
          </a:prstGeom>
        </p:spPr>
        <p:txBody>
          <a:bodyPr anchor="t"/>
          <a:lstStyle>
            <a:lvl1pPr marL="0" indent="0" algn="ctr">
              <a:buNone/>
              <a:defRPr baseline="0">
                <a:solidFill>
                  <a:schemeClr val="tx1"/>
                </a:solidFill>
                <a:latin typeface="Calibri" panose="020F0502020204030204" pitchFamily="34" charset="0"/>
                <a:cs typeface="Calibri" panose="020F0502020204030204" pitchFamily="34" charset="0"/>
              </a:defRPr>
            </a:lvl1pPr>
            <a:lvl2pPr marL="457189" indent="0">
              <a:buNone/>
              <a:defRPr>
                <a:solidFill>
                  <a:schemeClr val="bg1"/>
                </a:solidFill>
              </a:defRPr>
            </a:lvl2pPr>
            <a:lvl3pPr marL="914377" indent="0">
              <a:buNone/>
              <a:defRPr>
                <a:solidFill>
                  <a:schemeClr val="bg1"/>
                </a:solidFill>
              </a:defRPr>
            </a:lvl3pPr>
            <a:lvl4pPr marL="1371566" indent="0">
              <a:buNone/>
              <a:defRPr>
                <a:solidFill>
                  <a:schemeClr val="bg1"/>
                </a:solidFill>
              </a:defRPr>
            </a:lvl4pPr>
            <a:lvl5pPr marL="1828754" indent="0">
              <a:buNone/>
              <a:defRPr>
                <a:solidFill>
                  <a:schemeClr val="bg1"/>
                </a:solidFill>
              </a:defRPr>
            </a:lvl5pPr>
          </a:lstStyle>
          <a:p>
            <a:pPr lvl="0"/>
            <a:r>
              <a:rPr lang="en-US" dirty="0"/>
              <a:t>Add presenter name, phone, email</a:t>
            </a:r>
          </a:p>
        </p:txBody>
      </p:sp>
      <p:grpSp>
        <p:nvGrpSpPr>
          <p:cNvPr id="22" name="Group 21">
            <a:extLst>
              <a:ext uri="{FF2B5EF4-FFF2-40B4-BE49-F238E27FC236}">
                <a16:creationId xmlns:a16="http://schemas.microsoft.com/office/drawing/2014/main" id="{E0F9AF5C-7C35-E789-5E04-BF6A322AEC4E}"/>
              </a:ext>
            </a:extLst>
          </p:cNvPr>
          <p:cNvGrpSpPr/>
          <p:nvPr userDrawn="1"/>
        </p:nvGrpSpPr>
        <p:grpSpPr>
          <a:xfrm>
            <a:off x="446252" y="4583903"/>
            <a:ext cx="11296168" cy="1445487"/>
            <a:chOff x="446252" y="4583903"/>
            <a:chExt cx="11296168" cy="1445486"/>
          </a:xfrm>
        </p:grpSpPr>
        <p:pic>
          <p:nvPicPr>
            <p:cNvPr id="23" name="Picture 22">
              <a:extLst>
                <a:ext uri="{FF2B5EF4-FFF2-40B4-BE49-F238E27FC236}">
                  <a16:creationId xmlns:a16="http://schemas.microsoft.com/office/drawing/2014/main" id="{B5E5EA08-0C80-2B6F-46B7-F779CA8EBA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6252" y="4583903"/>
              <a:ext cx="3132289" cy="1371600"/>
            </a:xfrm>
            <a:prstGeom prst="rect">
              <a:avLst/>
            </a:prstGeom>
          </p:spPr>
        </p:pic>
        <p:pic>
          <p:nvPicPr>
            <p:cNvPr id="25" name="Picture 24" descr="Logo&#10;&#10;Description automatically generated">
              <a:extLst>
                <a:ext uri="{FF2B5EF4-FFF2-40B4-BE49-F238E27FC236}">
                  <a16:creationId xmlns:a16="http://schemas.microsoft.com/office/drawing/2014/main" id="{79B54700-8017-A547-1682-89C0FEB3A4A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26599" y="4657789"/>
              <a:ext cx="2715821" cy="1371600"/>
            </a:xfrm>
            <a:prstGeom prst="rect">
              <a:avLst/>
            </a:prstGeom>
          </p:spPr>
        </p:pic>
      </p:grpSp>
      <p:pic>
        <p:nvPicPr>
          <p:cNvPr id="2" name="PHAB Seal 1">
            <a:extLst>
              <a:ext uri="{FF2B5EF4-FFF2-40B4-BE49-F238E27FC236}">
                <a16:creationId xmlns:a16="http://schemas.microsoft.com/office/drawing/2014/main" id="{F019506F-A68D-B9CA-F0E0-0441A9CF6544}"/>
              </a:ext>
            </a:extLst>
          </p:cNvPr>
          <p:cNvPicPr>
            <a:picLocks noChangeAspect="1"/>
          </p:cNvPicPr>
          <p:nvPr userDrawn="1"/>
        </p:nvPicPr>
        <p:blipFill>
          <a:blip r:embed="rId4"/>
          <a:stretch>
            <a:fillRect/>
          </a:stretch>
        </p:blipFill>
        <p:spPr>
          <a:xfrm>
            <a:off x="5201186" y="4465765"/>
            <a:ext cx="1789628" cy="1755648"/>
          </a:xfrm>
          <a:prstGeom prst="rect">
            <a:avLst/>
          </a:prstGeom>
        </p:spPr>
      </p:pic>
      <p:sp>
        <p:nvSpPr>
          <p:cNvPr id="4" name="Slide Number">
            <a:extLst>
              <a:ext uri="{FF2B5EF4-FFF2-40B4-BE49-F238E27FC236}">
                <a16:creationId xmlns:a16="http://schemas.microsoft.com/office/drawing/2014/main" id="{393E249F-B0F7-A6BF-987A-20B7F7F5D08F}"/>
              </a:ext>
            </a:extLst>
          </p:cNvP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1469467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in Title"/>
          <p:cNvSpPr>
            <a:spLocks noGrp="1"/>
          </p:cNvSpPr>
          <p:nvPr>
            <p:ph type="title"/>
          </p:nvPr>
        </p:nvSpPr>
        <p:spPr>
          <a:xfrm>
            <a:off x="457200" y="468314"/>
            <a:ext cx="11277600" cy="979486"/>
          </a:xfrm>
          <a:prstGeom prst="rect">
            <a:avLst/>
          </a:prstGeom>
        </p:spPr>
        <p:txBody>
          <a:bodyPr vert="horz" lIns="91440" tIns="45720" rIns="91440" bIns="45720" rtlCol="0" anchor="ctr">
            <a:normAutofit/>
          </a:bodyPr>
          <a:lstStyle/>
          <a:p>
            <a:r>
              <a:rPr lang="en-US" dirty="0"/>
              <a:t>Click to edit Master title style</a:t>
            </a:r>
          </a:p>
        </p:txBody>
      </p:sp>
      <p:sp>
        <p:nvSpPr>
          <p:cNvPr id="3" name="Body Content"/>
          <p:cNvSpPr>
            <a:spLocks noGrp="1"/>
          </p:cNvSpPr>
          <p:nvPr>
            <p:ph type="body" idx="1"/>
          </p:nvPr>
        </p:nvSpPr>
        <p:spPr>
          <a:xfrm>
            <a:off x="457200" y="1676400"/>
            <a:ext cx="11277600" cy="42672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Bottom Banner">
            <a:extLst>
              <a:ext uri="{FF2B5EF4-FFF2-40B4-BE49-F238E27FC236}">
                <a16:creationId xmlns:a16="http://schemas.microsoft.com/office/drawing/2014/main" id="{DABA7BD1-C1CF-4AD3-8673-292155A31C89}"/>
              </a:ext>
            </a:extLst>
          </p:cNvPr>
          <p:cNvSpPr/>
          <p:nvPr userDrawn="1"/>
        </p:nvSpPr>
        <p:spPr>
          <a:xfrm>
            <a:off x="0" y="6400800"/>
            <a:ext cx="12192000" cy="457200"/>
          </a:xfrm>
          <a:prstGeom prst="rect">
            <a:avLst/>
          </a:prstGeom>
          <a:gradFill>
            <a:gsLst>
              <a:gs pos="5000">
                <a:srgbClr val="62BCF0"/>
              </a:gs>
              <a:gs pos="80000">
                <a:srgbClr val="01203D"/>
              </a:gs>
              <a:gs pos="20000">
                <a:srgbClr val="01203D"/>
              </a:gs>
              <a:gs pos="95000">
                <a:srgbClr val="84BC49">
                  <a:lumMod val="100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67" dirty="0">
                <a:solidFill>
                  <a:schemeClr val="accent6">
                    <a:lumMod val="20000"/>
                    <a:lumOff val="80000"/>
                  </a:schemeClr>
                </a:solidFill>
                <a:latin typeface="+mn-lt"/>
                <a:cs typeface="Arial" panose="020B0604020202020204" pitchFamily="34" charset="0"/>
              </a:rPr>
              <a:t>Kentucky Department for Public Health</a:t>
            </a:r>
          </a:p>
        </p:txBody>
      </p:sp>
      <p:sp>
        <p:nvSpPr>
          <p:cNvPr id="6" name="Slide Number"/>
          <p:cNvSpPr>
            <a:spLocks noGrp="1"/>
          </p:cNvSpPr>
          <p:nvPr>
            <p:ph type="sldNum" sz="quarter" idx="4"/>
          </p:nvPr>
        </p:nvSpPr>
        <p:spPr>
          <a:xfrm>
            <a:off x="11362721" y="6504995"/>
            <a:ext cx="695325" cy="251816"/>
          </a:xfrm>
          <a:prstGeom prst="rect">
            <a:avLst/>
          </a:prstGeom>
        </p:spPr>
        <p:txBody>
          <a:bodyPr vert="horz" lIns="91440" tIns="45720" rIns="91440" bIns="45720" rtlCol="0" anchor="ctr"/>
          <a:lstStyle>
            <a:lvl1pPr algn="r">
              <a:defRPr sz="1600" b="0">
                <a:solidFill>
                  <a:schemeClr val="bg2">
                    <a:lumMod val="25000"/>
                  </a:schemeClr>
                </a:solidFill>
                <a:latin typeface="+mn-lt"/>
              </a:defRPr>
            </a:lvl1pPr>
          </a:lstStyle>
          <a:p>
            <a:fld id="{ABB8925F-B6BB-49B0-9469-5285B9C99CB3}" type="slidenum">
              <a:rPr lang="en-US" smtClean="0"/>
              <a:pPr/>
              <a:t>‹#›</a:t>
            </a:fld>
            <a:endParaRPr lang="en-US" dirty="0"/>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47" r:id="rId1"/>
    <p:sldLayoutId id="2147483757" r:id="rId2"/>
    <p:sldLayoutId id="2147483764" r:id="rId3"/>
    <p:sldLayoutId id="2147483758" r:id="rId4"/>
    <p:sldLayoutId id="2147483756" r:id="rId5"/>
    <p:sldLayoutId id="2147483765" r:id="rId6"/>
    <p:sldLayoutId id="2147483750" r:id="rId7"/>
    <p:sldLayoutId id="2147483768" r:id="rId8"/>
    <p:sldLayoutId id="2147483755" r:id="rId9"/>
    <p:sldLayoutId id="2147483766" r:id="rId10"/>
    <p:sldLayoutId id="2147483759" r:id="rId11"/>
    <p:sldLayoutId id="2147483767" r:id="rId12"/>
    <p:sldLayoutId id="2147483735" r:id="rId13"/>
    <p:sldLayoutId id="2147483729" r:id="rId14"/>
    <p:sldLayoutId id="2147483734" r:id="rId15"/>
    <p:sldLayoutId id="2147483739" r:id="rId16"/>
    <p:sldLayoutId id="214748373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lnSpc>
          <a:spcPct val="90000"/>
        </a:lnSpc>
        <a:spcBef>
          <a:spcPct val="0"/>
        </a:spcBef>
        <a:buNone/>
        <a:defRPr sz="4400" b="1" kern="1200">
          <a:solidFill>
            <a:srgbClr val="01203D"/>
          </a:solidFill>
          <a:latin typeface="+mj-lt"/>
          <a:ea typeface="+mj-ea"/>
          <a:cs typeface="Calibri Light" panose="020F0302020204030204" pitchFamily="34" charset="0"/>
        </a:defRPr>
      </a:lvl1pPr>
    </p:titleStyle>
    <p:bodyStyle>
      <a:lvl1pPr marL="461951" indent="-461951" algn="l" defTabSz="914377" rtl="0" eaLnBrk="1" latinLnBrk="0" hangingPunct="1">
        <a:lnSpc>
          <a:spcPct val="90000"/>
        </a:lnSpc>
        <a:spcBef>
          <a:spcPts val="1000"/>
        </a:spcBef>
        <a:buClr>
          <a:srgbClr val="92D050"/>
        </a:buClr>
        <a:buSzPct val="100000"/>
        <a:buFontTx/>
        <a:buBlip>
          <a:blip r:embed="rId19"/>
        </a:buBlip>
        <a:defRPr sz="2800" kern="1200">
          <a:solidFill>
            <a:srgbClr val="01203D"/>
          </a:solidFill>
          <a:latin typeface="Calibri" panose="020F0502020204030204" pitchFamily="34" charset="0"/>
          <a:ea typeface="+mn-ea"/>
          <a:cs typeface="Calibri" panose="020F0502020204030204" pitchFamily="34" charset="0"/>
        </a:defRPr>
      </a:lvl1pPr>
      <a:lvl2pPr marL="914377" indent="-230182" algn="l" defTabSz="914377" rtl="0" eaLnBrk="1" latinLnBrk="0" hangingPunct="1">
        <a:lnSpc>
          <a:spcPct val="90000"/>
        </a:lnSpc>
        <a:spcBef>
          <a:spcPts val="500"/>
        </a:spcBef>
        <a:buClr>
          <a:srgbClr val="62BCF0"/>
        </a:buClr>
        <a:buSzPct val="100000"/>
        <a:buFont typeface="Arial" panose="020B0604020202020204" pitchFamily="34" charset="0"/>
        <a:buChar char="•"/>
        <a:defRPr sz="2600" kern="1200">
          <a:solidFill>
            <a:srgbClr val="01203D"/>
          </a:solidFill>
          <a:latin typeface="Calibri" panose="020F0502020204030204" pitchFamily="34" charset="0"/>
          <a:ea typeface="+mn-ea"/>
          <a:cs typeface="Calibri" panose="020F0502020204030204" pitchFamily="34" charset="0"/>
        </a:defRPr>
      </a:lvl2pPr>
      <a:lvl3pPr marL="1376328" indent="-234945" algn="l" defTabSz="914377" rtl="0" eaLnBrk="1" latinLnBrk="0" hangingPunct="1">
        <a:lnSpc>
          <a:spcPct val="90000"/>
        </a:lnSpc>
        <a:spcBef>
          <a:spcPts val="500"/>
        </a:spcBef>
        <a:buClr>
          <a:srgbClr val="84BC49"/>
        </a:buClr>
        <a:buSzPct val="100000"/>
        <a:buFont typeface="Calibri" panose="020F0502020204030204" pitchFamily="34" charset="0"/>
        <a:buChar char="»"/>
        <a:defRPr sz="2400" kern="1200">
          <a:solidFill>
            <a:srgbClr val="01203D"/>
          </a:solidFill>
          <a:latin typeface="Calibri" panose="020F0502020204030204" pitchFamily="34" charset="0"/>
          <a:ea typeface="+mn-ea"/>
          <a:cs typeface="Calibri" panose="020F0502020204030204" pitchFamily="34" charset="0"/>
        </a:defRPr>
      </a:lvl3pPr>
      <a:lvl4pPr marL="1828754" indent="-227008" algn="l" defTabSz="914377" rtl="0" eaLnBrk="1" latinLnBrk="0" hangingPunct="1">
        <a:lnSpc>
          <a:spcPct val="90000"/>
        </a:lnSpc>
        <a:spcBef>
          <a:spcPts val="500"/>
        </a:spcBef>
        <a:buClr>
          <a:srgbClr val="01203D"/>
        </a:buClr>
        <a:buSzPct val="100000"/>
        <a:buFont typeface="Calibri" panose="020F0502020204030204" pitchFamily="34" charset="0"/>
        <a:buChar char="–"/>
        <a:defRPr sz="2200" kern="1200">
          <a:solidFill>
            <a:srgbClr val="01203D"/>
          </a:solidFill>
          <a:latin typeface="Calibri" panose="020F0502020204030204" pitchFamily="34" charset="0"/>
          <a:ea typeface="+mn-ea"/>
          <a:cs typeface="Calibri" panose="020F0502020204030204" pitchFamily="34" charset="0"/>
        </a:defRPr>
      </a:lvl4pPr>
      <a:lvl5pPr marL="2290705" indent="-234945" algn="l" defTabSz="914377" rtl="0" eaLnBrk="1" latinLnBrk="0" hangingPunct="1">
        <a:lnSpc>
          <a:spcPct val="90000"/>
        </a:lnSpc>
        <a:spcBef>
          <a:spcPts val="500"/>
        </a:spcBef>
        <a:buClr>
          <a:srgbClr val="01203D"/>
        </a:buClr>
        <a:buSzPct val="100000"/>
        <a:buFont typeface="Arial" panose="020B0604020202020204" pitchFamily="34" charset="0"/>
        <a:buChar char="•"/>
        <a:defRPr sz="2000" kern="1200">
          <a:solidFill>
            <a:srgbClr val="01203D"/>
          </a:solidFill>
          <a:latin typeface="Calibri" panose="020F0502020204030204" pitchFamily="34" charset="0"/>
          <a:ea typeface="+mn-ea"/>
          <a:cs typeface="Calibri" panose="020F050202020403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392" userDrawn="1">
          <p15:clr>
            <a:srgbClr val="F26B43"/>
          </p15:clr>
        </p15:guide>
        <p15:guide id="4" pos="288" userDrawn="1">
          <p15:clr>
            <a:srgbClr val="F26B43"/>
          </p15:clr>
        </p15:guide>
        <p15:guide id="5" orient="horz" pos="288" userDrawn="1">
          <p15:clr>
            <a:srgbClr val="F26B43"/>
          </p15:clr>
        </p15:guide>
        <p15:guide id="6" orient="horz" pos="3744" userDrawn="1">
          <p15:clr>
            <a:srgbClr val="F26B43"/>
          </p15:clr>
        </p15:guide>
        <p15:guide id="7" orient="horz" pos="1056" userDrawn="1">
          <p15:clr>
            <a:srgbClr val="F26B43"/>
          </p15:clr>
        </p15:guide>
        <p15:guide id="8" orient="horz" pos="912" userDrawn="1">
          <p15:clr>
            <a:srgbClr val="F26B43"/>
          </p15:clr>
        </p15:guide>
        <p15:guide id="9" pos="3984" userDrawn="1">
          <p15:clr>
            <a:srgbClr val="F26B43"/>
          </p15:clr>
        </p15:guide>
        <p15:guide id="10" pos="3696" userDrawn="1">
          <p15:clr>
            <a:srgbClr val="F26B43"/>
          </p15:clr>
        </p15:guide>
        <p15:guide id="11" orient="horz" pos="4176" userDrawn="1">
          <p15:clr>
            <a:srgbClr val="F26B43"/>
          </p15:clr>
        </p15:guide>
        <p15:guide id="12" orient="horz" pos="40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mailto:Christina.Stewart@ky.gov" TargetMode="External"/><Relationship Id="rId2" Type="http://schemas.openxmlformats.org/officeDocument/2006/relationships/hyperlink" Target="https://chfs.ky.gov/agencies/dph/dehp/vsb/Pages/default.aspx" TargetMode="External"/><Relationship Id="rId1" Type="http://schemas.openxmlformats.org/officeDocument/2006/relationships/slideLayout" Target="../slideLayouts/slideLayout12.xml"/><Relationship Id="rId4" Type="http://schemas.openxmlformats.org/officeDocument/2006/relationships/hyperlink" Target="mailto:JeffreyE.Sparks@ky.gov"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svg"/><Relationship Id="rId3" Type="http://schemas.openxmlformats.org/officeDocument/2006/relationships/image" Target="../media/image7.svg"/><Relationship Id="rId7" Type="http://schemas.openxmlformats.org/officeDocument/2006/relationships/image" Target="../media/image11.svg"/><Relationship Id="rId12" Type="http://schemas.openxmlformats.org/officeDocument/2006/relationships/image" Target="../media/image16.png"/><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0C750-B441-20D8-A235-B279D11707FD}"/>
              </a:ext>
            </a:extLst>
          </p:cNvPr>
          <p:cNvSpPr>
            <a:spLocks noGrp="1"/>
          </p:cNvSpPr>
          <p:nvPr>
            <p:ph type="ctrTitle"/>
          </p:nvPr>
        </p:nvSpPr>
        <p:spPr/>
        <p:txBody>
          <a:bodyPr/>
          <a:lstStyle/>
          <a:p>
            <a:r>
              <a:rPr lang="en-US" dirty="0"/>
              <a:t>THE OFFICE OF VITAL STATISTICS OVERVIEW</a:t>
            </a:r>
          </a:p>
        </p:txBody>
      </p:sp>
      <p:sp>
        <p:nvSpPr>
          <p:cNvPr id="3" name="Subtitle 2">
            <a:extLst>
              <a:ext uri="{FF2B5EF4-FFF2-40B4-BE49-F238E27FC236}">
                <a16:creationId xmlns:a16="http://schemas.microsoft.com/office/drawing/2014/main" id="{84F380DB-8399-8B47-563A-9A2F7D28F8ED}"/>
              </a:ext>
            </a:extLst>
          </p:cNvPr>
          <p:cNvSpPr>
            <a:spLocks noGrp="1"/>
          </p:cNvSpPr>
          <p:nvPr>
            <p:ph type="subTitle" idx="1"/>
          </p:nvPr>
        </p:nvSpPr>
        <p:spPr>
          <a:xfrm>
            <a:off x="458724" y="2300825"/>
            <a:ext cx="11274552" cy="576664"/>
          </a:xfrm>
        </p:spPr>
        <p:txBody>
          <a:bodyPr>
            <a:noAutofit/>
          </a:bodyPr>
          <a:lstStyle/>
          <a:p>
            <a:r>
              <a:rPr lang="en-US" sz="3600" dirty="0"/>
              <a:t>Christina Stewart, State Registrar, Branch Manager</a:t>
            </a:r>
          </a:p>
          <a:p>
            <a:r>
              <a:rPr lang="en-US" sz="3600" dirty="0"/>
              <a:t>Jeffrey Sparks, Administrative Section Supervisor</a:t>
            </a:r>
          </a:p>
        </p:txBody>
      </p:sp>
      <p:sp>
        <p:nvSpPr>
          <p:cNvPr id="4" name="Text Placeholder 3">
            <a:extLst>
              <a:ext uri="{FF2B5EF4-FFF2-40B4-BE49-F238E27FC236}">
                <a16:creationId xmlns:a16="http://schemas.microsoft.com/office/drawing/2014/main" id="{46BE50D0-C3E4-DF52-1270-38271F001A02}"/>
              </a:ext>
            </a:extLst>
          </p:cNvPr>
          <p:cNvSpPr>
            <a:spLocks noGrp="1"/>
          </p:cNvSpPr>
          <p:nvPr>
            <p:ph type="body" sz="quarter" idx="10"/>
          </p:nvPr>
        </p:nvSpPr>
        <p:spPr/>
        <p:txBody>
          <a:bodyPr>
            <a:normAutofit fontScale="70000" lnSpcReduction="20000"/>
          </a:bodyPr>
          <a:lstStyle/>
          <a:p>
            <a:endParaRPr lang="en-US" dirty="0"/>
          </a:p>
          <a:p>
            <a:r>
              <a:rPr lang="en-US" dirty="0"/>
              <a:t>November 6, 2023</a:t>
            </a:r>
          </a:p>
          <a:p>
            <a:endParaRPr lang="en-US" dirty="0"/>
          </a:p>
        </p:txBody>
      </p:sp>
      <p:sp>
        <p:nvSpPr>
          <p:cNvPr id="5" name="Text Placeholder 4">
            <a:extLst>
              <a:ext uri="{FF2B5EF4-FFF2-40B4-BE49-F238E27FC236}">
                <a16:creationId xmlns:a16="http://schemas.microsoft.com/office/drawing/2014/main" id="{EAEE6F8D-21CB-9165-276D-FD074E2E254C}"/>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02298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C635FA-161A-CD67-CA9F-AFE2462A8EE3}"/>
              </a:ext>
            </a:extLst>
          </p:cNvPr>
          <p:cNvSpPr>
            <a:spLocks noGrp="1"/>
          </p:cNvSpPr>
          <p:nvPr>
            <p:ph idx="1"/>
          </p:nvPr>
        </p:nvSpPr>
        <p:spPr/>
        <p:txBody>
          <a:bodyPr/>
          <a:lstStyle/>
          <a:p>
            <a:r>
              <a:rPr lang="en-US" dirty="0"/>
              <a:t>Kentucky Electronic Death Registration System (KY-EDRS)</a:t>
            </a:r>
          </a:p>
          <a:p>
            <a:pPr lvl="1"/>
            <a:r>
              <a:rPr lang="en-US" i="1" dirty="0">
                <a:solidFill>
                  <a:schemeClr val="tx1"/>
                </a:solidFill>
                <a:latin typeface="+mn-lt"/>
                <a:cs typeface="+mn-cs"/>
              </a:rPr>
              <a:t>All certificates of death shall be filed with the cabinet using the Kentucky Electronic Death Registration System. </a:t>
            </a:r>
            <a:endParaRPr lang="en-US" dirty="0"/>
          </a:p>
          <a:p>
            <a:r>
              <a:rPr lang="en-US" dirty="0"/>
              <a:t>Medical Certifiers and Funeral Directors</a:t>
            </a:r>
          </a:p>
          <a:p>
            <a:pPr lvl="1"/>
            <a:r>
              <a:rPr lang="en-US" i="1" dirty="0">
                <a:solidFill>
                  <a:schemeClr val="tx1"/>
                </a:solidFill>
                <a:latin typeface="+mn-lt"/>
                <a:cs typeface="+mn-cs"/>
              </a:rPr>
              <a:t>A medical certifier or funeral director shall register and obtain access to the KY-EDRS.</a:t>
            </a:r>
          </a:p>
          <a:p>
            <a:pPr marL="687369" lvl="1" indent="0">
              <a:buNone/>
            </a:pPr>
            <a:endParaRPr lang="en-US" dirty="0"/>
          </a:p>
          <a:p>
            <a:endParaRPr lang="en-US" dirty="0"/>
          </a:p>
        </p:txBody>
      </p:sp>
      <p:sp>
        <p:nvSpPr>
          <p:cNvPr id="3" name="Slide Number Placeholder 2">
            <a:extLst>
              <a:ext uri="{FF2B5EF4-FFF2-40B4-BE49-F238E27FC236}">
                <a16:creationId xmlns:a16="http://schemas.microsoft.com/office/drawing/2014/main" id="{2544FA9D-D855-1372-83D3-9BE76CE6BAAB}"/>
              </a:ext>
            </a:extLst>
          </p:cNvPr>
          <p:cNvSpPr>
            <a:spLocks noGrp="1"/>
          </p:cNvSpPr>
          <p:nvPr>
            <p:ph type="sldNum" sz="quarter" idx="4"/>
          </p:nvPr>
        </p:nvSpPr>
        <p:spPr/>
        <p:txBody>
          <a:bodyPr/>
          <a:lstStyle/>
          <a:p>
            <a:fld id="{ABB8925F-B6BB-49B0-9469-5285B9C99CB3}" type="slidenum">
              <a:rPr lang="en-US" smtClean="0"/>
              <a:pPr/>
              <a:t>10</a:t>
            </a:fld>
            <a:endParaRPr lang="en-US" dirty="0"/>
          </a:p>
        </p:txBody>
      </p:sp>
      <p:sp>
        <p:nvSpPr>
          <p:cNvPr id="4" name="Title 3">
            <a:extLst>
              <a:ext uri="{FF2B5EF4-FFF2-40B4-BE49-F238E27FC236}">
                <a16:creationId xmlns:a16="http://schemas.microsoft.com/office/drawing/2014/main" id="{F47EA022-30CA-58BE-4FCA-1DEC358BA52B}"/>
              </a:ext>
            </a:extLst>
          </p:cNvPr>
          <p:cNvSpPr>
            <a:spLocks noGrp="1"/>
          </p:cNvSpPr>
          <p:nvPr>
            <p:ph type="title"/>
          </p:nvPr>
        </p:nvSpPr>
        <p:spPr/>
        <p:txBody>
          <a:bodyPr/>
          <a:lstStyle/>
          <a:p>
            <a:r>
              <a:rPr lang="en-US" sz="4400" dirty="0"/>
              <a:t>901 KAR 5:025</a:t>
            </a:r>
            <a:endParaRPr lang="en-US" dirty="0"/>
          </a:p>
        </p:txBody>
      </p:sp>
    </p:spTree>
    <p:extLst>
      <p:ext uri="{BB962C8B-B14F-4D97-AF65-F5344CB8AC3E}">
        <p14:creationId xmlns:p14="http://schemas.microsoft.com/office/powerpoint/2010/main" val="234195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809C0D0-3BD9-D058-359F-087588C6A1F4}"/>
              </a:ext>
            </a:extLst>
          </p:cNvPr>
          <p:cNvSpPr>
            <a:spLocks noGrp="1"/>
          </p:cNvSpPr>
          <p:nvPr>
            <p:ph type="sldNum" sz="quarter" idx="4"/>
          </p:nvPr>
        </p:nvSpPr>
        <p:spPr/>
        <p:txBody>
          <a:bodyPr/>
          <a:lstStyle/>
          <a:p>
            <a:fld id="{ABB8925F-B6BB-49B0-9469-5285B9C99CB3}" type="slidenum">
              <a:rPr lang="en-US" smtClean="0"/>
              <a:pPr/>
              <a:t>11</a:t>
            </a:fld>
            <a:endParaRPr lang="en-US" dirty="0"/>
          </a:p>
        </p:txBody>
      </p:sp>
      <p:sp>
        <p:nvSpPr>
          <p:cNvPr id="3" name="Title 2">
            <a:extLst>
              <a:ext uri="{FF2B5EF4-FFF2-40B4-BE49-F238E27FC236}">
                <a16:creationId xmlns:a16="http://schemas.microsoft.com/office/drawing/2014/main" id="{F8AA9673-92AB-7476-9778-D2434D7DB9AA}"/>
              </a:ext>
            </a:extLst>
          </p:cNvPr>
          <p:cNvSpPr>
            <a:spLocks noGrp="1"/>
          </p:cNvSpPr>
          <p:nvPr>
            <p:ph type="title"/>
          </p:nvPr>
        </p:nvSpPr>
        <p:spPr/>
        <p:txBody>
          <a:bodyPr/>
          <a:lstStyle/>
          <a:p>
            <a:r>
              <a:rPr lang="en-US" dirty="0"/>
              <a:t>KY-EDRS Registration Workflow</a:t>
            </a:r>
          </a:p>
        </p:txBody>
      </p:sp>
      <p:pic>
        <p:nvPicPr>
          <p:cNvPr id="5" name="Content Placeholder 13" descr="Workflow for registration ">
            <a:extLst>
              <a:ext uri="{FF2B5EF4-FFF2-40B4-BE49-F238E27FC236}">
                <a16:creationId xmlns:a16="http://schemas.microsoft.com/office/drawing/2014/main" id="{A5624E2A-58D0-A92F-2D96-4C9FB6DDD31C}"/>
              </a:ext>
            </a:extLst>
          </p:cNvPr>
          <p:cNvPicPr>
            <a:picLocks noChangeAspect="1"/>
          </p:cNvPicPr>
          <p:nvPr/>
        </p:nvPicPr>
        <p:blipFill>
          <a:blip r:embed="rId2"/>
          <a:stretch>
            <a:fillRect/>
          </a:stretch>
        </p:blipFill>
        <p:spPr>
          <a:xfrm>
            <a:off x="2501705" y="1339666"/>
            <a:ext cx="7188590" cy="4937760"/>
          </a:xfrm>
          <a:prstGeom prst="rect">
            <a:avLst/>
          </a:prstGeom>
        </p:spPr>
      </p:pic>
    </p:spTree>
    <p:extLst>
      <p:ext uri="{BB962C8B-B14F-4D97-AF65-F5344CB8AC3E}">
        <p14:creationId xmlns:p14="http://schemas.microsoft.com/office/powerpoint/2010/main" val="3050986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A97DB4C-9D14-48CF-3210-216FEEDCD225}"/>
              </a:ext>
            </a:extLst>
          </p:cNvPr>
          <p:cNvSpPr>
            <a:spLocks noGrp="1"/>
          </p:cNvSpPr>
          <p:nvPr>
            <p:ph idx="1"/>
          </p:nvPr>
        </p:nvSpPr>
        <p:spPr/>
        <p:txBody>
          <a:bodyPr/>
          <a:lstStyle/>
          <a:p>
            <a:r>
              <a:rPr lang="en-US" dirty="0"/>
              <a:t>State Board of Elections</a:t>
            </a:r>
          </a:p>
          <a:p>
            <a:pPr lvl="1"/>
            <a:r>
              <a:rPr lang="en-US" i="1" dirty="0">
                <a:solidFill>
                  <a:schemeClr val="tx1"/>
                </a:solidFill>
                <a:latin typeface="+mn-lt"/>
                <a:cs typeface="+mn-cs"/>
              </a:rPr>
              <a:t>(5) The cabinet shall notify the State Board of Elections monthly of the name, address, birthdate, sex, race, and Social Security number of residents of the Commonwealth who died during the previous month. This data shall include only those persons who were over the age of eighteen (18) years at the date of death. No fee or compensation shall be allowed for furnishing these lists.</a:t>
            </a:r>
          </a:p>
          <a:p>
            <a:pPr marL="687369" lvl="1" indent="0">
              <a:buNone/>
            </a:pPr>
            <a:endParaRPr lang="en-US" dirty="0"/>
          </a:p>
        </p:txBody>
      </p:sp>
      <p:sp>
        <p:nvSpPr>
          <p:cNvPr id="3" name="Slide Number Placeholder 2">
            <a:extLst>
              <a:ext uri="{FF2B5EF4-FFF2-40B4-BE49-F238E27FC236}">
                <a16:creationId xmlns:a16="http://schemas.microsoft.com/office/drawing/2014/main" id="{9A8D7CDF-FD13-BEFB-1272-2276690BF185}"/>
              </a:ext>
            </a:extLst>
          </p:cNvPr>
          <p:cNvSpPr>
            <a:spLocks noGrp="1"/>
          </p:cNvSpPr>
          <p:nvPr>
            <p:ph type="sldNum" sz="quarter" idx="4"/>
          </p:nvPr>
        </p:nvSpPr>
        <p:spPr/>
        <p:txBody>
          <a:bodyPr/>
          <a:lstStyle/>
          <a:p>
            <a:fld id="{ABB8925F-B6BB-49B0-9469-5285B9C99CB3}" type="slidenum">
              <a:rPr lang="en-US" smtClean="0"/>
              <a:pPr/>
              <a:t>12</a:t>
            </a:fld>
            <a:endParaRPr lang="en-US" dirty="0"/>
          </a:p>
        </p:txBody>
      </p:sp>
      <p:sp>
        <p:nvSpPr>
          <p:cNvPr id="4" name="Title 3">
            <a:extLst>
              <a:ext uri="{FF2B5EF4-FFF2-40B4-BE49-F238E27FC236}">
                <a16:creationId xmlns:a16="http://schemas.microsoft.com/office/drawing/2014/main" id="{5463F60E-9DF6-60BD-62B3-10D2286C60CA}"/>
              </a:ext>
            </a:extLst>
          </p:cNvPr>
          <p:cNvSpPr>
            <a:spLocks noGrp="1"/>
          </p:cNvSpPr>
          <p:nvPr>
            <p:ph type="title"/>
          </p:nvPr>
        </p:nvSpPr>
        <p:spPr/>
        <p:txBody>
          <a:bodyPr/>
          <a:lstStyle/>
          <a:p>
            <a:r>
              <a:rPr lang="en-US" dirty="0"/>
              <a:t>KRS 213.141</a:t>
            </a:r>
          </a:p>
        </p:txBody>
      </p:sp>
    </p:spTree>
    <p:extLst>
      <p:ext uri="{BB962C8B-B14F-4D97-AF65-F5344CB8AC3E}">
        <p14:creationId xmlns:p14="http://schemas.microsoft.com/office/powerpoint/2010/main" val="183764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A89A003-2349-BEE1-3376-C42FC48D46E2}"/>
              </a:ext>
            </a:extLst>
          </p:cNvPr>
          <p:cNvSpPr>
            <a:spLocks noGrp="1"/>
          </p:cNvSpPr>
          <p:nvPr>
            <p:ph type="sldNum" sz="quarter" idx="4"/>
          </p:nvPr>
        </p:nvSpPr>
        <p:spPr/>
        <p:txBody>
          <a:bodyPr/>
          <a:lstStyle/>
          <a:p>
            <a:fld id="{ABB8925F-B6BB-49B0-9469-5285B9C99CB3}" type="slidenum">
              <a:rPr lang="en-US" smtClean="0"/>
              <a:pPr/>
              <a:t>13</a:t>
            </a:fld>
            <a:endParaRPr lang="en-US" dirty="0"/>
          </a:p>
        </p:txBody>
      </p:sp>
      <p:sp>
        <p:nvSpPr>
          <p:cNvPr id="3" name="Title 2">
            <a:extLst>
              <a:ext uri="{FF2B5EF4-FFF2-40B4-BE49-F238E27FC236}">
                <a16:creationId xmlns:a16="http://schemas.microsoft.com/office/drawing/2014/main" id="{EC770E2B-1EB7-3267-36F9-28B47BA76804}"/>
              </a:ext>
            </a:extLst>
          </p:cNvPr>
          <p:cNvSpPr>
            <a:spLocks noGrp="1"/>
          </p:cNvSpPr>
          <p:nvPr>
            <p:ph type="title"/>
          </p:nvPr>
        </p:nvSpPr>
        <p:spPr>
          <a:xfrm>
            <a:off x="457199" y="153769"/>
            <a:ext cx="11277600" cy="979486"/>
          </a:xfrm>
        </p:spPr>
        <p:txBody>
          <a:bodyPr>
            <a:normAutofit fontScale="90000"/>
          </a:bodyPr>
          <a:lstStyle/>
          <a:p>
            <a:r>
              <a:rPr lang="en-US" dirty="0"/>
              <a:t>Death Data Transfer To The State Board of Elections</a:t>
            </a:r>
          </a:p>
        </p:txBody>
      </p:sp>
      <p:pic>
        <p:nvPicPr>
          <p:cNvPr id="5" name="Picture 4">
            <a:extLst>
              <a:ext uri="{FF2B5EF4-FFF2-40B4-BE49-F238E27FC236}">
                <a16:creationId xmlns:a16="http://schemas.microsoft.com/office/drawing/2014/main" id="{187BC3A1-A5EA-98BD-E24F-84AF99D9FA48}"/>
              </a:ext>
            </a:extLst>
          </p:cNvPr>
          <p:cNvPicPr>
            <a:picLocks noChangeAspect="1"/>
          </p:cNvPicPr>
          <p:nvPr/>
        </p:nvPicPr>
        <p:blipFill>
          <a:blip r:embed="rId2"/>
          <a:stretch>
            <a:fillRect/>
          </a:stretch>
        </p:blipFill>
        <p:spPr>
          <a:xfrm>
            <a:off x="5047230" y="1034103"/>
            <a:ext cx="2301021" cy="5360467"/>
          </a:xfrm>
          <a:prstGeom prst="rect">
            <a:avLst/>
          </a:prstGeom>
        </p:spPr>
      </p:pic>
    </p:spTree>
    <p:extLst>
      <p:ext uri="{BB962C8B-B14F-4D97-AF65-F5344CB8AC3E}">
        <p14:creationId xmlns:p14="http://schemas.microsoft.com/office/powerpoint/2010/main" val="2782080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4B3D243-F815-98BC-47A0-6B2F5169CC60}"/>
              </a:ext>
            </a:extLst>
          </p:cNvPr>
          <p:cNvSpPr>
            <a:spLocks noGrp="1"/>
          </p:cNvSpPr>
          <p:nvPr>
            <p:ph type="sldNum" sz="quarter" idx="4"/>
          </p:nvPr>
        </p:nvSpPr>
        <p:spPr/>
        <p:txBody>
          <a:bodyPr/>
          <a:lstStyle/>
          <a:p>
            <a:fld id="{ABB8925F-B6BB-49B0-9469-5285B9C99CB3}" type="slidenum">
              <a:rPr lang="en-US" smtClean="0"/>
              <a:pPr/>
              <a:t>14</a:t>
            </a:fld>
            <a:endParaRPr lang="en-US" dirty="0"/>
          </a:p>
        </p:txBody>
      </p:sp>
      <p:sp>
        <p:nvSpPr>
          <p:cNvPr id="3" name="Title 2">
            <a:extLst>
              <a:ext uri="{FF2B5EF4-FFF2-40B4-BE49-F238E27FC236}">
                <a16:creationId xmlns:a16="http://schemas.microsoft.com/office/drawing/2014/main" id="{3AE28BD2-F21B-829E-F11C-E17DBBA684F8}"/>
              </a:ext>
            </a:extLst>
          </p:cNvPr>
          <p:cNvSpPr>
            <a:spLocks noGrp="1"/>
          </p:cNvSpPr>
          <p:nvPr>
            <p:ph type="title"/>
          </p:nvPr>
        </p:nvSpPr>
        <p:spPr/>
        <p:txBody>
          <a:bodyPr/>
          <a:lstStyle/>
          <a:p>
            <a:r>
              <a:rPr lang="en-US" dirty="0"/>
              <a:t>Secure FTP Site</a:t>
            </a:r>
          </a:p>
        </p:txBody>
      </p:sp>
      <p:pic>
        <p:nvPicPr>
          <p:cNvPr id="5" name="Picture 4" descr="screenshot of ftp website">
            <a:extLst>
              <a:ext uri="{FF2B5EF4-FFF2-40B4-BE49-F238E27FC236}">
                <a16:creationId xmlns:a16="http://schemas.microsoft.com/office/drawing/2014/main" id="{A8F4326A-9CDD-37B4-4308-3E5E06CBF0DA}"/>
              </a:ext>
            </a:extLst>
          </p:cNvPr>
          <p:cNvPicPr>
            <a:picLocks noChangeAspect="1"/>
          </p:cNvPicPr>
          <p:nvPr/>
        </p:nvPicPr>
        <p:blipFill>
          <a:blip r:embed="rId2"/>
          <a:stretch>
            <a:fillRect/>
          </a:stretch>
        </p:blipFill>
        <p:spPr>
          <a:xfrm>
            <a:off x="643467" y="2045728"/>
            <a:ext cx="10905066" cy="36531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3572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DE08CA-05BC-AE17-1C9C-A5C170B8FAA9}"/>
              </a:ext>
            </a:extLst>
          </p:cNvPr>
          <p:cNvSpPr>
            <a:spLocks noGrp="1"/>
          </p:cNvSpPr>
          <p:nvPr>
            <p:ph type="sldNum" sz="quarter" idx="4"/>
          </p:nvPr>
        </p:nvSpPr>
        <p:spPr/>
        <p:txBody>
          <a:bodyPr/>
          <a:lstStyle/>
          <a:p>
            <a:fld id="{ABB8925F-B6BB-49B0-9469-5285B9C99CB3}" type="slidenum">
              <a:rPr lang="en-US" smtClean="0"/>
              <a:pPr/>
              <a:t>15</a:t>
            </a:fld>
            <a:endParaRPr lang="en-US" dirty="0"/>
          </a:p>
        </p:txBody>
      </p:sp>
      <p:sp>
        <p:nvSpPr>
          <p:cNvPr id="5" name="Title 1">
            <a:extLst>
              <a:ext uri="{FF2B5EF4-FFF2-40B4-BE49-F238E27FC236}">
                <a16:creationId xmlns:a16="http://schemas.microsoft.com/office/drawing/2014/main" id="{25369F28-A797-6B7E-6A22-EC9B4E34500C}"/>
              </a:ext>
            </a:extLst>
          </p:cNvPr>
          <p:cNvSpPr>
            <a:spLocks noGrp="1"/>
          </p:cNvSpPr>
          <p:nvPr>
            <p:ph type="title"/>
          </p:nvPr>
        </p:nvSpPr>
        <p:spPr>
          <a:xfrm>
            <a:off x="457200" y="468313"/>
            <a:ext cx="11277600" cy="979487"/>
          </a:xfrm>
        </p:spPr>
        <p:txBody>
          <a:bodyPr>
            <a:normAutofit fontScale="90000"/>
          </a:bodyPr>
          <a:lstStyle/>
          <a:p>
            <a:r>
              <a:rPr lang="en-US" dirty="0"/>
              <a:t>State Board of Elections</a:t>
            </a:r>
            <a:br>
              <a:rPr lang="en-US" dirty="0"/>
            </a:br>
            <a:endParaRPr lang="en-US" dirty="0"/>
          </a:p>
        </p:txBody>
      </p:sp>
      <p:sp>
        <p:nvSpPr>
          <p:cNvPr id="6" name="Speech Bubble: Rectangle 5">
            <a:extLst>
              <a:ext uri="{FF2B5EF4-FFF2-40B4-BE49-F238E27FC236}">
                <a16:creationId xmlns:a16="http://schemas.microsoft.com/office/drawing/2014/main" id="{13D063D6-D5D3-514F-B537-33A13327DA01}"/>
              </a:ext>
            </a:extLst>
          </p:cNvPr>
          <p:cNvSpPr/>
          <p:nvPr/>
        </p:nvSpPr>
        <p:spPr>
          <a:xfrm>
            <a:off x="9015579" y="1543596"/>
            <a:ext cx="2946400" cy="1371600"/>
          </a:xfrm>
          <a:prstGeom prst="wedgeRectCallout">
            <a:avLst>
              <a:gd name="adj1" fmla="val -77298"/>
              <a:gd name="adj2" fmla="val -138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Data Elements Provided Weekly</a:t>
            </a:r>
            <a:endParaRPr lang="en-US" dirty="0">
              <a:solidFill>
                <a:schemeClr val="bg1"/>
              </a:solidFill>
            </a:endParaRPr>
          </a:p>
        </p:txBody>
      </p:sp>
      <p:graphicFrame>
        <p:nvGraphicFramePr>
          <p:cNvPr id="7" name="Content Placeholder 18">
            <a:extLst>
              <a:ext uri="{FF2B5EF4-FFF2-40B4-BE49-F238E27FC236}">
                <a16:creationId xmlns:a16="http://schemas.microsoft.com/office/drawing/2014/main" id="{F09F0966-2582-F4CA-74AD-5AFD84DE0E9F}"/>
              </a:ext>
            </a:extLst>
          </p:cNvPr>
          <p:cNvGraphicFramePr>
            <a:graphicFrameLocks/>
          </p:cNvGraphicFramePr>
          <p:nvPr>
            <p:extLst>
              <p:ext uri="{D42A27DB-BD31-4B8C-83A1-F6EECF244321}">
                <p14:modId xmlns:p14="http://schemas.microsoft.com/office/powerpoint/2010/main" val="2869854344"/>
              </p:ext>
            </p:extLst>
          </p:nvPr>
        </p:nvGraphicFramePr>
        <p:xfrm>
          <a:off x="4057650" y="1645920"/>
          <a:ext cx="4076700" cy="3566160"/>
        </p:xfrm>
        <a:graphic>
          <a:graphicData uri="http://schemas.openxmlformats.org/drawingml/2006/table">
            <a:tbl>
              <a:tblPr firstRow="1" firstCol="1" bandRow="1">
                <a:tableStyleId>{5C22544A-7EE6-4342-B048-85BDC9FD1C3A}</a:tableStyleId>
              </a:tblPr>
              <a:tblGrid>
                <a:gridCol w="3007402">
                  <a:extLst>
                    <a:ext uri="{9D8B030D-6E8A-4147-A177-3AD203B41FA5}">
                      <a16:colId xmlns:a16="http://schemas.microsoft.com/office/drawing/2014/main" val="3585690939"/>
                    </a:ext>
                  </a:extLst>
                </a:gridCol>
                <a:gridCol w="1069298">
                  <a:extLst>
                    <a:ext uri="{9D8B030D-6E8A-4147-A177-3AD203B41FA5}">
                      <a16:colId xmlns:a16="http://schemas.microsoft.com/office/drawing/2014/main" val="2896120419"/>
                    </a:ext>
                  </a:extLst>
                </a:gridCol>
              </a:tblGrid>
              <a:tr h="227196">
                <a:tc>
                  <a:txBody>
                    <a:bodyPr/>
                    <a:lstStyle/>
                    <a:p>
                      <a:pPr marL="0" marR="0">
                        <a:spcBef>
                          <a:spcPts val="0"/>
                        </a:spcBef>
                        <a:spcAft>
                          <a:spcPts val="0"/>
                        </a:spcAft>
                      </a:pPr>
                      <a:r>
                        <a:rPr lang="en-US" sz="1800" dirty="0">
                          <a:effectLst/>
                        </a:rPr>
                        <a:t>Data element name</a:t>
                      </a:r>
                      <a:endParaRPr lang="en-US" sz="1800" dirty="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PDF</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494358391"/>
                  </a:ext>
                </a:extLst>
              </a:tr>
              <a:tr h="227196">
                <a:tc>
                  <a:txBody>
                    <a:bodyPr/>
                    <a:lstStyle/>
                    <a:p>
                      <a:pPr marL="0" marR="0">
                        <a:spcBef>
                          <a:spcPts val="0"/>
                        </a:spcBef>
                        <a:spcAft>
                          <a:spcPts val="0"/>
                        </a:spcAft>
                      </a:pPr>
                      <a:r>
                        <a:rPr lang="en-US" sz="1800">
                          <a:effectLst/>
                        </a:rPr>
                        <a:t>First Name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525690874"/>
                  </a:ext>
                </a:extLst>
              </a:tr>
              <a:tr h="227196">
                <a:tc>
                  <a:txBody>
                    <a:bodyPr/>
                    <a:lstStyle/>
                    <a:p>
                      <a:pPr marL="0" marR="0">
                        <a:spcBef>
                          <a:spcPts val="0"/>
                        </a:spcBef>
                        <a:spcAft>
                          <a:spcPts val="0"/>
                        </a:spcAft>
                      </a:pPr>
                      <a:r>
                        <a:rPr lang="en-US" sz="1800">
                          <a:effectLst/>
                        </a:rPr>
                        <a:t>Middle Initial</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821918429"/>
                  </a:ext>
                </a:extLst>
              </a:tr>
              <a:tr h="227196">
                <a:tc>
                  <a:txBody>
                    <a:bodyPr/>
                    <a:lstStyle/>
                    <a:p>
                      <a:pPr marL="0" marR="0">
                        <a:spcBef>
                          <a:spcPts val="0"/>
                        </a:spcBef>
                        <a:spcAft>
                          <a:spcPts val="0"/>
                        </a:spcAft>
                      </a:pPr>
                      <a:r>
                        <a:rPr lang="en-US" sz="1800">
                          <a:effectLst/>
                        </a:rPr>
                        <a:t>Last Name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Y</a:t>
                      </a:r>
                      <a:endParaRPr lang="en-US"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287085164"/>
                  </a:ext>
                </a:extLst>
              </a:tr>
              <a:tr h="227196">
                <a:tc>
                  <a:txBody>
                    <a:bodyPr/>
                    <a:lstStyle/>
                    <a:p>
                      <a:pPr marL="0" marR="0">
                        <a:spcBef>
                          <a:spcPts val="0"/>
                        </a:spcBef>
                        <a:spcAft>
                          <a:spcPts val="0"/>
                        </a:spcAft>
                      </a:pPr>
                      <a:r>
                        <a:rPr lang="en-US" sz="1800">
                          <a:effectLst/>
                        </a:rPr>
                        <a:t>Date of Death</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498187324"/>
                  </a:ext>
                </a:extLst>
              </a:tr>
              <a:tr h="227196">
                <a:tc>
                  <a:txBody>
                    <a:bodyPr/>
                    <a:lstStyle/>
                    <a:p>
                      <a:pPr marL="0" marR="0">
                        <a:spcBef>
                          <a:spcPts val="0"/>
                        </a:spcBef>
                        <a:spcAft>
                          <a:spcPts val="0"/>
                        </a:spcAft>
                      </a:pPr>
                      <a:r>
                        <a:rPr lang="en-US" sz="1800">
                          <a:effectLst/>
                        </a:rPr>
                        <a:t>Date of Birth</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29109772"/>
                  </a:ext>
                </a:extLst>
              </a:tr>
              <a:tr h="227196">
                <a:tc>
                  <a:txBody>
                    <a:bodyPr/>
                    <a:lstStyle/>
                    <a:p>
                      <a:pPr marL="0" marR="0">
                        <a:spcBef>
                          <a:spcPts val="0"/>
                        </a:spcBef>
                        <a:spcAft>
                          <a:spcPts val="0"/>
                        </a:spcAft>
                      </a:pPr>
                      <a:r>
                        <a:rPr lang="en-US" sz="1800">
                          <a:effectLst/>
                        </a:rPr>
                        <a:t>SSN</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797318539"/>
                  </a:ext>
                </a:extLst>
              </a:tr>
              <a:tr h="227196">
                <a:tc>
                  <a:txBody>
                    <a:bodyPr/>
                    <a:lstStyle/>
                    <a:p>
                      <a:pPr marL="0" marR="0">
                        <a:spcBef>
                          <a:spcPts val="0"/>
                        </a:spcBef>
                        <a:spcAft>
                          <a:spcPts val="0"/>
                        </a:spcAft>
                      </a:pPr>
                      <a:r>
                        <a:rPr lang="en-US" sz="1800">
                          <a:effectLst/>
                        </a:rPr>
                        <a:t>Gender</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559109091"/>
                  </a:ext>
                </a:extLst>
              </a:tr>
              <a:tr h="227196">
                <a:tc>
                  <a:txBody>
                    <a:bodyPr/>
                    <a:lstStyle/>
                    <a:p>
                      <a:pPr marL="0" marR="0">
                        <a:spcBef>
                          <a:spcPts val="0"/>
                        </a:spcBef>
                        <a:spcAft>
                          <a:spcPts val="0"/>
                        </a:spcAft>
                      </a:pPr>
                      <a:r>
                        <a:rPr lang="en-US" sz="1800">
                          <a:effectLst/>
                        </a:rPr>
                        <a:t>Race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588173290"/>
                  </a:ext>
                </a:extLst>
              </a:tr>
              <a:tr h="227196">
                <a:tc>
                  <a:txBody>
                    <a:bodyPr/>
                    <a:lstStyle/>
                    <a:p>
                      <a:pPr marL="0" marR="0">
                        <a:spcBef>
                          <a:spcPts val="0"/>
                        </a:spcBef>
                        <a:spcAft>
                          <a:spcPts val="0"/>
                        </a:spcAft>
                      </a:pPr>
                      <a:r>
                        <a:rPr lang="en-US" sz="1800">
                          <a:effectLst/>
                        </a:rPr>
                        <a:t>County</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4230944914"/>
                  </a:ext>
                </a:extLst>
              </a:tr>
              <a:tr h="227196">
                <a:tc>
                  <a:txBody>
                    <a:bodyPr/>
                    <a:lstStyle/>
                    <a:p>
                      <a:pPr marL="0" marR="0">
                        <a:spcBef>
                          <a:spcPts val="0"/>
                        </a:spcBef>
                        <a:spcAft>
                          <a:spcPts val="0"/>
                        </a:spcAft>
                      </a:pPr>
                      <a:r>
                        <a:rPr lang="en-US" sz="1800">
                          <a:effectLst/>
                        </a:rPr>
                        <a:t>City</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2133874026"/>
                  </a:ext>
                </a:extLst>
              </a:tr>
              <a:tr h="227196">
                <a:tc>
                  <a:txBody>
                    <a:bodyPr/>
                    <a:lstStyle/>
                    <a:p>
                      <a:pPr marL="0" marR="0">
                        <a:spcBef>
                          <a:spcPts val="0"/>
                        </a:spcBef>
                        <a:spcAft>
                          <a:spcPts val="0"/>
                        </a:spcAft>
                      </a:pPr>
                      <a:r>
                        <a:rPr lang="en-US" sz="1800">
                          <a:effectLst/>
                        </a:rPr>
                        <a:t>Street</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a:effectLst/>
                        </a:rPr>
                        <a:t>Y</a:t>
                      </a:r>
                      <a:endParaRPr lang="en-US" sz="180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1790222137"/>
                  </a:ext>
                </a:extLst>
              </a:tr>
              <a:tr h="227196">
                <a:tc>
                  <a:txBody>
                    <a:bodyPr/>
                    <a:lstStyle/>
                    <a:p>
                      <a:pPr marL="0" marR="0">
                        <a:spcBef>
                          <a:spcPts val="0"/>
                        </a:spcBef>
                        <a:spcAft>
                          <a:spcPts val="0"/>
                        </a:spcAft>
                      </a:pPr>
                      <a:r>
                        <a:rPr lang="en-US" sz="1800">
                          <a:effectLst/>
                        </a:rPr>
                        <a:t>Age</a:t>
                      </a:r>
                      <a:endParaRPr lang="en-US" sz="1800">
                        <a:effectLst/>
                        <a:latin typeface="Calibri" panose="020F0502020204030204" pitchFamily="34" charset="0"/>
                        <a:ea typeface="Calibri" panose="020F0502020204030204" pitchFamily="34" charset="0"/>
                      </a:endParaRPr>
                    </a:p>
                  </a:txBody>
                  <a:tcPr marL="68580" marR="68580" marT="0" marB="0" anchor="b"/>
                </a:tc>
                <a:tc>
                  <a:txBody>
                    <a:bodyPr/>
                    <a:lstStyle/>
                    <a:p>
                      <a:pPr marL="0" marR="0">
                        <a:spcBef>
                          <a:spcPts val="0"/>
                        </a:spcBef>
                        <a:spcAft>
                          <a:spcPts val="0"/>
                        </a:spcAft>
                      </a:pPr>
                      <a:r>
                        <a:rPr lang="en-US" sz="1800" dirty="0">
                          <a:effectLst/>
                        </a:rPr>
                        <a:t>Y</a:t>
                      </a:r>
                      <a:endParaRPr lang="en-US" sz="1800" dirty="0">
                        <a:effectLst/>
                        <a:latin typeface="Calibri" panose="020F0502020204030204" pitchFamily="34" charset="0"/>
                        <a:ea typeface="Calibri" panose="020F0502020204030204" pitchFamily="34" charset="0"/>
                      </a:endParaRPr>
                    </a:p>
                  </a:txBody>
                  <a:tcPr marL="68580" marR="68580" marT="0" marB="0" anchor="b"/>
                </a:tc>
                <a:extLst>
                  <a:ext uri="{0D108BD9-81ED-4DB2-BD59-A6C34878D82A}">
                    <a16:rowId xmlns:a16="http://schemas.microsoft.com/office/drawing/2014/main" val="3978563375"/>
                  </a:ext>
                </a:extLst>
              </a:tr>
            </a:tbl>
          </a:graphicData>
        </a:graphic>
      </p:graphicFrame>
    </p:spTree>
    <p:extLst>
      <p:ext uri="{BB962C8B-B14F-4D97-AF65-F5344CB8AC3E}">
        <p14:creationId xmlns:p14="http://schemas.microsoft.com/office/powerpoint/2010/main" val="649052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087381C-396D-CC9A-A936-B17F4F36F663}"/>
              </a:ext>
            </a:extLst>
          </p:cNvPr>
          <p:cNvSpPr>
            <a:spLocks noGrp="1"/>
          </p:cNvSpPr>
          <p:nvPr>
            <p:ph type="body" sz="quarter" idx="15"/>
          </p:nvPr>
        </p:nvSpPr>
        <p:spPr>
          <a:xfrm>
            <a:off x="449580" y="3763578"/>
            <a:ext cx="11292840" cy="460259"/>
          </a:xfrm>
        </p:spPr>
        <p:txBody>
          <a:bodyPr/>
          <a:lstStyle/>
          <a:p>
            <a:r>
              <a:rPr lang="en-US" dirty="0">
                <a:hlinkClick r:id="rId2"/>
              </a:rPr>
              <a:t>https://chfs.ky.gov/agencies/dph/dehp/vsb/Pages/default.aspx</a:t>
            </a:r>
            <a:endParaRPr lang="en-US" dirty="0"/>
          </a:p>
          <a:p>
            <a:endParaRPr lang="en-US" dirty="0"/>
          </a:p>
        </p:txBody>
      </p:sp>
      <p:sp>
        <p:nvSpPr>
          <p:cNvPr id="3" name="Text Placeholder 2">
            <a:extLst>
              <a:ext uri="{FF2B5EF4-FFF2-40B4-BE49-F238E27FC236}">
                <a16:creationId xmlns:a16="http://schemas.microsoft.com/office/drawing/2014/main" id="{D4CCE6A2-8FCB-D526-6A5B-D3091C6C1499}"/>
              </a:ext>
            </a:extLst>
          </p:cNvPr>
          <p:cNvSpPr>
            <a:spLocks noGrp="1"/>
          </p:cNvSpPr>
          <p:nvPr>
            <p:ph type="body" sz="quarter" idx="14"/>
          </p:nvPr>
        </p:nvSpPr>
        <p:spPr/>
        <p:txBody>
          <a:bodyPr>
            <a:normAutofit/>
          </a:bodyPr>
          <a:lstStyle/>
          <a:p>
            <a:pPr marL="0" indent="0" algn="ctr">
              <a:buNone/>
            </a:pPr>
            <a:r>
              <a:rPr lang="en-US" sz="2000" b="1" dirty="0"/>
              <a:t>Christina Stewart</a:t>
            </a:r>
          </a:p>
          <a:p>
            <a:pPr marL="0" indent="0" algn="ctr">
              <a:buNone/>
            </a:pPr>
            <a:r>
              <a:rPr lang="en-US" sz="2000" dirty="0"/>
              <a:t>State Registrar/Branch Manager</a:t>
            </a:r>
          </a:p>
          <a:p>
            <a:pPr marL="0" indent="0" algn="ctr">
              <a:buNone/>
            </a:pPr>
            <a:r>
              <a:rPr lang="en-US" sz="2000" dirty="0"/>
              <a:t>Office of Vital Statistics</a:t>
            </a:r>
          </a:p>
          <a:p>
            <a:pPr marL="0" indent="0" algn="ctr">
              <a:buNone/>
            </a:pPr>
            <a:r>
              <a:rPr lang="en-US" sz="2000" dirty="0">
                <a:hlinkClick r:id="rId3"/>
              </a:rPr>
              <a:t>Christina.Stewart@ky.gov</a:t>
            </a:r>
            <a:endParaRPr lang="en-US" sz="2000" dirty="0"/>
          </a:p>
        </p:txBody>
      </p:sp>
      <p:sp>
        <p:nvSpPr>
          <p:cNvPr id="4" name="Slide Number Placeholder 3">
            <a:extLst>
              <a:ext uri="{FF2B5EF4-FFF2-40B4-BE49-F238E27FC236}">
                <a16:creationId xmlns:a16="http://schemas.microsoft.com/office/drawing/2014/main" id="{5176B97E-8CCA-B685-F093-4C0ACC9C5FC3}"/>
              </a:ext>
            </a:extLst>
          </p:cNvPr>
          <p:cNvSpPr>
            <a:spLocks noGrp="1"/>
          </p:cNvSpPr>
          <p:nvPr>
            <p:ph type="sldNum" sz="quarter" idx="4"/>
          </p:nvPr>
        </p:nvSpPr>
        <p:spPr/>
        <p:txBody>
          <a:bodyPr/>
          <a:lstStyle/>
          <a:p>
            <a:fld id="{ABB8925F-B6BB-49B0-9469-5285B9C99CB3}" type="slidenum">
              <a:rPr lang="en-US" smtClean="0"/>
              <a:pPr/>
              <a:t>16</a:t>
            </a:fld>
            <a:endParaRPr lang="en-US" dirty="0"/>
          </a:p>
        </p:txBody>
      </p:sp>
      <p:sp>
        <p:nvSpPr>
          <p:cNvPr id="5" name="Text Placeholder 4">
            <a:extLst>
              <a:ext uri="{FF2B5EF4-FFF2-40B4-BE49-F238E27FC236}">
                <a16:creationId xmlns:a16="http://schemas.microsoft.com/office/drawing/2014/main" id="{D0208813-74BB-5CB1-0AAB-B8940227AB1E}"/>
              </a:ext>
            </a:extLst>
          </p:cNvPr>
          <p:cNvSpPr>
            <a:spLocks noGrp="1"/>
          </p:cNvSpPr>
          <p:nvPr>
            <p:ph type="body" sz="quarter" idx="16"/>
          </p:nvPr>
        </p:nvSpPr>
        <p:spPr/>
        <p:txBody>
          <a:bodyPr>
            <a:normAutofit fontScale="70000" lnSpcReduction="20000"/>
          </a:bodyPr>
          <a:lstStyle/>
          <a:p>
            <a:pPr marL="0" indent="0" algn="ctr">
              <a:buNone/>
            </a:pPr>
            <a:r>
              <a:rPr lang="en-US" b="1" dirty="0"/>
              <a:t>Jeffrey E. Sparks, Jr</a:t>
            </a:r>
          </a:p>
          <a:p>
            <a:pPr marL="0" indent="0" algn="ctr">
              <a:buNone/>
            </a:pPr>
            <a:r>
              <a:rPr lang="en-US" dirty="0"/>
              <a:t>Administrative Section Supervisor</a:t>
            </a:r>
          </a:p>
          <a:p>
            <a:pPr marL="0" indent="0" algn="ctr">
              <a:buNone/>
            </a:pPr>
            <a:r>
              <a:rPr lang="en-US" dirty="0"/>
              <a:t>Quality Assurance Section</a:t>
            </a:r>
          </a:p>
          <a:p>
            <a:pPr marL="0" indent="0" algn="ctr">
              <a:buNone/>
            </a:pPr>
            <a:r>
              <a:rPr lang="en-US" dirty="0"/>
              <a:t>Office of Vital Statistics</a:t>
            </a:r>
          </a:p>
          <a:p>
            <a:pPr marL="0" indent="0" algn="ctr">
              <a:buNone/>
            </a:pPr>
            <a:r>
              <a:rPr lang="en-US" dirty="0">
                <a:hlinkClick r:id="rId4"/>
              </a:rPr>
              <a:t>JeffreyE.Sparks@ky.gov</a:t>
            </a:r>
            <a:endParaRPr lang="en-US" dirty="0"/>
          </a:p>
        </p:txBody>
      </p:sp>
    </p:spTree>
    <p:extLst>
      <p:ext uri="{BB962C8B-B14F-4D97-AF65-F5344CB8AC3E}">
        <p14:creationId xmlns:p14="http://schemas.microsoft.com/office/powerpoint/2010/main" val="353331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81D22EC-4D77-C895-8181-8E9EE39D415F}"/>
              </a:ext>
            </a:extLst>
          </p:cNvPr>
          <p:cNvSpPr>
            <a:spLocks noGrp="1"/>
          </p:cNvSpPr>
          <p:nvPr>
            <p:ph type="sldNum" sz="quarter" idx="4"/>
          </p:nvPr>
        </p:nvSpPr>
        <p:spPr/>
        <p:txBody>
          <a:bodyPr/>
          <a:lstStyle/>
          <a:p>
            <a:fld id="{ABB8925F-B6BB-49B0-9469-5285B9C99CB3}" type="slidenum">
              <a:rPr lang="en-US" smtClean="0"/>
              <a:pPr/>
              <a:t>2</a:t>
            </a:fld>
            <a:endParaRPr lang="en-US" dirty="0"/>
          </a:p>
        </p:txBody>
      </p:sp>
      <p:sp>
        <p:nvSpPr>
          <p:cNvPr id="3" name="Title 1">
            <a:extLst>
              <a:ext uri="{FF2B5EF4-FFF2-40B4-BE49-F238E27FC236}">
                <a16:creationId xmlns:a16="http://schemas.microsoft.com/office/drawing/2014/main" id="{E51E5AEE-DD58-313A-2912-E172A1EE2388}"/>
              </a:ext>
            </a:extLst>
          </p:cNvPr>
          <p:cNvSpPr txBox="1">
            <a:spLocks/>
          </p:cNvSpPr>
          <p:nvPr/>
        </p:nvSpPr>
        <p:spPr>
          <a:xfrm>
            <a:off x="704208" y="635069"/>
            <a:ext cx="5750379" cy="1139139"/>
          </a:xfrm>
          <a:prstGeom prst="rect">
            <a:avLst/>
          </a:prstGeom>
        </p:spPr>
        <p:txBody>
          <a:bodyPr vert="horz" lIns="91440" tIns="45720" rIns="91440" bIns="45720" rtlCol="0" anchor="ctr">
            <a:noAutofit/>
          </a:bodyPr>
          <a:lstStyle>
            <a:lvl1pPr algn="ctr" defTabSz="914377" rtl="0" eaLnBrk="1" latinLnBrk="0" hangingPunct="1">
              <a:lnSpc>
                <a:spcPct val="90000"/>
              </a:lnSpc>
              <a:spcBef>
                <a:spcPct val="0"/>
              </a:spcBef>
              <a:buNone/>
              <a:defRPr sz="4400" b="1" kern="1200">
                <a:solidFill>
                  <a:srgbClr val="01203D"/>
                </a:solidFill>
                <a:latin typeface="+mj-lt"/>
                <a:ea typeface="+mj-ea"/>
                <a:cs typeface="Calibri Light" panose="020F0302020204030204" pitchFamily="34" charset="0"/>
              </a:defRPr>
            </a:lvl1pPr>
          </a:lstStyle>
          <a:p>
            <a:pPr algn="l"/>
            <a:r>
              <a:rPr lang="en-US" dirty="0">
                <a:cs typeface="+mj-cs"/>
              </a:rPr>
              <a:t>Vital Statistics Enacted</a:t>
            </a:r>
          </a:p>
        </p:txBody>
      </p:sp>
      <p:pic>
        <p:nvPicPr>
          <p:cNvPr id="4" name="Content Placeholder 5" descr="Certificate icon">
            <a:extLst>
              <a:ext uri="{FF2B5EF4-FFF2-40B4-BE49-F238E27FC236}">
                <a16:creationId xmlns:a16="http://schemas.microsoft.com/office/drawing/2014/main" id="{7FF9F635-4ACC-D45F-04FA-1A96BA0393B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4520957" y="3840880"/>
            <a:ext cx="1017204" cy="1017204"/>
          </a:xfrm>
          <a:prstGeom prst="rect">
            <a:avLst/>
          </a:prstGeom>
        </p:spPr>
      </p:pic>
      <p:pic>
        <p:nvPicPr>
          <p:cNvPr id="5" name="Content Placeholder 5" descr="Certificate icon">
            <a:extLst>
              <a:ext uri="{FF2B5EF4-FFF2-40B4-BE49-F238E27FC236}">
                <a16:creationId xmlns:a16="http://schemas.microsoft.com/office/drawing/2014/main" id="{A32E64E2-CF3A-1B39-6CB0-CA338D4CD70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p:blipFill>
        <p:spPr>
          <a:xfrm>
            <a:off x="9595310" y="2099765"/>
            <a:ext cx="2213034" cy="2213034"/>
          </a:xfrm>
          <a:prstGeom prst="rect">
            <a:avLst/>
          </a:prstGeom>
        </p:spPr>
      </p:pic>
      <p:pic>
        <p:nvPicPr>
          <p:cNvPr id="6" name="Content Placeholder 5" descr="Certificate icon">
            <a:extLst>
              <a:ext uri="{FF2B5EF4-FFF2-40B4-BE49-F238E27FC236}">
                <a16:creationId xmlns:a16="http://schemas.microsoft.com/office/drawing/2014/main" id="{A46426E5-5A94-C07E-97DF-90EF66679E1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p:blipFill>
        <p:spPr>
          <a:xfrm>
            <a:off x="2261802" y="2973221"/>
            <a:ext cx="1650222" cy="1650222"/>
          </a:xfrm>
          <a:prstGeom prst="rect">
            <a:avLst/>
          </a:prstGeom>
        </p:spPr>
      </p:pic>
      <p:pic>
        <p:nvPicPr>
          <p:cNvPr id="7" name="Content Placeholder 5" descr="Certificate icon">
            <a:extLst>
              <a:ext uri="{FF2B5EF4-FFF2-40B4-BE49-F238E27FC236}">
                <a16:creationId xmlns:a16="http://schemas.microsoft.com/office/drawing/2014/main" id="{EF5D1D70-78B9-4EAD-0EB2-FA88C160424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p:blipFill>
        <p:spPr>
          <a:xfrm>
            <a:off x="445050" y="3557998"/>
            <a:ext cx="1300086" cy="1300086"/>
          </a:xfrm>
          <a:prstGeom prst="rect">
            <a:avLst/>
          </a:prstGeom>
        </p:spPr>
      </p:pic>
      <p:pic>
        <p:nvPicPr>
          <p:cNvPr id="8" name="Content Placeholder 5" descr="Certificate icon">
            <a:extLst>
              <a:ext uri="{FF2B5EF4-FFF2-40B4-BE49-F238E27FC236}">
                <a16:creationId xmlns:a16="http://schemas.microsoft.com/office/drawing/2014/main" id="{5383A92C-2C44-39DA-2402-7D767D9840A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p:blipFill>
        <p:spPr>
          <a:xfrm>
            <a:off x="6254834" y="3019684"/>
            <a:ext cx="1746444" cy="1746444"/>
          </a:xfrm>
          <a:prstGeom prst="rect">
            <a:avLst/>
          </a:prstGeom>
        </p:spPr>
      </p:pic>
      <p:sp>
        <p:nvSpPr>
          <p:cNvPr id="9" name="TextBox 8">
            <a:extLst>
              <a:ext uri="{FF2B5EF4-FFF2-40B4-BE49-F238E27FC236}">
                <a16:creationId xmlns:a16="http://schemas.microsoft.com/office/drawing/2014/main" id="{6E70105D-C3CE-7F34-74C4-B90465CBABB7}"/>
              </a:ext>
            </a:extLst>
          </p:cNvPr>
          <p:cNvSpPr txBox="1"/>
          <p:nvPr/>
        </p:nvSpPr>
        <p:spPr>
          <a:xfrm>
            <a:off x="9793863" y="2226440"/>
            <a:ext cx="1746607" cy="369332"/>
          </a:xfrm>
          <a:prstGeom prst="rect">
            <a:avLst/>
          </a:prstGeom>
          <a:noFill/>
        </p:spPr>
        <p:txBody>
          <a:bodyPr wrap="square" rtlCol="0">
            <a:spAutoFit/>
          </a:bodyPr>
          <a:lstStyle/>
          <a:p>
            <a:pPr algn="ctr"/>
            <a:r>
              <a:rPr lang="en-US" b="1" dirty="0">
                <a:solidFill>
                  <a:srgbClr val="01203D"/>
                </a:solidFill>
              </a:rPr>
              <a:t>Births</a:t>
            </a:r>
          </a:p>
        </p:txBody>
      </p:sp>
      <p:sp>
        <p:nvSpPr>
          <p:cNvPr id="10" name="TextBox 9">
            <a:extLst>
              <a:ext uri="{FF2B5EF4-FFF2-40B4-BE49-F238E27FC236}">
                <a16:creationId xmlns:a16="http://schemas.microsoft.com/office/drawing/2014/main" id="{7201690D-BD79-CA53-4DFF-A3F30CE24E41}"/>
              </a:ext>
            </a:extLst>
          </p:cNvPr>
          <p:cNvSpPr txBox="1"/>
          <p:nvPr/>
        </p:nvSpPr>
        <p:spPr>
          <a:xfrm>
            <a:off x="4129952" y="3629764"/>
            <a:ext cx="1746607" cy="369332"/>
          </a:xfrm>
          <a:prstGeom prst="rect">
            <a:avLst/>
          </a:prstGeom>
          <a:noFill/>
        </p:spPr>
        <p:txBody>
          <a:bodyPr wrap="square" rtlCol="0">
            <a:spAutoFit/>
          </a:bodyPr>
          <a:lstStyle/>
          <a:p>
            <a:pPr algn="ctr"/>
            <a:r>
              <a:rPr lang="en-US" b="1" dirty="0">
                <a:solidFill>
                  <a:srgbClr val="01203D"/>
                </a:solidFill>
              </a:rPr>
              <a:t>Deaths</a:t>
            </a:r>
          </a:p>
        </p:txBody>
      </p:sp>
      <p:sp>
        <p:nvSpPr>
          <p:cNvPr id="11" name="TextBox 10">
            <a:extLst>
              <a:ext uri="{FF2B5EF4-FFF2-40B4-BE49-F238E27FC236}">
                <a16:creationId xmlns:a16="http://schemas.microsoft.com/office/drawing/2014/main" id="{92F17DF8-2F38-CBB4-B237-174F26984354}"/>
              </a:ext>
            </a:extLst>
          </p:cNvPr>
          <p:cNvSpPr txBox="1"/>
          <p:nvPr/>
        </p:nvSpPr>
        <p:spPr>
          <a:xfrm>
            <a:off x="2183544" y="2955729"/>
            <a:ext cx="1746607" cy="369332"/>
          </a:xfrm>
          <a:prstGeom prst="rect">
            <a:avLst/>
          </a:prstGeom>
          <a:noFill/>
        </p:spPr>
        <p:txBody>
          <a:bodyPr wrap="square" rtlCol="0">
            <a:spAutoFit/>
          </a:bodyPr>
          <a:lstStyle/>
          <a:p>
            <a:pPr algn="ctr"/>
            <a:r>
              <a:rPr lang="en-US" b="1" dirty="0">
                <a:solidFill>
                  <a:srgbClr val="01203D"/>
                </a:solidFill>
              </a:rPr>
              <a:t>Marriages</a:t>
            </a:r>
          </a:p>
        </p:txBody>
      </p:sp>
      <p:sp>
        <p:nvSpPr>
          <p:cNvPr id="12" name="TextBox 11">
            <a:extLst>
              <a:ext uri="{FF2B5EF4-FFF2-40B4-BE49-F238E27FC236}">
                <a16:creationId xmlns:a16="http://schemas.microsoft.com/office/drawing/2014/main" id="{04800BFF-5054-2F30-D8EF-60593CCE9D23}"/>
              </a:ext>
            </a:extLst>
          </p:cNvPr>
          <p:cNvSpPr txBox="1"/>
          <p:nvPr/>
        </p:nvSpPr>
        <p:spPr>
          <a:xfrm>
            <a:off x="6179577" y="2973221"/>
            <a:ext cx="1746607" cy="369332"/>
          </a:xfrm>
          <a:prstGeom prst="rect">
            <a:avLst/>
          </a:prstGeom>
          <a:noFill/>
        </p:spPr>
        <p:txBody>
          <a:bodyPr wrap="square" rtlCol="0">
            <a:spAutoFit/>
          </a:bodyPr>
          <a:lstStyle/>
          <a:p>
            <a:pPr algn="ctr"/>
            <a:r>
              <a:rPr lang="en-US" b="1" dirty="0">
                <a:solidFill>
                  <a:srgbClr val="01203D"/>
                </a:solidFill>
              </a:rPr>
              <a:t>Divorces</a:t>
            </a:r>
          </a:p>
        </p:txBody>
      </p:sp>
      <p:pic>
        <p:nvPicPr>
          <p:cNvPr id="13" name="Content Placeholder 12" descr="Certificate icon">
            <a:extLst>
              <a:ext uri="{FF2B5EF4-FFF2-40B4-BE49-F238E27FC236}">
                <a16:creationId xmlns:a16="http://schemas.microsoft.com/office/drawing/2014/main" id="{1A460513-3B62-4BEC-DD9D-178C9EB2D707}"/>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254014" y="4352854"/>
            <a:ext cx="914400" cy="914400"/>
          </a:xfrm>
          <a:prstGeom prst="rect">
            <a:avLst/>
          </a:prstGeom>
        </p:spPr>
      </p:pic>
      <p:pic>
        <p:nvPicPr>
          <p:cNvPr id="14" name="Content Placeholder 12" descr="Certificate icon">
            <a:extLst>
              <a:ext uri="{FF2B5EF4-FFF2-40B4-BE49-F238E27FC236}">
                <a16:creationId xmlns:a16="http://schemas.microsoft.com/office/drawing/2014/main" id="{6CCA374C-FED9-74DC-A3B0-9486D313C70A}"/>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694947" y="2838790"/>
            <a:ext cx="914400" cy="914400"/>
          </a:xfrm>
          <a:prstGeom prst="rect">
            <a:avLst/>
          </a:prstGeom>
        </p:spPr>
      </p:pic>
      <p:sp>
        <p:nvSpPr>
          <p:cNvPr id="15" name="TextBox 14">
            <a:extLst>
              <a:ext uri="{FF2B5EF4-FFF2-40B4-BE49-F238E27FC236}">
                <a16:creationId xmlns:a16="http://schemas.microsoft.com/office/drawing/2014/main" id="{5F5A71DE-660C-59FA-2F8A-64851E31D4E6}"/>
              </a:ext>
            </a:extLst>
          </p:cNvPr>
          <p:cNvSpPr txBox="1"/>
          <p:nvPr/>
        </p:nvSpPr>
        <p:spPr>
          <a:xfrm>
            <a:off x="9842560" y="4136954"/>
            <a:ext cx="1746607" cy="369332"/>
          </a:xfrm>
          <a:prstGeom prst="rect">
            <a:avLst/>
          </a:prstGeom>
          <a:noFill/>
        </p:spPr>
        <p:txBody>
          <a:bodyPr wrap="square" rtlCol="0">
            <a:spAutoFit/>
          </a:bodyPr>
          <a:lstStyle/>
          <a:p>
            <a:pPr algn="ctr"/>
            <a:r>
              <a:rPr lang="en-US" b="1" dirty="0">
                <a:solidFill>
                  <a:srgbClr val="01203D"/>
                </a:solidFill>
              </a:rPr>
              <a:t>Foreign </a:t>
            </a:r>
          </a:p>
        </p:txBody>
      </p:sp>
      <p:sp>
        <p:nvSpPr>
          <p:cNvPr id="16" name="TextBox 15">
            <a:extLst>
              <a:ext uri="{FF2B5EF4-FFF2-40B4-BE49-F238E27FC236}">
                <a16:creationId xmlns:a16="http://schemas.microsoft.com/office/drawing/2014/main" id="{B3FD3FB3-9F6D-07B4-6685-75E77ABD21DD}"/>
              </a:ext>
            </a:extLst>
          </p:cNvPr>
          <p:cNvSpPr txBox="1"/>
          <p:nvPr/>
        </p:nvSpPr>
        <p:spPr>
          <a:xfrm>
            <a:off x="8225088" y="2654123"/>
            <a:ext cx="1746607" cy="369332"/>
          </a:xfrm>
          <a:prstGeom prst="rect">
            <a:avLst/>
          </a:prstGeom>
          <a:noFill/>
        </p:spPr>
        <p:txBody>
          <a:bodyPr wrap="square" rtlCol="0">
            <a:spAutoFit/>
          </a:bodyPr>
          <a:lstStyle/>
          <a:p>
            <a:pPr algn="ctr"/>
            <a:r>
              <a:rPr lang="en-US" b="1" dirty="0">
                <a:solidFill>
                  <a:srgbClr val="01203D"/>
                </a:solidFill>
              </a:rPr>
              <a:t>Established</a:t>
            </a:r>
          </a:p>
        </p:txBody>
      </p:sp>
      <p:sp>
        <p:nvSpPr>
          <p:cNvPr id="17" name="TextBox 16">
            <a:extLst>
              <a:ext uri="{FF2B5EF4-FFF2-40B4-BE49-F238E27FC236}">
                <a16:creationId xmlns:a16="http://schemas.microsoft.com/office/drawing/2014/main" id="{70AC7036-3CA7-06AC-5704-A0958663C184}"/>
              </a:ext>
            </a:extLst>
          </p:cNvPr>
          <p:cNvSpPr txBox="1"/>
          <p:nvPr/>
        </p:nvSpPr>
        <p:spPr>
          <a:xfrm>
            <a:off x="704208" y="1785908"/>
            <a:ext cx="7642837" cy="707886"/>
          </a:xfrm>
          <a:prstGeom prst="rect">
            <a:avLst/>
          </a:prstGeom>
          <a:noFill/>
          <a:ln>
            <a:noFill/>
          </a:ln>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r>
              <a:rPr lang="en-US" sz="2000" dirty="0">
                <a:solidFill>
                  <a:srgbClr val="01203D"/>
                </a:solidFill>
              </a:rPr>
              <a:t>Collection of Birth and Death records began in 1911.</a:t>
            </a:r>
          </a:p>
          <a:p>
            <a:r>
              <a:rPr lang="en-US" sz="2000" dirty="0">
                <a:solidFill>
                  <a:srgbClr val="01203D"/>
                </a:solidFill>
              </a:rPr>
              <a:t>Collection of Marriage and Divorce records were centralized in 1958.</a:t>
            </a:r>
          </a:p>
        </p:txBody>
      </p:sp>
      <p:sp>
        <p:nvSpPr>
          <p:cNvPr id="48" name="TextBox 47">
            <a:extLst>
              <a:ext uri="{FF2B5EF4-FFF2-40B4-BE49-F238E27FC236}">
                <a16:creationId xmlns:a16="http://schemas.microsoft.com/office/drawing/2014/main" id="{BCE1BE17-DCF2-DA95-FDC2-EB414ABC2327}"/>
              </a:ext>
            </a:extLst>
          </p:cNvPr>
          <p:cNvSpPr txBox="1"/>
          <p:nvPr/>
        </p:nvSpPr>
        <p:spPr>
          <a:xfrm>
            <a:off x="269198" y="3429000"/>
            <a:ext cx="1746607" cy="369332"/>
          </a:xfrm>
          <a:prstGeom prst="rect">
            <a:avLst/>
          </a:prstGeom>
          <a:noFill/>
        </p:spPr>
        <p:txBody>
          <a:bodyPr wrap="square" rtlCol="0">
            <a:spAutoFit/>
          </a:bodyPr>
          <a:lstStyle/>
          <a:p>
            <a:pPr algn="ctr"/>
            <a:r>
              <a:rPr lang="en-US" b="1" dirty="0">
                <a:solidFill>
                  <a:srgbClr val="01203D"/>
                </a:solidFill>
              </a:rPr>
              <a:t>Stillbirths</a:t>
            </a:r>
          </a:p>
        </p:txBody>
      </p:sp>
    </p:spTree>
    <p:extLst>
      <p:ext uri="{BB962C8B-B14F-4D97-AF65-F5344CB8AC3E}">
        <p14:creationId xmlns:p14="http://schemas.microsoft.com/office/powerpoint/2010/main" val="17686697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28067F-05BF-C5DB-CE3B-5E702F7E7634}"/>
              </a:ext>
            </a:extLst>
          </p:cNvPr>
          <p:cNvSpPr>
            <a:spLocks noGrp="1"/>
          </p:cNvSpPr>
          <p:nvPr>
            <p:ph type="sldNum" sz="quarter" idx="4"/>
          </p:nvPr>
        </p:nvSpPr>
        <p:spPr/>
        <p:txBody>
          <a:bodyPr/>
          <a:lstStyle/>
          <a:p>
            <a:fld id="{ABB8925F-B6BB-49B0-9469-5285B9C99CB3}" type="slidenum">
              <a:rPr lang="en-US" smtClean="0"/>
              <a:pPr/>
              <a:t>3</a:t>
            </a:fld>
            <a:endParaRPr lang="en-US" dirty="0"/>
          </a:p>
        </p:txBody>
      </p:sp>
      <p:sp>
        <p:nvSpPr>
          <p:cNvPr id="3" name="Title 2">
            <a:extLst>
              <a:ext uri="{FF2B5EF4-FFF2-40B4-BE49-F238E27FC236}">
                <a16:creationId xmlns:a16="http://schemas.microsoft.com/office/drawing/2014/main" id="{20751307-13E0-94B8-E86F-B33A247C1BBE}"/>
              </a:ext>
            </a:extLst>
          </p:cNvPr>
          <p:cNvSpPr>
            <a:spLocks noGrp="1"/>
          </p:cNvSpPr>
          <p:nvPr>
            <p:ph type="title"/>
          </p:nvPr>
        </p:nvSpPr>
        <p:spPr/>
        <p:txBody>
          <a:bodyPr>
            <a:normAutofit fontScale="90000"/>
          </a:bodyPr>
          <a:lstStyle/>
          <a:p>
            <a:r>
              <a:rPr lang="en-US" sz="4900"/>
              <a:t>Vital Statistics’ </a:t>
            </a:r>
            <a:r>
              <a:rPr lang="en-US" sz="4900" dirty="0"/>
              <a:t>Mission</a:t>
            </a:r>
            <a:br>
              <a:rPr lang="en-US" dirty="0"/>
            </a:br>
            <a:r>
              <a:rPr lang="en-US" sz="3100" b="0" dirty="0"/>
              <a:t>Vital Statistics performs four (4) distinct core functions for the Commonwealth.</a:t>
            </a:r>
          </a:p>
        </p:txBody>
      </p:sp>
      <p:graphicFrame>
        <p:nvGraphicFramePr>
          <p:cNvPr id="5" name="Content Placeholder 6" descr="Diagram including Vital Statistics surrounded by vital records, public request, protection and collaboration">
            <a:extLst>
              <a:ext uri="{FF2B5EF4-FFF2-40B4-BE49-F238E27FC236}">
                <a16:creationId xmlns:a16="http://schemas.microsoft.com/office/drawing/2014/main" id="{F553C08E-DEDF-8BE7-B5AF-43F012DFA078}"/>
              </a:ext>
            </a:extLst>
          </p:cNvPr>
          <p:cNvGraphicFramePr>
            <a:graphicFrameLocks/>
          </p:cNvGraphicFramePr>
          <p:nvPr>
            <p:extLst>
              <p:ext uri="{D42A27DB-BD31-4B8C-83A1-F6EECF244321}">
                <p14:modId xmlns:p14="http://schemas.microsoft.com/office/powerpoint/2010/main" val="2442853198"/>
              </p:ext>
            </p:extLst>
          </p:nvPr>
        </p:nvGraphicFramePr>
        <p:xfrm>
          <a:off x="449263" y="1825625"/>
          <a:ext cx="1129347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920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BF8CFDD-B3EB-504E-0BA1-E8797EA27497}"/>
              </a:ext>
            </a:extLst>
          </p:cNvPr>
          <p:cNvSpPr>
            <a:spLocks noGrp="1"/>
          </p:cNvSpPr>
          <p:nvPr>
            <p:ph type="sldNum" sz="quarter" idx="4"/>
          </p:nvPr>
        </p:nvSpPr>
        <p:spPr/>
        <p:txBody>
          <a:bodyPr/>
          <a:lstStyle/>
          <a:p>
            <a:fld id="{ABB8925F-B6BB-49B0-9469-5285B9C99CB3}" type="slidenum">
              <a:rPr lang="en-US" smtClean="0"/>
              <a:pPr/>
              <a:t>4</a:t>
            </a:fld>
            <a:endParaRPr lang="en-US" dirty="0"/>
          </a:p>
        </p:txBody>
      </p:sp>
      <p:sp>
        <p:nvSpPr>
          <p:cNvPr id="3" name="Title 2">
            <a:extLst>
              <a:ext uri="{FF2B5EF4-FFF2-40B4-BE49-F238E27FC236}">
                <a16:creationId xmlns:a16="http://schemas.microsoft.com/office/drawing/2014/main" id="{4DC577F1-F319-6AA4-AFB9-F2805174F87D}"/>
              </a:ext>
            </a:extLst>
          </p:cNvPr>
          <p:cNvSpPr>
            <a:spLocks noGrp="1"/>
          </p:cNvSpPr>
          <p:nvPr>
            <p:ph type="title"/>
          </p:nvPr>
        </p:nvSpPr>
        <p:spPr/>
        <p:txBody>
          <a:bodyPr/>
          <a:lstStyle/>
          <a:p>
            <a:r>
              <a:rPr lang="en-US" dirty="0"/>
              <a:t>Core Functions</a:t>
            </a:r>
          </a:p>
        </p:txBody>
      </p:sp>
      <p:graphicFrame>
        <p:nvGraphicFramePr>
          <p:cNvPr id="6" name="Content Placeholder 4">
            <a:extLst>
              <a:ext uri="{FF2B5EF4-FFF2-40B4-BE49-F238E27FC236}">
                <a16:creationId xmlns:a16="http://schemas.microsoft.com/office/drawing/2014/main" id="{1240EA56-DF80-C09C-3B76-E0FD7F210DA2}"/>
              </a:ext>
            </a:extLst>
          </p:cNvPr>
          <p:cNvGraphicFramePr>
            <a:graphicFrameLocks/>
          </p:cNvGraphicFramePr>
          <p:nvPr>
            <p:extLst>
              <p:ext uri="{D42A27DB-BD31-4B8C-83A1-F6EECF244321}">
                <p14:modId xmlns:p14="http://schemas.microsoft.com/office/powerpoint/2010/main" val="1538801365"/>
              </p:ext>
            </p:extLst>
          </p:nvPr>
        </p:nvGraphicFramePr>
        <p:xfrm>
          <a:off x="416908" y="1587420"/>
          <a:ext cx="1129347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2731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8E92313-0A79-567E-0129-344DF1056E60}"/>
              </a:ext>
            </a:extLst>
          </p:cNvPr>
          <p:cNvSpPr>
            <a:spLocks noGrp="1"/>
          </p:cNvSpPr>
          <p:nvPr>
            <p:ph idx="1"/>
          </p:nvPr>
        </p:nvSpPr>
        <p:spPr/>
        <p:txBody>
          <a:bodyPr/>
          <a:lstStyle/>
          <a:p>
            <a:r>
              <a:rPr lang="en-US" dirty="0"/>
              <a:t>Duties of state registrar</a:t>
            </a:r>
          </a:p>
          <a:p>
            <a:pPr lvl="1"/>
            <a:r>
              <a:rPr lang="en-US" i="1" dirty="0">
                <a:solidFill>
                  <a:schemeClr val="tx1"/>
                </a:solidFill>
                <a:latin typeface="+mn-lt"/>
                <a:cs typeface="+mn-cs"/>
              </a:rPr>
              <a:t>Administer and enforce the provisions of this chapter and the administrative regulations issued hereunder; issue instructions for the efficient administration of the system of vital statistics; direct the system and Vital Statistics Branch and be custodian of its records; supervise the activities of all persons when they are engaged in the operation of the system; and conduct training programs to promote uniformity of the system's policy and procedures throughout the Commonwealth.</a:t>
            </a:r>
          </a:p>
          <a:p>
            <a:endParaRPr lang="en-US" dirty="0"/>
          </a:p>
        </p:txBody>
      </p:sp>
      <p:sp>
        <p:nvSpPr>
          <p:cNvPr id="3" name="Slide Number Placeholder 2">
            <a:extLst>
              <a:ext uri="{FF2B5EF4-FFF2-40B4-BE49-F238E27FC236}">
                <a16:creationId xmlns:a16="http://schemas.microsoft.com/office/drawing/2014/main" id="{05BAD14C-069E-6049-116B-F5A6BDCE5348}"/>
              </a:ext>
            </a:extLst>
          </p:cNvPr>
          <p:cNvSpPr>
            <a:spLocks noGrp="1"/>
          </p:cNvSpPr>
          <p:nvPr>
            <p:ph type="sldNum" sz="quarter" idx="4"/>
          </p:nvPr>
        </p:nvSpPr>
        <p:spPr/>
        <p:txBody>
          <a:bodyPr/>
          <a:lstStyle/>
          <a:p>
            <a:fld id="{ABB8925F-B6BB-49B0-9469-5285B9C99CB3}" type="slidenum">
              <a:rPr lang="en-US" smtClean="0"/>
              <a:pPr/>
              <a:t>5</a:t>
            </a:fld>
            <a:endParaRPr lang="en-US" dirty="0"/>
          </a:p>
        </p:txBody>
      </p:sp>
      <p:sp>
        <p:nvSpPr>
          <p:cNvPr id="4" name="Title 3">
            <a:extLst>
              <a:ext uri="{FF2B5EF4-FFF2-40B4-BE49-F238E27FC236}">
                <a16:creationId xmlns:a16="http://schemas.microsoft.com/office/drawing/2014/main" id="{3767524E-F3F8-56C7-56BF-FCFAAED04D5A}"/>
              </a:ext>
            </a:extLst>
          </p:cNvPr>
          <p:cNvSpPr>
            <a:spLocks noGrp="1"/>
          </p:cNvSpPr>
          <p:nvPr>
            <p:ph type="title"/>
          </p:nvPr>
        </p:nvSpPr>
        <p:spPr/>
        <p:txBody>
          <a:bodyPr>
            <a:normAutofit fontScale="90000"/>
          </a:bodyPr>
          <a:lstStyle/>
          <a:p>
            <a:br>
              <a:rPr lang="en-US" sz="4400" dirty="0"/>
            </a:br>
            <a:r>
              <a:rPr lang="en-US" sz="4400" dirty="0"/>
              <a:t>KRS 213.031 </a:t>
            </a:r>
            <a:endParaRPr lang="en-US" dirty="0"/>
          </a:p>
        </p:txBody>
      </p:sp>
    </p:spTree>
    <p:extLst>
      <p:ext uri="{BB962C8B-B14F-4D97-AF65-F5344CB8AC3E}">
        <p14:creationId xmlns:p14="http://schemas.microsoft.com/office/powerpoint/2010/main" val="2669328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5DB60E-7B46-EC8E-4DFA-55AA3DCA445A}"/>
              </a:ext>
            </a:extLst>
          </p:cNvPr>
          <p:cNvSpPr>
            <a:spLocks noGrp="1"/>
          </p:cNvSpPr>
          <p:nvPr>
            <p:ph idx="1"/>
          </p:nvPr>
        </p:nvSpPr>
        <p:spPr/>
        <p:txBody>
          <a:bodyPr/>
          <a:lstStyle/>
          <a:p>
            <a:r>
              <a:rPr lang="en-US" sz="2800" kern="1200" dirty="0">
                <a:latin typeface="+mj-lt"/>
                <a:ea typeface="+mj-ea"/>
                <a:cs typeface="+mj-cs"/>
              </a:rPr>
              <a:t>Certificate of death shall be filed</a:t>
            </a:r>
          </a:p>
          <a:p>
            <a:pPr lvl="1"/>
            <a:r>
              <a:rPr lang="en-US" i="1" dirty="0">
                <a:solidFill>
                  <a:schemeClr val="tx1"/>
                </a:solidFill>
                <a:latin typeface="+mn-lt"/>
                <a:cs typeface="+mn-cs"/>
              </a:rPr>
              <a:t>A certificate of death or a provisional certificate of death for each death which occurs in the Commonwealth shall be filed with the Cabinet or as otherwise directed by the state registrar…</a:t>
            </a:r>
          </a:p>
          <a:p>
            <a:pPr lvl="1"/>
            <a:endParaRPr lang="en-US" dirty="0"/>
          </a:p>
        </p:txBody>
      </p:sp>
      <p:sp>
        <p:nvSpPr>
          <p:cNvPr id="3" name="Slide Number Placeholder 2">
            <a:extLst>
              <a:ext uri="{FF2B5EF4-FFF2-40B4-BE49-F238E27FC236}">
                <a16:creationId xmlns:a16="http://schemas.microsoft.com/office/drawing/2014/main" id="{39CF8982-8B29-630F-D20A-3F4F37B7A2FF}"/>
              </a:ext>
            </a:extLst>
          </p:cNvPr>
          <p:cNvSpPr>
            <a:spLocks noGrp="1"/>
          </p:cNvSpPr>
          <p:nvPr>
            <p:ph type="sldNum" sz="quarter" idx="4"/>
          </p:nvPr>
        </p:nvSpPr>
        <p:spPr/>
        <p:txBody>
          <a:bodyPr/>
          <a:lstStyle/>
          <a:p>
            <a:fld id="{ABB8925F-B6BB-49B0-9469-5285B9C99CB3}" type="slidenum">
              <a:rPr lang="en-US" smtClean="0"/>
              <a:pPr/>
              <a:t>6</a:t>
            </a:fld>
            <a:endParaRPr lang="en-US" dirty="0"/>
          </a:p>
        </p:txBody>
      </p:sp>
      <p:sp>
        <p:nvSpPr>
          <p:cNvPr id="4" name="Title 3">
            <a:extLst>
              <a:ext uri="{FF2B5EF4-FFF2-40B4-BE49-F238E27FC236}">
                <a16:creationId xmlns:a16="http://schemas.microsoft.com/office/drawing/2014/main" id="{0F490938-BF6D-BEB1-C7C1-F6AC544269C5}"/>
              </a:ext>
            </a:extLst>
          </p:cNvPr>
          <p:cNvSpPr>
            <a:spLocks noGrp="1"/>
          </p:cNvSpPr>
          <p:nvPr>
            <p:ph type="title"/>
          </p:nvPr>
        </p:nvSpPr>
        <p:spPr/>
        <p:txBody>
          <a:bodyPr/>
          <a:lstStyle/>
          <a:p>
            <a:r>
              <a:rPr lang="en-US" sz="4400" dirty="0"/>
              <a:t>KRS 213.076</a:t>
            </a:r>
            <a:endParaRPr lang="en-US" dirty="0"/>
          </a:p>
        </p:txBody>
      </p:sp>
    </p:spTree>
    <p:extLst>
      <p:ext uri="{BB962C8B-B14F-4D97-AF65-F5344CB8AC3E}">
        <p14:creationId xmlns:p14="http://schemas.microsoft.com/office/powerpoint/2010/main" val="691418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AD5A3FD-CAFA-C279-ECD8-A764A980EAF2}"/>
              </a:ext>
            </a:extLst>
          </p:cNvPr>
          <p:cNvSpPr>
            <a:spLocks noGrp="1"/>
          </p:cNvSpPr>
          <p:nvPr>
            <p:ph type="sldNum" sz="quarter" idx="4"/>
          </p:nvPr>
        </p:nvSpPr>
        <p:spPr/>
        <p:txBody>
          <a:bodyPr/>
          <a:lstStyle/>
          <a:p>
            <a:fld id="{ABB8925F-B6BB-49B0-9469-5285B9C99CB3}" type="slidenum">
              <a:rPr lang="en-US" smtClean="0"/>
              <a:pPr/>
              <a:t>7</a:t>
            </a:fld>
            <a:endParaRPr lang="en-US" dirty="0"/>
          </a:p>
        </p:txBody>
      </p:sp>
      <p:sp>
        <p:nvSpPr>
          <p:cNvPr id="3" name="Title 2">
            <a:extLst>
              <a:ext uri="{FF2B5EF4-FFF2-40B4-BE49-F238E27FC236}">
                <a16:creationId xmlns:a16="http://schemas.microsoft.com/office/drawing/2014/main" id="{2DC67F9F-3D51-7182-7258-93C86C90F1D0}"/>
              </a:ext>
            </a:extLst>
          </p:cNvPr>
          <p:cNvSpPr>
            <a:spLocks noGrp="1"/>
          </p:cNvSpPr>
          <p:nvPr>
            <p:ph type="title"/>
          </p:nvPr>
        </p:nvSpPr>
        <p:spPr/>
        <p:txBody>
          <a:bodyPr/>
          <a:lstStyle/>
          <a:p>
            <a:r>
              <a:rPr lang="en-US" dirty="0"/>
              <a:t>Historical Vital Records Registration Trend</a:t>
            </a:r>
          </a:p>
        </p:txBody>
      </p:sp>
      <p:graphicFrame>
        <p:nvGraphicFramePr>
          <p:cNvPr id="5" name="Chart 4">
            <a:extLst>
              <a:ext uri="{FF2B5EF4-FFF2-40B4-BE49-F238E27FC236}">
                <a16:creationId xmlns:a16="http://schemas.microsoft.com/office/drawing/2014/main" id="{710912DF-592C-2F88-8E1A-7053DB4FE51A}"/>
              </a:ext>
            </a:extLst>
          </p:cNvPr>
          <p:cNvGraphicFramePr>
            <a:graphicFrameLocks/>
          </p:cNvGraphicFramePr>
          <p:nvPr>
            <p:extLst>
              <p:ext uri="{D42A27DB-BD31-4B8C-83A1-F6EECF244321}">
                <p14:modId xmlns:p14="http://schemas.microsoft.com/office/powerpoint/2010/main" val="3347755951"/>
              </p:ext>
            </p:extLst>
          </p:nvPr>
        </p:nvGraphicFramePr>
        <p:xfrm>
          <a:off x="709084" y="1624427"/>
          <a:ext cx="10905066" cy="43941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descr="Bar graph representing birth, death, marriage and divorce certificates between 2009 and Sept. 2023">
            <a:extLst>
              <a:ext uri="{FF2B5EF4-FFF2-40B4-BE49-F238E27FC236}">
                <a16:creationId xmlns:a16="http://schemas.microsoft.com/office/drawing/2014/main" id="{6FA7EB76-948F-2BA0-C981-DDB9CA9CEB1A}"/>
              </a:ext>
            </a:extLst>
          </p:cNvPr>
          <p:cNvGraphicFramePr>
            <a:graphicFrameLocks/>
          </p:cNvGraphicFramePr>
          <p:nvPr>
            <p:extLst>
              <p:ext uri="{D42A27DB-BD31-4B8C-83A1-F6EECF244321}">
                <p14:modId xmlns:p14="http://schemas.microsoft.com/office/powerpoint/2010/main" val="435432050"/>
              </p:ext>
            </p:extLst>
          </p:nvPr>
        </p:nvGraphicFramePr>
        <p:xfrm>
          <a:off x="774701" y="1895475"/>
          <a:ext cx="10773832" cy="3067050"/>
        </p:xfrm>
        <a:graphic>
          <a:graphicData uri="http://schemas.openxmlformats.org/drawingml/2006/chart">
            <c:chart xmlns:c="http://schemas.openxmlformats.org/drawingml/2006/chart" xmlns:r="http://schemas.openxmlformats.org/officeDocument/2006/relationships" r:id="rId3"/>
          </a:graphicData>
        </a:graphic>
      </p:graphicFrame>
      <p:sp>
        <p:nvSpPr>
          <p:cNvPr id="7" name="Speech Bubble: Rectangle 6">
            <a:extLst>
              <a:ext uri="{FF2B5EF4-FFF2-40B4-BE49-F238E27FC236}">
                <a16:creationId xmlns:a16="http://schemas.microsoft.com/office/drawing/2014/main" id="{199C3F26-FDF0-ED65-7CDD-2FCCFE2CD24D}"/>
              </a:ext>
            </a:extLst>
          </p:cNvPr>
          <p:cNvSpPr/>
          <p:nvPr/>
        </p:nvSpPr>
        <p:spPr>
          <a:xfrm>
            <a:off x="9994900" y="1557751"/>
            <a:ext cx="1772557" cy="744836"/>
          </a:xfrm>
          <a:prstGeom prst="wedgeRectCallout">
            <a:avLst>
              <a:gd name="adj1" fmla="val -17802"/>
              <a:gd name="adj2" fmla="val 142638"/>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a:t>YTD through September 2023</a:t>
            </a:r>
          </a:p>
        </p:txBody>
      </p:sp>
    </p:spTree>
    <p:extLst>
      <p:ext uri="{BB962C8B-B14F-4D97-AF65-F5344CB8AC3E}">
        <p14:creationId xmlns:p14="http://schemas.microsoft.com/office/powerpoint/2010/main" val="3352551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75CAE6F-9E7F-B52C-3AC9-20A92901D4F8}"/>
              </a:ext>
            </a:extLst>
          </p:cNvPr>
          <p:cNvSpPr>
            <a:spLocks noGrp="1"/>
          </p:cNvSpPr>
          <p:nvPr>
            <p:ph type="sldNum" sz="quarter" idx="4"/>
          </p:nvPr>
        </p:nvSpPr>
        <p:spPr/>
        <p:txBody>
          <a:bodyPr/>
          <a:lstStyle/>
          <a:p>
            <a:fld id="{ABB8925F-B6BB-49B0-9469-5285B9C99CB3}" type="slidenum">
              <a:rPr lang="en-US" smtClean="0"/>
              <a:pPr/>
              <a:t>8</a:t>
            </a:fld>
            <a:endParaRPr lang="en-US" dirty="0"/>
          </a:p>
        </p:txBody>
      </p:sp>
      <p:sp>
        <p:nvSpPr>
          <p:cNvPr id="3" name="Title 2">
            <a:extLst>
              <a:ext uri="{FF2B5EF4-FFF2-40B4-BE49-F238E27FC236}">
                <a16:creationId xmlns:a16="http://schemas.microsoft.com/office/drawing/2014/main" id="{49A17714-F74C-DC31-FFFA-55959F814160}"/>
              </a:ext>
            </a:extLst>
          </p:cNvPr>
          <p:cNvSpPr>
            <a:spLocks noGrp="1"/>
          </p:cNvSpPr>
          <p:nvPr>
            <p:ph type="title"/>
          </p:nvPr>
        </p:nvSpPr>
        <p:spPr/>
        <p:txBody>
          <a:bodyPr/>
          <a:lstStyle/>
          <a:p>
            <a:r>
              <a:rPr lang="en-US" dirty="0"/>
              <a:t>Deaths Registered by Year</a:t>
            </a:r>
          </a:p>
        </p:txBody>
      </p:sp>
      <p:graphicFrame>
        <p:nvGraphicFramePr>
          <p:cNvPr id="5" name="Chart 4" descr="Bar chart representing deaths registered by year between 2009 and Sept. 2023">
            <a:extLst>
              <a:ext uri="{FF2B5EF4-FFF2-40B4-BE49-F238E27FC236}">
                <a16:creationId xmlns:a16="http://schemas.microsoft.com/office/drawing/2014/main" id="{FE4174BE-D222-D0AA-054C-CCC40D6A0560}"/>
              </a:ext>
            </a:extLst>
          </p:cNvPr>
          <p:cNvGraphicFramePr>
            <a:graphicFrameLocks/>
          </p:cNvGraphicFramePr>
          <p:nvPr>
            <p:extLst>
              <p:ext uri="{D42A27DB-BD31-4B8C-83A1-F6EECF244321}">
                <p14:modId xmlns:p14="http://schemas.microsoft.com/office/powerpoint/2010/main" val="1401100301"/>
              </p:ext>
            </p:extLst>
          </p:nvPr>
        </p:nvGraphicFramePr>
        <p:xfrm>
          <a:off x="643467" y="1675227"/>
          <a:ext cx="10905066" cy="3430173"/>
        </p:xfrm>
        <a:graphic>
          <a:graphicData uri="http://schemas.openxmlformats.org/drawingml/2006/chart">
            <c:chart xmlns:c="http://schemas.openxmlformats.org/drawingml/2006/chart" xmlns:r="http://schemas.openxmlformats.org/officeDocument/2006/relationships" r:id="rId2"/>
          </a:graphicData>
        </a:graphic>
      </p:graphicFrame>
      <p:sp>
        <p:nvSpPr>
          <p:cNvPr id="6" name="Speech Bubble: Rectangle 5">
            <a:extLst>
              <a:ext uri="{FF2B5EF4-FFF2-40B4-BE49-F238E27FC236}">
                <a16:creationId xmlns:a16="http://schemas.microsoft.com/office/drawing/2014/main" id="{10F000F2-A0CA-9A9C-7CEB-555AC96D7FDF}"/>
              </a:ext>
            </a:extLst>
          </p:cNvPr>
          <p:cNvSpPr/>
          <p:nvPr/>
        </p:nvSpPr>
        <p:spPr>
          <a:xfrm>
            <a:off x="9982200" y="1573628"/>
            <a:ext cx="1737360" cy="736552"/>
          </a:xfrm>
          <a:prstGeom prst="wedgeRectCallout">
            <a:avLst>
              <a:gd name="adj1" fmla="val 13913"/>
              <a:gd name="adj2" fmla="val 1457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YTD through September 2023</a:t>
            </a:r>
          </a:p>
        </p:txBody>
      </p:sp>
      <p:cxnSp>
        <p:nvCxnSpPr>
          <p:cNvPr id="7" name="Straight Arrow Connector 6">
            <a:extLst>
              <a:ext uri="{FF2B5EF4-FFF2-40B4-BE49-F238E27FC236}">
                <a16:creationId xmlns:a16="http://schemas.microsoft.com/office/drawing/2014/main" id="{2E239BEA-CACC-C85F-64F8-D89675EB732B}"/>
              </a:ext>
            </a:extLst>
          </p:cNvPr>
          <p:cNvCxnSpPr/>
          <p:nvPr/>
        </p:nvCxnSpPr>
        <p:spPr>
          <a:xfrm>
            <a:off x="1856694" y="5551073"/>
            <a:ext cx="8610600" cy="0"/>
          </a:xfrm>
          <a:prstGeom prst="straightConnector1">
            <a:avLst/>
          </a:prstGeom>
          <a:ln w="57150">
            <a:solidFill>
              <a:srgbClr val="00206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1">
            <a:extLst>
              <a:ext uri="{FF2B5EF4-FFF2-40B4-BE49-F238E27FC236}">
                <a16:creationId xmlns:a16="http://schemas.microsoft.com/office/drawing/2014/main" id="{312A10D1-A28C-626A-053E-827225E97006}"/>
              </a:ext>
            </a:extLst>
          </p:cNvPr>
          <p:cNvSpPr txBox="1"/>
          <p:nvPr/>
        </p:nvSpPr>
        <p:spPr>
          <a:xfrm>
            <a:off x="953255" y="5373273"/>
            <a:ext cx="888999" cy="508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solidFill>
                  <a:srgbClr val="002060"/>
                </a:solidFill>
              </a:rPr>
              <a:t>2009</a:t>
            </a:r>
          </a:p>
        </p:txBody>
      </p:sp>
      <p:sp>
        <p:nvSpPr>
          <p:cNvPr id="9" name="TextBox 1">
            <a:extLst>
              <a:ext uri="{FF2B5EF4-FFF2-40B4-BE49-F238E27FC236}">
                <a16:creationId xmlns:a16="http://schemas.microsoft.com/office/drawing/2014/main" id="{A4B807E0-E1B9-6F16-5977-172BAEAD577E}"/>
              </a:ext>
            </a:extLst>
          </p:cNvPr>
          <p:cNvSpPr txBox="1"/>
          <p:nvPr/>
        </p:nvSpPr>
        <p:spPr>
          <a:xfrm>
            <a:off x="10659534" y="5360573"/>
            <a:ext cx="888999" cy="508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solidFill>
                  <a:srgbClr val="002060"/>
                </a:solidFill>
              </a:rPr>
              <a:t>2023</a:t>
            </a:r>
          </a:p>
        </p:txBody>
      </p:sp>
      <p:sp>
        <p:nvSpPr>
          <p:cNvPr id="10" name="TextBox 1">
            <a:extLst>
              <a:ext uri="{FF2B5EF4-FFF2-40B4-BE49-F238E27FC236}">
                <a16:creationId xmlns:a16="http://schemas.microsoft.com/office/drawing/2014/main" id="{2317CF67-612F-5DEB-F3E7-0D9AE43C5CE5}"/>
              </a:ext>
            </a:extLst>
          </p:cNvPr>
          <p:cNvSpPr txBox="1"/>
          <p:nvPr/>
        </p:nvSpPr>
        <p:spPr>
          <a:xfrm>
            <a:off x="4749800" y="5698248"/>
            <a:ext cx="2692399" cy="508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002060"/>
                </a:solidFill>
              </a:rPr>
              <a:t>Average 48,000 per year</a:t>
            </a:r>
          </a:p>
        </p:txBody>
      </p:sp>
    </p:spTree>
    <p:extLst>
      <p:ext uri="{BB962C8B-B14F-4D97-AF65-F5344CB8AC3E}">
        <p14:creationId xmlns:p14="http://schemas.microsoft.com/office/powerpoint/2010/main" val="3619557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DD4FBE-E624-F2BF-8CD1-3DB38373EA89}"/>
              </a:ext>
            </a:extLst>
          </p:cNvPr>
          <p:cNvSpPr>
            <a:spLocks noGrp="1"/>
          </p:cNvSpPr>
          <p:nvPr>
            <p:ph type="sldNum" sz="quarter" idx="4"/>
          </p:nvPr>
        </p:nvSpPr>
        <p:spPr/>
        <p:txBody>
          <a:bodyPr/>
          <a:lstStyle/>
          <a:p>
            <a:fld id="{ABB8925F-B6BB-49B0-9469-5285B9C99CB3}" type="slidenum">
              <a:rPr lang="en-US" smtClean="0"/>
              <a:pPr/>
              <a:t>9</a:t>
            </a:fld>
            <a:endParaRPr lang="en-US" dirty="0"/>
          </a:p>
        </p:txBody>
      </p:sp>
      <p:sp>
        <p:nvSpPr>
          <p:cNvPr id="3" name="Title 2">
            <a:extLst>
              <a:ext uri="{FF2B5EF4-FFF2-40B4-BE49-F238E27FC236}">
                <a16:creationId xmlns:a16="http://schemas.microsoft.com/office/drawing/2014/main" id="{64005B1A-C937-D48C-786A-8449D409DFBE}"/>
              </a:ext>
            </a:extLst>
          </p:cNvPr>
          <p:cNvSpPr>
            <a:spLocks noGrp="1"/>
          </p:cNvSpPr>
          <p:nvPr>
            <p:ph type="title"/>
          </p:nvPr>
        </p:nvSpPr>
        <p:spPr/>
        <p:txBody>
          <a:bodyPr/>
          <a:lstStyle/>
          <a:p>
            <a:r>
              <a:rPr lang="en-US" dirty="0"/>
              <a:t>Deaths Registered by Month 2022</a:t>
            </a:r>
          </a:p>
        </p:txBody>
      </p:sp>
      <p:cxnSp>
        <p:nvCxnSpPr>
          <p:cNvPr id="5" name="Straight Arrow Connector 4">
            <a:extLst>
              <a:ext uri="{FF2B5EF4-FFF2-40B4-BE49-F238E27FC236}">
                <a16:creationId xmlns:a16="http://schemas.microsoft.com/office/drawing/2014/main" id="{2AC74712-03DB-BB9F-3261-BA8C3343618A}"/>
              </a:ext>
            </a:extLst>
          </p:cNvPr>
          <p:cNvCxnSpPr/>
          <p:nvPr/>
        </p:nvCxnSpPr>
        <p:spPr>
          <a:xfrm>
            <a:off x="1856694" y="5551073"/>
            <a:ext cx="8610600" cy="0"/>
          </a:xfrm>
          <a:prstGeom prst="straightConnector1">
            <a:avLst/>
          </a:prstGeom>
          <a:ln w="57150">
            <a:solidFill>
              <a:srgbClr val="84BC49"/>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1">
            <a:extLst>
              <a:ext uri="{FF2B5EF4-FFF2-40B4-BE49-F238E27FC236}">
                <a16:creationId xmlns:a16="http://schemas.microsoft.com/office/drawing/2014/main" id="{C081FFDB-DA14-1CED-E048-5DC197FE967B}"/>
              </a:ext>
            </a:extLst>
          </p:cNvPr>
          <p:cNvSpPr txBox="1"/>
          <p:nvPr/>
        </p:nvSpPr>
        <p:spPr>
          <a:xfrm>
            <a:off x="749301" y="5373273"/>
            <a:ext cx="1092954" cy="508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solidFill>
                  <a:srgbClr val="84BC49"/>
                </a:solidFill>
              </a:rPr>
              <a:t>January</a:t>
            </a:r>
          </a:p>
        </p:txBody>
      </p:sp>
      <p:sp>
        <p:nvSpPr>
          <p:cNvPr id="7" name="TextBox 1">
            <a:extLst>
              <a:ext uri="{FF2B5EF4-FFF2-40B4-BE49-F238E27FC236}">
                <a16:creationId xmlns:a16="http://schemas.microsoft.com/office/drawing/2014/main" id="{AD5A6E47-5C56-527C-58B6-773930FDBA55}"/>
              </a:ext>
            </a:extLst>
          </p:cNvPr>
          <p:cNvSpPr txBox="1"/>
          <p:nvPr/>
        </p:nvSpPr>
        <p:spPr>
          <a:xfrm>
            <a:off x="10519833" y="5360573"/>
            <a:ext cx="1285723" cy="508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b="1" dirty="0">
                <a:solidFill>
                  <a:srgbClr val="84BC49"/>
                </a:solidFill>
              </a:rPr>
              <a:t>December</a:t>
            </a:r>
          </a:p>
        </p:txBody>
      </p:sp>
      <p:sp>
        <p:nvSpPr>
          <p:cNvPr id="8" name="TextBox 1">
            <a:extLst>
              <a:ext uri="{FF2B5EF4-FFF2-40B4-BE49-F238E27FC236}">
                <a16:creationId xmlns:a16="http://schemas.microsoft.com/office/drawing/2014/main" id="{1B92C82F-83A1-F335-3A0E-AFEFE6CF5CC2}"/>
              </a:ext>
            </a:extLst>
          </p:cNvPr>
          <p:cNvSpPr txBox="1"/>
          <p:nvPr/>
        </p:nvSpPr>
        <p:spPr>
          <a:xfrm>
            <a:off x="4749800" y="5698248"/>
            <a:ext cx="2692399" cy="5080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84BC49"/>
                </a:solidFill>
              </a:rPr>
              <a:t>Average 4,775 per month</a:t>
            </a:r>
          </a:p>
        </p:txBody>
      </p:sp>
      <p:graphicFrame>
        <p:nvGraphicFramePr>
          <p:cNvPr id="9" name="Chart 8" descr="Bar chart representing deaths registered by month 2022">
            <a:extLst>
              <a:ext uri="{FF2B5EF4-FFF2-40B4-BE49-F238E27FC236}">
                <a16:creationId xmlns:a16="http://schemas.microsoft.com/office/drawing/2014/main" id="{46459281-5FCB-789D-9C15-97CB0FE0261E}"/>
              </a:ext>
            </a:extLst>
          </p:cNvPr>
          <p:cNvGraphicFramePr>
            <a:graphicFrameLocks/>
          </p:cNvGraphicFramePr>
          <p:nvPr>
            <p:extLst>
              <p:ext uri="{D42A27DB-BD31-4B8C-83A1-F6EECF244321}">
                <p14:modId xmlns:p14="http://schemas.microsoft.com/office/powerpoint/2010/main" val="227665334"/>
              </p:ext>
            </p:extLst>
          </p:nvPr>
        </p:nvGraphicFramePr>
        <p:xfrm>
          <a:off x="1358900" y="2094865"/>
          <a:ext cx="9855200" cy="26682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6013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PH Overview Slides">
  <a:themeElements>
    <a:clrScheme name="Custom 3">
      <a:dk1>
        <a:sysClr val="windowText" lastClr="000000"/>
      </a:dk1>
      <a:lt1>
        <a:sysClr val="window" lastClr="FFFFFF"/>
      </a:lt1>
      <a:dk2>
        <a:srgbClr val="002649"/>
      </a:dk2>
      <a:lt2>
        <a:srgbClr val="D8D8D8"/>
      </a:lt2>
      <a:accent1>
        <a:srgbClr val="01203D"/>
      </a:accent1>
      <a:accent2>
        <a:srgbClr val="62BCF0"/>
      </a:accent2>
      <a:accent3>
        <a:srgbClr val="84BC49"/>
      </a:accent3>
      <a:accent4>
        <a:srgbClr val="D8D8D8"/>
      </a:accent4>
      <a:accent5>
        <a:srgbClr val="BBDEFB"/>
      </a:accent5>
      <a:accent6>
        <a:srgbClr val="A2A2A2"/>
      </a:accent6>
      <a:hlink>
        <a:srgbClr val="1F01FF"/>
      </a:hlink>
      <a:folHlink>
        <a:srgbClr val="7030A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globalUserGroupsChoiceMulti xmlns="540a4017-22d9-44e0-b6ab-03a3cfc71131"/>
    <globalResourceTags xmlns="540a4017-22d9-44e0-b6ab-03a3cfc71131"/>
    <globalResourceTagsChoiceMulti xmlns="540a4017-22d9-44e0-b6ab-03a3cfc71131"/>
    <PublishingExpirationDate xmlns="http://schemas.microsoft.com/sharepoint/v3" xsi:nil="true"/>
    <PublishingStartDate xmlns="http://schemas.microsoft.com/sharepoint/v3" xsi:nil="true"/>
    <globalUserGroups xmlns="540a4017-22d9-44e0-b6ab-03a3cfc71131"/>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AE785581BE4546A076E41FB77BFC33" ma:contentTypeVersion="6" ma:contentTypeDescription="Create a new document." ma:contentTypeScope="" ma:versionID="511402f89b1237365767497e1481cef0">
  <xsd:schema xmlns:xsd="http://www.w3.org/2001/XMLSchema" xmlns:xs="http://www.w3.org/2001/XMLSchema" xmlns:p="http://schemas.microsoft.com/office/2006/metadata/properties" xmlns:ns1="http://schemas.microsoft.com/sharepoint/v3" xmlns:ns2="540a4017-22d9-44e0-b6ab-03a3cfc71131" xmlns:ns3="75cd610d-e221-45e4-b7dd-3890859aaf50" targetNamespace="http://schemas.microsoft.com/office/2006/metadata/properties" ma:root="true" ma:fieldsID="9c0d0c49dcc11650f7d929e4f96ba02d" ns1:_="" ns2:_="" ns3:_="">
    <xsd:import namespace="http://schemas.microsoft.com/sharepoint/v3"/>
    <xsd:import namespace="540a4017-22d9-44e0-b6ab-03a3cfc71131"/>
    <xsd:import namespace="75cd610d-e221-45e4-b7dd-3890859aaf50"/>
    <xsd:element name="properties">
      <xsd:complexType>
        <xsd:sequence>
          <xsd:element name="documentManagement">
            <xsd:complexType>
              <xsd:all>
                <xsd:element ref="ns1:PublishingStartDate" minOccurs="0"/>
                <xsd:element ref="ns1:PublishingExpirationDate" minOccurs="0"/>
                <xsd:element ref="ns2:globalResourceTags" minOccurs="0"/>
                <xsd:element ref="ns2:globalUserGroups" minOccurs="0"/>
                <xsd:element ref="ns2:globalResourceTagsChoiceMulti" minOccurs="0"/>
                <xsd:element ref="ns2:globalUserGroupsChoiceMulti"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40a4017-22d9-44e0-b6ab-03a3cfc71131" elementFormDefault="qualified">
    <xsd:import namespace="http://schemas.microsoft.com/office/2006/documentManagement/types"/>
    <xsd:import namespace="http://schemas.microsoft.com/office/infopath/2007/PartnerControls"/>
    <xsd:element name="globalResourceTags" ma:index="10" nillable="true" ma:displayName="Global Resource Tags (old)" ma:list="{8ea3f93a-cfc3-4c56-94c3-2b3d8720da20}" ma:internalName="globalResourceTags" ma:showField="Title" ma:web="540a4017-22d9-44e0-b6ab-03a3cfc71131">
      <xsd:complexType>
        <xsd:complexContent>
          <xsd:extension base="dms:MultiChoiceLookup">
            <xsd:sequence>
              <xsd:element name="Value" type="dms:Lookup" maxOccurs="unbounded" minOccurs="0" nillable="true"/>
            </xsd:sequence>
          </xsd:extension>
        </xsd:complexContent>
      </xsd:complexType>
    </xsd:element>
    <xsd:element name="globalUserGroups" ma:index="11" nillable="true" ma:displayName="Global User Groups (old)" ma:list="{4cb824b3-47dc-42be-a40e-7cc6c7eccaa2}" ma:internalName="globalUserGroups" ma:showField="Title" ma:web="540a4017-22d9-44e0-b6ab-03a3cfc71131">
      <xsd:complexType>
        <xsd:complexContent>
          <xsd:extension base="dms:MultiChoiceLookup">
            <xsd:sequence>
              <xsd:element name="Value" type="dms:Lookup" maxOccurs="unbounded" minOccurs="0" nillable="true"/>
            </xsd:sequence>
          </xsd:extension>
        </xsd:complexContent>
      </xsd:complexType>
    </xsd:element>
    <xsd:element name="globalResourceTagsChoiceMulti" ma:index="12" nillable="true" ma:displayName="Global Resource Tags" ma:internalName="globalResourceTagsChoiceMulti">
      <xsd:complexType>
        <xsd:complexContent>
          <xsd:extension base="dms:MultiChoice">
            <xsd:sequence>
              <xsd:element name="Value" maxOccurs="unbounded" minOccurs="0" nillable="true">
                <xsd:simpleType>
                  <xsd:restriction base="dms:Choice">
                    <xsd:enumeration value="2-010. Acrobat"/>
                    <xsd:enumeration value="2-011. Affidavit"/>
                    <xsd:enumeration value="2-020. Application"/>
                    <xsd:enumeration value="2-030. Audio"/>
                    <xsd:enumeration value="2-040. Brochure"/>
                    <xsd:enumeration value="2-050. Checklist"/>
                    <xsd:enumeration value="2-060. E-Form"/>
                    <xsd:enumeration value="2-070. Evaluations"/>
                    <xsd:enumeration value="2-080. Excel"/>
                    <xsd:enumeration value="2-090. Fact Sheet"/>
                    <xsd:enumeration value="2-100. FAQ"/>
                    <xsd:enumeration value="2-110. Flowchart"/>
                    <xsd:enumeration value="2-120. Form"/>
                    <xsd:enumeration value="2-130. Handbook"/>
                    <xsd:enumeration value="2-140. Instructions"/>
                    <xsd:enumeration value="2-150. Interim"/>
                    <xsd:enumeration value="2-160. Leave Time"/>
                    <xsd:enumeration value="2-170. Legal"/>
                    <xsd:enumeration value="2-180. Letter"/>
                    <xsd:enumeration value="2-190. Log"/>
                    <xsd:enumeration value="2-200. Macro Enabled"/>
                    <xsd:enumeration value="2-210. Manuals"/>
                    <xsd:enumeration value="2-220. Memo"/>
                    <xsd:enumeration value="2-221. Notice"/>
                    <xsd:enumeration value="2-230. Org Chart"/>
                    <xsd:enumeration value="2-240. PDF"/>
                    <xsd:enumeration value="2-250. Policy"/>
                    <xsd:enumeration value="2-260. PowerPoint"/>
                    <xsd:enumeration value="2-270. Presentation"/>
                    <xsd:enumeration value="2-280. Print Only"/>
                    <xsd:enumeration value="2-290. Procedures"/>
                    <xsd:enumeration value="2-300. Purchase"/>
                    <xsd:enumeration value="2-310. Report"/>
                    <xsd:enumeration value="2-320. Spanish"/>
                    <xsd:enumeration value="2-330. Standards"/>
                    <xsd:enumeration value="2-340. Template"/>
                    <xsd:enumeration value="2-350. Timesheet"/>
                    <xsd:enumeration value="2-360. Tracking Sheet"/>
                    <xsd:enumeration value="2-370. Training"/>
                    <xsd:enumeration value="2-380. Video"/>
                    <xsd:enumeration value="2-390. Visio"/>
                    <xsd:enumeration value="2-400. Word"/>
                  </xsd:restriction>
                </xsd:simpleType>
              </xsd:element>
            </xsd:sequence>
          </xsd:extension>
        </xsd:complexContent>
      </xsd:complexType>
    </xsd:element>
    <xsd:element name="globalUserGroupsChoiceMulti" ma:index="13" nillable="true" ma:displayName="Global User Groups" ma:hidden="true" ma:internalName="globalUserGroupsChoiceMulti" ma:readOnly="false">
      <xsd:complexType>
        <xsd:complexContent>
          <xsd:extension base="dms:MultiChoice">
            <xsd:sequence>
              <xsd:element name="Value" maxOccurs="unbounded" minOccurs="0" nillable="true">
                <xsd:simpleType>
                  <xsd:restriction base="dms:Choice">
                    <xsd:enumeration value="3-010. Administrative"/>
                    <xsd:enumeration value="3-020. All Staff"/>
                    <xsd:enumeration value="3-030. Contractors"/>
                    <xsd:enumeration value="3-040. Evaluation Liaisons"/>
                    <xsd:enumeration value="3-050. Evaluators"/>
                    <xsd:enumeration value="3-060. Exiting Employees"/>
                    <xsd:enumeration value="3-070. Field Staff"/>
                    <xsd:enumeration value="3-080. Merit Staff"/>
                    <xsd:enumeration value="3-090. New Employee"/>
                    <xsd:enumeration value="3-100. Non-Mert Staff"/>
                    <xsd:enumeration value="3-110. Personnel Liaisons"/>
                    <xsd:enumeration value="3-120. QC Staff"/>
                    <xsd:enumeration value="3-130. Supervisors"/>
                    <xsd:enumeration value="3-140. Trainees"/>
                    <xsd:enumeration value="3-150. Trainers"/>
                    <xsd:enumeration value="3-160. Training Liaison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5cd610d-e221-45e4-b7dd-3890859aaf5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F1B3DD-9D53-42CC-828E-6CFE8AB80826}">
  <ds:schemaRefs>
    <ds:schemaRef ds:uri="http://www.w3.org/XML/1998/namespace"/>
    <ds:schemaRef ds:uri="http://schemas.microsoft.com/office/2006/metadata/properties"/>
    <ds:schemaRef ds:uri="http://purl.org/dc/terms/"/>
    <ds:schemaRef ds:uri="http://schemas.microsoft.com/sharepoint/v3"/>
    <ds:schemaRef ds:uri="http://schemas.microsoft.com/office/infopath/2007/PartnerControls"/>
    <ds:schemaRef ds:uri="75cd610d-e221-45e4-b7dd-3890859aaf50"/>
    <ds:schemaRef ds:uri="http://schemas.microsoft.com/office/2006/documentManagement/types"/>
    <ds:schemaRef ds:uri="http://purl.org/dc/dcmitype/"/>
    <ds:schemaRef ds:uri="http://schemas.openxmlformats.org/package/2006/metadata/core-properties"/>
    <ds:schemaRef ds:uri="540a4017-22d9-44e0-b6ab-03a3cfc71131"/>
    <ds:schemaRef ds:uri="http://purl.org/dc/elements/1.1/"/>
  </ds:schemaRefs>
</ds:datastoreItem>
</file>

<file path=customXml/itemProps2.xml><?xml version="1.0" encoding="utf-8"?>
<ds:datastoreItem xmlns:ds="http://schemas.openxmlformats.org/officeDocument/2006/customXml" ds:itemID="{FD90586B-DD03-447A-9861-DEF523C6315A}">
  <ds:schemaRefs>
    <ds:schemaRef ds:uri="http://schemas.microsoft.com/sharepoint/v3/contenttype/forms"/>
  </ds:schemaRefs>
</ds:datastoreItem>
</file>

<file path=customXml/itemProps3.xml><?xml version="1.0" encoding="utf-8"?>
<ds:datastoreItem xmlns:ds="http://schemas.openxmlformats.org/officeDocument/2006/customXml" ds:itemID="{91A332E4-196F-4C39-9723-4A3FE288DAB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0a4017-22d9-44e0-b6ab-03a3cfc71131"/>
    <ds:schemaRef ds:uri="75cd610d-e221-45e4-b7dd-3890859aaf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13065</TotalTime>
  <Words>557</Words>
  <Application>Microsoft Office PowerPoint</Application>
  <PresentationFormat>Widescreen</PresentationFormat>
  <Paragraphs>123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DPH Overview Slides</vt:lpstr>
      <vt:lpstr>THE OFFICE OF VITAL STATISTICS OVERVIEW</vt:lpstr>
      <vt:lpstr>PowerPoint Presentation</vt:lpstr>
      <vt:lpstr>Vital Statistics’ Mission Vital Statistics performs four (4) distinct core functions for the Commonwealth.</vt:lpstr>
      <vt:lpstr>Core Functions</vt:lpstr>
      <vt:lpstr> KRS 213.031 </vt:lpstr>
      <vt:lpstr>KRS 213.076</vt:lpstr>
      <vt:lpstr>Historical Vital Records Registration Trend</vt:lpstr>
      <vt:lpstr>Deaths Registered by Year</vt:lpstr>
      <vt:lpstr>Deaths Registered by Month 2022</vt:lpstr>
      <vt:lpstr>901 KAR 5:025</vt:lpstr>
      <vt:lpstr>KY-EDRS Registration Workflow</vt:lpstr>
      <vt:lpstr>KRS 213.141</vt:lpstr>
      <vt:lpstr>Death Data Transfer To The State Board of Elections</vt:lpstr>
      <vt:lpstr>Secure FTP Site</vt:lpstr>
      <vt:lpstr>State Board of Elections </vt:lpstr>
      <vt:lpstr>PowerPoint Presentation</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DPH PPT template.pptx</dc:title>
  <dc:creator>Andy Waters</dc:creator>
  <cp:keywords>Aug 2021;update</cp:keywords>
  <cp:lastModifiedBy>Sciantarelli, Peggy (LRC)</cp:lastModifiedBy>
  <cp:revision>220</cp:revision>
  <cp:lastPrinted>2023-11-02T19:28:04Z</cp:lastPrinted>
  <dcterms:created xsi:type="dcterms:W3CDTF">2018-07-02T16:39:44Z</dcterms:created>
  <dcterms:modified xsi:type="dcterms:W3CDTF">2023-11-02T19:30:13Z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0x01010084AE785581BE4546A076E41FB77BFC33</vt:lpwstr>
  </property>
  <property fmtid="{D5CDD505-2E9C-101B-9397-08002B2CF9AE}" pid="3" name="Order">
    <vt:r8>11000</vt:r8>
  </property>
</Properties>
</file>